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metadata" ContentType="application/binary"/>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9"/>
  </p:notesMasterIdLst>
  <p:sldIdLst>
    <p:sldId id="256" r:id="rId2"/>
    <p:sldId id="257" r:id="rId3"/>
    <p:sldId id="258" r:id="rId4"/>
    <p:sldId id="259" r:id="rId5"/>
    <p:sldId id="260" r:id="rId6"/>
    <p:sldId id="261" r:id="rId7"/>
    <p:sldId id="262" r:id="rId8"/>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4" roundtripDataSignature="AMtx7mgj4bETVkYSuZbG/JSfKk+YTCX+CQ=="/>
    </p:ext>
  </p:extLst>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558" y="-90"/>
      </p:cViewPr>
      <p:guideLst>
        <p:guide orient="horz" pos="2160"/>
        <p:guide pos="384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 Id="rId14"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5" name="Google Shape;135;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1" name="Google Shape;141;p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8" name="Google Shape;148;p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2" name="Google Shape;162;p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9" name="Google Shape;169;p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6" name="Google Shape;176;p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Титульный слайд" type="title">
  <p:cSld name="TITLE">
    <p:spTree>
      <p:nvGrpSpPr>
        <p:cNvPr id="1" name="Shape 11"/>
        <p:cNvGrpSpPr/>
        <p:nvPr/>
      </p:nvGrpSpPr>
      <p:grpSpPr>
        <a:xfrm>
          <a:off x="0" y="0"/>
          <a:ext cx="0" cy="0"/>
          <a:chOff x="0" y="0"/>
          <a:chExt cx="0" cy="0"/>
        </a:xfrm>
      </p:grpSpPr>
      <p:sp>
        <p:nvSpPr>
          <p:cNvPr id="12" name="Google Shape;12;p11"/>
          <p:cNvSpPr txBox="1">
            <a:spLocks noGrp="1"/>
          </p:cNvSpPr>
          <p:nvPr>
            <p:ph type="ctrTitle"/>
          </p:nvPr>
        </p:nvSpPr>
        <p:spPr>
          <a:xfrm>
            <a:off x="1595269" y="1122363"/>
            <a:ext cx="9001462"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lt1"/>
              </a:buClr>
              <a:buSzPts val="4800"/>
              <a:buFont typeface="Bookman Old Style"/>
              <a:buNone/>
              <a:defRPr sz="4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11"/>
          <p:cNvSpPr txBox="1">
            <a:spLocks noGrp="1"/>
          </p:cNvSpPr>
          <p:nvPr>
            <p:ph type="subTitle" idx="1"/>
          </p:nvPr>
        </p:nvSpPr>
        <p:spPr>
          <a:xfrm>
            <a:off x="1595269" y="3602038"/>
            <a:ext cx="9001462" cy="1655762"/>
          </a:xfrm>
          <a:prstGeom prst="rect">
            <a:avLst/>
          </a:prstGeom>
          <a:noFill/>
          <a:ln>
            <a:noFill/>
          </a:ln>
        </p:spPr>
        <p:txBody>
          <a:bodyPr spcFirstLastPara="1" wrap="square" lIns="91425" tIns="45700" rIns="91425" bIns="45700" anchor="t" anchorCtr="0">
            <a:normAutofit/>
          </a:bodyPr>
          <a:lstStyle>
            <a:lvl1pPr lvl="0" algn="ctr">
              <a:lnSpc>
                <a:spcPct val="120000"/>
              </a:lnSpc>
              <a:spcBef>
                <a:spcPts val="1000"/>
              </a:spcBef>
              <a:spcAft>
                <a:spcPts val="0"/>
              </a:spcAft>
              <a:buClr>
                <a:schemeClr val="lt1"/>
              </a:buClr>
              <a:buSzPts val="2400"/>
              <a:buNone/>
              <a:defRPr sz="2400"/>
            </a:lvl1pPr>
            <a:lvl2pPr lvl="1" algn="ctr">
              <a:lnSpc>
                <a:spcPct val="120000"/>
              </a:lnSpc>
              <a:spcBef>
                <a:spcPts val="500"/>
              </a:spcBef>
              <a:spcAft>
                <a:spcPts val="0"/>
              </a:spcAft>
              <a:buClr>
                <a:schemeClr val="lt1"/>
              </a:buClr>
              <a:buSzPts val="2000"/>
              <a:buNone/>
              <a:defRPr sz="2000"/>
            </a:lvl2pPr>
            <a:lvl3pPr lvl="2" algn="ctr">
              <a:lnSpc>
                <a:spcPct val="120000"/>
              </a:lnSpc>
              <a:spcBef>
                <a:spcPts val="500"/>
              </a:spcBef>
              <a:spcAft>
                <a:spcPts val="0"/>
              </a:spcAft>
              <a:buClr>
                <a:schemeClr val="lt1"/>
              </a:buClr>
              <a:buSzPts val="1800"/>
              <a:buNone/>
              <a:defRPr sz="1800"/>
            </a:lvl3pPr>
            <a:lvl4pPr lvl="3" algn="ctr">
              <a:lnSpc>
                <a:spcPct val="120000"/>
              </a:lnSpc>
              <a:spcBef>
                <a:spcPts val="500"/>
              </a:spcBef>
              <a:spcAft>
                <a:spcPts val="0"/>
              </a:spcAft>
              <a:buClr>
                <a:schemeClr val="lt1"/>
              </a:buClr>
              <a:buSzPts val="1600"/>
              <a:buNone/>
              <a:defRPr sz="1600"/>
            </a:lvl4pPr>
            <a:lvl5pPr lvl="4" algn="ctr">
              <a:lnSpc>
                <a:spcPct val="120000"/>
              </a:lnSpc>
              <a:spcBef>
                <a:spcPts val="500"/>
              </a:spcBef>
              <a:spcAft>
                <a:spcPts val="0"/>
              </a:spcAft>
              <a:buClr>
                <a:schemeClr val="lt1"/>
              </a:buClr>
              <a:buSzPts val="1600"/>
              <a:buNone/>
              <a:defRPr sz="1600"/>
            </a:lvl5pPr>
            <a:lvl6pPr lvl="5" algn="ctr">
              <a:lnSpc>
                <a:spcPct val="120000"/>
              </a:lnSpc>
              <a:spcBef>
                <a:spcPts val="500"/>
              </a:spcBef>
              <a:spcAft>
                <a:spcPts val="0"/>
              </a:spcAft>
              <a:buClr>
                <a:schemeClr val="lt1"/>
              </a:buClr>
              <a:buSzPts val="1600"/>
              <a:buNone/>
              <a:defRPr sz="1600"/>
            </a:lvl6pPr>
            <a:lvl7pPr lvl="6" algn="ctr">
              <a:lnSpc>
                <a:spcPct val="120000"/>
              </a:lnSpc>
              <a:spcBef>
                <a:spcPts val="500"/>
              </a:spcBef>
              <a:spcAft>
                <a:spcPts val="0"/>
              </a:spcAft>
              <a:buClr>
                <a:schemeClr val="lt1"/>
              </a:buClr>
              <a:buSzPts val="1600"/>
              <a:buNone/>
              <a:defRPr sz="1600"/>
            </a:lvl7pPr>
            <a:lvl8pPr lvl="7" algn="ctr">
              <a:lnSpc>
                <a:spcPct val="120000"/>
              </a:lnSpc>
              <a:spcBef>
                <a:spcPts val="500"/>
              </a:spcBef>
              <a:spcAft>
                <a:spcPts val="0"/>
              </a:spcAft>
              <a:buClr>
                <a:schemeClr val="lt1"/>
              </a:buClr>
              <a:buSzPts val="1600"/>
              <a:buNone/>
              <a:defRPr sz="1600"/>
            </a:lvl8pPr>
            <a:lvl9pPr lvl="8" algn="ctr">
              <a:lnSpc>
                <a:spcPct val="120000"/>
              </a:lnSpc>
              <a:spcBef>
                <a:spcPts val="500"/>
              </a:spcBef>
              <a:spcAft>
                <a:spcPts val="0"/>
              </a:spcAft>
              <a:buClr>
                <a:schemeClr val="lt1"/>
              </a:buClr>
              <a:buSzPts val="1600"/>
              <a:buNone/>
              <a:defRPr sz="1600"/>
            </a:lvl9pPr>
          </a:lstStyle>
          <a:p>
            <a:endParaRPr/>
          </a:p>
        </p:txBody>
      </p:sp>
      <p:sp>
        <p:nvSpPr>
          <p:cNvPr id="14" name="Google Shape;14;p11"/>
          <p:cNvSpPr txBox="1">
            <a:spLocks noGrp="1"/>
          </p:cNvSpPr>
          <p:nvPr>
            <p:ph type="dt" idx="10"/>
          </p:nvPr>
        </p:nvSpPr>
        <p:spPr>
          <a:xfrm>
            <a:off x="7678736" y="5883275"/>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11"/>
          <p:cNvSpPr txBox="1">
            <a:spLocks noGrp="1"/>
          </p:cNvSpPr>
          <p:nvPr>
            <p:ph type="ftr" idx="11"/>
          </p:nvPr>
        </p:nvSpPr>
        <p:spPr>
          <a:xfrm>
            <a:off x="913794" y="5883275"/>
            <a:ext cx="6672865"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11"/>
          <p:cNvSpPr txBox="1">
            <a:spLocks noGrp="1"/>
          </p:cNvSpPr>
          <p:nvPr>
            <p:ph type="sldNum" idx="12"/>
          </p:nvPr>
        </p:nvSpPr>
        <p:spPr>
          <a:xfrm>
            <a:off x="10514011" y="5883275"/>
            <a:ext cx="75354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Панорамная фотография с подписью">
  <p:cSld name="Панорамная фотография с подписью">
    <p:spTree>
      <p:nvGrpSpPr>
        <p:cNvPr id="1" name="Shape 68"/>
        <p:cNvGrpSpPr/>
        <p:nvPr/>
      </p:nvGrpSpPr>
      <p:grpSpPr>
        <a:xfrm>
          <a:off x="0" y="0"/>
          <a:ext cx="0" cy="0"/>
          <a:chOff x="0" y="0"/>
          <a:chExt cx="0" cy="0"/>
        </a:xfrm>
      </p:grpSpPr>
      <p:sp>
        <p:nvSpPr>
          <p:cNvPr id="69" name="Google Shape;69;p20"/>
          <p:cNvSpPr txBox="1">
            <a:spLocks noGrp="1"/>
          </p:cNvSpPr>
          <p:nvPr>
            <p:ph type="title"/>
          </p:nvPr>
        </p:nvSpPr>
        <p:spPr>
          <a:xfrm>
            <a:off x="913806" y="4289372"/>
            <a:ext cx="10367564" cy="819355"/>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lt1"/>
              </a:buClr>
              <a:buSzPts val="2800"/>
              <a:buFont typeface="Bookman Old Style"/>
              <a:buNone/>
              <a:defRPr sz="2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20"/>
          <p:cNvSpPr>
            <a:spLocks noGrp="1"/>
          </p:cNvSpPr>
          <p:nvPr>
            <p:ph type="pic" idx="2"/>
          </p:nvPr>
        </p:nvSpPr>
        <p:spPr>
          <a:xfrm>
            <a:off x="913806" y="621321"/>
            <a:ext cx="10367564" cy="3379735"/>
          </a:xfrm>
          <a:prstGeom prst="rect">
            <a:avLst/>
          </a:prstGeom>
          <a:noFill/>
          <a:ln w="1905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txBody>
          <a:bodyPr spcFirstLastPara="1" wrap="square" lIns="91425" tIns="45700" rIns="91425" bIns="45700" anchor="t" anchorCtr="0">
            <a:normAutofit/>
          </a:bodyPr>
          <a:lstStyle>
            <a:lvl1pPr marR="0" lvl="0" algn="ctr" rtl="0">
              <a:lnSpc>
                <a:spcPct val="120000"/>
              </a:lnSpc>
              <a:spcBef>
                <a:spcPts val="1000"/>
              </a:spcBef>
              <a:spcAft>
                <a:spcPts val="0"/>
              </a:spcAft>
              <a:buClr>
                <a:schemeClr val="lt1"/>
              </a:buClr>
              <a:buSzPts val="3200"/>
              <a:buFont typeface="Arial"/>
              <a:buNone/>
              <a:defRPr sz="3200" b="0" i="0" u="none" strike="noStrike" cap="none">
                <a:solidFill>
                  <a:schemeClr val="lt1"/>
                </a:solidFill>
                <a:latin typeface="Rockwell"/>
                <a:ea typeface="Rockwell"/>
                <a:cs typeface="Rockwell"/>
                <a:sym typeface="Rockwell"/>
              </a:defRPr>
            </a:lvl1pPr>
            <a:lvl2pPr marR="0" lvl="1" algn="l" rtl="0">
              <a:lnSpc>
                <a:spcPct val="120000"/>
              </a:lnSpc>
              <a:spcBef>
                <a:spcPts val="500"/>
              </a:spcBef>
              <a:spcAft>
                <a:spcPts val="0"/>
              </a:spcAft>
              <a:buClr>
                <a:schemeClr val="lt1"/>
              </a:buClr>
              <a:buSzPts val="2800"/>
              <a:buFont typeface="Arial"/>
              <a:buNone/>
              <a:defRPr sz="2800" b="0" i="0" u="none" strike="noStrike" cap="none">
                <a:solidFill>
                  <a:schemeClr val="lt1"/>
                </a:solidFill>
                <a:latin typeface="Rockwell"/>
                <a:ea typeface="Rockwell"/>
                <a:cs typeface="Rockwell"/>
                <a:sym typeface="Rockwell"/>
              </a:defRPr>
            </a:lvl2pPr>
            <a:lvl3pPr marR="0" lvl="2" algn="l" rtl="0">
              <a:lnSpc>
                <a:spcPct val="120000"/>
              </a:lnSpc>
              <a:spcBef>
                <a:spcPts val="500"/>
              </a:spcBef>
              <a:spcAft>
                <a:spcPts val="0"/>
              </a:spcAft>
              <a:buClr>
                <a:schemeClr val="lt1"/>
              </a:buClr>
              <a:buSzPts val="2400"/>
              <a:buFont typeface="Arial"/>
              <a:buNone/>
              <a:defRPr sz="2400" b="0" i="0" u="none" strike="noStrike" cap="none">
                <a:solidFill>
                  <a:schemeClr val="lt1"/>
                </a:solidFill>
                <a:latin typeface="Rockwell"/>
                <a:ea typeface="Rockwell"/>
                <a:cs typeface="Rockwell"/>
                <a:sym typeface="Rockwell"/>
              </a:defRPr>
            </a:lvl3pPr>
            <a:lvl4pPr marR="0" lvl="3" algn="l" rtl="0">
              <a:lnSpc>
                <a:spcPct val="120000"/>
              </a:lnSpc>
              <a:spcBef>
                <a:spcPts val="500"/>
              </a:spcBef>
              <a:spcAft>
                <a:spcPts val="0"/>
              </a:spcAft>
              <a:buClr>
                <a:schemeClr val="lt1"/>
              </a:buClr>
              <a:buSzPts val="2000"/>
              <a:buFont typeface="Arial"/>
              <a:buNone/>
              <a:defRPr sz="2000" b="0" i="0" u="none" strike="noStrike" cap="none">
                <a:solidFill>
                  <a:schemeClr val="lt1"/>
                </a:solidFill>
                <a:latin typeface="Rockwell"/>
                <a:ea typeface="Rockwell"/>
                <a:cs typeface="Rockwell"/>
                <a:sym typeface="Rockwell"/>
              </a:defRPr>
            </a:lvl4pPr>
            <a:lvl5pPr marR="0" lvl="4" algn="l" rtl="0">
              <a:lnSpc>
                <a:spcPct val="120000"/>
              </a:lnSpc>
              <a:spcBef>
                <a:spcPts val="500"/>
              </a:spcBef>
              <a:spcAft>
                <a:spcPts val="0"/>
              </a:spcAft>
              <a:buClr>
                <a:schemeClr val="lt1"/>
              </a:buClr>
              <a:buSzPts val="2000"/>
              <a:buFont typeface="Arial"/>
              <a:buNone/>
              <a:defRPr sz="2000" b="0" i="0" u="none" strike="noStrike" cap="none">
                <a:solidFill>
                  <a:schemeClr val="lt1"/>
                </a:solidFill>
                <a:latin typeface="Rockwell"/>
                <a:ea typeface="Rockwell"/>
                <a:cs typeface="Rockwell"/>
                <a:sym typeface="Rockwell"/>
              </a:defRPr>
            </a:lvl5pPr>
            <a:lvl6pPr marR="0" lvl="5" algn="l" rtl="0">
              <a:lnSpc>
                <a:spcPct val="120000"/>
              </a:lnSpc>
              <a:spcBef>
                <a:spcPts val="500"/>
              </a:spcBef>
              <a:spcAft>
                <a:spcPts val="0"/>
              </a:spcAft>
              <a:buClr>
                <a:schemeClr val="lt1"/>
              </a:buClr>
              <a:buSzPts val="2000"/>
              <a:buFont typeface="Arial"/>
              <a:buNone/>
              <a:defRPr sz="2000" b="0" i="0" u="none" strike="noStrike" cap="none">
                <a:solidFill>
                  <a:schemeClr val="lt1"/>
                </a:solidFill>
                <a:latin typeface="Rockwell"/>
                <a:ea typeface="Rockwell"/>
                <a:cs typeface="Rockwell"/>
                <a:sym typeface="Rockwell"/>
              </a:defRPr>
            </a:lvl6pPr>
            <a:lvl7pPr marR="0" lvl="6" algn="l" rtl="0">
              <a:lnSpc>
                <a:spcPct val="120000"/>
              </a:lnSpc>
              <a:spcBef>
                <a:spcPts val="500"/>
              </a:spcBef>
              <a:spcAft>
                <a:spcPts val="0"/>
              </a:spcAft>
              <a:buClr>
                <a:schemeClr val="lt1"/>
              </a:buClr>
              <a:buSzPts val="2000"/>
              <a:buFont typeface="Arial"/>
              <a:buNone/>
              <a:defRPr sz="2000" b="0" i="0" u="none" strike="noStrike" cap="none">
                <a:solidFill>
                  <a:schemeClr val="lt1"/>
                </a:solidFill>
                <a:latin typeface="Rockwell"/>
                <a:ea typeface="Rockwell"/>
                <a:cs typeface="Rockwell"/>
                <a:sym typeface="Rockwell"/>
              </a:defRPr>
            </a:lvl7pPr>
            <a:lvl8pPr marR="0" lvl="7" algn="l" rtl="0">
              <a:lnSpc>
                <a:spcPct val="120000"/>
              </a:lnSpc>
              <a:spcBef>
                <a:spcPts val="500"/>
              </a:spcBef>
              <a:spcAft>
                <a:spcPts val="0"/>
              </a:spcAft>
              <a:buClr>
                <a:schemeClr val="lt1"/>
              </a:buClr>
              <a:buSzPts val="2000"/>
              <a:buFont typeface="Arial"/>
              <a:buNone/>
              <a:defRPr sz="2000" b="0" i="0" u="none" strike="noStrike" cap="none">
                <a:solidFill>
                  <a:schemeClr val="lt1"/>
                </a:solidFill>
                <a:latin typeface="Rockwell"/>
                <a:ea typeface="Rockwell"/>
                <a:cs typeface="Rockwell"/>
                <a:sym typeface="Rockwell"/>
              </a:defRPr>
            </a:lvl8pPr>
            <a:lvl9pPr marR="0" lvl="8" algn="l" rtl="0">
              <a:lnSpc>
                <a:spcPct val="120000"/>
              </a:lnSpc>
              <a:spcBef>
                <a:spcPts val="500"/>
              </a:spcBef>
              <a:spcAft>
                <a:spcPts val="0"/>
              </a:spcAft>
              <a:buClr>
                <a:schemeClr val="lt1"/>
              </a:buClr>
              <a:buSzPts val="2000"/>
              <a:buFont typeface="Arial"/>
              <a:buNone/>
              <a:defRPr sz="2000" b="0" i="0" u="none" strike="noStrike" cap="none">
                <a:solidFill>
                  <a:schemeClr val="lt1"/>
                </a:solidFill>
                <a:latin typeface="Rockwell"/>
                <a:ea typeface="Rockwell"/>
                <a:cs typeface="Rockwell"/>
                <a:sym typeface="Rockwell"/>
              </a:defRPr>
            </a:lvl9pPr>
          </a:lstStyle>
          <a:p>
            <a:endParaRPr/>
          </a:p>
        </p:txBody>
      </p:sp>
      <p:sp>
        <p:nvSpPr>
          <p:cNvPr id="71" name="Google Shape;71;p20"/>
          <p:cNvSpPr txBox="1">
            <a:spLocks noGrp="1"/>
          </p:cNvSpPr>
          <p:nvPr>
            <p:ph type="body" idx="1"/>
          </p:nvPr>
        </p:nvSpPr>
        <p:spPr>
          <a:xfrm>
            <a:off x="913795" y="5108728"/>
            <a:ext cx="10365998" cy="682472"/>
          </a:xfrm>
          <a:prstGeom prst="rect">
            <a:avLst/>
          </a:prstGeom>
          <a:noFill/>
          <a:ln>
            <a:noFill/>
          </a:ln>
        </p:spPr>
        <p:txBody>
          <a:bodyPr spcFirstLastPara="1" wrap="square" lIns="91425" tIns="45700" rIns="91425" bIns="45700" anchor="t" anchorCtr="0">
            <a:normAutofit/>
          </a:bodyPr>
          <a:lstStyle>
            <a:lvl1pPr marL="457200" lvl="0" indent="-228600" algn="ctr">
              <a:lnSpc>
                <a:spcPct val="120000"/>
              </a:lnSpc>
              <a:spcBef>
                <a:spcPts val="1000"/>
              </a:spcBef>
              <a:spcAft>
                <a:spcPts val="0"/>
              </a:spcAft>
              <a:buClr>
                <a:schemeClr val="lt1"/>
              </a:buClr>
              <a:buSzPts val="1800"/>
              <a:buNone/>
              <a:defRPr sz="1800"/>
            </a:lvl1pPr>
            <a:lvl2pPr marL="914400" lvl="1" indent="-228600" algn="l">
              <a:lnSpc>
                <a:spcPct val="120000"/>
              </a:lnSpc>
              <a:spcBef>
                <a:spcPts val="500"/>
              </a:spcBef>
              <a:spcAft>
                <a:spcPts val="0"/>
              </a:spcAft>
              <a:buClr>
                <a:schemeClr val="lt1"/>
              </a:buClr>
              <a:buSzPts val="1400"/>
              <a:buNone/>
              <a:defRPr sz="1400"/>
            </a:lvl2pPr>
            <a:lvl3pPr marL="1371600" lvl="2" indent="-228600" algn="l">
              <a:lnSpc>
                <a:spcPct val="120000"/>
              </a:lnSpc>
              <a:spcBef>
                <a:spcPts val="500"/>
              </a:spcBef>
              <a:spcAft>
                <a:spcPts val="0"/>
              </a:spcAft>
              <a:buClr>
                <a:schemeClr val="lt1"/>
              </a:buClr>
              <a:buSzPts val="1200"/>
              <a:buNone/>
              <a:defRPr sz="1200"/>
            </a:lvl3pPr>
            <a:lvl4pPr marL="1828800" lvl="3" indent="-228600" algn="l">
              <a:lnSpc>
                <a:spcPct val="120000"/>
              </a:lnSpc>
              <a:spcBef>
                <a:spcPts val="500"/>
              </a:spcBef>
              <a:spcAft>
                <a:spcPts val="0"/>
              </a:spcAft>
              <a:buClr>
                <a:schemeClr val="lt1"/>
              </a:buClr>
              <a:buSzPts val="1000"/>
              <a:buNone/>
              <a:defRPr sz="1000"/>
            </a:lvl4pPr>
            <a:lvl5pPr marL="2286000" lvl="4" indent="-228600" algn="l">
              <a:lnSpc>
                <a:spcPct val="120000"/>
              </a:lnSpc>
              <a:spcBef>
                <a:spcPts val="500"/>
              </a:spcBef>
              <a:spcAft>
                <a:spcPts val="0"/>
              </a:spcAft>
              <a:buClr>
                <a:schemeClr val="lt1"/>
              </a:buClr>
              <a:buSzPts val="1000"/>
              <a:buNone/>
              <a:defRPr sz="1000"/>
            </a:lvl5pPr>
            <a:lvl6pPr marL="2743200" lvl="5" indent="-228600" algn="l">
              <a:lnSpc>
                <a:spcPct val="120000"/>
              </a:lnSpc>
              <a:spcBef>
                <a:spcPts val="500"/>
              </a:spcBef>
              <a:spcAft>
                <a:spcPts val="0"/>
              </a:spcAft>
              <a:buClr>
                <a:schemeClr val="lt1"/>
              </a:buClr>
              <a:buSzPts val="1000"/>
              <a:buNone/>
              <a:defRPr sz="1000"/>
            </a:lvl6pPr>
            <a:lvl7pPr marL="3200400" lvl="6" indent="-228600" algn="l">
              <a:lnSpc>
                <a:spcPct val="120000"/>
              </a:lnSpc>
              <a:spcBef>
                <a:spcPts val="500"/>
              </a:spcBef>
              <a:spcAft>
                <a:spcPts val="0"/>
              </a:spcAft>
              <a:buClr>
                <a:schemeClr val="lt1"/>
              </a:buClr>
              <a:buSzPts val="1000"/>
              <a:buNone/>
              <a:defRPr sz="1000"/>
            </a:lvl7pPr>
            <a:lvl8pPr marL="3657600" lvl="7" indent="-228600" algn="l">
              <a:lnSpc>
                <a:spcPct val="120000"/>
              </a:lnSpc>
              <a:spcBef>
                <a:spcPts val="500"/>
              </a:spcBef>
              <a:spcAft>
                <a:spcPts val="0"/>
              </a:spcAft>
              <a:buClr>
                <a:schemeClr val="lt1"/>
              </a:buClr>
              <a:buSzPts val="1000"/>
              <a:buNone/>
              <a:defRPr sz="1000"/>
            </a:lvl8pPr>
            <a:lvl9pPr marL="4114800" lvl="8" indent="-228600" algn="l">
              <a:lnSpc>
                <a:spcPct val="120000"/>
              </a:lnSpc>
              <a:spcBef>
                <a:spcPts val="500"/>
              </a:spcBef>
              <a:spcAft>
                <a:spcPts val="0"/>
              </a:spcAft>
              <a:buClr>
                <a:schemeClr val="lt1"/>
              </a:buClr>
              <a:buSzPts val="1000"/>
              <a:buNone/>
              <a:defRPr sz="1000"/>
            </a:lvl9pPr>
          </a:lstStyle>
          <a:p>
            <a:endParaRPr/>
          </a:p>
        </p:txBody>
      </p:sp>
      <p:sp>
        <p:nvSpPr>
          <p:cNvPr id="72" name="Google Shape;72;p20"/>
          <p:cNvSpPr txBox="1">
            <a:spLocks noGrp="1"/>
          </p:cNvSpPr>
          <p:nvPr>
            <p:ph type="dt" idx="10"/>
          </p:nvPr>
        </p:nvSpPr>
        <p:spPr>
          <a:xfrm>
            <a:off x="7678736" y="5883275"/>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20"/>
          <p:cNvSpPr txBox="1">
            <a:spLocks noGrp="1"/>
          </p:cNvSpPr>
          <p:nvPr>
            <p:ph type="ftr" idx="11"/>
          </p:nvPr>
        </p:nvSpPr>
        <p:spPr>
          <a:xfrm>
            <a:off x="913794" y="5883275"/>
            <a:ext cx="6672865"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20"/>
          <p:cNvSpPr txBox="1">
            <a:spLocks noGrp="1"/>
          </p:cNvSpPr>
          <p:nvPr>
            <p:ph type="sldNum" idx="12"/>
          </p:nvPr>
        </p:nvSpPr>
        <p:spPr>
          <a:xfrm>
            <a:off x="10514011" y="5883275"/>
            <a:ext cx="75354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Заголовок и подпись">
  <p:cSld name="Заголовок и подпись">
    <p:spTree>
      <p:nvGrpSpPr>
        <p:cNvPr id="1" name="Shape 75"/>
        <p:cNvGrpSpPr/>
        <p:nvPr/>
      </p:nvGrpSpPr>
      <p:grpSpPr>
        <a:xfrm>
          <a:off x="0" y="0"/>
          <a:ext cx="0" cy="0"/>
          <a:chOff x="0" y="0"/>
          <a:chExt cx="0" cy="0"/>
        </a:xfrm>
      </p:grpSpPr>
      <p:sp>
        <p:nvSpPr>
          <p:cNvPr id="76" name="Google Shape;76;p21"/>
          <p:cNvSpPr txBox="1">
            <a:spLocks noGrp="1"/>
          </p:cNvSpPr>
          <p:nvPr>
            <p:ph type="title"/>
          </p:nvPr>
        </p:nvSpPr>
        <p:spPr>
          <a:xfrm>
            <a:off x="913795" y="609600"/>
            <a:ext cx="10353762" cy="3424859"/>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200"/>
              <a:buFont typeface="Bookman Old Style"/>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7" name="Google Shape;77;p21"/>
          <p:cNvSpPr txBox="1">
            <a:spLocks noGrp="1"/>
          </p:cNvSpPr>
          <p:nvPr>
            <p:ph type="body" idx="1"/>
          </p:nvPr>
        </p:nvSpPr>
        <p:spPr>
          <a:xfrm>
            <a:off x="913795" y="4204820"/>
            <a:ext cx="10353761" cy="1592186"/>
          </a:xfrm>
          <a:prstGeom prst="rect">
            <a:avLst/>
          </a:prstGeom>
          <a:noFill/>
          <a:ln>
            <a:noFill/>
          </a:ln>
        </p:spPr>
        <p:txBody>
          <a:bodyPr spcFirstLastPara="1" wrap="square" lIns="91425" tIns="45700" rIns="91425" bIns="45700" anchor="ctr" anchorCtr="0">
            <a:normAutofit/>
          </a:bodyPr>
          <a:lstStyle>
            <a:lvl1pPr marL="457200" lvl="0" indent="-228600" algn="ctr">
              <a:lnSpc>
                <a:spcPct val="120000"/>
              </a:lnSpc>
              <a:spcBef>
                <a:spcPts val="1000"/>
              </a:spcBef>
              <a:spcAft>
                <a:spcPts val="0"/>
              </a:spcAft>
              <a:buClr>
                <a:schemeClr val="lt1"/>
              </a:buClr>
              <a:buSzPts val="1600"/>
              <a:buNone/>
              <a:defRPr sz="1600"/>
            </a:lvl1pPr>
            <a:lvl2pPr marL="914400" lvl="1" indent="-228600" algn="l">
              <a:lnSpc>
                <a:spcPct val="120000"/>
              </a:lnSpc>
              <a:spcBef>
                <a:spcPts val="500"/>
              </a:spcBef>
              <a:spcAft>
                <a:spcPts val="0"/>
              </a:spcAft>
              <a:buClr>
                <a:schemeClr val="lt1"/>
              </a:buClr>
              <a:buSzPts val="1400"/>
              <a:buNone/>
              <a:defRPr sz="1400"/>
            </a:lvl2pPr>
            <a:lvl3pPr marL="1371600" lvl="2" indent="-228600" algn="l">
              <a:lnSpc>
                <a:spcPct val="120000"/>
              </a:lnSpc>
              <a:spcBef>
                <a:spcPts val="500"/>
              </a:spcBef>
              <a:spcAft>
                <a:spcPts val="0"/>
              </a:spcAft>
              <a:buClr>
                <a:schemeClr val="lt1"/>
              </a:buClr>
              <a:buSzPts val="1200"/>
              <a:buNone/>
              <a:defRPr sz="1200"/>
            </a:lvl3pPr>
            <a:lvl4pPr marL="1828800" lvl="3" indent="-228600" algn="l">
              <a:lnSpc>
                <a:spcPct val="120000"/>
              </a:lnSpc>
              <a:spcBef>
                <a:spcPts val="500"/>
              </a:spcBef>
              <a:spcAft>
                <a:spcPts val="0"/>
              </a:spcAft>
              <a:buClr>
                <a:schemeClr val="lt1"/>
              </a:buClr>
              <a:buSzPts val="1000"/>
              <a:buNone/>
              <a:defRPr sz="1000"/>
            </a:lvl4pPr>
            <a:lvl5pPr marL="2286000" lvl="4" indent="-228600" algn="l">
              <a:lnSpc>
                <a:spcPct val="120000"/>
              </a:lnSpc>
              <a:spcBef>
                <a:spcPts val="500"/>
              </a:spcBef>
              <a:spcAft>
                <a:spcPts val="0"/>
              </a:spcAft>
              <a:buClr>
                <a:schemeClr val="lt1"/>
              </a:buClr>
              <a:buSzPts val="1000"/>
              <a:buNone/>
              <a:defRPr sz="1000"/>
            </a:lvl5pPr>
            <a:lvl6pPr marL="2743200" lvl="5" indent="-228600" algn="l">
              <a:lnSpc>
                <a:spcPct val="120000"/>
              </a:lnSpc>
              <a:spcBef>
                <a:spcPts val="500"/>
              </a:spcBef>
              <a:spcAft>
                <a:spcPts val="0"/>
              </a:spcAft>
              <a:buClr>
                <a:schemeClr val="lt1"/>
              </a:buClr>
              <a:buSzPts val="1000"/>
              <a:buNone/>
              <a:defRPr sz="1000"/>
            </a:lvl6pPr>
            <a:lvl7pPr marL="3200400" lvl="6" indent="-228600" algn="l">
              <a:lnSpc>
                <a:spcPct val="120000"/>
              </a:lnSpc>
              <a:spcBef>
                <a:spcPts val="500"/>
              </a:spcBef>
              <a:spcAft>
                <a:spcPts val="0"/>
              </a:spcAft>
              <a:buClr>
                <a:schemeClr val="lt1"/>
              </a:buClr>
              <a:buSzPts val="1000"/>
              <a:buNone/>
              <a:defRPr sz="1000"/>
            </a:lvl7pPr>
            <a:lvl8pPr marL="3657600" lvl="7" indent="-228600" algn="l">
              <a:lnSpc>
                <a:spcPct val="120000"/>
              </a:lnSpc>
              <a:spcBef>
                <a:spcPts val="500"/>
              </a:spcBef>
              <a:spcAft>
                <a:spcPts val="0"/>
              </a:spcAft>
              <a:buClr>
                <a:schemeClr val="lt1"/>
              </a:buClr>
              <a:buSzPts val="1000"/>
              <a:buNone/>
              <a:defRPr sz="1000"/>
            </a:lvl8pPr>
            <a:lvl9pPr marL="4114800" lvl="8" indent="-228600" algn="l">
              <a:lnSpc>
                <a:spcPct val="120000"/>
              </a:lnSpc>
              <a:spcBef>
                <a:spcPts val="500"/>
              </a:spcBef>
              <a:spcAft>
                <a:spcPts val="0"/>
              </a:spcAft>
              <a:buClr>
                <a:schemeClr val="lt1"/>
              </a:buClr>
              <a:buSzPts val="1000"/>
              <a:buNone/>
              <a:defRPr sz="1000"/>
            </a:lvl9pPr>
          </a:lstStyle>
          <a:p>
            <a:endParaRPr/>
          </a:p>
        </p:txBody>
      </p:sp>
      <p:sp>
        <p:nvSpPr>
          <p:cNvPr id="78" name="Google Shape;78;p21"/>
          <p:cNvSpPr txBox="1">
            <a:spLocks noGrp="1"/>
          </p:cNvSpPr>
          <p:nvPr>
            <p:ph type="dt" idx="10"/>
          </p:nvPr>
        </p:nvSpPr>
        <p:spPr>
          <a:xfrm>
            <a:off x="7678736" y="5883275"/>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21"/>
          <p:cNvSpPr txBox="1">
            <a:spLocks noGrp="1"/>
          </p:cNvSpPr>
          <p:nvPr>
            <p:ph type="ftr" idx="11"/>
          </p:nvPr>
        </p:nvSpPr>
        <p:spPr>
          <a:xfrm>
            <a:off x="913794" y="5883275"/>
            <a:ext cx="6672865"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21"/>
          <p:cNvSpPr txBox="1">
            <a:spLocks noGrp="1"/>
          </p:cNvSpPr>
          <p:nvPr>
            <p:ph type="sldNum" idx="12"/>
          </p:nvPr>
        </p:nvSpPr>
        <p:spPr>
          <a:xfrm>
            <a:off x="10514011" y="5883275"/>
            <a:ext cx="75354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Цитата с подписью">
  <p:cSld name="Цитата с подписью">
    <p:spTree>
      <p:nvGrpSpPr>
        <p:cNvPr id="1" name="Shape 81"/>
        <p:cNvGrpSpPr/>
        <p:nvPr/>
      </p:nvGrpSpPr>
      <p:grpSpPr>
        <a:xfrm>
          <a:off x="0" y="0"/>
          <a:ext cx="0" cy="0"/>
          <a:chOff x="0" y="0"/>
          <a:chExt cx="0" cy="0"/>
        </a:xfrm>
      </p:grpSpPr>
      <p:sp>
        <p:nvSpPr>
          <p:cNvPr id="82" name="Google Shape;82;p22"/>
          <p:cNvSpPr txBox="1">
            <a:spLocks noGrp="1"/>
          </p:cNvSpPr>
          <p:nvPr>
            <p:ph type="title"/>
          </p:nvPr>
        </p:nvSpPr>
        <p:spPr>
          <a:xfrm>
            <a:off x="1446212" y="609600"/>
            <a:ext cx="9302752" cy="2992904"/>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200"/>
              <a:buFont typeface="Bookman Old Style"/>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3" name="Google Shape;83;p22"/>
          <p:cNvSpPr txBox="1">
            <a:spLocks noGrp="1"/>
          </p:cNvSpPr>
          <p:nvPr>
            <p:ph type="body" idx="1"/>
          </p:nvPr>
        </p:nvSpPr>
        <p:spPr>
          <a:xfrm>
            <a:off x="1720644" y="3610032"/>
            <a:ext cx="8752299" cy="426812"/>
          </a:xfrm>
          <a:prstGeom prst="rect">
            <a:avLst/>
          </a:prstGeom>
          <a:noFill/>
          <a:ln>
            <a:noFill/>
          </a:ln>
        </p:spPr>
        <p:txBody>
          <a:bodyPr spcFirstLastPara="1" wrap="square" lIns="91425" tIns="45700" rIns="91425" bIns="45700" anchor="t" anchorCtr="0">
            <a:normAutofit/>
          </a:bodyPr>
          <a:lstStyle>
            <a:lvl1pPr marL="457200" lvl="0" indent="-228600" algn="r">
              <a:lnSpc>
                <a:spcPct val="120000"/>
              </a:lnSpc>
              <a:spcBef>
                <a:spcPts val="1000"/>
              </a:spcBef>
              <a:spcAft>
                <a:spcPts val="0"/>
              </a:spcAft>
              <a:buClr>
                <a:schemeClr val="lt1"/>
              </a:buClr>
              <a:buSzPts val="1400"/>
              <a:buNone/>
              <a:defRPr sz="1400"/>
            </a:lvl1pPr>
            <a:lvl2pPr marL="914400" lvl="1" indent="-228600" algn="l">
              <a:lnSpc>
                <a:spcPct val="120000"/>
              </a:lnSpc>
              <a:spcBef>
                <a:spcPts val="500"/>
              </a:spcBef>
              <a:spcAft>
                <a:spcPts val="0"/>
              </a:spcAft>
              <a:buClr>
                <a:schemeClr val="lt1"/>
              </a:buClr>
              <a:buSzPts val="1400"/>
              <a:buNone/>
              <a:defRPr sz="1400"/>
            </a:lvl2pPr>
            <a:lvl3pPr marL="1371600" lvl="2" indent="-228600" algn="l">
              <a:lnSpc>
                <a:spcPct val="120000"/>
              </a:lnSpc>
              <a:spcBef>
                <a:spcPts val="500"/>
              </a:spcBef>
              <a:spcAft>
                <a:spcPts val="0"/>
              </a:spcAft>
              <a:buClr>
                <a:schemeClr val="lt1"/>
              </a:buClr>
              <a:buSzPts val="1200"/>
              <a:buNone/>
              <a:defRPr sz="1200"/>
            </a:lvl3pPr>
            <a:lvl4pPr marL="1828800" lvl="3" indent="-228600" algn="l">
              <a:lnSpc>
                <a:spcPct val="120000"/>
              </a:lnSpc>
              <a:spcBef>
                <a:spcPts val="500"/>
              </a:spcBef>
              <a:spcAft>
                <a:spcPts val="0"/>
              </a:spcAft>
              <a:buClr>
                <a:schemeClr val="lt1"/>
              </a:buClr>
              <a:buSzPts val="1000"/>
              <a:buNone/>
              <a:defRPr sz="1000"/>
            </a:lvl4pPr>
            <a:lvl5pPr marL="2286000" lvl="4" indent="-228600" algn="l">
              <a:lnSpc>
                <a:spcPct val="120000"/>
              </a:lnSpc>
              <a:spcBef>
                <a:spcPts val="500"/>
              </a:spcBef>
              <a:spcAft>
                <a:spcPts val="0"/>
              </a:spcAft>
              <a:buClr>
                <a:schemeClr val="lt1"/>
              </a:buClr>
              <a:buSzPts val="1000"/>
              <a:buNone/>
              <a:defRPr sz="1000"/>
            </a:lvl5pPr>
            <a:lvl6pPr marL="2743200" lvl="5" indent="-228600" algn="l">
              <a:lnSpc>
                <a:spcPct val="120000"/>
              </a:lnSpc>
              <a:spcBef>
                <a:spcPts val="500"/>
              </a:spcBef>
              <a:spcAft>
                <a:spcPts val="0"/>
              </a:spcAft>
              <a:buClr>
                <a:schemeClr val="lt1"/>
              </a:buClr>
              <a:buSzPts val="1000"/>
              <a:buNone/>
              <a:defRPr sz="1000"/>
            </a:lvl6pPr>
            <a:lvl7pPr marL="3200400" lvl="6" indent="-228600" algn="l">
              <a:lnSpc>
                <a:spcPct val="120000"/>
              </a:lnSpc>
              <a:spcBef>
                <a:spcPts val="500"/>
              </a:spcBef>
              <a:spcAft>
                <a:spcPts val="0"/>
              </a:spcAft>
              <a:buClr>
                <a:schemeClr val="lt1"/>
              </a:buClr>
              <a:buSzPts val="1000"/>
              <a:buNone/>
              <a:defRPr sz="1000"/>
            </a:lvl7pPr>
            <a:lvl8pPr marL="3657600" lvl="7" indent="-228600" algn="l">
              <a:lnSpc>
                <a:spcPct val="120000"/>
              </a:lnSpc>
              <a:spcBef>
                <a:spcPts val="500"/>
              </a:spcBef>
              <a:spcAft>
                <a:spcPts val="0"/>
              </a:spcAft>
              <a:buClr>
                <a:schemeClr val="lt1"/>
              </a:buClr>
              <a:buSzPts val="1000"/>
              <a:buNone/>
              <a:defRPr sz="1000"/>
            </a:lvl8pPr>
            <a:lvl9pPr marL="4114800" lvl="8" indent="-228600" algn="l">
              <a:lnSpc>
                <a:spcPct val="120000"/>
              </a:lnSpc>
              <a:spcBef>
                <a:spcPts val="500"/>
              </a:spcBef>
              <a:spcAft>
                <a:spcPts val="0"/>
              </a:spcAft>
              <a:buClr>
                <a:schemeClr val="lt1"/>
              </a:buClr>
              <a:buSzPts val="1000"/>
              <a:buNone/>
              <a:defRPr sz="1000"/>
            </a:lvl9pPr>
          </a:lstStyle>
          <a:p>
            <a:endParaRPr/>
          </a:p>
        </p:txBody>
      </p:sp>
      <p:sp>
        <p:nvSpPr>
          <p:cNvPr id="84" name="Google Shape;84;p22"/>
          <p:cNvSpPr txBox="1">
            <a:spLocks noGrp="1"/>
          </p:cNvSpPr>
          <p:nvPr>
            <p:ph type="body" idx="2"/>
          </p:nvPr>
        </p:nvSpPr>
        <p:spPr>
          <a:xfrm>
            <a:off x="913794" y="4204821"/>
            <a:ext cx="10353762" cy="1586380"/>
          </a:xfrm>
          <a:prstGeom prst="rect">
            <a:avLst/>
          </a:prstGeom>
          <a:noFill/>
          <a:ln>
            <a:noFill/>
          </a:ln>
        </p:spPr>
        <p:txBody>
          <a:bodyPr spcFirstLastPara="1" wrap="square" lIns="91425" tIns="45700" rIns="91425" bIns="45700" anchor="ctr" anchorCtr="0">
            <a:normAutofit/>
          </a:bodyPr>
          <a:lstStyle>
            <a:lvl1pPr marL="457200" lvl="0" indent="-228600" algn="ctr">
              <a:lnSpc>
                <a:spcPct val="120000"/>
              </a:lnSpc>
              <a:spcBef>
                <a:spcPts val="1000"/>
              </a:spcBef>
              <a:spcAft>
                <a:spcPts val="0"/>
              </a:spcAft>
              <a:buClr>
                <a:schemeClr val="lt1"/>
              </a:buClr>
              <a:buSzPts val="1600"/>
              <a:buNone/>
              <a:defRPr sz="1600"/>
            </a:lvl1pPr>
            <a:lvl2pPr marL="914400" lvl="1" indent="-228600" algn="l">
              <a:lnSpc>
                <a:spcPct val="120000"/>
              </a:lnSpc>
              <a:spcBef>
                <a:spcPts val="500"/>
              </a:spcBef>
              <a:spcAft>
                <a:spcPts val="0"/>
              </a:spcAft>
              <a:buClr>
                <a:schemeClr val="lt1"/>
              </a:buClr>
              <a:buSzPts val="1400"/>
              <a:buNone/>
              <a:defRPr sz="1400"/>
            </a:lvl2pPr>
            <a:lvl3pPr marL="1371600" lvl="2" indent="-228600" algn="l">
              <a:lnSpc>
                <a:spcPct val="120000"/>
              </a:lnSpc>
              <a:spcBef>
                <a:spcPts val="500"/>
              </a:spcBef>
              <a:spcAft>
                <a:spcPts val="0"/>
              </a:spcAft>
              <a:buClr>
                <a:schemeClr val="lt1"/>
              </a:buClr>
              <a:buSzPts val="1200"/>
              <a:buNone/>
              <a:defRPr sz="1200"/>
            </a:lvl3pPr>
            <a:lvl4pPr marL="1828800" lvl="3" indent="-228600" algn="l">
              <a:lnSpc>
                <a:spcPct val="120000"/>
              </a:lnSpc>
              <a:spcBef>
                <a:spcPts val="500"/>
              </a:spcBef>
              <a:spcAft>
                <a:spcPts val="0"/>
              </a:spcAft>
              <a:buClr>
                <a:schemeClr val="lt1"/>
              </a:buClr>
              <a:buSzPts val="1000"/>
              <a:buNone/>
              <a:defRPr sz="1000"/>
            </a:lvl4pPr>
            <a:lvl5pPr marL="2286000" lvl="4" indent="-228600" algn="l">
              <a:lnSpc>
                <a:spcPct val="120000"/>
              </a:lnSpc>
              <a:spcBef>
                <a:spcPts val="500"/>
              </a:spcBef>
              <a:spcAft>
                <a:spcPts val="0"/>
              </a:spcAft>
              <a:buClr>
                <a:schemeClr val="lt1"/>
              </a:buClr>
              <a:buSzPts val="1000"/>
              <a:buNone/>
              <a:defRPr sz="1000"/>
            </a:lvl5pPr>
            <a:lvl6pPr marL="2743200" lvl="5" indent="-228600" algn="l">
              <a:lnSpc>
                <a:spcPct val="120000"/>
              </a:lnSpc>
              <a:spcBef>
                <a:spcPts val="500"/>
              </a:spcBef>
              <a:spcAft>
                <a:spcPts val="0"/>
              </a:spcAft>
              <a:buClr>
                <a:schemeClr val="lt1"/>
              </a:buClr>
              <a:buSzPts val="1000"/>
              <a:buNone/>
              <a:defRPr sz="1000"/>
            </a:lvl6pPr>
            <a:lvl7pPr marL="3200400" lvl="6" indent="-228600" algn="l">
              <a:lnSpc>
                <a:spcPct val="120000"/>
              </a:lnSpc>
              <a:spcBef>
                <a:spcPts val="500"/>
              </a:spcBef>
              <a:spcAft>
                <a:spcPts val="0"/>
              </a:spcAft>
              <a:buClr>
                <a:schemeClr val="lt1"/>
              </a:buClr>
              <a:buSzPts val="1000"/>
              <a:buNone/>
              <a:defRPr sz="1000"/>
            </a:lvl7pPr>
            <a:lvl8pPr marL="3657600" lvl="7" indent="-228600" algn="l">
              <a:lnSpc>
                <a:spcPct val="120000"/>
              </a:lnSpc>
              <a:spcBef>
                <a:spcPts val="500"/>
              </a:spcBef>
              <a:spcAft>
                <a:spcPts val="0"/>
              </a:spcAft>
              <a:buClr>
                <a:schemeClr val="lt1"/>
              </a:buClr>
              <a:buSzPts val="1000"/>
              <a:buNone/>
              <a:defRPr sz="1000"/>
            </a:lvl8pPr>
            <a:lvl9pPr marL="4114800" lvl="8" indent="-228600" algn="l">
              <a:lnSpc>
                <a:spcPct val="120000"/>
              </a:lnSpc>
              <a:spcBef>
                <a:spcPts val="500"/>
              </a:spcBef>
              <a:spcAft>
                <a:spcPts val="0"/>
              </a:spcAft>
              <a:buClr>
                <a:schemeClr val="lt1"/>
              </a:buClr>
              <a:buSzPts val="1000"/>
              <a:buNone/>
              <a:defRPr sz="1000"/>
            </a:lvl9pPr>
          </a:lstStyle>
          <a:p>
            <a:endParaRPr/>
          </a:p>
        </p:txBody>
      </p:sp>
      <p:sp>
        <p:nvSpPr>
          <p:cNvPr id="85" name="Google Shape;85;p22"/>
          <p:cNvSpPr txBox="1">
            <a:spLocks noGrp="1"/>
          </p:cNvSpPr>
          <p:nvPr>
            <p:ph type="dt" idx="10"/>
          </p:nvPr>
        </p:nvSpPr>
        <p:spPr>
          <a:xfrm>
            <a:off x="7678736" y="5883275"/>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 name="Google Shape;86;p22"/>
          <p:cNvSpPr txBox="1">
            <a:spLocks noGrp="1"/>
          </p:cNvSpPr>
          <p:nvPr>
            <p:ph type="ftr" idx="11"/>
          </p:nvPr>
        </p:nvSpPr>
        <p:spPr>
          <a:xfrm>
            <a:off x="913794" y="5883275"/>
            <a:ext cx="6672865"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7" name="Google Shape;87;p22"/>
          <p:cNvSpPr txBox="1">
            <a:spLocks noGrp="1"/>
          </p:cNvSpPr>
          <p:nvPr>
            <p:ph type="sldNum" idx="12"/>
          </p:nvPr>
        </p:nvSpPr>
        <p:spPr>
          <a:xfrm>
            <a:off x="10514011" y="5883275"/>
            <a:ext cx="75354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
        <p:nvSpPr>
          <p:cNvPr id="88" name="Google Shape;88;p22"/>
          <p:cNvSpPr txBox="1"/>
          <p:nvPr/>
        </p:nvSpPr>
        <p:spPr>
          <a:xfrm>
            <a:off x="836612" y="735241"/>
            <a:ext cx="609600" cy="58477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lt1"/>
              </a:buClr>
              <a:buSzPts val="8000"/>
              <a:buFont typeface="Rockwell"/>
              <a:buNone/>
            </a:pPr>
            <a:r>
              <a:rPr lang="en-US" sz="8000" b="0" i="0" u="none" strike="noStrike" cap="none">
                <a:solidFill>
                  <a:schemeClr val="lt1"/>
                </a:solidFill>
                <a:latin typeface="Rockwell"/>
                <a:ea typeface="Rockwell"/>
                <a:cs typeface="Rockwell"/>
                <a:sym typeface="Rockwell"/>
              </a:rPr>
              <a:t>“</a:t>
            </a:r>
            <a:endParaRPr/>
          </a:p>
        </p:txBody>
      </p:sp>
      <p:sp>
        <p:nvSpPr>
          <p:cNvPr id="89" name="Google Shape;89;p22"/>
          <p:cNvSpPr txBox="1"/>
          <p:nvPr/>
        </p:nvSpPr>
        <p:spPr>
          <a:xfrm>
            <a:off x="10657956" y="2972093"/>
            <a:ext cx="609600" cy="584776"/>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Clr>
                <a:schemeClr val="lt1"/>
              </a:buClr>
              <a:buSzPts val="8000"/>
              <a:buFont typeface="Rockwell"/>
              <a:buNone/>
            </a:pPr>
            <a:r>
              <a:rPr lang="en-US" sz="8000" b="0" i="0" u="none" strike="noStrike" cap="none">
                <a:solidFill>
                  <a:schemeClr val="lt1"/>
                </a:solidFill>
                <a:latin typeface="Rockwell"/>
                <a:ea typeface="Rockwell"/>
                <a:cs typeface="Rockwell"/>
                <a:sym typeface="Rockwell"/>
              </a:rPr>
              <a:t>”</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Карточка имени">
  <p:cSld name="Карточка имени">
    <p:spTree>
      <p:nvGrpSpPr>
        <p:cNvPr id="1" name="Shape 90"/>
        <p:cNvGrpSpPr/>
        <p:nvPr/>
      </p:nvGrpSpPr>
      <p:grpSpPr>
        <a:xfrm>
          <a:off x="0" y="0"/>
          <a:ext cx="0" cy="0"/>
          <a:chOff x="0" y="0"/>
          <a:chExt cx="0" cy="0"/>
        </a:xfrm>
      </p:grpSpPr>
      <p:sp>
        <p:nvSpPr>
          <p:cNvPr id="91" name="Google Shape;91;p23"/>
          <p:cNvSpPr txBox="1">
            <a:spLocks noGrp="1"/>
          </p:cNvSpPr>
          <p:nvPr>
            <p:ph type="title"/>
          </p:nvPr>
        </p:nvSpPr>
        <p:spPr>
          <a:xfrm>
            <a:off x="913806" y="2126942"/>
            <a:ext cx="10355327" cy="2511835"/>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lt1"/>
              </a:buClr>
              <a:buSzPts val="3200"/>
              <a:buFont typeface="Bookman Old Style"/>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2" name="Google Shape;92;p23"/>
          <p:cNvSpPr txBox="1">
            <a:spLocks noGrp="1"/>
          </p:cNvSpPr>
          <p:nvPr>
            <p:ph type="body" idx="1"/>
          </p:nvPr>
        </p:nvSpPr>
        <p:spPr>
          <a:xfrm>
            <a:off x="913794" y="4650556"/>
            <a:ext cx="10353763" cy="1140644"/>
          </a:xfrm>
          <a:prstGeom prst="rect">
            <a:avLst/>
          </a:prstGeom>
          <a:noFill/>
          <a:ln>
            <a:noFill/>
          </a:ln>
        </p:spPr>
        <p:txBody>
          <a:bodyPr spcFirstLastPara="1" wrap="square" lIns="91425" tIns="45700" rIns="91425" bIns="45700" anchor="t" anchorCtr="0">
            <a:normAutofit/>
          </a:bodyPr>
          <a:lstStyle>
            <a:lvl1pPr marL="457200" lvl="0" indent="-228600" algn="ctr">
              <a:lnSpc>
                <a:spcPct val="120000"/>
              </a:lnSpc>
              <a:spcBef>
                <a:spcPts val="1000"/>
              </a:spcBef>
              <a:spcAft>
                <a:spcPts val="0"/>
              </a:spcAft>
              <a:buClr>
                <a:schemeClr val="lt1"/>
              </a:buClr>
              <a:buSzPts val="1600"/>
              <a:buNone/>
              <a:defRPr sz="1600"/>
            </a:lvl1pPr>
            <a:lvl2pPr marL="914400" lvl="1" indent="-228600" algn="l">
              <a:lnSpc>
                <a:spcPct val="120000"/>
              </a:lnSpc>
              <a:spcBef>
                <a:spcPts val="500"/>
              </a:spcBef>
              <a:spcAft>
                <a:spcPts val="0"/>
              </a:spcAft>
              <a:buClr>
                <a:schemeClr val="lt1"/>
              </a:buClr>
              <a:buSzPts val="1400"/>
              <a:buNone/>
              <a:defRPr sz="1400"/>
            </a:lvl2pPr>
            <a:lvl3pPr marL="1371600" lvl="2" indent="-228600" algn="l">
              <a:lnSpc>
                <a:spcPct val="120000"/>
              </a:lnSpc>
              <a:spcBef>
                <a:spcPts val="500"/>
              </a:spcBef>
              <a:spcAft>
                <a:spcPts val="0"/>
              </a:spcAft>
              <a:buClr>
                <a:schemeClr val="lt1"/>
              </a:buClr>
              <a:buSzPts val="1200"/>
              <a:buNone/>
              <a:defRPr sz="1200"/>
            </a:lvl3pPr>
            <a:lvl4pPr marL="1828800" lvl="3" indent="-228600" algn="l">
              <a:lnSpc>
                <a:spcPct val="120000"/>
              </a:lnSpc>
              <a:spcBef>
                <a:spcPts val="500"/>
              </a:spcBef>
              <a:spcAft>
                <a:spcPts val="0"/>
              </a:spcAft>
              <a:buClr>
                <a:schemeClr val="lt1"/>
              </a:buClr>
              <a:buSzPts val="1000"/>
              <a:buNone/>
              <a:defRPr sz="1000"/>
            </a:lvl4pPr>
            <a:lvl5pPr marL="2286000" lvl="4" indent="-228600" algn="l">
              <a:lnSpc>
                <a:spcPct val="120000"/>
              </a:lnSpc>
              <a:spcBef>
                <a:spcPts val="500"/>
              </a:spcBef>
              <a:spcAft>
                <a:spcPts val="0"/>
              </a:spcAft>
              <a:buClr>
                <a:schemeClr val="lt1"/>
              </a:buClr>
              <a:buSzPts val="1000"/>
              <a:buNone/>
              <a:defRPr sz="1000"/>
            </a:lvl5pPr>
            <a:lvl6pPr marL="2743200" lvl="5" indent="-228600" algn="l">
              <a:lnSpc>
                <a:spcPct val="120000"/>
              </a:lnSpc>
              <a:spcBef>
                <a:spcPts val="500"/>
              </a:spcBef>
              <a:spcAft>
                <a:spcPts val="0"/>
              </a:spcAft>
              <a:buClr>
                <a:schemeClr val="lt1"/>
              </a:buClr>
              <a:buSzPts val="1000"/>
              <a:buNone/>
              <a:defRPr sz="1000"/>
            </a:lvl6pPr>
            <a:lvl7pPr marL="3200400" lvl="6" indent="-228600" algn="l">
              <a:lnSpc>
                <a:spcPct val="120000"/>
              </a:lnSpc>
              <a:spcBef>
                <a:spcPts val="500"/>
              </a:spcBef>
              <a:spcAft>
                <a:spcPts val="0"/>
              </a:spcAft>
              <a:buClr>
                <a:schemeClr val="lt1"/>
              </a:buClr>
              <a:buSzPts val="1000"/>
              <a:buNone/>
              <a:defRPr sz="1000"/>
            </a:lvl7pPr>
            <a:lvl8pPr marL="3657600" lvl="7" indent="-228600" algn="l">
              <a:lnSpc>
                <a:spcPct val="120000"/>
              </a:lnSpc>
              <a:spcBef>
                <a:spcPts val="500"/>
              </a:spcBef>
              <a:spcAft>
                <a:spcPts val="0"/>
              </a:spcAft>
              <a:buClr>
                <a:schemeClr val="lt1"/>
              </a:buClr>
              <a:buSzPts val="1000"/>
              <a:buNone/>
              <a:defRPr sz="1000"/>
            </a:lvl8pPr>
            <a:lvl9pPr marL="4114800" lvl="8" indent="-228600" algn="l">
              <a:lnSpc>
                <a:spcPct val="120000"/>
              </a:lnSpc>
              <a:spcBef>
                <a:spcPts val="500"/>
              </a:spcBef>
              <a:spcAft>
                <a:spcPts val="0"/>
              </a:spcAft>
              <a:buClr>
                <a:schemeClr val="lt1"/>
              </a:buClr>
              <a:buSzPts val="1000"/>
              <a:buNone/>
              <a:defRPr sz="1000"/>
            </a:lvl9pPr>
          </a:lstStyle>
          <a:p>
            <a:endParaRPr/>
          </a:p>
        </p:txBody>
      </p:sp>
      <p:sp>
        <p:nvSpPr>
          <p:cNvPr id="93" name="Google Shape;93;p23"/>
          <p:cNvSpPr txBox="1">
            <a:spLocks noGrp="1"/>
          </p:cNvSpPr>
          <p:nvPr>
            <p:ph type="dt" idx="10"/>
          </p:nvPr>
        </p:nvSpPr>
        <p:spPr>
          <a:xfrm>
            <a:off x="7678736" y="5883275"/>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23"/>
          <p:cNvSpPr txBox="1">
            <a:spLocks noGrp="1"/>
          </p:cNvSpPr>
          <p:nvPr>
            <p:ph type="ftr" idx="11"/>
          </p:nvPr>
        </p:nvSpPr>
        <p:spPr>
          <a:xfrm>
            <a:off x="913794" y="5883275"/>
            <a:ext cx="6672865"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5" name="Google Shape;95;p23"/>
          <p:cNvSpPr txBox="1">
            <a:spLocks noGrp="1"/>
          </p:cNvSpPr>
          <p:nvPr>
            <p:ph type="sldNum" idx="12"/>
          </p:nvPr>
        </p:nvSpPr>
        <p:spPr>
          <a:xfrm>
            <a:off x="10514011" y="5883275"/>
            <a:ext cx="75354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Три колонки">
  <p:cSld name="Три колонки">
    <p:spTree>
      <p:nvGrpSpPr>
        <p:cNvPr id="1" name="Shape 96"/>
        <p:cNvGrpSpPr/>
        <p:nvPr/>
      </p:nvGrpSpPr>
      <p:grpSpPr>
        <a:xfrm>
          <a:off x="0" y="0"/>
          <a:ext cx="0" cy="0"/>
          <a:chOff x="0" y="0"/>
          <a:chExt cx="0" cy="0"/>
        </a:xfrm>
      </p:grpSpPr>
      <p:sp>
        <p:nvSpPr>
          <p:cNvPr id="97" name="Google Shape;97;p24"/>
          <p:cNvSpPr txBox="1">
            <a:spLocks noGrp="1"/>
          </p:cNvSpPr>
          <p:nvPr>
            <p:ph type="title"/>
          </p:nvPr>
        </p:nvSpPr>
        <p:spPr>
          <a:xfrm>
            <a:off x="913794" y="609600"/>
            <a:ext cx="10353762" cy="132556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8" name="Google Shape;98;p24"/>
          <p:cNvSpPr txBox="1">
            <a:spLocks noGrp="1"/>
          </p:cNvSpPr>
          <p:nvPr>
            <p:ph type="body" idx="1"/>
          </p:nvPr>
        </p:nvSpPr>
        <p:spPr>
          <a:xfrm>
            <a:off x="913794" y="2088319"/>
            <a:ext cx="3298956" cy="823305"/>
          </a:xfrm>
          <a:prstGeom prst="rect">
            <a:avLst/>
          </a:prstGeom>
          <a:noFill/>
          <a:ln>
            <a:noFill/>
          </a:ln>
        </p:spPr>
        <p:txBody>
          <a:bodyPr spcFirstLastPara="1" wrap="square" lIns="91425" tIns="45700" rIns="91425" bIns="45700" anchor="b" anchorCtr="0">
            <a:noAutofit/>
          </a:bodyPr>
          <a:lstStyle>
            <a:lvl1pPr marL="457200" lvl="0" indent="-228600" algn="ctr">
              <a:lnSpc>
                <a:spcPct val="100000"/>
              </a:lnSpc>
              <a:spcBef>
                <a:spcPts val="1000"/>
              </a:spcBef>
              <a:spcAft>
                <a:spcPts val="0"/>
              </a:spcAft>
              <a:buClr>
                <a:schemeClr val="lt1"/>
              </a:buClr>
              <a:buSzPts val="2400"/>
              <a:buNone/>
              <a:defRPr sz="2400" b="0">
                <a:solidFill>
                  <a:schemeClr val="lt1"/>
                </a:solidFill>
              </a:defRPr>
            </a:lvl1pPr>
            <a:lvl2pPr marL="914400" lvl="1" indent="-228600" algn="l">
              <a:lnSpc>
                <a:spcPct val="120000"/>
              </a:lnSpc>
              <a:spcBef>
                <a:spcPts val="500"/>
              </a:spcBef>
              <a:spcAft>
                <a:spcPts val="0"/>
              </a:spcAft>
              <a:buClr>
                <a:schemeClr val="lt1"/>
              </a:buClr>
              <a:buSzPts val="2000"/>
              <a:buNone/>
              <a:defRPr sz="2000" b="1"/>
            </a:lvl2pPr>
            <a:lvl3pPr marL="1371600" lvl="2" indent="-228600" algn="l">
              <a:lnSpc>
                <a:spcPct val="120000"/>
              </a:lnSpc>
              <a:spcBef>
                <a:spcPts val="500"/>
              </a:spcBef>
              <a:spcAft>
                <a:spcPts val="0"/>
              </a:spcAft>
              <a:buClr>
                <a:schemeClr val="lt1"/>
              </a:buClr>
              <a:buSzPts val="1800"/>
              <a:buNone/>
              <a:defRPr sz="1800" b="1"/>
            </a:lvl3pPr>
            <a:lvl4pPr marL="1828800" lvl="3" indent="-228600" algn="l">
              <a:lnSpc>
                <a:spcPct val="120000"/>
              </a:lnSpc>
              <a:spcBef>
                <a:spcPts val="500"/>
              </a:spcBef>
              <a:spcAft>
                <a:spcPts val="0"/>
              </a:spcAft>
              <a:buClr>
                <a:schemeClr val="lt1"/>
              </a:buClr>
              <a:buSzPts val="1600"/>
              <a:buNone/>
              <a:defRPr sz="1600" b="1"/>
            </a:lvl4pPr>
            <a:lvl5pPr marL="2286000" lvl="4" indent="-228600" algn="l">
              <a:lnSpc>
                <a:spcPct val="120000"/>
              </a:lnSpc>
              <a:spcBef>
                <a:spcPts val="500"/>
              </a:spcBef>
              <a:spcAft>
                <a:spcPts val="0"/>
              </a:spcAft>
              <a:buClr>
                <a:schemeClr val="lt1"/>
              </a:buClr>
              <a:buSzPts val="1600"/>
              <a:buNone/>
              <a:defRPr sz="1600" b="1"/>
            </a:lvl5pPr>
            <a:lvl6pPr marL="2743200" lvl="5" indent="-228600" algn="l">
              <a:lnSpc>
                <a:spcPct val="120000"/>
              </a:lnSpc>
              <a:spcBef>
                <a:spcPts val="500"/>
              </a:spcBef>
              <a:spcAft>
                <a:spcPts val="0"/>
              </a:spcAft>
              <a:buClr>
                <a:schemeClr val="lt1"/>
              </a:buClr>
              <a:buSzPts val="1600"/>
              <a:buNone/>
              <a:defRPr sz="1600" b="1"/>
            </a:lvl6pPr>
            <a:lvl7pPr marL="3200400" lvl="6" indent="-228600" algn="l">
              <a:lnSpc>
                <a:spcPct val="120000"/>
              </a:lnSpc>
              <a:spcBef>
                <a:spcPts val="500"/>
              </a:spcBef>
              <a:spcAft>
                <a:spcPts val="0"/>
              </a:spcAft>
              <a:buClr>
                <a:schemeClr val="lt1"/>
              </a:buClr>
              <a:buSzPts val="1600"/>
              <a:buNone/>
              <a:defRPr sz="1600" b="1"/>
            </a:lvl7pPr>
            <a:lvl8pPr marL="3657600" lvl="7" indent="-228600" algn="l">
              <a:lnSpc>
                <a:spcPct val="120000"/>
              </a:lnSpc>
              <a:spcBef>
                <a:spcPts val="500"/>
              </a:spcBef>
              <a:spcAft>
                <a:spcPts val="0"/>
              </a:spcAft>
              <a:buClr>
                <a:schemeClr val="lt1"/>
              </a:buClr>
              <a:buSzPts val="1600"/>
              <a:buNone/>
              <a:defRPr sz="1600" b="1"/>
            </a:lvl8pPr>
            <a:lvl9pPr marL="4114800" lvl="8" indent="-228600" algn="l">
              <a:lnSpc>
                <a:spcPct val="120000"/>
              </a:lnSpc>
              <a:spcBef>
                <a:spcPts val="500"/>
              </a:spcBef>
              <a:spcAft>
                <a:spcPts val="0"/>
              </a:spcAft>
              <a:buClr>
                <a:schemeClr val="lt1"/>
              </a:buClr>
              <a:buSzPts val="1600"/>
              <a:buNone/>
              <a:defRPr sz="1600" b="1"/>
            </a:lvl9pPr>
          </a:lstStyle>
          <a:p>
            <a:endParaRPr/>
          </a:p>
        </p:txBody>
      </p:sp>
      <p:sp>
        <p:nvSpPr>
          <p:cNvPr id="99" name="Google Shape;99;p24"/>
          <p:cNvSpPr txBox="1">
            <a:spLocks noGrp="1"/>
          </p:cNvSpPr>
          <p:nvPr>
            <p:ph type="body" idx="2"/>
          </p:nvPr>
        </p:nvSpPr>
        <p:spPr>
          <a:xfrm>
            <a:off x="913794" y="2911624"/>
            <a:ext cx="3298956" cy="2879576"/>
          </a:xfrm>
          <a:prstGeom prst="rect">
            <a:avLst/>
          </a:prstGeom>
          <a:noFill/>
          <a:ln>
            <a:noFill/>
          </a:ln>
        </p:spPr>
        <p:txBody>
          <a:bodyPr spcFirstLastPara="1" wrap="square" lIns="91425" tIns="45700" rIns="91425" bIns="45700" anchor="t" anchorCtr="0">
            <a:normAutofit/>
          </a:bodyPr>
          <a:lstStyle>
            <a:lvl1pPr marL="457200" lvl="0" indent="-228600" algn="ctr">
              <a:lnSpc>
                <a:spcPct val="120000"/>
              </a:lnSpc>
              <a:spcBef>
                <a:spcPts val="1000"/>
              </a:spcBef>
              <a:spcAft>
                <a:spcPts val="0"/>
              </a:spcAft>
              <a:buClr>
                <a:schemeClr val="lt1"/>
              </a:buClr>
              <a:buSzPts val="1400"/>
              <a:buNone/>
              <a:defRPr sz="1400"/>
            </a:lvl1pPr>
            <a:lvl2pPr marL="914400" lvl="1" indent="-228600" algn="l">
              <a:lnSpc>
                <a:spcPct val="120000"/>
              </a:lnSpc>
              <a:spcBef>
                <a:spcPts val="500"/>
              </a:spcBef>
              <a:spcAft>
                <a:spcPts val="0"/>
              </a:spcAft>
              <a:buClr>
                <a:schemeClr val="lt1"/>
              </a:buClr>
              <a:buSzPts val="1200"/>
              <a:buNone/>
              <a:defRPr sz="1200"/>
            </a:lvl2pPr>
            <a:lvl3pPr marL="1371600" lvl="2" indent="-228600" algn="l">
              <a:lnSpc>
                <a:spcPct val="120000"/>
              </a:lnSpc>
              <a:spcBef>
                <a:spcPts val="500"/>
              </a:spcBef>
              <a:spcAft>
                <a:spcPts val="0"/>
              </a:spcAft>
              <a:buClr>
                <a:schemeClr val="lt1"/>
              </a:buClr>
              <a:buSzPts val="1000"/>
              <a:buNone/>
              <a:defRPr sz="1000"/>
            </a:lvl3pPr>
            <a:lvl4pPr marL="1828800" lvl="3" indent="-228600" algn="l">
              <a:lnSpc>
                <a:spcPct val="120000"/>
              </a:lnSpc>
              <a:spcBef>
                <a:spcPts val="500"/>
              </a:spcBef>
              <a:spcAft>
                <a:spcPts val="0"/>
              </a:spcAft>
              <a:buClr>
                <a:schemeClr val="lt1"/>
              </a:buClr>
              <a:buSzPts val="900"/>
              <a:buNone/>
              <a:defRPr sz="900"/>
            </a:lvl4pPr>
            <a:lvl5pPr marL="2286000" lvl="4" indent="-228600" algn="l">
              <a:lnSpc>
                <a:spcPct val="120000"/>
              </a:lnSpc>
              <a:spcBef>
                <a:spcPts val="500"/>
              </a:spcBef>
              <a:spcAft>
                <a:spcPts val="0"/>
              </a:spcAft>
              <a:buClr>
                <a:schemeClr val="lt1"/>
              </a:buClr>
              <a:buSzPts val="900"/>
              <a:buNone/>
              <a:defRPr sz="900"/>
            </a:lvl5pPr>
            <a:lvl6pPr marL="2743200" lvl="5" indent="-228600" algn="l">
              <a:lnSpc>
                <a:spcPct val="120000"/>
              </a:lnSpc>
              <a:spcBef>
                <a:spcPts val="500"/>
              </a:spcBef>
              <a:spcAft>
                <a:spcPts val="0"/>
              </a:spcAft>
              <a:buClr>
                <a:schemeClr val="lt1"/>
              </a:buClr>
              <a:buSzPts val="900"/>
              <a:buNone/>
              <a:defRPr sz="900"/>
            </a:lvl6pPr>
            <a:lvl7pPr marL="3200400" lvl="6" indent="-228600" algn="l">
              <a:lnSpc>
                <a:spcPct val="120000"/>
              </a:lnSpc>
              <a:spcBef>
                <a:spcPts val="500"/>
              </a:spcBef>
              <a:spcAft>
                <a:spcPts val="0"/>
              </a:spcAft>
              <a:buClr>
                <a:schemeClr val="lt1"/>
              </a:buClr>
              <a:buSzPts val="900"/>
              <a:buNone/>
              <a:defRPr sz="900"/>
            </a:lvl7pPr>
            <a:lvl8pPr marL="3657600" lvl="7" indent="-228600" algn="l">
              <a:lnSpc>
                <a:spcPct val="120000"/>
              </a:lnSpc>
              <a:spcBef>
                <a:spcPts val="500"/>
              </a:spcBef>
              <a:spcAft>
                <a:spcPts val="0"/>
              </a:spcAft>
              <a:buClr>
                <a:schemeClr val="lt1"/>
              </a:buClr>
              <a:buSzPts val="900"/>
              <a:buNone/>
              <a:defRPr sz="900"/>
            </a:lvl8pPr>
            <a:lvl9pPr marL="4114800" lvl="8" indent="-228600" algn="l">
              <a:lnSpc>
                <a:spcPct val="120000"/>
              </a:lnSpc>
              <a:spcBef>
                <a:spcPts val="500"/>
              </a:spcBef>
              <a:spcAft>
                <a:spcPts val="0"/>
              </a:spcAft>
              <a:buClr>
                <a:schemeClr val="lt1"/>
              </a:buClr>
              <a:buSzPts val="900"/>
              <a:buNone/>
              <a:defRPr sz="900"/>
            </a:lvl9pPr>
          </a:lstStyle>
          <a:p>
            <a:endParaRPr/>
          </a:p>
        </p:txBody>
      </p:sp>
      <p:sp>
        <p:nvSpPr>
          <p:cNvPr id="100" name="Google Shape;100;p24"/>
          <p:cNvSpPr txBox="1">
            <a:spLocks noGrp="1"/>
          </p:cNvSpPr>
          <p:nvPr>
            <p:ph type="body" idx="3"/>
          </p:nvPr>
        </p:nvSpPr>
        <p:spPr>
          <a:xfrm>
            <a:off x="4444878" y="2088320"/>
            <a:ext cx="3298558" cy="823304"/>
          </a:xfrm>
          <a:prstGeom prst="rect">
            <a:avLst/>
          </a:prstGeom>
          <a:noFill/>
          <a:ln>
            <a:noFill/>
          </a:ln>
        </p:spPr>
        <p:txBody>
          <a:bodyPr spcFirstLastPara="1" wrap="square" lIns="91425" tIns="45700" rIns="91425" bIns="45700" anchor="b" anchorCtr="0">
            <a:noAutofit/>
          </a:bodyPr>
          <a:lstStyle>
            <a:lvl1pPr marL="457200" lvl="0" indent="-228600" algn="ctr">
              <a:lnSpc>
                <a:spcPct val="100000"/>
              </a:lnSpc>
              <a:spcBef>
                <a:spcPts val="1000"/>
              </a:spcBef>
              <a:spcAft>
                <a:spcPts val="0"/>
              </a:spcAft>
              <a:buClr>
                <a:schemeClr val="lt1"/>
              </a:buClr>
              <a:buSzPts val="2400"/>
              <a:buNone/>
              <a:defRPr sz="2400" b="0">
                <a:solidFill>
                  <a:schemeClr val="lt1"/>
                </a:solidFill>
              </a:defRPr>
            </a:lvl1pPr>
            <a:lvl2pPr marL="914400" lvl="1" indent="-228600" algn="l">
              <a:lnSpc>
                <a:spcPct val="120000"/>
              </a:lnSpc>
              <a:spcBef>
                <a:spcPts val="500"/>
              </a:spcBef>
              <a:spcAft>
                <a:spcPts val="0"/>
              </a:spcAft>
              <a:buClr>
                <a:schemeClr val="lt1"/>
              </a:buClr>
              <a:buSzPts val="2000"/>
              <a:buNone/>
              <a:defRPr sz="2000" b="1"/>
            </a:lvl2pPr>
            <a:lvl3pPr marL="1371600" lvl="2" indent="-228600" algn="l">
              <a:lnSpc>
                <a:spcPct val="120000"/>
              </a:lnSpc>
              <a:spcBef>
                <a:spcPts val="500"/>
              </a:spcBef>
              <a:spcAft>
                <a:spcPts val="0"/>
              </a:spcAft>
              <a:buClr>
                <a:schemeClr val="lt1"/>
              </a:buClr>
              <a:buSzPts val="1800"/>
              <a:buNone/>
              <a:defRPr sz="1800" b="1"/>
            </a:lvl3pPr>
            <a:lvl4pPr marL="1828800" lvl="3" indent="-228600" algn="l">
              <a:lnSpc>
                <a:spcPct val="120000"/>
              </a:lnSpc>
              <a:spcBef>
                <a:spcPts val="500"/>
              </a:spcBef>
              <a:spcAft>
                <a:spcPts val="0"/>
              </a:spcAft>
              <a:buClr>
                <a:schemeClr val="lt1"/>
              </a:buClr>
              <a:buSzPts val="1600"/>
              <a:buNone/>
              <a:defRPr sz="1600" b="1"/>
            </a:lvl4pPr>
            <a:lvl5pPr marL="2286000" lvl="4" indent="-228600" algn="l">
              <a:lnSpc>
                <a:spcPct val="120000"/>
              </a:lnSpc>
              <a:spcBef>
                <a:spcPts val="500"/>
              </a:spcBef>
              <a:spcAft>
                <a:spcPts val="0"/>
              </a:spcAft>
              <a:buClr>
                <a:schemeClr val="lt1"/>
              </a:buClr>
              <a:buSzPts val="1600"/>
              <a:buNone/>
              <a:defRPr sz="1600" b="1"/>
            </a:lvl5pPr>
            <a:lvl6pPr marL="2743200" lvl="5" indent="-228600" algn="l">
              <a:lnSpc>
                <a:spcPct val="120000"/>
              </a:lnSpc>
              <a:spcBef>
                <a:spcPts val="500"/>
              </a:spcBef>
              <a:spcAft>
                <a:spcPts val="0"/>
              </a:spcAft>
              <a:buClr>
                <a:schemeClr val="lt1"/>
              </a:buClr>
              <a:buSzPts val="1600"/>
              <a:buNone/>
              <a:defRPr sz="1600" b="1"/>
            </a:lvl6pPr>
            <a:lvl7pPr marL="3200400" lvl="6" indent="-228600" algn="l">
              <a:lnSpc>
                <a:spcPct val="120000"/>
              </a:lnSpc>
              <a:spcBef>
                <a:spcPts val="500"/>
              </a:spcBef>
              <a:spcAft>
                <a:spcPts val="0"/>
              </a:spcAft>
              <a:buClr>
                <a:schemeClr val="lt1"/>
              </a:buClr>
              <a:buSzPts val="1600"/>
              <a:buNone/>
              <a:defRPr sz="1600" b="1"/>
            </a:lvl7pPr>
            <a:lvl8pPr marL="3657600" lvl="7" indent="-228600" algn="l">
              <a:lnSpc>
                <a:spcPct val="120000"/>
              </a:lnSpc>
              <a:spcBef>
                <a:spcPts val="500"/>
              </a:spcBef>
              <a:spcAft>
                <a:spcPts val="0"/>
              </a:spcAft>
              <a:buClr>
                <a:schemeClr val="lt1"/>
              </a:buClr>
              <a:buSzPts val="1600"/>
              <a:buNone/>
              <a:defRPr sz="1600" b="1"/>
            </a:lvl8pPr>
            <a:lvl9pPr marL="4114800" lvl="8" indent="-228600" algn="l">
              <a:lnSpc>
                <a:spcPct val="120000"/>
              </a:lnSpc>
              <a:spcBef>
                <a:spcPts val="500"/>
              </a:spcBef>
              <a:spcAft>
                <a:spcPts val="0"/>
              </a:spcAft>
              <a:buClr>
                <a:schemeClr val="lt1"/>
              </a:buClr>
              <a:buSzPts val="1600"/>
              <a:buNone/>
              <a:defRPr sz="1600" b="1"/>
            </a:lvl9pPr>
          </a:lstStyle>
          <a:p>
            <a:endParaRPr/>
          </a:p>
        </p:txBody>
      </p:sp>
      <p:sp>
        <p:nvSpPr>
          <p:cNvPr id="101" name="Google Shape;101;p24"/>
          <p:cNvSpPr txBox="1">
            <a:spLocks noGrp="1"/>
          </p:cNvSpPr>
          <p:nvPr>
            <p:ph type="body" idx="4"/>
          </p:nvPr>
        </p:nvSpPr>
        <p:spPr>
          <a:xfrm>
            <a:off x="4444878" y="2911624"/>
            <a:ext cx="3299821" cy="2879576"/>
          </a:xfrm>
          <a:prstGeom prst="rect">
            <a:avLst/>
          </a:prstGeom>
          <a:noFill/>
          <a:ln>
            <a:noFill/>
          </a:ln>
        </p:spPr>
        <p:txBody>
          <a:bodyPr spcFirstLastPara="1" wrap="square" lIns="91425" tIns="45700" rIns="91425" bIns="45700" anchor="t" anchorCtr="0">
            <a:normAutofit/>
          </a:bodyPr>
          <a:lstStyle>
            <a:lvl1pPr marL="457200" lvl="0" indent="-228600" algn="ctr">
              <a:lnSpc>
                <a:spcPct val="120000"/>
              </a:lnSpc>
              <a:spcBef>
                <a:spcPts val="1000"/>
              </a:spcBef>
              <a:spcAft>
                <a:spcPts val="0"/>
              </a:spcAft>
              <a:buClr>
                <a:schemeClr val="lt1"/>
              </a:buClr>
              <a:buSzPts val="1400"/>
              <a:buNone/>
              <a:defRPr sz="1400"/>
            </a:lvl1pPr>
            <a:lvl2pPr marL="914400" lvl="1" indent="-228600" algn="l">
              <a:lnSpc>
                <a:spcPct val="120000"/>
              </a:lnSpc>
              <a:spcBef>
                <a:spcPts val="500"/>
              </a:spcBef>
              <a:spcAft>
                <a:spcPts val="0"/>
              </a:spcAft>
              <a:buClr>
                <a:schemeClr val="lt1"/>
              </a:buClr>
              <a:buSzPts val="1200"/>
              <a:buNone/>
              <a:defRPr sz="1200"/>
            </a:lvl2pPr>
            <a:lvl3pPr marL="1371600" lvl="2" indent="-228600" algn="l">
              <a:lnSpc>
                <a:spcPct val="120000"/>
              </a:lnSpc>
              <a:spcBef>
                <a:spcPts val="500"/>
              </a:spcBef>
              <a:spcAft>
                <a:spcPts val="0"/>
              </a:spcAft>
              <a:buClr>
                <a:schemeClr val="lt1"/>
              </a:buClr>
              <a:buSzPts val="1000"/>
              <a:buNone/>
              <a:defRPr sz="1000"/>
            </a:lvl3pPr>
            <a:lvl4pPr marL="1828800" lvl="3" indent="-228600" algn="l">
              <a:lnSpc>
                <a:spcPct val="120000"/>
              </a:lnSpc>
              <a:spcBef>
                <a:spcPts val="500"/>
              </a:spcBef>
              <a:spcAft>
                <a:spcPts val="0"/>
              </a:spcAft>
              <a:buClr>
                <a:schemeClr val="lt1"/>
              </a:buClr>
              <a:buSzPts val="900"/>
              <a:buNone/>
              <a:defRPr sz="900"/>
            </a:lvl4pPr>
            <a:lvl5pPr marL="2286000" lvl="4" indent="-228600" algn="l">
              <a:lnSpc>
                <a:spcPct val="120000"/>
              </a:lnSpc>
              <a:spcBef>
                <a:spcPts val="500"/>
              </a:spcBef>
              <a:spcAft>
                <a:spcPts val="0"/>
              </a:spcAft>
              <a:buClr>
                <a:schemeClr val="lt1"/>
              </a:buClr>
              <a:buSzPts val="900"/>
              <a:buNone/>
              <a:defRPr sz="900"/>
            </a:lvl5pPr>
            <a:lvl6pPr marL="2743200" lvl="5" indent="-228600" algn="l">
              <a:lnSpc>
                <a:spcPct val="120000"/>
              </a:lnSpc>
              <a:spcBef>
                <a:spcPts val="500"/>
              </a:spcBef>
              <a:spcAft>
                <a:spcPts val="0"/>
              </a:spcAft>
              <a:buClr>
                <a:schemeClr val="lt1"/>
              </a:buClr>
              <a:buSzPts val="900"/>
              <a:buNone/>
              <a:defRPr sz="900"/>
            </a:lvl6pPr>
            <a:lvl7pPr marL="3200400" lvl="6" indent="-228600" algn="l">
              <a:lnSpc>
                <a:spcPct val="120000"/>
              </a:lnSpc>
              <a:spcBef>
                <a:spcPts val="500"/>
              </a:spcBef>
              <a:spcAft>
                <a:spcPts val="0"/>
              </a:spcAft>
              <a:buClr>
                <a:schemeClr val="lt1"/>
              </a:buClr>
              <a:buSzPts val="900"/>
              <a:buNone/>
              <a:defRPr sz="900"/>
            </a:lvl7pPr>
            <a:lvl8pPr marL="3657600" lvl="7" indent="-228600" algn="l">
              <a:lnSpc>
                <a:spcPct val="120000"/>
              </a:lnSpc>
              <a:spcBef>
                <a:spcPts val="500"/>
              </a:spcBef>
              <a:spcAft>
                <a:spcPts val="0"/>
              </a:spcAft>
              <a:buClr>
                <a:schemeClr val="lt1"/>
              </a:buClr>
              <a:buSzPts val="900"/>
              <a:buNone/>
              <a:defRPr sz="900"/>
            </a:lvl8pPr>
            <a:lvl9pPr marL="4114800" lvl="8" indent="-228600" algn="l">
              <a:lnSpc>
                <a:spcPct val="120000"/>
              </a:lnSpc>
              <a:spcBef>
                <a:spcPts val="500"/>
              </a:spcBef>
              <a:spcAft>
                <a:spcPts val="0"/>
              </a:spcAft>
              <a:buClr>
                <a:schemeClr val="lt1"/>
              </a:buClr>
              <a:buSzPts val="900"/>
              <a:buNone/>
              <a:defRPr sz="900"/>
            </a:lvl9pPr>
          </a:lstStyle>
          <a:p>
            <a:endParaRPr/>
          </a:p>
        </p:txBody>
      </p:sp>
      <p:sp>
        <p:nvSpPr>
          <p:cNvPr id="102" name="Google Shape;102;p24"/>
          <p:cNvSpPr txBox="1">
            <a:spLocks noGrp="1"/>
          </p:cNvSpPr>
          <p:nvPr>
            <p:ph type="body" idx="5"/>
          </p:nvPr>
        </p:nvSpPr>
        <p:spPr>
          <a:xfrm>
            <a:off x="7973298" y="2088320"/>
            <a:ext cx="3291211" cy="823304"/>
          </a:xfrm>
          <a:prstGeom prst="rect">
            <a:avLst/>
          </a:prstGeom>
          <a:noFill/>
          <a:ln>
            <a:noFill/>
          </a:ln>
        </p:spPr>
        <p:txBody>
          <a:bodyPr spcFirstLastPara="1" wrap="square" lIns="91425" tIns="45700" rIns="91425" bIns="45700" anchor="b" anchorCtr="0">
            <a:noAutofit/>
          </a:bodyPr>
          <a:lstStyle>
            <a:lvl1pPr marL="457200" lvl="0" indent="-228600" algn="ctr">
              <a:lnSpc>
                <a:spcPct val="100000"/>
              </a:lnSpc>
              <a:spcBef>
                <a:spcPts val="1000"/>
              </a:spcBef>
              <a:spcAft>
                <a:spcPts val="0"/>
              </a:spcAft>
              <a:buClr>
                <a:schemeClr val="lt1"/>
              </a:buClr>
              <a:buSzPts val="2400"/>
              <a:buNone/>
              <a:defRPr sz="2400" b="0">
                <a:solidFill>
                  <a:schemeClr val="lt1"/>
                </a:solidFill>
              </a:defRPr>
            </a:lvl1pPr>
            <a:lvl2pPr marL="914400" lvl="1" indent="-228600" algn="l">
              <a:lnSpc>
                <a:spcPct val="120000"/>
              </a:lnSpc>
              <a:spcBef>
                <a:spcPts val="500"/>
              </a:spcBef>
              <a:spcAft>
                <a:spcPts val="0"/>
              </a:spcAft>
              <a:buClr>
                <a:schemeClr val="lt1"/>
              </a:buClr>
              <a:buSzPts val="2000"/>
              <a:buNone/>
              <a:defRPr sz="2000" b="1"/>
            </a:lvl2pPr>
            <a:lvl3pPr marL="1371600" lvl="2" indent="-228600" algn="l">
              <a:lnSpc>
                <a:spcPct val="120000"/>
              </a:lnSpc>
              <a:spcBef>
                <a:spcPts val="500"/>
              </a:spcBef>
              <a:spcAft>
                <a:spcPts val="0"/>
              </a:spcAft>
              <a:buClr>
                <a:schemeClr val="lt1"/>
              </a:buClr>
              <a:buSzPts val="1800"/>
              <a:buNone/>
              <a:defRPr sz="1800" b="1"/>
            </a:lvl3pPr>
            <a:lvl4pPr marL="1828800" lvl="3" indent="-228600" algn="l">
              <a:lnSpc>
                <a:spcPct val="120000"/>
              </a:lnSpc>
              <a:spcBef>
                <a:spcPts val="500"/>
              </a:spcBef>
              <a:spcAft>
                <a:spcPts val="0"/>
              </a:spcAft>
              <a:buClr>
                <a:schemeClr val="lt1"/>
              </a:buClr>
              <a:buSzPts val="1600"/>
              <a:buNone/>
              <a:defRPr sz="1600" b="1"/>
            </a:lvl4pPr>
            <a:lvl5pPr marL="2286000" lvl="4" indent="-228600" algn="l">
              <a:lnSpc>
                <a:spcPct val="120000"/>
              </a:lnSpc>
              <a:spcBef>
                <a:spcPts val="500"/>
              </a:spcBef>
              <a:spcAft>
                <a:spcPts val="0"/>
              </a:spcAft>
              <a:buClr>
                <a:schemeClr val="lt1"/>
              </a:buClr>
              <a:buSzPts val="1600"/>
              <a:buNone/>
              <a:defRPr sz="1600" b="1"/>
            </a:lvl5pPr>
            <a:lvl6pPr marL="2743200" lvl="5" indent="-228600" algn="l">
              <a:lnSpc>
                <a:spcPct val="120000"/>
              </a:lnSpc>
              <a:spcBef>
                <a:spcPts val="500"/>
              </a:spcBef>
              <a:spcAft>
                <a:spcPts val="0"/>
              </a:spcAft>
              <a:buClr>
                <a:schemeClr val="lt1"/>
              </a:buClr>
              <a:buSzPts val="1600"/>
              <a:buNone/>
              <a:defRPr sz="1600" b="1"/>
            </a:lvl6pPr>
            <a:lvl7pPr marL="3200400" lvl="6" indent="-228600" algn="l">
              <a:lnSpc>
                <a:spcPct val="120000"/>
              </a:lnSpc>
              <a:spcBef>
                <a:spcPts val="500"/>
              </a:spcBef>
              <a:spcAft>
                <a:spcPts val="0"/>
              </a:spcAft>
              <a:buClr>
                <a:schemeClr val="lt1"/>
              </a:buClr>
              <a:buSzPts val="1600"/>
              <a:buNone/>
              <a:defRPr sz="1600" b="1"/>
            </a:lvl7pPr>
            <a:lvl8pPr marL="3657600" lvl="7" indent="-228600" algn="l">
              <a:lnSpc>
                <a:spcPct val="120000"/>
              </a:lnSpc>
              <a:spcBef>
                <a:spcPts val="500"/>
              </a:spcBef>
              <a:spcAft>
                <a:spcPts val="0"/>
              </a:spcAft>
              <a:buClr>
                <a:schemeClr val="lt1"/>
              </a:buClr>
              <a:buSzPts val="1600"/>
              <a:buNone/>
              <a:defRPr sz="1600" b="1"/>
            </a:lvl8pPr>
            <a:lvl9pPr marL="4114800" lvl="8" indent="-228600" algn="l">
              <a:lnSpc>
                <a:spcPct val="120000"/>
              </a:lnSpc>
              <a:spcBef>
                <a:spcPts val="500"/>
              </a:spcBef>
              <a:spcAft>
                <a:spcPts val="0"/>
              </a:spcAft>
              <a:buClr>
                <a:schemeClr val="lt1"/>
              </a:buClr>
              <a:buSzPts val="1600"/>
              <a:buNone/>
              <a:defRPr sz="1600" b="1"/>
            </a:lvl9pPr>
          </a:lstStyle>
          <a:p>
            <a:endParaRPr/>
          </a:p>
        </p:txBody>
      </p:sp>
      <p:sp>
        <p:nvSpPr>
          <p:cNvPr id="103" name="Google Shape;103;p24"/>
          <p:cNvSpPr txBox="1">
            <a:spLocks noGrp="1"/>
          </p:cNvSpPr>
          <p:nvPr>
            <p:ph type="body" idx="6"/>
          </p:nvPr>
        </p:nvSpPr>
        <p:spPr>
          <a:xfrm>
            <a:off x="7976346" y="2911624"/>
            <a:ext cx="3291211" cy="2879576"/>
          </a:xfrm>
          <a:prstGeom prst="rect">
            <a:avLst/>
          </a:prstGeom>
          <a:noFill/>
          <a:ln>
            <a:noFill/>
          </a:ln>
        </p:spPr>
        <p:txBody>
          <a:bodyPr spcFirstLastPara="1" wrap="square" lIns="91425" tIns="45700" rIns="91425" bIns="45700" anchor="t" anchorCtr="0">
            <a:normAutofit/>
          </a:bodyPr>
          <a:lstStyle>
            <a:lvl1pPr marL="457200" lvl="0" indent="-228600" algn="ctr">
              <a:lnSpc>
                <a:spcPct val="120000"/>
              </a:lnSpc>
              <a:spcBef>
                <a:spcPts val="1000"/>
              </a:spcBef>
              <a:spcAft>
                <a:spcPts val="0"/>
              </a:spcAft>
              <a:buClr>
                <a:schemeClr val="lt1"/>
              </a:buClr>
              <a:buSzPts val="1400"/>
              <a:buNone/>
              <a:defRPr sz="1400"/>
            </a:lvl1pPr>
            <a:lvl2pPr marL="914400" lvl="1" indent="-228600" algn="l">
              <a:lnSpc>
                <a:spcPct val="120000"/>
              </a:lnSpc>
              <a:spcBef>
                <a:spcPts val="500"/>
              </a:spcBef>
              <a:spcAft>
                <a:spcPts val="0"/>
              </a:spcAft>
              <a:buClr>
                <a:schemeClr val="lt1"/>
              </a:buClr>
              <a:buSzPts val="1200"/>
              <a:buNone/>
              <a:defRPr sz="1200"/>
            </a:lvl2pPr>
            <a:lvl3pPr marL="1371600" lvl="2" indent="-228600" algn="l">
              <a:lnSpc>
                <a:spcPct val="120000"/>
              </a:lnSpc>
              <a:spcBef>
                <a:spcPts val="500"/>
              </a:spcBef>
              <a:spcAft>
                <a:spcPts val="0"/>
              </a:spcAft>
              <a:buClr>
                <a:schemeClr val="lt1"/>
              </a:buClr>
              <a:buSzPts val="1000"/>
              <a:buNone/>
              <a:defRPr sz="1000"/>
            </a:lvl3pPr>
            <a:lvl4pPr marL="1828800" lvl="3" indent="-228600" algn="l">
              <a:lnSpc>
                <a:spcPct val="120000"/>
              </a:lnSpc>
              <a:spcBef>
                <a:spcPts val="500"/>
              </a:spcBef>
              <a:spcAft>
                <a:spcPts val="0"/>
              </a:spcAft>
              <a:buClr>
                <a:schemeClr val="lt1"/>
              </a:buClr>
              <a:buSzPts val="900"/>
              <a:buNone/>
              <a:defRPr sz="900"/>
            </a:lvl4pPr>
            <a:lvl5pPr marL="2286000" lvl="4" indent="-228600" algn="l">
              <a:lnSpc>
                <a:spcPct val="120000"/>
              </a:lnSpc>
              <a:spcBef>
                <a:spcPts val="500"/>
              </a:spcBef>
              <a:spcAft>
                <a:spcPts val="0"/>
              </a:spcAft>
              <a:buClr>
                <a:schemeClr val="lt1"/>
              </a:buClr>
              <a:buSzPts val="900"/>
              <a:buNone/>
              <a:defRPr sz="900"/>
            </a:lvl5pPr>
            <a:lvl6pPr marL="2743200" lvl="5" indent="-228600" algn="l">
              <a:lnSpc>
                <a:spcPct val="120000"/>
              </a:lnSpc>
              <a:spcBef>
                <a:spcPts val="500"/>
              </a:spcBef>
              <a:spcAft>
                <a:spcPts val="0"/>
              </a:spcAft>
              <a:buClr>
                <a:schemeClr val="lt1"/>
              </a:buClr>
              <a:buSzPts val="900"/>
              <a:buNone/>
              <a:defRPr sz="900"/>
            </a:lvl6pPr>
            <a:lvl7pPr marL="3200400" lvl="6" indent="-228600" algn="l">
              <a:lnSpc>
                <a:spcPct val="120000"/>
              </a:lnSpc>
              <a:spcBef>
                <a:spcPts val="500"/>
              </a:spcBef>
              <a:spcAft>
                <a:spcPts val="0"/>
              </a:spcAft>
              <a:buClr>
                <a:schemeClr val="lt1"/>
              </a:buClr>
              <a:buSzPts val="900"/>
              <a:buNone/>
              <a:defRPr sz="900"/>
            </a:lvl7pPr>
            <a:lvl8pPr marL="3657600" lvl="7" indent="-228600" algn="l">
              <a:lnSpc>
                <a:spcPct val="120000"/>
              </a:lnSpc>
              <a:spcBef>
                <a:spcPts val="500"/>
              </a:spcBef>
              <a:spcAft>
                <a:spcPts val="0"/>
              </a:spcAft>
              <a:buClr>
                <a:schemeClr val="lt1"/>
              </a:buClr>
              <a:buSzPts val="900"/>
              <a:buNone/>
              <a:defRPr sz="900"/>
            </a:lvl8pPr>
            <a:lvl9pPr marL="4114800" lvl="8" indent="-228600" algn="l">
              <a:lnSpc>
                <a:spcPct val="120000"/>
              </a:lnSpc>
              <a:spcBef>
                <a:spcPts val="500"/>
              </a:spcBef>
              <a:spcAft>
                <a:spcPts val="0"/>
              </a:spcAft>
              <a:buClr>
                <a:schemeClr val="lt1"/>
              </a:buClr>
              <a:buSzPts val="900"/>
              <a:buNone/>
              <a:defRPr sz="900"/>
            </a:lvl9pPr>
          </a:lstStyle>
          <a:p>
            <a:endParaRPr/>
          </a:p>
        </p:txBody>
      </p:sp>
      <p:sp>
        <p:nvSpPr>
          <p:cNvPr id="104" name="Google Shape;104;p24"/>
          <p:cNvSpPr txBox="1">
            <a:spLocks noGrp="1"/>
          </p:cNvSpPr>
          <p:nvPr>
            <p:ph type="dt" idx="10"/>
          </p:nvPr>
        </p:nvSpPr>
        <p:spPr>
          <a:xfrm>
            <a:off x="7678736" y="5883275"/>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5" name="Google Shape;105;p24"/>
          <p:cNvSpPr txBox="1">
            <a:spLocks noGrp="1"/>
          </p:cNvSpPr>
          <p:nvPr>
            <p:ph type="ftr" idx="11"/>
          </p:nvPr>
        </p:nvSpPr>
        <p:spPr>
          <a:xfrm>
            <a:off x="913794" y="5883275"/>
            <a:ext cx="6672865"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6" name="Google Shape;106;p24"/>
          <p:cNvSpPr txBox="1">
            <a:spLocks noGrp="1"/>
          </p:cNvSpPr>
          <p:nvPr>
            <p:ph type="sldNum" idx="12"/>
          </p:nvPr>
        </p:nvSpPr>
        <p:spPr>
          <a:xfrm>
            <a:off x="10514011" y="5883275"/>
            <a:ext cx="75354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Столбец с тремя рисунками">
  <p:cSld name="Столбец с тремя рисунками">
    <p:spTree>
      <p:nvGrpSpPr>
        <p:cNvPr id="1" name="Shape 107"/>
        <p:cNvGrpSpPr/>
        <p:nvPr/>
      </p:nvGrpSpPr>
      <p:grpSpPr>
        <a:xfrm>
          <a:off x="0" y="0"/>
          <a:ext cx="0" cy="0"/>
          <a:chOff x="0" y="0"/>
          <a:chExt cx="0" cy="0"/>
        </a:xfrm>
      </p:grpSpPr>
      <p:sp>
        <p:nvSpPr>
          <p:cNvPr id="108" name="Google Shape;108;p25"/>
          <p:cNvSpPr txBox="1">
            <a:spLocks noGrp="1"/>
          </p:cNvSpPr>
          <p:nvPr>
            <p:ph type="title"/>
          </p:nvPr>
        </p:nvSpPr>
        <p:spPr>
          <a:xfrm>
            <a:off x="913795" y="609600"/>
            <a:ext cx="10353762" cy="132556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9" name="Google Shape;109;p25"/>
          <p:cNvSpPr txBox="1">
            <a:spLocks noGrp="1"/>
          </p:cNvSpPr>
          <p:nvPr>
            <p:ph type="body" idx="1"/>
          </p:nvPr>
        </p:nvSpPr>
        <p:spPr>
          <a:xfrm>
            <a:off x="913795" y="4195899"/>
            <a:ext cx="3298955" cy="576262"/>
          </a:xfrm>
          <a:prstGeom prst="rect">
            <a:avLst/>
          </a:prstGeom>
          <a:noFill/>
          <a:ln>
            <a:noFill/>
          </a:ln>
        </p:spPr>
        <p:txBody>
          <a:bodyPr spcFirstLastPara="1" wrap="square" lIns="91425" tIns="45700" rIns="91425" bIns="45700" anchor="b" anchorCtr="0">
            <a:noAutofit/>
          </a:bodyPr>
          <a:lstStyle>
            <a:lvl1pPr marL="457200" lvl="0" indent="-228600" algn="ctr">
              <a:lnSpc>
                <a:spcPct val="100000"/>
              </a:lnSpc>
              <a:spcBef>
                <a:spcPts val="1000"/>
              </a:spcBef>
              <a:spcAft>
                <a:spcPts val="0"/>
              </a:spcAft>
              <a:buClr>
                <a:schemeClr val="lt1"/>
              </a:buClr>
              <a:buSzPts val="2000"/>
              <a:buNone/>
              <a:defRPr sz="2000" b="0">
                <a:solidFill>
                  <a:schemeClr val="lt1"/>
                </a:solidFill>
              </a:defRPr>
            </a:lvl1pPr>
            <a:lvl2pPr marL="914400" lvl="1" indent="-228600" algn="l">
              <a:lnSpc>
                <a:spcPct val="120000"/>
              </a:lnSpc>
              <a:spcBef>
                <a:spcPts val="500"/>
              </a:spcBef>
              <a:spcAft>
                <a:spcPts val="0"/>
              </a:spcAft>
              <a:buClr>
                <a:schemeClr val="lt1"/>
              </a:buClr>
              <a:buSzPts val="2000"/>
              <a:buNone/>
              <a:defRPr sz="2000" b="1"/>
            </a:lvl2pPr>
            <a:lvl3pPr marL="1371600" lvl="2" indent="-228600" algn="l">
              <a:lnSpc>
                <a:spcPct val="120000"/>
              </a:lnSpc>
              <a:spcBef>
                <a:spcPts val="500"/>
              </a:spcBef>
              <a:spcAft>
                <a:spcPts val="0"/>
              </a:spcAft>
              <a:buClr>
                <a:schemeClr val="lt1"/>
              </a:buClr>
              <a:buSzPts val="1800"/>
              <a:buNone/>
              <a:defRPr sz="1800" b="1"/>
            </a:lvl3pPr>
            <a:lvl4pPr marL="1828800" lvl="3" indent="-228600" algn="l">
              <a:lnSpc>
                <a:spcPct val="120000"/>
              </a:lnSpc>
              <a:spcBef>
                <a:spcPts val="500"/>
              </a:spcBef>
              <a:spcAft>
                <a:spcPts val="0"/>
              </a:spcAft>
              <a:buClr>
                <a:schemeClr val="lt1"/>
              </a:buClr>
              <a:buSzPts val="1600"/>
              <a:buNone/>
              <a:defRPr sz="1600" b="1"/>
            </a:lvl4pPr>
            <a:lvl5pPr marL="2286000" lvl="4" indent="-228600" algn="l">
              <a:lnSpc>
                <a:spcPct val="120000"/>
              </a:lnSpc>
              <a:spcBef>
                <a:spcPts val="500"/>
              </a:spcBef>
              <a:spcAft>
                <a:spcPts val="0"/>
              </a:spcAft>
              <a:buClr>
                <a:schemeClr val="lt1"/>
              </a:buClr>
              <a:buSzPts val="1600"/>
              <a:buNone/>
              <a:defRPr sz="1600" b="1"/>
            </a:lvl5pPr>
            <a:lvl6pPr marL="2743200" lvl="5" indent="-228600" algn="l">
              <a:lnSpc>
                <a:spcPct val="120000"/>
              </a:lnSpc>
              <a:spcBef>
                <a:spcPts val="500"/>
              </a:spcBef>
              <a:spcAft>
                <a:spcPts val="0"/>
              </a:spcAft>
              <a:buClr>
                <a:schemeClr val="lt1"/>
              </a:buClr>
              <a:buSzPts val="1600"/>
              <a:buNone/>
              <a:defRPr sz="1600" b="1"/>
            </a:lvl6pPr>
            <a:lvl7pPr marL="3200400" lvl="6" indent="-228600" algn="l">
              <a:lnSpc>
                <a:spcPct val="120000"/>
              </a:lnSpc>
              <a:spcBef>
                <a:spcPts val="500"/>
              </a:spcBef>
              <a:spcAft>
                <a:spcPts val="0"/>
              </a:spcAft>
              <a:buClr>
                <a:schemeClr val="lt1"/>
              </a:buClr>
              <a:buSzPts val="1600"/>
              <a:buNone/>
              <a:defRPr sz="1600" b="1"/>
            </a:lvl7pPr>
            <a:lvl8pPr marL="3657600" lvl="7" indent="-228600" algn="l">
              <a:lnSpc>
                <a:spcPct val="120000"/>
              </a:lnSpc>
              <a:spcBef>
                <a:spcPts val="500"/>
              </a:spcBef>
              <a:spcAft>
                <a:spcPts val="0"/>
              </a:spcAft>
              <a:buClr>
                <a:schemeClr val="lt1"/>
              </a:buClr>
              <a:buSzPts val="1600"/>
              <a:buNone/>
              <a:defRPr sz="1600" b="1"/>
            </a:lvl8pPr>
            <a:lvl9pPr marL="4114800" lvl="8" indent="-228600" algn="l">
              <a:lnSpc>
                <a:spcPct val="120000"/>
              </a:lnSpc>
              <a:spcBef>
                <a:spcPts val="500"/>
              </a:spcBef>
              <a:spcAft>
                <a:spcPts val="0"/>
              </a:spcAft>
              <a:buClr>
                <a:schemeClr val="lt1"/>
              </a:buClr>
              <a:buSzPts val="1600"/>
              <a:buNone/>
              <a:defRPr sz="1600" b="1"/>
            </a:lvl9pPr>
          </a:lstStyle>
          <a:p>
            <a:endParaRPr/>
          </a:p>
        </p:txBody>
      </p:sp>
      <p:sp>
        <p:nvSpPr>
          <p:cNvPr id="110" name="Google Shape;110;p25"/>
          <p:cNvSpPr>
            <a:spLocks noGrp="1"/>
          </p:cNvSpPr>
          <p:nvPr>
            <p:ph type="pic" idx="2"/>
          </p:nvPr>
        </p:nvSpPr>
        <p:spPr>
          <a:xfrm>
            <a:off x="1092020" y="2298987"/>
            <a:ext cx="2940050" cy="1524000"/>
          </a:xfrm>
          <a:prstGeom prst="roundRect">
            <a:avLst>
              <a:gd name="adj" fmla="val 0"/>
            </a:avLst>
          </a:prstGeom>
          <a:noFill/>
          <a:ln w="14605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txBody>
          <a:bodyPr spcFirstLastPara="1" wrap="square" lIns="91425" tIns="45700" rIns="91425" bIns="45700" anchor="t" anchorCtr="0">
            <a:normAutofit/>
          </a:bodyPr>
          <a:lstStyle>
            <a:lvl1pPr marR="0" lvl="0" algn="ctr" rtl="0">
              <a:lnSpc>
                <a:spcPct val="120000"/>
              </a:lnSpc>
              <a:spcBef>
                <a:spcPts val="1000"/>
              </a:spcBef>
              <a:spcAft>
                <a:spcPts val="0"/>
              </a:spcAft>
              <a:buClr>
                <a:schemeClr val="lt1"/>
              </a:buClr>
              <a:buSzPts val="1600"/>
              <a:buFont typeface="Arial"/>
              <a:buNone/>
              <a:defRPr sz="1600" b="0" i="0" u="none" strike="noStrike" cap="none">
                <a:solidFill>
                  <a:schemeClr val="lt1"/>
                </a:solidFill>
                <a:latin typeface="Rockwell"/>
                <a:ea typeface="Rockwell"/>
                <a:cs typeface="Rockwell"/>
                <a:sym typeface="Rockwell"/>
              </a:defRPr>
            </a:lvl1pPr>
            <a:lvl2pPr marR="0" lvl="1" algn="l" rtl="0">
              <a:lnSpc>
                <a:spcPct val="120000"/>
              </a:lnSpc>
              <a:spcBef>
                <a:spcPts val="500"/>
              </a:spcBef>
              <a:spcAft>
                <a:spcPts val="0"/>
              </a:spcAft>
              <a:buClr>
                <a:schemeClr val="lt1"/>
              </a:buClr>
              <a:buSzPts val="1600"/>
              <a:buFont typeface="Arial"/>
              <a:buNone/>
              <a:defRPr sz="1600" b="0" i="0" u="none" strike="noStrike" cap="none">
                <a:solidFill>
                  <a:schemeClr val="lt1"/>
                </a:solidFill>
                <a:latin typeface="Rockwell"/>
                <a:ea typeface="Rockwell"/>
                <a:cs typeface="Rockwell"/>
                <a:sym typeface="Rockwell"/>
              </a:defRPr>
            </a:lvl2pPr>
            <a:lvl3pPr marR="0" lvl="2" algn="l" rtl="0">
              <a:lnSpc>
                <a:spcPct val="120000"/>
              </a:lnSpc>
              <a:spcBef>
                <a:spcPts val="500"/>
              </a:spcBef>
              <a:spcAft>
                <a:spcPts val="0"/>
              </a:spcAft>
              <a:buClr>
                <a:schemeClr val="lt1"/>
              </a:buClr>
              <a:buSzPts val="1600"/>
              <a:buFont typeface="Arial"/>
              <a:buNone/>
              <a:defRPr sz="1600" b="0" i="0" u="none" strike="noStrike" cap="none">
                <a:solidFill>
                  <a:schemeClr val="lt1"/>
                </a:solidFill>
                <a:latin typeface="Rockwell"/>
                <a:ea typeface="Rockwell"/>
                <a:cs typeface="Rockwell"/>
                <a:sym typeface="Rockwell"/>
              </a:defRPr>
            </a:lvl3pPr>
            <a:lvl4pPr marR="0" lvl="3" algn="l" rtl="0">
              <a:lnSpc>
                <a:spcPct val="120000"/>
              </a:lnSpc>
              <a:spcBef>
                <a:spcPts val="500"/>
              </a:spcBef>
              <a:spcAft>
                <a:spcPts val="0"/>
              </a:spcAft>
              <a:buClr>
                <a:schemeClr val="lt1"/>
              </a:buClr>
              <a:buSzPts val="1600"/>
              <a:buFont typeface="Arial"/>
              <a:buNone/>
              <a:defRPr sz="1600" b="0" i="0" u="none" strike="noStrike" cap="none">
                <a:solidFill>
                  <a:schemeClr val="lt1"/>
                </a:solidFill>
                <a:latin typeface="Rockwell"/>
                <a:ea typeface="Rockwell"/>
                <a:cs typeface="Rockwell"/>
                <a:sym typeface="Rockwell"/>
              </a:defRPr>
            </a:lvl4pPr>
            <a:lvl5pPr marR="0" lvl="4" algn="l" rtl="0">
              <a:lnSpc>
                <a:spcPct val="120000"/>
              </a:lnSpc>
              <a:spcBef>
                <a:spcPts val="500"/>
              </a:spcBef>
              <a:spcAft>
                <a:spcPts val="0"/>
              </a:spcAft>
              <a:buClr>
                <a:schemeClr val="lt1"/>
              </a:buClr>
              <a:buSzPts val="1600"/>
              <a:buFont typeface="Arial"/>
              <a:buNone/>
              <a:defRPr sz="1600" b="0" i="0" u="none" strike="noStrike" cap="none">
                <a:solidFill>
                  <a:schemeClr val="lt1"/>
                </a:solidFill>
                <a:latin typeface="Rockwell"/>
                <a:ea typeface="Rockwell"/>
                <a:cs typeface="Rockwell"/>
                <a:sym typeface="Rockwell"/>
              </a:defRPr>
            </a:lvl5pPr>
            <a:lvl6pPr marR="0" lvl="5" algn="l" rtl="0">
              <a:lnSpc>
                <a:spcPct val="120000"/>
              </a:lnSpc>
              <a:spcBef>
                <a:spcPts val="500"/>
              </a:spcBef>
              <a:spcAft>
                <a:spcPts val="0"/>
              </a:spcAft>
              <a:buClr>
                <a:schemeClr val="lt1"/>
              </a:buClr>
              <a:buSzPts val="1600"/>
              <a:buFont typeface="Arial"/>
              <a:buNone/>
              <a:defRPr sz="1600" b="0" i="0" u="none" strike="noStrike" cap="none">
                <a:solidFill>
                  <a:schemeClr val="lt1"/>
                </a:solidFill>
                <a:latin typeface="Rockwell"/>
                <a:ea typeface="Rockwell"/>
                <a:cs typeface="Rockwell"/>
                <a:sym typeface="Rockwell"/>
              </a:defRPr>
            </a:lvl6pPr>
            <a:lvl7pPr marR="0" lvl="6" algn="l" rtl="0">
              <a:lnSpc>
                <a:spcPct val="120000"/>
              </a:lnSpc>
              <a:spcBef>
                <a:spcPts val="500"/>
              </a:spcBef>
              <a:spcAft>
                <a:spcPts val="0"/>
              </a:spcAft>
              <a:buClr>
                <a:schemeClr val="lt1"/>
              </a:buClr>
              <a:buSzPts val="1600"/>
              <a:buFont typeface="Arial"/>
              <a:buNone/>
              <a:defRPr sz="1600" b="0" i="0" u="none" strike="noStrike" cap="none">
                <a:solidFill>
                  <a:schemeClr val="lt1"/>
                </a:solidFill>
                <a:latin typeface="Rockwell"/>
                <a:ea typeface="Rockwell"/>
                <a:cs typeface="Rockwell"/>
                <a:sym typeface="Rockwell"/>
              </a:defRPr>
            </a:lvl7pPr>
            <a:lvl8pPr marR="0" lvl="7" algn="l" rtl="0">
              <a:lnSpc>
                <a:spcPct val="120000"/>
              </a:lnSpc>
              <a:spcBef>
                <a:spcPts val="500"/>
              </a:spcBef>
              <a:spcAft>
                <a:spcPts val="0"/>
              </a:spcAft>
              <a:buClr>
                <a:schemeClr val="lt1"/>
              </a:buClr>
              <a:buSzPts val="1600"/>
              <a:buFont typeface="Arial"/>
              <a:buNone/>
              <a:defRPr sz="1600" b="0" i="0" u="none" strike="noStrike" cap="none">
                <a:solidFill>
                  <a:schemeClr val="lt1"/>
                </a:solidFill>
                <a:latin typeface="Rockwell"/>
                <a:ea typeface="Rockwell"/>
                <a:cs typeface="Rockwell"/>
                <a:sym typeface="Rockwell"/>
              </a:defRPr>
            </a:lvl8pPr>
            <a:lvl9pPr marR="0" lvl="8" algn="l" rtl="0">
              <a:lnSpc>
                <a:spcPct val="120000"/>
              </a:lnSpc>
              <a:spcBef>
                <a:spcPts val="500"/>
              </a:spcBef>
              <a:spcAft>
                <a:spcPts val="0"/>
              </a:spcAft>
              <a:buClr>
                <a:schemeClr val="lt1"/>
              </a:buClr>
              <a:buSzPts val="1600"/>
              <a:buFont typeface="Arial"/>
              <a:buNone/>
              <a:defRPr sz="1600" b="0" i="0" u="none" strike="noStrike" cap="none">
                <a:solidFill>
                  <a:schemeClr val="lt1"/>
                </a:solidFill>
                <a:latin typeface="Rockwell"/>
                <a:ea typeface="Rockwell"/>
                <a:cs typeface="Rockwell"/>
                <a:sym typeface="Rockwell"/>
              </a:defRPr>
            </a:lvl9pPr>
          </a:lstStyle>
          <a:p>
            <a:endParaRPr/>
          </a:p>
        </p:txBody>
      </p:sp>
      <p:sp>
        <p:nvSpPr>
          <p:cNvPr id="111" name="Google Shape;111;p25"/>
          <p:cNvSpPr txBox="1">
            <a:spLocks noGrp="1"/>
          </p:cNvSpPr>
          <p:nvPr>
            <p:ph type="body" idx="3"/>
          </p:nvPr>
        </p:nvSpPr>
        <p:spPr>
          <a:xfrm>
            <a:off x="913795" y="4772161"/>
            <a:ext cx="3298955" cy="1019038"/>
          </a:xfrm>
          <a:prstGeom prst="rect">
            <a:avLst/>
          </a:prstGeom>
          <a:noFill/>
          <a:ln>
            <a:noFill/>
          </a:ln>
        </p:spPr>
        <p:txBody>
          <a:bodyPr spcFirstLastPara="1" wrap="square" lIns="91425" tIns="45700" rIns="91425" bIns="45700" anchor="t" anchorCtr="0">
            <a:normAutofit/>
          </a:bodyPr>
          <a:lstStyle>
            <a:lvl1pPr marL="457200" lvl="0" indent="-228600" algn="ctr">
              <a:lnSpc>
                <a:spcPct val="120000"/>
              </a:lnSpc>
              <a:spcBef>
                <a:spcPts val="1000"/>
              </a:spcBef>
              <a:spcAft>
                <a:spcPts val="0"/>
              </a:spcAft>
              <a:buClr>
                <a:schemeClr val="lt1"/>
              </a:buClr>
              <a:buSzPts val="1400"/>
              <a:buNone/>
              <a:defRPr sz="1400"/>
            </a:lvl1pPr>
            <a:lvl2pPr marL="914400" lvl="1" indent="-228600" algn="l">
              <a:lnSpc>
                <a:spcPct val="120000"/>
              </a:lnSpc>
              <a:spcBef>
                <a:spcPts val="500"/>
              </a:spcBef>
              <a:spcAft>
                <a:spcPts val="0"/>
              </a:spcAft>
              <a:buClr>
                <a:schemeClr val="lt1"/>
              </a:buClr>
              <a:buSzPts val="1200"/>
              <a:buNone/>
              <a:defRPr sz="1200"/>
            </a:lvl2pPr>
            <a:lvl3pPr marL="1371600" lvl="2" indent="-228600" algn="l">
              <a:lnSpc>
                <a:spcPct val="120000"/>
              </a:lnSpc>
              <a:spcBef>
                <a:spcPts val="500"/>
              </a:spcBef>
              <a:spcAft>
                <a:spcPts val="0"/>
              </a:spcAft>
              <a:buClr>
                <a:schemeClr val="lt1"/>
              </a:buClr>
              <a:buSzPts val="1000"/>
              <a:buNone/>
              <a:defRPr sz="1000"/>
            </a:lvl3pPr>
            <a:lvl4pPr marL="1828800" lvl="3" indent="-228600" algn="l">
              <a:lnSpc>
                <a:spcPct val="120000"/>
              </a:lnSpc>
              <a:spcBef>
                <a:spcPts val="500"/>
              </a:spcBef>
              <a:spcAft>
                <a:spcPts val="0"/>
              </a:spcAft>
              <a:buClr>
                <a:schemeClr val="lt1"/>
              </a:buClr>
              <a:buSzPts val="900"/>
              <a:buNone/>
              <a:defRPr sz="900"/>
            </a:lvl4pPr>
            <a:lvl5pPr marL="2286000" lvl="4" indent="-228600" algn="l">
              <a:lnSpc>
                <a:spcPct val="120000"/>
              </a:lnSpc>
              <a:spcBef>
                <a:spcPts val="500"/>
              </a:spcBef>
              <a:spcAft>
                <a:spcPts val="0"/>
              </a:spcAft>
              <a:buClr>
                <a:schemeClr val="lt1"/>
              </a:buClr>
              <a:buSzPts val="900"/>
              <a:buNone/>
              <a:defRPr sz="900"/>
            </a:lvl5pPr>
            <a:lvl6pPr marL="2743200" lvl="5" indent="-228600" algn="l">
              <a:lnSpc>
                <a:spcPct val="120000"/>
              </a:lnSpc>
              <a:spcBef>
                <a:spcPts val="500"/>
              </a:spcBef>
              <a:spcAft>
                <a:spcPts val="0"/>
              </a:spcAft>
              <a:buClr>
                <a:schemeClr val="lt1"/>
              </a:buClr>
              <a:buSzPts val="900"/>
              <a:buNone/>
              <a:defRPr sz="900"/>
            </a:lvl6pPr>
            <a:lvl7pPr marL="3200400" lvl="6" indent="-228600" algn="l">
              <a:lnSpc>
                <a:spcPct val="120000"/>
              </a:lnSpc>
              <a:spcBef>
                <a:spcPts val="500"/>
              </a:spcBef>
              <a:spcAft>
                <a:spcPts val="0"/>
              </a:spcAft>
              <a:buClr>
                <a:schemeClr val="lt1"/>
              </a:buClr>
              <a:buSzPts val="900"/>
              <a:buNone/>
              <a:defRPr sz="900"/>
            </a:lvl7pPr>
            <a:lvl8pPr marL="3657600" lvl="7" indent="-228600" algn="l">
              <a:lnSpc>
                <a:spcPct val="120000"/>
              </a:lnSpc>
              <a:spcBef>
                <a:spcPts val="500"/>
              </a:spcBef>
              <a:spcAft>
                <a:spcPts val="0"/>
              </a:spcAft>
              <a:buClr>
                <a:schemeClr val="lt1"/>
              </a:buClr>
              <a:buSzPts val="900"/>
              <a:buNone/>
              <a:defRPr sz="900"/>
            </a:lvl8pPr>
            <a:lvl9pPr marL="4114800" lvl="8" indent="-228600" algn="l">
              <a:lnSpc>
                <a:spcPct val="120000"/>
              </a:lnSpc>
              <a:spcBef>
                <a:spcPts val="500"/>
              </a:spcBef>
              <a:spcAft>
                <a:spcPts val="0"/>
              </a:spcAft>
              <a:buClr>
                <a:schemeClr val="lt1"/>
              </a:buClr>
              <a:buSzPts val="900"/>
              <a:buNone/>
              <a:defRPr sz="900"/>
            </a:lvl9pPr>
          </a:lstStyle>
          <a:p>
            <a:endParaRPr/>
          </a:p>
        </p:txBody>
      </p:sp>
      <p:sp>
        <p:nvSpPr>
          <p:cNvPr id="112" name="Google Shape;112;p25"/>
          <p:cNvSpPr txBox="1">
            <a:spLocks noGrp="1"/>
          </p:cNvSpPr>
          <p:nvPr>
            <p:ph type="body" idx="4"/>
          </p:nvPr>
        </p:nvSpPr>
        <p:spPr>
          <a:xfrm>
            <a:off x="4442701" y="4195899"/>
            <a:ext cx="3298983" cy="576262"/>
          </a:xfrm>
          <a:prstGeom prst="rect">
            <a:avLst/>
          </a:prstGeom>
          <a:noFill/>
          <a:ln>
            <a:noFill/>
          </a:ln>
        </p:spPr>
        <p:txBody>
          <a:bodyPr spcFirstLastPara="1" wrap="square" lIns="91425" tIns="45700" rIns="91425" bIns="45700" anchor="b" anchorCtr="0">
            <a:noAutofit/>
          </a:bodyPr>
          <a:lstStyle>
            <a:lvl1pPr marL="457200" lvl="0" indent="-228600" algn="ctr">
              <a:lnSpc>
                <a:spcPct val="100000"/>
              </a:lnSpc>
              <a:spcBef>
                <a:spcPts val="1000"/>
              </a:spcBef>
              <a:spcAft>
                <a:spcPts val="0"/>
              </a:spcAft>
              <a:buClr>
                <a:schemeClr val="lt1"/>
              </a:buClr>
              <a:buSzPts val="2000"/>
              <a:buNone/>
              <a:defRPr sz="2000" b="0">
                <a:solidFill>
                  <a:schemeClr val="lt1"/>
                </a:solidFill>
              </a:defRPr>
            </a:lvl1pPr>
            <a:lvl2pPr marL="914400" lvl="1" indent="-228600" algn="l">
              <a:lnSpc>
                <a:spcPct val="120000"/>
              </a:lnSpc>
              <a:spcBef>
                <a:spcPts val="500"/>
              </a:spcBef>
              <a:spcAft>
                <a:spcPts val="0"/>
              </a:spcAft>
              <a:buClr>
                <a:schemeClr val="lt1"/>
              </a:buClr>
              <a:buSzPts val="2000"/>
              <a:buNone/>
              <a:defRPr sz="2000" b="1"/>
            </a:lvl2pPr>
            <a:lvl3pPr marL="1371600" lvl="2" indent="-228600" algn="l">
              <a:lnSpc>
                <a:spcPct val="120000"/>
              </a:lnSpc>
              <a:spcBef>
                <a:spcPts val="500"/>
              </a:spcBef>
              <a:spcAft>
                <a:spcPts val="0"/>
              </a:spcAft>
              <a:buClr>
                <a:schemeClr val="lt1"/>
              </a:buClr>
              <a:buSzPts val="1800"/>
              <a:buNone/>
              <a:defRPr sz="1800" b="1"/>
            </a:lvl3pPr>
            <a:lvl4pPr marL="1828800" lvl="3" indent="-228600" algn="l">
              <a:lnSpc>
                <a:spcPct val="120000"/>
              </a:lnSpc>
              <a:spcBef>
                <a:spcPts val="500"/>
              </a:spcBef>
              <a:spcAft>
                <a:spcPts val="0"/>
              </a:spcAft>
              <a:buClr>
                <a:schemeClr val="lt1"/>
              </a:buClr>
              <a:buSzPts val="1600"/>
              <a:buNone/>
              <a:defRPr sz="1600" b="1"/>
            </a:lvl4pPr>
            <a:lvl5pPr marL="2286000" lvl="4" indent="-228600" algn="l">
              <a:lnSpc>
                <a:spcPct val="120000"/>
              </a:lnSpc>
              <a:spcBef>
                <a:spcPts val="500"/>
              </a:spcBef>
              <a:spcAft>
                <a:spcPts val="0"/>
              </a:spcAft>
              <a:buClr>
                <a:schemeClr val="lt1"/>
              </a:buClr>
              <a:buSzPts val="1600"/>
              <a:buNone/>
              <a:defRPr sz="1600" b="1"/>
            </a:lvl5pPr>
            <a:lvl6pPr marL="2743200" lvl="5" indent="-228600" algn="l">
              <a:lnSpc>
                <a:spcPct val="120000"/>
              </a:lnSpc>
              <a:spcBef>
                <a:spcPts val="500"/>
              </a:spcBef>
              <a:spcAft>
                <a:spcPts val="0"/>
              </a:spcAft>
              <a:buClr>
                <a:schemeClr val="lt1"/>
              </a:buClr>
              <a:buSzPts val="1600"/>
              <a:buNone/>
              <a:defRPr sz="1600" b="1"/>
            </a:lvl6pPr>
            <a:lvl7pPr marL="3200400" lvl="6" indent="-228600" algn="l">
              <a:lnSpc>
                <a:spcPct val="120000"/>
              </a:lnSpc>
              <a:spcBef>
                <a:spcPts val="500"/>
              </a:spcBef>
              <a:spcAft>
                <a:spcPts val="0"/>
              </a:spcAft>
              <a:buClr>
                <a:schemeClr val="lt1"/>
              </a:buClr>
              <a:buSzPts val="1600"/>
              <a:buNone/>
              <a:defRPr sz="1600" b="1"/>
            </a:lvl7pPr>
            <a:lvl8pPr marL="3657600" lvl="7" indent="-228600" algn="l">
              <a:lnSpc>
                <a:spcPct val="120000"/>
              </a:lnSpc>
              <a:spcBef>
                <a:spcPts val="500"/>
              </a:spcBef>
              <a:spcAft>
                <a:spcPts val="0"/>
              </a:spcAft>
              <a:buClr>
                <a:schemeClr val="lt1"/>
              </a:buClr>
              <a:buSzPts val="1600"/>
              <a:buNone/>
              <a:defRPr sz="1600" b="1"/>
            </a:lvl8pPr>
            <a:lvl9pPr marL="4114800" lvl="8" indent="-228600" algn="l">
              <a:lnSpc>
                <a:spcPct val="120000"/>
              </a:lnSpc>
              <a:spcBef>
                <a:spcPts val="500"/>
              </a:spcBef>
              <a:spcAft>
                <a:spcPts val="0"/>
              </a:spcAft>
              <a:buClr>
                <a:schemeClr val="lt1"/>
              </a:buClr>
              <a:buSzPts val="1600"/>
              <a:buNone/>
              <a:defRPr sz="1600" b="1"/>
            </a:lvl9pPr>
          </a:lstStyle>
          <a:p>
            <a:endParaRPr/>
          </a:p>
        </p:txBody>
      </p:sp>
      <p:sp>
        <p:nvSpPr>
          <p:cNvPr id="113" name="Google Shape;113;p25"/>
          <p:cNvSpPr>
            <a:spLocks noGrp="1"/>
          </p:cNvSpPr>
          <p:nvPr>
            <p:ph type="pic" idx="5"/>
          </p:nvPr>
        </p:nvSpPr>
        <p:spPr>
          <a:xfrm>
            <a:off x="4568996" y="2298987"/>
            <a:ext cx="2930525" cy="1524000"/>
          </a:xfrm>
          <a:prstGeom prst="roundRect">
            <a:avLst>
              <a:gd name="adj" fmla="val 0"/>
            </a:avLst>
          </a:prstGeom>
          <a:noFill/>
          <a:ln w="14605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txBody>
          <a:bodyPr spcFirstLastPara="1" wrap="square" lIns="91425" tIns="45700" rIns="91425" bIns="45700" anchor="t" anchorCtr="0">
            <a:normAutofit/>
          </a:bodyPr>
          <a:lstStyle>
            <a:lvl1pPr marR="0" lvl="0" algn="ctr" rtl="0">
              <a:lnSpc>
                <a:spcPct val="120000"/>
              </a:lnSpc>
              <a:spcBef>
                <a:spcPts val="1000"/>
              </a:spcBef>
              <a:spcAft>
                <a:spcPts val="0"/>
              </a:spcAft>
              <a:buClr>
                <a:schemeClr val="lt1"/>
              </a:buClr>
              <a:buSzPts val="1600"/>
              <a:buFont typeface="Arial"/>
              <a:buNone/>
              <a:defRPr sz="1600" b="0" i="0" u="none" strike="noStrike" cap="none">
                <a:solidFill>
                  <a:schemeClr val="lt1"/>
                </a:solidFill>
                <a:latin typeface="Rockwell"/>
                <a:ea typeface="Rockwell"/>
                <a:cs typeface="Rockwell"/>
                <a:sym typeface="Rockwell"/>
              </a:defRPr>
            </a:lvl1pPr>
            <a:lvl2pPr marR="0" lvl="1" algn="l" rtl="0">
              <a:lnSpc>
                <a:spcPct val="120000"/>
              </a:lnSpc>
              <a:spcBef>
                <a:spcPts val="500"/>
              </a:spcBef>
              <a:spcAft>
                <a:spcPts val="0"/>
              </a:spcAft>
              <a:buClr>
                <a:schemeClr val="lt1"/>
              </a:buClr>
              <a:buSzPts val="1600"/>
              <a:buFont typeface="Arial"/>
              <a:buNone/>
              <a:defRPr sz="1600" b="0" i="0" u="none" strike="noStrike" cap="none">
                <a:solidFill>
                  <a:schemeClr val="lt1"/>
                </a:solidFill>
                <a:latin typeface="Rockwell"/>
                <a:ea typeface="Rockwell"/>
                <a:cs typeface="Rockwell"/>
                <a:sym typeface="Rockwell"/>
              </a:defRPr>
            </a:lvl2pPr>
            <a:lvl3pPr marR="0" lvl="2" algn="l" rtl="0">
              <a:lnSpc>
                <a:spcPct val="120000"/>
              </a:lnSpc>
              <a:spcBef>
                <a:spcPts val="500"/>
              </a:spcBef>
              <a:spcAft>
                <a:spcPts val="0"/>
              </a:spcAft>
              <a:buClr>
                <a:schemeClr val="lt1"/>
              </a:buClr>
              <a:buSzPts val="1600"/>
              <a:buFont typeface="Arial"/>
              <a:buNone/>
              <a:defRPr sz="1600" b="0" i="0" u="none" strike="noStrike" cap="none">
                <a:solidFill>
                  <a:schemeClr val="lt1"/>
                </a:solidFill>
                <a:latin typeface="Rockwell"/>
                <a:ea typeface="Rockwell"/>
                <a:cs typeface="Rockwell"/>
                <a:sym typeface="Rockwell"/>
              </a:defRPr>
            </a:lvl3pPr>
            <a:lvl4pPr marR="0" lvl="3" algn="l" rtl="0">
              <a:lnSpc>
                <a:spcPct val="120000"/>
              </a:lnSpc>
              <a:spcBef>
                <a:spcPts val="500"/>
              </a:spcBef>
              <a:spcAft>
                <a:spcPts val="0"/>
              </a:spcAft>
              <a:buClr>
                <a:schemeClr val="lt1"/>
              </a:buClr>
              <a:buSzPts val="1600"/>
              <a:buFont typeface="Arial"/>
              <a:buNone/>
              <a:defRPr sz="1600" b="0" i="0" u="none" strike="noStrike" cap="none">
                <a:solidFill>
                  <a:schemeClr val="lt1"/>
                </a:solidFill>
                <a:latin typeface="Rockwell"/>
                <a:ea typeface="Rockwell"/>
                <a:cs typeface="Rockwell"/>
                <a:sym typeface="Rockwell"/>
              </a:defRPr>
            </a:lvl4pPr>
            <a:lvl5pPr marR="0" lvl="4" algn="l" rtl="0">
              <a:lnSpc>
                <a:spcPct val="120000"/>
              </a:lnSpc>
              <a:spcBef>
                <a:spcPts val="500"/>
              </a:spcBef>
              <a:spcAft>
                <a:spcPts val="0"/>
              </a:spcAft>
              <a:buClr>
                <a:schemeClr val="lt1"/>
              </a:buClr>
              <a:buSzPts val="1600"/>
              <a:buFont typeface="Arial"/>
              <a:buNone/>
              <a:defRPr sz="1600" b="0" i="0" u="none" strike="noStrike" cap="none">
                <a:solidFill>
                  <a:schemeClr val="lt1"/>
                </a:solidFill>
                <a:latin typeface="Rockwell"/>
                <a:ea typeface="Rockwell"/>
                <a:cs typeface="Rockwell"/>
                <a:sym typeface="Rockwell"/>
              </a:defRPr>
            </a:lvl5pPr>
            <a:lvl6pPr marR="0" lvl="5" algn="l" rtl="0">
              <a:lnSpc>
                <a:spcPct val="120000"/>
              </a:lnSpc>
              <a:spcBef>
                <a:spcPts val="500"/>
              </a:spcBef>
              <a:spcAft>
                <a:spcPts val="0"/>
              </a:spcAft>
              <a:buClr>
                <a:schemeClr val="lt1"/>
              </a:buClr>
              <a:buSzPts val="1600"/>
              <a:buFont typeface="Arial"/>
              <a:buNone/>
              <a:defRPr sz="1600" b="0" i="0" u="none" strike="noStrike" cap="none">
                <a:solidFill>
                  <a:schemeClr val="lt1"/>
                </a:solidFill>
                <a:latin typeface="Rockwell"/>
                <a:ea typeface="Rockwell"/>
                <a:cs typeface="Rockwell"/>
                <a:sym typeface="Rockwell"/>
              </a:defRPr>
            </a:lvl6pPr>
            <a:lvl7pPr marR="0" lvl="6" algn="l" rtl="0">
              <a:lnSpc>
                <a:spcPct val="120000"/>
              </a:lnSpc>
              <a:spcBef>
                <a:spcPts val="500"/>
              </a:spcBef>
              <a:spcAft>
                <a:spcPts val="0"/>
              </a:spcAft>
              <a:buClr>
                <a:schemeClr val="lt1"/>
              </a:buClr>
              <a:buSzPts val="1600"/>
              <a:buFont typeface="Arial"/>
              <a:buNone/>
              <a:defRPr sz="1600" b="0" i="0" u="none" strike="noStrike" cap="none">
                <a:solidFill>
                  <a:schemeClr val="lt1"/>
                </a:solidFill>
                <a:latin typeface="Rockwell"/>
                <a:ea typeface="Rockwell"/>
                <a:cs typeface="Rockwell"/>
                <a:sym typeface="Rockwell"/>
              </a:defRPr>
            </a:lvl7pPr>
            <a:lvl8pPr marR="0" lvl="7" algn="l" rtl="0">
              <a:lnSpc>
                <a:spcPct val="120000"/>
              </a:lnSpc>
              <a:spcBef>
                <a:spcPts val="500"/>
              </a:spcBef>
              <a:spcAft>
                <a:spcPts val="0"/>
              </a:spcAft>
              <a:buClr>
                <a:schemeClr val="lt1"/>
              </a:buClr>
              <a:buSzPts val="1600"/>
              <a:buFont typeface="Arial"/>
              <a:buNone/>
              <a:defRPr sz="1600" b="0" i="0" u="none" strike="noStrike" cap="none">
                <a:solidFill>
                  <a:schemeClr val="lt1"/>
                </a:solidFill>
                <a:latin typeface="Rockwell"/>
                <a:ea typeface="Rockwell"/>
                <a:cs typeface="Rockwell"/>
                <a:sym typeface="Rockwell"/>
              </a:defRPr>
            </a:lvl8pPr>
            <a:lvl9pPr marR="0" lvl="8" algn="l" rtl="0">
              <a:lnSpc>
                <a:spcPct val="120000"/>
              </a:lnSpc>
              <a:spcBef>
                <a:spcPts val="500"/>
              </a:spcBef>
              <a:spcAft>
                <a:spcPts val="0"/>
              </a:spcAft>
              <a:buClr>
                <a:schemeClr val="lt1"/>
              </a:buClr>
              <a:buSzPts val="1600"/>
              <a:buFont typeface="Arial"/>
              <a:buNone/>
              <a:defRPr sz="1600" b="0" i="0" u="none" strike="noStrike" cap="none">
                <a:solidFill>
                  <a:schemeClr val="lt1"/>
                </a:solidFill>
                <a:latin typeface="Rockwell"/>
                <a:ea typeface="Rockwell"/>
                <a:cs typeface="Rockwell"/>
                <a:sym typeface="Rockwell"/>
              </a:defRPr>
            </a:lvl9pPr>
          </a:lstStyle>
          <a:p>
            <a:endParaRPr/>
          </a:p>
        </p:txBody>
      </p:sp>
      <p:sp>
        <p:nvSpPr>
          <p:cNvPr id="114" name="Google Shape;114;p25"/>
          <p:cNvSpPr txBox="1">
            <a:spLocks noGrp="1"/>
          </p:cNvSpPr>
          <p:nvPr>
            <p:ph type="body" idx="6"/>
          </p:nvPr>
        </p:nvSpPr>
        <p:spPr>
          <a:xfrm>
            <a:off x="4441348" y="4772160"/>
            <a:ext cx="3300336" cy="1019038"/>
          </a:xfrm>
          <a:prstGeom prst="rect">
            <a:avLst/>
          </a:prstGeom>
          <a:noFill/>
          <a:ln>
            <a:noFill/>
          </a:ln>
        </p:spPr>
        <p:txBody>
          <a:bodyPr spcFirstLastPara="1" wrap="square" lIns="91425" tIns="45700" rIns="91425" bIns="45700" anchor="t" anchorCtr="0">
            <a:normAutofit/>
          </a:bodyPr>
          <a:lstStyle>
            <a:lvl1pPr marL="457200" lvl="0" indent="-228600" algn="ctr">
              <a:lnSpc>
                <a:spcPct val="120000"/>
              </a:lnSpc>
              <a:spcBef>
                <a:spcPts val="1000"/>
              </a:spcBef>
              <a:spcAft>
                <a:spcPts val="0"/>
              </a:spcAft>
              <a:buClr>
                <a:schemeClr val="lt1"/>
              </a:buClr>
              <a:buSzPts val="1400"/>
              <a:buNone/>
              <a:defRPr sz="1400"/>
            </a:lvl1pPr>
            <a:lvl2pPr marL="914400" lvl="1" indent="-228600" algn="l">
              <a:lnSpc>
                <a:spcPct val="120000"/>
              </a:lnSpc>
              <a:spcBef>
                <a:spcPts val="500"/>
              </a:spcBef>
              <a:spcAft>
                <a:spcPts val="0"/>
              </a:spcAft>
              <a:buClr>
                <a:schemeClr val="lt1"/>
              </a:buClr>
              <a:buSzPts val="1200"/>
              <a:buNone/>
              <a:defRPr sz="1200"/>
            </a:lvl2pPr>
            <a:lvl3pPr marL="1371600" lvl="2" indent="-228600" algn="l">
              <a:lnSpc>
                <a:spcPct val="120000"/>
              </a:lnSpc>
              <a:spcBef>
                <a:spcPts val="500"/>
              </a:spcBef>
              <a:spcAft>
                <a:spcPts val="0"/>
              </a:spcAft>
              <a:buClr>
                <a:schemeClr val="lt1"/>
              </a:buClr>
              <a:buSzPts val="1000"/>
              <a:buNone/>
              <a:defRPr sz="1000"/>
            </a:lvl3pPr>
            <a:lvl4pPr marL="1828800" lvl="3" indent="-228600" algn="l">
              <a:lnSpc>
                <a:spcPct val="120000"/>
              </a:lnSpc>
              <a:spcBef>
                <a:spcPts val="500"/>
              </a:spcBef>
              <a:spcAft>
                <a:spcPts val="0"/>
              </a:spcAft>
              <a:buClr>
                <a:schemeClr val="lt1"/>
              </a:buClr>
              <a:buSzPts val="900"/>
              <a:buNone/>
              <a:defRPr sz="900"/>
            </a:lvl4pPr>
            <a:lvl5pPr marL="2286000" lvl="4" indent="-228600" algn="l">
              <a:lnSpc>
                <a:spcPct val="120000"/>
              </a:lnSpc>
              <a:spcBef>
                <a:spcPts val="500"/>
              </a:spcBef>
              <a:spcAft>
                <a:spcPts val="0"/>
              </a:spcAft>
              <a:buClr>
                <a:schemeClr val="lt1"/>
              </a:buClr>
              <a:buSzPts val="900"/>
              <a:buNone/>
              <a:defRPr sz="900"/>
            </a:lvl5pPr>
            <a:lvl6pPr marL="2743200" lvl="5" indent="-228600" algn="l">
              <a:lnSpc>
                <a:spcPct val="120000"/>
              </a:lnSpc>
              <a:spcBef>
                <a:spcPts val="500"/>
              </a:spcBef>
              <a:spcAft>
                <a:spcPts val="0"/>
              </a:spcAft>
              <a:buClr>
                <a:schemeClr val="lt1"/>
              </a:buClr>
              <a:buSzPts val="900"/>
              <a:buNone/>
              <a:defRPr sz="900"/>
            </a:lvl6pPr>
            <a:lvl7pPr marL="3200400" lvl="6" indent="-228600" algn="l">
              <a:lnSpc>
                <a:spcPct val="120000"/>
              </a:lnSpc>
              <a:spcBef>
                <a:spcPts val="500"/>
              </a:spcBef>
              <a:spcAft>
                <a:spcPts val="0"/>
              </a:spcAft>
              <a:buClr>
                <a:schemeClr val="lt1"/>
              </a:buClr>
              <a:buSzPts val="900"/>
              <a:buNone/>
              <a:defRPr sz="900"/>
            </a:lvl7pPr>
            <a:lvl8pPr marL="3657600" lvl="7" indent="-228600" algn="l">
              <a:lnSpc>
                <a:spcPct val="120000"/>
              </a:lnSpc>
              <a:spcBef>
                <a:spcPts val="500"/>
              </a:spcBef>
              <a:spcAft>
                <a:spcPts val="0"/>
              </a:spcAft>
              <a:buClr>
                <a:schemeClr val="lt1"/>
              </a:buClr>
              <a:buSzPts val="900"/>
              <a:buNone/>
              <a:defRPr sz="900"/>
            </a:lvl8pPr>
            <a:lvl9pPr marL="4114800" lvl="8" indent="-228600" algn="l">
              <a:lnSpc>
                <a:spcPct val="120000"/>
              </a:lnSpc>
              <a:spcBef>
                <a:spcPts val="500"/>
              </a:spcBef>
              <a:spcAft>
                <a:spcPts val="0"/>
              </a:spcAft>
              <a:buClr>
                <a:schemeClr val="lt1"/>
              </a:buClr>
              <a:buSzPts val="900"/>
              <a:buNone/>
              <a:defRPr sz="900"/>
            </a:lvl9pPr>
          </a:lstStyle>
          <a:p>
            <a:endParaRPr/>
          </a:p>
        </p:txBody>
      </p:sp>
      <p:sp>
        <p:nvSpPr>
          <p:cNvPr id="115" name="Google Shape;115;p25"/>
          <p:cNvSpPr txBox="1">
            <a:spLocks noGrp="1"/>
          </p:cNvSpPr>
          <p:nvPr>
            <p:ph type="body" idx="7"/>
          </p:nvPr>
        </p:nvSpPr>
        <p:spPr>
          <a:xfrm>
            <a:off x="7973423" y="4195899"/>
            <a:ext cx="3289900" cy="576262"/>
          </a:xfrm>
          <a:prstGeom prst="rect">
            <a:avLst/>
          </a:prstGeom>
          <a:noFill/>
          <a:ln>
            <a:noFill/>
          </a:ln>
        </p:spPr>
        <p:txBody>
          <a:bodyPr spcFirstLastPara="1" wrap="square" lIns="91425" tIns="45700" rIns="91425" bIns="45700" anchor="b" anchorCtr="0">
            <a:noAutofit/>
          </a:bodyPr>
          <a:lstStyle>
            <a:lvl1pPr marL="457200" lvl="0" indent="-228600" algn="ctr">
              <a:lnSpc>
                <a:spcPct val="100000"/>
              </a:lnSpc>
              <a:spcBef>
                <a:spcPts val="1000"/>
              </a:spcBef>
              <a:spcAft>
                <a:spcPts val="0"/>
              </a:spcAft>
              <a:buClr>
                <a:schemeClr val="lt1"/>
              </a:buClr>
              <a:buSzPts val="2000"/>
              <a:buNone/>
              <a:defRPr sz="2000" b="0">
                <a:solidFill>
                  <a:schemeClr val="lt1"/>
                </a:solidFill>
              </a:defRPr>
            </a:lvl1pPr>
            <a:lvl2pPr marL="914400" lvl="1" indent="-228600" algn="l">
              <a:lnSpc>
                <a:spcPct val="120000"/>
              </a:lnSpc>
              <a:spcBef>
                <a:spcPts val="500"/>
              </a:spcBef>
              <a:spcAft>
                <a:spcPts val="0"/>
              </a:spcAft>
              <a:buClr>
                <a:schemeClr val="lt1"/>
              </a:buClr>
              <a:buSzPts val="2000"/>
              <a:buNone/>
              <a:defRPr sz="2000" b="1"/>
            </a:lvl2pPr>
            <a:lvl3pPr marL="1371600" lvl="2" indent="-228600" algn="l">
              <a:lnSpc>
                <a:spcPct val="120000"/>
              </a:lnSpc>
              <a:spcBef>
                <a:spcPts val="500"/>
              </a:spcBef>
              <a:spcAft>
                <a:spcPts val="0"/>
              </a:spcAft>
              <a:buClr>
                <a:schemeClr val="lt1"/>
              </a:buClr>
              <a:buSzPts val="1800"/>
              <a:buNone/>
              <a:defRPr sz="1800" b="1"/>
            </a:lvl3pPr>
            <a:lvl4pPr marL="1828800" lvl="3" indent="-228600" algn="l">
              <a:lnSpc>
                <a:spcPct val="120000"/>
              </a:lnSpc>
              <a:spcBef>
                <a:spcPts val="500"/>
              </a:spcBef>
              <a:spcAft>
                <a:spcPts val="0"/>
              </a:spcAft>
              <a:buClr>
                <a:schemeClr val="lt1"/>
              </a:buClr>
              <a:buSzPts val="1600"/>
              <a:buNone/>
              <a:defRPr sz="1600" b="1"/>
            </a:lvl4pPr>
            <a:lvl5pPr marL="2286000" lvl="4" indent="-228600" algn="l">
              <a:lnSpc>
                <a:spcPct val="120000"/>
              </a:lnSpc>
              <a:spcBef>
                <a:spcPts val="500"/>
              </a:spcBef>
              <a:spcAft>
                <a:spcPts val="0"/>
              </a:spcAft>
              <a:buClr>
                <a:schemeClr val="lt1"/>
              </a:buClr>
              <a:buSzPts val="1600"/>
              <a:buNone/>
              <a:defRPr sz="1600" b="1"/>
            </a:lvl5pPr>
            <a:lvl6pPr marL="2743200" lvl="5" indent="-228600" algn="l">
              <a:lnSpc>
                <a:spcPct val="120000"/>
              </a:lnSpc>
              <a:spcBef>
                <a:spcPts val="500"/>
              </a:spcBef>
              <a:spcAft>
                <a:spcPts val="0"/>
              </a:spcAft>
              <a:buClr>
                <a:schemeClr val="lt1"/>
              </a:buClr>
              <a:buSzPts val="1600"/>
              <a:buNone/>
              <a:defRPr sz="1600" b="1"/>
            </a:lvl6pPr>
            <a:lvl7pPr marL="3200400" lvl="6" indent="-228600" algn="l">
              <a:lnSpc>
                <a:spcPct val="120000"/>
              </a:lnSpc>
              <a:spcBef>
                <a:spcPts val="500"/>
              </a:spcBef>
              <a:spcAft>
                <a:spcPts val="0"/>
              </a:spcAft>
              <a:buClr>
                <a:schemeClr val="lt1"/>
              </a:buClr>
              <a:buSzPts val="1600"/>
              <a:buNone/>
              <a:defRPr sz="1600" b="1"/>
            </a:lvl7pPr>
            <a:lvl8pPr marL="3657600" lvl="7" indent="-228600" algn="l">
              <a:lnSpc>
                <a:spcPct val="120000"/>
              </a:lnSpc>
              <a:spcBef>
                <a:spcPts val="500"/>
              </a:spcBef>
              <a:spcAft>
                <a:spcPts val="0"/>
              </a:spcAft>
              <a:buClr>
                <a:schemeClr val="lt1"/>
              </a:buClr>
              <a:buSzPts val="1600"/>
              <a:buNone/>
              <a:defRPr sz="1600" b="1"/>
            </a:lvl8pPr>
            <a:lvl9pPr marL="4114800" lvl="8" indent="-228600" algn="l">
              <a:lnSpc>
                <a:spcPct val="120000"/>
              </a:lnSpc>
              <a:spcBef>
                <a:spcPts val="500"/>
              </a:spcBef>
              <a:spcAft>
                <a:spcPts val="0"/>
              </a:spcAft>
              <a:buClr>
                <a:schemeClr val="lt1"/>
              </a:buClr>
              <a:buSzPts val="1600"/>
              <a:buNone/>
              <a:defRPr sz="1600" b="1"/>
            </a:lvl9pPr>
          </a:lstStyle>
          <a:p>
            <a:endParaRPr/>
          </a:p>
        </p:txBody>
      </p:sp>
      <p:sp>
        <p:nvSpPr>
          <p:cNvPr id="116" name="Google Shape;116;p25"/>
          <p:cNvSpPr>
            <a:spLocks noGrp="1"/>
          </p:cNvSpPr>
          <p:nvPr>
            <p:ph type="pic" idx="8"/>
          </p:nvPr>
        </p:nvSpPr>
        <p:spPr>
          <a:xfrm>
            <a:off x="8152803" y="2298987"/>
            <a:ext cx="2932113" cy="1524000"/>
          </a:xfrm>
          <a:prstGeom prst="roundRect">
            <a:avLst>
              <a:gd name="adj" fmla="val 0"/>
            </a:avLst>
          </a:prstGeom>
          <a:noFill/>
          <a:ln w="14605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txBody>
          <a:bodyPr spcFirstLastPara="1" wrap="square" lIns="91425" tIns="45700" rIns="91425" bIns="45700" anchor="t" anchorCtr="0">
            <a:normAutofit/>
          </a:bodyPr>
          <a:lstStyle>
            <a:lvl1pPr marR="0" lvl="0" algn="ctr" rtl="0">
              <a:lnSpc>
                <a:spcPct val="120000"/>
              </a:lnSpc>
              <a:spcBef>
                <a:spcPts val="1000"/>
              </a:spcBef>
              <a:spcAft>
                <a:spcPts val="0"/>
              </a:spcAft>
              <a:buClr>
                <a:schemeClr val="lt1"/>
              </a:buClr>
              <a:buSzPts val="1600"/>
              <a:buFont typeface="Arial"/>
              <a:buNone/>
              <a:defRPr sz="1600" b="0" i="0" u="none" strike="noStrike" cap="none">
                <a:solidFill>
                  <a:schemeClr val="lt1"/>
                </a:solidFill>
                <a:latin typeface="Rockwell"/>
                <a:ea typeface="Rockwell"/>
                <a:cs typeface="Rockwell"/>
                <a:sym typeface="Rockwell"/>
              </a:defRPr>
            </a:lvl1pPr>
            <a:lvl2pPr marR="0" lvl="1" algn="l" rtl="0">
              <a:lnSpc>
                <a:spcPct val="120000"/>
              </a:lnSpc>
              <a:spcBef>
                <a:spcPts val="500"/>
              </a:spcBef>
              <a:spcAft>
                <a:spcPts val="0"/>
              </a:spcAft>
              <a:buClr>
                <a:schemeClr val="lt1"/>
              </a:buClr>
              <a:buSzPts val="1600"/>
              <a:buFont typeface="Arial"/>
              <a:buNone/>
              <a:defRPr sz="1600" b="0" i="0" u="none" strike="noStrike" cap="none">
                <a:solidFill>
                  <a:schemeClr val="lt1"/>
                </a:solidFill>
                <a:latin typeface="Rockwell"/>
                <a:ea typeface="Rockwell"/>
                <a:cs typeface="Rockwell"/>
                <a:sym typeface="Rockwell"/>
              </a:defRPr>
            </a:lvl2pPr>
            <a:lvl3pPr marR="0" lvl="2" algn="l" rtl="0">
              <a:lnSpc>
                <a:spcPct val="120000"/>
              </a:lnSpc>
              <a:spcBef>
                <a:spcPts val="500"/>
              </a:spcBef>
              <a:spcAft>
                <a:spcPts val="0"/>
              </a:spcAft>
              <a:buClr>
                <a:schemeClr val="lt1"/>
              </a:buClr>
              <a:buSzPts val="1600"/>
              <a:buFont typeface="Arial"/>
              <a:buNone/>
              <a:defRPr sz="1600" b="0" i="0" u="none" strike="noStrike" cap="none">
                <a:solidFill>
                  <a:schemeClr val="lt1"/>
                </a:solidFill>
                <a:latin typeface="Rockwell"/>
                <a:ea typeface="Rockwell"/>
                <a:cs typeface="Rockwell"/>
                <a:sym typeface="Rockwell"/>
              </a:defRPr>
            </a:lvl3pPr>
            <a:lvl4pPr marR="0" lvl="3" algn="l" rtl="0">
              <a:lnSpc>
                <a:spcPct val="120000"/>
              </a:lnSpc>
              <a:spcBef>
                <a:spcPts val="500"/>
              </a:spcBef>
              <a:spcAft>
                <a:spcPts val="0"/>
              </a:spcAft>
              <a:buClr>
                <a:schemeClr val="lt1"/>
              </a:buClr>
              <a:buSzPts val="1600"/>
              <a:buFont typeface="Arial"/>
              <a:buNone/>
              <a:defRPr sz="1600" b="0" i="0" u="none" strike="noStrike" cap="none">
                <a:solidFill>
                  <a:schemeClr val="lt1"/>
                </a:solidFill>
                <a:latin typeface="Rockwell"/>
                <a:ea typeface="Rockwell"/>
                <a:cs typeface="Rockwell"/>
                <a:sym typeface="Rockwell"/>
              </a:defRPr>
            </a:lvl4pPr>
            <a:lvl5pPr marR="0" lvl="4" algn="l" rtl="0">
              <a:lnSpc>
                <a:spcPct val="120000"/>
              </a:lnSpc>
              <a:spcBef>
                <a:spcPts val="500"/>
              </a:spcBef>
              <a:spcAft>
                <a:spcPts val="0"/>
              </a:spcAft>
              <a:buClr>
                <a:schemeClr val="lt1"/>
              </a:buClr>
              <a:buSzPts val="1600"/>
              <a:buFont typeface="Arial"/>
              <a:buNone/>
              <a:defRPr sz="1600" b="0" i="0" u="none" strike="noStrike" cap="none">
                <a:solidFill>
                  <a:schemeClr val="lt1"/>
                </a:solidFill>
                <a:latin typeface="Rockwell"/>
                <a:ea typeface="Rockwell"/>
                <a:cs typeface="Rockwell"/>
                <a:sym typeface="Rockwell"/>
              </a:defRPr>
            </a:lvl5pPr>
            <a:lvl6pPr marR="0" lvl="5" algn="l" rtl="0">
              <a:lnSpc>
                <a:spcPct val="120000"/>
              </a:lnSpc>
              <a:spcBef>
                <a:spcPts val="500"/>
              </a:spcBef>
              <a:spcAft>
                <a:spcPts val="0"/>
              </a:spcAft>
              <a:buClr>
                <a:schemeClr val="lt1"/>
              </a:buClr>
              <a:buSzPts val="1600"/>
              <a:buFont typeface="Arial"/>
              <a:buNone/>
              <a:defRPr sz="1600" b="0" i="0" u="none" strike="noStrike" cap="none">
                <a:solidFill>
                  <a:schemeClr val="lt1"/>
                </a:solidFill>
                <a:latin typeface="Rockwell"/>
                <a:ea typeface="Rockwell"/>
                <a:cs typeface="Rockwell"/>
                <a:sym typeface="Rockwell"/>
              </a:defRPr>
            </a:lvl6pPr>
            <a:lvl7pPr marR="0" lvl="6" algn="l" rtl="0">
              <a:lnSpc>
                <a:spcPct val="120000"/>
              </a:lnSpc>
              <a:spcBef>
                <a:spcPts val="500"/>
              </a:spcBef>
              <a:spcAft>
                <a:spcPts val="0"/>
              </a:spcAft>
              <a:buClr>
                <a:schemeClr val="lt1"/>
              </a:buClr>
              <a:buSzPts val="1600"/>
              <a:buFont typeface="Arial"/>
              <a:buNone/>
              <a:defRPr sz="1600" b="0" i="0" u="none" strike="noStrike" cap="none">
                <a:solidFill>
                  <a:schemeClr val="lt1"/>
                </a:solidFill>
                <a:latin typeface="Rockwell"/>
                <a:ea typeface="Rockwell"/>
                <a:cs typeface="Rockwell"/>
                <a:sym typeface="Rockwell"/>
              </a:defRPr>
            </a:lvl7pPr>
            <a:lvl8pPr marR="0" lvl="7" algn="l" rtl="0">
              <a:lnSpc>
                <a:spcPct val="120000"/>
              </a:lnSpc>
              <a:spcBef>
                <a:spcPts val="500"/>
              </a:spcBef>
              <a:spcAft>
                <a:spcPts val="0"/>
              </a:spcAft>
              <a:buClr>
                <a:schemeClr val="lt1"/>
              </a:buClr>
              <a:buSzPts val="1600"/>
              <a:buFont typeface="Arial"/>
              <a:buNone/>
              <a:defRPr sz="1600" b="0" i="0" u="none" strike="noStrike" cap="none">
                <a:solidFill>
                  <a:schemeClr val="lt1"/>
                </a:solidFill>
                <a:latin typeface="Rockwell"/>
                <a:ea typeface="Rockwell"/>
                <a:cs typeface="Rockwell"/>
                <a:sym typeface="Rockwell"/>
              </a:defRPr>
            </a:lvl8pPr>
            <a:lvl9pPr marR="0" lvl="8" algn="l" rtl="0">
              <a:lnSpc>
                <a:spcPct val="120000"/>
              </a:lnSpc>
              <a:spcBef>
                <a:spcPts val="500"/>
              </a:spcBef>
              <a:spcAft>
                <a:spcPts val="0"/>
              </a:spcAft>
              <a:buClr>
                <a:schemeClr val="lt1"/>
              </a:buClr>
              <a:buSzPts val="1600"/>
              <a:buFont typeface="Arial"/>
              <a:buNone/>
              <a:defRPr sz="1600" b="0" i="0" u="none" strike="noStrike" cap="none">
                <a:solidFill>
                  <a:schemeClr val="lt1"/>
                </a:solidFill>
                <a:latin typeface="Rockwell"/>
                <a:ea typeface="Rockwell"/>
                <a:cs typeface="Rockwell"/>
                <a:sym typeface="Rockwell"/>
              </a:defRPr>
            </a:lvl9pPr>
          </a:lstStyle>
          <a:p>
            <a:endParaRPr/>
          </a:p>
        </p:txBody>
      </p:sp>
      <p:sp>
        <p:nvSpPr>
          <p:cNvPr id="117" name="Google Shape;117;p25"/>
          <p:cNvSpPr txBox="1">
            <a:spLocks noGrp="1"/>
          </p:cNvSpPr>
          <p:nvPr>
            <p:ph type="body" idx="9"/>
          </p:nvPr>
        </p:nvSpPr>
        <p:spPr>
          <a:xfrm>
            <a:off x="7973298" y="4772161"/>
            <a:ext cx="3294258" cy="1019037"/>
          </a:xfrm>
          <a:prstGeom prst="rect">
            <a:avLst/>
          </a:prstGeom>
          <a:noFill/>
          <a:ln>
            <a:noFill/>
          </a:ln>
        </p:spPr>
        <p:txBody>
          <a:bodyPr spcFirstLastPara="1" wrap="square" lIns="91425" tIns="45700" rIns="91425" bIns="45700" anchor="t" anchorCtr="0">
            <a:normAutofit/>
          </a:bodyPr>
          <a:lstStyle>
            <a:lvl1pPr marL="457200" lvl="0" indent="-228600" algn="ctr">
              <a:lnSpc>
                <a:spcPct val="120000"/>
              </a:lnSpc>
              <a:spcBef>
                <a:spcPts val="1000"/>
              </a:spcBef>
              <a:spcAft>
                <a:spcPts val="0"/>
              </a:spcAft>
              <a:buClr>
                <a:schemeClr val="lt1"/>
              </a:buClr>
              <a:buSzPts val="1400"/>
              <a:buNone/>
              <a:defRPr sz="1400"/>
            </a:lvl1pPr>
            <a:lvl2pPr marL="914400" lvl="1" indent="-228600" algn="l">
              <a:lnSpc>
                <a:spcPct val="120000"/>
              </a:lnSpc>
              <a:spcBef>
                <a:spcPts val="500"/>
              </a:spcBef>
              <a:spcAft>
                <a:spcPts val="0"/>
              </a:spcAft>
              <a:buClr>
                <a:schemeClr val="lt1"/>
              </a:buClr>
              <a:buSzPts val="1200"/>
              <a:buNone/>
              <a:defRPr sz="1200"/>
            </a:lvl2pPr>
            <a:lvl3pPr marL="1371600" lvl="2" indent="-228600" algn="l">
              <a:lnSpc>
                <a:spcPct val="120000"/>
              </a:lnSpc>
              <a:spcBef>
                <a:spcPts val="500"/>
              </a:spcBef>
              <a:spcAft>
                <a:spcPts val="0"/>
              </a:spcAft>
              <a:buClr>
                <a:schemeClr val="lt1"/>
              </a:buClr>
              <a:buSzPts val="1000"/>
              <a:buNone/>
              <a:defRPr sz="1000"/>
            </a:lvl3pPr>
            <a:lvl4pPr marL="1828800" lvl="3" indent="-228600" algn="l">
              <a:lnSpc>
                <a:spcPct val="120000"/>
              </a:lnSpc>
              <a:spcBef>
                <a:spcPts val="500"/>
              </a:spcBef>
              <a:spcAft>
                <a:spcPts val="0"/>
              </a:spcAft>
              <a:buClr>
                <a:schemeClr val="lt1"/>
              </a:buClr>
              <a:buSzPts val="900"/>
              <a:buNone/>
              <a:defRPr sz="900"/>
            </a:lvl4pPr>
            <a:lvl5pPr marL="2286000" lvl="4" indent="-228600" algn="l">
              <a:lnSpc>
                <a:spcPct val="120000"/>
              </a:lnSpc>
              <a:spcBef>
                <a:spcPts val="500"/>
              </a:spcBef>
              <a:spcAft>
                <a:spcPts val="0"/>
              </a:spcAft>
              <a:buClr>
                <a:schemeClr val="lt1"/>
              </a:buClr>
              <a:buSzPts val="900"/>
              <a:buNone/>
              <a:defRPr sz="900"/>
            </a:lvl5pPr>
            <a:lvl6pPr marL="2743200" lvl="5" indent="-228600" algn="l">
              <a:lnSpc>
                <a:spcPct val="120000"/>
              </a:lnSpc>
              <a:spcBef>
                <a:spcPts val="500"/>
              </a:spcBef>
              <a:spcAft>
                <a:spcPts val="0"/>
              </a:spcAft>
              <a:buClr>
                <a:schemeClr val="lt1"/>
              </a:buClr>
              <a:buSzPts val="900"/>
              <a:buNone/>
              <a:defRPr sz="900"/>
            </a:lvl6pPr>
            <a:lvl7pPr marL="3200400" lvl="6" indent="-228600" algn="l">
              <a:lnSpc>
                <a:spcPct val="120000"/>
              </a:lnSpc>
              <a:spcBef>
                <a:spcPts val="500"/>
              </a:spcBef>
              <a:spcAft>
                <a:spcPts val="0"/>
              </a:spcAft>
              <a:buClr>
                <a:schemeClr val="lt1"/>
              </a:buClr>
              <a:buSzPts val="900"/>
              <a:buNone/>
              <a:defRPr sz="900"/>
            </a:lvl7pPr>
            <a:lvl8pPr marL="3657600" lvl="7" indent="-228600" algn="l">
              <a:lnSpc>
                <a:spcPct val="120000"/>
              </a:lnSpc>
              <a:spcBef>
                <a:spcPts val="500"/>
              </a:spcBef>
              <a:spcAft>
                <a:spcPts val="0"/>
              </a:spcAft>
              <a:buClr>
                <a:schemeClr val="lt1"/>
              </a:buClr>
              <a:buSzPts val="900"/>
              <a:buNone/>
              <a:defRPr sz="900"/>
            </a:lvl8pPr>
            <a:lvl9pPr marL="4114800" lvl="8" indent="-228600" algn="l">
              <a:lnSpc>
                <a:spcPct val="120000"/>
              </a:lnSpc>
              <a:spcBef>
                <a:spcPts val="500"/>
              </a:spcBef>
              <a:spcAft>
                <a:spcPts val="0"/>
              </a:spcAft>
              <a:buClr>
                <a:schemeClr val="lt1"/>
              </a:buClr>
              <a:buSzPts val="900"/>
              <a:buNone/>
              <a:defRPr sz="900"/>
            </a:lvl9pPr>
          </a:lstStyle>
          <a:p>
            <a:endParaRPr/>
          </a:p>
        </p:txBody>
      </p:sp>
      <p:sp>
        <p:nvSpPr>
          <p:cNvPr id="118" name="Google Shape;118;p25"/>
          <p:cNvSpPr txBox="1">
            <a:spLocks noGrp="1"/>
          </p:cNvSpPr>
          <p:nvPr>
            <p:ph type="dt" idx="10"/>
          </p:nvPr>
        </p:nvSpPr>
        <p:spPr>
          <a:xfrm>
            <a:off x="7678736" y="5883275"/>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9" name="Google Shape;119;p25"/>
          <p:cNvSpPr txBox="1">
            <a:spLocks noGrp="1"/>
          </p:cNvSpPr>
          <p:nvPr>
            <p:ph type="ftr" idx="11"/>
          </p:nvPr>
        </p:nvSpPr>
        <p:spPr>
          <a:xfrm>
            <a:off x="913794" y="5883275"/>
            <a:ext cx="6672865"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0" name="Google Shape;120;p25"/>
          <p:cNvSpPr txBox="1">
            <a:spLocks noGrp="1"/>
          </p:cNvSpPr>
          <p:nvPr>
            <p:ph type="sldNum" idx="12"/>
          </p:nvPr>
        </p:nvSpPr>
        <p:spPr>
          <a:xfrm>
            <a:off x="10514011" y="5883275"/>
            <a:ext cx="75354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Заголовок и вертикальный текст" type="vertTx">
  <p:cSld name="VERTICAL_TEXT">
    <p:spTree>
      <p:nvGrpSpPr>
        <p:cNvPr id="1" name="Shape 121"/>
        <p:cNvGrpSpPr/>
        <p:nvPr/>
      </p:nvGrpSpPr>
      <p:grpSpPr>
        <a:xfrm>
          <a:off x="0" y="0"/>
          <a:ext cx="0" cy="0"/>
          <a:chOff x="0" y="0"/>
          <a:chExt cx="0" cy="0"/>
        </a:xfrm>
      </p:grpSpPr>
      <p:sp>
        <p:nvSpPr>
          <p:cNvPr id="122" name="Google Shape;122;p26"/>
          <p:cNvSpPr txBox="1">
            <a:spLocks noGrp="1"/>
          </p:cNvSpPr>
          <p:nvPr>
            <p:ph type="title"/>
          </p:nvPr>
        </p:nvSpPr>
        <p:spPr>
          <a:xfrm>
            <a:off x="913795" y="609600"/>
            <a:ext cx="10353761" cy="1326321"/>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3" name="Google Shape;123;p26"/>
          <p:cNvSpPr txBox="1">
            <a:spLocks noGrp="1"/>
          </p:cNvSpPr>
          <p:nvPr>
            <p:ph type="body" idx="1"/>
          </p:nvPr>
        </p:nvSpPr>
        <p:spPr>
          <a:xfrm rot="5400000">
            <a:off x="4243108" y="-1233249"/>
            <a:ext cx="3695136" cy="10353762"/>
          </a:xfrm>
          <a:prstGeom prst="rect">
            <a:avLst/>
          </a:prstGeom>
          <a:noFill/>
          <a:ln>
            <a:noFill/>
          </a:ln>
        </p:spPr>
        <p:txBody>
          <a:bodyPr spcFirstLastPara="1" wrap="square" lIns="91425" tIns="45700" rIns="91425" bIns="45700" anchor="t" anchorCtr="0">
            <a:normAutofit/>
          </a:bodyPr>
          <a:lstStyle>
            <a:lvl1pPr marL="457200" lvl="0" indent="-342900" algn="l">
              <a:lnSpc>
                <a:spcPct val="120000"/>
              </a:lnSpc>
              <a:spcBef>
                <a:spcPts val="1000"/>
              </a:spcBef>
              <a:spcAft>
                <a:spcPts val="0"/>
              </a:spcAft>
              <a:buClr>
                <a:schemeClr val="lt1"/>
              </a:buClr>
              <a:buSzPts val="1800"/>
              <a:buChar char="•"/>
              <a:defRPr/>
            </a:lvl1pPr>
            <a:lvl2pPr marL="914400" lvl="1" indent="-342900" algn="l">
              <a:lnSpc>
                <a:spcPct val="120000"/>
              </a:lnSpc>
              <a:spcBef>
                <a:spcPts val="500"/>
              </a:spcBef>
              <a:spcAft>
                <a:spcPts val="0"/>
              </a:spcAft>
              <a:buClr>
                <a:schemeClr val="lt1"/>
              </a:buClr>
              <a:buSzPts val="1800"/>
              <a:buChar char="•"/>
              <a:defRPr/>
            </a:lvl2pPr>
            <a:lvl3pPr marL="1371600" lvl="2" indent="-342900" algn="l">
              <a:lnSpc>
                <a:spcPct val="120000"/>
              </a:lnSpc>
              <a:spcBef>
                <a:spcPts val="500"/>
              </a:spcBef>
              <a:spcAft>
                <a:spcPts val="0"/>
              </a:spcAft>
              <a:buClr>
                <a:schemeClr val="lt1"/>
              </a:buClr>
              <a:buSzPts val="1800"/>
              <a:buChar char="•"/>
              <a:defRPr/>
            </a:lvl3pPr>
            <a:lvl4pPr marL="1828800" lvl="3" indent="-342900" algn="l">
              <a:lnSpc>
                <a:spcPct val="120000"/>
              </a:lnSpc>
              <a:spcBef>
                <a:spcPts val="500"/>
              </a:spcBef>
              <a:spcAft>
                <a:spcPts val="0"/>
              </a:spcAft>
              <a:buClr>
                <a:schemeClr val="lt1"/>
              </a:buClr>
              <a:buSzPts val="1800"/>
              <a:buChar char="•"/>
              <a:defRPr/>
            </a:lvl4pPr>
            <a:lvl5pPr marL="2286000" lvl="4" indent="-342900" algn="l">
              <a:lnSpc>
                <a:spcPct val="120000"/>
              </a:lnSpc>
              <a:spcBef>
                <a:spcPts val="500"/>
              </a:spcBef>
              <a:spcAft>
                <a:spcPts val="0"/>
              </a:spcAft>
              <a:buClr>
                <a:schemeClr val="lt1"/>
              </a:buClr>
              <a:buSzPts val="1800"/>
              <a:buChar char="•"/>
              <a:defRPr/>
            </a:lvl5pPr>
            <a:lvl6pPr marL="2743200" lvl="5" indent="-342900" algn="l">
              <a:lnSpc>
                <a:spcPct val="120000"/>
              </a:lnSpc>
              <a:spcBef>
                <a:spcPts val="500"/>
              </a:spcBef>
              <a:spcAft>
                <a:spcPts val="0"/>
              </a:spcAft>
              <a:buClr>
                <a:schemeClr val="lt1"/>
              </a:buClr>
              <a:buSzPts val="1800"/>
              <a:buChar char="•"/>
              <a:defRPr/>
            </a:lvl6pPr>
            <a:lvl7pPr marL="3200400" lvl="6" indent="-342900" algn="l">
              <a:lnSpc>
                <a:spcPct val="120000"/>
              </a:lnSpc>
              <a:spcBef>
                <a:spcPts val="500"/>
              </a:spcBef>
              <a:spcAft>
                <a:spcPts val="0"/>
              </a:spcAft>
              <a:buClr>
                <a:schemeClr val="lt1"/>
              </a:buClr>
              <a:buSzPts val="1800"/>
              <a:buChar char="•"/>
              <a:defRPr/>
            </a:lvl7pPr>
            <a:lvl8pPr marL="3657600" lvl="7" indent="-342900" algn="l">
              <a:lnSpc>
                <a:spcPct val="120000"/>
              </a:lnSpc>
              <a:spcBef>
                <a:spcPts val="500"/>
              </a:spcBef>
              <a:spcAft>
                <a:spcPts val="0"/>
              </a:spcAft>
              <a:buClr>
                <a:schemeClr val="lt1"/>
              </a:buClr>
              <a:buSzPts val="1800"/>
              <a:buChar char="•"/>
              <a:defRPr/>
            </a:lvl8pPr>
            <a:lvl9pPr marL="4114800" lvl="8" indent="-342900" algn="l">
              <a:lnSpc>
                <a:spcPct val="120000"/>
              </a:lnSpc>
              <a:spcBef>
                <a:spcPts val="500"/>
              </a:spcBef>
              <a:spcAft>
                <a:spcPts val="0"/>
              </a:spcAft>
              <a:buClr>
                <a:schemeClr val="lt1"/>
              </a:buClr>
              <a:buSzPts val="1800"/>
              <a:buChar char="•"/>
              <a:defRPr/>
            </a:lvl9pPr>
          </a:lstStyle>
          <a:p>
            <a:endParaRPr/>
          </a:p>
        </p:txBody>
      </p:sp>
      <p:sp>
        <p:nvSpPr>
          <p:cNvPr id="124" name="Google Shape;124;p26"/>
          <p:cNvSpPr txBox="1">
            <a:spLocks noGrp="1"/>
          </p:cNvSpPr>
          <p:nvPr>
            <p:ph type="dt" idx="10"/>
          </p:nvPr>
        </p:nvSpPr>
        <p:spPr>
          <a:xfrm>
            <a:off x="7678736" y="5883275"/>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5" name="Google Shape;125;p26"/>
          <p:cNvSpPr txBox="1">
            <a:spLocks noGrp="1"/>
          </p:cNvSpPr>
          <p:nvPr>
            <p:ph type="ftr" idx="11"/>
          </p:nvPr>
        </p:nvSpPr>
        <p:spPr>
          <a:xfrm>
            <a:off x="913794" y="5883275"/>
            <a:ext cx="6672865"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6" name="Google Shape;126;p26"/>
          <p:cNvSpPr txBox="1">
            <a:spLocks noGrp="1"/>
          </p:cNvSpPr>
          <p:nvPr>
            <p:ph type="sldNum" idx="12"/>
          </p:nvPr>
        </p:nvSpPr>
        <p:spPr>
          <a:xfrm>
            <a:off x="10514011" y="5883275"/>
            <a:ext cx="75354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Вертикальный заголовок и текст" type="vertTitleAndTx">
  <p:cSld name="VERTICAL_TITLE_AND_VERTICAL_TEXT">
    <p:spTree>
      <p:nvGrpSpPr>
        <p:cNvPr id="1" name="Shape 127"/>
        <p:cNvGrpSpPr/>
        <p:nvPr/>
      </p:nvGrpSpPr>
      <p:grpSpPr>
        <a:xfrm>
          <a:off x="0" y="0"/>
          <a:ext cx="0" cy="0"/>
          <a:chOff x="0" y="0"/>
          <a:chExt cx="0" cy="0"/>
        </a:xfrm>
      </p:grpSpPr>
      <p:sp>
        <p:nvSpPr>
          <p:cNvPr id="128" name="Google Shape;128;p27"/>
          <p:cNvSpPr txBox="1">
            <a:spLocks noGrp="1"/>
          </p:cNvSpPr>
          <p:nvPr>
            <p:ph type="title"/>
          </p:nvPr>
        </p:nvSpPr>
        <p:spPr>
          <a:xfrm rot="5400000">
            <a:off x="7405428" y="1929071"/>
            <a:ext cx="5181601" cy="2542657"/>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3400"/>
              <a:buFont typeface="Bookman Old Style"/>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9" name="Google Shape;129;p27"/>
          <p:cNvSpPr txBox="1">
            <a:spLocks noGrp="1"/>
          </p:cNvSpPr>
          <p:nvPr>
            <p:ph type="body" idx="1"/>
          </p:nvPr>
        </p:nvSpPr>
        <p:spPr>
          <a:xfrm rot="5400000">
            <a:off x="2152346" y="-628953"/>
            <a:ext cx="5181601" cy="7658705"/>
          </a:xfrm>
          <a:prstGeom prst="rect">
            <a:avLst/>
          </a:prstGeom>
          <a:noFill/>
          <a:ln>
            <a:noFill/>
          </a:ln>
        </p:spPr>
        <p:txBody>
          <a:bodyPr spcFirstLastPara="1" wrap="square" lIns="91425" tIns="45700" rIns="91425" bIns="45700" anchor="t" anchorCtr="0">
            <a:normAutofit/>
          </a:bodyPr>
          <a:lstStyle>
            <a:lvl1pPr marL="457200" lvl="0" indent="-342900" algn="l">
              <a:lnSpc>
                <a:spcPct val="120000"/>
              </a:lnSpc>
              <a:spcBef>
                <a:spcPts val="1000"/>
              </a:spcBef>
              <a:spcAft>
                <a:spcPts val="0"/>
              </a:spcAft>
              <a:buClr>
                <a:schemeClr val="lt1"/>
              </a:buClr>
              <a:buSzPts val="1800"/>
              <a:buChar char="•"/>
              <a:defRPr/>
            </a:lvl1pPr>
            <a:lvl2pPr marL="914400" lvl="1" indent="-342900" algn="l">
              <a:lnSpc>
                <a:spcPct val="120000"/>
              </a:lnSpc>
              <a:spcBef>
                <a:spcPts val="500"/>
              </a:spcBef>
              <a:spcAft>
                <a:spcPts val="0"/>
              </a:spcAft>
              <a:buClr>
                <a:schemeClr val="lt1"/>
              </a:buClr>
              <a:buSzPts val="1800"/>
              <a:buChar char="•"/>
              <a:defRPr/>
            </a:lvl2pPr>
            <a:lvl3pPr marL="1371600" lvl="2" indent="-342900" algn="l">
              <a:lnSpc>
                <a:spcPct val="120000"/>
              </a:lnSpc>
              <a:spcBef>
                <a:spcPts val="500"/>
              </a:spcBef>
              <a:spcAft>
                <a:spcPts val="0"/>
              </a:spcAft>
              <a:buClr>
                <a:schemeClr val="lt1"/>
              </a:buClr>
              <a:buSzPts val="1800"/>
              <a:buChar char="•"/>
              <a:defRPr/>
            </a:lvl3pPr>
            <a:lvl4pPr marL="1828800" lvl="3" indent="-342900" algn="l">
              <a:lnSpc>
                <a:spcPct val="120000"/>
              </a:lnSpc>
              <a:spcBef>
                <a:spcPts val="500"/>
              </a:spcBef>
              <a:spcAft>
                <a:spcPts val="0"/>
              </a:spcAft>
              <a:buClr>
                <a:schemeClr val="lt1"/>
              </a:buClr>
              <a:buSzPts val="1800"/>
              <a:buChar char="•"/>
              <a:defRPr/>
            </a:lvl4pPr>
            <a:lvl5pPr marL="2286000" lvl="4" indent="-342900" algn="l">
              <a:lnSpc>
                <a:spcPct val="120000"/>
              </a:lnSpc>
              <a:spcBef>
                <a:spcPts val="500"/>
              </a:spcBef>
              <a:spcAft>
                <a:spcPts val="0"/>
              </a:spcAft>
              <a:buClr>
                <a:schemeClr val="lt1"/>
              </a:buClr>
              <a:buSzPts val="1800"/>
              <a:buChar char="•"/>
              <a:defRPr/>
            </a:lvl5pPr>
            <a:lvl6pPr marL="2743200" lvl="5" indent="-342900" algn="l">
              <a:lnSpc>
                <a:spcPct val="120000"/>
              </a:lnSpc>
              <a:spcBef>
                <a:spcPts val="500"/>
              </a:spcBef>
              <a:spcAft>
                <a:spcPts val="0"/>
              </a:spcAft>
              <a:buClr>
                <a:schemeClr val="lt1"/>
              </a:buClr>
              <a:buSzPts val="1800"/>
              <a:buChar char="•"/>
              <a:defRPr/>
            </a:lvl6pPr>
            <a:lvl7pPr marL="3200400" lvl="6" indent="-342900" algn="l">
              <a:lnSpc>
                <a:spcPct val="120000"/>
              </a:lnSpc>
              <a:spcBef>
                <a:spcPts val="500"/>
              </a:spcBef>
              <a:spcAft>
                <a:spcPts val="0"/>
              </a:spcAft>
              <a:buClr>
                <a:schemeClr val="lt1"/>
              </a:buClr>
              <a:buSzPts val="1800"/>
              <a:buChar char="•"/>
              <a:defRPr/>
            </a:lvl7pPr>
            <a:lvl8pPr marL="3657600" lvl="7" indent="-342900" algn="l">
              <a:lnSpc>
                <a:spcPct val="120000"/>
              </a:lnSpc>
              <a:spcBef>
                <a:spcPts val="500"/>
              </a:spcBef>
              <a:spcAft>
                <a:spcPts val="0"/>
              </a:spcAft>
              <a:buClr>
                <a:schemeClr val="lt1"/>
              </a:buClr>
              <a:buSzPts val="1800"/>
              <a:buChar char="•"/>
              <a:defRPr/>
            </a:lvl8pPr>
            <a:lvl9pPr marL="4114800" lvl="8" indent="-342900" algn="l">
              <a:lnSpc>
                <a:spcPct val="120000"/>
              </a:lnSpc>
              <a:spcBef>
                <a:spcPts val="500"/>
              </a:spcBef>
              <a:spcAft>
                <a:spcPts val="0"/>
              </a:spcAft>
              <a:buClr>
                <a:schemeClr val="lt1"/>
              </a:buClr>
              <a:buSzPts val="1800"/>
              <a:buChar char="•"/>
              <a:defRPr/>
            </a:lvl9pPr>
          </a:lstStyle>
          <a:p>
            <a:endParaRPr/>
          </a:p>
        </p:txBody>
      </p:sp>
      <p:sp>
        <p:nvSpPr>
          <p:cNvPr id="130" name="Google Shape;130;p27"/>
          <p:cNvSpPr txBox="1">
            <a:spLocks noGrp="1"/>
          </p:cNvSpPr>
          <p:nvPr>
            <p:ph type="dt" idx="10"/>
          </p:nvPr>
        </p:nvSpPr>
        <p:spPr>
          <a:xfrm>
            <a:off x="7678736" y="5883275"/>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1" name="Google Shape;131;p27"/>
          <p:cNvSpPr txBox="1">
            <a:spLocks noGrp="1"/>
          </p:cNvSpPr>
          <p:nvPr>
            <p:ph type="ftr" idx="11"/>
          </p:nvPr>
        </p:nvSpPr>
        <p:spPr>
          <a:xfrm>
            <a:off x="913794" y="5883275"/>
            <a:ext cx="6672865"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2" name="Google Shape;132;p27"/>
          <p:cNvSpPr txBox="1">
            <a:spLocks noGrp="1"/>
          </p:cNvSpPr>
          <p:nvPr>
            <p:ph type="sldNum" idx="12"/>
          </p:nvPr>
        </p:nvSpPr>
        <p:spPr>
          <a:xfrm>
            <a:off x="10514011" y="5883275"/>
            <a:ext cx="75354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Два объекта" type="twoObj">
  <p:cSld name="TWO_OBJECTS">
    <p:spTree>
      <p:nvGrpSpPr>
        <p:cNvPr id="1" name="Shape 17"/>
        <p:cNvGrpSpPr/>
        <p:nvPr/>
      </p:nvGrpSpPr>
      <p:grpSpPr>
        <a:xfrm>
          <a:off x="0" y="0"/>
          <a:ext cx="0" cy="0"/>
          <a:chOff x="0" y="0"/>
          <a:chExt cx="0" cy="0"/>
        </a:xfrm>
      </p:grpSpPr>
      <p:sp>
        <p:nvSpPr>
          <p:cNvPr id="18" name="Google Shape;18;p12"/>
          <p:cNvSpPr txBox="1">
            <a:spLocks noGrp="1"/>
          </p:cNvSpPr>
          <p:nvPr>
            <p:ph type="title"/>
          </p:nvPr>
        </p:nvSpPr>
        <p:spPr>
          <a:xfrm>
            <a:off x="913795" y="609600"/>
            <a:ext cx="10353761" cy="1326321"/>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12"/>
          <p:cNvSpPr txBox="1">
            <a:spLocks noGrp="1"/>
          </p:cNvSpPr>
          <p:nvPr>
            <p:ph type="body" idx="1"/>
          </p:nvPr>
        </p:nvSpPr>
        <p:spPr>
          <a:xfrm>
            <a:off x="913795" y="2088319"/>
            <a:ext cx="5106004" cy="3702881"/>
          </a:xfrm>
          <a:prstGeom prst="rect">
            <a:avLst/>
          </a:prstGeom>
          <a:noFill/>
          <a:ln>
            <a:noFill/>
          </a:ln>
        </p:spPr>
        <p:txBody>
          <a:bodyPr spcFirstLastPara="1" wrap="square" lIns="91425" tIns="45700" rIns="91425" bIns="45700" anchor="t" anchorCtr="0">
            <a:normAutofit/>
          </a:bodyPr>
          <a:lstStyle>
            <a:lvl1pPr marL="457200" lvl="0" indent="-342900" algn="l">
              <a:lnSpc>
                <a:spcPct val="120000"/>
              </a:lnSpc>
              <a:spcBef>
                <a:spcPts val="1000"/>
              </a:spcBef>
              <a:spcAft>
                <a:spcPts val="0"/>
              </a:spcAft>
              <a:buClr>
                <a:schemeClr val="lt1"/>
              </a:buClr>
              <a:buSzPts val="1800"/>
              <a:buChar char="•"/>
              <a:defRPr/>
            </a:lvl1pPr>
            <a:lvl2pPr marL="914400" lvl="1" indent="-342900" algn="l">
              <a:lnSpc>
                <a:spcPct val="120000"/>
              </a:lnSpc>
              <a:spcBef>
                <a:spcPts val="500"/>
              </a:spcBef>
              <a:spcAft>
                <a:spcPts val="0"/>
              </a:spcAft>
              <a:buClr>
                <a:schemeClr val="lt1"/>
              </a:buClr>
              <a:buSzPts val="1800"/>
              <a:buChar char="•"/>
              <a:defRPr/>
            </a:lvl2pPr>
            <a:lvl3pPr marL="1371600" lvl="2" indent="-342900" algn="l">
              <a:lnSpc>
                <a:spcPct val="120000"/>
              </a:lnSpc>
              <a:spcBef>
                <a:spcPts val="500"/>
              </a:spcBef>
              <a:spcAft>
                <a:spcPts val="0"/>
              </a:spcAft>
              <a:buClr>
                <a:schemeClr val="lt1"/>
              </a:buClr>
              <a:buSzPts val="1800"/>
              <a:buChar char="•"/>
              <a:defRPr/>
            </a:lvl3pPr>
            <a:lvl4pPr marL="1828800" lvl="3" indent="-342900" algn="l">
              <a:lnSpc>
                <a:spcPct val="120000"/>
              </a:lnSpc>
              <a:spcBef>
                <a:spcPts val="500"/>
              </a:spcBef>
              <a:spcAft>
                <a:spcPts val="0"/>
              </a:spcAft>
              <a:buClr>
                <a:schemeClr val="lt1"/>
              </a:buClr>
              <a:buSzPts val="1800"/>
              <a:buChar char="•"/>
              <a:defRPr/>
            </a:lvl4pPr>
            <a:lvl5pPr marL="2286000" lvl="4" indent="-342900" algn="l">
              <a:lnSpc>
                <a:spcPct val="120000"/>
              </a:lnSpc>
              <a:spcBef>
                <a:spcPts val="500"/>
              </a:spcBef>
              <a:spcAft>
                <a:spcPts val="0"/>
              </a:spcAft>
              <a:buClr>
                <a:schemeClr val="lt1"/>
              </a:buClr>
              <a:buSzPts val="1800"/>
              <a:buChar char="•"/>
              <a:defRPr/>
            </a:lvl5pPr>
            <a:lvl6pPr marL="2743200" lvl="5" indent="-342900" algn="l">
              <a:lnSpc>
                <a:spcPct val="120000"/>
              </a:lnSpc>
              <a:spcBef>
                <a:spcPts val="500"/>
              </a:spcBef>
              <a:spcAft>
                <a:spcPts val="0"/>
              </a:spcAft>
              <a:buClr>
                <a:schemeClr val="lt1"/>
              </a:buClr>
              <a:buSzPts val="1800"/>
              <a:buChar char="•"/>
              <a:defRPr/>
            </a:lvl6pPr>
            <a:lvl7pPr marL="3200400" lvl="6" indent="-342900" algn="l">
              <a:lnSpc>
                <a:spcPct val="120000"/>
              </a:lnSpc>
              <a:spcBef>
                <a:spcPts val="500"/>
              </a:spcBef>
              <a:spcAft>
                <a:spcPts val="0"/>
              </a:spcAft>
              <a:buClr>
                <a:schemeClr val="lt1"/>
              </a:buClr>
              <a:buSzPts val="1800"/>
              <a:buChar char="•"/>
              <a:defRPr/>
            </a:lvl7pPr>
            <a:lvl8pPr marL="3657600" lvl="7" indent="-342900" algn="l">
              <a:lnSpc>
                <a:spcPct val="120000"/>
              </a:lnSpc>
              <a:spcBef>
                <a:spcPts val="500"/>
              </a:spcBef>
              <a:spcAft>
                <a:spcPts val="0"/>
              </a:spcAft>
              <a:buClr>
                <a:schemeClr val="lt1"/>
              </a:buClr>
              <a:buSzPts val="1800"/>
              <a:buChar char="•"/>
              <a:defRPr/>
            </a:lvl8pPr>
            <a:lvl9pPr marL="4114800" lvl="8" indent="-342900" algn="l">
              <a:lnSpc>
                <a:spcPct val="120000"/>
              </a:lnSpc>
              <a:spcBef>
                <a:spcPts val="500"/>
              </a:spcBef>
              <a:spcAft>
                <a:spcPts val="0"/>
              </a:spcAft>
              <a:buClr>
                <a:schemeClr val="lt1"/>
              </a:buClr>
              <a:buSzPts val="1800"/>
              <a:buChar char="•"/>
              <a:defRPr/>
            </a:lvl9pPr>
          </a:lstStyle>
          <a:p>
            <a:endParaRPr/>
          </a:p>
        </p:txBody>
      </p:sp>
      <p:sp>
        <p:nvSpPr>
          <p:cNvPr id="20" name="Google Shape;20;p12"/>
          <p:cNvSpPr txBox="1">
            <a:spLocks noGrp="1"/>
          </p:cNvSpPr>
          <p:nvPr>
            <p:ph type="body" idx="2"/>
          </p:nvPr>
        </p:nvSpPr>
        <p:spPr>
          <a:xfrm>
            <a:off x="6173403" y="2088319"/>
            <a:ext cx="5094154" cy="3702881"/>
          </a:xfrm>
          <a:prstGeom prst="rect">
            <a:avLst/>
          </a:prstGeom>
          <a:noFill/>
          <a:ln>
            <a:noFill/>
          </a:ln>
        </p:spPr>
        <p:txBody>
          <a:bodyPr spcFirstLastPara="1" wrap="square" lIns="91425" tIns="45700" rIns="91425" bIns="45700" anchor="t" anchorCtr="0">
            <a:normAutofit/>
          </a:bodyPr>
          <a:lstStyle>
            <a:lvl1pPr marL="457200" lvl="0" indent="-342900" algn="l">
              <a:lnSpc>
                <a:spcPct val="120000"/>
              </a:lnSpc>
              <a:spcBef>
                <a:spcPts val="1000"/>
              </a:spcBef>
              <a:spcAft>
                <a:spcPts val="0"/>
              </a:spcAft>
              <a:buClr>
                <a:schemeClr val="lt1"/>
              </a:buClr>
              <a:buSzPts val="1800"/>
              <a:buChar char="•"/>
              <a:defRPr/>
            </a:lvl1pPr>
            <a:lvl2pPr marL="914400" lvl="1" indent="-342900" algn="l">
              <a:lnSpc>
                <a:spcPct val="120000"/>
              </a:lnSpc>
              <a:spcBef>
                <a:spcPts val="500"/>
              </a:spcBef>
              <a:spcAft>
                <a:spcPts val="0"/>
              </a:spcAft>
              <a:buClr>
                <a:schemeClr val="lt1"/>
              </a:buClr>
              <a:buSzPts val="1800"/>
              <a:buChar char="•"/>
              <a:defRPr/>
            </a:lvl2pPr>
            <a:lvl3pPr marL="1371600" lvl="2" indent="-342900" algn="l">
              <a:lnSpc>
                <a:spcPct val="120000"/>
              </a:lnSpc>
              <a:spcBef>
                <a:spcPts val="500"/>
              </a:spcBef>
              <a:spcAft>
                <a:spcPts val="0"/>
              </a:spcAft>
              <a:buClr>
                <a:schemeClr val="lt1"/>
              </a:buClr>
              <a:buSzPts val="1800"/>
              <a:buChar char="•"/>
              <a:defRPr/>
            </a:lvl3pPr>
            <a:lvl4pPr marL="1828800" lvl="3" indent="-342900" algn="l">
              <a:lnSpc>
                <a:spcPct val="120000"/>
              </a:lnSpc>
              <a:spcBef>
                <a:spcPts val="500"/>
              </a:spcBef>
              <a:spcAft>
                <a:spcPts val="0"/>
              </a:spcAft>
              <a:buClr>
                <a:schemeClr val="lt1"/>
              </a:buClr>
              <a:buSzPts val="1800"/>
              <a:buChar char="•"/>
              <a:defRPr/>
            </a:lvl4pPr>
            <a:lvl5pPr marL="2286000" lvl="4" indent="-342900" algn="l">
              <a:lnSpc>
                <a:spcPct val="120000"/>
              </a:lnSpc>
              <a:spcBef>
                <a:spcPts val="500"/>
              </a:spcBef>
              <a:spcAft>
                <a:spcPts val="0"/>
              </a:spcAft>
              <a:buClr>
                <a:schemeClr val="lt1"/>
              </a:buClr>
              <a:buSzPts val="1800"/>
              <a:buChar char="•"/>
              <a:defRPr/>
            </a:lvl5pPr>
            <a:lvl6pPr marL="2743200" lvl="5" indent="-342900" algn="l">
              <a:lnSpc>
                <a:spcPct val="120000"/>
              </a:lnSpc>
              <a:spcBef>
                <a:spcPts val="500"/>
              </a:spcBef>
              <a:spcAft>
                <a:spcPts val="0"/>
              </a:spcAft>
              <a:buClr>
                <a:schemeClr val="lt1"/>
              </a:buClr>
              <a:buSzPts val="1800"/>
              <a:buChar char="•"/>
              <a:defRPr/>
            </a:lvl6pPr>
            <a:lvl7pPr marL="3200400" lvl="6" indent="-342900" algn="l">
              <a:lnSpc>
                <a:spcPct val="120000"/>
              </a:lnSpc>
              <a:spcBef>
                <a:spcPts val="500"/>
              </a:spcBef>
              <a:spcAft>
                <a:spcPts val="0"/>
              </a:spcAft>
              <a:buClr>
                <a:schemeClr val="lt1"/>
              </a:buClr>
              <a:buSzPts val="1800"/>
              <a:buChar char="•"/>
              <a:defRPr/>
            </a:lvl7pPr>
            <a:lvl8pPr marL="3657600" lvl="7" indent="-342900" algn="l">
              <a:lnSpc>
                <a:spcPct val="120000"/>
              </a:lnSpc>
              <a:spcBef>
                <a:spcPts val="500"/>
              </a:spcBef>
              <a:spcAft>
                <a:spcPts val="0"/>
              </a:spcAft>
              <a:buClr>
                <a:schemeClr val="lt1"/>
              </a:buClr>
              <a:buSzPts val="1800"/>
              <a:buChar char="•"/>
              <a:defRPr/>
            </a:lvl8pPr>
            <a:lvl9pPr marL="4114800" lvl="8" indent="-342900" algn="l">
              <a:lnSpc>
                <a:spcPct val="120000"/>
              </a:lnSpc>
              <a:spcBef>
                <a:spcPts val="500"/>
              </a:spcBef>
              <a:spcAft>
                <a:spcPts val="0"/>
              </a:spcAft>
              <a:buClr>
                <a:schemeClr val="lt1"/>
              </a:buClr>
              <a:buSzPts val="1800"/>
              <a:buChar char="•"/>
              <a:defRPr/>
            </a:lvl9pPr>
          </a:lstStyle>
          <a:p>
            <a:endParaRPr/>
          </a:p>
        </p:txBody>
      </p:sp>
      <p:sp>
        <p:nvSpPr>
          <p:cNvPr id="21" name="Google Shape;21;p12"/>
          <p:cNvSpPr txBox="1">
            <a:spLocks noGrp="1"/>
          </p:cNvSpPr>
          <p:nvPr>
            <p:ph type="dt" idx="10"/>
          </p:nvPr>
        </p:nvSpPr>
        <p:spPr>
          <a:xfrm>
            <a:off x="7678736" y="5883275"/>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12"/>
          <p:cNvSpPr txBox="1">
            <a:spLocks noGrp="1"/>
          </p:cNvSpPr>
          <p:nvPr>
            <p:ph type="ftr" idx="11"/>
          </p:nvPr>
        </p:nvSpPr>
        <p:spPr>
          <a:xfrm>
            <a:off x="913794" y="5883275"/>
            <a:ext cx="6672865"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12"/>
          <p:cNvSpPr txBox="1">
            <a:spLocks noGrp="1"/>
          </p:cNvSpPr>
          <p:nvPr>
            <p:ph type="sldNum" idx="12"/>
          </p:nvPr>
        </p:nvSpPr>
        <p:spPr>
          <a:xfrm>
            <a:off x="10514011" y="5883275"/>
            <a:ext cx="75354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Заголовок и объект" type="obj">
  <p:cSld name="OBJECT">
    <p:spTree>
      <p:nvGrpSpPr>
        <p:cNvPr id="1" name="Shape 24"/>
        <p:cNvGrpSpPr/>
        <p:nvPr/>
      </p:nvGrpSpPr>
      <p:grpSpPr>
        <a:xfrm>
          <a:off x="0" y="0"/>
          <a:ext cx="0" cy="0"/>
          <a:chOff x="0" y="0"/>
          <a:chExt cx="0" cy="0"/>
        </a:xfrm>
      </p:grpSpPr>
      <p:sp>
        <p:nvSpPr>
          <p:cNvPr id="25" name="Google Shape;25;p13"/>
          <p:cNvSpPr txBox="1">
            <a:spLocks noGrp="1"/>
          </p:cNvSpPr>
          <p:nvPr>
            <p:ph type="title"/>
          </p:nvPr>
        </p:nvSpPr>
        <p:spPr>
          <a:xfrm>
            <a:off x="913795" y="609600"/>
            <a:ext cx="10353761" cy="1326321"/>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 name="Google Shape;26;p13"/>
          <p:cNvSpPr txBox="1">
            <a:spLocks noGrp="1"/>
          </p:cNvSpPr>
          <p:nvPr>
            <p:ph type="body" idx="1"/>
          </p:nvPr>
        </p:nvSpPr>
        <p:spPr>
          <a:xfrm>
            <a:off x="913795" y="2096064"/>
            <a:ext cx="10353762" cy="3695136"/>
          </a:xfrm>
          <a:prstGeom prst="rect">
            <a:avLst/>
          </a:prstGeom>
          <a:noFill/>
          <a:ln>
            <a:noFill/>
          </a:ln>
        </p:spPr>
        <p:txBody>
          <a:bodyPr spcFirstLastPara="1" wrap="square" lIns="91425" tIns="45700" rIns="91425" bIns="45700" anchor="t" anchorCtr="0">
            <a:normAutofit/>
          </a:bodyPr>
          <a:lstStyle>
            <a:lvl1pPr marL="457200" lvl="0" indent="-342900" algn="l">
              <a:lnSpc>
                <a:spcPct val="120000"/>
              </a:lnSpc>
              <a:spcBef>
                <a:spcPts val="1000"/>
              </a:spcBef>
              <a:spcAft>
                <a:spcPts val="0"/>
              </a:spcAft>
              <a:buClr>
                <a:schemeClr val="lt1"/>
              </a:buClr>
              <a:buSzPts val="1800"/>
              <a:buChar char="•"/>
              <a:defRPr/>
            </a:lvl1pPr>
            <a:lvl2pPr marL="914400" lvl="1" indent="-342900" algn="l">
              <a:lnSpc>
                <a:spcPct val="120000"/>
              </a:lnSpc>
              <a:spcBef>
                <a:spcPts val="500"/>
              </a:spcBef>
              <a:spcAft>
                <a:spcPts val="0"/>
              </a:spcAft>
              <a:buClr>
                <a:schemeClr val="lt1"/>
              </a:buClr>
              <a:buSzPts val="1800"/>
              <a:buChar char="•"/>
              <a:defRPr/>
            </a:lvl2pPr>
            <a:lvl3pPr marL="1371600" lvl="2" indent="-342900" algn="l">
              <a:lnSpc>
                <a:spcPct val="120000"/>
              </a:lnSpc>
              <a:spcBef>
                <a:spcPts val="500"/>
              </a:spcBef>
              <a:spcAft>
                <a:spcPts val="0"/>
              </a:spcAft>
              <a:buClr>
                <a:schemeClr val="lt1"/>
              </a:buClr>
              <a:buSzPts val="1800"/>
              <a:buChar char="•"/>
              <a:defRPr/>
            </a:lvl3pPr>
            <a:lvl4pPr marL="1828800" lvl="3" indent="-342900" algn="l">
              <a:lnSpc>
                <a:spcPct val="120000"/>
              </a:lnSpc>
              <a:spcBef>
                <a:spcPts val="500"/>
              </a:spcBef>
              <a:spcAft>
                <a:spcPts val="0"/>
              </a:spcAft>
              <a:buClr>
                <a:schemeClr val="lt1"/>
              </a:buClr>
              <a:buSzPts val="1800"/>
              <a:buChar char="•"/>
              <a:defRPr/>
            </a:lvl4pPr>
            <a:lvl5pPr marL="2286000" lvl="4" indent="-342900" algn="l">
              <a:lnSpc>
                <a:spcPct val="120000"/>
              </a:lnSpc>
              <a:spcBef>
                <a:spcPts val="500"/>
              </a:spcBef>
              <a:spcAft>
                <a:spcPts val="0"/>
              </a:spcAft>
              <a:buClr>
                <a:schemeClr val="lt1"/>
              </a:buClr>
              <a:buSzPts val="1800"/>
              <a:buChar char="•"/>
              <a:defRPr/>
            </a:lvl5pPr>
            <a:lvl6pPr marL="2743200" lvl="5" indent="-342900" algn="l">
              <a:lnSpc>
                <a:spcPct val="120000"/>
              </a:lnSpc>
              <a:spcBef>
                <a:spcPts val="500"/>
              </a:spcBef>
              <a:spcAft>
                <a:spcPts val="0"/>
              </a:spcAft>
              <a:buClr>
                <a:schemeClr val="lt1"/>
              </a:buClr>
              <a:buSzPts val="1800"/>
              <a:buChar char="•"/>
              <a:defRPr/>
            </a:lvl6pPr>
            <a:lvl7pPr marL="3200400" lvl="6" indent="-342900" algn="l">
              <a:lnSpc>
                <a:spcPct val="120000"/>
              </a:lnSpc>
              <a:spcBef>
                <a:spcPts val="500"/>
              </a:spcBef>
              <a:spcAft>
                <a:spcPts val="0"/>
              </a:spcAft>
              <a:buClr>
                <a:schemeClr val="lt1"/>
              </a:buClr>
              <a:buSzPts val="1800"/>
              <a:buChar char="•"/>
              <a:defRPr/>
            </a:lvl7pPr>
            <a:lvl8pPr marL="3657600" lvl="7" indent="-342900" algn="l">
              <a:lnSpc>
                <a:spcPct val="120000"/>
              </a:lnSpc>
              <a:spcBef>
                <a:spcPts val="500"/>
              </a:spcBef>
              <a:spcAft>
                <a:spcPts val="0"/>
              </a:spcAft>
              <a:buClr>
                <a:schemeClr val="lt1"/>
              </a:buClr>
              <a:buSzPts val="1800"/>
              <a:buChar char="•"/>
              <a:defRPr/>
            </a:lvl8pPr>
            <a:lvl9pPr marL="4114800" lvl="8" indent="-342900" algn="l">
              <a:lnSpc>
                <a:spcPct val="120000"/>
              </a:lnSpc>
              <a:spcBef>
                <a:spcPts val="500"/>
              </a:spcBef>
              <a:spcAft>
                <a:spcPts val="0"/>
              </a:spcAft>
              <a:buClr>
                <a:schemeClr val="lt1"/>
              </a:buClr>
              <a:buSzPts val="1800"/>
              <a:buChar char="•"/>
              <a:defRPr/>
            </a:lvl9pPr>
          </a:lstStyle>
          <a:p>
            <a:endParaRPr/>
          </a:p>
        </p:txBody>
      </p:sp>
      <p:sp>
        <p:nvSpPr>
          <p:cNvPr id="27" name="Google Shape;27;p13"/>
          <p:cNvSpPr txBox="1">
            <a:spLocks noGrp="1"/>
          </p:cNvSpPr>
          <p:nvPr>
            <p:ph type="dt" idx="10"/>
          </p:nvPr>
        </p:nvSpPr>
        <p:spPr>
          <a:xfrm>
            <a:off x="7678736" y="5883275"/>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13"/>
          <p:cNvSpPr txBox="1">
            <a:spLocks noGrp="1"/>
          </p:cNvSpPr>
          <p:nvPr>
            <p:ph type="ftr" idx="11"/>
          </p:nvPr>
        </p:nvSpPr>
        <p:spPr>
          <a:xfrm>
            <a:off x="913794" y="5883275"/>
            <a:ext cx="6672865"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13"/>
          <p:cNvSpPr txBox="1">
            <a:spLocks noGrp="1"/>
          </p:cNvSpPr>
          <p:nvPr>
            <p:ph type="sldNum" idx="12"/>
          </p:nvPr>
        </p:nvSpPr>
        <p:spPr>
          <a:xfrm>
            <a:off x="10514011" y="5883275"/>
            <a:ext cx="75354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Заголовок раздела" type="secHead">
  <p:cSld name="SECTION_HEADER">
    <p:spTree>
      <p:nvGrpSpPr>
        <p:cNvPr id="1" name="Shape 30"/>
        <p:cNvGrpSpPr/>
        <p:nvPr/>
      </p:nvGrpSpPr>
      <p:grpSpPr>
        <a:xfrm>
          <a:off x="0" y="0"/>
          <a:ext cx="0" cy="0"/>
          <a:chOff x="0" y="0"/>
          <a:chExt cx="0" cy="0"/>
        </a:xfrm>
      </p:grpSpPr>
      <p:sp>
        <p:nvSpPr>
          <p:cNvPr id="31" name="Google Shape;31;p14"/>
          <p:cNvSpPr txBox="1">
            <a:spLocks noGrp="1"/>
          </p:cNvSpPr>
          <p:nvPr>
            <p:ph type="title"/>
          </p:nvPr>
        </p:nvSpPr>
        <p:spPr>
          <a:xfrm>
            <a:off x="1229244" y="657226"/>
            <a:ext cx="9733512" cy="2852737"/>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lt1"/>
              </a:buClr>
              <a:buSzPts val="3400"/>
              <a:buFont typeface="Bookman Old Style"/>
              <a:buNone/>
              <a:defRPr sz="3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2" name="Google Shape;32;p14"/>
          <p:cNvSpPr txBox="1">
            <a:spLocks noGrp="1"/>
          </p:cNvSpPr>
          <p:nvPr>
            <p:ph type="body" idx="1"/>
          </p:nvPr>
        </p:nvSpPr>
        <p:spPr>
          <a:xfrm>
            <a:off x="1229244" y="3602038"/>
            <a:ext cx="9733512" cy="1500187"/>
          </a:xfrm>
          <a:prstGeom prst="rect">
            <a:avLst/>
          </a:prstGeom>
          <a:noFill/>
          <a:ln>
            <a:noFill/>
          </a:ln>
        </p:spPr>
        <p:txBody>
          <a:bodyPr spcFirstLastPara="1" wrap="square" lIns="91425" tIns="45700" rIns="91425" bIns="45700" anchor="t" anchorCtr="0">
            <a:normAutofit/>
          </a:bodyPr>
          <a:lstStyle>
            <a:lvl1pPr marL="457200" lvl="0" indent="-228600" algn="ctr">
              <a:lnSpc>
                <a:spcPct val="120000"/>
              </a:lnSpc>
              <a:spcBef>
                <a:spcPts val="1000"/>
              </a:spcBef>
              <a:spcAft>
                <a:spcPts val="0"/>
              </a:spcAft>
              <a:buClr>
                <a:schemeClr val="lt1"/>
              </a:buClr>
              <a:buSzPts val="2400"/>
              <a:buNone/>
              <a:defRPr sz="2400">
                <a:solidFill>
                  <a:schemeClr val="lt1"/>
                </a:solidFill>
              </a:defRPr>
            </a:lvl1pPr>
            <a:lvl2pPr marL="914400" lvl="1" indent="-228600" algn="l">
              <a:lnSpc>
                <a:spcPct val="120000"/>
              </a:lnSpc>
              <a:spcBef>
                <a:spcPts val="500"/>
              </a:spcBef>
              <a:spcAft>
                <a:spcPts val="0"/>
              </a:spcAft>
              <a:buClr>
                <a:schemeClr val="lt1"/>
              </a:buClr>
              <a:buSzPts val="2000"/>
              <a:buNone/>
              <a:defRPr sz="2000">
                <a:solidFill>
                  <a:schemeClr val="lt1"/>
                </a:solidFill>
              </a:defRPr>
            </a:lvl2pPr>
            <a:lvl3pPr marL="1371600" lvl="2" indent="-228600" algn="l">
              <a:lnSpc>
                <a:spcPct val="120000"/>
              </a:lnSpc>
              <a:spcBef>
                <a:spcPts val="500"/>
              </a:spcBef>
              <a:spcAft>
                <a:spcPts val="0"/>
              </a:spcAft>
              <a:buClr>
                <a:schemeClr val="lt1"/>
              </a:buClr>
              <a:buSzPts val="1800"/>
              <a:buNone/>
              <a:defRPr sz="1800">
                <a:solidFill>
                  <a:schemeClr val="lt1"/>
                </a:solidFill>
              </a:defRPr>
            </a:lvl3pPr>
            <a:lvl4pPr marL="1828800" lvl="3" indent="-228600" algn="l">
              <a:lnSpc>
                <a:spcPct val="120000"/>
              </a:lnSpc>
              <a:spcBef>
                <a:spcPts val="500"/>
              </a:spcBef>
              <a:spcAft>
                <a:spcPts val="0"/>
              </a:spcAft>
              <a:buClr>
                <a:schemeClr val="lt1"/>
              </a:buClr>
              <a:buSzPts val="1600"/>
              <a:buNone/>
              <a:defRPr sz="1600">
                <a:solidFill>
                  <a:schemeClr val="lt1"/>
                </a:solidFill>
              </a:defRPr>
            </a:lvl4pPr>
            <a:lvl5pPr marL="2286000" lvl="4" indent="-228600" algn="l">
              <a:lnSpc>
                <a:spcPct val="120000"/>
              </a:lnSpc>
              <a:spcBef>
                <a:spcPts val="500"/>
              </a:spcBef>
              <a:spcAft>
                <a:spcPts val="0"/>
              </a:spcAft>
              <a:buClr>
                <a:schemeClr val="lt1"/>
              </a:buClr>
              <a:buSzPts val="1600"/>
              <a:buNone/>
              <a:defRPr sz="1600">
                <a:solidFill>
                  <a:schemeClr val="lt1"/>
                </a:solidFill>
              </a:defRPr>
            </a:lvl5pPr>
            <a:lvl6pPr marL="2743200" lvl="5" indent="-228600" algn="l">
              <a:lnSpc>
                <a:spcPct val="120000"/>
              </a:lnSpc>
              <a:spcBef>
                <a:spcPts val="500"/>
              </a:spcBef>
              <a:spcAft>
                <a:spcPts val="0"/>
              </a:spcAft>
              <a:buClr>
                <a:schemeClr val="lt1"/>
              </a:buClr>
              <a:buSzPts val="1600"/>
              <a:buNone/>
              <a:defRPr sz="1600">
                <a:solidFill>
                  <a:schemeClr val="lt1"/>
                </a:solidFill>
              </a:defRPr>
            </a:lvl6pPr>
            <a:lvl7pPr marL="3200400" lvl="6" indent="-228600" algn="l">
              <a:lnSpc>
                <a:spcPct val="120000"/>
              </a:lnSpc>
              <a:spcBef>
                <a:spcPts val="500"/>
              </a:spcBef>
              <a:spcAft>
                <a:spcPts val="0"/>
              </a:spcAft>
              <a:buClr>
                <a:schemeClr val="lt1"/>
              </a:buClr>
              <a:buSzPts val="1600"/>
              <a:buNone/>
              <a:defRPr sz="1600">
                <a:solidFill>
                  <a:schemeClr val="lt1"/>
                </a:solidFill>
              </a:defRPr>
            </a:lvl7pPr>
            <a:lvl8pPr marL="3657600" lvl="7" indent="-228600" algn="l">
              <a:lnSpc>
                <a:spcPct val="120000"/>
              </a:lnSpc>
              <a:spcBef>
                <a:spcPts val="500"/>
              </a:spcBef>
              <a:spcAft>
                <a:spcPts val="0"/>
              </a:spcAft>
              <a:buClr>
                <a:schemeClr val="lt1"/>
              </a:buClr>
              <a:buSzPts val="1600"/>
              <a:buNone/>
              <a:defRPr sz="1600">
                <a:solidFill>
                  <a:schemeClr val="lt1"/>
                </a:solidFill>
              </a:defRPr>
            </a:lvl8pPr>
            <a:lvl9pPr marL="4114800" lvl="8" indent="-228600" algn="l">
              <a:lnSpc>
                <a:spcPct val="120000"/>
              </a:lnSpc>
              <a:spcBef>
                <a:spcPts val="500"/>
              </a:spcBef>
              <a:spcAft>
                <a:spcPts val="0"/>
              </a:spcAft>
              <a:buClr>
                <a:schemeClr val="lt1"/>
              </a:buClr>
              <a:buSzPts val="1600"/>
              <a:buNone/>
              <a:defRPr sz="1600">
                <a:solidFill>
                  <a:schemeClr val="lt1"/>
                </a:solidFill>
              </a:defRPr>
            </a:lvl9pPr>
          </a:lstStyle>
          <a:p>
            <a:endParaRPr/>
          </a:p>
        </p:txBody>
      </p:sp>
      <p:sp>
        <p:nvSpPr>
          <p:cNvPr id="33" name="Google Shape;33;p14"/>
          <p:cNvSpPr txBox="1">
            <a:spLocks noGrp="1"/>
          </p:cNvSpPr>
          <p:nvPr>
            <p:ph type="dt" idx="10"/>
          </p:nvPr>
        </p:nvSpPr>
        <p:spPr>
          <a:xfrm>
            <a:off x="7678736" y="5883275"/>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14"/>
          <p:cNvSpPr txBox="1">
            <a:spLocks noGrp="1"/>
          </p:cNvSpPr>
          <p:nvPr>
            <p:ph type="ftr" idx="11"/>
          </p:nvPr>
        </p:nvSpPr>
        <p:spPr>
          <a:xfrm>
            <a:off x="913794" y="5883275"/>
            <a:ext cx="6672865"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14"/>
          <p:cNvSpPr txBox="1">
            <a:spLocks noGrp="1"/>
          </p:cNvSpPr>
          <p:nvPr>
            <p:ph type="sldNum" idx="12"/>
          </p:nvPr>
        </p:nvSpPr>
        <p:spPr>
          <a:xfrm>
            <a:off x="10514011" y="5883275"/>
            <a:ext cx="75354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Сравнение" type="twoTxTwoObj">
  <p:cSld name="TWO_OBJECTS_WITH_TEXT">
    <p:spTree>
      <p:nvGrpSpPr>
        <p:cNvPr id="1" name="Shape 36"/>
        <p:cNvGrpSpPr/>
        <p:nvPr/>
      </p:nvGrpSpPr>
      <p:grpSpPr>
        <a:xfrm>
          <a:off x="0" y="0"/>
          <a:ext cx="0" cy="0"/>
          <a:chOff x="0" y="0"/>
          <a:chExt cx="0" cy="0"/>
        </a:xfrm>
      </p:grpSpPr>
      <p:sp>
        <p:nvSpPr>
          <p:cNvPr id="37" name="Google Shape;37;p15"/>
          <p:cNvSpPr txBox="1">
            <a:spLocks noGrp="1"/>
          </p:cNvSpPr>
          <p:nvPr>
            <p:ph type="title"/>
          </p:nvPr>
        </p:nvSpPr>
        <p:spPr>
          <a:xfrm>
            <a:off x="913795" y="609600"/>
            <a:ext cx="10353761" cy="132556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15"/>
          <p:cNvSpPr txBox="1">
            <a:spLocks noGrp="1"/>
          </p:cNvSpPr>
          <p:nvPr>
            <p:ph type="body" idx="1"/>
          </p:nvPr>
        </p:nvSpPr>
        <p:spPr>
          <a:xfrm>
            <a:off x="1141804" y="2088320"/>
            <a:ext cx="4879199" cy="82391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1000"/>
              </a:spcBef>
              <a:spcAft>
                <a:spcPts val="0"/>
              </a:spcAft>
              <a:buClr>
                <a:schemeClr val="lt1"/>
              </a:buClr>
              <a:buSzPts val="2400"/>
              <a:buNone/>
              <a:defRPr sz="2400" b="1"/>
            </a:lvl1pPr>
            <a:lvl2pPr marL="914400" lvl="1" indent="-228600" algn="l">
              <a:lnSpc>
                <a:spcPct val="120000"/>
              </a:lnSpc>
              <a:spcBef>
                <a:spcPts val="500"/>
              </a:spcBef>
              <a:spcAft>
                <a:spcPts val="0"/>
              </a:spcAft>
              <a:buClr>
                <a:schemeClr val="lt1"/>
              </a:buClr>
              <a:buSzPts val="2000"/>
              <a:buNone/>
              <a:defRPr sz="2000" b="1"/>
            </a:lvl2pPr>
            <a:lvl3pPr marL="1371600" lvl="2" indent="-228600" algn="l">
              <a:lnSpc>
                <a:spcPct val="120000"/>
              </a:lnSpc>
              <a:spcBef>
                <a:spcPts val="500"/>
              </a:spcBef>
              <a:spcAft>
                <a:spcPts val="0"/>
              </a:spcAft>
              <a:buClr>
                <a:schemeClr val="lt1"/>
              </a:buClr>
              <a:buSzPts val="1800"/>
              <a:buNone/>
              <a:defRPr sz="1800" b="1"/>
            </a:lvl3pPr>
            <a:lvl4pPr marL="1828800" lvl="3" indent="-228600" algn="l">
              <a:lnSpc>
                <a:spcPct val="120000"/>
              </a:lnSpc>
              <a:spcBef>
                <a:spcPts val="500"/>
              </a:spcBef>
              <a:spcAft>
                <a:spcPts val="0"/>
              </a:spcAft>
              <a:buClr>
                <a:schemeClr val="lt1"/>
              </a:buClr>
              <a:buSzPts val="1600"/>
              <a:buNone/>
              <a:defRPr sz="1600" b="1"/>
            </a:lvl4pPr>
            <a:lvl5pPr marL="2286000" lvl="4" indent="-228600" algn="l">
              <a:lnSpc>
                <a:spcPct val="120000"/>
              </a:lnSpc>
              <a:spcBef>
                <a:spcPts val="500"/>
              </a:spcBef>
              <a:spcAft>
                <a:spcPts val="0"/>
              </a:spcAft>
              <a:buClr>
                <a:schemeClr val="lt1"/>
              </a:buClr>
              <a:buSzPts val="1600"/>
              <a:buNone/>
              <a:defRPr sz="1600" b="1"/>
            </a:lvl5pPr>
            <a:lvl6pPr marL="2743200" lvl="5" indent="-228600" algn="l">
              <a:lnSpc>
                <a:spcPct val="120000"/>
              </a:lnSpc>
              <a:spcBef>
                <a:spcPts val="500"/>
              </a:spcBef>
              <a:spcAft>
                <a:spcPts val="0"/>
              </a:spcAft>
              <a:buClr>
                <a:schemeClr val="lt1"/>
              </a:buClr>
              <a:buSzPts val="1600"/>
              <a:buNone/>
              <a:defRPr sz="1600" b="1"/>
            </a:lvl6pPr>
            <a:lvl7pPr marL="3200400" lvl="6" indent="-228600" algn="l">
              <a:lnSpc>
                <a:spcPct val="120000"/>
              </a:lnSpc>
              <a:spcBef>
                <a:spcPts val="500"/>
              </a:spcBef>
              <a:spcAft>
                <a:spcPts val="0"/>
              </a:spcAft>
              <a:buClr>
                <a:schemeClr val="lt1"/>
              </a:buClr>
              <a:buSzPts val="1600"/>
              <a:buNone/>
              <a:defRPr sz="1600" b="1"/>
            </a:lvl7pPr>
            <a:lvl8pPr marL="3657600" lvl="7" indent="-228600" algn="l">
              <a:lnSpc>
                <a:spcPct val="120000"/>
              </a:lnSpc>
              <a:spcBef>
                <a:spcPts val="500"/>
              </a:spcBef>
              <a:spcAft>
                <a:spcPts val="0"/>
              </a:spcAft>
              <a:buClr>
                <a:schemeClr val="lt1"/>
              </a:buClr>
              <a:buSzPts val="1600"/>
              <a:buNone/>
              <a:defRPr sz="1600" b="1"/>
            </a:lvl8pPr>
            <a:lvl9pPr marL="4114800" lvl="8" indent="-228600" algn="l">
              <a:lnSpc>
                <a:spcPct val="120000"/>
              </a:lnSpc>
              <a:spcBef>
                <a:spcPts val="500"/>
              </a:spcBef>
              <a:spcAft>
                <a:spcPts val="0"/>
              </a:spcAft>
              <a:buClr>
                <a:schemeClr val="lt1"/>
              </a:buClr>
              <a:buSzPts val="1600"/>
              <a:buNone/>
              <a:defRPr sz="1600" b="1"/>
            </a:lvl9pPr>
          </a:lstStyle>
          <a:p>
            <a:endParaRPr/>
          </a:p>
        </p:txBody>
      </p:sp>
      <p:sp>
        <p:nvSpPr>
          <p:cNvPr id="39" name="Google Shape;39;p15"/>
          <p:cNvSpPr txBox="1">
            <a:spLocks noGrp="1"/>
          </p:cNvSpPr>
          <p:nvPr>
            <p:ph type="body" idx="2"/>
          </p:nvPr>
        </p:nvSpPr>
        <p:spPr>
          <a:xfrm>
            <a:off x="913795" y="2912232"/>
            <a:ext cx="5107208" cy="2878968"/>
          </a:xfrm>
          <a:prstGeom prst="rect">
            <a:avLst/>
          </a:prstGeom>
          <a:noFill/>
          <a:ln>
            <a:noFill/>
          </a:ln>
        </p:spPr>
        <p:txBody>
          <a:bodyPr spcFirstLastPara="1" wrap="square" lIns="91425" tIns="45700" rIns="91425" bIns="45700" anchor="t" anchorCtr="0">
            <a:normAutofit/>
          </a:bodyPr>
          <a:lstStyle>
            <a:lvl1pPr marL="457200" lvl="0" indent="-342900" algn="l">
              <a:lnSpc>
                <a:spcPct val="120000"/>
              </a:lnSpc>
              <a:spcBef>
                <a:spcPts val="1000"/>
              </a:spcBef>
              <a:spcAft>
                <a:spcPts val="0"/>
              </a:spcAft>
              <a:buClr>
                <a:schemeClr val="lt1"/>
              </a:buClr>
              <a:buSzPts val="1800"/>
              <a:buChar char="•"/>
              <a:defRPr/>
            </a:lvl1pPr>
            <a:lvl2pPr marL="914400" lvl="1" indent="-342900" algn="l">
              <a:lnSpc>
                <a:spcPct val="120000"/>
              </a:lnSpc>
              <a:spcBef>
                <a:spcPts val="500"/>
              </a:spcBef>
              <a:spcAft>
                <a:spcPts val="0"/>
              </a:spcAft>
              <a:buClr>
                <a:schemeClr val="lt1"/>
              </a:buClr>
              <a:buSzPts val="1800"/>
              <a:buChar char="•"/>
              <a:defRPr/>
            </a:lvl2pPr>
            <a:lvl3pPr marL="1371600" lvl="2" indent="-342900" algn="l">
              <a:lnSpc>
                <a:spcPct val="120000"/>
              </a:lnSpc>
              <a:spcBef>
                <a:spcPts val="500"/>
              </a:spcBef>
              <a:spcAft>
                <a:spcPts val="0"/>
              </a:spcAft>
              <a:buClr>
                <a:schemeClr val="lt1"/>
              </a:buClr>
              <a:buSzPts val="1800"/>
              <a:buChar char="•"/>
              <a:defRPr/>
            </a:lvl3pPr>
            <a:lvl4pPr marL="1828800" lvl="3" indent="-342900" algn="l">
              <a:lnSpc>
                <a:spcPct val="120000"/>
              </a:lnSpc>
              <a:spcBef>
                <a:spcPts val="500"/>
              </a:spcBef>
              <a:spcAft>
                <a:spcPts val="0"/>
              </a:spcAft>
              <a:buClr>
                <a:schemeClr val="lt1"/>
              </a:buClr>
              <a:buSzPts val="1800"/>
              <a:buChar char="•"/>
              <a:defRPr/>
            </a:lvl4pPr>
            <a:lvl5pPr marL="2286000" lvl="4" indent="-342900" algn="l">
              <a:lnSpc>
                <a:spcPct val="120000"/>
              </a:lnSpc>
              <a:spcBef>
                <a:spcPts val="500"/>
              </a:spcBef>
              <a:spcAft>
                <a:spcPts val="0"/>
              </a:spcAft>
              <a:buClr>
                <a:schemeClr val="lt1"/>
              </a:buClr>
              <a:buSzPts val="1800"/>
              <a:buChar char="•"/>
              <a:defRPr/>
            </a:lvl5pPr>
            <a:lvl6pPr marL="2743200" lvl="5" indent="-342900" algn="l">
              <a:lnSpc>
                <a:spcPct val="120000"/>
              </a:lnSpc>
              <a:spcBef>
                <a:spcPts val="500"/>
              </a:spcBef>
              <a:spcAft>
                <a:spcPts val="0"/>
              </a:spcAft>
              <a:buClr>
                <a:schemeClr val="lt1"/>
              </a:buClr>
              <a:buSzPts val="1800"/>
              <a:buChar char="•"/>
              <a:defRPr/>
            </a:lvl6pPr>
            <a:lvl7pPr marL="3200400" lvl="6" indent="-342900" algn="l">
              <a:lnSpc>
                <a:spcPct val="120000"/>
              </a:lnSpc>
              <a:spcBef>
                <a:spcPts val="500"/>
              </a:spcBef>
              <a:spcAft>
                <a:spcPts val="0"/>
              </a:spcAft>
              <a:buClr>
                <a:schemeClr val="lt1"/>
              </a:buClr>
              <a:buSzPts val="1800"/>
              <a:buChar char="•"/>
              <a:defRPr/>
            </a:lvl7pPr>
            <a:lvl8pPr marL="3657600" lvl="7" indent="-342900" algn="l">
              <a:lnSpc>
                <a:spcPct val="120000"/>
              </a:lnSpc>
              <a:spcBef>
                <a:spcPts val="500"/>
              </a:spcBef>
              <a:spcAft>
                <a:spcPts val="0"/>
              </a:spcAft>
              <a:buClr>
                <a:schemeClr val="lt1"/>
              </a:buClr>
              <a:buSzPts val="1800"/>
              <a:buChar char="•"/>
              <a:defRPr/>
            </a:lvl8pPr>
            <a:lvl9pPr marL="4114800" lvl="8" indent="-342900" algn="l">
              <a:lnSpc>
                <a:spcPct val="120000"/>
              </a:lnSpc>
              <a:spcBef>
                <a:spcPts val="500"/>
              </a:spcBef>
              <a:spcAft>
                <a:spcPts val="0"/>
              </a:spcAft>
              <a:buClr>
                <a:schemeClr val="lt1"/>
              </a:buClr>
              <a:buSzPts val="1800"/>
              <a:buChar char="•"/>
              <a:defRPr/>
            </a:lvl9pPr>
          </a:lstStyle>
          <a:p>
            <a:endParaRPr/>
          </a:p>
        </p:txBody>
      </p:sp>
      <p:sp>
        <p:nvSpPr>
          <p:cNvPr id="40" name="Google Shape;40;p15"/>
          <p:cNvSpPr txBox="1">
            <a:spLocks noGrp="1"/>
          </p:cNvSpPr>
          <p:nvPr>
            <p:ph type="body" idx="3"/>
          </p:nvPr>
        </p:nvSpPr>
        <p:spPr>
          <a:xfrm>
            <a:off x="6402003" y="2088320"/>
            <a:ext cx="4865554" cy="82391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1000"/>
              </a:spcBef>
              <a:spcAft>
                <a:spcPts val="0"/>
              </a:spcAft>
              <a:buClr>
                <a:schemeClr val="lt1"/>
              </a:buClr>
              <a:buSzPts val="2400"/>
              <a:buNone/>
              <a:defRPr sz="2400" b="1"/>
            </a:lvl1pPr>
            <a:lvl2pPr marL="914400" lvl="1" indent="-228600" algn="l">
              <a:lnSpc>
                <a:spcPct val="120000"/>
              </a:lnSpc>
              <a:spcBef>
                <a:spcPts val="500"/>
              </a:spcBef>
              <a:spcAft>
                <a:spcPts val="0"/>
              </a:spcAft>
              <a:buClr>
                <a:schemeClr val="lt1"/>
              </a:buClr>
              <a:buSzPts val="2000"/>
              <a:buNone/>
              <a:defRPr sz="2000" b="1"/>
            </a:lvl2pPr>
            <a:lvl3pPr marL="1371600" lvl="2" indent="-228600" algn="l">
              <a:lnSpc>
                <a:spcPct val="120000"/>
              </a:lnSpc>
              <a:spcBef>
                <a:spcPts val="500"/>
              </a:spcBef>
              <a:spcAft>
                <a:spcPts val="0"/>
              </a:spcAft>
              <a:buClr>
                <a:schemeClr val="lt1"/>
              </a:buClr>
              <a:buSzPts val="1800"/>
              <a:buNone/>
              <a:defRPr sz="1800" b="1"/>
            </a:lvl3pPr>
            <a:lvl4pPr marL="1828800" lvl="3" indent="-228600" algn="l">
              <a:lnSpc>
                <a:spcPct val="120000"/>
              </a:lnSpc>
              <a:spcBef>
                <a:spcPts val="500"/>
              </a:spcBef>
              <a:spcAft>
                <a:spcPts val="0"/>
              </a:spcAft>
              <a:buClr>
                <a:schemeClr val="lt1"/>
              </a:buClr>
              <a:buSzPts val="1600"/>
              <a:buNone/>
              <a:defRPr sz="1600" b="1"/>
            </a:lvl4pPr>
            <a:lvl5pPr marL="2286000" lvl="4" indent="-228600" algn="l">
              <a:lnSpc>
                <a:spcPct val="120000"/>
              </a:lnSpc>
              <a:spcBef>
                <a:spcPts val="500"/>
              </a:spcBef>
              <a:spcAft>
                <a:spcPts val="0"/>
              </a:spcAft>
              <a:buClr>
                <a:schemeClr val="lt1"/>
              </a:buClr>
              <a:buSzPts val="1600"/>
              <a:buNone/>
              <a:defRPr sz="1600" b="1"/>
            </a:lvl5pPr>
            <a:lvl6pPr marL="2743200" lvl="5" indent="-228600" algn="l">
              <a:lnSpc>
                <a:spcPct val="120000"/>
              </a:lnSpc>
              <a:spcBef>
                <a:spcPts val="500"/>
              </a:spcBef>
              <a:spcAft>
                <a:spcPts val="0"/>
              </a:spcAft>
              <a:buClr>
                <a:schemeClr val="lt1"/>
              </a:buClr>
              <a:buSzPts val="1600"/>
              <a:buNone/>
              <a:defRPr sz="1600" b="1"/>
            </a:lvl6pPr>
            <a:lvl7pPr marL="3200400" lvl="6" indent="-228600" algn="l">
              <a:lnSpc>
                <a:spcPct val="120000"/>
              </a:lnSpc>
              <a:spcBef>
                <a:spcPts val="500"/>
              </a:spcBef>
              <a:spcAft>
                <a:spcPts val="0"/>
              </a:spcAft>
              <a:buClr>
                <a:schemeClr val="lt1"/>
              </a:buClr>
              <a:buSzPts val="1600"/>
              <a:buNone/>
              <a:defRPr sz="1600" b="1"/>
            </a:lvl7pPr>
            <a:lvl8pPr marL="3657600" lvl="7" indent="-228600" algn="l">
              <a:lnSpc>
                <a:spcPct val="120000"/>
              </a:lnSpc>
              <a:spcBef>
                <a:spcPts val="500"/>
              </a:spcBef>
              <a:spcAft>
                <a:spcPts val="0"/>
              </a:spcAft>
              <a:buClr>
                <a:schemeClr val="lt1"/>
              </a:buClr>
              <a:buSzPts val="1600"/>
              <a:buNone/>
              <a:defRPr sz="1600" b="1"/>
            </a:lvl8pPr>
            <a:lvl9pPr marL="4114800" lvl="8" indent="-228600" algn="l">
              <a:lnSpc>
                <a:spcPct val="120000"/>
              </a:lnSpc>
              <a:spcBef>
                <a:spcPts val="500"/>
              </a:spcBef>
              <a:spcAft>
                <a:spcPts val="0"/>
              </a:spcAft>
              <a:buClr>
                <a:schemeClr val="lt1"/>
              </a:buClr>
              <a:buSzPts val="1600"/>
              <a:buNone/>
              <a:defRPr sz="1600" b="1"/>
            </a:lvl9pPr>
          </a:lstStyle>
          <a:p>
            <a:endParaRPr/>
          </a:p>
        </p:txBody>
      </p:sp>
      <p:sp>
        <p:nvSpPr>
          <p:cNvPr id="41" name="Google Shape;41;p15"/>
          <p:cNvSpPr txBox="1">
            <a:spLocks noGrp="1"/>
          </p:cNvSpPr>
          <p:nvPr>
            <p:ph type="body" idx="4"/>
          </p:nvPr>
        </p:nvSpPr>
        <p:spPr>
          <a:xfrm>
            <a:off x="6172200" y="2912232"/>
            <a:ext cx="5095357" cy="2878968"/>
          </a:xfrm>
          <a:prstGeom prst="rect">
            <a:avLst/>
          </a:prstGeom>
          <a:noFill/>
          <a:ln>
            <a:noFill/>
          </a:ln>
        </p:spPr>
        <p:txBody>
          <a:bodyPr spcFirstLastPara="1" wrap="square" lIns="91425" tIns="45700" rIns="91425" bIns="45700" anchor="t" anchorCtr="0">
            <a:normAutofit/>
          </a:bodyPr>
          <a:lstStyle>
            <a:lvl1pPr marL="457200" lvl="0" indent="-342900" algn="l">
              <a:lnSpc>
                <a:spcPct val="120000"/>
              </a:lnSpc>
              <a:spcBef>
                <a:spcPts val="1000"/>
              </a:spcBef>
              <a:spcAft>
                <a:spcPts val="0"/>
              </a:spcAft>
              <a:buClr>
                <a:schemeClr val="lt1"/>
              </a:buClr>
              <a:buSzPts val="1800"/>
              <a:buChar char="•"/>
              <a:defRPr/>
            </a:lvl1pPr>
            <a:lvl2pPr marL="914400" lvl="1" indent="-342900" algn="l">
              <a:lnSpc>
                <a:spcPct val="120000"/>
              </a:lnSpc>
              <a:spcBef>
                <a:spcPts val="500"/>
              </a:spcBef>
              <a:spcAft>
                <a:spcPts val="0"/>
              </a:spcAft>
              <a:buClr>
                <a:schemeClr val="lt1"/>
              </a:buClr>
              <a:buSzPts val="1800"/>
              <a:buChar char="•"/>
              <a:defRPr/>
            </a:lvl2pPr>
            <a:lvl3pPr marL="1371600" lvl="2" indent="-342900" algn="l">
              <a:lnSpc>
                <a:spcPct val="120000"/>
              </a:lnSpc>
              <a:spcBef>
                <a:spcPts val="500"/>
              </a:spcBef>
              <a:spcAft>
                <a:spcPts val="0"/>
              </a:spcAft>
              <a:buClr>
                <a:schemeClr val="lt1"/>
              </a:buClr>
              <a:buSzPts val="1800"/>
              <a:buChar char="•"/>
              <a:defRPr/>
            </a:lvl3pPr>
            <a:lvl4pPr marL="1828800" lvl="3" indent="-342900" algn="l">
              <a:lnSpc>
                <a:spcPct val="120000"/>
              </a:lnSpc>
              <a:spcBef>
                <a:spcPts val="500"/>
              </a:spcBef>
              <a:spcAft>
                <a:spcPts val="0"/>
              </a:spcAft>
              <a:buClr>
                <a:schemeClr val="lt1"/>
              </a:buClr>
              <a:buSzPts val="1800"/>
              <a:buChar char="•"/>
              <a:defRPr/>
            </a:lvl4pPr>
            <a:lvl5pPr marL="2286000" lvl="4" indent="-342900" algn="l">
              <a:lnSpc>
                <a:spcPct val="120000"/>
              </a:lnSpc>
              <a:spcBef>
                <a:spcPts val="500"/>
              </a:spcBef>
              <a:spcAft>
                <a:spcPts val="0"/>
              </a:spcAft>
              <a:buClr>
                <a:schemeClr val="lt1"/>
              </a:buClr>
              <a:buSzPts val="1800"/>
              <a:buChar char="•"/>
              <a:defRPr/>
            </a:lvl5pPr>
            <a:lvl6pPr marL="2743200" lvl="5" indent="-342900" algn="l">
              <a:lnSpc>
                <a:spcPct val="120000"/>
              </a:lnSpc>
              <a:spcBef>
                <a:spcPts val="500"/>
              </a:spcBef>
              <a:spcAft>
                <a:spcPts val="0"/>
              </a:spcAft>
              <a:buClr>
                <a:schemeClr val="lt1"/>
              </a:buClr>
              <a:buSzPts val="1800"/>
              <a:buChar char="•"/>
              <a:defRPr/>
            </a:lvl6pPr>
            <a:lvl7pPr marL="3200400" lvl="6" indent="-342900" algn="l">
              <a:lnSpc>
                <a:spcPct val="120000"/>
              </a:lnSpc>
              <a:spcBef>
                <a:spcPts val="500"/>
              </a:spcBef>
              <a:spcAft>
                <a:spcPts val="0"/>
              </a:spcAft>
              <a:buClr>
                <a:schemeClr val="lt1"/>
              </a:buClr>
              <a:buSzPts val="1800"/>
              <a:buChar char="•"/>
              <a:defRPr/>
            </a:lvl7pPr>
            <a:lvl8pPr marL="3657600" lvl="7" indent="-342900" algn="l">
              <a:lnSpc>
                <a:spcPct val="120000"/>
              </a:lnSpc>
              <a:spcBef>
                <a:spcPts val="500"/>
              </a:spcBef>
              <a:spcAft>
                <a:spcPts val="0"/>
              </a:spcAft>
              <a:buClr>
                <a:schemeClr val="lt1"/>
              </a:buClr>
              <a:buSzPts val="1800"/>
              <a:buChar char="•"/>
              <a:defRPr/>
            </a:lvl8pPr>
            <a:lvl9pPr marL="4114800" lvl="8" indent="-342900" algn="l">
              <a:lnSpc>
                <a:spcPct val="120000"/>
              </a:lnSpc>
              <a:spcBef>
                <a:spcPts val="500"/>
              </a:spcBef>
              <a:spcAft>
                <a:spcPts val="0"/>
              </a:spcAft>
              <a:buClr>
                <a:schemeClr val="lt1"/>
              </a:buClr>
              <a:buSzPts val="1800"/>
              <a:buChar char="•"/>
              <a:defRPr/>
            </a:lvl9pPr>
          </a:lstStyle>
          <a:p>
            <a:endParaRPr/>
          </a:p>
        </p:txBody>
      </p:sp>
      <p:sp>
        <p:nvSpPr>
          <p:cNvPr id="42" name="Google Shape;42;p15"/>
          <p:cNvSpPr txBox="1">
            <a:spLocks noGrp="1"/>
          </p:cNvSpPr>
          <p:nvPr>
            <p:ph type="dt" idx="10"/>
          </p:nvPr>
        </p:nvSpPr>
        <p:spPr>
          <a:xfrm>
            <a:off x="7678736" y="5883275"/>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15"/>
          <p:cNvSpPr txBox="1">
            <a:spLocks noGrp="1"/>
          </p:cNvSpPr>
          <p:nvPr>
            <p:ph type="ftr" idx="11"/>
          </p:nvPr>
        </p:nvSpPr>
        <p:spPr>
          <a:xfrm>
            <a:off x="913794" y="5883275"/>
            <a:ext cx="6672865"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15"/>
          <p:cNvSpPr txBox="1">
            <a:spLocks noGrp="1"/>
          </p:cNvSpPr>
          <p:nvPr>
            <p:ph type="sldNum" idx="12"/>
          </p:nvPr>
        </p:nvSpPr>
        <p:spPr>
          <a:xfrm>
            <a:off x="10514011" y="5883275"/>
            <a:ext cx="75354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Только заголовок" type="titleOnly">
  <p:cSld name="TITLE_ONLY">
    <p:spTree>
      <p:nvGrpSpPr>
        <p:cNvPr id="1" name="Shape 45"/>
        <p:cNvGrpSpPr/>
        <p:nvPr/>
      </p:nvGrpSpPr>
      <p:grpSpPr>
        <a:xfrm>
          <a:off x="0" y="0"/>
          <a:ext cx="0" cy="0"/>
          <a:chOff x="0" y="0"/>
          <a:chExt cx="0" cy="0"/>
        </a:xfrm>
      </p:grpSpPr>
      <p:sp>
        <p:nvSpPr>
          <p:cNvPr id="46" name="Google Shape;46;p16"/>
          <p:cNvSpPr txBox="1">
            <a:spLocks noGrp="1"/>
          </p:cNvSpPr>
          <p:nvPr>
            <p:ph type="title"/>
          </p:nvPr>
        </p:nvSpPr>
        <p:spPr>
          <a:xfrm>
            <a:off x="913795" y="609600"/>
            <a:ext cx="10353761" cy="1326321"/>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16"/>
          <p:cNvSpPr txBox="1">
            <a:spLocks noGrp="1"/>
          </p:cNvSpPr>
          <p:nvPr>
            <p:ph type="dt" idx="10"/>
          </p:nvPr>
        </p:nvSpPr>
        <p:spPr>
          <a:xfrm>
            <a:off x="7678736" y="5883275"/>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16"/>
          <p:cNvSpPr txBox="1">
            <a:spLocks noGrp="1"/>
          </p:cNvSpPr>
          <p:nvPr>
            <p:ph type="ftr" idx="11"/>
          </p:nvPr>
        </p:nvSpPr>
        <p:spPr>
          <a:xfrm>
            <a:off x="913794" y="5883275"/>
            <a:ext cx="6672865"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16"/>
          <p:cNvSpPr txBox="1">
            <a:spLocks noGrp="1"/>
          </p:cNvSpPr>
          <p:nvPr>
            <p:ph type="sldNum" idx="12"/>
          </p:nvPr>
        </p:nvSpPr>
        <p:spPr>
          <a:xfrm>
            <a:off x="10514011" y="5883275"/>
            <a:ext cx="75354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Пустой слайд" type="blank">
  <p:cSld name="BLANK">
    <p:spTree>
      <p:nvGrpSpPr>
        <p:cNvPr id="1" name="Shape 50"/>
        <p:cNvGrpSpPr/>
        <p:nvPr/>
      </p:nvGrpSpPr>
      <p:grpSpPr>
        <a:xfrm>
          <a:off x="0" y="0"/>
          <a:ext cx="0" cy="0"/>
          <a:chOff x="0" y="0"/>
          <a:chExt cx="0" cy="0"/>
        </a:xfrm>
      </p:grpSpPr>
      <p:sp>
        <p:nvSpPr>
          <p:cNvPr id="51" name="Google Shape;51;p17"/>
          <p:cNvSpPr txBox="1">
            <a:spLocks noGrp="1"/>
          </p:cNvSpPr>
          <p:nvPr>
            <p:ph type="dt" idx="10"/>
          </p:nvPr>
        </p:nvSpPr>
        <p:spPr>
          <a:xfrm>
            <a:off x="7678736" y="5883275"/>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7"/>
          <p:cNvSpPr txBox="1">
            <a:spLocks noGrp="1"/>
          </p:cNvSpPr>
          <p:nvPr>
            <p:ph type="ftr" idx="11"/>
          </p:nvPr>
        </p:nvSpPr>
        <p:spPr>
          <a:xfrm>
            <a:off x="913794" y="5883275"/>
            <a:ext cx="6672865"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17"/>
          <p:cNvSpPr txBox="1">
            <a:spLocks noGrp="1"/>
          </p:cNvSpPr>
          <p:nvPr>
            <p:ph type="sldNum" idx="12"/>
          </p:nvPr>
        </p:nvSpPr>
        <p:spPr>
          <a:xfrm>
            <a:off x="10514011" y="5883275"/>
            <a:ext cx="75354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Объект с подписью" type="objTx">
  <p:cSld name="OBJECT_WITH_CAPTION_TEXT">
    <p:spTree>
      <p:nvGrpSpPr>
        <p:cNvPr id="1" name="Shape 54"/>
        <p:cNvGrpSpPr/>
        <p:nvPr/>
      </p:nvGrpSpPr>
      <p:grpSpPr>
        <a:xfrm>
          <a:off x="0" y="0"/>
          <a:ext cx="0" cy="0"/>
          <a:chOff x="0" y="0"/>
          <a:chExt cx="0" cy="0"/>
        </a:xfrm>
      </p:grpSpPr>
      <p:sp>
        <p:nvSpPr>
          <p:cNvPr id="55" name="Google Shape;55;p18"/>
          <p:cNvSpPr txBox="1">
            <a:spLocks noGrp="1"/>
          </p:cNvSpPr>
          <p:nvPr>
            <p:ph type="title"/>
          </p:nvPr>
        </p:nvSpPr>
        <p:spPr>
          <a:xfrm>
            <a:off x="917228" y="609600"/>
            <a:ext cx="3932237" cy="23622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lt1"/>
              </a:buClr>
              <a:buSzPts val="2800"/>
              <a:buFont typeface="Bookman Old Style"/>
              <a:buNone/>
              <a:defRPr sz="2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18"/>
          <p:cNvSpPr txBox="1">
            <a:spLocks noGrp="1"/>
          </p:cNvSpPr>
          <p:nvPr>
            <p:ph type="body" idx="1"/>
          </p:nvPr>
        </p:nvSpPr>
        <p:spPr>
          <a:xfrm>
            <a:off x="5078064" y="609600"/>
            <a:ext cx="6189492" cy="5181600"/>
          </a:xfrm>
          <a:prstGeom prst="rect">
            <a:avLst/>
          </a:prstGeom>
          <a:noFill/>
          <a:ln>
            <a:noFill/>
          </a:ln>
        </p:spPr>
        <p:txBody>
          <a:bodyPr spcFirstLastPara="1" wrap="square" lIns="91425" tIns="45700" rIns="91425" bIns="45700" anchor="ctr" anchorCtr="0">
            <a:normAutofit/>
          </a:bodyPr>
          <a:lstStyle>
            <a:lvl1pPr marL="457200" lvl="0" indent="-342900" algn="l">
              <a:lnSpc>
                <a:spcPct val="120000"/>
              </a:lnSpc>
              <a:spcBef>
                <a:spcPts val="1000"/>
              </a:spcBef>
              <a:spcAft>
                <a:spcPts val="0"/>
              </a:spcAft>
              <a:buClr>
                <a:schemeClr val="lt1"/>
              </a:buClr>
              <a:buSzPts val="1800"/>
              <a:buChar char="•"/>
              <a:defRPr/>
            </a:lvl1pPr>
            <a:lvl2pPr marL="914400" lvl="1" indent="-342900" algn="l">
              <a:lnSpc>
                <a:spcPct val="120000"/>
              </a:lnSpc>
              <a:spcBef>
                <a:spcPts val="500"/>
              </a:spcBef>
              <a:spcAft>
                <a:spcPts val="0"/>
              </a:spcAft>
              <a:buClr>
                <a:schemeClr val="lt1"/>
              </a:buClr>
              <a:buSzPts val="1800"/>
              <a:buChar char="•"/>
              <a:defRPr/>
            </a:lvl2pPr>
            <a:lvl3pPr marL="1371600" lvl="2" indent="-342900" algn="l">
              <a:lnSpc>
                <a:spcPct val="120000"/>
              </a:lnSpc>
              <a:spcBef>
                <a:spcPts val="500"/>
              </a:spcBef>
              <a:spcAft>
                <a:spcPts val="0"/>
              </a:spcAft>
              <a:buClr>
                <a:schemeClr val="lt1"/>
              </a:buClr>
              <a:buSzPts val="1800"/>
              <a:buChar char="•"/>
              <a:defRPr/>
            </a:lvl3pPr>
            <a:lvl4pPr marL="1828800" lvl="3" indent="-342900" algn="l">
              <a:lnSpc>
                <a:spcPct val="120000"/>
              </a:lnSpc>
              <a:spcBef>
                <a:spcPts val="500"/>
              </a:spcBef>
              <a:spcAft>
                <a:spcPts val="0"/>
              </a:spcAft>
              <a:buClr>
                <a:schemeClr val="lt1"/>
              </a:buClr>
              <a:buSzPts val="1800"/>
              <a:buChar char="•"/>
              <a:defRPr/>
            </a:lvl4pPr>
            <a:lvl5pPr marL="2286000" lvl="4" indent="-342900" algn="l">
              <a:lnSpc>
                <a:spcPct val="120000"/>
              </a:lnSpc>
              <a:spcBef>
                <a:spcPts val="500"/>
              </a:spcBef>
              <a:spcAft>
                <a:spcPts val="0"/>
              </a:spcAft>
              <a:buClr>
                <a:schemeClr val="lt1"/>
              </a:buClr>
              <a:buSzPts val="1800"/>
              <a:buChar char="•"/>
              <a:defRPr/>
            </a:lvl5pPr>
            <a:lvl6pPr marL="2743200" lvl="5" indent="-342900" algn="l">
              <a:lnSpc>
                <a:spcPct val="120000"/>
              </a:lnSpc>
              <a:spcBef>
                <a:spcPts val="500"/>
              </a:spcBef>
              <a:spcAft>
                <a:spcPts val="0"/>
              </a:spcAft>
              <a:buClr>
                <a:schemeClr val="lt1"/>
              </a:buClr>
              <a:buSzPts val="1800"/>
              <a:buChar char="•"/>
              <a:defRPr/>
            </a:lvl6pPr>
            <a:lvl7pPr marL="3200400" lvl="6" indent="-342900" algn="l">
              <a:lnSpc>
                <a:spcPct val="120000"/>
              </a:lnSpc>
              <a:spcBef>
                <a:spcPts val="500"/>
              </a:spcBef>
              <a:spcAft>
                <a:spcPts val="0"/>
              </a:spcAft>
              <a:buClr>
                <a:schemeClr val="lt1"/>
              </a:buClr>
              <a:buSzPts val="1800"/>
              <a:buChar char="•"/>
              <a:defRPr/>
            </a:lvl7pPr>
            <a:lvl8pPr marL="3657600" lvl="7" indent="-342900" algn="l">
              <a:lnSpc>
                <a:spcPct val="120000"/>
              </a:lnSpc>
              <a:spcBef>
                <a:spcPts val="500"/>
              </a:spcBef>
              <a:spcAft>
                <a:spcPts val="0"/>
              </a:spcAft>
              <a:buClr>
                <a:schemeClr val="lt1"/>
              </a:buClr>
              <a:buSzPts val="1800"/>
              <a:buChar char="•"/>
              <a:defRPr/>
            </a:lvl8pPr>
            <a:lvl9pPr marL="4114800" lvl="8" indent="-342900" algn="l">
              <a:lnSpc>
                <a:spcPct val="120000"/>
              </a:lnSpc>
              <a:spcBef>
                <a:spcPts val="500"/>
              </a:spcBef>
              <a:spcAft>
                <a:spcPts val="0"/>
              </a:spcAft>
              <a:buClr>
                <a:schemeClr val="lt1"/>
              </a:buClr>
              <a:buSzPts val="1800"/>
              <a:buChar char="•"/>
              <a:defRPr/>
            </a:lvl9pPr>
          </a:lstStyle>
          <a:p>
            <a:endParaRPr/>
          </a:p>
        </p:txBody>
      </p:sp>
      <p:sp>
        <p:nvSpPr>
          <p:cNvPr id="57" name="Google Shape;57;p18"/>
          <p:cNvSpPr txBox="1">
            <a:spLocks noGrp="1"/>
          </p:cNvSpPr>
          <p:nvPr>
            <p:ph type="body" idx="2"/>
          </p:nvPr>
        </p:nvSpPr>
        <p:spPr>
          <a:xfrm>
            <a:off x="917228" y="2971800"/>
            <a:ext cx="3932237" cy="2819399"/>
          </a:xfrm>
          <a:prstGeom prst="rect">
            <a:avLst/>
          </a:prstGeom>
          <a:noFill/>
          <a:ln>
            <a:noFill/>
          </a:ln>
        </p:spPr>
        <p:txBody>
          <a:bodyPr spcFirstLastPara="1" wrap="square" lIns="91425" tIns="45700" rIns="91425" bIns="45700" anchor="t" anchorCtr="0">
            <a:normAutofit/>
          </a:bodyPr>
          <a:lstStyle>
            <a:lvl1pPr marL="457200" lvl="0" indent="-228600" algn="ctr">
              <a:lnSpc>
                <a:spcPct val="120000"/>
              </a:lnSpc>
              <a:spcBef>
                <a:spcPts val="1000"/>
              </a:spcBef>
              <a:spcAft>
                <a:spcPts val="0"/>
              </a:spcAft>
              <a:buClr>
                <a:schemeClr val="lt1"/>
              </a:buClr>
              <a:buSzPts val="1600"/>
              <a:buNone/>
              <a:defRPr sz="1600"/>
            </a:lvl1pPr>
            <a:lvl2pPr marL="914400" lvl="1" indent="-228600" algn="l">
              <a:lnSpc>
                <a:spcPct val="120000"/>
              </a:lnSpc>
              <a:spcBef>
                <a:spcPts val="500"/>
              </a:spcBef>
              <a:spcAft>
                <a:spcPts val="0"/>
              </a:spcAft>
              <a:buClr>
                <a:schemeClr val="lt1"/>
              </a:buClr>
              <a:buSzPts val="1400"/>
              <a:buNone/>
              <a:defRPr sz="1400"/>
            </a:lvl2pPr>
            <a:lvl3pPr marL="1371600" lvl="2" indent="-228600" algn="l">
              <a:lnSpc>
                <a:spcPct val="120000"/>
              </a:lnSpc>
              <a:spcBef>
                <a:spcPts val="500"/>
              </a:spcBef>
              <a:spcAft>
                <a:spcPts val="0"/>
              </a:spcAft>
              <a:buClr>
                <a:schemeClr val="lt1"/>
              </a:buClr>
              <a:buSzPts val="1200"/>
              <a:buNone/>
              <a:defRPr sz="1200"/>
            </a:lvl3pPr>
            <a:lvl4pPr marL="1828800" lvl="3" indent="-228600" algn="l">
              <a:lnSpc>
                <a:spcPct val="120000"/>
              </a:lnSpc>
              <a:spcBef>
                <a:spcPts val="500"/>
              </a:spcBef>
              <a:spcAft>
                <a:spcPts val="0"/>
              </a:spcAft>
              <a:buClr>
                <a:schemeClr val="lt1"/>
              </a:buClr>
              <a:buSzPts val="1000"/>
              <a:buNone/>
              <a:defRPr sz="1000"/>
            </a:lvl4pPr>
            <a:lvl5pPr marL="2286000" lvl="4" indent="-228600" algn="l">
              <a:lnSpc>
                <a:spcPct val="120000"/>
              </a:lnSpc>
              <a:spcBef>
                <a:spcPts val="500"/>
              </a:spcBef>
              <a:spcAft>
                <a:spcPts val="0"/>
              </a:spcAft>
              <a:buClr>
                <a:schemeClr val="lt1"/>
              </a:buClr>
              <a:buSzPts val="1000"/>
              <a:buNone/>
              <a:defRPr sz="1000"/>
            </a:lvl5pPr>
            <a:lvl6pPr marL="2743200" lvl="5" indent="-228600" algn="l">
              <a:lnSpc>
                <a:spcPct val="120000"/>
              </a:lnSpc>
              <a:spcBef>
                <a:spcPts val="500"/>
              </a:spcBef>
              <a:spcAft>
                <a:spcPts val="0"/>
              </a:spcAft>
              <a:buClr>
                <a:schemeClr val="lt1"/>
              </a:buClr>
              <a:buSzPts val="1000"/>
              <a:buNone/>
              <a:defRPr sz="1000"/>
            </a:lvl6pPr>
            <a:lvl7pPr marL="3200400" lvl="6" indent="-228600" algn="l">
              <a:lnSpc>
                <a:spcPct val="120000"/>
              </a:lnSpc>
              <a:spcBef>
                <a:spcPts val="500"/>
              </a:spcBef>
              <a:spcAft>
                <a:spcPts val="0"/>
              </a:spcAft>
              <a:buClr>
                <a:schemeClr val="lt1"/>
              </a:buClr>
              <a:buSzPts val="1000"/>
              <a:buNone/>
              <a:defRPr sz="1000"/>
            </a:lvl7pPr>
            <a:lvl8pPr marL="3657600" lvl="7" indent="-228600" algn="l">
              <a:lnSpc>
                <a:spcPct val="120000"/>
              </a:lnSpc>
              <a:spcBef>
                <a:spcPts val="500"/>
              </a:spcBef>
              <a:spcAft>
                <a:spcPts val="0"/>
              </a:spcAft>
              <a:buClr>
                <a:schemeClr val="lt1"/>
              </a:buClr>
              <a:buSzPts val="1000"/>
              <a:buNone/>
              <a:defRPr sz="1000"/>
            </a:lvl8pPr>
            <a:lvl9pPr marL="4114800" lvl="8" indent="-228600" algn="l">
              <a:lnSpc>
                <a:spcPct val="120000"/>
              </a:lnSpc>
              <a:spcBef>
                <a:spcPts val="500"/>
              </a:spcBef>
              <a:spcAft>
                <a:spcPts val="0"/>
              </a:spcAft>
              <a:buClr>
                <a:schemeClr val="lt1"/>
              </a:buClr>
              <a:buSzPts val="1000"/>
              <a:buNone/>
              <a:defRPr sz="1000"/>
            </a:lvl9pPr>
          </a:lstStyle>
          <a:p>
            <a:endParaRPr/>
          </a:p>
        </p:txBody>
      </p:sp>
      <p:sp>
        <p:nvSpPr>
          <p:cNvPr id="58" name="Google Shape;58;p18"/>
          <p:cNvSpPr txBox="1">
            <a:spLocks noGrp="1"/>
          </p:cNvSpPr>
          <p:nvPr>
            <p:ph type="dt" idx="10"/>
          </p:nvPr>
        </p:nvSpPr>
        <p:spPr>
          <a:xfrm>
            <a:off x="7678736" y="5883275"/>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18"/>
          <p:cNvSpPr txBox="1">
            <a:spLocks noGrp="1"/>
          </p:cNvSpPr>
          <p:nvPr>
            <p:ph type="ftr" idx="11"/>
          </p:nvPr>
        </p:nvSpPr>
        <p:spPr>
          <a:xfrm>
            <a:off x="913794" y="5883275"/>
            <a:ext cx="6672865"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18"/>
          <p:cNvSpPr txBox="1">
            <a:spLocks noGrp="1"/>
          </p:cNvSpPr>
          <p:nvPr>
            <p:ph type="sldNum" idx="12"/>
          </p:nvPr>
        </p:nvSpPr>
        <p:spPr>
          <a:xfrm>
            <a:off x="10514011" y="5883275"/>
            <a:ext cx="75354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Рисунок с подписью" type="picTx">
  <p:cSld name="PICTURE_WITH_CAPTION_TEXT">
    <p:spTree>
      <p:nvGrpSpPr>
        <p:cNvPr id="1" name="Shape 61"/>
        <p:cNvGrpSpPr/>
        <p:nvPr/>
      </p:nvGrpSpPr>
      <p:grpSpPr>
        <a:xfrm>
          <a:off x="0" y="0"/>
          <a:ext cx="0" cy="0"/>
          <a:chOff x="0" y="0"/>
          <a:chExt cx="0" cy="0"/>
        </a:xfrm>
      </p:grpSpPr>
      <p:sp>
        <p:nvSpPr>
          <p:cNvPr id="62" name="Google Shape;62;p19"/>
          <p:cNvSpPr txBox="1">
            <a:spLocks noGrp="1"/>
          </p:cNvSpPr>
          <p:nvPr>
            <p:ph type="title"/>
          </p:nvPr>
        </p:nvSpPr>
        <p:spPr>
          <a:xfrm>
            <a:off x="917227" y="609600"/>
            <a:ext cx="5929773" cy="23622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lt1"/>
              </a:buClr>
              <a:buSzPts val="3200"/>
              <a:buFont typeface="Bookman Old Style"/>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9"/>
          <p:cNvSpPr>
            <a:spLocks noGrp="1"/>
          </p:cNvSpPr>
          <p:nvPr>
            <p:ph type="pic" idx="2"/>
          </p:nvPr>
        </p:nvSpPr>
        <p:spPr>
          <a:xfrm>
            <a:off x="7424804" y="758881"/>
            <a:ext cx="3255356" cy="4883038"/>
          </a:xfrm>
          <a:prstGeom prst="rect">
            <a:avLst/>
          </a:prstGeom>
          <a:noFill/>
          <a:ln w="1905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txBody>
          <a:bodyPr spcFirstLastPara="1" wrap="square" lIns="91425" tIns="45700" rIns="91425" bIns="45700" anchor="t" anchorCtr="0">
            <a:normAutofit/>
          </a:bodyPr>
          <a:lstStyle>
            <a:lvl1pPr marR="0" lvl="0" algn="ctr" rtl="0">
              <a:lnSpc>
                <a:spcPct val="120000"/>
              </a:lnSpc>
              <a:spcBef>
                <a:spcPts val="1000"/>
              </a:spcBef>
              <a:spcAft>
                <a:spcPts val="0"/>
              </a:spcAft>
              <a:buClr>
                <a:schemeClr val="lt1"/>
              </a:buClr>
              <a:buSzPts val="3200"/>
              <a:buFont typeface="Arial"/>
              <a:buNone/>
              <a:defRPr sz="3200" b="0" i="0" u="none" strike="noStrike" cap="none">
                <a:solidFill>
                  <a:schemeClr val="lt1"/>
                </a:solidFill>
                <a:latin typeface="Rockwell"/>
                <a:ea typeface="Rockwell"/>
                <a:cs typeface="Rockwell"/>
                <a:sym typeface="Rockwell"/>
              </a:defRPr>
            </a:lvl1pPr>
            <a:lvl2pPr marR="0" lvl="1" algn="l" rtl="0">
              <a:lnSpc>
                <a:spcPct val="120000"/>
              </a:lnSpc>
              <a:spcBef>
                <a:spcPts val="500"/>
              </a:spcBef>
              <a:spcAft>
                <a:spcPts val="0"/>
              </a:spcAft>
              <a:buClr>
                <a:schemeClr val="lt1"/>
              </a:buClr>
              <a:buSzPts val="2800"/>
              <a:buFont typeface="Arial"/>
              <a:buNone/>
              <a:defRPr sz="2800" b="0" i="0" u="none" strike="noStrike" cap="none">
                <a:solidFill>
                  <a:schemeClr val="lt1"/>
                </a:solidFill>
                <a:latin typeface="Rockwell"/>
                <a:ea typeface="Rockwell"/>
                <a:cs typeface="Rockwell"/>
                <a:sym typeface="Rockwell"/>
              </a:defRPr>
            </a:lvl2pPr>
            <a:lvl3pPr marR="0" lvl="2" algn="l" rtl="0">
              <a:lnSpc>
                <a:spcPct val="120000"/>
              </a:lnSpc>
              <a:spcBef>
                <a:spcPts val="500"/>
              </a:spcBef>
              <a:spcAft>
                <a:spcPts val="0"/>
              </a:spcAft>
              <a:buClr>
                <a:schemeClr val="lt1"/>
              </a:buClr>
              <a:buSzPts val="2400"/>
              <a:buFont typeface="Arial"/>
              <a:buNone/>
              <a:defRPr sz="2400" b="0" i="0" u="none" strike="noStrike" cap="none">
                <a:solidFill>
                  <a:schemeClr val="lt1"/>
                </a:solidFill>
                <a:latin typeface="Rockwell"/>
                <a:ea typeface="Rockwell"/>
                <a:cs typeface="Rockwell"/>
                <a:sym typeface="Rockwell"/>
              </a:defRPr>
            </a:lvl3pPr>
            <a:lvl4pPr marR="0" lvl="3" algn="l" rtl="0">
              <a:lnSpc>
                <a:spcPct val="120000"/>
              </a:lnSpc>
              <a:spcBef>
                <a:spcPts val="500"/>
              </a:spcBef>
              <a:spcAft>
                <a:spcPts val="0"/>
              </a:spcAft>
              <a:buClr>
                <a:schemeClr val="lt1"/>
              </a:buClr>
              <a:buSzPts val="2000"/>
              <a:buFont typeface="Arial"/>
              <a:buNone/>
              <a:defRPr sz="2000" b="0" i="0" u="none" strike="noStrike" cap="none">
                <a:solidFill>
                  <a:schemeClr val="lt1"/>
                </a:solidFill>
                <a:latin typeface="Rockwell"/>
                <a:ea typeface="Rockwell"/>
                <a:cs typeface="Rockwell"/>
                <a:sym typeface="Rockwell"/>
              </a:defRPr>
            </a:lvl4pPr>
            <a:lvl5pPr marR="0" lvl="4" algn="l" rtl="0">
              <a:lnSpc>
                <a:spcPct val="120000"/>
              </a:lnSpc>
              <a:spcBef>
                <a:spcPts val="500"/>
              </a:spcBef>
              <a:spcAft>
                <a:spcPts val="0"/>
              </a:spcAft>
              <a:buClr>
                <a:schemeClr val="lt1"/>
              </a:buClr>
              <a:buSzPts val="2000"/>
              <a:buFont typeface="Arial"/>
              <a:buNone/>
              <a:defRPr sz="2000" b="0" i="0" u="none" strike="noStrike" cap="none">
                <a:solidFill>
                  <a:schemeClr val="lt1"/>
                </a:solidFill>
                <a:latin typeface="Rockwell"/>
                <a:ea typeface="Rockwell"/>
                <a:cs typeface="Rockwell"/>
                <a:sym typeface="Rockwell"/>
              </a:defRPr>
            </a:lvl5pPr>
            <a:lvl6pPr marR="0" lvl="5" algn="l" rtl="0">
              <a:lnSpc>
                <a:spcPct val="120000"/>
              </a:lnSpc>
              <a:spcBef>
                <a:spcPts val="500"/>
              </a:spcBef>
              <a:spcAft>
                <a:spcPts val="0"/>
              </a:spcAft>
              <a:buClr>
                <a:schemeClr val="lt1"/>
              </a:buClr>
              <a:buSzPts val="2000"/>
              <a:buFont typeface="Arial"/>
              <a:buNone/>
              <a:defRPr sz="2000" b="0" i="0" u="none" strike="noStrike" cap="none">
                <a:solidFill>
                  <a:schemeClr val="lt1"/>
                </a:solidFill>
                <a:latin typeface="Rockwell"/>
                <a:ea typeface="Rockwell"/>
                <a:cs typeface="Rockwell"/>
                <a:sym typeface="Rockwell"/>
              </a:defRPr>
            </a:lvl6pPr>
            <a:lvl7pPr marR="0" lvl="6" algn="l" rtl="0">
              <a:lnSpc>
                <a:spcPct val="120000"/>
              </a:lnSpc>
              <a:spcBef>
                <a:spcPts val="500"/>
              </a:spcBef>
              <a:spcAft>
                <a:spcPts val="0"/>
              </a:spcAft>
              <a:buClr>
                <a:schemeClr val="lt1"/>
              </a:buClr>
              <a:buSzPts val="2000"/>
              <a:buFont typeface="Arial"/>
              <a:buNone/>
              <a:defRPr sz="2000" b="0" i="0" u="none" strike="noStrike" cap="none">
                <a:solidFill>
                  <a:schemeClr val="lt1"/>
                </a:solidFill>
                <a:latin typeface="Rockwell"/>
                <a:ea typeface="Rockwell"/>
                <a:cs typeface="Rockwell"/>
                <a:sym typeface="Rockwell"/>
              </a:defRPr>
            </a:lvl7pPr>
            <a:lvl8pPr marR="0" lvl="7" algn="l" rtl="0">
              <a:lnSpc>
                <a:spcPct val="120000"/>
              </a:lnSpc>
              <a:spcBef>
                <a:spcPts val="500"/>
              </a:spcBef>
              <a:spcAft>
                <a:spcPts val="0"/>
              </a:spcAft>
              <a:buClr>
                <a:schemeClr val="lt1"/>
              </a:buClr>
              <a:buSzPts val="2000"/>
              <a:buFont typeface="Arial"/>
              <a:buNone/>
              <a:defRPr sz="2000" b="0" i="0" u="none" strike="noStrike" cap="none">
                <a:solidFill>
                  <a:schemeClr val="lt1"/>
                </a:solidFill>
                <a:latin typeface="Rockwell"/>
                <a:ea typeface="Rockwell"/>
                <a:cs typeface="Rockwell"/>
                <a:sym typeface="Rockwell"/>
              </a:defRPr>
            </a:lvl8pPr>
            <a:lvl9pPr marR="0" lvl="8" algn="l" rtl="0">
              <a:lnSpc>
                <a:spcPct val="120000"/>
              </a:lnSpc>
              <a:spcBef>
                <a:spcPts val="500"/>
              </a:spcBef>
              <a:spcAft>
                <a:spcPts val="0"/>
              </a:spcAft>
              <a:buClr>
                <a:schemeClr val="lt1"/>
              </a:buClr>
              <a:buSzPts val="2000"/>
              <a:buFont typeface="Arial"/>
              <a:buNone/>
              <a:defRPr sz="2000" b="0" i="0" u="none" strike="noStrike" cap="none">
                <a:solidFill>
                  <a:schemeClr val="lt1"/>
                </a:solidFill>
                <a:latin typeface="Rockwell"/>
                <a:ea typeface="Rockwell"/>
                <a:cs typeface="Rockwell"/>
                <a:sym typeface="Rockwell"/>
              </a:defRPr>
            </a:lvl9pPr>
          </a:lstStyle>
          <a:p>
            <a:endParaRPr/>
          </a:p>
        </p:txBody>
      </p:sp>
      <p:sp>
        <p:nvSpPr>
          <p:cNvPr id="64" name="Google Shape;64;p19"/>
          <p:cNvSpPr txBox="1">
            <a:spLocks noGrp="1"/>
          </p:cNvSpPr>
          <p:nvPr>
            <p:ph type="body" idx="1"/>
          </p:nvPr>
        </p:nvSpPr>
        <p:spPr>
          <a:xfrm>
            <a:off x="913794" y="2971800"/>
            <a:ext cx="5934950" cy="2819400"/>
          </a:xfrm>
          <a:prstGeom prst="rect">
            <a:avLst/>
          </a:prstGeom>
          <a:noFill/>
          <a:ln>
            <a:noFill/>
          </a:ln>
        </p:spPr>
        <p:txBody>
          <a:bodyPr spcFirstLastPara="1" wrap="square" lIns="91425" tIns="45700" rIns="91425" bIns="45700" anchor="t" anchorCtr="0">
            <a:normAutofit/>
          </a:bodyPr>
          <a:lstStyle>
            <a:lvl1pPr marL="457200" lvl="0" indent="-228600" algn="ctr">
              <a:lnSpc>
                <a:spcPct val="120000"/>
              </a:lnSpc>
              <a:spcBef>
                <a:spcPts val="1000"/>
              </a:spcBef>
              <a:spcAft>
                <a:spcPts val="0"/>
              </a:spcAft>
              <a:buClr>
                <a:schemeClr val="lt1"/>
              </a:buClr>
              <a:buSzPts val="1800"/>
              <a:buNone/>
              <a:defRPr sz="1800"/>
            </a:lvl1pPr>
            <a:lvl2pPr marL="914400" lvl="1" indent="-228600" algn="l">
              <a:lnSpc>
                <a:spcPct val="120000"/>
              </a:lnSpc>
              <a:spcBef>
                <a:spcPts val="500"/>
              </a:spcBef>
              <a:spcAft>
                <a:spcPts val="0"/>
              </a:spcAft>
              <a:buClr>
                <a:schemeClr val="lt1"/>
              </a:buClr>
              <a:buSzPts val="1400"/>
              <a:buNone/>
              <a:defRPr sz="1400"/>
            </a:lvl2pPr>
            <a:lvl3pPr marL="1371600" lvl="2" indent="-228600" algn="l">
              <a:lnSpc>
                <a:spcPct val="120000"/>
              </a:lnSpc>
              <a:spcBef>
                <a:spcPts val="500"/>
              </a:spcBef>
              <a:spcAft>
                <a:spcPts val="0"/>
              </a:spcAft>
              <a:buClr>
                <a:schemeClr val="lt1"/>
              </a:buClr>
              <a:buSzPts val="1200"/>
              <a:buNone/>
              <a:defRPr sz="1200"/>
            </a:lvl3pPr>
            <a:lvl4pPr marL="1828800" lvl="3" indent="-228600" algn="l">
              <a:lnSpc>
                <a:spcPct val="120000"/>
              </a:lnSpc>
              <a:spcBef>
                <a:spcPts val="500"/>
              </a:spcBef>
              <a:spcAft>
                <a:spcPts val="0"/>
              </a:spcAft>
              <a:buClr>
                <a:schemeClr val="lt1"/>
              </a:buClr>
              <a:buSzPts val="1000"/>
              <a:buNone/>
              <a:defRPr sz="1000"/>
            </a:lvl4pPr>
            <a:lvl5pPr marL="2286000" lvl="4" indent="-228600" algn="l">
              <a:lnSpc>
                <a:spcPct val="120000"/>
              </a:lnSpc>
              <a:spcBef>
                <a:spcPts val="500"/>
              </a:spcBef>
              <a:spcAft>
                <a:spcPts val="0"/>
              </a:spcAft>
              <a:buClr>
                <a:schemeClr val="lt1"/>
              </a:buClr>
              <a:buSzPts val="1000"/>
              <a:buNone/>
              <a:defRPr sz="1000"/>
            </a:lvl5pPr>
            <a:lvl6pPr marL="2743200" lvl="5" indent="-228600" algn="l">
              <a:lnSpc>
                <a:spcPct val="120000"/>
              </a:lnSpc>
              <a:spcBef>
                <a:spcPts val="500"/>
              </a:spcBef>
              <a:spcAft>
                <a:spcPts val="0"/>
              </a:spcAft>
              <a:buClr>
                <a:schemeClr val="lt1"/>
              </a:buClr>
              <a:buSzPts val="1000"/>
              <a:buNone/>
              <a:defRPr sz="1000"/>
            </a:lvl6pPr>
            <a:lvl7pPr marL="3200400" lvl="6" indent="-228600" algn="l">
              <a:lnSpc>
                <a:spcPct val="120000"/>
              </a:lnSpc>
              <a:spcBef>
                <a:spcPts val="500"/>
              </a:spcBef>
              <a:spcAft>
                <a:spcPts val="0"/>
              </a:spcAft>
              <a:buClr>
                <a:schemeClr val="lt1"/>
              </a:buClr>
              <a:buSzPts val="1000"/>
              <a:buNone/>
              <a:defRPr sz="1000"/>
            </a:lvl7pPr>
            <a:lvl8pPr marL="3657600" lvl="7" indent="-228600" algn="l">
              <a:lnSpc>
                <a:spcPct val="120000"/>
              </a:lnSpc>
              <a:spcBef>
                <a:spcPts val="500"/>
              </a:spcBef>
              <a:spcAft>
                <a:spcPts val="0"/>
              </a:spcAft>
              <a:buClr>
                <a:schemeClr val="lt1"/>
              </a:buClr>
              <a:buSzPts val="1000"/>
              <a:buNone/>
              <a:defRPr sz="1000"/>
            </a:lvl8pPr>
            <a:lvl9pPr marL="4114800" lvl="8" indent="-228600" algn="l">
              <a:lnSpc>
                <a:spcPct val="120000"/>
              </a:lnSpc>
              <a:spcBef>
                <a:spcPts val="500"/>
              </a:spcBef>
              <a:spcAft>
                <a:spcPts val="0"/>
              </a:spcAft>
              <a:buClr>
                <a:schemeClr val="lt1"/>
              </a:buClr>
              <a:buSzPts val="1000"/>
              <a:buNone/>
              <a:defRPr sz="1000"/>
            </a:lvl9pPr>
          </a:lstStyle>
          <a:p>
            <a:endParaRPr/>
          </a:p>
        </p:txBody>
      </p:sp>
      <p:sp>
        <p:nvSpPr>
          <p:cNvPr id="65" name="Google Shape;65;p19"/>
          <p:cNvSpPr txBox="1">
            <a:spLocks noGrp="1"/>
          </p:cNvSpPr>
          <p:nvPr>
            <p:ph type="dt" idx="10"/>
          </p:nvPr>
        </p:nvSpPr>
        <p:spPr>
          <a:xfrm>
            <a:off x="7678736" y="5883275"/>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9"/>
          <p:cNvSpPr txBox="1">
            <a:spLocks noGrp="1"/>
          </p:cNvSpPr>
          <p:nvPr>
            <p:ph type="ftr" idx="11"/>
          </p:nvPr>
        </p:nvSpPr>
        <p:spPr>
          <a:xfrm>
            <a:off x="913794" y="5883275"/>
            <a:ext cx="6672865"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9"/>
          <p:cNvSpPr txBox="1">
            <a:spLocks noGrp="1"/>
          </p:cNvSpPr>
          <p:nvPr>
            <p:ph type="sldNum" idx="12"/>
          </p:nvPr>
        </p:nvSpPr>
        <p:spPr>
          <a:xfrm>
            <a:off x="10514011" y="5883275"/>
            <a:ext cx="75354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9">
            <a:alphaModFix/>
          </a:blip>
          <a:stretch>
            <a:fillRect/>
          </a:stretch>
        </a:blipFill>
        <a:effectLst/>
      </p:bgPr>
    </p:bg>
    <p:spTree>
      <p:nvGrpSpPr>
        <p:cNvPr id="1" name="Shape 5"/>
        <p:cNvGrpSpPr/>
        <p:nvPr/>
      </p:nvGrpSpPr>
      <p:grpSpPr>
        <a:xfrm>
          <a:off x="0" y="0"/>
          <a:ext cx="0" cy="0"/>
          <a:chOff x="0" y="0"/>
          <a:chExt cx="0" cy="0"/>
        </a:xfrm>
      </p:grpSpPr>
      <p:sp>
        <p:nvSpPr>
          <p:cNvPr id="6" name="Google Shape;6;p10"/>
          <p:cNvSpPr txBox="1">
            <a:spLocks noGrp="1"/>
          </p:cNvSpPr>
          <p:nvPr>
            <p:ph type="title"/>
          </p:nvPr>
        </p:nvSpPr>
        <p:spPr>
          <a:xfrm>
            <a:off x="913795" y="609600"/>
            <a:ext cx="10353761" cy="1326321"/>
          </a:xfrm>
          <a:prstGeom prst="rect">
            <a:avLst/>
          </a:prstGeom>
          <a:noFill/>
          <a:ln>
            <a:noFill/>
          </a:ln>
        </p:spPr>
        <p:txBody>
          <a:bodyPr spcFirstLastPara="1" wrap="square" lIns="91425" tIns="45700" rIns="91425" bIns="45700" anchor="ctr" anchorCtr="0">
            <a:normAutofit/>
          </a:bodyPr>
          <a:lstStyle>
            <a:lvl1pPr marR="0" lvl="0" algn="ctr" rtl="0">
              <a:lnSpc>
                <a:spcPct val="90000"/>
              </a:lnSpc>
              <a:spcBef>
                <a:spcPts val="0"/>
              </a:spcBef>
              <a:spcAft>
                <a:spcPts val="0"/>
              </a:spcAft>
              <a:buClr>
                <a:schemeClr val="lt1"/>
              </a:buClr>
              <a:buSzPts val="3400"/>
              <a:buFont typeface="Bookman Old Style"/>
              <a:buNone/>
              <a:defRPr sz="3400" b="1" i="0" u="none" strike="noStrike" cap="none">
                <a:solidFill>
                  <a:schemeClr val="lt1"/>
                </a:solidFill>
                <a:latin typeface="Bookman Old Style"/>
                <a:ea typeface="Bookman Old Style"/>
                <a:cs typeface="Bookman Old Style"/>
                <a:sym typeface="Bookman Old Style"/>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0"/>
          <p:cNvSpPr txBox="1">
            <a:spLocks noGrp="1"/>
          </p:cNvSpPr>
          <p:nvPr>
            <p:ph type="body" idx="1"/>
          </p:nvPr>
        </p:nvSpPr>
        <p:spPr>
          <a:xfrm>
            <a:off x="913795" y="2096064"/>
            <a:ext cx="10353762" cy="3695136"/>
          </a:xfrm>
          <a:prstGeom prst="rect">
            <a:avLst/>
          </a:prstGeom>
          <a:noFill/>
          <a:ln>
            <a:noFill/>
          </a:ln>
        </p:spPr>
        <p:txBody>
          <a:bodyPr spcFirstLastPara="1" wrap="square" lIns="91425" tIns="45700" rIns="91425" bIns="45700" anchor="t" anchorCtr="0">
            <a:normAutofit/>
          </a:bodyPr>
          <a:lstStyle>
            <a:lvl1pPr marL="457200" marR="0" lvl="0" indent="-355600" algn="l" rtl="0">
              <a:lnSpc>
                <a:spcPct val="120000"/>
              </a:lnSpc>
              <a:spcBef>
                <a:spcPts val="1000"/>
              </a:spcBef>
              <a:spcAft>
                <a:spcPts val="0"/>
              </a:spcAft>
              <a:buClr>
                <a:schemeClr val="lt1"/>
              </a:buClr>
              <a:buSzPts val="2000"/>
              <a:buFont typeface="Arial"/>
              <a:buChar char="•"/>
              <a:defRPr sz="2000" b="0" i="0" u="none" strike="noStrike" cap="none">
                <a:solidFill>
                  <a:schemeClr val="lt1"/>
                </a:solidFill>
                <a:latin typeface="Rockwell"/>
                <a:ea typeface="Rockwell"/>
                <a:cs typeface="Rockwell"/>
                <a:sym typeface="Rockwell"/>
              </a:defRPr>
            </a:lvl1pPr>
            <a:lvl2pPr marL="914400" marR="0" lvl="1" indent="-342900" algn="l" rtl="0">
              <a:lnSpc>
                <a:spcPct val="120000"/>
              </a:lnSpc>
              <a:spcBef>
                <a:spcPts val="500"/>
              </a:spcBef>
              <a:spcAft>
                <a:spcPts val="0"/>
              </a:spcAft>
              <a:buClr>
                <a:schemeClr val="lt1"/>
              </a:buClr>
              <a:buSzPts val="1800"/>
              <a:buFont typeface="Arial"/>
              <a:buChar char="•"/>
              <a:defRPr sz="1800" b="0" i="0" u="none" strike="noStrike" cap="none">
                <a:solidFill>
                  <a:schemeClr val="lt1"/>
                </a:solidFill>
                <a:latin typeface="Rockwell"/>
                <a:ea typeface="Rockwell"/>
                <a:cs typeface="Rockwell"/>
                <a:sym typeface="Rockwell"/>
              </a:defRPr>
            </a:lvl2pPr>
            <a:lvl3pPr marL="1371600" marR="0" lvl="2" indent="-330200" algn="l" rtl="0">
              <a:lnSpc>
                <a:spcPct val="120000"/>
              </a:lnSpc>
              <a:spcBef>
                <a:spcPts val="500"/>
              </a:spcBef>
              <a:spcAft>
                <a:spcPts val="0"/>
              </a:spcAft>
              <a:buClr>
                <a:schemeClr val="lt1"/>
              </a:buClr>
              <a:buSzPts val="1600"/>
              <a:buFont typeface="Arial"/>
              <a:buChar char="•"/>
              <a:defRPr sz="1600" b="0" i="0" u="none" strike="noStrike" cap="none">
                <a:solidFill>
                  <a:schemeClr val="lt1"/>
                </a:solidFill>
                <a:latin typeface="Rockwell"/>
                <a:ea typeface="Rockwell"/>
                <a:cs typeface="Rockwell"/>
                <a:sym typeface="Rockwell"/>
              </a:defRPr>
            </a:lvl3pPr>
            <a:lvl4pPr marL="1828800" marR="0" lvl="3" indent="-317500" algn="l" rtl="0">
              <a:lnSpc>
                <a:spcPct val="120000"/>
              </a:lnSpc>
              <a:spcBef>
                <a:spcPts val="500"/>
              </a:spcBef>
              <a:spcAft>
                <a:spcPts val="0"/>
              </a:spcAft>
              <a:buClr>
                <a:schemeClr val="lt1"/>
              </a:buClr>
              <a:buSzPts val="1400"/>
              <a:buFont typeface="Arial"/>
              <a:buChar char="•"/>
              <a:defRPr sz="1400" b="0" i="0" u="none" strike="noStrike" cap="none">
                <a:solidFill>
                  <a:schemeClr val="lt1"/>
                </a:solidFill>
                <a:latin typeface="Rockwell"/>
                <a:ea typeface="Rockwell"/>
                <a:cs typeface="Rockwell"/>
                <a:sym typeface="Rockwell"/>
              </a:defRPr>
            </a:lvl4pPr>
            <a:lvl5pPr marL="2286000" marR="0" lvl="4" indent="-304800" algn="l" rtl="0">
              <a:lnSpc>
                <a:spcPct val="120000"/>
              </a:lnSpc>
              <a:spcBef>
                <a:spcPts val="500"/>
              </a:spcBef>
              <a:spcAft>
                <a:spcPts val="0"/>
              </a:spcAft>
              <a:buClr>
                <a:schemeClr val="lt1"/>
              </a:buClr>
              <a:buSzPts val="1200"/>
              <a:buFont typeface="Arial"/>
              <a:buChar char="•"/>
              <a:defRPr sz="1200" b="0" i="0" u="none" strike="noStrike" cap="none">
                <a:solidFill>
                  <a:schemeClr val="lt1"/>
                </a:solidFill>
                <a:latin typeface="Rockwell"/>
                <a:ea typeface="Rockwell"/>
                <a:cs typeface="Rockwell"/>
                <a:sym typeface="Rockwell"/>
              </a:defRPr>
            </a:lvl5pPr>
            <a:lvl6pPr marL="2743200" marR="0" lvl="5" indent="-304800" algn="l" rtl="0">
              <a:lnSpc>
                <a:spcPct val="120000"/>
              </a:lnSpc>
              <a:spcBef>
                <a:spcPts val="500"/>
              </a:spcBef>
              <a:spcAft>
                <a:spcPts val="0"/>
              </a:spcAft>
              <a:buClr>
                <a:schemeClr val="lt1"/>
              </a:buClr>
              <a:buSzPts val="1200"/>
              <a:buFont typeface="Arial"/>
              <a:buChar char="•"/>
              <a:defRPr sz="1200" b="0" i="0" u="none" strike="noStrike" cap="none">
                <a:solidFill>
                  <a:schemeClr val="lt1"/>
                </a:solidFill>
                <a:latin typeface="Rockwell"/>
                <a:ea typeface="Rockwell"/>
                <a:cs typeface="Rockwell"/>
                <a:sym typeface="Rockwell"/>
              </a:defRPr>
            </a:lvl6pPr>
            <a:lvl7pPr marL="3200400" marR="0" lvl="6" indent="-304800" algn="l" rtl="0">
              <a:lnSpc>
                <a:spcPct val="120000"/>
              </a:lnSpc>
              <a:spcBef>
                <a:spcPts val="500"/>
              </a:spcBef>
              <a:spcAft>
                <a:spcPts val="0"/>
              </a:spcAft>
              <a:buClr>
                <a:schemeClr val="lt1"/>
              </a:buClr>
              <a:buSzPts val="1200"/>
              <a:buFont typeface="Arial"/>
              <a:buChar char="•"/>
              <a:defRPr sz="1200" b="0" i="0" u="none" strike="noStrike" cap="none">
                <a:solidFill>
                  <a:schemeClr val="lt1"/>
                </a:solidFill>
                <a:latin typeface="Rockwell"/>
                <a:ea typeface="Rockwell"/>
                <a:cs typeface="Rockwell"/>
                <a:sym typeface="Rockwell"/>
              </a:defRPr>
            </a:lvl7pPr>
            <a:lvl8pPr marL="3657600" marR="0" lvl="7" indent="-304800" algn="l" rtl="0">
              <a:lnSpc>
                <a:spcPct val="120000"/>
              </a:lnSpc>
              <a:spcBef>
                <a:spcPts val="500"/>
              </a:spcBef>
              <a:spcAft>
                <a:spcPts val="0"/>
              </a:spcAft>
              <a:buClr>
                <a:schemeClr val="lt1"/>
              </a:buClr>
              <a:buSzPts val="1200"/>
              <a:buFont typeface="Arial"/>
              <a:buChar char="•"/>
              <a:defRPr sz="1200" b="0" i="0" u="none" strike="noStrike" cap="none">
                <a:solidFill>
                  <a:schemeClr val="lt1"/>
                </a:solidFill>
                <a:latin typeface="Rockwell"/>
                <a:ea typeface="Rockwell"/>
                <a:cs typeface="Rockwell"/>
                <a:sym typeface="Rockwell"/>
              </a:defRPr>
            </a:lvl8pPr>
            <a:lvl9pPr marL="4114800" marR="0" lvl="8" indent="-304800" algn="l" rtl="0">
              <a:lnSpc>
                <a:spcPct val="120000"/>
              </a:lnSpc>
              <a:spcBef>
                <a:spcPts val="500"/>
              </a:spcBef>
              <a:spcAft>
                <a:spcPts val="0"/>
              </a:spcAft>
              <a:buClr>
                <a:schemeClr val="lt1"/>
              </a:buClr>
              <a:buSzPts val="1200"/>
              <a:buFont typeface="Arial"/>
              <a:buChar char="•"/>
              <a:defRPr sz="1200" b="0" i="0" u="none" strike="noStrike" cap="none">
                <a:solidFill>
                  <a:schemeClr val="lt1"/>
                </a:solidFill>
                <a:latin typeface="Rockwell"/>
                <a:ea typeface="Rockwell"/>
                <a:cs typeface="Rockwell"/>
                <a:sym typeface="Rockwell"/>
              </a:defRPr>
            </a:lvl9pPr>
          </a:lstStyle>
          <a:p>
            <a:endParaRPr/>
          </a:p>
        </p:txBody>
      </p:sp>
      <p:sp>
        <p:nvSpPr>
          <p:cNvPr id="8" name="Google Shape;8;p10"/>
          <p:cNvSpPr txBox="1">
            <a:spLocks noGrp="1"/>
          </p:cNvSpPr>
          <p:nvPr>
            <p:ph type="dt" idx="10"/>
          </p:nvPr>
        </p:nvSpPr>
        <p:spPr>
          <a:xfrm>
            <a:off x="7678736" y="5883275"/>
            <a:ext cx="2743200" cy="365125"/>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1000" b="0" i="0" u="none" strike="noStrike" cap="none">
                <a:solidFill>
                  <a:schemeClr val="lt1"/>
                </a:solidFill>
                <a:latin typeface="Rockwell"/>
                <a:ea typeface="Rockwell"/>
                <a:cs typeface="Rockwell"/>
                <a:sym typeface="Rockwell"/>
              </a:defRPr>
            </a:lvl1pPr>
            <a:lvl2pPr marR="0" lvl="1" algn="l" rtl="0">
              <a:spcBef>
                <a:spcPts val="0"/>
              </a:spcBef>
              <a:spcAft>
                <a:spcPts val="0"/>
              </a:spcAft>
              <a:buSzPts val="1400"/>
              <a:buNone/>
              <a:defRPr sz="1800" b="0" i="0" u="none" strike="noStrike" cap="none">
                <a:solidFill>
                  <a:schemeClr val="lt1"/>
                </a:solidFill>
                <a:latin typeface="Rockwell"/>
                <a:ea typeface="Rockwell"/>
                <a:cs typeface="Rockwell"/>
                <a:sym typeface="Rockwell"/>
              </a:defRPr>
            </a:lvl2pPr>
            <a:lvl3pPr marR="0" lvl="2" algn="l" rtl="0">
              <a:spcBef>
                <a:spcPts val="0"/>
              </a:spcBef>
              <a:spcAft>
                <a:spcPts val="0"/>
              </a:spcAft>
              <a:buSzPts val="1400"/>
              <a:buNone/>
              <a:defRPr sz="1800" b="0" i="0" u="none" strike="noStrike" cap="none">
                <a:solidFill>
                  <a:schemeClr val="lt1"/>
                </a:solidFill>
                <a:latin typeface="Rockwell"/>
                <a:ea typeface="Rockwell"/>
                <a:cs typeface="Rockwell"/>
                <a:sym typeface="Rockwell"/>
              </a:defRPr>
            </a:lvl3pPr>
            <a:lvl4pPr marR="0" lvl="3" algn="l" rtl="0">
              <a:spcBef>
                <a:spcPts val="0"/>
              </a:spcBef>
              <a:spcAft>
                <a:spcPts val="0"/>
              </a:spcAft>
              <a:buSzPts val="1400"/>
              <a:buNone/>
              <a:defRPr sz="1800" b="0" i="0" u="none" strike="noStrike" cap="none">
                <a:solidFill>
                  <a:schemeClr val="lt1"/>
                </a:solidFill>
                <a:latin typeface="Rockwell"/>
                <a:ea typeface="Rockwell"/>
                <a:cs typeface="Rockwell"/>
                <a:sym typeface="Rockwell"/>
              </a:defRPr>
            </a:lvl4pPr>
            <a:lvl5pPr marR="0" lvl="4" algn="l" rtl="0">
              <a:spcBef>
                <a:spcPts val="0"/>
              </a:spcBef>
              <a:spcAft>
                <a:spcPts val="0"/>
              </a:spcAft>
              <a:buSzPts val="1400"/>
              <a:buNone/>
              <a:defRPr sz="1800" b="0" i="0" u="none" strike="noStrike" cap="none">
                <a:solidFill>
                  <a:schemeClr val="lt1"/>
                </a:solidFill>
                <a:latin typeface="Rockwell"/>
                <a:ea typeface="Rockwell"/>
                <a:cs typeface="Rockwell"/>
                <a:sym typeface="Rockwell"/>
              </a:defRPr>
            </a:lvl5pPr>
            <a:lvl6pPr marR="0" lvl="5" algn="l" rtl="0">
              <a:spcBef>
                <a:spcPts val="0"/>
              </a:spcBef>
              <a:spcAft>
                <a:spcPts val="0"/>
              </a:spcAft>
              <a:buSzPts val="1400"/>
              <a:buNone/>
              <a:defRPr sz="1800" b="0" i="0" u="none" strike="noStrike" cap="none">
                <a:solidFill>
                  <a:schemeClr val="lt1"/>
                </a:solidFill>
                <a:latin typeface="Rockwell"/>
                <a:ea typeface="Rockwell"/>
                <a:cs typeface="Rockwell"/>
                <a:sym typeface="Rockwell"/>
              </a:defRPr>
            </a:lvl6pPr>
            <a:lvl7pPr marR="0" lvl="6" algn="l" rtl="0">
              <a:spcBef>
                <a:spcPts val="0"/>
              </a:spcBef>
              <a:spcAft>
                <a:spcPts val="0"/>
              </a:spcAft>
              <a:buSzPts val="1400"/>
              <a:buNone/>
              <a:defRPr sz="1800" b="0" i="0" u="none" strike="noStrike" cap="none">
                <a:solidFill>
                  <a:schemeClr val="lt1"/>
                </a:solidFill>
                <a:latin typeface="Rockwell"/>
                <a:ea typeface="Rockwell"/>
                <a:cs typeface="Rockwell"/>
                <a:sym typeface="Rockwell"/>
              </a:defRPr>
            </a:lvl7pPr>
            <a:lvl8pPr marR="0" lvl="7" algn="l" rtl="0">
              <a:spcBef>
                <a:spcPts val="0"/>
              </a:spcBef>
              <a:spcAft>
                <a:spcPts val="0"/>
              </a:spcAft>
              <a:buSzPts val="1400"/>
              <a:buNone/>
              <a:defRPr sz="1800" b="0" i="0" u="none" strike="noStrike" cap="none">
                <a:solidFill>
                  <a:schemeClr val="lt1"/>
                </a:solidFill>
                <a:latin typeface="Rockwell"/>
                <a:ea typeface="Rockwell"/>
                <a:cs typeface="Rockwell"/>
                <a:sym typeface="Rockwell"/>
              </a:defRPr>
            </a:lvl8pPr>
            <a:lvl9pPr marR="0" lvl="8" algn="l" rtl="0">
              <a:spcBef>
                <a:spcPts val="0"/>
              </a:spcBef>
              <a:spcAft>
                <a:spcPts val="0"/>
              </a:spcAft>
              <a:buSzPts val="1400"/>
              <a:buNone/>
              <a:defRPr sz="1800" b="0" i="0" u="none" strike="noStrike" cap="none">
                <a:solidFill>
                  <a:schemeClr val="lt1"/>
                </a:solidFill>
                <a:latin typeface="Rockwell"/>
                <a:ea typeface="Rockwell"/>
                <a:cs typeface="Rockwell"/>
                <a:sym typeface="Rockwell"/>
              </a:defRPr>
            </a:lvl9pPr>
          </a:lstStyle>
          <a:p>
            <a:endParaRPr/>
          </a:p>
        </p:txBody>
      </p:sp>
      <p:sp>
        <p:nvSpPr>
          <p:cNvPr id="9" name="Google Shape;9;p10"/>
          <p:cNvSpPr txBox="1">
            <a:spLocks noGrp="1"/>
          </p:cNvSpPr>
          <p:nvPr>
            <p:ph type="ftr" idx="11"/>
          </p:nvPr>
        </p:nvSpPr>
        <p:spPr>
          <a:xfrm>
            <a:off x="913794" y="5883275"/>
            <a:ext cx="6672865"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000" b="0" i="0" u="none" strike="noStrike" cap="none">
                <a:solidFill>
                  <a:schemeClr val="lt1"/>
                </a:solidFill>
                <a:latin typeface="Rockwell"/>
                <a:ea typeface="Rockwell"/>
                <a:cs typeface="Rockwell"/>
                <a:sym typeface="Rockwell"/>
              </a:defRPr>
            </a:lvl1pPr>
            <a:lvl2pPr marR="0" lvl="1" algn="l" rtl="0">
              <a:spcBef>
                <a:spcPts val="0"/>
              </a:spcBef>
              <a:spcAft>
                <a:spcPts val="0"/>
              </a:spcAft>
              <a:buSzPts val="1400"/>
              <a:buNone/>
              <a:defRPr sz="1800" b="0" i="0" u="none" strike="noStrike" cap="none">
                <a:solidFill>
                  <a:schemeClr val="lt1"/>
                </a:solidFill>
                <a:latin typeface="Rockwell"/>
                <a:ea typeface="Rockwell"/>
                <a:cs typeface="Rockwell"/>
                <a:sym typeface="Rockwell"/>
              </a:defRPr>
            </a:lvl2pPr>
            <a:lvl3pPr marR="0" lvl="2" algn="l" rtl="0">
              <a:spcBef>
                <a:spcPts val="0"/>
              </a:spcBef>
              <a:spcAft>
                <a:spcPts val="0"/>
              </a:spcAft>
              <a:buSzPts val="1400"/>
              <a:buNone/>
              <a:defRPr sz="1800" b="0" i="0" u="none" strike="noStrike" cap="none">
                <a:solidFill>
                  <a:schemeClr val="lt1"/>
                </a:solidFill>
                <a:latin typeface="Rockwell"/>
                <a:ea typeface="Rockwell"/>
                <a:cs typeface="Rockwell"/>
                <a:sym typeface="Rockwell"/>
              </a:defRPr>
            </a:lvl3pPr>
            <a:lvl4pPr marR="0" lvl="3" algn="l" rtl="0">
              <a:spcBef>
                <a:spcPts val="0"/>
              </a:spcBef>
              <a:spcAft>
                <a:spcPts val="0"/>
              </a:spcAft>
              <a:buSzPts val="1400"/>
              <a:buNone/>
              <a:defRPr sz="1800" b="0" i="0" u="none" strike="noStrike" cap="none">
                <a:solidFill>
                  <a:schemeClr val="lt1"/>
                </a:solidFill>
                <a:latin typeface="Rockwell"/>
                <a:ea typeface="Rockwell"/>
                <a:cs typeface="Rockwell"/>
                <a:sym typeface="Rockwell"/>
              </a:defRPr>
            </a:lvl4pPr>
            <a:lvl5pPr marR="0" lvl="4" algn="l" rtl="0">
              <a:spcBef>
                <a:spcPts val="0"/>
              </a:spcBef>
              <a:spcAft>
                <a:spcPts val="0"/>
              </a:spcAft>
              <a:buSzPts val="1400"/>
              <a:buNone/>
              <a:defRPr sz="1800" b="0" i="0" u="none" strike="noStrike" cap="none">
                <a:solidFill>
                  <a:schemeClr val="lt1"/>
                </a:solidFill>
                <a:latin typeface="Rockwell"/>
                <a:ea typeface="Rockwell"/>
                <a:cs typeface="Rockwell"/>
                <a:sym typeface="Rockwell"/>
              </a:defRPr>
            </a:lvl5pPr>
            <a:lvl6pPr marR="0" lvl="5" algn="l" rtl="0">
              <a:spcBef>
                <a:spcPts val="0"/>
              </a:spcBef>
              <a:spcAft>
                <a:spcPts val="0"/>
              </a:spcAft>
              <a:buSzPts val="1400"/>
              <a:buNone/>
              <a:defRPr sz="1800" b="0" i="0" u="none" strike="noStrike" cap="none">
                <a:solidFill>
                  <a:schemeClr val="lt1"/>
                </a:solidFill>
                <a:latin typeface="Rockwell"/>
                <a:ea typeface="Rockwell"/>
                <a:cs typeface="Rockwell"/>
                <a:sym typeface="Rockwell"/>
              </a:defRPr>
            </a:lvl6pPr>
            <a:lvl7pPr marR="0" lvl="6" algn="l" rtl="0">
              <a:spcBef>
                <a:spcPts val="0"/>
              </a:spcBef>
              <a:spcAft>
                <a:spcPts val="0"/>
              </a:spcAft>
              <a:buSzPts val="1400"/>
              <a:buNone/>
              <a:defRPr sz="1800" b="0" i="0" u="none" strike="noStrike" cap="none">
                <a:solidFill>
                  <a:schemeClr val="lt1"/>
                </a:solidFill>
                <a:latin typeface="Rockwell"/>
                <a:ea typeface="Rockwell"/>
                <a:cs typeface="Rockwell"/>
                <a:sym typeface="Rockwell"/>
              </a:defRPr>
            </a:lvl7pPr>
            <a:lvl8pPr marR="0" lvl="7" algn="l" rtl="0">
              <a:spcBef>
                <a:spcPts val="0"/>
              </a:spcBef>
              <a:spcAft>
                <a:spcPts val="0"/>
              </a:spcAft>
              <a:buSzPts val="1400"/>
              <a:buNone/>
              <a:defRPr sz="1800" b="0" i="0" u="none" strike="noStrike" cap="none">
                <a:solidFill>
                  <a:schemeClr val="lt1"/>
                </a:solidFill>
                <a:latin typeface="Rockwell"/>
                <a:ea typeface="Rockwell"/>
                <a:cs typeface="Rockwell"/>
                <a:sym typeface="Rockwell"/>
              </a:defRPr>
            </a:lvl8pPr>
            <a:lvl9pPr marR="0" lvl="8" algn="l" rtl="0">
              <a:spcBef>
                <a:spcPts val="0"/>
              </a:spcBef>
              <a:spcAft>
                <a:spcPts val="0"/>
              </a:spcAft>
              <a:buSzPts val="1400"/>
              <a:buNone/>
              <a:defRPr sz="1800" b="0" i="0" u="none" strike="noStrike" cap="none">
                <a:solidFill>
                  <a:schemeClr val="lt1"/>
                </a:solidFill>
                <a:latin typeface="Rockwell"/>
                <a:ea typeface="Rockwell"/>
                <a:cs typeface="Rockwell"/>
                <a:sym typeface="Rockwell"/>
              </a:defRPr>
            </a:lvl9pPr>
          </a:lstStyle>
          <a:p>
            <a:endParaRPr/>
          </a:p>
        </p:txBody>
      </p:sp>
      <p:sp>
        <p:nvSpPr>
          <p:cNvPr id="10" name="Google Shape;10;p10"/>
          <p:cNvSpPr txBox="1">
            <a:spLocks noGrp="1"/>
          </p:cNvSpPr>
          <p:nvPr>
            <p:ph type="sldNum" idx="12"/>
          </p:nvPr>
        </p:nvSpPr>
        <p:spPr>
          <a:xfrm>
            <a:off x="10514011" y="5883275"/>
            <a:ext cx="753545"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00" b="0" i="0" u="none" strike="noStrike" cap="none">
                <a:solidFill>
                  <a:schemeClr val="lt1"/>
                </a:solidFill>
                <a:latin typeface="Rockwell"/>
                <a:ea typeface="Rockwell"/>
                <a:cs typeface="Rockwell"/>
                <a:sym typeface="Rockwell"/>
              </a:defRPr>
            </a:lvl1pPr>
            <a:lvl2pPr marL="0" marR="0" lvl="1" indent="0" algn="r" rtl="0">
              <a:spcBef>
                <a:spcPts val="0"/>
              </a:spcBef>
              <a:buNone/>
              <a:defRPr sz="1000" b="0" i="0" u="none" strike="noStrike" cap="none">
                <a:solidFill>
                  <a:schemeClr val="lt1"/>
                </a:solidFill>
                <a:latin typeface="Rockwell"/>
                <a:ea typeface="Rockwell"/>
                <a:cs typeface="Rockwell"/>
                <a:sym typeface="Rockwell"/>
              </a:defRPr>
            </a:lvl2pPr>
            <a:lvl3pPr marL="0" marR="0" lvl="2" indent="0" algn="r" rtl="0">
              <a:spcBef>
                <a:spcPts val="0"/>
              </a:spcBef>
              <a:buNone/>
              <a:defRPr sz="1000" b="0" i="0" u="none" strike="noStrike" cap="none">
                <a:solidFill>
                  <a:schemeClr val="lt1"/>
                </a:solidFill>
                <a:latin typeface="Rockwell"/>
                <a:ea typeface="Rockwell"/>
                <a:cs typeface="Rockwell"/>
                <a:sym typeface="Rockwell"/>
              </a:defRPr>
            </a:lvl3pPr>
            <a:lvl4pPr marL="0" marR="0" lvl="3" indent="0" algn="r" rtl="0">
              <a:spcBef>
                <a:spcPts val="0"/>
              </a:spcBef>
              <a:buNone/>
              <a:defRPr sz="1000" b="0" i="0" u="none" strike="noStrike" cap="none">
                <a:solidFill>
                  <a:schemeClr val="lt1"/>
                </a:solidFill>
                <a:latin typeface="Rockwell"/>
                <a:ea typeface="Rockwell"/>
                <a:cs typeface="Rockwell"/>
                <a:sym typeface="Rockwell"/>
              </a:defRPr>
            </a:lvl4pPr>
            <a:lvl5pPr marL="0" marR="0" lvl="4" indent="0" algn="r" rtl="0">
              <a:spcBef>
                <a:spcPts val="0"/>
              </a:spcBef>
              <a:buNone/>
              <a:defRPr sz="1000" b="0" i="0" u="none" strike="noStrike" cap="none">
                <a:solidFill>
                  <a:schemeClr val="lt1"/>
                </a:solidFill>
                <a:latin typeface="Rockwell"/>
                <a:ea typeface="Rockwell"/>
                <a:cs typeface="Rockwell"/>
                <a:sym typeface="Rockwell"/>
              </a:defRPr>
            </a:lvl5pPr>
            <a:lvl6pPr marL="0" marR="0" lvl="5" indent="0" algn="r" rtl="0">
              <a:spcBef>
                <a:spcPts val="0"/>
              </a:spcBef>
              <a:buNone/>
              <a:defRPr sz="1000" b="0" i="0" u="none" strike="noStrike" cap="none">
                <a:solidFill>
                  <a:schemeClr val="lt1"/>
                </a:solidFill>
                <a:latin typeface="Rockwell"/>
                <a:ea typeface="Rockwell"/>
                <a:cs typeface="Rockwell"/>
                <a:sym typeface="Rockwell"/>
              </a:defRPr>
            </a:lvl6pPr>
            <a:lvl7pPr marL="0" marR="0" lvl="6" indent="0" algn="r" rtl="0">
              <a:spcBef>
                <a:spcPts val="0"/>
              </a:spcBef>
              <a:buNone/>
              <a:defRPr sz="1000" b="0" i="0" u="none" strike="noStrike" cap="none">
                <a:solidFill>
                  <a:schemeClr val="lt1"/>
                </a:solidFill>
                <a:latin typeface="Rockwell"/>
                <a:ea typeface="Rockwell"/>
                <a:cs typeface="Rockwell"/>
                <a:sym typeface="Rockwell"/>
              </a:defRPr>
            </a:lvl7pPr>
            <a:lvl8pPr marL="0" marR="0" lvl="7" indent="0" algn="r" rtl="0">
              <a:spcBef>
                <a:spcPts val="0"/>
              </a:spcBef>
              <a:buNone/>
              <a:defRPr sz="1000" b="0" i="0" u="none" strike="noStrike" cap="none">
                <a:solidFill>
                  <a:schemeClr val="lt1"/>
                </a:solidFill>
                <a:latin typeface="Rockwell"/>
                <a:ea typeface="Rockwell"/>
                <a:cs typeface="Rockwell"/>
                <a:sym typeface="Rockwell"/>
              </a:defRPr>
            </a:lvl8pPr>
            <a:lvl9pPr marL="0" marR="0" lvl="8" indent="0" algn="r" rtl="0">
              <a:spcBef>
                <a:spcPts val="0"/>
              </a:spcBef>
              <a:buNone/>
              <a:defRPr sz="1000" b="0" i="0" u="none" strike="noStrike" cap="none">
                <a:solidFill>
                  <a:schemeClr val="lt1"/>
                </a:solidFill>
                <a:latin typeface="Rockwell"/>
                <a:ea typeface="Rockwell"/>
                <a:cs typeface="Rockwell"/>
                <a:sym typeface="Rockwel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1"/>
          <p:cNvSpPr txBox="1">
            <a:spLocks noGrp="1"/>
          </p:cNvSpPr>
          <p:nvPr>
            <p:ph type="ctrTitle"/>
          </p:nvPr>
        </p:nvSpPr>
        <p:spPr>
          <a:xfrm>
            <a:off x="1595269" y="1122363"/>
            <a:ext cx="9001462" cy="23876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lt1"/>
              </a:buClr>
              <a:buSzPts val="4800"/>
              <a:buFont typeface="Bookman Old Style"/>
              <a:buNone/>
            </a:pPr>
            <a:r>
              <a:rPr lang="en-US"/>
              <a:t>TCP SI UDP</a:t>
            </a:r>
            <a:br>
              <a:rPr lang="en-US"/>
            </a:br>
            <a:r>
              <a:rPr lang="en-US"/>
              <a:t>COMUNICAREA UDP</a:t>
            </a:r>
            <a:br>
              <a:rPr lang="en-US"/>
            </a:b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7"/>
                                        </p:tgtEl>
                                        <p:attrNameLst>
                                          <p:attrName>style.visibility</p:attrName>
                                        </p:attrNameLst>
                                      </p:cBhvr>
                                      <p:to>
                                        <p:strVal val="visible"/>
                                      </p:to>
                                    </p:set>
                                    <p:anim calcmode="lin" valueType="num">
                                      <p:cBhvr additive="base">
                                        <p:cTn id="7" dur="500"/>
                                        <p:tgtEl>
                                          <p:spTgt spid="1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2"/>
          <p:cNvSpPr txBox="1">
            <a:spLocks noGrp="1"/>
          </p:cNvSpPr>
          <p:nvPr>
            <p:ph type="title"/>
          </p:nvPr>
        </p:nvSpPr>
        <p:spPr>
          <a:xfrm>
            <a:off x="1066195" y="415636"/>
            <a:ext cx="10353761" cy="1035373"/>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chemeClr val="lt1"/>
              </a:buClr>
              <a:buSzPts val="3060"/>
              <a:buFont typeface="Bookman Old Style"/>
              <a:buNone/>
            </a:pPr>
            <a:r>
              <a:rPr lang="en-US" sz="3060" b="0"/>
              <a:t>ÎNCĂRCAREA REDUSĂ DIN UDP VERSUS FIABILITATEA</a:t>
            </a:r>
            <a:br>
              <a:rPr lang="en-US" sz="3060" b="0"/>
            </a:br>
            <a:endParaRPr sz="3060"/>
          </a:p>
        </p:txBody>
      </p:sp>
      <p:sp>
        <p:nvSpPr>
          <p:cNvPr id="144" name="Google Shape;144;p2"/>
          <p:cNvSpPr txBox="1">
            <a:spLocks noGrp="1"/>
          </p:cNvSpPr>
          <p:nvPr>
            <p:ph type="body" idx="1"/>
          </p:nvPr>
        </p:nvSpPr>
        <p:spPr>
          <a:xfrm>
            <a:off x="622850" y="1257046"/>
            <a:ext cx="5106004" cy="4977499"/>
          </a:xfrm>
          <a:prstGeom prst="rect">
            <a:avLst/>
          </a:prstGeom>
          <a:noFill/>
          <a:ln>
            <a:noFill/>
          </a:ln>
        </p:spPr>
        <p:txBody>
          <a:bodyPr spcFirstLastPara="1" wrap="square" lIns="91425" tIns="45700" rIns="91425" bIns="45700" anchor="t" anchorCtr="0">
            <a:noAutofit/>
          </a:bodyPr>
          <a:lstStyle/>
          <a:p>
            <a:pPr marL="228600" lvl="0" indent="-228600" algn="l" rtl="0">
              <a:lnSpc>
                <a:spcPct val="120000"/>
              </a:lnSpc>
              <a:spcBef>
                <a:spcPts val="0"/>
              </a:spcBef>
              <a:spcAft>
                <a:spcPts val="0"/>
              </a:spcAft>
              <a:buClr>
                <a:schemeClr val="lt1"/>
              </a:buClr>
              <a:buSzPts val="1400"/>
              <a:buChar char="•"/>
            </a:pPr>
            <a:r>
              <a:rPr lang="en-US" sz="1400">
                <a:latin typeface="Times New Roman"/>
                <a:ea typeface="Times New Roman"/>
                <a:cs typeface="Times New Roman"/>
                <a:sym typeface="Times New Roman"/>
              </a:rPr>
              <a:t>UDP este un protocol simplu care asigură funcțiile de bază ale layer-ului transport. Are o încărcare mult mai mică decât TCP, deoarece nu este orientat pe conexiune și nu oferă retransmisiuni sofisticate, secvențieri și mecanisme de control al fluxului care asigură fiabilitate.</a:t>
            </a:r>
            <a:endParaRPr/>
          </a:p>
          <a:p>
            <a:pPr marL="228600" lvl="0" indent="-228600" algn="l" rtl="0">
              <a:lnSpc>
                <a:spcPct val="120000"/>
              </a:lnSpc>
              <a:spcBef>
                <a:spcPts val="1000"/>
              </a:spcBef>
              <a:spcAft>
                <a:spcPts val="0"/>
              </a:spcAft>
              <a:buClr>
                <a:schemeClr val="lt1"/>
              </a:buClr>
              <a:buSzPts val="1400"/>
              <a:buChar char="•"/>
            </a:pPr>
            <a:r>
              <a:rPr lang="en-US" sz="1400">
                <a:latin typeface="Times New Roman"/>
                <a:ea typeface="Times New Roman"/>
                <a:cs typeface="Times New Roman"/>
                <a:sym typeface="Times New Roman"/>
              </a:rPr>
              <a:t>Deși cantitatea totală de trafic UDP aflat într-o rețea tipică este de obicei scăzută, protocoalele cheie ale layer-ului aplicație care folosesc UDP includ:</a:t>
            </a:r>
            <a:endParaRPr/>
          </a:p>
          <a:p>
            <a:pPr marL="228600" lvl="0" indent="-228600" algn="l" rtl="0">
              <a:lnSpc>
                <a:spcPct val="120000"/>
              </a:lnSpc>
              <a:spcBef>
                <a:spcPts val="1000"/>
              </a:spcBef>
              <a:spcAft>
                <a:spcPts val="0"/>
              </a:spcAft>
              <a:buClr>
                <a:schemeClr val="lt1"/>
              </a:buClr>
              <a:buSzPts val="1400"/>
              <a:buChar char="•"/>
            </a:pPr>
            <a:r>
              <a:rPr lang="en-US" sz="1400">
                <a:latin typeface="Times New Roman"/>
                <a:ea typeface="Times New Roman"/>
                <a:cs typeface="Times New Roman"/>
                <a:sym typeface="Times New Roman"/>
              </a:rPr>
              <a:t>Domain Name System (DNS)</a:t>
            </a:r>
            <a:endParaRPr/>
          </a:p>
          <a:p>
            <a:pPr marL="228600" lvl="0" indent="-228600" algn="l" rtl="0">
              <a:lnSpc>
                <a:spcPct val="120000"/>
              </a:lnSpc>
              <a:spcBef>
                <a:spcPts val="1000"/>
              </a:spcBef>
              <a:spcAft>
                <a:spcPts val="0"/>
              </a:spcAft>
              <a:buClr>
                <a:schemeClr val="lt1"/>
              </a:buClr>
              <a:buSzPts val="1400"/>
              <a:buChar char="•"/>
            </a:pPr>
            <a:r>
              <a:rPr lang="en-US" sz="1400">
                <a:latin typeface="Times New Roman"/>
                <a:ea typeface="Times New Roman"/>
                <a:cs typeface="Times New Roman"/>
                <a:sym typeface="Times New Roman"/>
              </a:rPr>
              <a:t>Simple Network Management Protocol (SNMP)</a:t>
            </a:r>
            <a:endParaRPr/>
          </a:p>
          <a:p>
            <a:pPr marL="228600" lvl="0" indent="-228600" algn="l" rtl="0">
              <a:lnSpc>
                <a:spcPct val="120000"/>
              </a:lnSpc>
              <a:spcBef>
                <a:spcPts val="1000"/>
              </a:spcBef>
              <a:spcAft>
                <a:spcPts val="0"/>
              </a:spcAft>
              <a:buClr>
                <a:schemeClr val="lt1"/>
              </a:buClr>
              <a:buSzPts val="1400"/>
              <a:buChar char="•"/>
            </a:pPr>
            <a:r>
              <a:rPr lang="en-US" sz="1400">
                <a:latin typeface="Times New Roman"/>
                <a:ea typeface="Times New Roman"/>
                <a:cs typeface="Times New Roman"/>
                <a:sym typeface="Times New Roman"/>
              </a:rPr>
              <a:t>Dynamic Host Configuration Protocol (DHCP)</a:t>
            </a:r>
            <a:endParaRPr/>
          </a:p>
          <a:p>
            <a:pPr marL="228600" lvl="0" indent="-228600" algn="l" rtl="0">
              <a:lnSpc>
                <a:spcPct val="120000"/>
              </a:lnSpc>
              <a:spcBef>
                <a:spcPts val="1000"/>
              </a:spcBef>
              <a:spcAft>
                <a:spcPts val="0"/>
              </a:spcAft>
              <a:buClr>
                <a:schemeClr val="lt1"/>
              </a:buClr>
              <a:buSzPts val="1400"/>
              <a:buChar char="•"/>
            </a:pPr>
            <a:r>
              <a:rPr lang="en-US" sz="1400">
                <a:latin typeface="Times New Roman"/>
                <a:ea typeface="Times New Roman"/>
                <a:cs typeface="Times New Roman"/>
                <a:sym typeface="Times New Roman"/>
              </a:rPr>
              <a:t>Routing Information Protocol (RIP)</a:t>
            </a:r>
            <a:endParaRPr/>
          </a:p>
          <a:p>
            <a:pPr marL="228600" lvl="0" indent="-228600" algn="l" rtl="0">
              <a:lnSpc>
                <a:spcPct val="120000"/>
              </a:lnSpc>
              <a:spcBef>
                <a:spcPts val="1000"/>
              </a:spcBef>
              <a:spcAft>
                <a:spcPts val="0"/>
              </a:spcAft>
              <a:buClr>
                <a:schemeClr val="lt1"/>
              </a:buClr>
              <a:buSzPts val="1400"/>
              <a:buChar char="•"/>
            </a:pPr>
            <a:r>
              <a:rPr lang="en-US" sz="1400">
                <a:latin typeface="Times New Roman"/>
                <a:ea typeface="Times New Roman"/>
                <a:cs typeface="Times New Roman"/>
                <a:sym typeface="Times New Roman"/>
              </a:rPr>
              <a:t>Trivial File Transfer Protocol (TFTP)</a:t>
            </a:r>
            <a:endParaRPr/>
          </a:p>
          <a:p>
            <a:pPr marL="228600" lvl="0" indent="-228600" algn="l" rtl="0">
              <a:lnSpc>
                <a:spcPct val="120000"/>
              </a:lnSpc>
              <a:spcBef>
                <a:spcPts val="1000"/>
              </a:spcBef>
              <a:spcAft>
                <a:spcPts val="0"/>
              </a:spcAft>
              <a:buClr>
                <a:schemeClr val="lt1"/>
              </a:buClr>
              <a:buSzPts val="1400"/>
              <a:buChar char="•"/>
            </a:pPr>
            <a:r>
              <a:rPr lang="en-US" sz="1400">
                <a:latin typeface="Times New Roman"/>
                <a:ea typeface="Times New Roman"/>
                <a:cs typeface="Times New Roman"/>
                <a:sym typeface="Times New Roman"/>
              </a:rPr>
              <a:t>Telefonie IP sau Voice over IP (VoIP)</a:t>
            </a:r>
            <a:endParaRPr/>
          </a:p>
          <a:p>
            <a:pPr marL="228600" lvl="0" indent="-228600" algn="l" rtl="0">
              <a:lnSpc>
                <a:spcPct val="120000"/>
              </a:lnSpc>
              <a:spcBef>
                <a:spcPts val="1000"/>
              </a:spcBef>
              <a:spcAft>
                <a:spcPts val="0"/>
              </a:spcAft>
              <a:buClr>
                <a:schemeClr val="lt1"/>
              </a:buClr>
              <a:buSzPts val="1400"/>
              <a:buChar char="•"/>
            </a:pPr>
            <a:r>
              <a:rPr lang="en-US" sz="1400">
                <a:latin typeface="Times New Roman"/>
                <a:ea typeface="Times New Roman"/>
                <a:cs typeface="Times New Roman"/>
                <a:sym typeface="Times New Roman"/>
              </a:rPr>
              <a:t>Jocuri online</a:t>
            </a:r>
            <a:endParaRPr/>
          </a:p>
          <a:p>
            <a:pPr marL="228600" lvl="0" indent="-139700" algn="l" rtl="0">
              <a:lnSpc>
                <a:spcPct val="120000"/>
              </a:lnSpc>
              <a:spcBef>
                <a:spcPts val="1000"/>
              </a:spcBef>
              <a:spcAft>
                <a:spcPts val="0"/>
              </a:spcAft>
              <a:buClr>
                <a:schemeClr val="lt1"/>
              </a:buClr>
              <a:buSzPts val="1400"/>
              <a:buNone/>
            </a:pPr>
            <a:endParaRPr sz="1400">
              <a:latin typeface="Times New Roman"/>
              <a:ea typeface="Times New Roman"/>
              <a:cs typeface="Times New Roman"/>
              <a:sym typeface="Times New Roman"/>
            </a:endParaRPr>
          </a:p>
        </p:txBody>
      </p:sp>
      <p:pic>
        <p:nvPicPr>
          <p:cNvPr id="145" name="Google Shape;145;p2"/>
          <p:cNvPicPr preferRelativeResize="0">
            <a:picLocks noGrp="1"/>
          </p:cNvPicPr>
          <p:nvPr>
            <p:ph type="body" idx="2"/>
          </p:nvPr>
        </p:nvPicPr>
        <p:blipFill rotWithShape="1">
          <a:blip r:embed="rId3">
            <a:alphaModFix/>
          </a:blip>
          <a:srcRect l="42983" t="25440" r="13401" b="18962"/>
          <a:stretch/>
        </p:blipFill>
        <p:spPr>
          <a:xfrm>
            <a:off x="5888021" y="2088319"/>
            <a:ext cx="6303979" cy="4517852"/>
          </a:xfrm>
          <a:prstGeom prst="rect">
            <a:avLst/>
          </a:prstGeom>
          <a:noFill/>
          <a:ln>
            <a:noFill/>
          </a:ln>
        </p:spPr>
      </p:pic>
    </p:spTree>
  </p:cSld>
  <p:clrMapOvr>
    <a:masterClrMapping/>
  </p:clrMapOvr>
  <mc:AlternateContent xmlns:mc="http://schemas.openxmlformats.org/markup-compatibility/2006">
    <mc:Choice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Requires="p14">
      <p:transition spd="slow" p14:dur="1400">
        <p14:rippl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3"/>
                                        </p:tgtEl>
                                        <p:attrNameLst>
                                          <p:attrName>style.visibility</p:attrName>
                                        </p:attrNameLst>
                                      </p:cBhvr>
                                      <p:to>
                                        <p:strVal val="visible"/>
                                      </p:to>
                                    </p:set>
                                    <p:animEffect transition="in" filter="fade">
                                      <p:cBhvr>
                                        <p:cTn id="7" dur="500"/>
                                        <p:tgtEl>
                                          <p:spTgt spid="14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5"/>
                                        </p:tgtEl>
                                        <p:attrNameLst>
                                          <p:attrName>style.visibility</p:attrName>
                                        </p:attrNameLst>
                                      </p:cBhvr>
                                      <p:to>
                                        <p:strVal val="visible"/>
                                      </p:to>
                                    </p:set>
                                    <p:animEffect transition="in" filter="fade">
                                      <p:cBhvr>
                                        <p:cTn id="12" dur="2000"/>
                                        <p:tgtEl>
                                          <p:spTgt spid="1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3"/>
          <p:cNvSpPr txBox="1">
            <a:spLocks noGrp="1"/>
          </p:cNvSpPr>
          <p:nvPr>
            <p:ph type="title"/>
          </p:nvPr>
        </p:nvSpPr>
        <p:spPr>
          <a:xfrm>
            <a:off x="913795" y="0"/>
            <a:ext cx="10353761" cy="1326321"/>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3400"/>
              <a:buFont typeface="Bookman Old Style"/>
              <a:buNone/>
            </a:pPr>
            <a:r>
              <a:rPr lang="en-US" b="0"/>
              <a:t>REASAMBLAREA DATAGRAMEI UDP</a:t>
            </a:r>
            <a:endParaRPr/>
          </a:p>
        </p:txBody>
      </p:sp>
      <p:sp>
        <p:nvSpPr>
          <p:cNvPr id="151" name="Google Shape;151;p3"/>
          <p:cNvSpPr txBox="1">
            <a:spLocks noGrp="1"/>
          </p:cNvSpPr>
          <p:nvPr>
            <p:ph type="body" idx="1"/>
          </p:nvPr>
        </p:nvSpPr>
        <p:spPr>
          <a:xfrm>
            <a:off x="913795" y="1025236"/>
            <a:ext cx="5106004" cy="5374437"/>
          </a:xfrm>
          <a:prstGeom prst="rect">
            <a:avLst/>
          </a:prstGeom>
          <a:noFill/>
          <a:ln>
            <a:noFill/>
          </a:ln>
        </p:spPr>
        <p:txBody>
          <a:bodyPr spcFirstLastPara="1" wrap="square" lIns="91425" tIns="45700" rIns="91425" bIns="45700" anchor="t" anchorCtr="0">
            <a:normAutofit/>
          </a:bodyPr>
          <a:lstStyle/>
          <a:p>
            <a:pPr marL="228600" lvl="0" indent="-228600" algn="l" rtl="0">
              <a:lnSpc>
                <a:spcPct val="110000"/>
              </a:lnSpc>
              <a:spcBef>
                <a:spcPts val="0"/>
              </a:spcBef>
              <a:spcAft>
                <a:spcPts val="0"/>
              </a:spcAft>
              <a:buClr>
                <a:schemeClr val="lt1"/>
              </a:buClr>
              <a:buSzPts val="2000"/>
              <a:buChar char="•"/>
            </a:pPr>
            <a:r>
              <a:rPr lang="en-US"/>
              <a:t>Deoarece UDP nu este orientat pe conexiune, sesiunile nu sunt stabilite înainte să aibă loc comunicarea, așa cum se întâmplă la TCP. Se spune că UDP se bazează pe tranzacție; asta înseamnă că, atunci când o aplicație are date de transmis, transmite efectiv datele. Atunci când sunt trimise mai multe datagrame la o destinație, pot urma căi diferite și ajunge într-o ordine greșită. UDP nu urmărește numerele de secvență așa cum face TCP. UDP nu dispunde de nici o modalitate pentru a reordona datagramele în ordinea de transmisie, așa cum se arată și în figură.</a:t>
            </a:r>
            <a:endParaRPr/>
          </a:p>
        </p:txBody>
      </p:sp>
      <p:pic>
        <p:nvPicPr>
          <p:cNvPr id="152" name="Google Shape;152;p3"/>
          <p:cNvPicPr preferRelativeResize="0">
            <a:picLocks noGrp="1"/>
          </p:cNvPicPr>
          <p:nvPr>
            <p:ph type="body" idx="2"/>
          </p:nvPr>
        </p:nvPicPr>
        <p:blipFill rotWithShape="1">
          <a:blip r:embed="rId3">
            <a:alphaModFix/>
          </a:blip>
          <a:srcRect l="44026" t="25599" r="12295" b="10688"/>
          <a:stretch/>
        </p:blipFill>
        <p:spPr>
          <a:xfrm>
            <a:off x="6019799" y="1479844"/>
            <a:ext cx="5999017" cy="4919830"/>
          </a:xfrm>
          <a:prstGeom prst="rect">
            <a:avLst/>
          </a:prstGeom>
          <a:noFill/>
          <a:ln>
            <a:noFill/>
          </a:ln>
        </p:spPr>
      </p:pic>
    </p:spTree>
  </p:cSld>
  <p:clrMapOvr>
    <a:masterClrMapping/>
  </p:clrMapOvr>
  <mc:AlternateContent xmlns:mc="http://schemas.openxmlformats.org/markup-compatibility/2006">
    <mc:Choice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Requires="p14">
      <p:transition spd="slow" p14:dur="3900">
        <p14:glitter dir="l" pattern="hexagon"/>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1">
                                            <p:txEl>
                                              <p:pRg st="0" end="0"/>
                                            </p:txEl>
                                          </p:spTgt>
                                        </p:tgtEl>
                                        <p:attrNameLst>
                                          <p:attrName>style.visibility</p:attrName>
                                        </p:attrNameLst>
                                      </p:cBhvr>
                                      <p:to>
                                        <p:strVal val="visible"/>
                                      </p:to>
                                    </p:set>
                                    <p:animEffect transition="in" filter="fade">
                                      <p:cBhvr>
                                        <p:cTn id="7" dur="500"/>
                                        <p:tgtEl>
                                          <p:spTgt spid="1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0"/>
                                        </p:tgtEl>
                                        <p:attrNameLst>
                                          <p:attrName>style.visibility</p:attrName>
                                        </p:attrNameLst>
                                      </p:cBhvr>
                                      <p:to>
                                        <p:strVal val="visible"/>
                                      </p:to>
                                    </p:set>
                                    <p:animEffect transition="in" filter="fade">
                                      <p:cBhvr>
                                        <p:cTn id="12" dur="500"/>
                                        <p:tgtEl>
                                          <p:spTgt spid="150"/>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52"/>
                                        </p:tgtEl>
                                        <p:attrNameLst>
                                          <p:attrName>style.visibility</p:attrName>
                                        </p:attrNameLst>
                                      </p:cBhvr>
                                      <p:to>
                                        <p:strVal val="visible"/>
                                      </p:to>
                                    </p:set>
                                    <p:anim calcmode="lin" valueType="num">
                                      <p:cBhvr additive="base">
                                        <p:cTn id="17" dur="500"/>
                                        <p:tgtEl>
                                          <p:spTgt spid="1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
          <p:cNvSpPr txBox="1">
            <a:spLocks noGrp="1"/>
          </p:cNvSpPr>
          <p:nvPr>
            <p:ph type="title"/>
          </p:nvPr>
        </p:nvSpPr>
        <p:spPr>
          <a:xfrm>
            <a:off x="913796" y="0"/>
            <a:ext cx="10353761" cy="1326321"/>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3400"/>
              <a:buFont typeface="Bookman Old Style"/>
              <a:buNone/>
            </a:pPr>
            <a:r>
              <a:rPr lang="en-US" b="0"/>
              <a:t>PROCESELE ȘI INTEROGĂRILE SERVERULUI UDP</a:t>
            </a:r>
            <a:endParaRPr/>
          </a:p>
        </p:txBody>
      </p:sp>
      <p:sp>
        <p:nvSpPr>
          <p:cNvPr id="158" name="Google Shape;158;p4"/>
          <p:cNvSpPr txBox="1">
            <a:spLocks noGrp="1"/>
          </p:cNvSpPr>
          <p:nvPr>
            <p:ph type="body" idx="1"/>
          </p:nvPr>
        </p:nvSpPr>
        <p:spPr>
          <a:xfrm>
            <a:off x="913795" y="1326321"/>
            <a:ext cx="5106004" cy="4464879"/>
          </a:xfrm>
          <a:prstGeom prst="rect">
            <a:avLst/>
          </a:prstGeom>
          <a:noFill/>
          <a:ln>
            <a:noFill/>
          </a:ln>
        </p:spPr>
        <p:txBody>
          <a:bodyPr spcFirstLastPara="1" wrap="square" lIns="91425" tIns="45700" rIns="91425" bIns="45700" anchor="t" anchorCtr="0">
            <a:normAutofit/>
          </a:bodyPr>
          <a:lstStyle/>
          <a:p>
            <a:pPr marL="228600" lvl="0" indent="-228600" algn="l" rtl="0">
              <a:lnSpc>
                <a:spcPct val="110000"/>
              </a:lnSpc>
              <a:spcBef>
                <a:spcPts val="0"/>
              </a:spcBef>
              <a:spcAft>
                <a:spcPts val="0"/>
              </a:spcAft>
              <a:buClr>
                <a:schemeClr val="lt1"/>
              </a:buClr>
              <a:buSzPts val="2000"/>
              <a:buChar char="•"/>
            </a:pPr>
            <a:r>
              <a:rPr lang="en-US"/>
              <a:t>Ca și în cazul aplicațiilor bazate pe TCP, aplicațiile de server bazate pe UDP primesc numere de porturi cunoscute sau înregistrate. Atunci când aceste aplicații și procese sunt executate pe un server, acceptă datele potrivite cu numărul de port alocat. Când UDP primește o datagramă alocată pentru unul din aceste porturi, acesta trimite datele aplicației la o aplicație corespunzătoare bazată pe numărul portului său.</a:t>
            </a:r>
            <a:endParaRPr/>
          </a:p>
        </p:txBody>
      </p:sp>
      <p:pic>
        <p:nvPicPr>
          <p:cNvPr id="159" name="Google Shape;159;p4"/>
          <p:cNvPicPr preferRelativeResize="0">
            <a:picLocks noGrp="1"/>
          </p:cNvPicPr>
          <p:nvPr>
            <p:ph type="body" idx="2"/>
          </p:nvPr>
        </p:nvPicPr>
        <p:blipFill rotWithShape="1">
          <a:blip r:embed="rId3">
            <a:alphaModFix/>
          </a:blip>
          <a:srcRect l="48514" t="24682" r="13954" b="10014"/>
          <a:stretch/>
        </p:blipFill>
        <p:spPr>
          <a:xfrm>
            <a:off x="6567055" y="1181255"/>
            <a:ext cx="5084618" cy="4974077"/>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7"/>
                                        </p:tgtEl>
                                        <p:attrNameLst>
                                          <p:attrName>style.visibility</p:attrName>
                                        </p:attrNameLst>
                                      </p:cBhvr>
                                      <p:to>
                                        <p:strVal val="visible"/>
                                      </p:to>
                                    </p:set>
                                    <p:animEffect transition="in" filter="fade">
                                      <p:cBhvr>
                                        <p:cTn id="7" dur="500"/>
                                        <p:tgtEl>
                                          <p:spTgt spid="15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8">
                                            <p:txEl>
                                              <p:pRg st="0" end="0"/>
                                            </p:txEl>
                                          </p:spTgt>
                                        </p:tgtEl>
                                        <p:attrNameLst>
                                          <p:attrName>style.visibility</p:attrName>
                                        </p:attrNameLst>
                                      </p:cBhvr>
                                      <p:to>
                                        <p:strVal val="visible"/>
                                      </p:to>
                                    </p:set>
                                    <p:animEffect transition="in" filter="fade">
                                      <p:cBhvr>
                                        <p:cTn id="12" dur="1822"/>
                                        <p:tgtEl>
                                          <p:spTgt spid="15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9"/>
                                        </p:tgtEl>
                                        <p:attrNameLst>
                                          <p:attrName>style.visibility</p:attrName>
                                        </p:attrNameLst>
                                      </p:cBhvr>
                                      <p:to>
                                        <p:strVal val="visible"/>
                                      </p:to>
                                    </p:set>
                                    <p:animEffect transition="in" filter="fade">
                                      <p:cBhvr>
                                        <p:cTn id="17" dur="2000"/>
                                        <p:tgtEl>
                                          <p:spTgt spid="1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5"/>
          <p:cNvSpPr txBox="1">
            <a:spLocks noGrp="1"/>
          </p:cNvSpPr>
          <p:nvPr>
            <p:ph type="title"/>
          </p:nvPr>
        </p:nvSpPr>
        <p:spPr>
          <a:xfrm>
            <a:off x="996522" y="0"/>
            <a:ext cx="10353761" cy="1326321"/>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3400"/>
              <a:buFont typeface="Bookman Old Style"/>
              <a:buNone/>
            </a:pPr>
            <a:r>
              <a:rPr lang="en-US" b="0"/>
              <a:t>PROCESELE CLIENTULUI UDP</a:t>
            </a:r>
            <a:endParaRPr/>
          </a:p>
        </p:txBody>
      </p:sp>
      <p:sp>
        <p:nvSpPr>
          <p:cNvPr id="165" name="Google Shape;165;p5"/>
          <p:cNvSpPr txBox="1">
            <a:spLocks noGrp="1"/>
          </p:cNvSpPr>
          <p:nvPr>
            <p:ph type="body" idx="1"/>
          </p:nvPr>
        </p:nvSpPr>
        <p:spPr>
          <a:xfrm>
            <a:off x="913795" y="1052945"/>
            <a:ext cx="5106004" cy="5334000"/>
          </a:xfrm>
          <a:prstGeom prst="rect">
            <a:avLst/>
          </a:prstGeom>
          <a:noFill/>
          <a:ln>
            <a:noFill/>
          </a:ln>
        </p:spPr>
        <p:txBody>
          <a:bodyPr spcFirstLastPara="1" wrap="square" lIns="91425" tIns="45700" rIns="91425" bIns="45700" anchor="t" anchorCtr="0">
            <a:normAutofit/>
          </a:bodyPr>
          <a:lstStyle/>
          <a:p>
            <a:pPr marL="228600" lvl="0" indent="-228600" algn="l" rtl="0">
              <a:lnSpc>
                <a:spcPct val="110000"/>
              </a:lnSpc>
              <a:spcBef>
                <a:spcPts val="0"/>
              </a:spcBef>
              <a:spcAft>
                <a:spcPts val="0"/>
              </a:spcAft>
              <a:buClr>
                <a:schemeClr val="lt1"/>
              </a:buClr>
              <a:buSzPts val="1800"/>
              <a:buChar char="•"/>
            </a:pPr>
            <a:r>
              <a:rPr lang="en-US" sz="1800"/>
              <a:t>Ca și în cazul TCP, comunicarea client/server este inițiată de o aplicație client care solicită date de la un proces de server. Clientul UDP selectează aleator un număr de port din intervalul de numere de porturi dinamice și îl folosește ca portul sursă pentru această conversație. Portul de destinație este de obicei un număr de port înregistrat sau cunoscut alocat la procesul serverului.</a:t>
            </a:r>
            <a:r>
              <a:rPr lang="en-US"/>
              <a:t> </a:t>
            </a:r>
            <a:r>
              <a:rPr lang="en-US" sz="1900"/>
              <a:t>Deoarece nu există sesiune care trebuie creată cu UDP, pe măsură ce datele sunt pregătite pentru a fi trimise și porturile identificate, UDP poate forma pachetele numite datagrame și le poate trimite nivelului rețea pentru a fi adresate și trimise pe rețea.</a:t>
            </a:r>
            <a:endParaRPr sz="1700"/>
          </a:p>
        </p:txBody>
      </p:sp>
      <p:sp>
        <p:nvSpPr>
          <p:cNvPr id="166" name="Google Shape;166;p5"/>
          <p:cNvSpPr txBox="1">
            <a:spLocks noGrp="1"/>
          </p:cNvSpPr>
          <p:nvPr>
            <p:ph type="body" idx="2"/>
          </p:nvPr>
        </p:nvSpPr>
        <p:spPr>
          <a:xfrm>
            <a:off x="6173403" y="928255"/>
            <a:ext cx="5094154" cy="4862945"/>
          </a:xfrm>
          <a:prstGeom prst="rect">
            <a:avLst/>
          </a:prstGeom>
          <a:noFill/>
          <a:ln>
            <a:noFill/>
          </a:ln>
        </p:spPr>
        <p:txBody>
          <a:bodyPr spcFirstLastPara="1" wrap="square" lIns="91425" tIns="45700" rIns="91425" bIns="45700" anchor="t" anchorCtr="0">
            <a:normAutofit/>
          </a:bodyPr>
          <a:lstStyle/>
          <a:p>
            <a:pPr marL="228600" lvl="0" indent="-228600" algn="l" rtl="0">
              <a:lnSpc>
                <a:spcPct val="110000"/>
              </a:lnSpc>
              <a:spcBef>
                <a:spcPts val="0"/>
              </a:spcBef>
              <a:spcAft>
                <a:spcPts val="0"/>
              </a:spcAft>
              <a:buClr>
                <a:schemeClr val="lt1"/>
              </a:buClr>
              <a:buSzPts val="2000"/>
              <a:buChar char="•"/>
            </a:pPr>
            <a:r>
              <a:rPr lang="en-US"/>
              <a:t>După ce un client a selectat porturile sursă și de destinație, aceeași pereche de porturi este utilizat în header-ul tuturor datagramelor folosite în tranzacție. Pentru ca datele să se întoarcă de la client la server, numerele portului sursă și de destinație trebuie inversate.</a:t>
            </a:r>
            <a:endParaRPr/>
          </a:p>
        </p:txBody>
      </p:sp>
    </p:spTree>
  </p:cSld>
  <p:clrMapOvr>
    <a:masterClrMapping/>
  </p:clrMapOvr>
  <mc:AlternateContent xmlns:mc="http://schemas.openxmlformats.org/markup-compatibility/2006">
    <mc:Choice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Requires="p14">
      <p:transition spd="slow" p14:dur="3000">
        <p14:shred dir="out"/>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5">
                                            <p:txEl>
                                              <p:pRg st="0" end="0"/>
                                            </p:txEl>
                                          </p:spTgt>
                                        </p:tgtEl>
                                        <p:attrNameLst>
                                          <p:attrName>style.visibility</p:attrName>
                                        </p:attrNameLst>
                                      </p:cBhvr>
                                      <p:to>
                                        <p:strVal val="visible"/>
                                      </p:to>
                                    </p:set>
                                    <p:animEffect transition="in" filter="fade">
                                      <p:cBhvr>
                                        <p:cTn id="7" dur="2000"/>
                                        <p:tgtEl>
                                          <p:spTgt spid="16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6">
                                            <p:txEl>
                                              <p:pRg st="0" end="0"/>
                                            </p:txEl>
                                          </p:spTgt>
                                        </p:tgtEl>
                                        <p:attrNameLst>
                                          <p:attrName>style.visibility</p:attrName>
                                        </p:attrNameLst>
                                      </p:cBhvr>
                                      <p:to>
                                        <p:strVal val="visible"/>
                                      </p:to>
                                    </p:set>
                                    <p:animEffect transition="in" filter="fade">
                                      <p:cBhvr>
                                        <p:cTn id="12" dur="500"/>
                                        <p:tgtEl>
                                          <p:spTgt spid="16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4"/>
                                        </p:tgtEl>
                                        <p:attrNameLst>
                                          <p:attrName>style.visibility</p:attrName>
                                        </p:attrNameLst>
                                      </p:cBhvr>
                                      <p:to>
                                        <p:strVal val="visible"/>
                                      </p:to>
                                    </p:set>
                                    <p:animEffect transition="in" filter="fade">
                                      <p:cBhvr>
                                        <p:cTn id="17" dur="500"/>
                                        <p:tgtEl>
                                          <p:spTgt spid="1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6"/>
          <p:cNvSpPr txBox="1">
            <a:spLocks noGrp="1"/>
          </p:cNvSpPr>
          <p:nvPr>
            <p:ph type="title"/>
          </p:nvPr>
        </p:nvSpPr>
        <p:spPr>
          <a:xfrm>
            <a:off x="996522" y="0"/>
            <a:ext cx="10353761" cy="1326321"/>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3400"/>
              <a:buFont typeface="Bookman Old Style"/>
              <a:buNone/>
            </a:pPr>
            <a:r>
              <a:rPr lang="en-US" b="0"/>
              <a:t>APLICAȚII CARE FOLOSESC TCP</a:t>
            </a:r>
            <a:endParaRPr/>
          </a:p>
        </p:txBody>
      </p:sp>
      <p:sp>
        <p:nvSpPr>
          <p:cNvPr id="172" name="Google Shape;172;p6"/>
          <p:cNvSpPr txBox="1">
            <a:spLocks noGrp="1"/>
          </p:cNvSpPr>
          <p:nvPr>
            <p:ph type="body" idx="1"/>
          </p:nvPr>
        </p:nvSpPr>
        <p:spPr>
          <a:xfrm>
            <a:off x="913795" y="1039091"/>
            <a:ext cx="5106004" cy="5500254"/>
          </a:xfrm>
          <a:prstGeom prst="rect">
            <a:avLst/>
          </a:prstGeom>
          <a:noFill/>
          <a:ln>
            <a:noFill/>
          </a:ln>
        </p:spPr>
        <p:txBody>
          <a:bodyPr spcFirstLastPara="1" wrap="square" lIns="91425" tIns="45700" rIns="91425" bIns="45700" anchor="t" anchorCtr="0">
            <a:normAutofit/>
          </a:bodyPr>
          <a:lstStyle/>
          <a:p>
            <a:pPr marL="228600" lvl="0" indent="-228600" algn="l" rtl="0">
              <a:lnSpc>
                <a:spcPct val="100000"/>
              </a:lnSpc>
              <a:spcBef>
                <a:spcPts val="0"/>
              </a:spcBef>
              <a:spcAft>
                <a:spcPts val="0"/>
              </a:spcAft>
              <a:buClr>
                <a:schemeClr val="lt1"/>
              </a:buClr>
              <a:buSzPts val="1850"/>
              <a:buChar char="•"/>
            </a:pPr>
            <a:r>
              <a:rPr lang="en-US" sz="1850"/>
              <a:t>Mai multe aplicații necesită fiabilitate și alte servicii furnizate de TCP. Aceste aplicații pot tolera întârzieri sau pierderi ale performanței din cauza supraîncărcării impuse de TCP.</a:t>
            </a:r>
            <a:endParaRPr/>
          </a:p>
          <a:p>
            <a:pPr marL="228600" lvl="0" indent="-228600" algn="l" rtl="0">
              <a:lnSpc>
                <a:spcPct val="100000"/>
              </a:lnSpc>
              <a:spcBef>
                <a:spcPts val="1000"/>
              </a:spcBef>
              <a:spcAft>
                <a:spcPts val="0"/>
              </a:spcAft>
              <a:buClr>
                <a:schemeClr val="lt1"/>
              </a:buClr>
              <a:buSzPts val="1850"/>
              <a:buChar char="•"/>
            </a:pPr>
            <a:r>
              <a:rPr lang="en-US" sz="1850"/>
              <a:t>Aplicația poate trimite efectiv stream-ul de date la layer-ul de transport și poate folosi serviciile TCP-ului.</a:t>
            </a:r>
            <a:endParaRPr/>
          </a:p>
          <a:p>
            <a:pPr marL="228600" lvl="0" indent="-228600" algn="l" rtl="0">
              <a:lnSpc>
                <a:spcPct val="100000"/>
              </a:lnSpc>
              <a:spcBef>
                <a:spcPts val="1000"/>
              </a:spcBef>
              <a:spcAft>
                <a:spcPts val="0"/>
              </a:spcAft>
              <a:buClr>
                <a:schemeClr val="lt1"/>
              </a:buClr>
              <a:buSzPts val="1850"/>
              <a:buChar char="•"/>
            </a:pPr>
            <a:r>
              <a:rPr lang="en-US" sz="1850"/>
              <a:t>Așa cum se arată în figură, unele exemple de aplicații cunoscute care folosesc TCP includ:</a:t>
            </a:r>
            <a:endParaRPr/>
          </a:p>
          <a:p>
            <a:pPr marL="228600" lvl="0" indent="-228600" algn="l" rtl="0">
              <a:lnSpc>
                <a:spcPct val="100000"/>
              </a:lnSpc>
              <a:spcBef>
                <a:spcPts val="1000"/>
              </a:spcBef>
              <a:spcAft>
                <a:spcPts val="0"/>
              </a:spcAft>
              <a:buClr>
                <a:schemeClr val="lt1"/>
              </a:buClr>
              <a:buSzPts val="1850"/>
              <a:buChar char="•"/>
            </a:pPr>
            <a:r>
              <a:rPr lang="en-US" sz="1850"/>
              <a:t>Hypertext Transfer Protocol (HTTP)</a:t>
            </a:r>
            <a:endParaRPr/>
          </a:p>
          <a:p>
            <a:pPr marL="228600" lvl="0" indent="-228600" algn="l" rtl="0">
              <a:lnSpc>
                <a:spcPct val="100000"/>
              </a:lnSpc>
              <a:spcBef>
                <a:spcPts val="1000"/>
              </a:spcBef>
              <a:spcAft>
                <a:spcPts val="0"/>
              </a:spcAft>
              <a:buClr>
                <a:schemeClr val="lt1"/>
              </a:buClr>
              <a:buSzPts val="1850"/>
              <a:buChar char="•"/>
            </a:pPr>
            <a:r>
              <a:rPr lang="en-US" sz="1850"/>
              <a:t>File Transfer Protocol (FTP)</a:t>
            </a:r>
            <a:endParaRPr/>
          </a:p>
          <a:p>
            <a:pPr marL="228600" lvl="0" indent="-228600" algn="l" rtl="0">
              <a:lnSpc>
                <a:spcPct val="100000"/>
              </a:lnSpc>
              <a:spcBef>
                <a:spcPts val="1000"/>
              </a:spcBef>
              <a:spcAft>
                <a:spcPts val="0"/>
              </a:spcAft>
              <a:buClr>
                <a:schemeClr val="lt1"/>
              </a:buClr>
              <a:buSzPts val="1850"/>
              <a:buChar char="•"/>
            </a:pPr>
            <a:r>
              <a:rPr lang="en-US" sz="1850"/>
              <a:t>Simple Mail Transfer Protocol (SMTP)</a:t>
            </a:r>
            <a:endParaRPr/>
          </a:p>
          <a:p>
            <a:pPr marL="228600" lvl="0" indent="-228600" algn="l" rtl="0">
              <a:lnSpc>
                <a:spcPct val="100000"/>
              </a:lnSpc>
              <a:spcBef>
                <a:spcPts val="1000"/>
              </a:spcBef>
              <a:spcAft>
                <a:spcPts val="0"/>
              </a:spcAft>
              <a:buClr>
                <a:schemeClr val="lt1"/>
              </a:buClr>
              <a:buSzPts val="1850"/>
              <a:buChar char="•"/>
            </a:pPr>
            <a:r>
              <a:rPr lang="en-US" sz="1850"/>
              <a:t>Telnet</a:t>
            </a:r>
            <a:endParaRPr/>
          </a:p>
          <a:p>
            <a:pPr marL="228600" lvl="0" indent="-111125" algn="l" rtl="0">
              <a:lnSpc>
                <a:spcPct val="100000"/>
              </a:lnSpc>
              <a:spcBef>
                <a:spcPts val="1000"/>
              </a:spcBef>
              <a:spcAft>
                <a:spcPts val="0"/>
              </a:spcAft>
              <a:buClr>
                <a:schemeClr val="lt1"/>
              </a:buClr>
              <a:buSzPts val="1850"/>
              <a:buNone/>
            </a:pPr>
            <a:endParaRPr sz="1850"/>
          </a:p>
        </p:txBody>
      </p:sp>
      <p:pic>
        <p:nvPicPr>
          <p:cNvPr id="173" name="Google Shape;173;p6"/>
          <p:cNvPicPr preferRelativeResize="0">
            <a:picLocks noGrp="1"/>
          </p:cNvPicPr>
          <p:nvPr>
            <p:ph type="body" idx="2"/>
          </p:nvPr>
        </p:nvPicPr>
        <p:blipFill rotWithShape="1">
          <a:blip r:embed="rId3">
            <a:alphaModFix/>
          </a:blip>
          <a:srcRect l="47154" t="24682" r="14227" b="15335"/>
          <a:stretch/>
        </p:blipFill>
        <p:spPr>
          <a:xfrm>
            <a:off x="6102526" y="1054352"/>
            <a:ext cx="5900425" cy="5152483"/>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1"/>
                                        </p:tgtEl>
                                        <p:attrNameLst>
                                          <p:attrName>style.visibility</p:attrName>
                                        </p:attrNameLst>
                                      </p:cBhvr>
                                      <p:to>
                                        <p:strVal val="visible"/>
                                      </p:to>
                                    </p:set>
                                    <p:animEffect transition="in" filter="fade">
                                      <p:cBhvr>
                                        <p:cTn id="7" dur="500"/>
                                        <p:tgtEl>
                                          <p:spTgt spid="17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2">
                                            <p:txEl>
                                              <p:pRg st="0" end="0"/>
                                            </p:txEl>
                                          </p:spTgt>
                                        </p:tgtEl>
                                        <p:attrNameLst>
                                          <p:attrName>style.visibility</p:attrName>
                                        </p:attrNameLst>
                                      </p:cBhvr>
                                      <p:to>
                                        <p:strVal val="visible"/>
                                      </p:to>
                                    </p:set>
                                    <p:animEffect transition="in" filter="fade">
                                      <p:cBhvr>
                                        <p:cTn id="12" dur="2000"/>
                                        <p:tgtEl>
                                          <p:spTgt spid="17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72">
                                            <p:txEl>
                                              <p:pRg st="1" end="1"/>
                                            </p:txEl>
                                          </p:spTgt>
                                        </p:tgtEl>
                                        <p:attrNameLst>
                                          <p:attrName>style.visibility</p:attrName>
                                        </p:attrNameLst>
                                      </p:cBhvr>
                                      <p:to>
                                        <p:strVal val="visible"/>
                                      </p:to>
                                    </p:set>
                                    <p:animEffect transition="in" filter="fade">
                                      <p:cBhvr>
                                        <p:cTn id="17" dur="2000"/>
                                        <p:tgtEl>
                                          <p:spTgt spid="17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72">
                                            <p:txEl>
                                              <p:pRg st="2" end="2"/>
                                            </p:txEl>
                                          </p:spTgt>
                                        </p:tgtEl>
                                        <p:attrNameLst>
                                          <p:attrName>style.visibility</p:attrName>
                                        </p:attrNameLst>
                                      </p:cBhvr>
                                      <p:to>
                                        <p:strVal val="visible"/>
                                      </p:to>
                                    </p:set>
                                    <p:animEffect transition="in" filter="fade">
                                      <p:cBhvr>
                                        <p:cTn id="22" dur="2000"/>
                                        <p:tgtEl>
                                          <p:spTgt spid="17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72">
                                            <p:txEl>
                                              <p:pRg st="3" end="3"/>
                                            </p:txEl>
                                          </p:spTgt>
                                        </p:tgtEl>
                                        <p:attrNameLst>
                                          <p:attrName>style.visibility</p:attrName>
                                        </p:attrNameLst>
                                      </p:cBhvr>
                                      <p:to>
                                        <p:strVal val="visible"/>
                                      </p:to>
                                    </p:set>
                                    <p:animEffect transition="in" filter="fade">
                                      <p:cBhvr>
                                        <p:cTn id="27" dur="2000"/>
                                        <p:tgtEl>
                                          <p:spTgt spid="172">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72">
                                            <p:txEl>
                                              <p:pRg st="4" end="4"/>
                                            </p:txEl>
                                          </p:spTgt>
                                        </p:tgtEl>
                                        <p:attrNameLst>
                                          <p:attrName>style.visibility</p:attrName>
                                        </p:attrNameLst>
                                      </p:cBhvr>
                                      <p:to>
                                        <p:strVal val="visible"/>
                                      </p:to>
                                    </p:set>
                                    <p:animEffect transition="in" filter="fade">
                                      <p:cBhvr>
                                        <p:cTn id="32" dur="2000"/>
                                        <p:tgtEl>
                                          <p:spTgt spid="172">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72">
                                            <p:txEl>
                                              <p:pRg st="5" end="5"/>
                                            </p:txEl>
                                          </p:spTgt>
                                        </p:tgtEl>
                                        <p:attrNameLst>
                                          <p:attrName>style.visibility</p:attrName>
                                        </p:attrNameLst>
                                      </p:cBhvr>
                                      <p:to>
                                        <p:strVal val="visible"/>
                                      </p:to>
                                    </p:set>
                                    <p:animEffect transition="in" filter="fade">
                                      <p:cBhvr>
                                        <p:cTn id="37" dur="2000"/>
                                        <p:tgtEl>
                                          <p:spTgt spid="172">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72">
                                            <p:txEl>
                                              <p:pRg st="6" end="6"/>
                                            </p:txEl>
                                          </p:spTgt>
                                        </p:tgtEl>
                                        <p:attrNameLst>
                                          <p:attrName>style.visibility</p:attrName>
                                        </p:attrNameLst>
                                      </p:cBhvr>
                                      <p:to>
                                        <p:strVal val="visible"/>
                                      </p:to>
                                    </p:set>
                                    <p:animEffect transition="in" filter="fade">
                                      <p:cBhvr>
                                        <p:cTn id="42" dur="2000"/>
                                        <p:tgtEl>
                                          <p:spTgt spid="172">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72">
                                            <p:txEl>
                                              <p:pRg st="7" end="7"/>
                                            </p:txEl>
                                          </p:spTgt>
                                        </p:tgtEl>
                                        <p:attrNameLst>
                                          <p:attrName>style.visibility</p:attrName>
                                        </p:attrNameLst>
                                      </p:cBhvr>
                                      <p:to>
                                        <p:strVal val="visible"/>
                                      </p:to>
                                    </p:set>
                                    <p:animEffect transition="in" filter="fade">
                                      <p:cBhvr>
                                        <p:cTn id="47" dur="2000"/>
                                        <p:tgtEl>
                                          <p:spTgt spid="172">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3" presetClass="entr" presetSubtype="16" fill="hold" nodeType="clickEffect">
                                  <p:stCondLst>
                                    <p:cond delay="0"/>
                                  </p:stCondLst>
                                  <p:childTnLst>
                                    <p:set>
                                      <p:cBhvr>
                                        <p:cTn id="51" dur="1" fill="hold">
                                          <p:stCondLst>
                                            <p:cond delay="0"/>
                                          </p:stCondLst>
                                        </p:cTn>
                                        <p:tgtEl>
                                          <p:spTgt spid="173"/>
                                        </p:tgtEl>
                                        <p:attrNameLst>
                                          <p:attrName>style.visibility</p:attrName>
                                        </p:attrNameLst>
                                      </p:cBhvr>
                                      <p:to>
                                        <p:strVal val="visible"/>
                                      </p:to>
                                    </p:set>
                                    <p:anim calcmode="lin" valueType="num">
                                      <p:cBhvr additive="base">
                                        <p:cTn id="52" dur="500"/>
                                        <p:tgtEl>
                                          <p:spTgt spid="173"/>
                                        </p:tgtEl>
                                        <p:attrNameLst>
                                          <p:attrName>ppt_w</p:attrName>
                                        </p:attrNameLst>
                                      </p:cBhvr>
                                      <p:tavLst>
                                        <p:tav tm="0">
                                          <p:val>
                                            <p:strVal val="0"/>
                                          </p:val>
                                        </p:tav>
                                        <p:tav tm="100000">
                                          <p:val>
                                            <p:strVal val="#ppt_w"/>
                                          </p:val>
                                        </p:tav>
                                      </p:tavLst>
                                    </p:anim>
                                    <p:anim calcmode="lin" valueType="num">
                                      <p:cBhvr additive="base">
                                        <p:cTn id="53" dur="500"/>
                                        <p:tgtEl>
                                          <p:spTgt spid="173"/>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7"/>
          <p:cNvSpPr txBox="1">
            <a:spLocks noGrp="1"/>
          </p:cNvSpPr>
          <p:nvPr>
            <p:ph type="title"/>
          </p:nvPr>
        </p:nvSpPr>
        <p:spPr>
          <a:xfrm>
            <a:off x="913795" y="0"/>
            <a:ext cx="10353761" cy="1326321"/>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3400"/>
              <a:buFont typeface="Bookman Old Style"/>
              <a:buNone/>
            </a:pPr>
            <a:r>
              <a:rPr lang="en-US" b="0"/>
              <a:t>APLICAȚII CARE FOLOSESC UDP</a:t>
            </a:r>
            <a:br>
              <a:rPr lang="en-US" b="0"/>
            </a:br>
            <a:endParaRPr/>
          </a:p>
        </p:txBody>
      </p:sp>
      <p:sp>
        <p:nvSpPr>
          <p:cNvPr id="179" name="Google Shape;179;p7"/>
          <p:cNvSpPr txBox="1">
            <a:spLocks noGrp="1"/>
          </p:cNvSpPr>
          <p:nvPr>
            <p:ph type="body" idx="1"/>
          </p:nvPr>
        </p:nvSpPr>
        <p:spPr>
          <a:xfrm>
            <a:off x="913795" y="762001"/>
            <a:ext cx="5106004" cy="5417126"/>
          </a:xfrm>
          <a:prstGeom prst="rect">
            <a:avLst/>
          </a:prstGeom>
          <a:noFill/>
          <a:ln>
            <a:noFill/>
          </a:ln>
        </p:spPr>
        <p:txBody>
          <a:bodyPr spcFirstLastPara="1" wrap="square" lIns="91425" tIns="45700" rIns="91425" bIns="45700" anchor="t" anchorCtr="0">
            <a:normAutofit/>
          </a:bodyPr>
          <a:lstStyle/>
          <a:p>
            <a:pPr marL="0" lvl="0" indent="0" algn="l" rtl="0">
              <a:lnSpc>
                <a:spcPct val="110000"/>
              </a:lnSpc>
              <a:spcBef>
                <a:spcPts val="0"/>
              </a:spcBef>
              <a:spcAft>
                <a:spcPts val="0"/>
              </a:spcAft>
              <a:buClr>
                <a:schemeClr val="lt1"/>
              </a:buClr>
              <a:buSzPts val="1700"/>
              <a:buNone/>
            </a:pPr>
            <a:r>
              <a:rPr lang="en-US" sz="1700"/>
              <a:t>E</a:t>
            </a:r>
            <a:r>
              <a:rPr lang="en-US" sz="1530"/>
              <a:t>xistă trei aplicații mai potrivite pentru UDP:</a:t>
            </a:r>
            <a:endParaRPr/>
          </a:p>
          <a:p>
            <a:pPr marL="228600" lvl="0" indent="-228600" algn="l" rtl="0">
              <a:lnSpc>
                <a:spcPct val="110000"/>
              </a:lnSpc>
              <a:spcBef>
                <a:spcPts val="1000"/>
              </a:spcBef>
              <a:spcAft>
                <a:spcPts val="0"/>
              </a:spcAft>
              <a:buClr>
                <a:schemeClr val="lt1"/>
              </a:buClr>
              <a:buSzPts val="1530"/>
              <a:buChar char="•"/>
            </a:pPr>
            <a:r>
              <a:rPr lang="en-US" sz="1530"/>
              <a:t>Aplicațiile care pot tolera pierderi de date, dar nu pot suporta întârzieri</a:t>
            </a:r>
            <a:endParaRPr sz="1530"/>
          </a:p>
          <a:p>
            <a:pPr marL="228600" lvl="0" indent="-228600" algn="l" rtl="0">
              <a:lnSpc>
                <a:spcPct val="110000"/>
              </a:lnSpc>
              <a:spcBef>
                <a:spcPts val="1000"/>
              </a:spcBef>
              <a:spcAft>
                <a:spcPts val="0"/>
              </a:spcAft>
              <a:buClr>
                <a:schemeClr val="lt1"/>
              </a:buClr>
              <a:buSzPts val="1530"/>
              <a:buChar char="•"/>
            </a:pPr>
            <a:r>
              <a:rPr lang="en-US" sz="1530"/>
              <a:t>Aplicații cu interogări simple și tranzacții de răspuns</a:t>
            </a:r>
            <a:endParaRPr sz="1530"/>
          </a:p>
          <a:p>
            <a:pPr marL="228600" lvl="0" indent="-228600" algn="l" rtl="0">
              <a:lnSpc>
                <a:spcPct val="110000"/>
              </a:lnSpc>
              <a:spcBef>
                <a:spcPts val="1000"/>
              </a:spcBef>
              <a:spcAft>
                <a:spcPts val="0"/>
              </a:spcAft>
              <a:buClr>
                <a:schemeClr val="lt1"/>
              </a:buClr>
              <a:buSzPts val="1530"/>
              <a:buChar char="•"/>
            </a:pPr>
            <a:r>
              <a:rPr lang="en-US" sz="1530"/>
              <a:t>Comunicații unidirecționale în care fiabilitatea nu este necesară sau poate fi gestionată de o altă aplicație</a:t>
            </a:r>
            <a:endParaRPr sz="1530"/>
          </a:p>
          <a:p>
            <a:pPr marL="0" lvl="0" indent="0" algn="l" rtl="0">
              <a:lnSpc>
                <a:spcPct val="110000"/>
              </a:lnSpc>
              <a:spcBef>
                <a:spcPts val="1000"/>
              </a:spcBef>
              <a:spcAft>
                <a:spcPts val="0"/>
              </a:spcAft>
              <a:buClr>
                <a:schemeClr val="lt1"/>
              </a:buClr>
              <a:buSzPts val="1615"/>
              <a:buNone/>
            </a:pPr>
            <a:r>
              <a:rPr lang="en-US" sz="1615"/>
              <a:t>Alte tipuri de aplicații potrivite pentru UDP sunt acelea care folosesc interogări simple și tranzacții de răspuns. Acest lucru se întâmplă atunci când un host trimite o interogare și poate să primească sau nu un răspuns. Aceste tipuri de aplicații includ:</a:t>
            </a:r>
            <a:endParaRPr/>
          </a:p>
          <a:p>
            <a:pPr marL="228600" lvl="0" indent="-228600" algn="l" rtl="0">
              <a:lnSpc>
                <a:spcPct val="110000"/>
              </a:lnSpc>
              <a:spcBef>
                <a:spcPts val="1000"/>
              </a:spcBef>
              <a:spcAft>
                <a:spcPts val="0"/>
              </a:spcAft>
              <a:buClr>
                <a:schemeClr val="lt1"/>
              </a:buClr>
              <a:buSzPts val="1615"/>
              <a:buChar char="•"/>
            </a:pPr>
            <a:r>
              <a:rPr lang="en-US" sz="1615"/>
              <a:t>DHCP</a:t>
            </a:r>
            <a:endParaRPr/>
          </a:p>
          <a:p>
            <a:pPr marL="228600" lvl="0" indent="-228600" algn="l" rtl="0">
              <a:lnSpc>
                <a:spcPct val="110000"/>
              </a:lnSpc>
              <a:spcBef>
                <a:spcPts val="1000"/>
              </a:spcBef>
              <a:spcAft>
                <a:spcPts val="0"/>
              </a:spcAft>
              <a:buClr>
                <a:schemeClr val="lt1"/>
              </a:buClr>
              <a:buSzPts val="1615"/>
              <a:buChar char="•"/>
            </a:pPr>
            <a:r>
              <a:rPr lang="en-US" sz="1615"/>
              <a:t>DNS - Poate folosi și TCP</a:t>
            </a:r>
            <a:endParaRPr/>
          </a:p>
          <a:p>
            <a:pPr marL="228600" lvl="0" indent="-228600" algn="l" rtl="0">
              <a:lnSpc>
                <a:spcPct val="110000"/>
              </a:lnSpc>
              <a:spcBef>
                <a:spcPts val="1000"/>
              </a:spcBef>
              <a:spcAft>
                <a:spcPts val="0"/>
              </a:spcAft>
              <a:buClr>
                <a:schemeClr val="lt1"/>
              </a:buClr>
              <a:buSzPts val="1615"/>
              <a:buChar char="•"/>
            </a:pPr>
            <a:r>
              <a:rPr lang="en-US" sz="1615"/>
              <a:t>SNMP</a:t>
            </a:r>
            <a:endParaRPr/>
          </a:p>
          <a:p>
            <a:pPr marL="228600" lvl="0" indent="-228600" algn="l" rtl="0">
              <a:lnSpc>
                <a:spcPct val="110000"/>
              </a:lnSpc>
              <a:spcBef>
                <a:spcPts val="1000"/>
              </a:spcBef>
              <a:spcAft>
                <a:spcPts val="0"/>
              </a:spcAft>
              <a:buClr>
                <a:schemeClr val="lt1"/>
              </a:buClr>
              <a:buSzPts val="1615"/>
              <a:buChar char="•"/>
            </a:pPr>
            <a:r>
              <a:rPr lang="en-US" sz="1615"/>
              <a:t>TFTP</a:t>
            </a:r>
            <a:endParaRPr/>
          </a:p>
          <a:p>
            <a:pPr marL="228600" lvl="0" indent="-131445" algn="l" rtl="0">
              <a:lnSpc>
                <a:spcPct val="110000"/>
              </a:lnSpc>
              <a:spcBef>
                <a:spcPts val="1000"/>
              </a:spcBef>
              <a:spcAft>
                <a:spcPts val="0"/>
              </a:spcAft>
              <a:buClr>
                <a:schemeClr val="lt1"/>
              </a:buClr>
              <a:buSzPts val="1530"/>
              <a:buNone/>
            </a:pPr>
            <a:endParaRPr sz="1530"/>
          </a:p>
        </p:txBody>
      </p:sp>
      <p:pic>
        <p:nvPicPr>
          <p:cNvPr id="180" name="Google Shape;180;p7"/>
          <p:cNvPicPr preferRelativeResize="0">
            <a:picLocks noGrp="1"/>
          </p:cNvPicPr>
          <p:nvPr>
            <p:ph type="body" idx="2"/>
          </p:nvPr>
        </p:nvPicPr>
        <p:blipFill rotWithShape="1">
          <a:blip r:embed="rId3">
            <a:alphaModFix/>
          </a:blip>
          <a:srcRect l="45759" t="24320" r="11611" b="13686"/>
          <a:stretch/>
        </p:blipFill>
        <p:spPr>
          <a:xfrm>
            <a:off x="6206872" y="1326321"/>
            <a:ext cx="5486363" cy="4485703"/>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Effect transition="in" filter="fade">
                                      <p:cBhvr>
                                        <p:cTn id="7" dur="2000"/>
                                        <p:tgtEl>
                                          <p:spTgt spid="17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9">
                                            <p:txEl>
                                              <p:pRg st="1" end="1"/>
                                            </p:txEl>
                                          </p:spTgt>
                                        </p:tgtEl>
                                        <p:attrNameLst>
                                          <p:attrName>style.visibility</p:attrName>
                                        </p:attrNameLst>
                                      </p:cBhvr>
                                      <p:to>
                                        <p:strVal val="visible"/>
                                      </p:to>
                                    </p:set>
                                    <p:animEffect transition="in" filter="fade">
                                      <p:cBhvr>
                                        <p:cTn id="12" dur="2000"/>
                                        <p:tgtEl>
                                          <p:spTgt spid="17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79">
                                            <p:txEl>
                                              <p:pRg st="2" end="2"/>
                                            </p:txEl>
                                          </p:spTgt>
                                        </p:tgtEl>
                                        <p:attrNameLst>
                                          <p:attrName>style.visibility</p:attrName>
                                        </p:attrNameLst>
                                      </p:cBhvr>
                                      <p:to>
                                        <p:strVal val="visible"/>
                                      </p:to>
                                    </p:set>
                                    <p:animEffect transition="in" filter="fade">
                                      <p:cBhvr>
                                        <p:cTn id="17" dur="2000"/>
                                        <p:tgtEl>
                                          <p:spTgt spid="17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79">
                                            <p:txEl>
                                              <p:pRg st="3" end="3"/>
                                            </p:txEl>
                                          </p:spTgt>
                                        </p:tgtEl>
                                        <p:attrNameLst>
                                          <p:attrName>style.visibility</p:attrName>
                                        </p:attrNameLst>
                                      </p:cBhvr>
                                      <p:to>
                                        <p:strVal val="visible"/>
                                      </p:to>
                                    </p:set>
                                    <p:animEffect transition="in" filter="fade">
                                      <p:cBhvr>
                                        <p:cTn id="22" dur="2000"/>
                                        <p:tgtEl>
                                          <p:spTgt spid="17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79">
                                            <p:txEl>
                                              <p:pRg st="4" end="4"/>
                                            </p:txEl>
                                          </p:spTgt>
                                        </p:tgtEl>
                                        <p:attrNameLst>
                                          <p:attrName>style.visibility</p:attrName>
                                        </p:attrNameLst>
                                      </p:cBhvr>
                                      <p:to>
                                        <p:strVal val="visible"/>
                                      </p:to>
                                    </p:set>
                                    <p:animEffect transition="in" filter="fade">
                                      <p:cBhvr>
                                        <p:cTn id="27" dur="2000"/>
                                        <p:tgtEl>
                                          <p:spTgt spid="17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79">
                                            <p:txEl>
                                              <p:pRg st="5" end="5"/>
                                            </p:txEl>
                                          </p:spTgt>
                                        </p:tgtEl>
                                        <p:attrNameLst>
                                          <p:attrName>style.visibility</p:attrName>
                                        </p:attrNameLst>
                                      </p:cBhvr>
                                      <p:to>
                                        <p:strVal val="visible"/>
                                      </p:to>
                                    </p:set>
                                    <p:animEffect transition="in" filter="fade">
                                      <p:cBhvr>
                                        <p:cTn id="32" dur="2000"/>
                                        <p:tgtEl>
                                          <p:spTgt spid="17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79">
                                            <p:txEl>
                                              <p:pRg st="6" end="6"/>
                                            </p:txEl>
                                          </p:spTgt>
                                        </p:tgtEl>
                                        <p:attrNameLst>
                                          <p:attrName>style.visibility</p:attrName>
                                        </p:attrNameLst>
                                      </p:cBhvr>
                                      <p:to>
                                        <p:strVal val="visible"/>
                                      </p:to>
                                    </p:set>
                                    <p:animEffect transition="in" filter="fade">
                                      <p:cBhvr>
                                        <p:cTn id="37" dur="2000"/>
                                        <p:tgtEl>
                                          <p:spTgt spid="179">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79">
                                            <p:txEl>
                                              <p:pRg st="7" end="7"/>
                                            </p:txEl>
                                          </p:spTgt>
                                        </p:tgtEl>
                                        <p:attrNameLst>
                                          <p:attrName>style.visibility</p:attrName>
                                        </p:attrNameLst>
                                      </p:cBhvr>
                                      <p:to>
                                        <p:strVal val="visible"/>
                                      </p:to>
                                    </p:set>
                                    <p:animEffect transition="in" filter="fade">
                                      <p:cBhvr>
                                        <p:cTn id="42" dur="2000"/>
                                        <p:tgtEl>
                                          <p:spTgt spid="179">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79">
                                            <p:txEl>
                                              <p:pRg st="8" end="8"/>
                                            </p:txEl>
                                          </p:spTgt>
                                        </p:tgtEl>
                                        <p:attrNameLst>
                                          <p:attrName>style.visibility</p:attrName>
                                        </p:attrNameLst>
                                      </p:cBhvr>
                                      <p:to>
                                        <p:strVal val="visible"/>
                                      </p:to>
                                    </p:set>
                                    <p:animEffect transition="in" filter="fade">
                                      <p:cBhvr>
                                        <p:cTn id="47" dur="2000"/>
                                        <p:tgtEl>
                                          <p:spTgt spid="179">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79">
                                            <p:txEl>
                                              <p:pRg st="9" end="9"/>
                                            </p:txEl>
                                          </p:spTgt>
                                        </p:tgtEl>
                                        <p:attrNameLst>
                                          <p:attrName>style.visibility</p:attrName>
                                        </p:attrNameLst>
                                      </p:cBhvr>
                                      <p:to>
                                        <p:strVal val="visible"/>
                                      </p:to>
                                    </p:set>
                                    <p:animEffect transition="in" filter="fade">
                                      <p:cBhvr>
                                        <p:cTn id="52" dur="2000"/>
                                        <p:tgtEl>
                                          <p:spTgt spid="179">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80"/>
                                        </p:tgtEl>
                                        <p:attrNameLst>
                                          <p:attrName>style.visibility</p:attrName>
                                        </p:attrNameLst>
                                      </p:cBhvr>
                                      <p:to>
                                        <p:strVal val="visible"/>
                                      </p:to>
                                    </p:set>
                                    <p:animEffect transition="in" filter="fade">
                                      <p:cBhvr>
                                        <p:cTn id="57" dur="2000"/>
                                        <p:tgtEl>
                                          <p:spTgt spid="1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amask">
  <a:themeElements>
    <a:clrScheme name="Красный и оранжевый">
      <a:dk1>
        <a:srgbClr val="000000"/>
      </a:dk1>
      <a:lt1>
        <a:srgbClr val="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659</Words>
  <Application>Microsoft Office PowerPoint</Application>
  <PresentationFormat>Произвольный</PresentationFormat>
  <Paragraphs>36</Paragraphs>
  <Slides>7</Slides>
  <Notes>7</Notes>
  <HiddenSlides>0</HiddenSlides>
  <MMClips>0</MMClips>
  <ScaleCrop>false</ScaleCrop>
  <HeadingPairs>
    <vt:vector size="4" baseType="variant">
      <vt:variant>
        <vt:lpstr>Тема</vt:lpstr>
      </vt:variant>
      <vt:variant>
        <vt:i4>1</vt:i4>
      </vt:variant>
      <vt:variant>
        <vt:lpstr>Заголовки слайдов</vt:lpstr>
      </vt:variant>
      <vt:variant>
        <vt:i4>7</vt:i4>
      </vt:variant>
    </vt:vector>
  </HeadingPairs>
  <TitlesOfParts>
    <vt:vector size="8" baseType="lpstr">
      <vt:lpstr>Damask</vt:lpstr>
      <vt:lpstr>TCP SI UDP COMUNICAREA UDP </vt:lpstr>
      <vt:lpstr>ÎNCĂRCAREA REDUSĂ DIN UDP VERSUS FIABILITATEA </vt:lpstr>
      <vt:lpstr>REASAMBLAREA DATAGRAMEI UDP</vt:lpstr>
      <vt:lpstr>PROCESELE ȘI INTEROGĂRILE SERVERULUI UDP</vt:lpstr>
      <vt:lpstr>PROCESELE CLIENTULUI UDP</vt:lpstr>
      <vt:lpstr>APLICAȚII CARE FOLOSESC TCP</vt:lpstr>
      <vt:lpstr>APLICAȚII CARE FOLOSESC UDP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TCP SI UDP COMUNICAREA UDP </dc:title>
  <dc:creator>Max Director</dc:creator>
  <cp:lastModifiedBy>RePack by Diakov</cp:lastModifiedBy>
  <cp:revision>1</cp:revision>
  <dcterms:created xsi:type="dcterms:W3CDTF">2020-02-12T19:47:47Z</dcterms:created>
  <dcterms:modified xsi:type="dcterms:W3CDTF">2021-01-20T09:32:53Z</dcterms:modified>
</cp:coreProperties>
</file>