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9"/>
  </p:notesMasterIdLst>
  <p:sldIdLst>
    <p:sldId id="256" r:id="rId2"/>
    <p:sldId id="265" r:id="rId3"/>
    <p:sldId id="257" r:id="rId4"/>
    <p:sldId id="315" r:id="rId5"/>
    <p:sldId id="263" r:id="rId6"/>
    <p:sldId id="259" r:id="rId7"/>
    <p:sldId id="320" r:id="rId8"/>
  </p:sldIdLst>
  <p:sldSz cx="9144000" cy="5143500" type="screen16x9"/>
  <p:notesSz cx="6858000" cy="9144000"/>
  <p:embeddedFontLst>
    <p:embeddedFont>
      <p:font typeface="DM Sans" pitchFamily="2" charset="0"/>
      <p:regular r:id="rId10"/>
      <p:bold r:id="rId11"/>
      <p:italic r:id="rId12"/>
      <p:boldItalic r:id="rId13"/>
    </p:embeddedFont>
    <p:embeddedFont>
      <p:font typeface="Proxy 9" panose="00000400000000000000" pitchFamily="2" charset="0"/>
      <p:regular r:id="rId14"/>
    </p:embeddedFont>
    <p:embeddedFont>
      <p:font typeface="Raleway" pitchFamily="2" charset="0"/>
      <p:regular r:id="rId15"/>
      <p:bold r:id="rId16"/>
      <p:italic r:id="rId17"/>
      <p:boldItalic r:id="rId18"/>
    </p:embeddedFont>
    <p:embeddedFont>
      <p:font typeface="Raleway Black" pitchFamily="2" charset="0"/>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E2998-39CD-4E92-9F9D-539342ADD8CF}" v="29" dt="2025-11-11T22:37:46.687"/>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2:39:16.305" v="1148" actId="20577"/>
      <pc:docMkLst>
        <pc:docMk/>
      </pc:docMkLst>
      <pc:sldChg chg="modSp mod">
        <pc:chgData name="Alexandru Railean" userId="4190b587-0e9b-4843-b03f-40ae056574f9" providerId="ADAL" clId="{B356ACBB-1340-4063-BAE5-256DAC501C00}" dt="2025-11-11T22:35:21.088" v="817" actId="20577"/>
        <pc:sldMkLst>
          <pc:docMk/>
          <pc:sldMk cId="0" sldId="256"/>
        </pc:sldMkLst>
        <pc:spChg chg="mod">
          <ac:chgData name="Alexandru Railean" userId="4190b587-0e9b-4843-b03f-40ae056574f9" providerId="ADAL" clId="{B356ACBB-1340-4063-BAE5-256DAC501C00}" dt="2025-11-11T22:35:02.159" v="780" actId="20577"/>
          <ac:spMkLst>
            <pc:docMk/>
            <pc:sldMk cId="0" sldId="256"/>
            <ac:spMk id="786" creationId="{00000000-0000-0000-0000-000000000000}"/>
          </ac:spMkLst>
        </pc:spChg>
        <pc:spChg chg="mod">
          <ac:chgData name="Alexandru Railean" userId="4190b587-0e9b-4843-b03f-40ae056574f9" providerId="ADAL" clId="{B356ACBB-1340-4063-BAE5-256DAC501C00}" dt="2025-11-11T22:35:21.088" v="817" actId="20577"/>
          <ac:spMkLst>
            <pc:docMk/>
            <pc:sldMk cId="0" sldId="256"/>
            <ac:spMk id="787" creationId="{00000000-0000-0000-0000-000000000000}"/>
          </ac:spMkLst>
        </pc:spChg>
        <pc:spChg chg="mod">
          <ac:chgData name="Alexandru Railean" userId="4190b587-0e9b-4843-b03f-40ae056574f9" providerId="ADAL" clId="{B356ACBB-1340-4063-BAE5-256DAC501C00}" dt="2025-11-11T22:35:16.627" v="814" actId="14100"/>
          <ac:spMkLst>
            <pc:docMk/>
            <pc:sldMk cId="0" sldId="256"/>
            <ac:spMk id="788" creationId="{00000000-0000-0000-0000-000000000000}"/>
          </ac:spMkLst>
        </pc:spChg>
        <pc:spChg chg="mod">
          <ac:chgData name="Alexandru Railean" userId="4190b587-0e9b-4843-b03f-40ae056574f9" providerId="ADAL" clId="{B356ACBB-1340-4063-BAE5-256DAC501C00}" dt="2025-11-11T10:47:28.248" v="751"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22:36:15.328" v="840" actId="1076"/>
        <pc:sldMkLst>
          <pc:docMk/>
          <pc:sldMk cId="0" sldId="257"/>
        </pc:sldMkLst>
        <pc:spChg chg="mod">
          <ac:chgData name="Alexandru Railean" userId="4190b587-0e9b-4843-b03f-40ae056574f9" providerId="ADAL" clId="{B356ACBB-1340-4063-BAE5-256DAC501C00}" dt="2025-11-11T22:36:09.140" v="836" actId="403"/>
          <ac:spMkLst>
            <pc:docMk/>
            <pc:sldMk cId="0" sldId="257"/>
            <ac:spMk id="835" creationId="{00000000-0000-0000-0000-000000000000}"/>
          </ac:spMkLst>
        </pc:spChg>
        <pc:spChg chg="mod">
          <ac:chgData name="Alexandru Railean" userId="4190b587-0e9b-4843-b03f-40ae056574f9" providerId="ADAL" clId="{B356ACBB-1340-4063-BAE5-256DAC501C00}" dt="2025-11-11T22:35:55.572" v="827"/>
          <ac:spMkLst>
            <pc:docMk/>
            <pc:sldMk cId="0" sldId="257"/>
            <ac:spMk id="836" creationId="{00000000-0000-0000-0000-000000000000}"/>
          </ac:spMkLst>
        </pc:spChg>
        <pc:picChg chg="add mod">
          <ac:chgData name="Alexandru Railean" userId="4190b587-0e9b-4843-b03f-40ae056574f9" providerId="ADAL" clId="{B356ACBB-1340-4063-BAE5-256DAC501C00}" dt="2025-11-11T22:36:15.328" v="840" actId="1076"/>
          <ac:picMkLst>
            <pc:docMk/>
            <pc:sldMk cId="0" sldId="257"/>
            <ac:picMk id="2" creationId="{44D87FF9-566C-180C-15B6-059613AB38EA}"/>
          </ac:picMkLst>
        </pc:picChg>
        <pc:picChg chg="add del mod">
          <ac:chgData name="Alexandru Railean" userId="4190b587-0e9b-4843-b03f-40ae056574f9" providerId="ADAL" clId="{B356ACBB-1340-4063-BAE5-256DAC501C00}" dt="2025-11-11T22:36:10.556" v="837" actId="478"/>
          <ac:picMkLst>
            <pc:docMk/>
            <pc:sldMk cId="0" sldId="257"/>
            <ac:picMk id="3" creationId="{2A8BC471-3ED2-A8F8-AFEA-F27DE5B4409D}"/>
          </ac:picMkLst>
        </pc:picChg>
      </pc:sldChg>
      <pc:sldChg chg="addSp delSp modSp del mod ord modNotes">
        <pc:chgData name="Alexandru Railean" userId="4190b587-0e9b-4843-b03f-40ae056574f9" providerId="ADAL" clId="{B356ACBB-1340-4063-BAE5-256DAC501C00}" dt="2025-11-11T22:37:43.792" v="881" actId="47"/>
        <pc:sldMkLst>
          <pc:docMk/>
          <pc:sldMk cId="0" sldId="258"/>
        </pc:sldMkLst>
        <pc:spChg chg="mod">
          <ac:chgData name="Alexandru Railean" userId="4190b587-0e9b-4843-b03f-40ae056574f9" providerId="ADAL" clId="{B356ACBB-1340-4063-BAE5-256DAC501C00}" dt="2025-11-09T22:44:16.719" v="537"/>
          <ac:spMkLst>
            <pc:docMk/>
            <pc:sldMk cId="0" sldId="258"/>
            <ac:spMk id="859" creationId="{00000000-0000-0000-0000-000000000000}"/>
          </ac:spMkLst>
        </pc:spChg>
        <pc:spChg chg="mod">
          <ac:chgData name="Alexandru Railean" userId="4190b587-0e9b-4843-b03f-40ae056574f9" providerId="ADAL" clId="{B356ACBB-1340-4063-BAE5-256DAC501C00}" dt="2025-11-11T21:49:40.495" v="752" actId="2711"/>
          <ac:spMkLst>
            <pc:docMk/>
            <pc:sldMk cId="0" sldId="258"/>
            <ac:spMk id="860" creationId="{00000000-0000-0000-0000-000000000000}"/>
          </ac:spMkLst>
        </pc:spChg>
        <pc:spChg chg="mod">
          <ac:chgData name="Alexandru Railean" userId="4190b587-0e9b-4843-b03f-40ae056574f9" providerId="ADAL" clId="{B356ACBB-1340-4063-BAE5-256DAC501C00}" dt="2025-11-09T22:45:55.296" v="580" actId="1076"/>
          <ac:spMkLst>
            <pc:docMk/>
            <pc:sldMk cId="0" sldId="258"/>
            <ac:spMk id="1152" creationId="{00000000-0000-0000-0000-000000000000}"/>
          </ac:spMkLst>
        </pc:spChg>
        <pc:picChg chg="add mod">
          <ac:chgData name="Alexandru Railean" userId="4190b587-0e9b-4843-b03f-40ae056574f9" providerId="ADAL" clId="{B356ACBB-1340-4063-BAE5-256DAC501C00}" dt="2025-11-09T22:45:06.873" v="553" actId="1076"/>
          <ac:picMkLst>
            <pc:docMk/>
            <pc:sldMk cId="0" sldId="258"/>
            <ac:picMk id="4" creationId="{84CACBC7-DB42-3583-A54C-5CD93770A277}"/>
          </ac:picMkLst>
        </pc:picChg>
      </pc:sldChg>
      <pc:sldChg chg="modSp mod modNotes">
        <pc:chgData name="Alexandru Railean" userId="4190b587-0e9b-4843-b03f-40ae056574f9" providerId="ADAL" clId="{B356ACBB-1340-4063-BAE5-256DAC501C00}" dt="2025-11-11T22:39:16.305" v="1148" actId="20577"/>
        <pc:sldMkLst>
          <pc:docMk/>
          <pc:sldMk cId="0" sldId="259"/>
        </pc:sldMkLst>
        <pc:spChg chg="mod">
          <ac:chgData name="Alexandru Railean" userId="4190b587-0e9b-4843-b03f-40ae056574f9" providerId="ADAL" clId="{B356ACBB-1340-4063-BAE5-256DAC501C00}" dt="2025-11-11T22:39:16.305" v="1148" actId="20577"/>
          <ac:spMkLst>
            <pc:docMk/>
            <pc:sldMk cId="0" sldId="259"/>
            <ac:spMk id="1157" creationId="{00000000-0000-0000-0000-000000000000}"/>
          </ac:spMkLst>
        </pc:spChg>
        <pc:spChg chg="mod">
          <ac:chgData name="Alexandru Railean" userId="4190b587-0e9b-4843-b03f-40ae056574f9" providerId="ADAL" clId="{B356ACBB-1340-4063-BAE5-256DAC501C00}" dt="2025-11-11T22:38:06.329" v="922" actId="404"/>
          <ac:spMkLst>
            <pc:docMk/>
            <pc:sldMk cId="0" sldId="259"/>
            <ac:spMk id="1158" creationId="{00000000-0000-0000-0000-000000000000}"/>
          </ac:spMkLst>
        </pc:spChg>
      </pc:sldChg>
      <pc:sldChg chg="delSp modSp del mod ord modNotes">
        <pc:chgData name="Alexandru Railean" userId="4190b587-0e9b-4843-b03f-40ae056574f9" providerId="ADAL" clId="{B356ACBB-1340-4063-BAE5-256DAC501C00}" dt="2025-11-11T22:37:33.927" v="873" actId="47"/>
        <pc:sldMkLst>
          <pc:docMk/>
          <pc:sldMk cId="0" sldId="261"/>
        </pc:sldMkLst>
        <pc:spChg chg="mod">
          <ac:chgData name="Alexandru Railean" userId="4190b587-0e9b-4843-b03f-40ae056574f9" providerId="ADAL" clId="{B356ACBB-1340-4063-BAE5-256DAC501C00}" dt="2025-11-09T22:27:30.488" v="246" actId="1076"/>
          <ac:spMkLst>
            <pc:docMk/>
            <pc:sldMk cId="0" sldId="261"/>
            <ac:spMk id="1321" creationId="{00000000-0000-0000-0000-000000000000}"/>
          </ac:spMkLst>
        </pc:spChg>
        <pc:spChg chg="mod">
          <ac:chgData name="Alexandru Railean" userId="4190b587-0e9b-4843-b03f-40ae056574f9" providerId="ADAL" clId="{B356ACBB-1340-4063-BAE5-256DAC501C00}" dt="2025-11-09T22:29:10.132" v="281" actId="1076"/>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sldChg>
      <pc:sldChg chg="addSp delSp modSp del mod ord modNotes">
        <pc:chgData name="Alexandru Railean" userId="4190b587-0e9b-4843-b03f-40ae056574f9" providerId="ADAL" clId="{B356ACBB-1340-4063-BAE5-256DAC501C00}" dt="2025-11-11T22:37:33.087" v="872" actId="47"/>
        <pc:sldMkLst>
          <pc:docMk/>
          <pc:sldMk cId="0" sldId="262"/>
        </pc:sldMkLst>
        <pc:spChg chg="mod">
          <ac:chgData name="Alexandru Railean" userId="4190b587-0e9b-4843-b03f-40ae056574f9" providerId="ADAL" clId="{B356ACBB-1340-4063-BAE5-256DAC501C00}" dt="2025-11-09T22:24:09.519" v="223" actId="1076"/>
          <ac:spMkLst>
            <pc:docMk/>
            <pc:sldMk cId="0" sldId="262"/>
            <ac:spMk id="1471" creationId="{00000000-0000-0000-0000-000000000000}"/>
          </ac:spMkLst>
        </pc:spChg>
        <pc:grpChg chg="mod">
          <ac:chgData name="Alexandru Railean" userId="4190b587-0e9b-4843-b03f-40ae056574f9" providerId="ADAL" clId="{B356ACBB-1340-4063-BAE5-256DAC501C00}" dt="2025-11-09T22:24:09.519" v="223" actId="1076"/>
          <ac:grpSpMkLst>
            <pc:docMk/>
            <pc:sldMk cId="0" sldId="262"/>
            <ac:grpSpMk id="1467" creationId="{00000000-0000-0000-0000-000000000000}"/>
          </ac:grpSpMkLst>
        </pc:grpChg>
        <pc:picChg chg="add mod">
          <ac:chgData name="Alexandru Railean" userId="4190b587-0e9b-4843-b03f-40ae056574f9" providerId="ADAL" clId="{B356ACBB-1340-4063-BAE5-256DAC501C00}" dt="2025-11-09T22:24:53.617" v="230" actId="1440"/>
          <ac:picMkLst>
            <pc:docMk/>
            <pc:sldMk cId="0" sldId="262"/>
            <ac:picMk id="9" creationId="{C66D5999-25E3-3560-776F-37DBD616187F}"/>
          </ac:picMkLst>
        </pc:picChg>
      </pc:sldChg>
      <pc:sldChg chg="addSp delSp modSp add del mod ord">
        <pc:chgData name="Alexandru Railean" userId="4190b587-0e9b-4843-b03f-40ae056574f9" providerId="ADAL" clId="{B356ACBB-1340-4063-BAE5-256DAC501C00}" dt="2025-11-11T22:37:38.286" v="877" actId="47"/>
        <pc:sldMkLst>
          <pc:docMk/>
          <pc:sldMk cId="0" sldId="263"/>
        </pc:sldMkLst>
        <pc:spChg chg="mod">
          <ac:chgData name="Alexandru Railean" userId="4190b587-0e9b-4843-b03f-40ae056574f9" providerId="ADAL" clId="{B356ACBB-1340-4063-BAE5-256DAC501C00}" dt="2025-11-11T22:37:17.426" v="867"/>
          <ac:spMkLst>
            <pc:docMk/>
            <pc:sldMk cId="0" sldId="263"/>
            <ac:spMk id="1508" creationId="{00000000-0000-0000-0000-000000000000}"/>
          </ac:spMkLst>
        </pc:spChg>
        <pc:spChg chg="mod">
          <ac:chgData name="Alexandru Railean" userId="4190b587-0e9b-4843-b03f-40ae056574f9" providerId="ADAL" clId="{B356ACBB-1340-4063-BAE5-256DAC501C00}" dt="2025-11-11T22:37:08.258" v="861"/>
          <ac:spMkLst>
            <pc:docMk/>
            <pc:sldMk cId="0" sldId="263"/>
            <ac:spMk id="1509" creationId="{00000000-0000-0000-0000-000000000000}"/>
          </ac:spMkLst>
        </pc:spChg>
        <pc:picChg chg="add mod">
          <ac:chgData name="Alexandru Railean" userId="4190b587-0e9b-4843-b03f-40ae056574f9" providerId="ADAL" clId="{B356ACBB-1340-4063-BAE5-256DAC501C00}" dt="2025-11-11T22:37:24.381" v="871" actId="1076"/>
          <ac:picMkLst>
            <pc:docMk/>
            <pc:sldMk cId="0" sldId="263"/>
            <ac:picMk id="2" creationId="{F6EC295E-BA6C-6D88-C015-AC91BA07693B}"/>
          </ac:picMkLst>
        </pc:picChg>
        <pc:picChg chg="add del mod">
          <ac:chgData name="Alexandru Railean" userId="4190b587-0e9b-4843-b03f-40ae056574f9" providerId="ADAL" clId="{B356ACBB-1340-4063-BAE5-256DAC501C00}" dt="2025-11-11T22:37:18.997" v="868" actId="478"/>
          <ac:picMkLst>
            <pc:docMk/>
            <pc:sldMk cId="0" sldId="263"/>
            <ac:picMk id="3" creationId="{FFA44767-1E1E-8DC6-37BE-8EC439CB8EBC}"/>
          </ac:picMkLst>
        </pc:picChg>
      </pc:sldChg>
      <pc:sldChg chg="modSp mod">
        <pc:chgData name="Alexandru Railean" userId="4190b587-0e9b-4843-b03f-40ae056574f9" providerId="ADAL" clId="{B356ACBB-1340-4063-BAE5-256DAC501C00}" dt="2025-11-11T22:35:47.597" v="825" actId="20577"/>
        <pc:sldMkLst>
          <pc:docMk/>
          <pc:sldMk cId="0" sldId="265"/>
        </pc:sldMkLst>
        <pc:spChg chg="mod">
          <ac:chgData name="Alexandru Railean" userId="4190b587-0e9b-4843-b03f-40ae056574f9" providerId="ADAL" clId="{B356ACBB-1340-4063-BAE5-256DAC501C00}" dt="2025-11-11T22:35:47.597" v="825" actId="20577"/>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22:37:39.759" v="878" actId="47"/>
        <pc:sldMkLst>
          <pc:docMk/>
          <pc:sldMk cId="0" sldId="266"/>
        </pc:sldMkLst>
        <pc:picChg chg="add mod">
          <ac:chgData name="Alexandru Railean" userId="4190b587-0e9b-4843-b03f-40ae056574f9" providerId="ADAL" clId="{B356ACBB-1340-4063-BAE5-256DAC501C00}" dt="2025-11-09T22:35:21.400" v="360" actId="1076"/>
          <ac:picMkLst>
            <pc:docMk/>
            <pc:sldMk cId="0" sldId="266"/>
            <ac:picMk id="5" creationId="{F5935BE2-A2D0-3CEF-4C05-1515B61AD675}"/>
          </ac:picMkLst>
        </pc:picChg>
        <pc:picChg chg="add mod">
          <ac:chgData name="Alexandru Railean" userId="4190b587-0e9b-4843-b03f-40ae056574f9" providerId="ADAL" clId="{B356ACBB-1340-4063-BAE5-256DAC501C00}" dt="2025-11-09T22:37:07.517" v="424" actId="1076"/>
          <ac:picMkLst>
            <pc:docMk/>
            <pc:sldMk cId="0" sldId="266"/>
            <ac:picMk id="27" creationId="{63E7FC21-CCDF-9C8D-1010-5EE579FFF9AF}"/>
          </ac:picMkLst>
        </pc:picChg>
      </pc:sldChg>
      <pc:sldChg chg="addSp delSp modSp del mod ord modNotes">
        <pc:chgData name="Alexandru Railean" userId="4190b587-0e9b-4843-b03f-40ae056574f9" providerId="ADAL" clId="{B356ACBB-1340-4063-BAE5-256DAC501C00}" dt="2025-11-11T22:37:41.909" v="879" actId="47"/>
        <pc:sldMkLst>
          <pc:docMk/>
          <pc:sldMk cId="0" sldId="270"/>
        </pc:sldMkLst>
        <pc:spChg chg="add mod">
          <ac:chgData name="Alexandru Railean" userId="4190b587-0e9b-4843-b03f-40ae056574f9" providerId="ADAL" clId="{B356ACBB-1340-4063-BAE5-256DAC501C00}" dt="2025-11-09T22:48:09.104" v="627" actId="14100"/>
          <ac:spMkLst>
            <pc:docMk/>
            <pc:sldMk cId="0" sldId="270"/>
            <ac:spMk id="3" creationId="{E099A884-6738-744D-AACC-D69C132F6979}"/>
          </ac:spMkLst>
        </pc:spChg>
        <pc:spChg chg="mod">
          <ac:chgData name="Alexandru Railean" userId="4190b587-0e9b-4843-b03f-40ae056574f9" providerId="ADAL" clId="{B356ACBB-1340-4063-BAE5-256DAC501C00}" dt="2025-11-09T22:49:18.326" v="654" actId="20577"/>
          <ac:spMkLst>
            <pc:docMk/>
            <pc:sldMk cId="0" sldId="270"/>
            <ac:spMk id="2290" creationId="{00000000-0000-0000-0000-000000000000}"/>
          </ac:spMkLst>
        </pc:spChg>
        <pc:picChg chg="add mod">
          <ac:chgData name="Alexandru Railean" userId="4190b587-0e9b-4843-b03f-40ae056574f9" providerId="ADAL" clId="{B356ACBB-1340-4063-BAE5-256DAC501C00}" dt="2025-11-09T22:47:43.554" v="610" actId="1076"/>
          <ac:picMkLst>
            <pc:docMk/>
            <pc:sldMk cId="0" sldId="270"/>
            <ac:picMk id="5" creationId="{2B385CA8-CB73-1F13-757D-20AEE87CFA10}"/>
          </ac:picMkLst>
        </pc:picChg>
      </pc:sldChg>
      <pc:sldChg chg="addSp delSp modSp add mod ord">
        <pc:chgData name="Alexandru Railean" userId="4190b587-0e9b-4843-b03f-40ae056574f9" providerId="ADAL" clId="{B356ACBB-1340-4063-BAE5-256DAC501C00}" dt="2025-11-11T22:37:00.035" v="859" actId="1076"/>
        <pc:sldMkLst>
          <pc:docMk/>
          <pc:sldMk cId="3463965483" sldId="315"/>
        </pc:sldMkLst>
        <pc:spChg chg="mod">
          <ac:chgData name="Alexandru Railean" userId="4190b587-0e9b-4843-b03f-40ae056574f9" providerId="ADAL" clId="{B356ACBB-1340-4063-BAE5-256DAC501C00}" dt="2025-11-11T22:36:28.541" v="842"/>
          <ac:spMkLst>
            <pc:docMk/>
            <pc:sldMk cId="3463965483" sldId="315"/>
            <ac:spMk id="859" creationId="{19F13489-F6BA-D49C-5C95-A65486AAE5E4}"/>
          </ac:spMkLst>
        </pc:spChg>
        <pc:spChg chg="del">
          <ac:chgData name="Alexandru Railean" userId="4190b587-0e9b-4843-b03f-40ae056574f9" providerId="ADAL" clId="{B356ACBB-1340-4063-BAE5-256DAC501C00}" dt="2025-11-11T22:36:51.438" v="856" actId="478"/>
          <ac:spMkLst>
            <pc:docMk/>
            <pc:sldMk cId="3463965483" sldId="315"/>
            <ac:spMk id="1124" creationId="{20D0039D-9F18-1AB6-E015-8BD7D8A02878}"/>
          </ac:spMkLst>
        </pc:spChg>
        <pc:spChg chg="mod">
          <ac:chgData name="Alexandru Railean" userId="4190b587-0e9b-4843-b03f-40ae056574f9" providerId="ADAL" clId="{B356ACBB-1340-4063-BAE5-256DAC501C00}" dt="2025-11-11T22:36:49.520" v="855" actId="14100"/>
          <ac:spMkLst>
            <pc:docMk/>
            <pc:sldMk cId="3463965483" sldId="315"/>
            <ac:spMk id="1152" creationId="{722D84AF-A785-F45E-2D1C-AE45EC8ECCA4}"/>
          </ac:spMkLst>
        </pc:spChg>
        <pc:grpChg chg="del">
          <ac:chgData name="Alexandru Railean" userId="4190b587-0e9b-4843-b03f-40ae056574f9" providerId="ADAL" clId="{B356ACBB-1340-4063-BAE5-256DAC501C00}" dt="2025-11-11T22:36:51.438" v="856" actId="478"/>
          <ac:grpSpMkLst>
            <pc:docMk/>
            <pc:sldMk cId="3463965483" sldId="315"/>
            <ac:grpSpMk id="861" creationId="{F1AE7849-7FFB-A59B-676A-8C093968E9C5}"/>
          </ac:grpSpMkLst>
        </pc:grpChg>
        <pc:grpChg chg="del">
          <ac:chgData name="Alexandru Railean" userId="4190b587-0e9b-4843-b03f-40ae056574f9" providerId="ADAL" clId="{B356ACBB-1340-4063-BAE5-256DAC501C00}" dt="2025-11-11T22:36:51.438" v="856" actId="478"/>
          <ac:grpSpMkLst>
            <pc:docMk/>
            <pc:sldMk cId="3463965483" sldId="315"/>
            <ac:grpSpMk id="1102" creationId="{FBF7D399-EB51-943A-A42E-2BE296770D0B}"/>
          </ac:grpSpMkLst>
        </pc:grpChg>
        <pc:grpChg chg="del">
          <ac:chgData name="Alexandru Railean" userId="4190b587-0e9b-4843-b03f-40ae056574f9" providerId="ADAL" clId="{B356ACBB-1340-4063-BAE5-256DAC501C00}" dt="2025-11-11T22:36:51.438" v="856" actId="478"/>
          <ac:grpSpMkLst>
            <pc:docMk/>
            <pc:sldMk cId="3463965483" sldId="315"/>
            <ac:grpSpMk id="1121" creationId="{A4F9F8FA-2FB5-086E-854F-4BF36403CB38}"/>
          </ac:grpSpMkLst>
        </pc:grpChg>
        <pc:grpChg chg="del">
          <ac:chgData name="Alexandru Railean" userId="4190b587-0e9b-4843-b03f-40ae056574f9" providerId="ADAL" clId="{B356ACBB-1340-4063-BAE5-256DAC501C00}" dt="2025-11-11T22:36:51.438" v="856" actId="478"/>
          <ac:grpSpMkLst>
            <pc:docMk/>
            <pc:sldMk cId="3463965483" sldId="315"/>
            <ac:grpSpMk id="1125" creationId="{DA698BF1-C46F-39EF-BFEF-E7AE9424D50E}"/>
          </ac:grpSpMkLst>
        </pc:grpChg>
        <pc:grpChg chg="del">
          <ac:chgData name="Alexandru Railean" userId="4190b587-0e9b-4843-b03f-40ae056574f9" providerId="ADAL" clId="{B356ACBB-1340-4063-BAE5-256DAC501C00}" dt="2025-11-11T22:36:51.438" v="856" actId="478"/>
          <ac:grpSpMkLst>
            <pc:docMk/>
            <pc:sldMk cId="3463965483" sldId="315"/>
            <ac:grpSpMk id="1137" creationId="{9D96F88E-05C0-C3A8-DBA8-3A99CAC3BC2E}"/>
          </ac:grpSpMkLst>
        </pc:grpChg>
        <pc:grpChg chg="del">
          <ac:chgData name="Alexandru Railean" userId="4190b587-0e9b-4843-b03f-40ae056574f9" providerId="ADAL" clId="{B356ACBB-1340-4063-BAE5-256DAC501C00}" dt="2025-11-11T22:36:51.438" v="856" actId="478"/>
          <ac:grpSpMkLst>
            <pc:docMk/>
            <pc:sldMk cId="3463965483" sldId="315"/>
            <ac:grpSpMk id="1146" creationId="{C6B9BAE1-C78D-821A-659B-F68DF46326FA}"/>
          </ac:grpSpMkLst>
        </pc:grpChg>
        <pc:picChg chg="add mod">
          <ac:chgData name="Alexandru Railean" userId="4190b587-0e9b-4843-b03f-40ae056574f9" providerId="ADAL" clId="{B356ACBB-1340-4063-BAE5-256DAC501C00}" dt="2025-11-11T22:37:00.035" v="859" actId="1076"/>
          <ac:picMkLst>
            <pc:docMk/>
            <pc:sldMk cId="3463965483" sldId="315"/>
            <ac:picMk id="2" creationId="{C907D620-702F-6F61-4750-640D4F2D7A21}"/>
          </ac:picMkLst>
        </pc:picChg>
      </pc:sldChg>
      <pc:sldChg chg="addSp delSp modSp add del mod">
        <pc:chgData name="Alexandru Railean" userId="4190b587-0e9b-4843-b03f-40ae056574f9" providerId="ADAL" clId="{B356ACBB-1340-4063-BAE5-256DAC501C00}" dt="2025-11-11T22:37:35.485" v="875" actId="47"/>
        <pc:sldMkLst>
          <pc:docMk/>
          <pc:sldMk cId="3479077284" sldId="316"/>
        </pc:sldMkLst>
        <pc:spChg chg="mod">
          <ac:chgData name="Alexandru Railean" userId="4190b587-0e9b-4843-b03f-40ae056574f9" providerId="ADAL" clId="{B356ACBB-1340-4063-BAE5-256DAC501C00}" dt="2025-11-09T22:34:09.558" v="349"/>
          <ac:spMkLst>
            <pc:docMk/>
            <pc:sldMk cId="3479077284" sldId="316"/>
            <ac:spMk id="1508" creationId="{D3ABF1B3-F115-EDB8-310A-BDBE785E9A68}"/>
          </ac:spMkLst>
        </pc:spChg>
        <pc:spChg chg="mod">
          <ac:chgData name="Alexandru Railean" userId="4190b587-0e9b-4843-b03f-40ae056574f9" providerId="ADAL" clId="{B356ACBB-1340-4063-BAE5-256DAC501C00}" dt="2025-11-09T22:30:10.639" v="285" actId="404"/>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mod">
          <ac:chgData name="Alexandru Railean" userId="4190b587-0e9b-4843-b03f-40ae056574f9" providerId="ADAL" clId="{B356ACBB-1340-4063-BAE5-256DAC501C00}" dt="2025-11-09T22:30:38.521" v="295" actId="1076"/>
          <ac:picMkLst>
            <pc:docMk/>
            <pc:sldMk cId="3479077284" sldId="316"/>
            <ac:picMk id="3" creationId="{EDD6A20E-1847-99BB-B3D8-6E4E514EEFC1}"/>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del mod">
        <pc:chgData name="Alexandru Railean" userId="4190b587-0e9b-4843-b03f-40ae056574f9" providerId="ADAL" clId="{B356ACBB-1340-4063-BAE5-256DAC501C00}" dt="2025-11-11T22:37:42.722" v="880" actId="47"/>
        <pc:sldMkLst>
          <pc:docMk/>
          <pc:sldMk cId="1164988596" sldId="319"/>
        </pc:sldMkLst>
        <pc:spChg chg="mod">
          <ac:chgData name="Alexandru Railean" userId="4190b587-0e9b-4843-b03f-40ae056574f9" providerId="ADAL" clId="{B356ACBB-1340-4063-BAE5-256DAC501C00}" dt="2025-11-09T22:46:34.880" v="593" actId="20577"/>
          <ac:spMkLst>
            <pc:docMk/>
            <pc:sldMk cId="1164988596" sldId="319"/>
            <ac:spMk id="1508" creationId="{9B44B870-9287-D0DB-BEB1-9DBD775A327C}"/>
          </ac:spMkLst>
        </pc:spChg>
        <pc:spChg chg="mod">
          <ac:chgData name="Alexandru Railean" userId="4190b587-0e9b-4843-b03f-40ae056574f9" providerId="ADAL" clId="{B356ACBB-1340-4063-BAE5-256DAC501C00}" dt="2025-11-09T22:46:16.270" v="584" actId="20577"/>
          <ac:spMkLst>
            <pc:docMk/>
            <pc:sldMk cId="1164988596" sldId="319"/>
            <ac:spMk id="1509" creationId="{3E1BCA27-8941-BB94-DCF3-314F65D3378F}"/>
          </ac:spMkLst>
        </pc:spChg>
        <pc:picChg chg="add mod">
          <ac:chgData name="Alexandru Railean" userId="4190b587-0e9b-4843-b03f-40ae056574f9" providerId="ADAL" clId="{B356ACBB-1340-4063-BAE5-256DAC501C00}" dt="2025-11-09T22:46:50.267" v="598" actId="1076"/>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22:37:34.731" v="874" actId="47"/>
        <pc:sldMkLst>
          <pc:docMk/>
          <pc:sldMk cId="753858153" sldId="321"/>
        </pc:sldMkLst>
        <pc:spChg chg="add mod">
          <ac:chgData name="Alexandru Railean" userId="4190b587-0e9b-4843-b03f-40ae056574f9" providerId="ADAL" clId="{B356ACBB-1340-4063-BAE5-256DAC501C00}" dt="2025-11-09T22:41:20.538" v="511" actId="20577"/>
          <ac:spMkLst>
            <pc:docMk/>
            <pc:sldMk cId="753858153" sldId="321"/>
            <ac:spMk id="14" creationId="{B66264C8-1527-74A9-6CA8-51FE208E5503}"/>
          </ac:spMkLst>
        </pc:spChg>
        <pc:spChg chg="add mod">
          <ac:chgData name="Alexandru Railean" userId="4190b587-0e9b-4843-b03f-40ae056574f9" providerId="ADAL" clId="{B356ACBB-1340-4063-BAE5-256DAC501C00}" dt="2025-11-09T22:41:11.928" v="508" actId="20577"/>
          <ac:spMkLst>
            <pc:docMk/>
            <pc:sldMk cId="753858153" sldId="321"/>
            <ac:spMk id="15" creationId="{CCF119D5-14BE-0AE4-3883-B8DBAE1470E1}"/>
          </ac:spMkLst>
        </pc:spChg>
        <pc:spChg chg="mod">
          <ac:chgData name="Alexandru Railean" userId="4190b587-0e9b-4843-b03f-40ae056574f9" providerId="ADAL" clId="{B356ACBB-1340-4063-BAE5-256DAC501C00}" dt="2025-11-09T22:41:04.173" v="505" actId="1076"/>
          <ac:spMkLst>
            <pc:docMk/>
            <pc:sldMk cId="753858153" sldId="321"/>
            <ac:spMk id="1251" creationId="{8FE465EE-372E-D5FA-772F-7A1782AAB520}"/>
          </ac:spMkLst>
        </pc:spChg>
        <pc:spChg chg="mod">
          <ac:chgData name="Alexandru Railean" userId="4190b587-0e9b-4843-b03f-40ae056574f9" providerId="ADAL" clId="{B356ACBB-1340-4063-BAE5-256DAC501C00}" dt="2025-11-09T22:41:04.173" v="505" actId="1076"/>
          <ac:spMkLst>
            <pc:docMk/>
            <pc:sldMk cId="753858153" sldId="321"/>
            <ac:spMk id="1252" creationId="{157C47F0-5205-09AE-C78F-6DA84B2F5CEB}"/>
          </ac:spMkLst>
        </pc:spChg>
        <pc:spChg chg="mod">
          <ac:chgData name="Alexandru Railean" userId="4190b587-0e9b-4843-b03f-40ae056574f9" providerId="ADAL" clId="{B356ACBB-1340-4063-BAE5-256DAC501C00}" dt="2025-11-09T22:38:09.757" v="456" actId="20577"/>
          <ac:spMkLst>
            <pc:docMk/>
            <pc:sldMk cId="753858153" sldId="321"/>
            <ac:spMk id="1254" creationId="{888E48D3-21A3-AA8C-2FD0-000BB108DDC6}"/>
          </ac:spMkLst>
        </pc:spChg>
        <pc:spChg chg="mod">
          <ac:chgData name="Alexandru Railean" userId="4190b587-0e9b-4843-b03f-40ae056574f9" providerId="ADAL" clId="{B356ACBB-1340-4063-BAE5-256DAC501C00}" dt="2025-11-09T22:41:04.173" v="505" actId="1076"/>
          <ac:spMkLst>
            <pc:docMk/>
            <pc:sldMk cId="753858153" sldId="321"/>
            <ac:spMk id="1255" creationId="{73939D98-B7BE-DF28-AB3F-56EDD6655C46}"/>
          </ac:spMkLst>
        </pc:spChg>
        <pc:spChg chg="mod">
          <ac:chgData name="Alexandru Railean" userId="4190b587-0e9b-4843-b03f-40ae056574f9" providerId="ADAL" clId="{B356ACBB-1340-4063-BAE5-256DAC501C00}" dt="2025-11-09T22:41:04.173" v="505" actId="1076"/>
          <ac:spMkLst>
            <pc:docMk/>
            <pc:sldMk cId="753858153" sldId="321"/>
            <ac:spMk id="1256" creationId="{74D94307-E5EA-5D8C-3EDC-C93E615FFD34}"/>
          </ac:spMkLst>
        </pc:spChg>
        <pc:spChg chg="mod">
          <ac:chgData name="Alexandru Railean" userId="4190b587-0e9b-4843-b03f-40ae056574f9" providerId="ADAL" clId="{B356ACBB-1340-4063-BAE5-256DAC501C00}" dt="2025-11-09T22:41:04.173" v="505" actId="1076"/>
          <ac:spMkLst>
            <pc:docMk/>
            <pc:sldMk cId="753858153" sldId="321"/>
            <ac:spMk id="1258" creationId="{12D36261-4EF8-BC7D-7628-2DDC28218464}"/>
          </ac:spMkLst>
        </pc:spChg>
        <pc:spChg chg="mod">
          <ac:chgData name="Alexandru Railean" userId="4190b587-0e9b-4843-b03f-40ae056574f9" providerId="ADAL" clId="{B356ACBB-1340-4063-BAE5-256DAC501C00}" dt="2025-11-09T22:41:04.173" v="505" actId="1076"/>
          <ac:spMkLst>
            <pc:docMk/>
            <pc:sldMk cId="753858153" sldId="321"/>
            <ac:spMk id="1261" creationId="{0ED137E5-1A88-8CDD-2D80-9865BB1DD075}"/>
          </ac:spMkLst>
        </pc:spChg>
        <pc:spChg chg="mod">
          <ac:chgData name="Alexandru Railean" userId="4190b587-0e9b-4843-b03f-40ae056574f9" providerId="ADAL" clId="{B356ACBB-1340-4063-BAE5-256DAC501C00}" dt="2025-11-09T22:41:04.173" v="505" actId="1076"/>
          <ac:spMkLst>
            <pc:docMk/>
            <pc:sldMk cId="753858153" sldId="321"/>
            <ac:spMk id="1262" creationId="{9B61EF38-0755-8B79-9186-21B9D7321ECD}"/>
          </ac:spMkLst>
        </pc:spChg>
        <pc:spChg chg="mod">
          <ac:chgData name="Alexandru Railean" userId="4190b587-0e9b-4843-b03f-40ae056574f9" providerId="ADAL" clId="{B356ACBB-1340-4063-BAE5-256DAC501C00}" dt="2025-11-09T22:41:04.173" v="505" actId="1076"/>
          <ac:spMkLst>
            <pc:docMk/>
            <pc:sldMk cId="753858153" sldId="321"/>
            <ac:spMk id="1264" creationId="{2BDA1EFB-FFF4-79B7-398D-690F5F242363}"/>
          </ac:spMkLst>
        </pc:spChg>
        <pc:spChg chg="mod">
          <ac:chgData name="Alexandru Railean" userId="4190b587-0e9b-4843-b03f-40ae056574f9" providerId="ADAL" clId="{B356ACBB-1340-4063-BAE5-256DAC501C00}" dt="2025-11-09T22:41:04.173" v="505" actId="1076"/>
          <ac:spMkLst>
            <pc:docMk/>
            <pc:sldMk cId="753858153" sldId="321"/>
            <ac:spMk id="1265" creationId="{014623EC-86FC-E50F-CC25-EC5189EDF20D}"/>
          </ac:spMkLst>
        </pc:spChg>
        <pc:spChg chg="mod">
          <ac:chgData name="Alexandru Railean" userId="4190b587-0e9b-4843-b03f-40ae056574f9" providerId="ADAL" clId="{B356ACBB-1340-4063-BAE5-256DAC501C00}" dt="2025-11-09T22:41:04.173" v="505" actId="1076"/>
          <ac:spMkLst>
            <pc:docMk/>
            <pc:sldMk cId="753858153" sldId="321"/>
            <ac:spMk id="1267" creationId="{202378C8-B8B6-815A-A5FD-2551CDAA2AFA}"/>
          </ac:spMkLst>
        </pc:spChg>
        <pc:spChg chg="mod">
          <ac:chgData name="Alexandru Railean" userId="4190b587-0e9b-4843-b03f-40ae056574f9" providerId="ADAL" clId="{B356ACBB-1340-4063-BAE5-256DAC501C00}" dt="2025-11-09T22:40:53.427" v="502" actId="1076"/>
          <ac:spMkLst>
            <pc:docMk/>
            <pc:sldMk cId="753858153" sldId="321"/>
            <ac:spMk id="1268" creationId="{C24C49F8-6D69-6816-D6B6-83690087E4B9}"/>
          </ac:spMkLst>
        </pc:spChg>
      </pc:sldChg>
      <pc:sldMasterChg chg="addSldLayout delSldLayout">
        <pc:chgData name="Alexandru Railean" userId="4190b587-0e9b-4843-b03f-40ae056574f9" providerId="ADAL" clId="{B356ACBB-1340-4063-BAE5-256DAC501C00}" dt="2025-11-11T22:37:41.909" v="879" actId="47"/>
        <pc:sldMasterMkLst>
          <pc:docMk/>
          <pc:sldMasterMk cId="0" sldId="2147483686"/>
        </pc:sldMasterMkLst>
        <pc:sldLayoutChg chg="del">
          <pc:chgData name="Alexandru Railean" userId="4190b587-0e9b-4843-b03f-40ae056574f9" providerId="ADAL" clId="{B356ACBB-1340-4063-BAE5-256DAC501C00}" dt="2025-11-11T22:37:33.087" v="872"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22:37:33.927" v="873" actId="47"/>
          <pc:sldLayoutMkLst>
            <pc:docMk/>
            <pc:sldMasterMk cId="0" sldId="2147483686"/>
            <pc:sldLayoutMk cId="0" sldId="2147483655"/>
          </pc:sldLayoutMkLst>
        </pc:sldLayoutChg>
        <pc:sldLayoutChg chg="del">
          <pc:chgData name="Alexandru Railean" userId="4190b587-0e9b-4843-b03f-40ae056574f9" providerId="ADAL" clId="{B356ACBB-1340-4063-BAE5-256DAC501C00}" dt="2025-11-11T22:37:34.731" v="874"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22:37:41.909" v="879" actId="47"/>
          <pc:sldLayoutMkLst>
            <pc:docMk/>
            <pc:sldMasterMk cId="0" sldId="2147483686"/>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113225ec94a_0_3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113225ec94a_0_3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5">
  <p:cSld name="CUSTOM_19">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2416350" y="2899700"/>
            <a:ext cx="4311300" cy="63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0"/>
          <p:cNvSpPr txBox="1">
            <a:spLocks noGrp="1"/>
          </p:cNvSpPr>
          <p:nvPr>
            <p:ph type="title"/>
          </p:nvPr>
        </p:nvSpPr>
        <p:spPr>
          <a:xfrm>
            <a:off x="2319300" y="1596800"/>
            <a:ext cx="4505400" cy="13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1" name="Google Shape;291;p2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92" name="Google Shape;292;p2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93" name="Google Shape;293;p20"/>
          <p:cNvGrpSpPr/>
          <p:nvPr/>
        </p:nvGrpSpPr>
        <p:grpSpPr>
          <a:xfrm>
            <a:off x="-28650" y="272100"/>
            <a:ext cx="9201300" cy="4599300"/>
            <a:chOff x="-28650" y="272100"/>
            <a:chExt cx="9201300" cy="4599300"/>
          </a:xfrm>
        </p:grpSpPr>
        <p:cxnSp>
          <p:nvCxnSpPr>
            <p:cNvPr id="294" name="Google Shape;294;p20"/>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95" name="Google Shape;295;p20"/>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96" name="Google Shape;296;p20"/>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97" name="Google Shape;297;p20"/>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60" r:id="rId6"/>
    <p:sldLayoutId id="2147483665" r:id="rId7"/>
    <p:sldLayoutId id="2147483666"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p>
            <a:pPr lvl="0">
              <a:spcAft>
                <a:spcPts val="200"/>
              </a:spcAft>
            </a:pPr>
            <a:r>
              <a:rPr lang="ro-RO" dirty="0"/>
              <a:t>Viitorul după universitate</a:t>
            </a:r>
            <a:endParaRPr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15</a:t>
            </a:r>
            <a:endParaRPr dirty="0"/>
          </a:p>
        </p:txBody>
      </p:sp>
      <p:sp>
        <p:nvSpPr>
          <p:cNvPr id="788" name="Google Shape;788;p41"/>
          <p:cNvSpPr txBox="1">
            <a:spLocks noGrp="1"/>
          </p:cNvSpPr>
          <p:nvPr>
            <p:ph type="ctrTitle" idx="2"/>
          </p:nvPr>
        </p:nvSpPr>
        <p:spPr>
          <a:xfrm>
            <a:off x="1095184" y="2031963"/>
            <a:ext cx="7130091"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Carieră în Electronica Aplicată</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931400" y="1580399"/>
            <a:ext cx="5281200" cy="206938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ro-RO" dirty="0"/>
              <a:t>     </a:t>
            </a:r>
            <a:r>
              <a:rPr lang="en-US" dirty="0"/>
              <a:t>Electronica </a:t>
            </a:r>
            <a:r>
              <a:rPr lang="en-US" dirty="0" err="1"/>
              <a:t>este</a:t>
            </a:r>
            <a:r>
              <a:rPr lang="en-US" dirty="0"/>
              <a:t> </a:t>
            </a:r>
            <a:r>
              <a:rPr lang="en-US" dirty="0" err="1"/>
              <a:t>fundamentul</a:t>
            </a:r>
            <a:r>
              <a:rPr lang="en-US" dirty="0"/>
              <a:t> </a:t>
            </a:r>
            <a:r>
              <a:rPr lang="en-US" dirty="0" err="1"/>
              <a:t>tehnologiei</a:t>
            </a:r>
            <a:r>
              <a:rPr lang="en-US" dirty="0"/>
              <a:t> </a:t>
            </a:r>
            <a:r>
              <a:rPr lang="en-US" dirty="0" err="1"/>
              <a:t>moderne</a:t>
            </a:r>
            <a:r>
              <a:rPr lang="en-US" dirty="0"/>
              <a:t>, </a:t>
            </a:r>
            <a:r>
              <a:rPr lang="en-US" dirty="0" err="1"/>
              <a:t>deschizând</a:t>
            </a:r>
            <a:r>
              <a:rPr lang="en-US" dirty="0"/>
              <a:t> </a:t>
            </a:r>
            <a:r>
              <a:rPr lang="en-US" dirty="0" err="1"/>
              <a:t>uși</a:t>
            </a:r>
            <a:r>
              <a:rPr lang="en-US" dirty="0"/>
              <a:t> </a:t>
            </a:r>
            <a:r>
              <a:rPr lang="en-US" dirty="0" err="1"/>
              <a:t>în</a:t>
            </a:r>
            <a:r>
              <a:rPr lang="en-US" dirty="0"/>
              <a:t> </a:t>
            </a:r>
            <a:r>
              <a:rPr lang="en-US" dirty="0" err="1"/>
              <a:t>domenii</a:t>
            </a:r>
            <a:r>
              <a:rPr lang="en-US" dirty="0"/>
              <a:t> </a:t>
            </a:r>
            <a:r>
              <a:rPr lang="en-US" dirty="0" err="1"/>
              <a:t>extrem</a:t>
            </a:r>
            <a:r>
              <a:rPr lang="en-US" dirty="0"/>
              <a:t> de variate: de la Automotive </a:t>
            </a:r>
            <a:r>
              <a:rPr lang="en-US" dirty="0" err="1"/>
              <a:t>și</a:t>
            </a:r>
            <a:r>
              <a:rPr lang="en-US" dirty="0"/>
              <a:t> </a:t>
            </a:r>
            <a:r>
              <a:rPr lang="en-US" dirty="0" err="1"/>
              <a:t>Telecomunicații</a:t>
            </a:r>
            <a:r>
              <a:rPr lang="en-US" dirty="0"/>
              <a:t>, la </a:t>
            </a:r>
            <a:r>
              <a:rPr lang="en-US" dirty="0" err="1"/>
              <a:t>Automatizări</a:t>
            </a:r>
            <a:r>
              <a:rPr lang="en-US" dirty="0"/>
              <a:t> </a:t>
            </a:r>
            <a:r>
              <a:rPr lang="en-US" dirty="0" err="1"/>
              <a:t>Industriale</a:t>
            </a:r>
            <a:r>
              <a:rPr lang="en-US" dirty="0"/>
              <a:t>, </a:t>
            </a:r>
            <a:r>
              <a:rPr lang="en-US" dirty="0" err="1"/>
              <a:t>Electronică</a:t>
            </a:r>
            <a:r>
              <a:rPr lang="en-US" dirty="0"/>
              <a:t> de </a:t>
            </a:r>
            <a:r>
              <a:rPr lang="en-US" dirty="0" err="1"/>
              <a:t>Consum</a:t>
            </a:r>
            <a:r>
              <a:rPr lang="en-US" dirty="0"/>
              <a:t> </a:t>
            </a:r>
            <a:r>
              <a:rPr lang="en-US" dirty="0" err="1"/>
              <a:t>și</a:t>
            </a:r>
            <a:r>
              <a:rPr lang="en-US" dirty="0"/>
              <a:t> </a:t>
            </a:r>
            <a:r>
              <a:rPr lang="en-US" dirty="0" err="1"/>
              <a:t>Cercetare</a:t>
            </a:r>
            <a:r>
              <a:rPr lang="en-US" dirty="0"/>
              <a:t>-Dezvoltare.</a:t>
            </a:r>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3203801" cy="2976115"/>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400" dirty="0"/>
              <a:t>Inginer Proiectant Hardware: Proiectează "creierul" dispozitivelor – circuite imprimate (PCB) și scheme electronice complexe.</a:t>
            </a:r>
          </a:p>
          <a:p>
            <a:pPr marL="0" lvl="0" indent="0" algn="just">
              <a:lnSpc>
                <a:spcPct val="100000"/>
              </a:lnSpc>
              <a:buNone/>
            </a:pPr>
            <a:endParaRPr lang="ro-RO" sz="1400" dirty="0"/>
          </a:p>
          <a:p>
            <a:pPr marL="0" lvl="0" indent="0" algn="just">
              <a:lnSpc>
                <a:spcPct val="100000"/>
              </a:lnSpc>
              <a:buNone/>
            </a:pPr>
            <a:r>
              <a:rPr lang="ro-RO" sz="1400" dirty="0"/>
              <a:t>Inginer Sisteme Embedded: Programează microcontrolere (în C/C++) care "dau viață" și controlează produsele, de la mașini de spălat la automobile.</a:t>
            </a:r>
          </a:p>
          <a:p>
            <a:pPr marL="0" lvl="0" indent="0" algn="just">
              <a:lnSpc>
                <a:spcPct val="100000"/>
              </a:lnSpc>
              <a:buNone/>
            </a:pPr>
            <a:endParaRPr lang="ro-RO" sz="14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Inginerie și Proiectare</a:t>
            </a:r>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2" name="Google Shape;101;p15">
            <a:extLst>
              <a:ext uri="{FF2B5EF4-FFF2-40B4-BE49-F238E27FC236}">
                <a16:creationId xmlns:a16="http://schemas.microsoft.com/office/drawing/2014/main" id="{44D87FF9-566C-180C-15B6-059613AB38EA}"/>
              </a:ext>
            </a:extLst>
          </p:cNvPr>
          <p:cNvPicPr preferRelativeResize="0"/>
          <p:nvPr/>
        </p:nvPicPr>
        <p:blipFill rotWithShape="1">
          <a:blip r:embed="rId3">
            <a:alphaModFix/>
          </a:blip>
          <a:srcRect/>
          <a:stretch/>
        </p:blipFill>
        <p:spPr>
          <a:xfrm>
            <a:off x="5090417" y="1491296"/>
            <a:ext cx="2812082" cy="24525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400" dirty="0" err="1"/>
              <a:t>Specializări</a:t>
            </a:r>
            <a:r>
              <a:rPr lang="en-US" sz="2400" dirty="0"/>
              <a:t> de Top</a:t>
            </a:r>
          </a:p>
        </p:txBody>
      </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1" y="1312985"/>
            <a:ext cx="4039220" cy="3354290"/>
          </a:xfrm>
          <a:prstGeom prst="rect">
            <a:avLst/>
          </a:prstGeom>
        </p:spPr>
        <p:txBody>
          <a:bodyPr spcFirstLastPara="1" wrap="square" lIns="91425" tIns="91425" rIns="91425" bIns="91425" anchor="ctr" anchorCtr="0">
            <a:noAutofit/>
          </a:bodyPr>
          <a:lstStyle/>
          <a:p>
            <a:pPr marL="0" lvl="0" indent="0" algn="just">
              <a:buNone/>
            </a:pPr>
            <a:r>
              <a:rPr lang="ro-RO" dirty="0"/>
              <a:t>Inginer Automatist: Dezvoltă, instalează și întreține sisteme automate și roboți pentru linii de producție industriale (Industria 4.0).</a:t>
            </a:r>
          </a:p>
          <a:p>
            <a:pPr marL="0" lvl="0" indent="0" algn="just">
              <a:buNone/>
            </a:pPr>
            <a:endParaRPr lang="ro-RO" dirty="0"/>
          </a:p>
          <a:p>
            <a:pPr marL="0" lvl="0" indent="0" algn="just">
              <a:buNone/>
            </a:pPr>
            <a:r>
              <a:rPr lang="ro-RO" dirty="0"/>
              <a:t>Specialist IoT (Internet of Things): Creează și gestionează rețele de senzori și dispozitive "inteligente" conectate la internet, pentru case și orașe smart.</a:t>
            </a:r>
          </a:p>
          <a:p>
            <a:pPr marL="0" lvl="0" indent="0" algn="just">
              <a:buNone/>
            </a:pPr>
            <a:endParaRPr lang="ro-RO" dirty="0"/>
          </a:p>
        </p:txBody>
      </p:sp>
      <p:pic>
        <p:nvPicPr>
          <p:cNvPr id="2" name="Google Shape;113;p16">
            <a:extLst>
              <a:ext uri="{FF2B5EF4-FFF2-40B4-BE49-F238E27FC236}">
                <a16:creationId xmlns:a16="http://schemas.microsoft.com/office/drawing/2014/main" id="{C907D620-702F-6F61-4750-640D4F2D7A21}"/>
              </a:ext>
            </a:extLst>
          </p:cNvPr>
          <p:cNvPicPr preferRelativeResize="0"/>
          <p:nvPr/>
        </p:nvPicPr>
        <p:blipFill rotWithShape="1">
          <a:blip r:embed="rId3">
            <a:alphaModFix/>
          </a:blip>
          <a:srcRect/>
          <a:stretch/>
        </p:blipFill>
        <p:spPr>
          <a:xfrm>
            <a:off x="4773224" y="1458062"/>
            <a:ext cx="3659575" cy="2638425"/>
          </a:xfrm>
          <a:prstGeom prst="rect">
            <a:avLst/>
          </a:prstGeom>
          <a:noFill/>
          <a:ln>
            <a:noFill/>
          </a:ln>
        </p:spPr>
      </p:pic>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p>
            <a:pPr marL="0" lvl="0" indent="0" algn="just">
              <a:buSzPts val="1100"/>
              <a:buNone/>
            </a:pPr>
            <a:r>
              <a:rPr lang="ro-RO" dirty="0"/>
              <a:t>Inginer Testare și Validare: Asigură calitatea și fiabilitatea. Depanează prototipurile folosind osciloscoape, multimetre și analizoare.</a:t>
            </a:r>
          </a:p>
          <a:p>
            <a:pPr marL="0" lvl="0" indent="0" algn="just">
              <a:buSzPts val="1100"/>
              <a:buNone/>
            </a:pPr>
            <a:endParaRPr lang="ro-RO" dirty="0"/>
          </a:p>
          <a:p>
            <a:pPr marL="0" lvl="0" indent="0" algn="just">
              <a:buSzPts val="1100"/>
              <a:buNone/>
            </a:pPr>
            <a:r>
              <a:rPr lang="ro-RO" dirty="0"/>
              <a:t>Inginer R&amp;D (Cercetare): Inovează și dezvoltă noi tehnologii, de la senzori avansați la sisteme de comunicații de generație următoare.</a:t>
            </a:r>
          </a:p>
          <a:p>
            <a:pPr marL="0" lvl="0" indent="0" algn="just">
              <a:buSzPts val="1100"/>
              <a:buNone/>
            </a:pPr>
            <a:endParaRPr lang="ro-RO" dirty="0"/>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b="1" dirty="0" err="1"/>
              <a:t>Testare</a:t>
            </a:r>
            <a:r>
              <a:rPr lang="en-US" b="1" dirty="0"/>
              <a:t> </a:t>
            </a:r>
            <a:r>
              <a:rPr lang="en-US" b="1" dirty="0" err="1"/>
              <a:t>și</a:t>
            </a:r>
            <a:r>
              <a:rPr lang="en-US" b="1" dirty="0"/>
              <a:t> </a:t>
            </a:r>
            <a:r>
              <a:rPr lang="en-US" b="1" dirty="0" err="1"/>
              <a:t>Cercetare</a:t>
            </a:r>
            <a:endParaRPr lang="en-US" b="1" dirty="0"/>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2" name="Google Shape;125;p17">
            <a:extLst>
              <a:ext uri="{FF2B5EF4-FFF2-40B4-BE49-F238E27FC236}">
                <a16:creationId xmlns:a16="http://schemas.microsoft.com/office/drawing/2014/main" id="{F6EC295E-BA6C-6D88-C015-AC91BA07693B}"/>
              </a:ext>
            </a:extLst>
          </p:cNvPr>
          <p:cNvPicPr preferRelativeResize="0"/>
          <p:nvPr/>
        </p:nvPicPr>
        <p:blipFill rotWithShape="1">
          <a:blip r:embed="rId3">
            <a:alphaModFix/>
          </a:blip>
          <a:srcRect/>
          <a:stretch/>
        </p:blipFill>
        <p:spPr>
          <a:xfrm>
            <a:off x="1254397" y="2032325"/>
            <a:ext cx="2425506" cy="1689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44"/>
          <p:cNvSpPr txBox="1">
            <a:spLocks noGrp="1"/>
          </p:cNvSpPr>
          <p:nvPr>
            <p:ph type="subTitle" idx="1"/>
          </p:nvPr>
        </p:nvSpPr>
        <p:spPr>
          <a:xfrm>
            <a:off x="1700246" y="2656596"/>
            <a:ext cx="6037299" cy="1063023"/>
          </a:xfrm>
          <a:prstGeom prst="rect">
            <a:avLst/>
          </a:prstGeom>
        </p:spPr>
        <p:txBody>
          <a:bodyPr spcFirstLastPara="1" wrap="square" lIns="91425" tIns="91425" rIns="91425" bIns="91425" anchor="ctr" anchorCtr="0">
            <a:noAutofit/>
          </a:bodyPr>
          <a:lstStyle/>
          <a:p>
            <a:pPr marL="0" lvl="0" indent="0" algn="just"/>
            <a:r>
              <a:rPr lang="ro-RO" sz="1200" dirty="0"/>
              <a:t>      Succesul în domeniu necesită o bază solidă în programare (C/C++), cunoștințe de simulare (CAD), abilități practice de laborator și, cel mai important, o curiozitate constantă și dorința de a învăța. Și cel mai important dar nu cele din urmă un inginer este persoana care poate realiza sarcina sau problema propusă cu capul și cu cunoștințele proprii, pe scurt cel ce gândește mereu o să găsească de lucru.</a:t>
            </a:r>
          </a:p>
        </p:txBody>
      </p:sp>
      <p:sp>
        <p:nvSpPr>
          <p:cNvPr id="1158" name="Google Shape;1158;p44"/>
          <p:cNvSpPr txBox="1">
            <a:spLocks noGrp="1"/>
          </p:cNvSpPr>
          <p:nvPr>
            <p:ph type="title"/>
          </p:nvPr>
        </p:nvSpPr>
        <p:spPr>
          <a:xfrm>
            <a:off x="1851541" y="1596800"/>
            <a:ext cx="6057856" cy="1302900"/>
          </a:xfrm>
          <a:prstGeom prst="rect">
            <a:avLst/>
          </a:prstGeom>
        </p:spPr>
        <p:txBody>
          <a:bodyPr spcFirstLastPara="1" wrap="square" lIns="91425" tIns="91425" rIns="91425" bIns="91425" anchor="ctr" anchorCtr="0">
            <a:noAutofit/>
          </a:bodyPr>
          <a:lstStyle/>
          <a:p>
            <a:pPr lvl="0"/>
            <a:r>
              <a:rPr lang="ro-RO" sz="3600" dirty="0"/>
              <a:t>Competențe pentru viitor</a:t>
            </a:r>
            <a:endParaRPr sz="3600" dirty="0"/>
          </a:p>
        </p:txBody>
      </p:sp>
      <p:sp>
        <p:nvSpPr>
          <p:cNvPr id="1159" name="Google Shape;1159;p4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1160" name="Google Shape;1160;p4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
        <p:nvSpPr>
          <p:cNvPr id="1161" name="Google Shape;1161;p44"/>
          <p:cNvSpPr/>
          <p:nvPr/>
        </p:nvSpPr>
        <p:spPr>
          <a:xfrm rot="5400000">
            <a:off x="5806764" y="126280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44"/>
          <p:cNvGrpSpPr/>
          <p:nvPr/>
        </p:nvGrpSpPr>
        <p:grpSpPr>
          <a:xfrm>
            <a:off x="912093" y="608009"/>
            <a:ext cx="967822" cy="654070"/>
            <a:chOff x="895750" y="3092090"/>
            <a:chExt cx="831391" cy="561868"/>
          </a:xfrm>
        </p:grpSpPr>
        <p:grpSp>
          <p:nvGrpSpPr>
            <p:cNvPr id="1163" name="Google Shape;1163;p44"/>
            <p:cNvGrpSpPr/>
            <p:nvPr/>
          </p:nvGrpSpPr>
          <p:grpSpPr>
            <a:xfrm>
              <a:off x="1013506" y="3092090"/>
              <a:ext cx="713634" cy="457038"/>
              <a:chOff x="1059431" y="4116790"/>
              <a:chExt cx="713634" cy="457038"/>
            </a:xfrm>
          </p:grpSpPr>
          <p:sp>
            <p:nvSpPr>
              <p:cNvPr id="1164" name="Google Shape;1164;p44"/>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5" name="Google Shape;1165;p44"/>
              <p:cNvGrpSpPr/>
              <p:nvPr/>
            </p:nvGrpSpPr>
            <p:grpSpPr>
              <a:xfrm>
                <a:off x="1724274" y="4137245"/>
                <a:ext cx="24417" cy="23433"/>
                <a:chOff x="1724274" y="4137245"/>
                <a:chExt cx="24417" cy="23433"/>
              </a:xfrm>
            </p:grpSpPr>
            <p:sp>
              <p:nvSpPr>
                <p:cNvPr id="1166" name="Google Shape;1166;p44"/>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44"/>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4"/>
            <p:cNvGrpSpPr/>
            <p:nvPr/>
          </p:nvGrpSpPr>
          <p:grpSpPr>
            <a:xfrm>
              <a:off x="895750" y="3196922"/>
              <a:ext cx="713634" cy="457036"/>
              <a:chOff x="8009738" y="538175"/>
              <a:chExt cx="634963" cy="406652"/>
            </a:xfrm>
          </p:grpSpPr>
          <p:sp>
            <p:nvSpPr>
              <p:cNvPr id="1170" name="Google Shape;1170;p44"/>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4" name="Google Shape;1174;p44"/>
          <p:cNvGrpSpPr/>
          <p:nvPr/>
        </p:nvGrpSpPr>
        <p:grpSpPr>
          <a:xfrm>
            <a:off x="4935275" y="-116295"/>
            <a:ext cx="3457467" cy="1159520"/>
            <a:chOff x="4935275" y="-116295"/>
            <a:chExt cx="3457467" cy="1159520"/>
          </a:xfrm>
        </p:grpSpPr>
        <p:sp>
          <p:nvSpPr>
            <p:cNvPr id="1175" name="Google Shape;1175;p44"/>
            <p:cNvSpPr/>
            <p:nvPr/>
          </p:nvSpPr>
          <p:spPr>
            <a:xfrm>
              <a:off x="4935275" y="-116295"/>
              <a:ext cx="3457467" cy="1153597"/>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a:off x="4935275"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5314825" y="-110372"/>
              <a:ext cx="11975" cy="1153597"/>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5314832"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5700302" y="-110372"/>
              <a:ext cx="11975" cy="1153597"/>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5700308"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6079725"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6079730"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6459282"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6459287"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6844759"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6844764"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7224316"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7224320"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7609793"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609797"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7989350"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7989354"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4947104" y="64874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4947104" y="64874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4"/>
          <p:cNvSpPr/>
          <p:nvPr/>
        </p:nvSpPr>
        <p:spPr>
          <a:xfrm>
            <a:off x="4947104" y="10283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4947104" y="10283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44"/>
          <p:cNvGrpSpPr/>
          <p:nvPr/>
        </p:nvGrpSpPr>
        <p:grpSpPr>
          <a:xfrm>
            <a:off x="915742" y="4093755"/>
            <a:ext cx="2685658" cy="1159520"/>
            <a:chOff x="915742" y="4093755"/>
            <a:chExt cx="2685658" cy="1159520"/>
          </a:xfrm>
        </p:grpSpPr>
        <p:sp>
          <p:nvSpPr>
            <p:cNvPr id="1198" name="Google Shape;1198;p44"/>
            <p:cNvSpPr/>
            <p:nvPr/>
          </p:nvSpPr>
          <p:spPr>
            <a:xfrm rot="10800000">
              <a:off x="915742" y="4099678"/>
              <a:ext cx="2685658" cy="1153597"/>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rot="10800000">
              <a:off x="3216633"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rot="10800000">
              <a:off x="3216627"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rot="10800000">
              <a:off x="2837076"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rot="10800000">
              <a:off x="2837071"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rot="10800000">
              <a:off x="2451599"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rot="10800000">
              <a:off x="2451594"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rot="10800000">
              <a:off x="2072176"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rot="10800000">
              <a:off x="2072172"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rot="10800000">
              <a:off x="1686699"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rot="10800000">
              <a:off x="1686695"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rot="10800000">
              <a:off x="1307142"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rot="10800000">
              <a:off x="1307139"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rot="10800000">
              <a:off x="933474" y="4476252"/>
              <a:ext cx="2663875" cy="932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4"/>
          <p:cNvGrpSpPr/>
          <p:nvPr/>
        </p:nvGrpSpPr>
        <p:grpSpPr>
          <a:xfrm>
            <a:off x="7149243" y="524764"/>
            <a:ext cx="856268" cy="913150"/>
            <a:chOff x="940342" y="821389"/>
            <a:chExt cx="696153" cy="742398"/>
          </a:xfrm>
        </p:grpSpPr>
        <p:grpSp>
          <p:nvGrpSpPr>
            <p:cNvPr id="1213" name="Google Shape;1213;p44"/>
            <p:cNvGrpSpPr/>
            <p:nvPr/>
          </p:nvGrpSpPr>
          <p:grpSpPr>
            <a:xfrm>
              <a:off x="1138792" y="1080089"/>
              <a:ext cx="497703" cy="483698"/>
              <a:chOff x="794331" y="401591"/>
              <a:chExt cx="516235" cy="501709"/>
            </a:xfrm>
          </p:grpSpPr>
          <p:sp>
            <p:nvSpPr>
              <p:cNvPr id="1214" name="Google Shape;1214;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44"/>
            <p:cNvGrpSpPr/>
            <p:nvPr/>
          </p:nvGrpSpPr>
          <p:grpSpPr>
            <a:xfrm>
              <a:off x="1039567" y="950739"/>
              <a:ext cx="497703" cy="483698"/>
              <a:chOff x="794331" y="401591"/>
              <a:chExt cx="516235" cy="501709"/>
            </a:xfrm>
          </p:grpSpPr>
          <p:sp>
            <p:nvSpPr>
              <p:cNvPr id="1220" name="Google Shape;1220;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4"/>
            <p:cNvGrpSpPr/>
            <p:nvPr/>
          </p:nvGrpSpPr>
          <p:grpSpPr>
            <a:xfrm>
              <a:off x="940342" y="821389"/>
              <a:ext cx="497703" cy="483698"/>
              <a:chOff x="794331" y="401591"/>
              <a:chExt cx="516235" cy="501709"/>
            </a:xfrm>
          </p:grpSpPr>
          <p:sp>
            <p:nvSpPr>
              <p:cNvPr id="1226" name="Google Shape;1226;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1" name="Google Shape;1231;p44"/>
          <p:cNvGrpSpPr/>
          <p:nvPr/>
        </p:nvGrpSpPr>
        <p:grpSpPr>
          <a:xfrm rot="-5400000">
            <a:off x="5938267" y="244553"/>
            <a:ext cx="637467" cy="637467"/>
            <a:chOff x="1526703" y="2379293"/>
            <a:chExt cx="385200" cy="385200"/>
          </a:xfrm>
        </p:grpSpPr>
        <p:sp>
          <p:nvSpPr>
            <p:cNvPr id="1232" name="Google Shape;1232;p44"/>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44"/>
          <p:cNvGrpSpPr/>
          <p:nvPr/>
        </p:nvGrpSpPr>
        <p:grpSpPr>
          <a:xfrm rot="-5400000">
            <a:off x="3443830" y="4353954"/>
            <a:ext cx="313200" cy="313200"/>
            <a:chOff x="2053583" y="3822225"/>
            <a:chExt cx="313200" cy="313200"/>
          </a:xfrm>
        </p:grpSpPr>
        <p:sp>
          <p:nvSpPr>
            <p:cNvPr id="1235" name="Google Shape;1235;p44"/>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44"/>
          <p:cNvGrpSpPr/>
          <p:nvPr/>
        </p:nvGrpSpPr>
        <p:grpSpPr>
          <a:xfrm>
            <a:off x="1168130" y="4024083"/>
            <a:ext cx="323091" cy="581297"/>
            <a:chOff x="8063823" y="2506947"/>
            <a:chExt cx="198009" cy="356296"/>
          </a:xfrm>
        </p:grpSpPr>
        <p:sp>
          <p:nvSpPr>
            <p:cNvPr id="1238" name="Google Shape;1238;p44"/>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44"/>
          <p:cNvSpPr/>
          <p:nvPr/>
        </p:nvSpPr>
        <p:spPr>
          <a:xfrm rot="5400000">
            <a:off x="7843183" y="4280696"/>
            <a:ext cx="326147" cy="323104"/>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327</Words>
  <Application>Microsoft Office PowerPoint</Application>
  <PresentationFormat>On-screen Show (16:9)</PresentationFormat>
  <Paragraphs>34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DM Sans</vt:lpstr>
      <vt:lpstr>Arial</vt:lpstr>
      <vt:lpstr>Proxy 9</vt:lpstr>
      <vt:lpstr>Raleway Black</vt:lpstr>
      <vt:lpstr>Raleway</vt:lpstr>
      <vt:lpstr>Engineering Technology &amp; Drafting Major for College: Drafting &amp; CAD Technology by Slidesgo</vt:lpstr>
      <vt:lpstr>Viitorul după universitate</vt:lpstr>
      <vt:lpstr>PowerPoint Presentation</vt:lpstr>
      <vt:lpstr>Inginerie și Proiectare</vt:lpstr>
      <vt:lpstr>Specializări de Top</vt:lpstr>
      <vt:lpstr>Testare și Cercetare</vt:lpstr>
      <vt:lpstr>Competențe pentru viitor</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2025-11-11T22:39:17Z</dcterms:modified>
</cp:coreProperties>
</file>