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73" r:id="rId4"/>
    <p:sldId id="264" r:id="rId5"/>
    <p:sldId id="257" r:id="rId6"/>
    <p:sldId id="263" r:id="rId7"/>
    <p:sldId id="258" r:id="rId8"/>
    <p:sldId id="260" r:id="rId9"/>
    <p:sldId id="267" r:id="rId10"/>
    <p:sldId id="272" r:id="rId11"/>
    <p:sldId id="261" r:id="rId12"/>
    <p:sldId id="262" r:id="rId13"/>
    <p:sldId id="266" r:id="rId14"/>
    <p:sldId id="268" r:id="rId15"/>
    <p:sldId id="269" r:id="rId16"/>
    <p:sldId id="270" r:id="rId17"/>
    <p:sldId id="271" r:id="rId18"/>
    <p:sldId id="259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84232-37ED-47E9-A1E3-EF4D8D895A47}" type="datetimeFigureOut">
              <a:rPr lang="ru-RU" smtClean="0"/>
              <a:t>12.02.2019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1A71D-8813-4E2D-82A6-EE8F33B696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8300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84232-37ED-47E9-A1E3-EF4D8D895A47}" type="datetimeFigureOut">
              <a:rPr lang="ru-RU" smtClean="0"/>
              <a:t>12.02.2019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1A71D-8813-4E2D-82A6-EE8F33B696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633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84232-37ED-47E9-A1E3-EF4D8D895A47}" type="datetimeFigureOut">
              <a:rPr lang="ru-RU" smtClean="0"/>
              <a:t>12.02.2019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1A71D-8813-4E2D-82A6-EE8F33B696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516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84232-37ED-47E9-A1E3-EF4D8D895A47}" type="datetimeFigureOut">
              <a:rPr lang="ru-RU" smtClean="0"/>
              <a:t>12.02.2019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1A71D-8813-4E2D-82A6-EE8F33B696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0830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84232-37ED-47E9-A1E3-EF4D8D895A47}" type="datetimeFigureOut">
              <a:rPr lang="ru-RU" smtClean="0"/>
              <a:t>12.02.2019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1A71D-8813-4E2D-82A6-EE8F33B696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1593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84232-37ED-47E9-A1E3-EF4D8D895A47}" type="datetimeFigureOut">
              <a:rPr lang="ru-RU" smtClean="0"/>
              <a:t>12.02.2019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1A71D-8813-4E2D-82A6-EE8F33B696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7136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84232-37ED-47E9-A1E3-EF4D8D895A47}" type="datetimeFigureOut">
              <a:rPr lang="ru-RU" smtClean="0"/>
              <a:t>12.02.2019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1A71D-8813-4E2D-82A6-EE8F33B696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1223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84232-37ED-47E9-A1E3-EF4D8D895A47}" type="datetimeFigureOut">
              <a:rPr lang="ru-RU" smtClean="0"/>
              <a:t>12.02.2019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1A71D-8813-4E2D-82A6-EE8F33B696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6828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84232-37ED-47E9-A1E3-EF4D8D895A47}" type="datetimeFigureOut">
              <a:rPr lang="ru-RU" smtClean="0"/>
              <a:t>12.02.2019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1A71D-8813-4E2D-82A6-EE8F33B696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6161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84232-37ED-47E9-A1E3-EF4D8D895A47}" type="datetimeFigureOut">
              <a:rPr lang="ru-RU" smtClean="0"/>
              <a:t>12.02.2019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1A71D-8813-4E2D-82A6-EE8F33B696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5079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84232-37ED-47E9-A1E3-EF4D8D895A47}" type="datetimeFigureOut">
              <a:rPr lang="ru-RU" smtClean="0"/>
              <a:t>12.02.2019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1A71D-8813-4E2D-82A6-EE8F33B696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4729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84232-37ED-47E9-A1E3-EF4D8D895A47}" type="datetimeFigureOut">
              <a:rPr lang="ru-RU" smtClean="0"/>
              <a:t>12.02.2019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1A71D-8813-4E2D-82A6-EE8F33B696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8839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o-RO" dirty="0" smtClean="0"/>
              <a:t>Tema 3</a:t>
            </a:r>
            <a:r>
              <a:rPr lang="ro-RO" dirty="0" smtClean="0"/>
              <a:t>.</a:t>
            </a:r>
            <a:r>
              <a:rPr lang="ro-RO" dirty="0"/>
              <a:t> Prezentarea și ascultarea eficientă</a:t>
            </a:r>
            <a:r>
              <a:rPr lang="ro-RO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82323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ele trei nivele de ascultare &lt;ul&gt;&lt;li&gt;Ascultarea pasivÄ   -  sa nu evalueze sa nu dea raspuns &lt;/li&gt;&lt;/ul&gt;&lt;ul&gt;&lt;li&gt;Ascultarea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0"/>
            <a:ext cx="9132507" cy="6849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61762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omunicare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672"/>
            <a:ext cx="8352928" cy="5994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90464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omunicare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4" y="332656"/>
            <a:ext cx="8448937" cy="6336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2114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omunicare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32656"/>
            <a:ext cx="8352926" cy="6264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66198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omunicare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912" y="136680"/>
            <a:ext cx="8710238" cy="6532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6784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Ascultarea &lt;ul&gt;&lt;li&gt;Cele cinci reguli pentru o ascultare eficientÄ: &lt;/li&gt;&lt;/ul&gt;&lt;ul&gt;&lt;li&gt;nu Ã®ntrerupeÅ£i &lt;/li&gt;&lt;/ul&gt;&lt;ul&gt;&lt;li&gt;nu v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980728"/>
            <a:ext cx="6934200" cy="5200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22912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39116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70149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10 sfaturi&#10;pentru o ascultare eficientÄ&#10;ï® ÃnceteazÄ sÄ vorbeÅti â nu poÅ£i asculta Ã®n timp ce vorbeÅti.&#10;ï® UÅureazÄ situaÅ£ia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0"/>
            <a:ext cx="899625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7527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2690336"/>
            <a:ext cx="7056784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o-RO" sz="2800" b="1" dirty="0" smtClean="0"/>
              <a:t>Cuprins:</a:t>
            </a:r>
          </a:p>
          <a:p>
            <a:r>
              <a:rPr lang="ro-RO" sz="2400" dirty="0" smtClean="0"/>
              <a:t>1 </a:t>
            </a:r>
            <a:r>
              <a:rPr lang="ro-RO" sz="2400" dirty="0"/>
              <a:t>. Tipuri de ascultători dificili</a:t>
            </a:r>
            <a:endParaRPr lang="ru-RU" sz="2400" dirty="0"/>
          </a:p>
          <a:p>
            <a:r>
              <a:rPr lang="ro-RO" sz="2400" dirty="0"/>
              <a:t> </a:t>
            </a:r>
            <a:endParaRPr lang="ru-RU" sz="2400" dirty="0"/>
          </a:p>
          <a:p>
            <a:r>
              <a:rPr lang="ro-RO" sz="2400" dirty="0"/>
              <a:t>2. Tehnici de exersare a capacității de bun </a:t>
            </a:r>
            <a:r>
              <a:rPr lang="ro-RO" sz="2400" dirty="0" smtClean="0"/>
              <a:t>ascultător</a:t>
            </a:r>
          </a:p>
          <a:p>
            <a:endParaRPr lang="ru-RU" sz="2400" dirty="0"/>
          </a:p>
          <a:p>
            <a:r>
              <a:rPr lang="ro-RO" sz="2400" dirty="0"/>
              <a:t>3.Erori în ascultarea activă.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936419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r>
              <a:rPr lang="ro-RO" dirty="0"/>
              <a:t>Tipuri de ascultători dificili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0864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Motto:&#10;Comunicarea Ã®nseamnÄ&#10;putere. Cei care Ã®i stapÃ®nesc&#10;modul de utilizare pot&#10;schimba modul Ã®n care&#10;percep lumea Èi mod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475" y="7640"/>
            <a:ext cx="9124277" cy="685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93967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AMBI&#10;I&#10;ï· SÄ fie atenÅ£i;&#10;ï· SÄ evite erorile&#10;de emisie-recepÅ£ie;&#10;ï· SÄ verifice dacÄ&#10;mesajul a fost&#10;Ã®nÅ£eles corect;&#10;ï· SÄ ia Ã®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5250"/>
            <a:ext cx="9127962" cy="6853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319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ecalogul comunicÄrii:&#10;1. Nu poÅ£i sÄ nu comunici.&#10;2. A comunica presupune cunoaÅtere de sine Åi stimÄ de&#10;sine.&#10;3. A comuni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497" y="119658"/>
            <a:ext cx="8819729" cy="6621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7703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SCULTAREA â 45 %&#10;âCel mai bun vorbitor&#10;este un bun ascultÄtorâ&#10;Larry King.&#10;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8136904" cy="6109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63738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ASCULTAREA â 45 %&#10;ï® PASIVÄ: persoana vorbeÅte, dar nu Åtie&#10;dacÄ este ascultatÄ.&#10;ï® ACTIVÄ (eficientÄ): persoana este Ã®ncura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223" y="0"/>
            <a:ext cx="9011796" cy="6765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38686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021966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842</TotalTime>
  <Words>19</Words>
  <Application>Microsoft Office PowerPoint</Application>
  <PresentationFormat>Экран (4:3)</PresentationFormat>
  <Paragraphs>8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Tema 3. Prezentarea și ascultarea eficientă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 3.</dc:title>
  <dc:creator>Пользователь Windows</dc:creator>
  <cp:lastModifiedBy>Пользователь Windows</cp:lastModifiedBy>
  <cp:revision>8</cp:revision>
  <dcterms:created xsi:type="dcterms:W3CDTF">2019-02-04T08:58:35Z</dcterms:created>
  <dcterms:modified xsi:type="dcterms:W3CDTF">2019-02-12T20:11:20Z</dcterms:modified>
</cp:coreProperties>
</file>