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66" r:id="rId2"/>
    <p:sldId id="256" r:id="rId3"/>
    <p:sldId id="267" r:id="rId4"/>
    <p:sldId id="268" r:id="rId5"/>
    <p:sldId id="269" r:id="rId6"/>
    <p:sldId id="270" r:id="rId7"/>
    <p:sldId id="271" r:id="rId8"/>
    <p:sldId id="272" r:id="rId9"/>
    <p:sldId id="274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7" r:id="rId21"/>
    <p:sldId id="28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7" autoAdjust="0"/>
    <p:restoredTop sz="88176" autoAdjust="0"/>
  </p:normalViewPr>
  <p:slideViewPr>
    <p:cSldViewPr snapToGrid="0" snapToObjects="1">
      <p:cViewPr varScale="1">
        <p:scale>
          <a:sx n="108" d="100"/>
          <a:sy n="108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5E072E20-C203-4ED2-8612-5C0824B1883F}"/>
    <pc:docChg chg="undo custSel addSld delSld modSld sldOrd">
      <pc:chgData name="Moraru Dumitru" userId="6c8105df-432b-4055-9270-0a797142347e" providerId="ADAL" clId="{5E072E20-C203-4ED2-8612-5C0824B1883F}" dt="2025-09-04T12:44:03.807" v="953" actId="20577"/>
      <pc:docMkLst>
        <pc:docMk/>
      </pc:docMkLst>
      <pc:sldChg chg="addSp delSp modSp mod">
        <pc:chgData name="Moraru Dumitru" userId="6c8105df-432b-4055-9270-0a797142347e" providerId="ADAL" clId="{5E072E20-C203-4ED2-8612-5C0824B1883F}" dt="2025-09-04T11:59:52.944" v="745" actId="20577"/>
        <pc:sldMkLst>
          <pc:docMk/>
          <pc:sldMk cId="0" sldId="256"/>
        </pc:sldMkLst>
        <pc:spChg chg="del">
          <ac:chgData name="Moraru Dumitru" userId="6c8105df-432b-4055-9270-0a797142347e" providerId="ADAL" clId="{5E072E20-C203-4ED2-8612-5C0824B1883F}" dt="2025-09-04T11:02:27.296" v="93" actId="478"/>
          <ac:spMkLst>
            <pc:docMk/>
            <pc:sldMk cId="0" sldId="256"/>
            <ac:spMk id="2" creationId="{F2F7292B-1F38-15EC-6772-186DA8AAD19D}"/>
          </ac:spMkLst>
        </pc:spChg>
        <pc:spChg chg="add mod">
          <ac:chgData name="Moraru Dumitru" userId="6c8105df-432b-4055-9270-0a797142347e" providerId="ADAL" clId="{5E072E20-C203-4ED2-8612-5C0824B1883F}" dt="2025-09-04T11:03:30.568" v="121" actId="20577"/>
          <ac:spMkLst>
            <pc:docMk/>
            <pc:sldMk cId="0" sldId="256"/>
            <ac:spMk id="4" creationId="{22A20250-B3E4-2539-FE3C-A69930C4B61A}"/>
          </ac:spMkLst>
        </pc:spChg>
        <pc:spChg chg="add mod">
          <ac:chgData name="Moraru Dumitru" userId="6c8105df-432b-4055-9270-0a797142347e" providerId="ADAL" clId="{5E072E20-C203-4ED2-8612-5C0824B1883F}" dt="2025-09-04T11:59:52.944" v="745" actId="20577"/>
          <ac:spMkLst>
            <pc:docMk/>
            <pc:sldMk cId="0" sldId="256"/>
            <ac:spMk id="5" creationId="{04529474-5DE9-5982-DABE-153E767D00D4}"/>
          </ac:spMkLst>
        </pc:spChg>
        <pc:graphicFrameChg chg="del">
          <ac:chgData name="Moraru Dumitru" userId="6c8105df-432b-4055-9270-0a797142347e" providerId="ADAL" clId="{5E072E20-C203-4ED2-8612-5C0824B1883F}" dt="2025-09-04T11:02:32.068" v="95" actId="478"/>
          <ac:graphicFrameMkLst>
            <pc:docMk/>
            <pc:sldMk cId="0" sldId="256"/>
            <ac:graphicFrameMk id="3" creationId="{781C7A44-3BD3-AFB0-135C-98A6CDA2BCEB}"/>
          </ac:graphicFrameMkLst>
        </pc:graphicFrameChg>
      </pc:sldChg>
      <pc:sldChg chg="addSp modSp mod">
        <pc:chgData name="Moraru Dumitru" userId="6c8105df-432b-4055-9270-0a797142347e" providerId="ADAL" clId="{5E072E20-C203-4ED2-8612-5C0824B1883F}" dt="2025-09-04T11:02:11.950" v="92" actId="1076"/>
        <pc:sldMkLst>
          <pc:docMk/>
          <pc:sldMk cId="0" sldId="266"/>
        </pc:sldMkLst>
        <pc:spChg chg="add mod">
          <ac:chgData name="Moraru Dumitru" userId="6c8105df-432b-4055-9270-0a797142347e" providerId="ADAL" clId="{5E072E20-C203-4ED2-8612-5C0824B1883F}" dt="2025-09-04T11:02:11.950" v="92" actId="1076"/>
          <ac:spMkLst>
            <pc:docMk/>
            <pc:sldMk cId="0" sldId="266"/>
            <ac:spMk id="2" creationId="{A81E074C-340E-9336-2DB2-0B9C29B4A10F}"/>
          </ac:spMkLst>
        </pc:spChg>
        <pc:spChg chg="mod">
          <ac:chgData name="Moraru Dumitru" userId="6c8105df-432b-4055-9270-0a797142347e" providerId="ADAL" clId="{5E072E20-C203-4ED2-8612-5C0824B1883F}" dt="2025-09-04T11:01:21.074" v="40" actId="1076"/>
          <ac:spMkLst>
            <pc:docMk/>
            <pc:sldMk cId="0" sldId="266"/>
            <ac:spMk id="36866" creationId="{A623AAD6-370E-F2F9-DF51-FBA6580E67CC}"/>
          </ac:spMkLst>
        </pc:spChg>
      </pc:sldChg>
      <pc:sldChg chg="del">
        <pc:chgData name="Moraru Dumitru" userId="6c8105df-432b-4055-9270-0a797142347e" providerId="ADAL" clId="{5E072E20-C203-4ED2-8612-5C0824B1883F}" dt="2025-09-04T11:03:59.268" v="132" actId="2696"/>
        <pc:sldMkLst>
          <pc:docMk/>
          <pc:sldMk cId="479013585" sldId="267"/>
        </pc:sldMkLst>
      </pc:sldChg>
      <pc:sldChg chg="modSp add del mod">
        <pc:chgData name="Moraru Dumitru" userId="6c8105df-432b-4055-9270-0a797142347e" providerId="ADAL" clId="{5E072E20-C203-4ED2-8612-5C0824B1883F}" dt="2025-09-04T11:31:28.972" v="475" actId="20577"/>
        <pc:sldMkLst>
          <pc:docMk/>
          <pc:sldMk cId="2698094191" sldId="267"/>
        </pc:sldMkLst>
        <pc:spChg chg="mod">
          <ac:chgData name="Moraru Dumitru" userId="6c8105df-432b-4055-9270-0a797142347e" providerId="ADAL" clId="{5E072E20-C203-4ED2-8612-5C0824B1883F}" dt="2025-09-04T11:31:28.972" v="475" actId="20577"/>
          <ac:spMkLst>
            <pc:docMk/>
            <pc:sldMk cId="2698094191" sldId="267"/>
            <ac:spMk id="4" creationId="{E55ADD62-684F-9B02-1D76-166C45B5746B}"/>
          </ac:spMkLst>
        </pc:spChg>
        <pc:spChg chg="mod">
          <ac:chgData name="Moraru Dumitru" userId="6c8105df-432b-4055-9270-0a797142347e" providerId="ADAL" clId="{5E072E20-C203-4ED2-8612-5C0824B1883F}" dt="2025-09-04T11:20:49.645" v="254" actId="255"/>
          <ac:spMkLst>
            <pc:docMk/>
            <pc:sldMk cId="2698094191" sldId="267"/>
            <ac:spMk id="5" creationId="{511F75A9-E4D7-C349-797E-E09974E08ECF}"/>
          </ac:spMkLst>
        </pc:spChg>
      </pc:sldChg>
      <pc:sldChg chg="del">
        <pc:chgData name="Moraru Dumitru" userId="6c8105df-432b-4055-9270-0a797142347e" providerId="ADAL" clId="{5E072E20-C203-4ED2-8612-5C0824B1883F}" dt="2025-09-04T11:04:02.543" v="133" actId="2696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5E072E20-C203-4ED2-8612-5C0824B1883F}" dt="2025-09-04T11:42:27.530" v="649" actId="20577"/>
        <pc:sldMkLst>
          <pc:docMk/>
          <pc:sldMk cId="3518410301" sldId="268"/>
        </pc:sldMkLst>
        <pc:spChg chg="mod">
          <ac:chgData name="Moraru Dumitru" userId="6c8105df-432b-4055-9270-0a797142347e" providerId="ADAL" clId="{5E072E20-C203-4ED2-8612-5C0824B1883F}" dt="2025-09-04T11:42:27.530" v="649" actId="20577"/>
          <ac:spMkLst>
            <pc:docMk/>
            <pc:sldMk cId="3518410301" sldId="268"/>
            <ac:spMk id="4" creationId="{9016B2BC-7F4A-0AD3-4974-0139D573E68A}"/>
          </ac:spMkLst>
        </pc:spChg>
        <pc:spChg chg="mod">
          <ac:chgData name="Moraru Dumitru" userId="6c8105df-432b-4055-9270-0a797142347e" providerId="ADAL" clId="{5E072E20-C203-4ED2-8612-5C0824B1883F}" dt="2025-09-04T11:21:06.911" v="259" actId="27636"/>
          <ac:spMkLst>
            <pc:docMk/>
            <pc:sldMk cId="3518410301" sldId="268"/>
            <ac:spMk id="5" creationId="{9F4A0E99-A3D5-E629-51EB-DD44C44F2B04}"/>
          </ac:spMkLst>
        </pc:spChg>
      </pc:sldChg>
      <pc:sldChg chg="del">
        <pc:chgData name="Moraru Dumitru" userId="6c8105df-432b-4055-9270-0a797142347e" providerId="ADAL" clId="{5E072E20-C203-4ED2-8612-5C0824B1883F}" dt="2025-09-04T11:04:04.790" v="134" actId="2696"/>
        <pc:sldMkLst>
          <pc:docMk/>
          <pc:sldMk cId="225149376" sldId="269"/>
        </pc:sldMkLst>
      </pc:sldChg>
      <pc:sldChg chg="addSp delSp modSp add mod">
        <pc:chgData name="Moraru Dumitru" userId="6c8105df-432b-4055-9270-0a797142347e" providerId="ADAL" clId="{5E072E20-C203-4ED2-8612-5C0824B1883F}" dt="2025-09-04T11:20:40.357" v="253" actId="27636"/>
        <pc:sldMkLst>
          <pc:docMk/>
          <pc:sldMk cId="2037382807" sldId="269"/>
        </pc:sldMkLst>
        <pc:spChg chg="add">
          <ac:chgData name="Moraru Dumitru" userId="6c8105df-432b-4055-9270-0a797142347e" providerId="ADAL" clId="{5E072E20-C203-4ED2-8612-5C0824B1883F}" dt="2025-09-04T11:16:04.274" v="207"/>
          <ac:spMkLst>
            <pc:docMk/>
            <pc:sldMk cId="2037382807" sldId="269"/>
            <ac:spMk id="2" creationId="{17CF82B9-92C6-42C9-D046-9C792301E9FC}"/>
          </ac:spMkLst>
        </pc:spChg>
        <pc:spChg chg="add">
          <ac:chgData name="Moraru Dumitru" userId="6c8105df-432b-4055-9270-0a797142347e" providerId="ADAL" clId="{5E072E20-C203-4ED2-8612-5C0824B1883F}" dt="2025-09-04T11:16:09.509" v="208"/>
          <ac:spMkLst>
            <pc:docMk/>
            <pc:sldMk cId="2037382807" sldId="269"/>
            <ac:spMk id="3" creationId="{B6930CE7-44F3-B3FC-603C-CFB153B3AF42}"/>
          </ac:spMkLst>
        </pc:spChg>
        <pc:spChg chg="mod">
          <ac:chgData name="Moraru Dumitru" userId="6c8105df-432b-4055-9270-0a797142347e" providerId="ADAL" clId="{5E072E20-C203-4ED2-8612-5C0824B1883F}" dt="2025-09-04T11:15:04.195" v="206"/>
          <ac:spMkLst>
            <pc:docMk/>
            <pc:sldMk cId="2037382807" sldId="269"/>
            <ac:spMk id="4" creationId="{40277DE1-2914-67F9-8504-32455D396D7F}"/>
          </ac:spMkLst>
        </pc:spChg>
        <pc:spChg chg="add del mod">
          <ac:chgData name="Moraru Dumitru" userId="6c8105df-432b-4055-9270-0a797142347e" providerId="ADAL" clId="{5E072E20-C203-4ED2-8612-5C0824B1883F}" dt="2025-09-04T11:20:40.357" v="253" actId="27636"/>
          <ac:spMkLst>
            <pc:docMk/>
            <pc:sldMk cId="2037382807" sldId="269"/>
            <ac:spMk id="5" creationId="{E62A3FC3-69F4-DF95-671B-4573A5959E73}"/>
          </ac:spMkLst>
        </pc:spChg>
        <pc:spChg chg="add mod">
          <ac:chgData name="Moraru Dumitru" userId="6c8105df-432b-4055-9270-0a797142347e" providerId="ADAL" clId="{5E072E20-C203-4ED2-8612-5C0824B1883F}" dt="2025-09-04T11:16:33.209" v="214" actId="1076"/>
          <ac:spMkLst>
            <pc:docMk/>
            <pc:sldMk cId="2037382807" sldId="269"/>
            <ac:spMk id="6" creationId="{5E19C8A1-1A31-E16A-1138-84AF4CFDF1F6}"/>
          </ac:spMkLst>
        </pc:spChg>
      </pc:sldChg>
      <pc:sldChg chg="del">
        <pc:chgData name="Moraru Dumitru" userId="6c8105df-432b-4055-9270-0a797142347e" providerId="ADAL" clId="{5E072E20-C203-4ED2-8612-5C0824B1883F}" dt="2025-09-04T11:04:06.570" v="135" actId="2696"/>
        <pc:sldMkLst>
          <pc:docMk/>
          <pc:sldMk cId="2765180963" sldId="270"/>
        </pc:sldMkLst>
      </pc:sldChg>
      <pc:sldChg chg="addSp modSp add mod">
        <pc:chgData name="Moraru Dumitru" userId="6c8105df-432b-4055-9270-0a797142347e" providerId="ADAL" clId="{5E072E20-C203-4ED2-8612-5C0824B1883F}" dt="2025-09-04T11:21:22.905" v="263" actId="1076"/>
        <pc:sldMkLst>
          <pc:docMk/>
          <pc:sldMk cId="2822964641" sldId="270"/>
        </pc:sldMkLst>
        <pc:spChg chg="mod">
          <ac:chgData name="Moraru Dumitru" userId="6c8105df-432b-4055-9270-0a797142347e" providerId="ADAL" clId="{5E072E20-C203-4ED2-8612-5C0824B1883F}" dt="2025-09-04T11:21:22.905" v="263" actId="1076"/>
          <ac:spMkLst>
            <pc:docMk/>
            <pc:sldMk cId="2822964641" sldId="270"/>
            <ac:spMk id="5" creationId="{5558C7BC-DEFB-6431-6886-8954C279C893}"/>
          </ac:spMkLst>
        </pc:spChg>
        <pc:picChg chg="add mod modCrop">
          <ac:chgData name="Moraru Dumitru" userId="6c8105df-432b-4055-9270-0a797142347e" providerId="ADAL" clId="{5E072E20-C203-4ED2-8612-5C0824B1883F}" dt="2025-09-04T11:19:07.326" v="246" actId="1076"/>
          <ac:picMkLst>
            <pc:docMk/>
            <pc:sldMk cId="2822964641" sldId="270"/>
            <ac:picMk id="3" creationId="{3DB2B168-C72E-7A36-FFE7-AEF048A11FC8}"/>
          </ac:picMkLst>
        </pc:picChg>
      </pc:sldChg>
      <pc:sldChg chg="addSp delSp modSp add mod">
        <pc:chgData name="Moraru Dumitru" userId="6c8105df-432b-4055-9270-0a797142347e" providerId="ADAL" clId="{5E072E20-C203-4ED2-8612-5C0824B1883F}" dt="2025-09-04T11:27:32.005" v="471" actId="27636"/>
        <pc:sldMkLst>
          <pc:docMk/>
          <pc:sldMk cId="2704095545" sldId="271"/>
        </pc:sldMkLst>
        <pc:spChg chg="add">
          <ac:chgData name="Moraru Dumitru" userId="6c8105df-432b-4055-9270-0a797142347e" providerId="ADAL" clId="{5E072E20-C203-4ED2-8612-5C0824B1883F}" dt="2025-09-04T11:22:10.184" v="267"/>
          <ac:spMkLst>
            <pc:docMk/>
            <pc:sldMk cId="2704095545" sldId="271"/>
            <ac:spMk id="2" creationId="{CA3A079F-AABC-24F0-AB1A-015E2C6EB225}"/>
          </ac:spMkLst>
        </pc:spChg>
        <pc:spChg chg="mod">
          <ac:chgData name="Moraru Dumitru" userId="6c8105df-432b-4055-9270-0a797142347e" providerId="ADAL" clId="{5E072E20-C203-4ED2-8612-5C0824B1883F}" dt="2025-09-04T11:19:45.870" v="250" actId="20577"/>
          <ac:spMkLst>
            <pc:docMk/>
            <pc:sldMk cId="2704095545" sldId="271"/>
            <ac:spMk id="4" creationId="{B70693B1-1006-9536-1200-01973BF513B8}"/>
          </ac:spMkLst>
        </pc:spChg>
        <pc:spChg chg="mod">
          <ac:chgData name="Moraru Dumitru" userId="6c8105df-432b-4055-9270-0a797142347e" providerId="ADAL" clId="{5E072E20-C203-4ED2-8612-5C0824B1883F}" dt="2025-09-04T11:27:32.005" v="471" actId="27636"/>
          <ac:spMkLst>
            <pc:docMk/>
            <pc:sldMk cId="2704095545" sldId="271"/>
            <ac:spMk id="5" creationId="{CDCFDFDE-D54D-676F-A472-053C1030354A}"/>
          </ac:spMkLst>
        </pc:spChg>
        <pc:picChg chg="del">
          <ac:chgData name="Moraru Dumitru" userId="6c8105df-432b-4055-9270-0a797142347e" providerId="ADAL" clId="{5E072E20-C203-4ED2-8612-5C0824B1883F}" dt="2025-09-04T11:22:49.557" v="276" actId="478"/>
          <ac:picMkLst>
            <pc:docMk/>
            <pc:sldMk cId="2704095545" sldId="271"/>
            <ac:picMk id="3" creationId="{54F8DE42-D2BD-9598-E88F-31D98932663B}"/>
          </ac:picMkLst>
        </pc:picChg>
      </pc:sldChg>
      <pc:sldChg chg="del">
        <pc:chgData name="Moraru Dumitru" userId="6c8105df-432b-4055-9270-0a797142347e" providerId="ADAL" clId="{5E072E20-C203-4ED2-8612-5C0824B1883F}" dt="2025-09-04T11:04:08.133" v="136" actId="2696"/>
        <pc:sldMkLst>
          <pc:docMk/>
          <pc:sldMk cId="2820776970" sldId="271"/>
        </pc:sldMkLst>
      </pc:sldChg>
      <pc:sldChg chg="del">
        <pc:chgData name="Moraru Dumitru" userId="6c8105df-432b-4055-9270-0a797142347e" providerId="ADAL" clId="{5E072E20-C203-4ED2-8612-5C0824B1883F}" dt="2025-09-04T11:04:11.559" v="138" actId="2696"/>
        <pc:sldMkLst>
          <pc:docMk/>
          <pc:sldMk cId="1172836151" sldId="272"/>
        </pc:sldMkLst>
      </pc:sldChg>
      <pc:sldChg chg="add">
        <pc:chgData name="Moraru Dumitru" userId="6c8105df-432b-4055-9270-0a797142347e" providerId="ADAL" clId="{5E072E20-C203-4ED2-8612-5C0824B1883F}" dt="2025-09-04T11:27:59.942" v="472" actId="2890"/>
        <pc:sldMkLst>
          <pc:docMk/>
          <pc:sldMk cId="2484606358" sldId="272"/>
        </pc:sldMkLst>
      </pc:sldChg>
      <pc:sldChg chg="add del">
        <pc:chgData name="Moraru Dumitru" userId="6c8105df-432b-4055-9270-0a797142347e" providerId="ADAL" clId="{5E072E20-C203-4ED2-8612-5C0824B1883F}" dt="2025-09-04T11:35:57.310" v="501" actId="2696"/>
        <pc:sldMkLst>
          <pc:docMk/>
          <pc:sldMk cId="1531934444" sldId="273"/>
        </pc:sldMkLst>
      </pc:sldChg>
      <pc:sldChg chg="del">
        <pc:chgData name="Moraru Dumitru" userId="6c8105df-432b-4055-9270-0a797142347e" providerId="ADAL" clId="{5E072E20-C203-4ED2-8612-5C0824B1883F}" dt="2025-09-04T11:04:09.690" v="137" actId="2696"/>
        <pc:sldMkLst>
          <pc:docMk/>
          <pc:sldMk cId="4010382162" sldId="273"/>
        </pc:sldMkLst>
      </pc:sldChg>
      <pc:sldChg chg="modSp add mod ord">
        <pc:chgData name="Moraru Dumitru" userId="6c8105df-432b-4055-9270-0a797142347e" providerId="ADAL" clId="{5E072E20-C203-4ED2-8612-5C0824B1883F}" dt="2025-09-04T11:55:23.575" v="696" actId="1076"/>
        <pc:sldMkLst>
          <pc:docMk/>
          <pc:sldMk cId="1490295278" sldId="274"/>
        </pc:sldMkLst>
        <pc:spChg chg="mod">
          <ac:chgData name="Moraru Dumitru" userId="6c8105df-432b-4055-9270-0a797142347e" providerId="ADAL" clId="{5E072E20-C203-4ED2-8612-5C0824B1883F}" dt="2025-09-04T11:55:23.575" v="696" actId="1076"/>
          <ac:spMkLst>
            <pc:docMk/>
            <pc:sldMk cId="1490295278" sldId="274"/>
            <ac:spMk id="4" creationId="{55BF8045-5EA8-DA1D-1B7E-B46BEE797868}"/>
          </ac:spMkLst>
        </pc:spChg>
        <pc:spChg chg="mod">
          <ac:chgData name="Moraru Dumitru" userId="6c8105df-432b-4055-9270-0a797142347e" providerId="ADAL" clId="{5E072E20-C203-4ED2-8612-5C0824B1883F}" dt="2025-09-04T11:35:03.510" v="500" actId="1076"/>
          <ac:spMkLst>
            <pc:docMk/>
            <pc:sldMk cId="1490295278" sldId="274"/>
            <ac:spMk id="5" creationId="{D5A905C7-ED20-5A29-E275-3652927577A7}"/>
          </ac:spMkLst>
        </pc:spChg>
      </pc:sldChg>
      <pc:sldChg chg="del">
        <pc:chgData name="Moraru Dumitru" userId="6c8105df-432b-4055-9270-0a797142347e" providerId="ADAL" clId="{5E072E20-C203-4ED2-8612-5C0824B1883F}" dt="2025-09-04T11:04:13.259" v="139" actId="2696"/>
        <pc:sldMkLst>
          <pc:docMk/>
          <pc:sldMk cId="2757989639" sldId="274"/>
        </pc:sldMkLst>
      </pc:sldChg>
      <pc:sldChg chg="addSp modSp add del mod">
        <pc:chgData name="Moraru Dumitru" userId="6c8105df-432b-4055-9270-0a797142347e" providerId="ADAL" clId="{5E072E20-C203-4ED2-8612-5C0824B1883F}" dt="2025-09-04T11:40:09.913" v="613" actId="2696"/>
        <pc:sldMkLst>
          <pc:docMk/>
          <pc:sldMk cId="3512298077" sldId="275"/>
        </pc:sldMkLst>
        <pc:spChg chg="mod">
          <ac:chgData name="Moraru Dumitru" userId="6c8105df-432b-4055-9270-0a797142347e" providerId="ADAL" clId="{5E072E20-C203-4ED2-8612-5C0824B1883F}" dt="2025-09-04T11:36:39.651" v="511" actId="1076"/>
          <ac:spMkLst>
            <pc:docMk/>
            <pc:sldMk cId="3512298077" sldId="275"/>
            <ac:spMk id="5" creationId="{8E2095E0-7EE6-9501-AA73-BC232F2A96CF}"/>
          </ac:spMkLst>
        </pc:spChg>
        <pc:picChg chg="add mod modCrop">
          <ac:chgData name="Moraru Dumitru" userId="6c8105df-432b-4055-9270-0a797142347e" providerId="ADAL" clId="{5E072E20-C203-4ED2-8612-5C0824B1883F}" dt="2025-09-04T11:37:11.554" v="517" actId="1076"/>
          <ac:picMkLst>
            <pc:docMk/>
            <pc:sldMk cId="3512298077" sldId="275"/>
            <ac:picMk id="3" creationId="{7AD0FC08-CC12-BAFF-2DA5-BDD2CFEC0C96}"/>
          </ac:picMkLst>
        </pc:picChg>
        <pc:picChg chg="add mod">
          <ac:chgData name="Moraru Dumitru" userId="6c8105df-432b-4055-9270-0a797142347e" providerId="ADAL" clId="{5E072E20-C203-4ED2-8612-5C0824B1883F}" dt="2025-09-04T11:37:29.485" v="520" actId="14100"/>
          <ac:picMkLst>
            <pc:docMk/>
            <pc:sldMk cId="3512298077" sldId="275"/>
            <ac:picMk id="9" creationId="{E9CF620B-232C-AA81-7DD1-F0CD645A400C}"/>
          </ac:picMkLst>
        </pc:picChg>
      </pc:sldChg>
      <pc:sldChg chg="del">
        <pc:chgData name="Moraru Dumitru" userId="6c8105df-432b-4055-9270-0a797142347e" providerId="ADAL" clId="{5E072E20-C203-4ED2-8612-5C0824B1883F}" dt="2025-09-04T11:04:14.882" v="140" actId="2696"/>
        <pc:sldMkLst>
          <pc:docMk/>
          <pc:sldMk cId="4250950100" sldId="275"/>
        </pc:sldMkLst>
      </pc:sldChg>
      <pc:sldChg chg="modSp add mod ord">
        <pc:chgData name="Moraru Dumitru" userId="6c8105df-432b-4055-9270-0a797142347e" providerId="ADAL" clId="{5E072E20-C203-4ED2-8612-5C0824B1883F}" dt="2025-09-04T11:55:17.688" v="694" actId="1076"/>
        <pc:sldMkLst>
          <pc:docMk/>
          <pc:sldMk cId="2937695913" sldId="276"/>
        </pc:sldMkLst>
        <pc:spChg chg="mod">
          <ac:chgData name="Moraru Dumitru" userId="6c8105df-432b-4055-9270-0a797142347e" providerId="ADAL" clId="{5E072E20-C203-4ED2-8612-5C0824B1883F}" dt="2025-09-04T11:55:17.688" v="694" actId="1076"/>
          <ac:spMkLst>
            <pc:docMk/>
            <pc:sldMk cId="2937695913" sldId="276"/>
            <ac:spMk id="4" creationId="{1D558BB3-A368-F6E7-D076-50130F15CF73}"/>
          </ac:spMkLst>
        </pc:spChg>
        <pc:spChg chg="mod">
          <ac:chgData name="Moraru Dumitru" userId="6c8105df-432b-4055-9270-0a797142347e" providerId="ADAL" clId="{5E072E20-C203-4ED2-8612-5C0824B1883F}" dt="2025-09-04T11:39:55.215" v="608" actId="6549"/>
          <ac:spMkLst>
            <pc:docMk/>
            <pc:sldMk cId="2937695913" sldId="276"/>
            <ac:spMk id="5" creationId="{D500184F-02B0-4FAF-F069-64B9E648145F}"/>
          </ac:spMkLst>
        </pc:spChg>
        <pc:picChg chg="mod modCrop">
          <ac:chgData name="Moraru Dumitru" userId="6c8105df-432b-4055-9270-0a797142347e" providerId="ADAL" clId="{5E072E20-C203-4ED2-8612-5C0824B1883F}" dt="2025-09-04T11:39:58.084" v="609" actId="1076"/>
          <ac:picMkLst>
            <pc:docMk/>
            <pc:sldMk cId="2937695913" sldId="276"/>
            <ac:picMk id="3" creationId="{E2EFDDBA-3289-BE66-4061-2B37AE1E5BC2}"/>
          </ac:picMkLst>
        </pc:picChg>
        <pc:picChg chg="mod modCrop">
          <ac:chgData name="Moraru Dumitru" userId="6c8105df-432b-4055-9270-0a797142347e" providerId="ADAL" clId="{5E072E20-C203-4ED2-8612-5C0824B1883F}" dt="2025-09-04T11:39:59.494" v="610" actId="1076"/>
          <ac:picMkLst>
            <pc:docMk/>
            <pc:sldMk cId="2937695913" sldId="276"/>
            <ac:picMk id="9" creationId="{893F5027-6E53-63A6-48F2-C14EE6696272}"/>
          </ac:picMkLst>
        </pc:picChg>
      </pc:sldChg>
      <pc:sldChg chg="del">
        <pc:chgData name="Moraru Dumitru" userId="6c8105df-432b-4055-9270-0a797142347e" providerId="ADAL" clId="{5E072E20-C203-4ED2-8612-5C0824B1883F}" dt="2025-09-04T11:04:16.557" v="141" actId="2696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5E072E20-C203-4ED2-8612-5C0824B1883F}" dt="2025-09-04T11:55:13.069" v="693" actId="1076"/>
        <pc:sldMkLst>
          <pc:docMk/>
          <pc:sldMk cId="936264729" sldId="277"/>
        </pc:sldMkLst>
        <pc:spChg chg="mod">
          <ac:chgData name="Moraru Dumitru" userId="6c8105df-432b-4055-9270-0a797142347e" providerId="ADAL" clId="{5E072E20-C203-4ED2-8612-5C0824B1883F}" dt="2025-09-04T11:55:13.069" v="693" actId="1076"/>
          <ac:spMkLst>
            <pc:docMk/>
            <pc:sldMk cId="936264729" sldId="277"/>
            <ac:spMk id="4" creationId="{5ADD597E-D1BD-4140-52DD-A4C92E4ED325}"/>
          </ac:spMkLst>
        </pc:spChg>
        <pc:spChg chg="mod">
          <ac:chgData name="Moraru Dumitru" userId="6c8105df-432b-4055-9270-0a797142347e" providerId="ADAL" clId="{5E072E20-C203-4ED2-8612-5C0824B1883F}" dt="2025-09-04T11:41:05.204" v="647" actId="6549"/>
          <ac:spMkLst>
            <pc:docMk/>
            <pc:sldMk cId="936264729" sldId="277"/>
            <ac:spMk id="5" creationId="{1783B9E6-95AB-4B9B-A55E-8CD714B31DEB}"/>
          </ac:spMkLst>
        </pc:spChg>
        <pc:picChg chg="del">
          <ac:chgData name="Moraru Dumitru" userId="6c8105df-432b-4055-9270-0a797142347e" providerId="ADAL" clId="{5E072E20-C203-4ED2-8612-5C0824B1883F}" dt="2025-09-04T11:40:06.594" v="611" actId="478"/>
          <ac:picMkLst>
            <pc:docMk/>
            <pc:sldMk cId="936264729" sldId="277"/>
            <ac:picMk id="3" creationId="{4CE92822-AE3F-A5F3-1968-57863475BF7D}"/>
          </ac:picMkLst>
        </pc:picChg>
        <pc:picChg chg="add mod">
          <ac:chgData name="Moraru Dumitru" userId="6c8105df-432b-4055-9270-0a797142347e" providerId="ADAL" clId="{5E072E20-C203-4ED2-8612-5C0824B1883F}" dt="2025-09-04T11:40:57.645" v="623" actId="1076"/>
          <ac:picMkLst>
            <pc:docMk/>
            <pc:sldMk cId="936264729" sldId="277"/>
            <ac:picMk id="6" creationId="{02726828-CE53-6ADC-EF49-4F9D44C28702}"/>
          </ac:picMkLst>
        </pc:picChg>
        <pc:picChg chg="del">
          <ac:chgData name="Moraru Dumitru" userId="6c8105df-432b-4055-9270-0a797142347e" providerId="ADAL" clId="{5E072E20-C203-4ED2-8612-5C0824B1883F}" dt="2025-09-04T11:40:07.063" v="612" actId="478"/>
          <ac:picMkLst>
            <pc:docMk/>
            <pc:sldMk cId="936264729" sldId="277"/>
            <ac:picMk id="9" creationId="{1964A1B6-EE1E-B7B7-A35E-71104544BCED}"/>
          </ac:picMkLst>
        </pc:picChg>
        <pc:picChg chg="add mod">
          <ac:chgData name="Moraru Dumitru" userId="6c8105df-432b-4055-9270-0a797142347e" providerId="ADAL" clId="{5E072E20-C203-4ED2-8612-5C0824B1883F}" dt="2025-09-04T11:40:56.578" v="622" actId="14100"/>
          <ac:picMkLst>
            <pc:docMk/>
            <pc:sldMk cId="936264729" sldId="277"/>
            <ac:picMk id="11" creationId="{39CDBF5D-00FA-A446-7ED2-E7F964836415}"/>
          </ac:picMkLst>
        </pc:picChg>
      </pc:sldChg>
      <pc:sldChg chg="del">
        <pc:chgData name="Moraru Dumitru" userId="6c8105df-432b-4055-9270-0a797142347e" providerId="ADAL" clId="{5E072E20-C203-4ED2-8612-5C0824B1883F}" dt="2025-09-04T11:04:18.213" v="142" actId="2696"/>
        <pc:sldMkLst>
          <pc:docMk/>
          <pc:sldMk cId="1580851744" sldId="277"/>
        </pc:sldMkLst>
      </pc:sldChg>
      <pc:sldChg chg="del">
        <pc:chgData name="Moraru Dumitru" userId="6c8105df-432b-4055-9270-0a797142347e" providerId="ADAL" clId="{5E072E20-C203-4ED2-8612-5C0824B1883F}" dt="2025-09-04T11:04:20.036" v="143" actId="2696"/>
        <pc:sldMkLst>
          <pc:docMk/>
          <pc:sldMk cId="2097755342" sldId="278"/>
        </pc:sldMkLst>
      </pc:sldChg>
      <pc:sldChg chg="delSp modSp add mod">
        <pc:chgData name="Moraru Dumitru" userId="6c8105df-432b-4055-9270-0a797142347e" providerId="ADAL" clId="{5E072E20-C203-4ED2-8612-5C0824B1883F}" dt="2025-09-04T11:55:06.686" v="692" actId="1076"/>
        <pc:sldMkLst>
          <pc:docMk/>
          <pc:sldMk cId="2520172015" sldId="278"/>
        </pc:sldMkLst>
        <pc:spChg chg="mod">
          <ac:chgData name="Moraru Dumitru" userId="6c8105df-432b-4055-9270-0a797142347e" providerId="ADAL" clId="{5E072E20-C203-4ED2-8612-5C0824B1883F}" dt="2025-09-04T11:55:06.686" v="692" actId="1076"/>
          <ac:spMkLst>
            <pc:docMk/>
            <pc:sldMk cId="2520172015" sldId="278"/>
            <ac:spMk id="4" creationId="{067E5AB9-DCCA-12BD-3998-66EA7B56BE79}"/>
          </ac:spMkLst>
        </pc:spChg>
        <pc:spChg chg="mod">
          <ac:chgData name="Moraru Dumitru" userId="6c8105df-432b-4055-9270-0a797142347e" providerId="ADAL" clId="{5E072E20-C203-4ED2-8612-5C0824B1883F}" dt="2025-09-04T11:52:29.130" v="669" actId="1076"/>
          <ac:spMkLst>
            <pc:docMk/>
            <pc:sldMk cId="2520172015" sldId="278"/>
            <ac:spMk id="5" creationId="{A6812F31-758D-39BF-7614-A2B733761498}"/>
          </ac:spMkLst>
        </pc:spChg>
        <pc:picChg chg="del">
          <ac:chgData name="Moraru Dumitru" userId="6c8105df-432b-4055-9270-0a797142347e" providerId="ADAL" clId="{5E072E20-C203-4ED2-8612-5C0824B1883F}" dt="2025-09-04T11:52:19.105" v="665" actId="478"/>
          <ac:picMkLst>
            <pc:docMk/>
            <pc:sldMk cId="2520172015" sldId="278"/>
            <ac:picMk id="6" creationId="{9A5067D2-9B39-1236-3039-1577A6DD16E2}"/>
          </ac:picMkLst>
        </pc:picChg>
        <pc:picChg chg="del">
          <ac:chgData name="Moraru Dumitru" userId="6c8105df-432b-4055-9270-0a797142347e" providerId="ADAL" clId="{5E072E20-C203-4ED2-8612-5C0824B1883F}" dt="2025-09-04T11:52:19.637" v="666" actId="478"/>
          <ac:picMkLst>
            <pc:docMk/>
            <pc:sldMk cId="2520172015" sldId="278"/>
            <ac:picMk id="11" creationId="{B56F4917-40F4-FBA7-50E8-CFE4DE9AE2D2}"/>
          </ac:picMkLst>
        </pc:picChg>
      </pc:sldChg>
      <pc:sldChg chg="del">
        <pc:chgData name="Moraru Dumitru" userId="6c8105df-432b-4055-9270-0a797142347e" providerId="ADAL" clId="{5E072E20-C203-4ED2-8612-5C0824B1883F}" dt="2025-09-04T11:04:29.006" v="148" actId="2696"/>
        <pc:sldMkLst>
          <pc:docMk/>
          <pc:sldMk cId="696054257" sldId="279"/>
        </pc:sldMkLst>
      </pc:sldChg>
      <pc:sldChg chg="addSp modSp add mod">
        <pc:chgData name="Moraru Dumitru" userId="6c8105df-432b-4055-9270-0a797142347e" providerId="ADAL" clId="{5E072E20-C203-4ED2-8612-5C0824B1883F}" dt="2025-09-04T11:55:02.056" v="691" actId="1076"/>
        <pc:sldMkLst>
          <pc:docMk/>
          <pc:sldMk cId="2094355838" sldId="279"/>
        </pc:sldMkLst>
        <pc:spChg chg="mod">
          <ac:chgData name="Moraru Dumitru" userId="6c8105df-432b-4055-9270-0a797142347e" providerId="ADAL" clId="{5E072E20-C203-4ED2-8612-5C0824B1883F}" dt="2025-09-04T11:55:02.056" v="691" actId="1076"/>
          <ac:spMkLst>
            <pc:docMk/>
            <pc:sldMk cId="2094355838" sldId="279"/>
            <ac:spMk id="4" creationId="{7841F15D-B7B8-965D-856B-26CD41DE0862}"/>
          </ac:spMkLst>
        </pc:spChg>
        <pc:spChg chg="mod">
          <ac:chgData name="Moraru Dumitru" userId="6c8105df-432b-4055-9270-0a797142347e" providerId="ADAL" clId="{5E072E20-C203-4ED2-8612-5C0824B1883F}" dt="2025-09-04T11:53:31.347" v="679" actId="1076"/>
          <ac:spMkLst>
            <pc:docMk/>
            <pc:sldMk cId="2094355838" sldId="279"/>
            <ac:spMk id="5" creationId="{CEBD07AA-20F0-8DF5-2AD7-46E8F77D107F}"/>
          </ac:spMkLst>
        </pc:spChg>
        <pc:picChg chg="add mod">
          <ac:chgData name="Moraru Dumitru" userId="6c8105df-432b-4055-9270-0a797142347e" providerId="ADAL" clId="{5E072E20-C203-4ED2-8612-5C0824B1883F}" dt="2025-09-04T11:53:59.260" v="683" actId="1076"/>
          <ac:picMkLst>
            <pc:docMk/>
            <pc:sldMk cId="2094355838" sldId="279"/>
            <ac:picMk id="3" creationId="{FF4C3055-3755-00DB-6AA9-A03BC7F0EFE1}"/>
          </ac:picMkLst>
        </pc:picChg>
      </pc:sldChg>
      <pc:sldChg chg="del">
        <pc:chgData name="Moraru Dumitru" userId="6c8105df-432b-4055-9270-0a797142347e" providerId="ADAL" clId="{5E072E20-C203-4ED2-8612-5C0824B1883F}" dt="2025-09-04T11:04:30.566" v="149" actId="2696"/>
        <pc:sldMkLst>
          <pc:docMk/>
          <pc:sldMk cId="615201186" sldId="280"/>
        </pc:sldMkLst>
      </pc:sldChg>
      <pc:sldChg chg="addSp delSp modSp add mod">
        <pc:chgData name="Moraru Dumitru" userId="6c8105df-432b-4055-9270-0a797142347e" providerId="ADAL" clId="{5E072E20-C203-4ED2-8612-5C0824B1883F}" dt="2025-09-04T11:57:16.860" v="709" actId="1076"/>
        <pc:sldMkLst>
          <pc:docMk/>
          <pc:sldMk cId="2172782963" sldId="280"/>
        </pc:sldMkLst>
        <pc:spChg chg="mod">
          <ac:chgData name="Moraru Dumitru" userId="6c8105df-432b-4055-9270-0a797142347e" providerId="ADAL" clId="{5E072E20-C203-4ED2-8612-5C0824B1883F}" dt="2025-09-04T11:54:57.672" v="690" actId="1076"/>
          <ac:spMkLst>
            <pc:docMk/>
            <pc:sldMk cId="2172782963" sldId="280"/>
            <ac:spMk id="4" creationId="{43C7380B-1086-5E46-7868-A035BFD1543E}"/>
          </ac:spMkLst>
        </pc:spChg>
        <pc:spChg chg="mod">
          <ac:chgData name="Moraru Dumitru" userId="6c8105df-432b-4055-9270-0a797142347e" providerId="ADAL" clId="{5E072E20-C203-4ED2-8612-5C0824B1883F}" dt="2025-09-04T11:57:08.224" v="706" actId="1076"/>
          <ac:spMkLst>
            <pc:docMk/>
            <pc:sldMk cId="2172782963" sldId="280"/>
            <ac:spMk id="5" creationId="{ECAE78FF-91F4-832D-50AF-F48100B9882C}"/>
          </ac:spMkLst>
        </pc:spChg>
        <pc:picChg chg="del">
          <ac:chgData name="Moraru Dumitru" userId="6c8105df-432b-4055-9270-0a797142347e" providerId="ADAL" clId="{5E072E20-C203-4ED2-8612-5C0824B1883F}" dt="2025-09-04T11:54:52.339" v="689" actId="478"/>
          <ac:picMkLst>
            <pc:docMk/>
            <pc:sldMk cId="2172782963" sldId="280"/>
            <ac:picMk id="3" creationId="{72751D20-6904-810B-1434-E9DED4F9A4FA}"/>
          </ac:picMkLst>
        </pc:picChg>
        <pc:picChg chg="add mod">
          <ac:chgData name="Moraru Dumitru" userId="6c8105df-432b-4055-9270-0a797142347e" providerId="ADAL" clId="{5E072E20-C203-4ED2-8612-5C0824B1883F}" dt="2025-09-04T11:57:16.860" v="709" actId="1076"/>
          <ac:picMkLst>
            <pc:docMk/>
            <pc:sldMk cId="2172782963" sldId="280"/>
            <ac:picMk id="6" creationId="{3CA1F439-9456-F9E2-F1B9-2F1E926E4194}"/>
          </ac:picMkLst>
        </pc:picChg>
      </pc:sldChg>
      <pc:sldChg chg="delSp modSp add mod">
        <pc:chgData name="Moraru Dumitru" userId="6c8105df-432b-4055-9270-0a797142347e" providerId="ADAL" clId="{5E072E20-C203-4ED2-8612-5C0824B1883F}" dt="2025-09-04T12:01:34.139" v="766" actId="20577"/>
        <pc:sldMkLst>
          <pc:docMk/>
          <pc:sldMk cId="2024292923" sldId="281"/>
        </pc:sldMkLst>
        <pc:spChg chg="mod">
          <ac:chgData name="Moraru Dumitru" userId="6c8105df-432b-4055-9270-0a797142347e" providerId="ADAL" clId="{5E072E20-C203-4ED2-8612-5C0824B1883F}" dt="2025-09-04T12:00:13.490" v="750" actId="6549"/>
          <ac:spMkLst>
            <pc:docMk/>
            <pc:sldMk cId="2024292923" sldId="281"/>
            <ac:spMk id="4" creationId="{00EA8348-C0D4-58D9-0342-7C75D907CA1B}"/>
          </ac:spMkLst>
        </pc:spChg>
        <pc:spChg chg="mod">
          <ac:chgData name="Moraru Dumitru" userId="6c8105df-432b-4055-9270-0a797142347e" providerId="ADAL" clId="{5E072E20-C203-4ED2-8612-5C0824B1883F}" dt="2025-09-04T12:01:34.139" v="766" actId="20577"/>
          <ac:spMkLst>
            <pc:docMk/>
            <pc:sldMk cId="2024292923" sldId="281"/>
            <ac:spMk id="5" creationId="{28A4EC3A-D77F-074B-8C9F-6AB2BA6CB9F3}"/>
          </ac:spMkLst>
        </pc:spChg>
        <pc:picChg chg="del">
          <ac:chgData name="Moraru Dumitru" userId="6c8105df-432b-4055-9270-0a797142347e" providerId="ADAL" clId="{5E072E20-C203-4ED2-8612-5C0824B1883F}" dt="2025-09-04T12:00:17.059" v="751" actId="478"/>
          <ac:picMkLst>
            <pc:docMk/>
            <pc:sldMk cId="2024292923" sldId="281"/>
            <ac:picMk id="6" creationId="{C105304C-C4FC-4281-12F2-101AA440C633}"/>
          </ac:picMkLst>
        </pc:picChg>
      </pc:sldChg>
      <pc:sldChg chg="del">
        <pc:chgData name="Moraru Dumitru" userId="6c8105df-432b-4055-9270-0a797142347e" providerId="ADAL" clId="{5E072E20-C203-4ED2-8612-5C0824B1883F}" dt="2025-09-04T11:04:32" v="150" actId="2696"/>
        <pc:sldMkLst>
          <pc:docMk/>
          <pc:sldMk cId="4265795587" sldId="281"/>
        </pc:sldMkLst>
      </pc:sldChg>
      <pc:sldChg chg="del">
        <pc:chgData name="Moraru Dumitru" userId="6c8105df-432b-4055-9270-0a797142347e" providerId="ADAL" clId="{5E072E20-C203-4ED2-8612-5C0824B1883F}" dt="2025-09-04T11:04:21.919" v="144" actId="2696"/>
        <pc:sldMkLst>
          <pc:docMk/>
          <pc:sldMk cId="928517457" sldId="282"/>
        </pc:sldMkLst>
      </pc:sldChg>
      <pc:sldChg chg="modSp add mod">
        <pc:chgData name="Moraru Dumitru" userId="6c8105df-432b-4055-9270-0a797142347e" providerId="ADAL" clId="{5E072E20-C203-4ED2-8612-5C0824B1883F}" dt="2025-09-04T12:07:30.150" v="786" actId="1076"/>
        <pc:sldMkLst>
          <pc:docMk/>
          <pc:sldMk cId="4038496611" sldId="282"/>
        </pc:sldMkLst>
        <pc:spChg chg="mod">
          <ac:chgData name="Moraru Dumitru" userId="6c8105df-432b-4055-9270-0a797142347e" providerId="ADAL" clId="{5E072E20-C203-4ED2-8612-5C0824B1883F}" dt="2025-09-04T12:07:30.150" v="786" actId="1076"/>
          <ac:spMkLst>
            <pc:docMk/>
            <pc:sldMk cId="4038496611" sldId="282"/>
            <ac:spMk id="5" creationId="{D285F0C8-E577-AD60-54A8-57B99DDEC7AE}"/>
          </ac:spMkLst>
        </pc:spChg>
      </pc:sldChg>
      <pc:sldChg chg="modSp add mod ord">
        <pc:chgData name="Moraru Dumitru" userId="6c8105df-432b-4055-9270-0a797142347e" providerId="ADAL" clId="{5E072E20-C203-4ED2-8612-5C0824B1883F}" dt="2025-09-04T12:12:55.973" v="818" actId="20577"/>
        <pc:sldMkLst>
          <pc:docMk/>
          <pc:sldMk cId="335435589" sldId="283"/>
        </pc:sldMkLst>
        <pc:spChg chg="mod">
          <ac:chgData name="Moraru Dumitru" userId="6c8105df-432b-4055-9270-0a797142347e" providerId="ADAL" clId="{5E072E20-C203-4ED2-8612-5C0824B1883F}" dt="2025-09-04T12:12:55.973" v="818" actId="20577"/>
          <ac:spMkLst>
            <pc:docMk/>
            <pc:sldMk cId="335435589" sldId="283"/>
            <ac:spMk id="5" creationId="{6129505B-4B7F-C7BC-D946-1F8F7CC61339}"/>
          </ac:spMkLst>
        </pc:spChg>
      </pc:sldChg>
      <pc:sldChg chg="del">
        <pc:chgData name="Moraru Dumitru" userId="6c8105df-432b-4055-9270-0a797142347e" providerId="ADAL" clId="{5E072E20-C203-4ED2-8612-5C0824B1883F}" dt="2025-09-04T11:04:23.574" v="145" actId="2696"/>
        <pc:sldMkLst>
          <pc:docMk/>
          <pc:sldMk cId="2907380284" sldId="283"/>
        </pc:sldMkLst>
      </pc:sldChg>
      <pc:sldChg chg="del">
        <pc:chgData name="Moraru Dumitru" userId="6c8105df-432b-4055-9270-0a797142347e" providerId="ADAL" clId="{5E072E20-C203-4ED2-8612-5C0824B1883F}" dt="2025-09-04T11:04:25.352" v="146" actId="2696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5E072E20-C203-4ED2-8612-5C0824B1883F}" dt="2025-09-04T12:30:41.359" v="853" actId="20577"/>
        <pc:sldMkLst>
          <pc:docMk/>
          <pc:sldMk cId="3869552838" sldId="284"/>
        </pc:sldMkLst>
        <pc:spChg chg="mod">
          <ac:chgData name="Moraru Dumitru" userId="6c8105df-432b-4055-9270-0a797142347e" providerId="ADAL" clId="{5E072E20-C203-4ED2-8612-5C0824B1883F}" dt="2025-09-04T12:30:41.359" v="853" actId="20577"/>
          <ac:spMkLst>
            <pc:docMk/>
            <pc:sldMk cId="3869552838" sldId="284"/>
            <ac:spMk id="5" creationId="{32A6833B-3040-8734-FF23-166BD030CBDA}"/>
          </ac:spMkLst>
        </pc:spChg>
      </pc:sldChg>
      <pc:sldChg chg="modSp add mod">
        <pc:chgData name="Moraru Dumitru" userId="6c8105df-432b-4055-9270-0a797142347e" providerId="ADAL" clId="{5E072E20-C203-4ED2-8612-5C0824B1883F}" dt="2025-09-04T12:36:57.072" v="884" actId="2710"/>
        <pc:sldMkLst>
          <pc:docMk/>
          <pc:sldMk cId="1848335246" sldId="285"/>
        </pc:sldMkLst>
        <pc:spChg chg="mod">
          <ac:chgData name="Moraru Dumitru" userId="6c8105df-432b-4055-9270-0a797142347e" providerId="ADAL" clId="{5E072E20-C203-4ED2-8612-5C0824B1883F}" dt="2025-09-04T12:31:32.066" v="857" actId="20577"/>
          <ac:spMkLst>
            <pc:docMk/>
            <pc:sldMk cId="1848335246" sldId="285"/>
            <ac:spMk id="4" creationId="{6E242E9E-2150-DC96-9AC4-88BF00582752}"/>
          </ac:spMkLst>
        </pc:spChg>
        <pc:spChg chg="mod">
          <ac:chgData name="Moraru Dumitru" userId="6c8105df-432b-4055-9270-0a797142347e" providerId="ADAL" clId="{5E072E20-C203-4ED2-8612-5C0824B1883F}" dt="2025-09-04T12:36:57.072" v="884" actId="2710"/>
          <ac:spMkLst>
            <pc:docMk/>
            <pc:sldMk cId="1848335246" sldId="285"/>
            <ac:spMk id="5" creationId="{8B2F1E3A-5C54-37E6-E305-2C2FF87F280C}"/>
          </ac:spMkLst>
        </pc:spChg>
      </pc:sldChg>
      <pc:sldChg chg="del">
        <pc:chgData name="Moraru Dumitru" userId="6c8105df-432b-4055-9270-0a797142347e" providerId="ADAL" clId="{5E072E20-C203-4ED2-8612-5C0824B1883F}" dt="2025-09-04T11:04:27.247" v="147" actId="2696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5E072E20-C203-4ED2-8612-5C0824B1883F}" dt="2025-09-04T12:44:03.807" v="953" actId="20577"/>
        <pc:sldMkLst>
          <pc:docMk/>
          <pc:sldMk cId="3413883397" sldId="286"/>
        </pc:sldMkLst>
        <pc:spChg chg="mod">
          <ac:chgData name="Moraru Dumitru" userId="6c8105df-432b-4055-9270-0a797142347e" providerId="ADAL" clId="{5E072E20-C203-4ED2-8612-5C0824B1883F}" dt="2025-09-04T12:44:03.807" v="953" actId="20577"/>
          <ac:spMkLst>
            <pc:docMk/>
            <pc:sldMk cId="3413883397" sldId="286"/>
            <ac:spMk id="5" creationId="{4D247F87-1B01-817A-D506-C07EEB76280F}"/>
          </ac:spMkLst>
        </pc:spChg>
      </pc:sldChg>
      <pc:sldChg chg="del">
        <pc:chgData name="Moraru Dumitru" userId="6c8105df-432b-4055-9270-0a797142347e" providerId="ADAL" clId="{5E072E20-C203-4ED2-8612-5C0824B1883F}" dt="2025-09-04T11:04:34.011" v="151" actId="2696"/>
        <pc:sldMkLst>
          <pc:docMk/>
          <pc:sldMk cId="3502043221" sldId="286"/>
        </pc:sldMkLst>
      </pc:sldChg>
      <pc:sldChg chg="addSp modSp add mod ord">
        <pc:chgData name="Moraru Dumitru" userId="6c8105df-432b-4055-9270-0a797142347e" providerId="ADAL" clId="{5E072E20-C203-4ED2-8612-5C0824B1883F}" dt="2025-09-04T12:40:51.120" v="919"/>
        <pc:sldMkLst>
          <pc:docMk/>
          <pc:sldMk cId="1208482035" sldId="287"/>
        </pc:sldMkLst>
        <pc:spChg chg="mod">
          <ac:chgData name="Moraru Dumitru" userId="6c8105df-432b-4055-9270-0a797142347e" providerId="ADAL" clId="{5E072E20-C203-4ED2-8612-5C0824B1883F}" dt="2025-09-04T12:40:23.614" v="913" actId="1076"/>
          <ac:spMkLst>
            <pc:docMk/>
            <pc:sldMk cId="1208482035" sldId="287"/>
            <ac:spMk id="5" creationId="{BFBB18EF-28DB-D091-40BE-23B7F1C18944}"/>
          </ac:spMkLst>
        </pc:spChg>
        <pc:picChg chg="add mod">
          <ac:chgData name="Moraru Dumitru" userId="6c8105df-432b-4055-9270-0a797142347e" providerId="ADAL" clId="{5E072E20-C203-4ED2-8612-5C0824B1883F}" dt="2025-09-04T12:40:45.375" v="917" actId="14100"/>
          <ac:picMkLst>
            <pc:docMk/>
            <pc:sldMk cId="1208482035" sldId="287"/>
            <ac:picMk id="3" creationId="{7D6433E4-2F65-4B39-FD5E-41C29F070B10}"/>
          </ac:picMkLst>
        </pc:picChg>
      </pc:sldChg>
      <pc:sldChg chg="del">
        <pc:chgData name="Moraru Dumitru" userId="6c8105df-432b-4055-9270-0a797142347e" providerId="ADAL" clId="{5E072E20-C203-4ED2-8612-5C0824B1883F}" dt="2025-09-04T11:04:36.035" v="152" actId="2696"/>
        <pc:sldMkLst>
          <pc:docMk/>
          <pc:sldMk cId="3458663629" sldId="287"/>
        </pc:sldMkLst>
      </pc:sldChg>
      <pc:sldChg chg="del">
        <pc:chgData name="Moraru Dumitru" userId="6c8105df-432b-4055-9270-0a797142347e" providerId="ADAL" clId="{5E072E20-C203-4ED2-8612-5C0824B1883F}" dt="2025-09-04T11:04:37.760" v="153" actId="269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5E072E20-C203-4ED2-8612-5C0824B1883F}" dt="2025-09-04T11:04:39.222" v="154" actId="2696"/>
        <pc:sldMkLst>
          <pc:docMk/>
          <pc:sldMk cId="3911380470" sldId="289"/>
        </pc:sldMkLst>
      </pc:sldChg>
      <pc:sldChg chg="del">
        <pc:chgData name="Moraru Dumitru" userId="6c8105df-432b-4055-9270-0a797142347e" providerId="ADAL" clId="{5E072E20-C203-4ED2-8612-5C0824B1883F}" dt="2025-09-04T11:04:42.149" v="155" actId="2696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5E072E20-C203-4ED2-8612-5C0824B1883F}" dt="2025-09-04T11:04:43.680" v="156" actId="2696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5E072E20-C203-4ED2-8612-5C0824B1883F}" dt="2025-09-04T11:04:45.126" v="157" actId="2696"/>
        <pc:sldMkLst>
          <pc:docMk/>
          <pc:sldMk cId="1458585039" sldId="292"/>
        </pc:sldMkLst>
      </pc:sldChg>
      <pc:sldChg chg="del">
        <pc:chgData name="Moraru Dumitru" userId="6c8105df-432b-4055-9270-0a797142347e" providerId="ADAL" clId="{5E072E20-C203-4ED2-8612-5C0824B1883F}" dt="2025-09-04T11:04:46.838" v="158" actId="2696"/>
        <pc:sldMkLst>
          <pc:docMk/>
          <pc:sldMk cId="370626014" sldId="293"/>
        </pc:sldMkLst>
      </pc:sldChg>
    </pc:docChg>
  </pc:docChgLst>
  <pc:docChgLst>
    <pc:chgData name="Moraru Dumitru" userId="6c8105df-432b-4055-9270-0a797142347e" providerId="ADAL" clId="{C99C455D-8ACB-4BA5-8B95-8048CC0617E5}"/>
    <pc:docChg chg="delSld modSld">
      <pc:chgData name="Moraru Dumitru" userId="6c8105df-432b-4055-9270-0a797142347e" providerId="ADAL" clId="{C99C455D-8ACB-4BA5-8B95-8048CC0617E5}" dt="2023-10-06T11:38:43.550" v="39" actId="20577"/>
      <pc:docMkLst>
        <pc:docMk/>
      </pc:docMkLst>
      <pc:sldChg chg="modNotesTx">
        <pc:chgData name="Moraru Dumitru" userId="6c8105df-432b-4055-9270-0a797142347e" providerId="ADAL" clId="{C99C455D-8ACB-4BA5-8B95-8048CC0617E5}" dt="2023-10-06T11:38:43.550" v="39" actId="20577"/>
        <pc:sldMkLst>
          <pc:docMk/>
          <pc:sldMk cId="0" sldId="266"/>
        </pc:sldMkLst>
      </pc:sldChg>
      <pc:sldChg chg="modSp mod">
        <pc:chgData name="Moraru Dumitru" userId="6c8105df-432b-4055-9270-0a797142347e" providerId="ADAL" clId="{C99C455D-8ACB-4BA5-8B95-8048CC0617E5}" dt="2023-10-04T12:46:53.113" v="29" actId="1035"/>
        <pc:sldMkLst>
          <pc:docMk/>
          <pc:sldMk cId="392807166" sldId="298"/>
        </pc:sldMkLst>
      </pc:sldChg>
      <pc:sldChg chg="modSp mod">
        <pc:chgData name="Moraru Dumitru" userId="6c8105df-432b-4055-9270-0a797142347e" providerId="ADAL" clId="{C99C455D-8ACB-4BA5-8B95-8048CC0617E5}" dt="2023-10-04T12:47:41.557" v="37" actId="1076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99C455D-8ACB-4BA5-8B95-8048CC0617E5}" dt="2023-10-04T12:48:16.955" v="38" actId="2696"/>
        <pc:sldMkLst>
          <pc:docMk/>
          <pc:sldMk cId="3960824071" sldId="301"/>
        </pc:sldMkLst>
      </pc:sldChg>
      <pc:sldChg chg="modSp">
        <pc:chgData name="Moraru Dumitru" userId="6c8105df-432b-4055-9270-0a797142347e" providerId="ADAL" clId="{C99C455D-8ACB-4BA5-8B95-8048CC0617E5}" dt="2023-10-04T12:45:06.972" v="14" actId="20577"/>
        <pc:sldMkLst>
          <pc:docMk/>
          <pc:sldMk cId="368701573" sldId="303"/>
        </pc:sldMkLst>
      </pc:sldChg>
    </pc:docChg>
  </pc:docChgLst>
  <pc:docChgLst>
    <pc:chgData name="Moraru Dumitru" userId="6c8105df-432b-4055-9270-0a797142347e" providerId="ADAL" clId="{C184E2F1-E9A9-4BE0-9C83-8EBA288A41CA}"/>
    <pc:docChg chg="undo custSel addSld delSld modSld sldOrd delMainMaster">
      <pc:chgData name="Moraru Dumitru" userId="6c8105df-432b-4055-9270-0a797142347e" providerId="ADAL" clId="{C184E2F1-E9A9-4BE0-9C83-8EBA288A41CA}" dt="2024-09-22T19:58:08.303" v="1597" actId="20577"/>
      <pc:docMkLst>
        <pc:docMk/>
      </pc:docMkLst>
      <pc:sldChg chg="addSp delSp modSp mod">
        <pc:chgData name="Moraru Dumitru" userId="6c8105df-432b-4055-9270-0a797142347e" providerId="ADAL" clId="{C184E2F1-E9A9-4BE0-9C83-8EBA288A41CA}" dt="2024-09-22T17:56:48.394" v="232" actId="113"/>
        <pc:sldMkLst>
          <pc:docMk/>
          <pc:sldMk cId="0" sldId="256"/>
        </pc:sldMkLst>
      </pc:sldChg>
      <pc:sldChg chg="delSp modSp mod">
        <pc:chgData name="Moraru Dumitru" userId="6c8105df-432b-4055-9270-0a797142347e" providerId="ADAL" clId="{C184E2F1-E9A9-4BE0-9C83-8EBA288A41CA}" dt="2024-09-22T17:47:45.325" v="55" actId="20577"/>
        <pc:sldMkLst>
          <pc:docMk/>
          <pc:sldMk cId="0" sldId="266"/>
        </pc:sldMkLst>
      </pc:sldChg>
      <pc:sldChg chg="addSp delSp modSp add mod">
        <pc:chgData name="Moraru Dumitru" userId="6c8105df-432b-4055-9270-0a797142347e" providerId="ADAL" clId="{C184E2F1-E9A9-4BE0-9C83-8EBA288A41CA}" dt="2024-09-22T18:12:30.316" v="481" actId="790"/>
        <pc:sldMkLst>
          <pc:docMk/>
          <pc:sldMk cId="479013585" sldId="267"/>
        </pc:sldMkLst>
      </pc:sldChg>
      <pc:sldChg chg="modSp add mod">
        <pc:chgData name="Moraru Dumitru" userId="6c8105df-432b-4055-9270-0a797142347e" providerId="ADAL" clId="{C184E2F1-E9A9-4BE0-9C83-8EBA288A41CA}" dt="2024-09-22T18:12:40.851" v="482" actId="790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C184E2F1-E9A9-4BE0-9C83-8EBA288A41CA}" dt="2024-09-22T18:13:02.070" v="484" actId="790"/>
        <pc:sldMkLst>
          <pc:docMk/>
          <pc:sldMk cId="225149376" sldId="269"/>
        </pc:sldMkLst>
      </pc:sldChg>
      <pc:sldChg chg="modSp add mod">
        <pc:chgData name="Moraru Dumitru" userId="6c8105df-432b-4055-9270-0a797142347e" providerId="ADAL" clId="{C184E2F1-E9A9-4BE0-9C83-8EBA288A41CA}" dt="2024-09-22T18:13:11.828" v="485" actId="790"/>
        <pc:sldMkLst>
          <pc:docMk/>
          <pc:sldMk cId="2765180963" sldId="270"/>
        </pc:sldMkLst>
      </pc:sldChg>
      <pc:sldChg chg="modSp add mod">
        <pc:chgData name="Moraru Dumitru" userId="6c8105df-432b-4055-9270-0a797142347e" providerId="ADAL" clId="{C184E2F1-E9A9-4BE0-9C83-8EBA288A41CA}" dt="2024-09-22T18:13:17.684" v="486" actId="790"/>
        <pc:sldMkLst>
          <pc:docMk/>
          <pc:sldMk cId="2820776970" sldId="271"/>
        </pc:sldMkLst>
      </pc:sldChg>
      <pc:sldChg chg="add del">
        <pc:chgData name="Moraru Dumitru" userId="6c8105df-432b-4055-9270-0a797142347e" providerId="ADAL" clId="{C184E2F1-E9A9-4BE0-9C83-8EBA288A41CA}" dt="2024-09-22T18:11:13.870" v="479" actId="47"/>
        <pc:sldMkLst>
          <pc:docMk/>
          <pc:sldMk cId="528004209" sldId="272"/>
        </pc:sldMkLst>
      </pc:sldChg>
      <pc:sldChg chg="addSp modSp add mod">
        <pc:chgData name="Moraru Dumitru" userId="6c8105df-432b-4055-9270-0a797142347e" providerId="ADAL" clId="{C184E2F1-E9A9-4BE0-9C83-8EBA288A41CA}" dt="2024-09-22T18:19:30.227" v="602" actId="20577"/>
        <pc:sldMkLst>
          <pc:docMk/>
          <pc:sldMk cId="1172836151" sldId="272"/>
        </pc:sldMkLst>
      </pc:sldChg>
      <pc:sldChg chg="modSp add mod ord">
        <pc:chgData name="Moraru Dumitru" userId="6c8105df-432b-4055-9270-0a797142347e" providerId="ADAL" clId="{C184E2F1-E9A9-4BE0-9C83-8EBA288A41CA}" dt="2024-09-22T18:17:43.249" v="556"/>
        <pc:sldMkLst>
          <pc:docMk/>
          <pc:sldMk cId="4010382162" sldId="273"/>
        </pc:sldMkLst>
      </pc:sldChg>
      <pc:sldChg chg="modSp add mod">
        <pc:chgData name="Moraru Dumitru" userId="6c8105df-432b-4055-9270-0a797142347e" providerId="ADAL" clId="{C184E2F1-E9A9-4BE0-9C83-8EBA288A41CA}" dt="2024-09-22T18:39:32.751" v="657" actId="313"/>
        <pc:sldMkLst>
          <pc:docMk/>
          <pc:sldMk cId="2757989639" sldId="274"/>
        </pc:sldMkLst>
      </pc:sldChg>
      <pc:sldChg chg="modSp add mod">
        <pc:chgData name="Moraru Dumitru" userId="6c8105df-432b-4055-9270-0a797142347e" providerId="ADAL" clId="{C184E2F1-E9A9-4BE0-9C83-8EBA288A41CA}" dt="2024-09-22T18:42:40.612" v="710" actId="313"/>
        <pc:sldMkLst>
          <pc:docMk/>
          <pc:sldMk cId="4250950100" sldId="275"/>
        </pc:sldMkLst>
      </pc:sldChg>
      <pc:sldChg chg="modSp add mod">
        <pc:chgData name="Moraru Dumitru" userId="6c8105df-432b-4055-9270-0a797142347e" providerId="ADAL" clId="{C184E2F1-E9A9-4BE0-9C83-8EBA288A41CA}" dt="2024-09-22T18:45:53.156" v="770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C184E2F1-E9A9-4BE0-9C83-8EBA288A41CA}" dt="2024-09-22T18:52:04.818" v="821" actId="179"/>
        <pc:sldMkLst>
          <pc:docMk/>
          <pc:sldMk cId="1580851744" sldId="277"/>
        </pc:sldMkLst>
      </pc:sldChg>
      <pc:sldChg chg="modSp add mod">
        <pc:chgData name="Moraru Dumitru" userId="6c8105df-432b-4055-9270-0a797142347e" providerId="ADAL" clId="{C184E2F1-E9A9-4BE0-9C83-8EBA288A41CA}" dt="2024-09-22T19:16:49.161" v="921" actId="20577"/>
        <pc:sldMkLst>
          <pc:docMk/>
          <pc:sldMk cId="2097755342" sldId="278"/>
        </pc:sldMkLst>
      </pc:sldChg>
      <pc:sldChg chg="addSp delSp modSp add mod">
        <pc:chgData name="Moraru Dumitru" userId="6c8105df-432b-4055-9270-0a797142347e" providerId="ADAL" clId="{C184E2F1-E9A9-4BE0-9C83-8EBA288A41CA}" dt="2024-09-22T19:37:25.335" v="1338" actId="20577"/>
        <pc:sldMkLst>
          <pc:docMk/>
          <pc:sldMk cId="696054257" sldId="279"/>
        </pc:sldMkLst>
      </pc:sldChg>
      <pc:sldChg chg="modSp add mod ord">
        <pc:chgData name="Moraru Dumitru" userId="6c8105df-432b-4055-9270-0a797142347e" providerId="ADAL" clId="{C184E2F1-E9A9-4BE0-9C83-8EBA288A41CA}" dt="2024-09-22T19:22:08.103" v="990"/>
        <pc:sldMkLst>
          <pc:docMk/>
          <pc:sldMk cId="615201186" sldId="280"/>
        </pc:sldMkLst>
      </pc:sldChg>
      <pc:sldChg chg="modSp add mod ord">
        <pc:chgData name="Moraru Dumitru" userId="6c8105df-432b-4055-9270-0a797142347e" providerId="ADAL" clId="{C184E2F1-E9A9-4BE0-9C83-8EBA288A41CA}" dt="2024-09-22T19:25:06.063" v="1022" actId="2165"/>
        <pc:sldMkLst>
          <pc:docMk/>
          <pc:sldMk cId="4265795587" sldId="281"/>
        </pc:sldMkLst>
      </pc:sldChg>
      <pc:sldChg chg="modSp add mod ord">
        <pc:chgData name="Moraru Dumitru" userId="6c8105df-432b-4055-9270-0a797142347e" providerId="ADAL" clId="{C184E2F1-E9A9-4BE0-9C83-8EBA288A41CA}" dt="2024-09-22T19:27:39.856" v="1078" actId="20577"/>
        <pc:sldMkLst>
          <pc:docMk/>
          <pc:sldMk cId="928517457" sldId="28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630881868" sldId="282"/>
        </pc:sldMkLst>
      </pc:sldChg>
      <pc:sldChg chg="modSp add mod">
        <pc:chgData name="Moraru Dumitru" userId="6c8105df-432b-4055-9270-0a797142347e" providerId="ADAL" clId="{C184E2F1-E9A9-4BE0-9C83-8EBA288A41CA}" dt="2024-09-22T19:29:25.236" v="1124" actId="1076"/>
        <pc:sldMkLst>
          <pc:docMk/>
          <pc:sldMk cId="2907380284" sldId="283"/>
        </pc:sldMkLst>
      </pc:sldChg>
      <pc:sldChg chg="modSp add mod">
        <pc:chgData name="Moraru Dumitru" userId="6c8105df-432b-4055-9270-0a797142347e" providerId="ADAL" clId="{C184E2F1-E9A9-4BE0-9C83-8EBA288A41CA}" dt="2024-09-22T19:30:47.385" v="1159" actId="790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C184E2F1-E9A9-4BE0-9C83-8EBA288A41CA}" dt="2024-09-22T19:31:49.236" v="1194" actId="255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C184E2F1-E9A9-4BE0-9C83-8EBA288A41CA}" dt="2024-09-22T19:33:45.943" v="1241" actId="313"/>
        <pc:sldMkLst>
          <pc:docMk/>
          <pc:sldMk cId="3502043221" sldId="28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03478616" sldId="286"/>
        </pc:sldMkLst>
      </pc:sldChg>
      <pc:sldChg chg="del">
        <pc:chgData name="Moraru Dumitru" userId="6c8105df-432b-4055-9270-0a797142347e" providerId="ADAL" clId="{C184E2F1-E9A9-4BE0-9C83-8EBA288A41CA}" dt="2024-09-22T17:47:54.893" v="56" actId="47"/>
        <pc:sldMkLst>
          <pc:docMk/>
          <pc:sldMk cId="3145588534" sldId="287"/>
        </pc:sldMkLst>
      </pc:sldChg>
      <pc:sldChg chg="modSp add mod">
        <pc:chgData name="Moraru Dumitru" userId="6c8105df-432b-4055-9270-0a797142347e" providerId="ADAL" clId="{C184E2F1-E9A9-4BE0-9C83-8EBA288A41CA}" dt="2024-09-22T19:39:53.255" v="1340" actId="1076"/>
        <pc:sldMkLst>
          <pc:docMk/>
          <pc:sldMk cId="3458663629" sldId="287"/>
        </pc:sldMkLst>
      </pc:sldChg>
      <pc:sldChg chg="modSp add mod">
        <pc:chgData name="Moraru Dumitru" userId="6c8105df-432b-4055-9270-0a797142347e" providerId="ADAL" clId="{C184E2F1-E9A9-4BE0-9C83-8EBA288A41CA}" dt="2024-09-22T19:41:43.173" v="1383" actId="107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C184E2F1-E9A9-4BE0-9C83-8EBA288A41CA}" dt="2024-09-22T17:47:55.643" v="57" actId="47"/>
        <pc:sldMkLst>
          <pc:docMk/>
          <pc:sldMk cId="3520172867" sldId="288"/>
        </pc:sldMkLst>
      </pc:sldChg>
      <pc:sldChg chg="del">
        <pc:chgData name="Moraru Dumitru" userId="6c8105df-432b-4055-9270-0a797142347e" providerId="ADAL" clId="{C184E2F1-E9A9-4BE0-9C83-8EBA288A41CA}" dt="2024-09-22T17:47:56.269" v="58" actId="47"/>
        <pc:sldMkLst>
          <pc:docMk/>
          <pc:sldMk cId="1262532271" sldId="289"/>
        </pc:sldMkLst>
      </pc:sldChg>
      <pc:sldChg chg="modSp add mod">
        <pc:chgData name="Moraru Dumitru" userId="6c8105df-432b-4055-9270-0a797142347e" providerId="ADAL" clId="{C184E2F1-E9A9-4BE0-9C83-8EBA288A41CA}" dt="2024-09-22T19:46:33.762" v="1426" actId="313"/>
        <pc:sldMkLst>
          <pc:docMk/>
          <pc:sldMk cId="3911380470" sldId="289"/>
        </pc:sldMkLst>
      </pc:sldChg>
      <pc:sldChg chg="modSp add mod">
        <pc:chgData name="Moraru Dumitru" userId="6c8105df-432b-4055-9270-0a797142347e" providerId="ADAL" clId="{C184E2F1-E9A9-4BE0-9C83-8EBA288A41CA}" dt="2024-09-22T19:49:05.459" v="1471" actId="20577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C184E2F1-E9A9-4BE0-9C83-8EBA288A41CA}" dt="2024-09-22T17:47:56.832" v="59" actId="47"/>
        <pc:sldMkLst>
          <pc:docMk/>
          <pc:sldMk cId="3984546042" sldId="290"/>
        </pc:sldMkLst>
      </pc:sldChg>
      <pc:sldChg chg="modSp add mod">
        <pc:chgData name="Moraru Dumitru" userId="6c8105df-432b-4055-9270-0a797142347e" providerId="ADAL" clId="{C184E2F1-E9A9-4BE0-9C83-8EBA288A41CA}" dt="2024-09-22T19:51:07.926" v="1518" actId="313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C184E2F1-E9A9-4BE0-9C83-8EBA288A41CA}" dt="2024-09-22T17:47:57.395" v="60" actId="4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C184E2F1-E9A9-4BE0-9C83-8EBA288A41CA}" dt="2024-09-22T17:47:58.130" v="61" actId="47"/>
        <pc:sldMkLst>
          <pc:docMk/>
          <pc:sldMk cId="818698726" sldId="292"/>
        </pc:sldMkLst>
      </pc:sldChg>
      <pc:sldChg chg="modSp add mod">
        <pc:chgData name="Moraru Dumitru" userId="6c8105df-432b-4055-9270-0a797142347e" providerId="ADAL" clId="{C184E2F1-E9A9-4BE0-9C83-8EBA288A41CA}" dt="2024-09-22T19:53:30.980" v="1562" actId="313"/>
        <pc:sldMkLst>
          <pc:docMk/>
          <pc:sldMk cId="1458585039" sldId="292"/>
        </pc:sldMkLst>
      </pc:sldChg>
      <pc:sldChg chg="modSp add mod">
        <pc:chgData name="Moraru Dumitru" userId="6c8105df-432b-4055-9270-0a797142347e" providerId="ADAL" clId="{C184E2F1-E9A9-4BE0-9C83-8EBA288A41CA}" dt="2024-09-22T19:58:08.303" v="1597" actId="20577"/>
        <pc:sldMkLst>
          <pc:docMk/>
          <pc:sldMk cId="370626014" sldId="293"/>
        </pc:sldMkLst>
      </pc:sldChg>
      <pc:sldChg chg="del">
        <pc:chgData name="Moraru Dumitru" userId="6c8105df-432b-4055-9270-0a797142347e" providerId="ADAL" clId="{C184E2F1-E9A9-4BE0-9C83-8EBA288A41CA}" dt="2024-09-22T17:47:58.833" v="62" actId="47"/>
        <pc:sldMkLst>
          <pc:docMk/>
          <pc:sldMk cId="4200763130" sldId="29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71214260" sldId="29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253172023" sldId="29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4688114" sldId="29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463525322" sldId="29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2807166" sldId="29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38946326" sldId="30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088584599" sldId="30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8701573" sldId="30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888838242" sldId="30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550771585" sldId="31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17249440" sldId="31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42042629" sldId="31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91366582" sldId="31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697645621" sldId="33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74155257" sldId="33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989649520" sldId="33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387439630" sldId="33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76472880" sldId="33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55303594" sldId="33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11331366" sldId="33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745855773" sldId="34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43379761" sldId="34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486198390" sldId="34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106090107" sldId="34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345349465" sldId="34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96572777" sldId="34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86643632" sldId="35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35696786" sldId="35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501946196" sldId="35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58943098" sldId="35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48104027" sldId="35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55599739" sldId="35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04923250" sldId="35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06359508" sldId="36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63207004" sldId="36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91817968" sldId="362"/>
        </pc:sldMkLst>
      </pc:sldChg>
      <pc:sldMasterChg chg="del delSldLayout">
        <pc:chgData name="Moraru Dumitru" userId="6c8105df-432b-4055-9270-0a797142347e" providerId="ADAL" clId="{C184E2F1-E9A9-4BE0-9C83-8EBA288A41CA}" dt="2024-09-22T17:48:06.389" v="63" actId="47"/>
        <pc:sldMasterMkLst>
          <pc:docMk/>
          <pc:sldMasterMk cId="1144987405" sldId="2147483752"/>
        </pc:sldMasterMkLst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104919096" sldId="2147483753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37343689" sldId="2147483754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181930124" sldId="2147483755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22895873" sldId="2147483756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1342150240" sldId="2147483757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283896800" sldId="2147483758"/>
          </pc:sldLayoutMkLst>
        </pc:sldLayoutChg>
      </pc:sldMasterChg>
    </pc:docChg>
  </pc:docChgLst>
  <pc:docChgLst>
    <pc:chgData name="Moraru Dumitru" userId="6c8105df-432b-4055-9270-0a797142347e" providerId="ADAL" clId="{FFE94D8B-8DD5-4B1C-A533-1C263E66D49B}"/>
    <pc:docChg chg="undo custSel addSld delSld modSld sldOrd">
      <pc:chgData name="Moraru Dumitru" userId="6c8105df-432b-4055-9270-0a797142347e" providerId="ADAL" clId="{FFE94D8B-8DD5-4B1C-A533-1C263E66D49B}" dt="2023-10-03T18:26:02.709" v="89" actId="6549"/>
      <pc:docMkLst>
        <pc:docMk/>
      </pc:docMkLst>
      <pc:sldChg chg="del">
        <pc:chgData name="Moraru Dumitru" userId="6c8105df-432b-4055-9270-0a797142347e" providerId="ADAL" clId="{FFE94D8B-8DD5-4B1C-A533-1C263E66D49B}" dt="2023-10-03T18:15:39.786" v="46" actId="47"/>
        <pc:sldMkLst>
          <pc:docMk/>
          <pc:sldMk cId="3383474717" sldId="277"/>
        </pc:sldMkLst>
      </pc:sldChg>
      <pc:sldChg chg="modSp mod">
        <pc:chgData name="Moraru Dumitru" userId="6c8105df-432b-4055-9270-0a797142347e" providerId="ADAL" clId="{FFE94D8B-8DD5-4B1C-A533-1C263E66D49B}" dt="2023-10-03T18:16:40.372" v="53" actId="1076"/>
        <pc:sldMkLst>
          <pc:docMk/>
          <pc:sldMk cId="2630881868" sldId="282"/>
        </pc:sldMkLst>
      </pc:sldChg>
      <pc:sldChg chg="modSp mod">
        <pc:chgData name="Moraru Dumitru" userId="6c8105df-432b-4055-9270-0a797142347e" providerId="ADAL" clId="{FFE94D8B-8DD5-4B1C-A533-1C263E66D49B}" dt="2023-10-03T17:38:37.450" v="25" actId="6549"/>
        <pc:sldMkLst>
          <pc:docMk/>
          <pc:sldMk cId="1262532271" sldId="289"/>
        </pc:sldMkLst>
      </pc:sldChg>
      <pc:sldChg chg="modSp mod">
        <pc:chgData name="Moraru Dumitru" userId="6c8105df-432b-4055-9270-0a797142347e" providerId="ADAL" clId="{FFE94D8B-8DD5-4B1C-A533-1C263E66D49B}" dt="2023-10-03T17:39:10.154" v="26" actId="6549"/>
        <pc:sldMkLst>
          <pc:docMk/>
          <pc:sldMk cId="3984546042" sldId="290"/>
        </pc:sldMkLst>
      </pc:sldChg>
      <pc:sldChg chg="modSp mod">
        <pc:chgData name="Moraru Dumitru" userId="6c8105df-432b-4055-9270-0a797142347e" providerId="ADAL" clId="{FFE94D8B-8DD5-4B1C-A533-1C263E66D49B}" dt="2023-10-03T17:39:58.953" v="30" actId="2057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FFE94D8B-8DD5-4B1C-A533-1C263E66D49B}" dt="2023-10-03T18:06:53.328" v="31" actId="47"/>
        <pc:sldMkLst>
          <pc:docMk/>
          <pc:sldMk cId="2262649805" sldId="305"/>
        </pc:sldMkLst>
      </pc:sldChg>
      <pc:sldChg chg="del">
        <pc:chgData name="Moraru Dumitru" userId="6c8105df-432b-4055-9270-0a797142347e" providerId="ADAL" clId="{FFE94D8B-8DD5-4B1C-A533-1C263E66D49B}" dt="2023-10-03T18:06:55.810" v="32" actId="47"/>
        <pc:sldMkLst>
          <pc:docMk/>
          <pc:sldMk cId="1865464119" sldId="306"/>
        </pc:sldMkLst>
      </pc:sldChg>
      <pc:sldChg chg="del">
        <pc:chgData name="Moraru Dumitru" userId="6c8105df-432b-4055-9270-0a797142347e" providerId="ADAL" clId="{FFE94D8B-8DD5-4B1C-A533-1C263E66D49B}" dt="2023-10-03T18:06:57.201" v="33" actId="47"/>
        <pc:sldMkLst>
          <pc:docMk/>
          <pc:sldMk cId="1785295820" sldId="307"/>
        </pc:sldMkLst>
      </pc:sldChg>
      <pc:sldChg chg="del">
        <pc:chgData name="Moraru Dumitru" userId="6c8105df-432b-4055-9270-0a797142347e" providerId="ADAL" clId="{FFE94D8B-8DD5-4B1C-A533-1C263E66D49B}" dt="2023-10-03T18:06:58.901" v="34" actId="47"/>
        <pc:sldMkLst>
          <pc:docMk/>
          <pc:sldMk cId="3085147983" sldId="308"/>
        </pc:sldMkLst>
      </pc:sldChg>
      <pc:sldChg chg="del">
        <pc:chgData name="Moraru Dumitru" userId="6c8105df-432b-4055-9270-0a797142347e" providerId="ADAL" clId="{FFE94D8B-8DD5-4B1C-A533-1C263E66D49B}" dt="2023-10-03T18:07:58.839" v="39" actId="47"/>
        <pc:sldMkLst>
          <pc:docMk/>
          <pc:sldMk cId="3304748513" sldId="311"/>
        </pc:sldMkLst>
      </pc:sldChg>
      <pc:sldChg chg="del">
        <pc:chgData name="Moraru Dumitru" userId="6c8105df-432b-4055-9270-0a797142347e" providerId="ADAL" clId="{FFE94D8B-8DD5-4B1C-A533-1C263E66D49B}" dt="2023-10-03T18:07:56.825" v="38" actId="47"/>
        <pc:sldMkLst>
          <pc:docMk/>
          <pc:sldMk cId="2570459244" sldId="312"/>
        </pc:sldMkLst>
      </pc:sldChg>
      <pc:sldChg chg="del">
        <pc:chgData name="Moraru Dumitru" userId="6c8105df-432b-4055-9270-0a797142347e" providerId="ADAL" clId="{FFE94D8B-8DD5-4B1C-A533-1C263E66D49B}" dt="2023-10-03T18:07:55.922" v="37" actId="47"/>
        <pc:sldMkLst>
          <pc:docMk/>
          <pc:sldMk cId="4079315408" sldId="313"/>
        </pc:sldMkLst>
      </pc:sldChg>
      <pc:sldChg chg="del">
        <pc:chgData name="Moraru Dumitru" userId="6c8105df-432b-4055-9270-0a797142347e" providerId="ADAL" clId="{FFE94D8B-8DD5-4B1C-A533-1C263E66D49B}" dt="2023-10-03T18:07:54.634" v="36" actId="47"/>
        <pc:sldMkLst>
          <pc:docMk/>
          <pc:sldMk cId="1675556360" sldId="314"/>
        </pc:sldMkLst>
      </pc:sldChg>
      <pc:sldChg chg="del">
        <pc:chgData name="Moraru Dumitru" userId="6c8105df-432b-4055-9270-0a797142347e" providerId="ADAL" clId="{FFE94D8B-8DD5-4B1C-A533-1C263E66D49B}" dt="2023-10-03T18:07:53.511" v="35" actId="47"/>
        <pc:sldMkLst>
          <pc:docMk/>
          <pc:sldMk cId="3286424681" sldId="315"/>
        </pc:sldMkLst>
      </pc:sldChg>
      <pc:sldChg chg="modSp">
        <pc:chgData name="Moraru Dumitru" userId="6c8105df-432b-4055-9270-0a797142347e" providerId="ADAL" clId="{FFE94D8B-8DD5-4B1C-A533-1C263E66D49B}" dt="2023-10-03T18:15:26.902" v="45" actId="6549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FFE94D8B-8DD5-4B1C-A533-1C263E66D49B}" dt="2023-10-03T18:16:06.547" v="47" actId="47"/>
        <pc:sldMkLst>
          <pc:docMk/>
          <pc:sldMk cId="1746716693" sldId="345"/>
        </pc:sldMkLst>
      </pc:sldChg>
      <pc:sldChg chg="ord">
        <pc:chgData name="Moraru Dumitru" userId="6c8105df-432b-4055-9270-0a797142347e" providerId="ADAL" clId="{FFE94D8B-8DD5-4B1C-A533-1C263E66D49B}" dt="2023-10-03T18:16:14.833" v="49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FFE94D8B-8DD5-4B1C-A533-1C263E66D49B}" dt="2023-10-03T18:16:51.323" v="54" actId="47"/>
        <pc:sldMkLst>
          <pc:docMk/>
          <pc:sldMk cId="3875108075" sldId="348"/>
        </pc:sldMkLst>
      </pc:sldChg>
      <pc:sldChg chg="del">
        <pc:chgData name="Moraru Dumitru" userId="6c8105df-432b-4055-9270-0a797142347e" providerId="ADAL" clId="{FFE94D8B-8DD5-4B1C-A533-1C263E66D49B}" dt="2023-10-03T18:17:50.095" v="55" actId="47"/>
        <pc:sldMkLst>
          <pc:docMk/>
          <pc:sldMk cId="2448162648" sldId="355"/>
        </pc:sldMkLst>
      </pc:sldChg>
      <pc:sldChg chg="del">
        <pc:chgData name="Moraru Dumitru" userId="6c8105df-432b-4055-9270-0a797142347e" providerId="ADAL" clId="{FFE94D8B-8DD5-4B1C-A533-1C263E66D49B}" dt="2023-10-03T18:18:16.838" v="56" actId="47"/>
        <pc:sldMkLst>
          <pc:docMk/>
          <pc:sldMk cId="1215827939" sldId="357"/>
        </pc:sldMkLst>
      </pc:sldChg>
      <pc:sldChg chg="modSp mod">
        <pc:chgData name="Moraru Dumitru" userId="6c8105df-432b-4055-9270-0a797142347e" providerId="ADAL" clId="{FFE94D8B-8DD5-4B1C-A533-1C263E66D49B}" dt="2023-10-03T18:23:46.617" v="77" actId="12"/>
        <pc:sldMkLst>
          <pc:docMk/>
          <pc:sldMk cId="2104923250" sldId="359"/>
        </pc:sldMkLst>
      </pc:sldChg>
      <pc:sldChg chg="modSp mod">
        <pc:chgData name="Moraru Dumitru" userId="6c8105df-432b-4055-9270-0a797142347e" providerId="ADAL" clId="{FFE94D8B-8DD5-4B1C-A533-1C263E66D49B}" dt="2023-10-03T18:26:02.709" v="89" actId="6549"/>
        <pc:sldMkLst>
          <pc:docMk/>
          <pc:sldMk cId="4106359508" sldId="360"/>
        </pc:sldMkLst>
      </pc:sldChg>
      <pc:sldChg chg="modSp mod">
        <pc:chgData name="Moraru Dumitru" userId="6c8105df-432b-4055-9270-0a797142347e" providerId="ADAL" clId="{FFE94D8B-8DD5-4B1C-A533-1C263E66D49B}" dt="2023-10-03T18:18:31.640" v="57" actId="20577"/>
        <pc:sldMkLst>
          <pc:docMk/>
          <pc:sldMk cId="3763207004" sldId="361"/>
        </pc:sldMkLst>
      </pc:sldChg>
      <pc:sldChg chg="modSp add mod">
        <pc:chgData name="Moraru Dumitru" userId="6c8105df-432b-4055-9270-0a797142347e" providerId="ADAL" clId="{FFE94D8B-8DD5-4B1C-A533-1C263E66D49B}" dt="2023-10-03T18:25:55.583" v="88" actId="20577"/>
        <pc:sldMkLst>
          <pc:docMk/>
          <pc:sldMk cId="4291817968" sldId="3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04.09.2025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A623AAD6-370E-F2F9-DF51-FBA6580E67CC}"/>
              </a:ext>
            </a:extLst>
          </p:cNvPr>
          <p:cNvSpPr txBox="1">
            <a:spLocks/>
          </p:cNvSpPr>
          <p:nvPr/>
        </p:nvSpPr>
        <p:spPr bwMode="auto">
          <a:xfrm>
            <a:off x="481398" y="1854307"/>
            <a:ext cx="8181203" cy="124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Tehnici de programare</a:t>
            </a:r>
          </a:p>
          <a:p>
            <a:pPr algn="ctr">
              <a:lnSpc>
                <a:spcPct val="90000"/>
              </a:lnSpc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(limbajul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829C-652C-26F2-B06B-8451DFBA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5A7BCE-CCDC-45CA-BC7C-FB6DCD6AC871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2B0A-C023-8B1B-E395-FB7565092E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E074C-340E-9336-2DB2-0B9C29B4A10F}"/>
              </a:ext>
            </a:extLst>
          </p:cNvPr>
          <p:cNvSpPr txBox="1">
            <a:spLocks/>
          </p:cNvSpPr>
          <p:nvPr/>
        </p:nvSpPr>
        <p:spPr bwMode="auto">
          <a:xfrm>
            <a:off x="136733" y="5900320"/>
            <a:ext cx="455207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Titularul cursului: MORARU Dumitru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F1B84E-210A-398E-C0DE-0F5D8367C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7C139-B097-1C54-FB05-EF6ED5582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E5BF829-7AF2-DD28-E0C9-3E7529AAA0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558BB3-A368-F6E7-D076-50130F15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1850" y="783699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2 </a:t>
            </a:r>
            <a:r>
              <a:rPr lang="en-US" dirty="0" err="1"/>
              <a:t>Algoritmi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logica</a:t>
            </a:r>
            <a:r>
              <a:rPr lang="en-US" dirty="0"/>
              <a:t> </a:t>
            </a:r>
            <a:r>
              <a:rPr lang="en-US" dirty="0" err="1"/>
              <a:t>programării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500184F-02B0-4FAF-F069-64B9E648145F}"/>
              </a:ext>
            </a:extLst>
          </p:cNvPr>
          <p:cNvSpPr txBox="1">
            <a:spLocks/>
          </p:cNvSpPr>
          <p:nvPr/>
        </p:nvSpPr>
        <p:spPr bwMode="auto">
          <a:xfrm>
            <a:off x="628650" y="2573111"/>
            <a:ext cx="7886700" cy="2025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Exemple simple de algoritmi</a:t>
            </a: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Calculul sumei a două numere</a:t>
            </a:r>
          </a:p>
          <a:p>
            <a:pPr lvl="0" indent="44450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Pseudocod	                                   Implementare în 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EFDDBA-3289-BE66-4061-2B37AE1E5BC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3690" r="48288"/>
          <a:stretch>
            <a:fillRect/>
          </a:stretch>
        </p:blipFill>
        <p:spPr>
          <a:xfrm>
            <a:off x="813955" y="4341181"/>
            <a:ext cx="3339599" cy="14026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93F5027-6E53-63A6-48F2-C14EE669627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0289"/>
          <a:stretch>
            <a:fillRect/>
          </a:stretch>
        </p:blipFill>
        <p:spPr>
          <a:xfrm>
            <a:off x="4338858" y="4341180"/>
            <a:ext cx="4437182" cy="140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695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B96A57-7EC3-D79E-36B5-B66C471C8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B4AC36-6290-B8CA-BF4E-4F193E7F3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FD3B37D-3CEF-EA4A-3074-B2ED650C40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ADD597E-D1BD-4140-52DD-A4C92E4ED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972" y="786724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2 </a:t>
            </a:r>
            <a:r>
              <a:rPr lang="en-US" dirty="0" err="1"/>
              <a:t>Algoritmi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logica</a:t>
            </a:r>
            <a:r>
              <a:rPr lang="en-US" dirty="0"/>
              <a:t> </a:t>
            </a:r>
            <a:r>
              <a:rPr lang="en-US" dirty="0" err="1"/>
              <a:t>programării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783B9E6-95AB-4B9B-A55E-8CD714B31DEB}"/>
              </a:ext>
            </a:extLst>
          </p:cNvPr>
          <p:cNvSpPr txBox="1">
            <a:spLocks/>
          </p:cNvSpPr>
          <p:nvPr/>
        </p:nvSpPr>
        <p:spPr bwMode="auto">
          <a:xfrm>
            <a:off x="628650" y="2539014"/>
            <a:ext cx="7886700" cy="1518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Exemple simple de algoritmi</a:t>
            </a:r>
          </a:p>
          <a:p>
            <a:pPr lvl="0" indent="444500" algn="just"/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Determinarea maximului dintre două numere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Pseudocod	                    Implementare în 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726828-CE53-6ADC-EF49-4F9D44C287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5618" y="4149407"/>
            <a:ext cx="1657581" cy="16575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CDBF5D-00FA-A446-7ED2-E7F964836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2522" y="4149407"/>
            <a:ext cx="3640929" cy="165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264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401D8D-3928-B167-FA98-ED51A8FA1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D2349D-1112-7974-B82F-B9CAAE3A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4F5D86A-4C38-DA33-37EB-888EF2ACC9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7E5AB9-DCCA-12BD-3998-66EA7B56B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3300" y="777847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3 </a:t>
            </a:r>
            <a:r>
              <a:rPr lang="en-US" dirty="0" err="1"/>
              <a:t>Reprezentarea</a:t>
            </a:r>
            <a:r>
              <a:rPr lang="en-US" dirty="0"/>
              <a:t> </a:t>
            </a:r>
            <a:r>
              <a:rPr lang="en-US" dirty="0" err="1"/>
              <a:t>algoritmilor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6812F31-758D-39BF-7614-A2B733761498}"/>
              </a:ext>
            </a:extLst>
          </p:cNvPr>
          <p:cNvSpPr txBox="1">
            <a:spLocks/>
          </p:cNvSpPr>
          <p:nvPr/>
        </p:nvSpPr>
        <p:spPr bwMode="auto">
          <a:xfrm>
            <a:off x="1299746" y="3137879"/>
            <a:ext cx="6544508" cy="1518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ro-M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Descriere în limbaj natural 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explicat pas cu pas, ușor de înțeles pentru oameni, dar ambiguu pentru calculator.</a:t>
            </a:r>
          </a:p>
          <a:p>
            <a:pPr lvl="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Exemplu: „citește două numere și afișează suma lor”.</a:t>
            </a:r>
          </a:p>
        </p:txBody>
      </p:sp>
    </p:spTree>
    <p:extLst>
      <p:ext uri="{BB962C8B-B14F-4D97-AF65-F5344CB8AC3E}">
        <p14:creationId xmlns:p14="http://schemas.microsoft.com/office/powerpoint/2010/main" val="2520172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FDD275-2C2F-DEF6-19B2-CFF3AA3EB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158D86-FC7C-E7E7-D24C-621B2074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FF9D63-9F03-C86A-AFFF-0539318F7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41F15D-B7B8-965D-856B-26CD41DE0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0728" y="826072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3 </a:t>
            </a:r>
            <a:r>
              <a:rPr lang="en-US" dirty="0" err="1"/>
              <a:t>Reprezentarea</a:t>
            </a:r>
            <a:r>
              <a:rPr lang="en-US" dirty="0"/>
              <a:t> </a:t>
            </a:r>
            <a:r>
              <a:rPr lang="en-US" dirty="0" err="1"/>
              <a:t>algoritmilor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EBD07AA-20F0-8DF5-2AD7-46E8F77D107F}"/>
              </a:ext>
            </a:extLst>
          </p:cNvPr>
          <p:cNvSpPr txBox="1">
            <a:spLocks/>
          </p:cNvSpPr>
          <p:nvPr/>
        </p:nvSpPr>
        <p:spPr bwMode="auto">
          <a:xfrm>
            <a:off x="1299746" y="2543075"/>
            <a:ext cx="6544508" cy="1518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lvl="0" indent="-457200" algn="just">
              <a:buFont typeface="+mj-lt"/>
              <a:buAutoNum type="arabicPeriod" startAt="2"/>
            </a:pPr>
            <a:r>
              <a:rPr lang="ro-M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Pseudocod 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limbaj intermediar, apropiat de cel natural, dar structurat ca un program.</a:t>
            </a:r>
          </a:p>
          <a:p>
            <a:pPr lvl="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4C3055-3755-00DB-6AA9-A03BC7F0EF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4724" y="4061157"/>
            <a:ext cx="2174551" cy="151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55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2F17BD-A1B8-6880-80FC-1D5039014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36D75-6F08-44FD-1730-A1E6A6A1F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3E243B-AE33-3933-DBCD-99A7DAB748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C7380B-1086-5E46-7868-A035BFD15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87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3 </a:t>
            </a:r>
            <a:r>
              <a:rPr lang="en-US" dirty="0" err="1"/>
              <a:t>Reprezentarea</a:t>
            </a:r>
            <a:r>
              <a:rPr lang="en-US" dirty="0"/>
              <a:t> </a:t>
            </a:r>
            <a:r>
              <a:rPr lang="en-US" dirty="0" err="1"/>
              <a:t>algoritmilor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CAE78FF-91F4-832D-50AF-F48100B9882C}"/>
              </a:ext>
            </a:extLst>
          </p:cNvPr>
          <p:cNvSpPr txBox="1">
            <a:spLocks/>
          </p:cNvSpPr>
          <p:nvPr/>
        </p:nvSpPr>
        <p:spPr bwMode="auto">
          <a:xfrm>
            <a:off x="907880" y="2063420"/>
            <a:ext cx="3556339" cy="3741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lvl="0" indent="-457200" algn="just">
              <a:buFont typeface="+mj-lt"/>
              <a:buAutoNum type="arabicPeriod" startAt="2"/>
            </a:pPr>
            <a:r>
              <a:rPr lang="ro-M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Diagrame de flux (</a:t>
            </a:r>
            <a:r>
              <a:rPr lang="ro-MD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flowcharts</a:t>
            </a:r>
            <a:r>
              <a:rPr lang="ro-M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reprezentare grafică a pașilor sub formă de simboluri (dreptunghiuri pentru operații, romburi pentru decizii, săgeți pentru succesiune).</a:t>
            </a:r>
          </a:p>
          <a:p>
            <a:pPr lvl="0" algn="just"/>
            <a:endParaRPr lang="ro-M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M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Exemplu: 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determinarea maximului: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A1F439-9456-F9E2-F1B9-2F1E926E4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652" y="2280554"/>
            <a:ext cx="2900762" cy="324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782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D32D95-112F-941D-D1AF-47367F33E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AADCAA-D506-98A4-C863-722934FF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5CA38AA-1064-8EB4-B976-D279A92FD7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EA8348-C0D4-58D9-0342-7C75D90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87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4 Prezentarea limbajului </a:t>
            </a:r>
            <a:r>
              <a:rPr lang="ro-MD" dirty="0" err="1"/>
              <a:t>Python</a:t>
            </a:r>
            <a:r>
              <a:rPr lang="ro-MD" dirty="0"/>
              <a:t> 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8A4EC3A-D77F-074B-8C9F-6AB2BA6CB9F3}"/>
              </a:ext>
            </a:extLst>
          </p:cNvPr>
          <p:cNvSpPr txBox="1">
            <a:spLocks/>
          </p:cNvSpPr>
          <p:nvPr/>
        </p:nvSpPr>
        <p:spPr bwMode="auto">
          <a:xfrm>
            <a:off x="907880" y="2063420"/>
            <a:ext cx="7685704" cy="3741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Scurt istoric și caracteristici principale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AutoNum type="arabicPeriod"/>
            </a:pP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Limbajul 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fost creat de Guido van 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Rossum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anul 1991, având ca scop dezvoltarea unui limbaj de programare ușor de citit, ușor de utilizat și prietenos pentru începători.</a:t>
            </a:r>
          </a:p>
          <a:p>
            <a:pPr lvl="0" indent="444500" algn="just"/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Numele „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provine de la grupul de comedie britanic „Monty </a:t>
            </a:r>
            <a:r>
              <a:rPr lang="ro-MD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și nu de la șarpe – de aici și tradiția de a folosi exemple amuzante în documentația oficială.</a:t>
            </a:r>
          </a:p>
        </p:txBody>
      </p:sp>
    </p:spTree>
    <p:extLst>
      <p:ext uri="{BB962C8B-B14F-4D97-AF65-F5344CB8AC3E}">
        <p14:creationId xmlns:p14="http://schemas.microsoft.com/office/powerpoint/2010/main" val="2024292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B748B6-7752-EA27-5B4C-A79491D48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06E443-77BB-472F-3774-8648BD24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3C2DA6-91A5-F71A-2B22-8C003602B2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9218BA-F18C-006C-440D-95C49062F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87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4 Prezentarea limbajului </a:t>
            </a:r>
            <a:r>
              <a:rPr lang="ro-MD" dirty="0" err="1"/>
              <a:t>Python</a:t>
            </a:r>
            <a:r>
              <a:rPr lang="ro-MD" dirty="0"/>
              <a:t> 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285F0C8-E577-AD60-54A8-57B99DDEC7AE}"/>
              </a:ext>
            </a:extLst>
          </p:cNvPr>
          <p:cNvSpPr txBox="1">
            <a:spLocks/>
          </p:cNvSpPr>
          <p:nvPr/>
        </p:nvSpPr>
        <p:spPr bwMode="auto">
          <a:xfrm>
            <a:off x="907880" y="2044417"/>
            <a:ext cx="7685704" cy="3934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 principale:</a:t>
            </a: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Simplitate</a:t>
            </a:r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sintaxa este apropiată de limbajul natural, ceea ce reduce timpul de învățare.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Lizibilitate: </a:t>
            </a:r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codul este organizat prin indentare, ceea ce îl face ușor de citit și întreținut.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Portabilitate: </a:t>
            </a:r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programele Python rulează pe diverse sisteme de operare (Windows, Linux, macOS) fără modificări majore.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Biblioteci extinse: </a:t>
            </a:r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oferă mii de module pentru aproape orice domeniu (grafică, rețele, matematică, AI etc.).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Interpretat: </a:t>
            </a:r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 necesită compilare; codul este rulat direct de interpretor, ceea ce accelerează dezvoltarea.</a:t>
            </a:r>
            <a:endParaRPr lang="ro-MD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9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0EF370-4224-470E-BE6B-2855EBE26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4EF74F-EE37-8B42-CEAB-556920372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3F65AF1-F715-E34C-0EEB-4058CE31E4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B950D3-3EAD-BA47-63AE-79A26841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87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4 Prezentarea limbajului </a:t>
            </a:r>
            <a:r>
              <a:rPr lang="ro-MD" dirty="0" err="1"/>
              <a:t>Python</a:t>
            </a:r>
            <a:r>
              <a:rPr lang="ro-MD" dirty="0"/>
              <a:t> 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129505B-4B7F-C7BC-D946-1F8F7CC61339}"/>
              </a:ext>
            </a:extLst>
          </p:cNvPr>
          <p:cNvSpPr txBox="1">
            <a:spLocks/>
          </p:cNvSpPr>
          <p:nvPr/>
        </p:nvSpPr>
        <p:spPr bwMode="auto">
          <a:xfrm>
            <a:off x="907880" y="1544715"/>
            <a:ext cx="7685704" cy="42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just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Avantajele Python comparativ cu alte limbaje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Față de C: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este rapid și foarte aproape de hardware, dar necesită gestionarea manuală a memoriei.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mai lent, dar mult mai ușor de utilizat și oferă gestionarea automată a memoriei.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este folosit frecvent în sisteme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embedded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timp ce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preferat pentru aplicații de nivel înalt.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Față de Java: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este robust și foarte folosit în aplicații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Android.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 sintaxă mult mai simplă (cod mai scurt și mai clar).</a:t>
            </a:r>
          </a:p>
          <a:p>
            <a:pPr marL="541338" lvl="0" algn="just">
              <a:buFont typeface="Arial" panose="020B0604020202020204" pitchFamily="34" charset="0"/>
              <a:buChar char="•"/>
            </a:pP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mai flexibil pentru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prototipare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rapidă și proiecte de cercetare.</a:t>
            </a:r>
          </a:p>
        </p:txBody>
      </p:sp>
    </p:spTree>
    <p:extLst>
      <p:ext uri="{BB962C8B-B14F-4D97-AF65-F5344CB8AC3E}">
        <p14:creationId xmlns:p14="http://schemas.microsoft.com/office/powerpoint/2010/main" val="33543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C8E13D-5176-D942-19C2-004C28421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BAF9D-3229-9980-8489-6BDFC8B0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FF6AC76-D1E5-029E-F104-C679EC5AEA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BE144B-1B31-F89E-B0D0-52E707444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8887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4 Prezentarea limbajului </a:t>
            </a:r>
            <a:r>
              <a:rPr lang="ro-MD" dirty="0" err="1"/>
              <a:t>Python</a:t>
            </a:r>
            <a:r>
              <a:rPr lang="ro-MD" dirty="0"/>
              <a:t> 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2A6833B-3040-8734-FF23-166BD030CBDA}"/>
              </a:ext>
            </a:extLst>
          </p:cNvPr>
          <p:cNvSpPr txBox="1">
            <a:spLocks/>
          </p:cNvSpPr>
          <p:nvPr/>
        </p:nvSpPr>
        <p:spPr bwMode="auto">
          <a:xfrm>
            <a:off x="907880" y="1544715"/>
            <a:ext cx="7685704" cy="481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just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Domenii de utilizare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considerat un limbaj „general-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(de uz general), folosit într-o varietate de domenii:</a:t>
            </a:r>
          </a:p>
          <a:p>
            <a:pPr lvl="0" indent="444500" algn="just"/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Științe și cercetare: 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analiza datelor, modelare matematică, simulări numerice, bioinformatică.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Educație: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limbajul preferat pentru începători, datorită simplității și lizibilității sale.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Industrie: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automatizări industriale, aplicații pentru Internet of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IoT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controlul echipamentelor hardware.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Inteligență artificială și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domină acest domeniu prin librării precum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tensorflow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pytorch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scikit-learn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Dezvoltare web: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-uri precum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Django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Flask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utilizate pentru aplicații web complexe.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Securitate cibernetică: 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folosit pentru teste de spargere, analiză de rețea și dezvoltarea de instrumente de securitate.</a:t>
            </a:r>
          </a:p>
        </p:txBody>
      </p:sp>
    </p:spTree>
    <p:extLst>
      <p:ext uri="{BB962C8B-B14F-4D97-AF65-F5344CB8AC3E}">
        <p14:creationId xmlns:p14="http://schemas.microsoft.com/office/powerpoint/2010/main" val="3869552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079CE8-2CF8-7BFE-0041-44B992365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334DE4-C2F0-E32C-4C28-327D1ECE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CC0DCA-CB85-4AE0-432C-06F72B0F3C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42E9E-2150-DC96-9AC4-88BF0058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291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5 Medii de dezvoltare și instrumente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B2F1E3A-5C54-37E6-E305-2C2FF87F280C}"/>
              </a:ext>
            </a:extLst>
          </p:cNvPr>
          <p:cNvSpPr txBox="1">
            <a:spLocks/>
          </p:cNvSpPr>
          <p:nvPr/>
        </p:nvSpPr>
        <p:spPr bwMode="auto">
          <a:xfrm>
            <a:off x="907880" y="1544715"/>
            <a:ext cx="7685704" cy="481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Instalarea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diverse sisteme de operare</a:t>
            </a:r>
          </a:p>
          <a:p>
            <a:pPr lvl="0" indent="444500" algn="just"/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un limbaj portabil, ceea ce înseamnă că poate rula pe mai multe sisteme de operare:</a:t>
            </a:r>
          </a:p>
          <a:p>
            <a:pPr marL="719138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Windows: se descarcă de pe </a:t>
            </a:r>
            <a:r>
              <a:rPr lang="ro-MD" sz="1800" b="0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python.org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unde există un instalator simplu.</a:t>
            </a:r>
          </a:p>
          <a:p>
            <a:pPr marL="719138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Linux: majoritatea distribuțiilor includ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preinstalat; pentru actualizare se poate folosi 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apt-get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install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python3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19138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versiunile recente au 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instalat, dar de obicei este recomandată instalarea unei versiuni noi prin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brew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install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AutoNum type="arabicPeriod"/>
            </a:pPr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AutoNum type="arabicPeriod"/>
            </a:pPr>
            <a:endParaRPr lang="ro-MD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💡 </a:t>
            </a:r>
            <a:r>
              <a:rPr lang="ro-MD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Recomandare pentru studenți: 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folosiți mereu ultima versiune stabilă (</a:t>
            </a:r>
            <a:r>
              <a:rPr lang="ro-MD" sz="1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MD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3.x).</a:t>
            </a:r>
          </a:p>
        </p:txBody>
      </p:sp>
    </p:spTree>
    <p:extLst>
      <p:ext uri="{BB962C8B-B14F-4D97-AF65-F5344CB8AC3E}">
        <p14:creationId xmlns:p14="http://schemas.microsoft.com/office/powerpoint/2010/main" val="1848335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Cuprins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1192673" y="2580831"/>
            <a:ext cx="7242027" cy="213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675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dirty="0"/>
              <a:t>1. Importanța tehnicilor de programare</a:t>
            </a:r>
            <a:br>
              <a:rPr lang="en-US" dirty="0"/>
            </a:br>
            <a:r>
              <a:rPr lang="ro-MD" dirty="0"/>
              <a:t>2. Algoritmi și logica programării </a:t>
            </a:r>
          </a:p>
          <a:p>
            <a:pPr>
              <a:lnSpc>
                <a:spcPct val="150000"/>
              </a:lnSpc>
            </a:pPr>
            <a:r>
              <a:rPr lang="ro-RO" dirty="0"/>
              <a:t>3. Reprezentarea algoritmilor</a:t>
            </a:r>
            <a:br>
              <a:rPr lang="en-US" dirty="0"/>
            </a:br>
            <a:r>
              <a:rPr lang="ro-MD" dirty="0"/>
              <a:t>4. Prezentarea limbajului </a:t>
            </a:r>
            <a:r>
              <a:rPr lang="ro-MD" dirty="0" err="1"/>
              <a:t>Python</a:t>
            </a:r>
            <a:r>
              <a:rPr lang="ro-MD" dirty="0"/>
              <a:t> </a:t>
            </a:r>
            <a:br>
              <a:rPr lang="en-US" dirty="0"/>
            </a:br>
            <a:r>
              <a:rPr lang="ro-MD" dirty="0"/>
              <a:t>5. Medii de dezvoltare și instrumente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5E28ED-4CA5-63D9-00F4-5B38DBD36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401EDF-5282-DB21-D098-344F346C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51ADCE5-FB6A-597F-B670-EAF766CC82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D01A511-377E-3F5D-5845-892C7BA58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291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5 Medii de dezvoltare și instrumente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FBB18EF-28DB-D091-40BE-23B7F1C18944}"/>
              </a:ext>
            </a:extLst>
          </p:cNvPr>
          <p:cNvSpPr txBox="1">
            <a:spLocks/>
          </p:cNvSpPr>
          <p:nvPr/>
        </p:nvSpPr>
        <p:spPr bwMode="auto">
          <a:xfrm>
            <a:off x="907880" y="1718735"/>
            <a:ext cx="7685704" cy="3444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just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Utilizarea IDLE – mediul implicit</a:t>
            </a:r>
          </a:p>
          <a:p>
            <a:pPr lvl="0"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IDLE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este mediul simplu instalat automat împreună cu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Permite scrierea, testarea și rularea codului într-o interfață prietenoasă.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recomandat pentru primele programe și pentru începători, datorită simplității.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t-BR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 de prim program rulat în IDLE: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6433E4-2F65-4B39-FD5E-41C29F070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8407" y="4935628"/>
            <a:ext cx="3608903" cy="84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82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F98CB8-55E9-36E2-14D6-B219A83FC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B0A6BB-42D2-0459-2838-CDD3C6A3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B93A56-79D0-1EAC-E7F9-028D520BF1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BC74126-3B36-7C98-08B3-B1E03EBD3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9291" y="804480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5 Medii de dezvoltare și instrumente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D247F87-1B01-817A-D506-C07EEB76280F}"/>
              </a:ext>
            </a:extLst>
          </p:cNvPr>
          <p:cNvSpPr txBox="1">
            <a:spLocks/>
          </p:cNvSpPr>
          <p:nvPr/>
        </p:nvSpPr>
        <p:spPr bwMode="auto">
          <a:xfrm>
            <a:off x="907880" y="1544715"/>
            <a:ext cx="7685704" cy="481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algn="just"/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Prezentarea unor medii de lucru moderne</a:t>
            </a:r>
          </a:p>
          <a:p>
            <a:pPr lvl="0" algn="just"/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 Studio Code (VS Code):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Gratuit, open-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suportă extensii pentru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Ușor, rapid, foarte popular printre studenți și profesioniști.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PyCharm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 dedicat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dezvoltat de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JetBrains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suport pentru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debugging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avansat, gestionarea proiectelor mari, integrare cu baze de date.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Varianta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este gratuită și suficientă pentru începători.</a:t>
            </a:r>
          </a:p>
          <a:p>
            <a:pPr lvl="0" algn="just"/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Jupyter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Notebook: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Folosit în special în domeniul științific și educațional.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Permite scrierea codului în celule, alături de explicații text și grafice.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bun pentru analiză de date,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ro-RO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documentație interactivă.</a:t>
            </a:r>
          </a:p>
        </p:txBody>
      </p:sp>
    </p:spTree>
    <p:extLst>
      <p:ext uri="{BB962C8B-B14F-4D97-AF65-F5344CB8AC3E}">
        <p14:creationId xmlns:p14="http://schemas.microsoft.com/office/powerpoint/2010/main" val="341388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120D64-9FD4-EF8E-F295-846850BE6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5F9D7-F513-D6DB-AB53-6E8215A5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46CB95C-2C6B-CF51-B0D1-72FC80650F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55ADD62-684F-9B02-1D76-166C45B5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1 Importanța tehnicilor de programare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11F75A9-E4D7-C349-797E-E09974E08ECF}"/>
              </a:ext>
            </a:extLst>
          </p:cNvPr>
          <p:cNvSpPr txBox="1">
            <a:spLocks/>
          </p:cNvSpPr>
          <p:nvPr/>
        </p:nvSpPr>
        <p:spPr bwMode="auto">
          <a:xfrm>
            <a:off x="688471" y="2572285"/>
            <a:ext cx="7886700" cy="3704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Definiția programării și rolul ei în tehnologia actuală</a:t>
            </a:r>
          </a:p>
          <a:p>
            <a:pPr lvl="0" indent="444500" algn="just"/>
            <a:endParaRPr lang="ro-MD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Programarea reprezintă procesul de concepere, scriere și testare a instrucțiunilor pe care un calculator le execută pentru a rezolva o problemă sau a realiza o sarcină. Ea transformă algoritmi și idei abstracte în soluții concrete și automatizate.</a:t>
            </a:r>
          </a:p>
          <a:p>
            <a:pPr lvl="0" indent="444500" algn="just"/>
            <a:endParaRPr lang="ro-MD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prezent, programarea nu mai este doar o abilitate rezervată informaticienilor, ci o competență esențială în aproape toate domeniile – de la științe inginerești și medicină până la economie și artă digitală.</a:t>
            </a:r>
          </a:p>
          <a:p>
            <a:pPr lvl="0" indent="444500" algn="just"/>
            <a:endParaRPr lang="ro-MD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09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8C890C-4D81-D5BE-F67C-2B998FE01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5B58B1-A11B-E10F-1BC6-5BAC28F9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472AD90-CB4D-8409-147A-1239B89581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16B2BC-7F4A-0AD3-4974-0139D573E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1 Importanța tehnicilor de programare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F4A0E99-A3D5-E629-51EB-DD44C44F2B04}"/>
              </a:ext>
            </a:extLst>
          </p:cNvPr>
          <p:cNvSpPr txBox="1">
            <a:spLocks/>
          </p:cNvSpPr>
          <p:nvPr/>
        </p:nvSpPr>
        <p:spPr bwMode="auto">
          <a:xfrm>
            <a:off x="688471" y="2831977"/>
            <a:ext cx="7886700" cy="267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>
              <a:lnSpc>
                <a:spcPct val="150000"/>
              </a:lnSpc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Roluri cheie ale programării:</a:t>
            </a:r>
          </a:p>
          <a:p>
            <a:pPr marL="719138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Automatizarea proceselor repetitive.</a:t>
            </a:r>
          </a:p>
          <a:p>
            <a:pPr marL="719138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Crearea de aplicații software (desktop, mobile, web).</a:t>
            </a:r>
          </a:p>
          <a:p>
            <a:pPr marL="719138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Dezvoltarea de sisteme inteligente (AI, </a:t>
            </a:r>
            <a:r>
              <a:rPr lang="ro-MD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719138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Prelucrarea și analiza volumelor mari de date (Big Data).</a:t>
            </a:r>
          </a:p>
          <a:p>
            <a:pPr marL="719138" lvl="0" indent="-1778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Controlul dispozitivelor hardware și </a:t>
            </a:r>
            <a:r>
              <a:rPr lang="ro-MD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IoT</a:t>
            </a:r>
            <a:r>
              <a:rPr lang="ro-MD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41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6439D4-F9AD-3698-816F-1BCB3F2AD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BED245-05EB-9769-71F2-7F3B3666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4BB0B78-FBBB-49DD-688A-9943549BBD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277DE1-2914-67F9-8504-32455D396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en-US" dirty="0" err="1"/>
              <a:t>Diferența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algoritm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program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62A3FC3-69F4-DF95-671B-4573A5959E73}"/>
              </a:ext>
            </a:extLst>
          </p:cNvPr>
          <p:cNvSpPr txBox="1">
            <a:spLocks/>
          </p:cNvSpPr>
          <p:nvPr/>
        </p:nvSpPr>
        <p:spPr bwMode="auto">
          <a:xfrm>
            <a:off x="688471" y="2572285"/>
            <a:ext cx="7886700" cy="3704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set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bine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abstract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depind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limbaj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algoritmul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lvl="0" indent="-177800" algn="just">
              <a:buFont typeface="+mj-lt"/>
              <a:buAutoNum type="arabicPeriod"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Citește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primul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lvl="0" indent="-177800" algn="just">
              <a:buFont typeface="+mj-lt"/>
              <a:buAutoNum type="arabicPeriod"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Citește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doilea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lvl="0" indent="-177800" algn="just">
              <a:buFont typeface="+mj-lt"/>
              <a:buAutoNum type="arabicPeriod"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Adună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6938" lvl="0" indent="-177800" algn="just">
              <a:buFont typeface="+mj-lt"/>
              <a:buAutoNum type="arabicPeriod"/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Afișează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38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3AC4B6-4AA9-2A57-36DC-E58D81B14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E29911-BDA0-B147-CF6F-779ECF348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9DCE86-52FA-0840-B24B-10B77F4BDA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7FCCAE-C7F1-4665-2FB3-7E71915E6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en-US" dirty="0" err="1"/>
              <a:t>Diferența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algoritm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program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558C7BC-DEFB-6431-6886-8954C279C893}"/>
              </a:ext>
            </a:extLst>
          </p:cNvPr>
          <p:cNvSpPr txBox="1">
            <a:spLocks/>
          </p:cNvSpPr>
          <p:nvPr/>
        </p:nvSpPr>
        <p:spPr bwMode="auto">
          <a:xfrm>
            <a:off x="628649" y="2336293"/>
            <a:ext cx="7886700" cy="186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limbaj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calculator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>
              <a:lnSpc>
                <a:spcPct val="150000"/>
              </a:lnSpc>
            </a:pP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Python: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B2B168-C72E-7A36-FFE7-AEF048A11FC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8775"/>
          <a:stretch>
            <a:fillRect/>
          </a:stretch>
        </p:blipFill>
        <p:spPr>
          <a:xfrm>
            <a:off x="1691532" y="4492040"/>
            <a:ext cx="5760935" cy="1283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964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9CC20B-AE41-198A-4BCD-E78369502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93012C-9B36-D741-08B7-E5094D23E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0F7D49-9D8B-F15E-F55D-0C325B2E39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0693B1-1006-9536-1200-01973BF51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Exemple</a:t>
            </a:r>
            <a:r>
              <a:rPr lang="en-US" dirty="0"/>
              <a:t> de </a:t>
            </a:r>
            <a:r>
              <a:rPr lang="en-US" dirty="0" err="1"/>
              <a:t>aplicații</a:t>
            </a:r>
            <a:r>
              <a:rPr lang="en-US" dirty="0"/>
              <a:t> practice </a:t>
            </a:r>
            <a:r>
              <a:rPr lang="en-US" dirty="0" err="1"/>
              <a:t>în</a:t>
            </a:r>
            <a:r>
              <a:rPr lang="en-US" dirty="0"/>
              <a:t> care </a:t>
            </a:r>
            <a:br>
              <a:rPr lang="ro-RO" dirty="0"/>
            </a:br>
            <a:r>
              <a:rPr lang="en-US" dirty="0"/>
              <a:t>Python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DCFDFDE-D54D-676F-A472-053C1030354A}"/>
              </a:ext>
            </a:extLst>
          </p:cNvPr>
          <p:cNvSpPr txBox="1">
            <a:spLocks/>
          </p:cNvSpPr>
          <p:nvPr/>
        </p:nvSpPr>
        <p:spPr bwMode="auto">
          <a:xfrm>
            <a:off x="628650" y="2445798"/>
            <a:ext cx="7886700" cy="383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limbaje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simplității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sintaxei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Aplicații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principale:Analiza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vânzărilor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vizualizarea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Inteligență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artificială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machine learning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chatbot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recomandare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filmelor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recunoașterea studenților la ore,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44500"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Dezvoltare web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site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comerț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electronic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portal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Google,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Spotify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Dropbox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Pinterest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Automatizări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scripting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repetitive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integra diverse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script care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copiază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automat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fișierele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trimite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rapoarte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email.</a:t>
            </a:r>
          </a:p>
        </p:txBody>
      </p:sp>
    </p:spTree>
    <p:extLst>
      <p:ext uri="{BB962C8B-B14F-4D97-AF65-F5344CB8AC3E}">
        <p14:creationId xmlns:p14="http://schemas.microsoft.com/office/powerpoint/2010/main" val="2704095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FB894D-C166-8E01-8740-202856ADF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C07CFD-0353-55E4-836D-BE25FD18A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BF81473-4804-7180-CC2C-2829E7A010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A16C6C-0715-BFC1-5EA3-ECC5491A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Exemple</a:t>
            </a:r>
            <a:r>
              <a:rPr lang="en-US" dirty="0"/>
              <a:t> de </a:t>
            </a:r>
            <a:r>
              <a:rPr lang="en-US" dirty="0" err="1"/>
              <a:t>aplicații</a:t>
            </a:r>
            <a:r>
              <a:rPr lang="en-US" dirty="0"/>
              <a:t> practice </a:t>
            </a:r>
            <a:r>
              <a:rPr lang="en-US" dirty="0" err="1"/>
              <a:t>în</a:t>
            </a:r>
            <a:r>
              <a:rPr lang="en-US" dirty="0"/>
              <a:t> care </a:t>
            </a:r>
            <a:br>
              <a:rPr lang="ro-RO" dirty="0"/>
            </a:br>
            <a:r>
              <a:rPr lang="en-US" dirty="0"/>
              <a:t>Python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A1CE761-09BF-4575-767E-DA6DDB754957}"/>
              </a:ext>
            </a:extLst>
          </p:cNvPr>
          <p:cNvSpPr txBox="1">
            <a:spLocks/>
          </p:cNvSpPr>
          <p:nvPr/>
        </p:nvSpPr>
        <p:spPr bwMode="auto">
          <a:xfrm>
            <a:off x="628650" y="2445798"/>
            <a:ext cx="7886700" cy="383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limbaje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simplității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sintaxei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sale.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Aplicații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principale:Analiza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datelor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vânzărilor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vizualizarea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grafică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Inteligență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artificială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machine learning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chatbot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recomandare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filmelor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recunoașterea studenților la ore,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ect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44500"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Dezvoltare web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site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comerț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electronic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portal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Google,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Spotify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Dropbox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Pinterest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Automatizări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scripting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operare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sarcini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repetitive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integra diverse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 script care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copiază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automat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fișierele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trimite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rapoarte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zilnice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email.</a:t>
            </a:r>
          </a:p>
        </p:txBody>
      </p:sp>
    </p:spTree>
    <p:extLst>
      <p:ext uri="{BB962C8B-B14F-4D97-AF65-F5344CB8AC3E}">
        <p14:creationId xmlns:p14="http://schemas.microsoft.com/office/powerpoint/2010/main" val="2484606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F840F9-C1B7-4FB8-67AC-65B927238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65439A-4A31-CBB8-DDBF-3B8B1E44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04.09.2025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C9B21E3-F71D-0C5E-BCC1-8841D76D39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BF8045-5EA8-DA1D-1B7E-B46BEE79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6643" y="677611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2 </a:t>
            </a:r>
            <a:r>
              <a:rPr lang="en-US" dirty="0" err="1"/>
              <a:t>Algoritmi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logica</a:t>
            </a:r>
            <a:r>
              <a:rPr lang="en-US" dirty="0"/>
              <a:t> </a:t>
            </a:r>
            <a:r>
              <a:rPr lang="en-US" dirty="0" err="1"/>
              <a:t>programării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5A905C7-ED20-5A29-E275-3652927577A7}"/>
              </a:ext>
            </a:extLst>
          </p:cNvPr>
          <p:cNvSpPr txBox="1">
            <a:spLocks/>
          </p:cNvSpPr>
          <p:nvPr/>
        </p:nvSpPr>
        <p:spPr bwMode="auto">
          <a:xfrm>
            <a:off x="688471" y="2622663"/>
            <a:ext cx="7886700" cy="3557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lvl="0" indent="444500" algn="just"/>
            <a:r>
              <a:rPr lang="ro-M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Noțiunea de algoritm</a:t>
            </a:r>
          </a:p>
          <a:p>
            <a:pPr lvl="0" indent="444500" algn="just"/>
            <a:endParaRPr lang="ro-MD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algoritm este o succesiune de pași clari, bine definiți și ordonați logic, care descriu modul de rezolvare a unei probleme.</a:t>
            </a:r>
          </a:p>
          <a:p>
            <a:pPr lvl="0" indent="444500" algn="just"/>
            <a:r>
              <a:rPr lang="it-IT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Caracteristicile principale ale unui algoritm:</a:t>
            </a:r>
            <a:endParaRPr lang="ro-RO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Claritate – fiecare pas trebuie să fie precis și lipsit de ambiguități.</a:t>
            </a: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Finitudine – algoritmul trebuie să se termine după un număr limitat de pași.</a:t>
            </a: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Generalitate – algoritmul trebuie să rezolve nu doar un caz concret, ci o întreagă clasă de probleme similare.</a:t>
            </a:r>
          </a:p>
          <a:p>
            <a:pPr lvl="0" indent="444500" algn="just"/>
            <a:r>
              <a:rPr lang="ro-MD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Eficiență – pașii trebuie să fie realizați cu un consum minim de resurse (timp, memorie).</a:t>
            </a:r>
          </a:p>
        </p:txBody>
      </p:sp>
    </p:spTree>
    <p:extLst>
      <p:ext uri="{BB962C8B-B14F-4D97-AF65-F5344CB8AC3E}">
        <p14:creationId xmlns:p14="http://schemas.microsoft.com/office/powerpoint/2010/main" val="1490295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</TotalTime>
  <Words>1532</Words>
  <Application>Microsoft Office PowerPoint</Application>
  <PresentationFormat>On-screen Show (4:3)</PresentationFormat>
  <Paragraphs>189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PT Sans</vt:lpstr>
      <vt:lpstr>Times New Roman</vt:lpstr>
      <vt:lpstr>Office Theme</vt:lpstr>
      <vt:lpstr>PowerPoint Presentation</vt:lpstr>
      <vt:lpstr>Cuprins</vt:lpstr>
      <vt:lpstr>1 Importanța tehnicilor de programare</vt:lpstr>
      <vt:lpstr>1 Importanța tehnicilor de programare</vt:lpstr>
      <vt:lpstr>Diferența dintre algoritm și program</vt:lpstr>
      <vt:lpstr>Diferența dintre algoritm și program</vt:lpstr>
      <vt:lpstr>Exemple de aplicații practice în care  Python este utilizat</vt:lpstr>
      <vt:lpstr>Exemple de aplicații practice în care  Python este utilizat</vt:lpstr>
      <vt:lpstr>2 Algoritmi și logica programării</vt:lpstr>
      <vt:lpstr>2 Algoritmi și logica programării</vt:lpstr>
      <vt:lpstr>2 Algoritmi și logica programării</vt:lpstr>
      <vt:lpstr>3 Reprezentarea algoritmilor</vt:lpstr>
      <vt:lpstr>3 Reprezentarea algoritmilor</vt:lpstr>
      <vt:lpstr>3 Reprezentarea algoritmilor</vt:lpstr>
      <vt:lpstr>4 Prezentarea limbajului Python </vt:lpstr>
      <vt:lpstr>4 Prezentarea limbajului Python </vt:lpstr>
      <vt:lpstr>4 Prezentarea limbajului Python </vt:lpstr>
      <vt:lpstr>4 Prezentarea limbajului Python </vt:lpstr>
      <vt:lpstr>5 Medii de dezvoltare și instrumente</vt:lpstr>
      <vt:lpstr>5 Medii de dezvoltare și instrumente</vt:lpstr>
      <vt:lpstr>5 Medii de dezvoltare și instrumente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97</cp:revision>
  <dcterms:created xsi:type="dcterms:W3CDTF">2016-11-09T12:50:21Z</dcterms:created>
  <dcterms:modified xsi:type="dcterms:W3CDTF">2025-09-04T12:44:16Z</dcterms:modified>
</cp:coreProperties>
</file>