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256" r:id="rId2"/>
    <p:sldId id="265" r:id="rId3"/>
    <p:sldId id="257" r:id="rId4"/>
    <p:sldId id="315" r:id="rId5"/>
    <p:sldId id="263" r:id="rId6"/>
    <p:sldId id="261" r:id="rId7"/>
    <p:sldId id="316" r:id="rId8"/>
    <p:sldId id="319" r:id="rId9"/>
    <p:sldId id="320" r:id="rId10"/>
  </p:sldIdLst>
  <p:sldSz cx="9144000" cy="5143500" type="screen16x9"/>
  <p:notesSz cx="6858000" cy="9144000"/>
  <p:embeddedFontLst>
    <p:embeddedFont>
      <p:font typeface="DM Sans" pitchFamily="2" charset="0"/>
      <p:regular r:id="rId12"/>
      <p:bold r:id="rId13"/>
      <p:italic r:id="rId14"/>
      <p:boldItalic r:id="rId15"/>
    </p:embeddedFont>
    <p:embeddedFont>
      <p:font typeface="Proxy 9" panose="00000400000000000000" pitchFamily="2" charset="0"/>
      <p:regular r:id="rId16"/>
    </p:embeddedFont>
    <p:embeddedFont>
      <p:font typeface="Raleway" pitchFamily="2" charset="0"/>
      <p:regular r:id="rId17"/>
      <p:bold r:id="rId18"/>
      <p:italic r:id="rId19"/>
      <p:boldItalic r:id="rId20"/>
    </p:embeddedFont>
    <p:embeddedFont>
      <p:font typeface="Raleway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CAEBF-53BB-4672-A599-534B8C98FE6A}" v="19" dt="2025-11-11T21:35:07.722"/>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21:35:51.616" v="967" actId="47"/>
      <pc:docMkLst>
        <pc:docMk/>
      </pc:docMkLst>
      <pc:sldChg chg="modSp mod">
        <pc:chgData name="Alexandru Railean" userId="4190b587-0e9b-4843-b03f-40ae056574f9" providerId="ADAL" clId="{B356ACBB-1340-4063-BAE5-256DAC501C00}" dt="2025-11-11T21:18:17.550" v="778" actId="20577"/>
        <pc:sldMkLst>
          <pc:docMk/>
          <pc:sldMk cId="0" sldId="256"/>
        </pc:sldMkLst>
        <pc:spChg chg="mod">
          <ac:chgData name="Alexandru Railean" userId="4190b587-0e9b-4843-b03f-40ae056574f9" providerId="ADAL" clId="{B356ACBB-1340-4063-BAE5-256DAC501C00}" dt="2025-11-11T21:18:00.602" v="761" actId="20577"/>
          <ac:spMkLst>
            <pc:docMk/>
            <pc:sldMk cId="0" sldId="256"/>
            <ac:spMk id="786" creationId="{00000000-0000-0000-0000-000000000000}"/>
          </ac:spMkLst>
        </pc:spChg>
        <pc:spChg chg="mod">
          <ac:chgData name="Alexandru Railean" userId="4190b587-0e9b-4843-b03f-40ae056574f9" providerId="ADAL" clId="{B356ACBB-1340-4063-BAE5-256DAC501C00}" dt="2025-11-11T21:18:17.550" v="778" actId="20577"/>
          <ac:spMkLst>
            <pc:docMk/>
            <pc:sldMk cId="0" sldId="256"/>
            <ac:spMk id="788" creationId="{00000000-0000-0000-0000-000000000000}"/>
          </ac:spMkLst>
        </pc:spChg>
        <pc:spChg chg="mod">
          <ac:chgData name="Alexandru Railean" userId="4190b587-0e9b-4843-b03f-40ae056574f9" providerId="ADAL" clId="{B356ACBB-1340-4063-BAE5-256DAC501C00}" dt="2025-11-11T10:47:28.248" v="751"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21:22:33.326" v="849" actId="14100"/>
        <pc:sldMkLst>
          <pc:docMk/>
          <pc:sldMk cId="0" sldId="257"/>
        </pc:sldMkLst>
        <pc:spChg chg="mod">
          <ac:chgData name="Alexandru Railean" userId="4190b587-0e9b-4843-b03f-40ae056574f9" providerId="ADAL" clId="{B356ACBB-1340-4063-BAE5-256DAC501C00}" dt="2025-11-11T21:22:30.481" v="847" actId="14100"/>
          <ac:spMkLst>
            <pc:docMk/>
            <pc:sldMk cId="0" sldId="257"/>
            <ac:spMk id="835" creationId="{00000000-0000-0000-0000-000000000000}"/>
          </ac:spMkLst>
        </pc:spChg>
        <pc:spChg chg="mod">
          <ac:chgData name="Alexandru Railean" userId="4190b587-0e9b-4843-b03f-40ae056574f9" providerId="ADAL" clId="{B356ACBB-1340-4063-BAE5-256DAC501C00}" dt="2025-11-11T21:21:00.321" v="809" actId="20577"/>
          <ac:spMkLst>
            <pc:docMk/>
            <pc:sldMk cId="0" sldId="257"/>
            <ac:spMk id="836" creationId="{00000000-0000-0000-0000-000000000000}"/>
          </ac:spMkLst>
        </pc:spChg>
        <pc:picChg chg="add del mod">
          <ac:chgData name="Alexandru Railean" userId="4190b587-0e9b-4843-b03f-40ae056574f9" providerId="ADAL" clId="{B356ACBB-1340-4063-BAE5-256DAC501C00}" dt="2025-11-11T21:22:15.136" v="843" actId="478"/>
          <ac:picMkLst>
            <pc:docMk/>
            <pc:sldMk cId="0" sldId="257"/>
            <ac:picMk id="3" creationId="{2A8BC471-3ED2-A8F8-AFEA-F27DE5B4409D}"/>
          </ac:picMkLst>
        </pc:picChg>
        <pc:picChg chg="add mod">
          <ac:chgData name="Alexandru Railean" userId="4190b587-0e9b-4843-b03f-40ae056574f9" providerId="ADAL" clId="{B356ACBB-1340-4063-BAE5-256DAC501C00}" dt="2025-11-11T21:22:33.326" v="849" actId="14100"/>
          <ac:picMkLst>
            <pc:docMk/>
            <pc:sldMk cId="0" sldId="257"/>
            <ac:picMk id="4" creationId="{F14AFF6C-A81E-DE78-329A-17177A3D5FE5}"/>
          </ac:picMkLst>
        </pc:picChg>
      </pc:sldChg>
      <pc:sldChg chg="addSp delSp modSp del mod ord modNotes">
        <pc:chgData name="Alexandru Railean" userId="4190b587-0e9b-4843-b03f-40ae056574f9" providerId="ADAL" clId="{B356ACBB-1340-4063-BAE5-256DAC501C00}" dt="2025-11-11T21:34:47.473" v="954" actId="47"/>
        <pc:sldMkLst>
          <pc:docMk/>
          <pc:sldMk cId="0" sldId="258"/>
        </pc:sldMkLst>
        <pc:spChg chg="mod">
          <ac:chgData name="Alexandru Railean" userId="4190b587-0e9b-4843-b03f-40ae056574f9" providerId="ADAL" clId="{B356ACBB-1340-4063-BAE5-256DAC501C00}" dt="2025-11-09T22:44:16.719" v="537"/>
          <ac:spMkLst>
            <pc:docMk/>
            <pc:sldMk cId="0" sldId="258"/>
            <ac:spMk id="859" creationId="{00000000-0000-0000-0000-000000000000}"/>
          </ac:spMkLst>
        </pc:spChg>
        <pc:spChg chg="mod">
          <ac:chgData name="Alexandru Railean" userId="4190b587-0e9b-4843-b03f-40ae056574f9" providerId="ADAL" clId="{B356ACBB-1340-4063-BAE5-256DAC501C00}" dt="2025-11-09T22:44:39.216" v="544" actId="14100"/>
          <ac:spMkLst>
            <pc:docMk/>
            <pc:sldMk cId="0" sldId="258"/>
            <ac:spMk id="860" creationId="{00000000-0000-0000-0000-000000000000}"/>
          </ac:spMkLst>
        </pc:spChg>
        <pc:spChg chg="mod">
          <ac:chgData name="Alexandru Railean" userId="4190b587-0e9b-4843-b03f-40ae056574f9" providerId="ADAL" clId="{B356ACBB-1340-4063-BAE5-256DAC501C00}" dt="2025-11-09T22:45:55.296" v="580" actId="1076"/>
          <ac:spMkLst>
            <pc:docMk/>
            <pc:sldMk cId="0" sldId="258"/>
            <ac:spMk id="1152" creationId="{00000000-0000-0000-0000-000000000000}"/>
          </ac:spMkLst>
        </pc:spChg>
        <pc:picChg chg="add mod">
          <ac:chgData name="Alexandru Railean" userId="4190b587-0e9b-4843-b03f-40ae056574f9" providerId="ADAL" clId="{B356ACBB-1340-4063-BAE5-256DAC501C00}" dt="2025-11-09T22:45:06.873" v="553" actId="1076"/>
          <ac:picMkLst>
            <pc:docMk/>
            <pc:sldMk cId="0" sldId="258"/>
            <ac:picMk id="4" creationId="{84CACBC7-DB42-3583-A54C-5CD93770A277}"/>
          </ac:picMkLst>
        </pc:picChg>
      </pc:sldChg>
      <pc:sldChg chg="modSp del mod modNotes">
        <pc:chgData name="Alexandru Railean" userId="4190b587-0e9b-4843-b03f-40ae056574f9" providerId="ADAL" clId="{B356ACBB-1340-4063-BAE5-256DAC501C00}" dt="2025-11-11T21:35:51.616" v="967" actId="47"/>
        <pc:sldMkLst>
          <pc:docMk/>
          <pc:sldMk cId="0" sldId="259"/>
        </pc:sldMkLst>
        <pc:spChg chg="mod">
          <ac:chgData name="Alexandru Railean" userId="4190b587-0e9b-4843-b03f-40ae056574f9" providerId="ADAL" clId="{B356ACBB-1340-4063-BAE5-256DAC501C00}" dt="2025-11-09T22:50:11.510" v="672" actId="20577"/>
          <ac:spMkLst>
            <pc:docMk/>
            <pc:sldMk cId="0" sldId="259"/>
            <ac:spMk id="1157" creationId="{00000000-0000-0000-0000-000000000000}"/>
          </ac:spMkLst>
        </pc:spChg>
        <pc:spChg chg="mod">
          <ac:chgData name="Alexandru Railean" userId="4190b587-0e9b-4843-b03f-40ae056574f9" providerId="ADAL" clId="{B356ACBB-1340-4063-BAE5-256DAC501C00}" dt="2025-11-09T22:49:46.714" v="661" actId="404"/>
          <ac:spMkLst>
            <pc:docMk/>
            <pc:sldMk cId="0" sldId="259"/>
            <ac:spMk id="1158" creationId="{00000000-0000-0000-0000-000000000000}"/>
          </ac:spMkLst>
        </pc:spChg>
      </pc:sldChg>
      <pc:sldChg chg="delSp modSp mod ord modNotes">
        <pc:chgData name="Alexandru Railean" userId="4190b587-0e9b-4843-b03f-40ae056574f9" providerId="ADAL" clId="{B356ACBB-1340-4063-BAE5-256DAC501C00}" dt="2025-11-11T21:30:51.207" v="930" actId="478"/>
        <pc:sldMkLst>
          <pc:docMk/>
          <pc:sldMk cId="0" sldId="261"/>
        </pc:sldMkLst>
        <pc:spChg chg="mod">
          <ac:chgData name="Alexandru Railean" userId="4190b587-0e9b-4843-b03f-40ae056574f9" providerId="ADAL" clId="{B356ACBB-1340-4063-BAE5-256DAC501C00}" dt="2025-11-11T21:29:28.886" v="900" actId="14100"/>
          <ac:spMkLst>
            <pc:docMk/>
            <pc:sldMk cId="0" sldId="261"/>
            <ac:spMk id="1321" creationId="{00000000-0000-0000-0000-000000000000}"/>
          </ac:spMkLst>
        </pc:spChg>
        <pc:spChg chg="mod">
          <ac:chgData name="Alexandru Railean" userId="4190b587-0e9b-4843-b03f-40ae056574f9" providerId="ADAL" clId="{B356ACBB-1340-4063-BAE5-256DAC501C00}" dt="2025-11-11T21:30:49.752" v="929" actId="14100"/>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grpChg chg="del">
          <ac:chgData name="Alexandru Railean" userId="4190b587-0e9b-4843-b03f-40ae056574f9" providerId="ADAL" clId="{B356ACBB-1340-4063-BAE5-256DAC501C00}" dt="2025-11-11T21:30:51.207" v="930" actId="478"/>
          <ac:grpSpMkLst>
            <pc:docMk/>
            <pc:sldMk cId="0" sldId="261"/>
            <ac:grpSpMk id="1326" creationId="{00000000-0000-0000-0000-000000000000}"/>
          </ac:grpSpMkLst>
        </pc:grpChg>
      </pc:sldChg>
      <pc:sldChg chg="addSp delSp modSp del mod ord modNotes">
        <pc:chgData name="Alexandru Railean" userId="4190b587-0e9b-4843-b03f-40ae056574f9" providerId="ADAL" clId="{B356ACBB-1340-4063-BAE5-256DAC501C00}" dt="2025-11-11T21:29:03.802" v="885" actId="47"/>
        <pc:sldMkLst>
          <pc:docMk/>
          <pc:sldMk cId="0" sldId="262"/>
        </pc:sldMkLst>
      </pc:sldChg>
      <pc:sldChg chg="addSp delSp modSp mod ord">
        <pc:chgData name="Alexandru Railean" userId="4190b587-0e9b-4843-b03f-40ae056574f9" providerId="ADAL" clId="{B356ACBB-1340-4063-BAE5-256DAC501C00}" dt="2025-11-11T21:28:58.187" v="884" actId="14100"/>
        <pc:sldMkLst>
          <pc:docMk/>
          <pc:sldMk cId="0" sldId="263"/>
        </pc:sldMkLst>
        <pc:spChg chg="add del mod">
          <ac:chgData name="Alexandru Railean" userId="4190b587-0e9b-4843-b03f-40ae056574f9" providerId="ADAL" clId="{B356ACBB-1340-4063-BAE5-256DAC501C00}" dt="2025-11-11T21:28:50.177" v="878" actId="478"/>
          <ac:spMkLst>
            <pc:docMk/>
            <pc:sldMk cId="0" sldId="263"/>
            <ac:spMk id="4" creationId="{5A49F32E-1E93-4CA6-6BB3-C3698AB89447}"/>
          </ac:spMkLst>
        </pc:spChg>
        <pc:spChg chg="mod">
          <ac:chgData name="Alexandru Railean" userId="4190b587-0e9b-4843-b03f-40ae056574f9" providerId="ADAL" clId="{B356ACBB-1340-4063-BAE5-256DAC501C00}" dt="2025-11-11T21:27:57.646" v="871"/>
          <ac:spMkLst>
            <pc:docMk/>
            <pc:sldMk cId="0" sldId="263"/>
            <ac:spMk id="1508" creationId="{00000000-0000-0000-0000-000000000000}"/>
          </ac:spMkLst>
        </pc:spChg>
        <pc:spChg chg="add del mod">
          <ac:chgData name="Alexandru Railean" userId="4190b587-0e9b-4843-b03f-40ae056574f9" providerId="ADAL" clId="{B356ACBB-1340-4063-BAE5-256DAC501C00}" dt="2025-11-11T21:28:50.177" v="878" actId="478"/>
          <ac:spMkLst>
            <pc:docMk/>
            <pc:sldMk cId="0" sldId="263"/>
            <ac:spMk id="1509" creationId="{00000000-0000-0000-0000-000000000000}"/>
          </ac:spMkLst>
        </pc:spChg>
        <pc:picChg chg="add del mod">
          <ac:chgData name="Alexandru Railean" userId="4190b587-0e9b-4843-b03f-40ae056574f9" providerId="ADAL" clId="{B356ACBB-1340-4063-BAE5-256DAC501C00}" dt="2025-11-11T21:28:52.416" v="879" actId="478"/>
          <ac:picMkLst>
            <pc:docMk/>
            <pc:sldMk cId="0" sldId="263"/>
            <ac:picMk id="3" creationId="{FFA44767-1E1E-8DC6-37BE-8EC439CB8EBC}"/>
          </ac:picMkLst>
        </pc:picChg>
        <pc:picChg chg="add mod">
          <ac:chgData name="Alexandru Railean" userId="4190b587-0e9b-4843-b03f-40ae056574f9" providerId="ADAL" clId="{B356ACBB-1340-4063-BAE5-256DAC501C00}" dt="2025-11-11T21:28:58.187" v="884" actId="14100"/>
          <ac:picMkLst>
            <pc:docMk/>
            <pc:sldMk cId="0" sldId="263"/>
            <ac:picMk id="6" creationId="{8372873A-AAEF-0A38-C8E2-F1C207F68029}"/>
          </ac:picMkLst>
        </pc:picChg>
      </pc:sldChg>
      <pc:sldChg chg="addSp delSp modSp mod">
        <pc:chgData name="Alexandru Railean" userId="4190b587-0e9b-4843-b03f-40ae056574f9" providerId="ADAL" clId="{B356ACBB-1340-4063-BAE5-256DAC501C00}" dt="2025-11-11T21:19:59.660" v="807" actId="20577"/>
        <pc:sldMkLst>
          <pc:docMk/>
          <pc:sldMk cId="0" sldId="265"/>
        </pc:sldMkLst>
        <pc:spChg chg="add del">
          <ac:chgData name="Alexandru Railean" userId="4190b587-0e9b-4843-b03f-40ae056574f9" providerId="ADAL" clId="{B356ACBB-1340-4063-BAE5-256DAC501C00}" dt="2025-11-11T21:19:29.247" v="780" actId="22"/>
          <ac:spMkLst>
            <pc:docMk/>
            <pc:sldMk cId="0" sldId="265"/>
            <ac:spMk id="3" creationId="{0552EAB8-CEE4-8EB5-06BE-6B054FDC190C}"/>
          </ac:spMkLst>
        </pc:spChg>
        <pc:spChg chg="mod">
          <ac:chgData name="Alexandru Railean" userId="4190b587-0e9b-4843-b03f-40ae056574f9" providerId="ADAL" clId="{B356ACBB-1340-4063-BAE5-256DAC501C00}" dt="2025-11-11T21:19:59.660" v="807" actId="20577"/>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21:33:49.874" v="953" actId="47"/>
        <pc:sldMkLst>
          <pc:docMk/>
          <pc:sldMk cId="0" sldId="266"/>
        </pc:sldMkLst>
      </pc:sldChg>
      <pc:sldChg chg="addSp delSp modSp del mod ord modNotes">
        <pc:chgData name="Alexandru Railean" userId="4190b587-0e9b-4843-b03f-40ae056574f9" providerId="ADAL" clId="{B356ACBB-1340-4063-BAE5-256DAC501C00}" dt="2025-11-11T21:35:50.645" v="966" actId="47"/>
        <pc:sldMkLst>
          <pc:docMk/>
          <pc:sldMk cId="0" sldId="270"/>
        </pc:sldMkLst>
        <pc:spChg chg="add mod">
          <ac:chgData name="Alexandru Railean" userId="4190b587-0e9b-4843-b03f-40ae056574f9" providerId="ADAL" clId="{B356ACBB-1340-4063-BAE5-256DAC501C00}" dt="2025-11-09T22:48:09.104" v="627" actId="14100"/>
          <ac:spMkLst>
            <pc:docMk/>
            <pc:sldMk cId="0" sldId="270"/>
            <ac:spMk id="3" creationId="{E099A884-6738-744D-AACC-D69C132F6979}"/>
          </ac:spMkLst>
        </pc:spChg>
        <pc:spChg chg="mod">
          <ac:chgData name="Alexandru Railean" userId="4190b587-0e9b-4843-b03f-40ae056574f9" providerId="ADAL" clId="{B356ACBB-1340-4063-BAE5-256DAC501C00}" dt="2025-11-09T22:49:18.326" v="654" actId="20577"/>
          <ac:spMkLst>
            <pc:docMk/>
            <pc:sldMk cId="0" sldId="270"/>
            <ac:spMk id="2290" creationId="{00000000-0000-0000-0000-000000000000}"/>
          </ac:spMkLst>
        </pc:spChg>
        <pc:picChg chg="add mod">
          <ac:chgData name="Alexandru Railean" userId="4190b587-0e9b-4843-b03f-40ae056574f9" providerId="ADAL" clId="{B356ACBB-1340-4063-BAE5-256DAC501C00}" dt="2025-11-09T22:47:43.554" v="610" actId="1076"/>
          <ac:picMkLst>
            <pc:docMk/>
            <pc:sldMk cId="0" sldId="270"/>
            <ac:picMk id="5" creationId="{2B385CA8-CB73-1F13-757D-20AEE87CFA10}"/>
          </ac:picMkLst>
        </pc:picChg>
      </pc:sldChg>
      <pc:sldChg chg="delSp modSp add mod ord">
        <pc:chgData name="Alexandru Railean" userId="4190b587-0e9b-4843-b03f-40ae056574f9" providerId="ADAL" clId="{B356ACBB-1340-4063-BAE5-256DAC501C00}" dt="2025-11-11T21:25:13.436" v="868" actId="1076"/>
        <pc:sldMkLst>
          <pc:docMk/>
          <pc:sldMk cId="3463965483" sldId="315"/>
        </pc:sldMkLst>
        <pc:spChg chg="mod">
          <ac:chgData name="Alexandru Railean" userId="4190b587-0e9b-4843-b03f-40ae056574f9" providerId="ADAL" clId="{B356ACBB-1340-4063-BAE5-256DAC501C00}" dt="2025-11-11T21:23:52.151" v="860" actId="403"/>
          <ac:spMkLst>
            <pc:docMk/>
            <pc:sldMk cId="3463965483" sldId="315"/>
            <ac:spMk id="859" creationId="{19F13489-F6BA-D49C-5C95-A65486AAE5E4}"/>
          </ac:spMkLst>
        </pc:spChg>
        <pc:spChg chg="mod">
          <ac:chgData name="Alexandru Railean" userId="4190b587-0e9b-4843-b03f-40ae056574f9" providerId="ADAL" clId="{B356ACBB-1340-4063-BAE5-256DAC501C00}" dt="2025-11-11T21:25:07.846" v="867" actId="14100"/>
          <ac:spMkLst>
            <pc:docMk/>
            <pc:sldMk cId="3463965483" sldId="315"/>
            <ac:spMk id="1152" creationId="{722D84AF-A785-F45E-2D1C-AE45EC8ECCA4}"/>
          </ac:spMkLst>
        </pc:spChg>
        <pc:grpChg chg="mod">
          <ac:chgData name="Alexandru Railean" userId="4190b587-0e9b-4843-b03f-40ae056574f9" providerId="ADAL" clId="{B356ACBB-1340-4063-BAE5-256DAC501C00}" dt="2025-11-11T21:25:13.436" v="868" actId="1076"/>
          <ac:grpSpMkLst>
            <pc:docMk/>
            <pc:sldMk cId="3463965483" sldId="315"/>
            <ac:grpSpMk id="861" creationId="{F1AE7849-7FFB-A59B-676A-8C093968E9C5}"/>
          </ac:grpSpMkLst>
        </pc:grpChg>
        <pc:grpChg chg="mod">
          <ac:chgData name="Alexandru Railean" userId="4190b587-0e9b-4843-b03f-40ae056574f9" providerId="ADAL" clId="{B356ACBB-1340-4063-BAE5-256DAC501C00}" dt="2025-11-11T21:25:13.436" v="868" actId="1076"/>
          <ac:grpSpMkLst>
            <pc:docMk/>
            <pc:sldMk cId="3463965483" sldId="315"/>
            <ac:grpSpMk id="1102" creationId="{FBF7D399-EB51-943A-A42E-2BE296770D0B}"/>
          </ac:grpSpMkLst>
        </pc:grpChg>
        <pc:grpChg chg="mod">
          <ac:chgData name="Alexandru Railean" userId="4190b587-0e9b-4843-b03f-40ae056574f9" providerId="ADAL" clId="{B356ACBB-1340-4063-BAE5-256DAC501C00}" dt="2025-11-11T21:25:13.436" v="868" actId="1076"/>
          <ac:grpSpMkLst>
            <pc:docMk/>
            <pc:sldMk cId="3463965483" sldId="315"/>
            <ac:grpSpMk id="1121" creationId="{A4F9F8FA-2FB5-086E-854F-4BF36403CB38}"/>
          </ac:grpSpMkLst>
        </pc:grpChg>
        <pc:grpChg chg="mod">
          <ac:chgData name="Alexandru Railean" userId="4190b587-0e9b-4843-b03f-40ae056574f9" providerId="ADAL" clId="{B356ACBB-1340-4063-BAE5-256DAC501C00}" dt="2025-11-11T21:25:13.436" v="868" actId="1076"/>
          <ac:grpSpMkLst>
            <pc:docMk/>
            <pc:sldMk cId="3463965483" sldId="315"/>
            <ac:grpSpMk id="1125" creationId="{DA698BF1-C46F-39EF-BFEF-E7AE9424D50E}"/>
          </ac:grpSpMkLst>
        </pc:grpChg>
        <pc:grpChg chg="mod">
          <ac:chgData name="Alexandru Railean" userId="4190b587-0e9b-4843-b03f-40ae056574f9" providerId="ADAL" clId="{B356ACBB-1340-4063-BAE5-256DAC501C00}" dt="2025-11-11T21:25:13.436" v="868" actId="1076"/>
          <ac:grpSpMkLst>
            <pc:docMk/>
            <pc:sldMk cId="3463965483" sldId="315"/>
            <ac:grpSpMk id="1137" creationId="{9D96F88E-05C0-C3A8-DBA8-3A99CAC3BC2E}"/>
          </ac:grpSpMkLst>
        </pc:grpChg>
        <pc:grpChg chg="mod">
          <ac:chgData name="Alexandru Railean" userId="4190b587-0e9b-4843-b03f-40ae056574f9" providerId="ADAL" clId="{B356ACBB-1340-4063-BAE5-256DAC501C00}" dt="2025-11-11T21:25:13.436" v="868" actId="1076"/>
          <ac:grpSpMkLst>
            <pc:docMk/>
            <pc:sldMk cId="3463965483" sldId="315"/>
            <ac:grpSpMk id="1146" creationId="{C6B9BAE1-C78D-821A-659B-F68DF46326FA}"/>
          </ac:grpSpMkLst>
        </pc:grpChg>
      </pc:sldChg>
      <pc:sldChg chg="addSp delSp modSp add mod">
        <pc:chgData name="Alexandru Railean" userId="4190b587-0e9b-4843-b03f-40ae056574f9" providerId="ADAL" clId="{B356ACBB-1340-4063-BAE5-256DAC501C00}" dt="2025-11-11T21:33:36.244" v="952" actId="1076"/>
        <pc:sldMkLst>
          <pc:docMk/>
          <pc:sldMk cId="3479077284" sldId="316"/>
        </pc:sldMkLst>
        <pc:spChg chg="mod">
          <ac:chgData name="Alexandru Railean" userId="4190b587-0e9b-4843-b03f-40ae056574f9" providerId="ADAL" clId="{B356ACBB-1340-4063-BAE5-256DAC501C00}" dt="2025-11-11T21:32:33.603" v="947" actId="20577"/>
          <ac:spMkLst>
            <pc:docMk/>
            <pc:sldMk cId="3479077284" sldId="316"/>
            <ac:spMk id="1508" creationId="{D3ABF1B3-F115-EDB8-310A-BDBE785E9A68}"/>
          </ac:spMkLst>
        </pc:spChg>
        <pc:spChg chg="mod">
          <ac:chgData name="Alexandru Railean" userId="4190b587-0e9b-4843-b03f-40ae056574f9" providerId="ADAL" clId="{B356ACBB-1340-4063-BAE5-256DAC501C00}" dt="2025-11-11T21:31:43.697" v="932"/>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del mod">
          <ac:chgData name="Alexandru Railean" userId="4190b587-0e9b-4843-b03f-40ae056574f9" providerId="ADAL" clId="{B356ACBB-1340-4063-BAE5-256DAC501C00}" dt="2025-11-11T21:33:02.655" v="948" actId="478"/>
          <ac:picMkLst>
            <pc:docMk/>
            <pc:sldMk cId="3479077284" sldId="316"/>
            <ac:picMk id="3" creationId="{EDD6A20E-1847-99BB-B3D8-6E4E514EEFC1}"/>
          </ac:picMkLst>
        </pc:picChg>
        <pc:picChg chg="add mod">
          <ac:chgData name="Alexandru Railean" userId="4190b587-0e9b-4843-b03f-40ae056574f9" providerId="ADAL" clId="{B356ACBB-1340-4063-BAE5-256DAC501C00}" dt="2025-11-11T21:33:36.244" v="952" actId="1076"/>
          <ac:picMkLst>
            <pc:docMk/>
            <pc:sldMk cId="3479077284" sldId="316"/>
            <ac:picMk id="4" creationId="{A924F484-AA33-7A16-B2B8-CCA9B0D805E6}"/>
          </ac:picMkLst>
        </pc:picChg>
      </pc:sldChg>
      <pc:sldChg chg="add del">
        <pc:chgData name="Alexandru Railean" userId="4190b587-0e9b-4843-b03f-40ae056574f9" providerId="ADAL" clId="{B356ACBB-1340-4063-BAE5-256DAC501C00}" dt="2025-11-11T10:37:56.246" v="746" actId="47"/>
        <pc:sldMkLst>
          <pc:docMk/>
          <pc:sldMk cId="2399070040" sldId="317"/>
        </pc:sldMkLst>
      </pc:sldChg>
      <pc:sldChg chg="addSp delSp modSp add mod">
        <pc:chgData name="Alexandru Railean" userId="4190b587-0e9b-4843-b03f-40ae056574f9" providerId="ADAL" clId="{B356ACBB-1340-4063-BAE5-256DAC501C00}" dt="2025-11-11T21:35:33.960" v="965" actId="1076"/>
        <pc:sldMkLst>
          <pc:docMk/>
          <pc:sldMk cId="1164988596" sldId="319"/>
        </pc:sldMkLst>
        <pc:spChg chg="mod">
          <ac:chgData name="Alexandru Railean" userId="4190b587-0e9b-4843-b03f-40ae056574f9" providerId="ADAL" clId="{B356ACBB-1340-4063-BAE5-256DAC501C00}" dt="2025-11-11T21:34:57.923" v="959" actId="14100"/>
          <ac:spMkLst>
            <pc:docMk/>
            <pc:sldMk cId="1164988596" sldId="319"/>
            <ac:spMk id="1508" creationId="{9B44B870-9287-D0DB-BEB1-9DBD775A327C}"/>
          </ac:spMkLst>
        </pc:spChg>
        <pc:spChg chg="mod">
          <ac:chgData name="Alexandru Railean" userId="4190b587-0e9b-4843-b03f-40ae056574f9" providerId="ADAL" clId="{B356ACBB-1340-4063-BAE5-256DAC501C00}" dt="2025-11-11T21:35:11.202" v="961" actId="404"/>
          <ac:spMkLst>
            <pc:docMk/>
            <pc:sldMk cId="1164988596" sldId="319"/>
            <ac:spMk id="1509" creationId="{3E1BCA27-8941-BB94-DCF3-314F65D3378F}"/>
          </ac:spMkLst>
        </pc:spChg>
        <pc:picChg chg="add mod">
          <ac:chgData name="Alexandru Railean" userId="4190b587-0e9b-4843-b03f-40ae056574f9" providerId="ADAL" clId="{B356ACBB-1340-4063-BAE5-256DAC501C00}" dt="2025-11-11T21:35:33.960" v="965" actId="1076"/>
          <ac:picMkLst>
            <pc:docMk/>
            <pc:sldMk cId="1164988596" sldId="319"/>
            <ac:picMk id="3" creationId="{3A25F614-3B44-4931-2889-76C8ED5304D9}"/>
          </ac:picMkLst>
        </pc:picChg>
        <pc:picChg chg="add del mod">
          <ac:chgData name="Alexandru Railean" userId="4190b587-0e9b-4843-b03f-40ae056574f9" providerId="ADAL" clId="{B356ACBB-1340-4063-BAE5-256DAC501C00}" dt="2025-11-11T21:35:14.754" v="962" actId="478"/>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21:31:04.765" v="931" actId="47"/>
        <pc:sldMkLst>
          <pc:docMk/>
          <pc:sldMk cId="753858153" sldId="321"/>
        </pc:sldMkLst>
      </pc:sldChg>
      <pc:sldMasterChg chg="addSldLayout delSldLayout">
        <pc:chgData name="Alexandru Railean" userId="4190b587-0e9b-4843-b03f-40ae056574f9" providerId="ADAL" clId="{B356ACBB-1340-4063-BAE5-256DAC501C00}" dt="2025-11-11T21:35:51.616" v="967" actId="47"/>
        <pc:sldMasterMkLst>
          <pc:docMk/>
          <pc:sldMasterMk cId="0" sldId="2147483686"/>
        </pc:sldMasterMkLst>
        <pc:sldLayoutChg chg="del">
          <pc:chgData name="Alexandru Railean" userId="4190b587-0e9b-4843-b03f-40ae056574f9" providerId="ADAL" clId="{B356ACBB-1340-4063-BAE5-256DAC501C00}" dt="2025-11-11T21:29:03.802" v="885"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21:31:04.765" v="931"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21:35:50.645" v="966" actId="47"/>
          <pc:sldLayoutMkLst>
            <pc:docMk/>
            <pc:sldMasterMk cId="0" sldId="2147483686"/>
            <pc:sldLayoutMk cId="0" sldId="2147483661"/>
          </pc:sldLayoutMkLst>
        </pc:sldLayoutChg>
        <pc:sldLayoutChg chg="del">
          <pc:chgData name="Alexandru Railean" userId="4190b587-0e9b-4843-b03f-40ae056574f9" providerId="ADAL" clId="{B356ACBB-1340-4063-BAE5-256DAC501C00}" dt="2025-11-11T21:35:51.616" v="967" actId="47"/>
          <pc:sldLayoutMkLst>
            <pc:docMk/>
            <pc:sldMasterMk cId="0" sldId="2147483686"/>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DF7939E-F7B1-A5C6-0BC6-D1C2A0DCD558}"/>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4567042E-D165-A16F-97C0-D8CCB9FA2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AE9EC9D8-A032-1816-1E37-E4A82B5A01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66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5"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1905141" y="799475"/>
            <a:ext cx="6320134" cy="1028700"/>
          </a:xfrm>
          <a:prstGeom prst="rect">
            <a:avLst/>
          </a:prstGeom>
        </p:spPr>
        <p:txBody>
          <a:bodyPr spcFirstLastPara="1" wrap="square" lIns="91425" tIns="91425" rIns="91425" bIns="91425" anchor="ctr" anchorCtr="0">
            <a:noAutofit/>
          </a:bodyPr>
          <a:lstStyle/>
          <a:p>
            <a:pPr lvl="0">
              <a:spcAft>
                <a:spcPts val="200"/>
              </a:spcAft>
            </a:pPr>
            <a:r>
              <a:rPr lang="en-US" dirty="0"/>
              <a:t>Rolul </a:t>
            </a:r>
            <a:r>
              <a:rPr lang="en-US" dirty="0" err="1"/>
              <a:t>programării</a:t>
            </a:r>
            <a:r>
              <a:rPr lang="en-US" dirty="0"/>
              <a:t> </a:t>
            </a:r>
            <a:r>
              <a:rPr lang="en-US" dirty="0" err="1"/>
              <a:t>în</a:t>
            </a:r>
            <a:r>
              <a:rPr lang="en-US" dirty="0"/>
              <a:t> electronica </a:t>
            </a:r>
            <a:r>
              <a:rPr lang="ro-RO" dirty="0"/>
              <a:t>embedded</a:t>
            </a:r>
            <a:endParaRPr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6</a:t>
            </a:r>
            <a:endParaRPr dirty="0"/>
          </a:p>
        </p:txBody>
      </p:sp>
      <p:sp>
        <p:nvSpPr>
          <p:cNvPr id="788" name="Google Shape;788;p41"/>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p>
            <a:pPr marL="0" lvl="0" indent="0" algn="r" rtl="0">
              <a:spcBef>
                <a:spcPts val="1100"/>
              </a:spcBef>
              <a:spcAft>
                <a:spcPts val="200"/>
              </a:spcAft>
              <a:buClr>
                <a:schemeClr val="dk1"/>
              </a:buClr>
              <a:buSzPts val="1100"/>
              <a:buFont typeface="Arial"/>
              <a:buNone/>
            </a:pPr>
            <a:r>
              <a:rPr lang="ro-RO" sz="3600" dirty="0"/>
              <a:t>Programarea C/C++</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764508" y="1477303"/>
            <a:ext cx="5611486" cy="2564276"/>
          </a:xfrm>
          <a:prstGeom prst="rect">
            <a:avLst/>
          </a:prstGeom>
        </p:spPr>
        <p:txBody>
          <a:bodyPr spcFirstLastPara="1" wrap="square" lIns="91425" tIns="91425" rIns="91425" bIns="91425" anchor="ctr" anchorCtr="0">
            <a:noAutofit/>
          </a:bodyPr>
          <a:lstStyle/>
          <a:p>
            <a:pPr marL="0" lvl="0" indent="0" algn="just"/>
            <a:r>
              <a:rPr lang="ro-RO" sz="1400" dirty="0"/>
              <a:t>    </a:t>
            </a:r>
            <a:r>
              <a:rPr lang="en-US" sz="1400" dirty="0" err="1"/>
              <a:t>Programarea</a:t>
            </a:r>
            <a:r>
              <a:rPr lang="en-US" sz="1400" dirty="0"/>
              <a:t> </a:t>
            </a:r>
            <a:r>
              <a:rPr lang="en-US" sz="1400" dirty="0" err="1"/>
              <a:t>sistemelor</a:t>
            </a:r>
            <a:r>
              <a:rPr lang="en-US" sz="1400" dirty="0"/>
              <a:t> embedded, </a:t>
            </a:r>
            <a:r>
              <a:rPr lang="en-US" sz="1400" dirty="0" err="1"/>
              <a:t>cunoscută</a:t>
            </a:r>
            <a:r>
              <a:rPr lang="en-US" sz="1400" dirty="0"/>
              <a:t> </a:t>
            </a:r>
            <a:r>
              <a:rPr lang="en-US" sz="1400" dirty="0" err="1"/>
              <a:t>și</a:t>
            </a:r>
            <a:r>
              <a:rPr lang="en-US" sz="1400" dirty="0"/>
              <a:t> sub </a:t>
            </a:r>
            <a:r>
              <a:rPr lang="en-US" sz="1400" dirty="0" err="1"/>
              <a:t>denumirea</a:t>
            </a:r>
            <a:r>
              <a:rPr lang="en-US" sz="1400" dirty="0"/>
              <a:t> de </a:t>
            </a:r>
            <a:r>
              <a:rPr lang="en-US" sz="1400" dirty="0" err="1"/>
              <a:t>programare</a:t>
            </a:r>
            <a:r>
              <a:rPr lang="en-US" sz="1400" dirty="0"/>
              <a:t> </a:t>
            </a:r>
            <a:r>
              <a:rPr lang="ro-RO" sz="1400" dirty="0"/>
              <a:t>încorporate</a:t>
            </a:r>
            <a:r>
              <a:rPr lang="en-US" sz="1400" dirty="0"/>
              <a:t>, </a:t>
            </a:r>
            <a:r>
              <a:rPr lang="en-US" sz="1400" dirty="0" err="1"/>
              <a:t>facilitează</a:t>
            </a:r>
            <a:r>
              <a:rPr lang="en-US" sz="1400" dirty="0"/>
              <a:t> </a:t>
            </a:r>
            <a:r>
              <a:rPr lang="en-US" sz="1400" dirty="0" err="1"/>
              <a:t>dezvoltarea</a:t>
            </a:r>
            <a:r>
              <a:rPr lang="en-US" sz="1400" dirty="0"/>
              <a:t> </a:t>
            </a:r>
            <a:r>
              <a:rPr lang="en-US" sz="1400" dirty="0" err="1"/>
              <a:t>dispozitivelor</a:t>
            </a:r>
            <a:r>
              <a:rPr lang="en-US" sz="1400" dirty="0"/>
              <a:t> destinate </a:t>
            </a:r>
            <a:r>
              <a:rPr lang="en-US" sz="1400" dirty="0" err="1"/>
              <a:t>consumatorilor</a:t>
            </a:r>
            <a:r>
              <a:rPr lang="en-US" sz="1400" dirty="0"/>
              <a:t> care nu </a:t>
            </a:r>
            <a:r>
              <a:rPr lang="en-US" sz="1400" dirty="0" err="1"/>
              <a:t>utilizează</a:t>
            </a:r>
            <a:r>
              <a:rPr lang="en-US" sz="1400" dirty="0"/>
              <a:t> </a:t>
            </a:r>
            <a:r>
              <a:rPr lang="en-US" sz="1400" dirty="0" err="1"/>
              <a:t>sisteme</a:t>
            </a:r>
            <a:r>
              <a:rPr lang="en-US" sz="1400" dirty="0"/>
              <a:t> de </a:t>
            </a:r>
            <a:r>
              <a:rPr lang="en-US" sz="1400" dirty="0" err="1"/>
              <a:t>operare</a:t>
            </a:r>
            <a:r>
              <a:rPr lang="en-US" sz="1400" dirty="0"/>
              <a:t> </a:t>
            </a:r>
            <a:r>
              <a:rPr lang="en-US" sz="1400" dirty="0" err="1"/>
              <a:t>convenționale</a:t>
            </a:r>
            <a:r>
              <a:rPr lang="en-US" sz="1400" dirty="0"/>
              <a:t>, </a:t>
            </a:r>
            <a:r>
              <a:rPr lang="en-US" sz="1400" dirty="0" err="1"/>
              <a:t>așa</a:t>
            </a:r>
            <a:r>
              <a:rPr lang="en-US" sz="1400" dirty="0"/>
              <a:t> cum o fac </a:t>
            </a:r>
            <a:r>
              <a:rPr lang="en-US" sz="1400" dirty="0" err="1"/>
              <a:t>computerele</a:t>
            </a:r>
            <a:r>
              <a:rPr lang="en-US" sz="1400" dirty="0"/>
              <a:t> desktop </a:t>
            </a:r>
            <a:r>
              <a:rPr lang="en-US" sz="1400" dirty="0" err="1"/>
              <a:t>și</a:t>
            </a:r>
            <a:r>
              <a:rPr lang="en-US" sz="1400" dirty="0"/>
              <a:t> </a:t>
            </a:r>
            <a:r>
              <a:rPr lang="en-US" sz="1400" dirty="0" err="1"/>
              <a:t>dispozitivele</a:t>
            </a:r>
            <a:r>
              <a:rPr lang="en-US" sz="1400" dirty="0"/>
              <a:t> mobile.</a:t>
            </a:r>
            <a:endParaRPr lang="ro-RO" sz="1400" dirty="0"/>
          </a:p>
          <a:p>
            <a:pPr marL="0" lvl="0" indent="0" algn="just"/>
            <a:r>
              <a:rPr lang="ro-RO" sz="1400" dirty="0"/>
              <a:t>    </a:t>
            </a:r>
            <a:r>
              <a:rPr lang="en-US" sz="1400" dirty="0" err="1"/>
              <a:t>Microprocesoarele</a:t>
            </a:r>
            <a:r>
              <a:rPr lang="en-US" sz="1400" dirty="0"/>
              <a:t> </a:t>
            </a:r>
            <a:r>
              <a:rPr lang="en-US" sz="1400" dirty="0" err="1"/>
              <a:t>și</a:t>
            </a:r>
            <a:r>
              <a:rPr lang="en-US" sz="1400" dirty="0"/>
              <a:t> </a:t>
            </a:r>
            <a:r>
              <a:rPr lang="en-US" sz="1400" dirty="0" err="1"/>
              <a:t>microcontrolerele</a:t>
            </a:r>
            <a:r>
              <a:rPr lang="en-US" sz="1400" dirty="0"/>
              <a:t> sunt </a:t>
            </a:r>
            <a:r>
              <a:rPr lang="en-US" sz="1400" dirty="0" err="1"/>
              <a:t>încorporate</a:t>
            </a:r>
            <a:r>
              <a:rPr lang="en-US" sz="1400" dirty="0"/>
              <a:t> </a:t>
            </a:r>
            <a:r>
              <a:rPr lang="en-US" sz="1400" dirty="0" err="1"/>
              <a:t>în</a:t>
            </a:r>
            <a:r>
              <a:rPr lang="en-US" sz="1400" dirty="0"/>
              <a:t> </a:t>
            </a:r>
            <a:r>
              <a:rPr lang="en-US" sz="1400" dirty="0" err="1"/>
              <a:t>aceste</a:t>
            </a:r>
            <a:r>
              <a:rPr lang="en-US" sz="1400" dirty="0"/>
              <a:t> </a:t>
            </a:r>
            <a:r>
              <a:rPr lang="en-US" sz="1400" dirty="0" err="1"/>
              <a:t>dispozitive</a:t>
            </a:r>
            <a:r>
              <a:rPr lang="en-US" sz="1400" dirty="0"/>
              <a:t> embedded </a:t>
            </a:r>
            <a:r>
              <a:rPr lang="en-US" sz="1400" dirty="0" err="1"/>
              <a:t>pentru</a:t>
            </a:r>
            <a:r>
              <a:rPr lang="en-US" sz="1400" dirty="0"/>
              <a:t> a </a:t>
            </a:r>
            <a:r>
              <a:rPr lang="en-US" sz="1400" dirty="0" err="1"/>
              <a:t>ajuta</a:t>
            </a:r>
            <a:r>
              <a:rPr lang="en-US" sz="1400" dirty="0"/>
              <a:t> la </a:t>
            </a:r>
            <a:r>
              <a:rPr lang="en-US" sz="1400" dirty="0" err="1"/>
              <a:t>îndeplinirea</a:t>
            </a:r>
            <a:r>
              <a:rPr lang="en-US" sz="1400" dirty="0"/>
              <a:t> </a:t>
            </a:r>
            <a:r>
              <a:rPr lang="en-US" sz="1400" dirty="0" err="1"/>
              <a:t>unei</a:t>
            </a:r>
            <a:r>
              <a:rPr lang="en-US" sz="1400" dirty="0"/>
              <a:t> </a:t>
            </a:r>
            <a:r>
              <a:rPr lang="en-US" sz="1400" dirty="0" err="1"/>
              <a:t>singure</a:t>
            </a:r>
            <a:r>
              <a:rPr lang="en-US" sz="1400" dirty="0"/>
              <a:t> </a:t>
            </a:r>
            <a:r>
              <a:rPr lang="en-US" sz="1400" dirty="0" err="1"/>
              <a:t>funcții</a:t>
            </a:r>
            <a:r>
              <a:rPr lang="en-US" sz="1400" dirty="0"/>
              <a:t> </a:t>
            </a:r>
            <a:r>
              <a:rPr lang="en-US" sz="1400" dirty="0" err="1"/>
              <a:t>sau</a:t>
            </a:r>
            <a:r>
              <a:rPr lang="en-US" sz="1400" dirty="0"/>
              <a:t> a </a:t>
            </a:r>
            <a:r>
              <a:rPr lang="en-US" sz="1400" dirty="0" err="1"/>
              <a:t>unui</a:t>
            </a:r>
            <a:r>
              <a:rPr lang="en-US" sz="1400" dirty="0"/>
              <a:t> set de </a:t>
            </a:r>
            <a:r>
              <a:rPr lang="en-US" sz="1400" dirty="0" err="1"/>
              <a:t>funcții</a:t>
            </a:r>
            <a:r>
              <a:rPr lang="en-US" sz="1400" dirty="0"/>
              <a:t> </a:t>
            </a:r>
            <a:r>
              <a:rPr lang="en-US" sz="1400" dirty="0" err="1"/>
              <a:t>conexe</a:t>
            </a:r>
            <a:r>
              <a:rPr lang="en-US" sz="1400" dirty="0"/>
              <a:t>. </a:t>
            </a:r>
            <a:r>
              <a:rPr lang="en-US" sz="1400" dirty="0" err="1"/>
              <a:t>Exemple</a:t>
            </a:r>
            <a:r>
              <a:rPr lang="en-US" sz="1400" dirty="0"/>
              <a:t> </a:t>
            </a:r>
            <a:r>
              <a:rPr lang="en-US" sz="1400" dirty="0" err="1"/>
              <a:t>comune</a:t>
            </a:r>
            <a:r>
              <a:rPr lang="en-US" sz="1400" dirty="0"/>
              <a:t> de </a:t>
            </a:r>
            <a:r>
              <a:rPr lang="en-US" sz="1400" dirty="0" err="1"/>
              <a:t>sisteme</a:t>
            </a:r>
            <a:r>
              <a:rPr lang="en-US" sz="1400" dirty="0"/>
              <a:t> embedded </a:t>
            </a:r>
            <a:r>
              <a:rPr lang="en-US" sz="1400" dirty="0" err="1"/>
              <a:t>includ</a:t>
            </a:r>
            <a:r>
              <a:rPr lang="en-US" sz="1400" dirty="0"/>
              <a:t> </a:t>
            </a:r>
            <a:r>
              <a:rPr lang="en-US" sz="1400" dirty="0" err="1"/>
              <a:t>cuptoare</a:t>
            </a:r>
            <a:r>
              <a:rPr lang="en-US" sz="1400" dirty="0"/>
              <a:t> cu </a:t>
            </a:r>
            <a:r>
              <a:rPr lang="en-US" sz="1400" dirty="0" err="1"/>
              <a:t>microunde</a:t>
            </a:r>
            <a:r>
              <a:rPr lang="en-US" sz="1400" dirty="0"/>
              <a:t>, </a:t>
            </a:r>
            <a:r>
              <a:rPr lang="en-US" sz="1400" dirty="0" err="1"/>
              <a:t>frigidere</a:t>
            </a:r>
            <a:r>
              <a:rPr lang="en-US" sz="1400" dirty="0"/>
              <a:t> </a:t>
            </a:r>
            <a:r>
              <a:rPr lang="en-US" sz="1400" dirty="0" err="1"/>
              <a:t>inteligente</a:t>
            </a:r>
            <a:r>
              <a:rPr lang="en-US" sz="1400" dirty="0"/>
              <a:t>, </a:t>
            </a:r>
            <a:r>
              <a:rPr lang="en-US" sz="1400" dirty="0" err="1"/>
              <a:t>roboți</a:t>
            </a:r>
            <a:r>
              <a:rPr lang="en-US" sz="1400" dirty="0"/>
              <a:t> </a:t>
            </a:r>
            <a:r>
              <a:rPr lang="en-US" sz="1400" dirty="0" err="1"/>
              <a:t>industriali</a:t>
            </a:r>
            <a:r>
              <a:rPr lang="en-US" sz="1400" dirty="0"/>
              <a:t>, console video </a:t>
            </a:r>
            <a:r>
              <a:rPr lang="en-US" sz="1400" dirty="0" err="1"/>
              <a:t>și</a:t>
            </a:r>
            <a:r>
              <a:rPr lang="en-US" sz="1400" dirty="0"/>
              <a:t> </a:t>
            </a:r>
            <a:r>
              <a:rPr lang="en-US" sz="1400" dirty="0" err="1"/>
              <a:t>sateliți</a:t>
            </a:r>
            <a:r>
              <a:rPr lang="en-US" sz="1400" dirty="0"/>
              <a:t>.</a:t>
            </a:r>
            <a:endParaRPr sz="1400"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646771" y="1186147"/>
            <a:ext cx="7441579" cy="1646263"/>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200" dirty="0"/>
              <a:t>    Multe sisteme încorporate pot să nu aibă o interfață grafică (UI) dacă sunt programate să execute o sarcină specifică în interiorul unui dispozitiv, cum ar fi computerele care controlează sistemul de monitorizare a presiunii în pneuri sau sistemul de frânare antiblocare al unei mașini. Din cauza lipsei unei interfețe grafice, aceste sisteme încorporate utilizează senzori pentru a monitoriza caracteristici specifice și pot iniția o acțiune automată ca răspuns la datele primite de la senzor. Cu toate acestea, alte sisteme încorporate, cum ar fi cele întâlnite în dispozitivele mobile, vor avea interfețe grafice complexe, utilizând tehnologii touchscreen, LED și butoane.</a:t>
            </a:r>
            <a:endParaRPr sz="12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dirty="0"/>
              <a:t>Noțiuni de bază despre</a:t>
            </a:r>
            <a:endParaRPr dirty="0"/>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F14AFF6C-A81E-DE78-329A-17177A3D5FE5}"/>
              </a:ext>
            </a:extLst>
          </p:cNvPr>
          <p:cNvPicPr>
            <a:picLocks noChangeAspect="1"/>
          </p:cNvPicPr>
          <p:nvPr/>
        </p:nvPicPr>
        <p:blipFill>
          <a:blip r:embed="rId3"/>
          <a:stretch>
            <a:fillRect/>
          </a:stretch>
        </p:blipFill>
        <p:spPr>
          <a:xfrm>
            <a:off x="1055650" y="2673486"/>
            <a:ext cx="6750204" cy="18214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sz="2000" dirty="0"/>
              <a:t>Cele mai bune sisteme de operare pentru sisteme încorporate</a:t>
            </a:r>
            <a:endParaRPr sz="2000" dirty="0"/>
          </a:p>
        </p:txBody>
      </p:sp>
      <p:grpSp>
        <p:nvGrpSpPr>
          <p:cNvPr id="861" name="Google Shape;861;p43">
            <a:extLst>
              <a:ext uri="{FF2B5EF4-FFF2-40B4-BE49-F238E27FC236}">
                <a16:creationId xmlns:a16="http://schemas.microsoft.com/office/drawing/2014/main" id="{F1AE7849-7FFB-A59B-676A-8C093968E9C5}"/>
              </a:ext>
            </a:extLst>
          </p:cNvPr>
          <p:cNvGrpSpPr/>
          <p:nvPr/>
        </p:nvGrpSpPr>
        <p:grpSpPr>
          <a:xfrm>
            <a:off x="6396716" y="1308410"/>
            <a:ext cx="1660716" cy="3211701"/>
            <a:chOff x="1107905" y="1270591"/>
            <a:chExt cx="1660716" cy="3211701"/>
          </a:xfrm>
        </p:grpSpPr>
        <p:sp>
          <p:nvSpPr>
            <p:cNvPr id="862" name="Google Shape;862;p43">
              <a:extLst>
                <a:ext uri="{FF2B5EF4-FFF2-40B4-BE49-F238E27FC236}">
                  <a16:creationId xmlns:a16="http://schemas.microsoft.com/office/drawing/2014/main" id="{C4C023C8-C749-8131-F939-4DC25C3F42F0}"/>
                </a:ext>
              </a:extLst>
            </p:cNvPr>
            <p:cNvSpPr/>
            <p:nvPr/>
          </p:nvSpPr>
          <p:spPr>
            <a:xfrm>
              <a:off x="1158951"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a:extLst>
                <a:ext uri="{FF2B5EF4-FFF2-40B4-BE49-F238E27FC236}">
                  <a16:creationId xmlns:a16="http://schemas.microsoft.com/office/drawing/2014/main" id="{AAE618E1-F04F-E6C1-352F-EEADA8F7754F}"/>
                </a:ext>
              </a:extLst>
            </p:cNvPr>
            <p:cNvSpPr/>
            <p:nvPr/>
          </p:nvSpPr>
          <p:spPr>
            <a:xfrm>
              <a:off x="1470143"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a:extLst>
                <a:ext uri="{FF2B5EF4-FFF2-40B4-BE49-F238E27FC236}">
                  <a16:creationId xmlns:a16="http://schemas.microsoft.com/office/drawing/2014/main" id="{E3B2599C-D3ED-EDFA-A6D5-20DE75AE2F03}"/>
                </a:ext>
              </a:extLst>
            </p:cNvPr>
            <p:cNvSpPr/>
            <p:nvPr/>
          </p:nvSpPr>
          <p:spPr>
            <a:xfrm>
              <a:off x="1470143"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a:extLst>
                <a:ext uri="{FF2B5EF4-FFF2-40B4-BE49-F238E27FC236}">
                  <a16:creationId xmlns:a16="http://schemas.microsoft.com/office/drawing/2014/main" id="{35AACA8D-3C15-18F3-96D0-1DCEC8B2C62D}"/>
                </a:ext>
              </a:extLst>
            </p:cNvPr>
            <p:cNvSpPr/>
            <p:nvPr/>
          </p:nvSpPr>
          <p:spPr>
            <a:xfrm>
              <a:off x="1470143"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a:extLst>
                <a:ext uri="{FF2B5EF4-FFF2-40B4-BE49-F238E27FC236}">
                  <a16:creationId xmlns:a16="http://schemas.microsoft.com/office/drawing/2014/main" id="{22959601-86D4-2760-06F3-332C365B55B5}"/>
                </a:ext>
              </a:extLst>
            </p:cNvPr>
            <p:cNvSpPr/>
            <p:nvPr/>
          </p:nvSpPr>
          <p:spPr>
            <a:xfrm>
              <a:off x="1470143"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a:extLst>
                <a:ext uri="{FF2B5EF4-FFF2-40B4-BE49-F238E27FC236}">
                  <a16:creationId xmlns:a16="http://schemas.microsoft.com/office/drawing/2014/main" id="{DB6B9A81-F595-9CAE-085C-66BBF41E13A8}"/>
                </a:ext>
              </a:extLst>
            </p:cNvPr>
            <p:cNvSpPr/>
            <p:nvPr/>
          </p:nvSpPr>
          <p:spPr>
            <a:xfrm>
              <a:off x="1470143"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a:extLst>
                <a:ext uri="{FF2B5EF4-FFF2-40B4-BE49-F238E27FC236}">
                  <a16:creationId xmlns:a16="http://schemas.microsoft.com/office/drawing/2014/main" id="{2F8E458B-092E-A239-C99A-5516B1F109D2}"/>
                </a:ext>
              </a:extLst>
            </p:cNvPr>
            <p:cNvSpPr/>
            <p:nvPr/>
          </p:nvSpPr>
          <p:spPr>
            <a:xfrm>
              <a:off x="1470143"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a:extLst>
                <a:ext uri="{FF2B5EF4-FFF2-40B4-BE49-F238E27FC236}">
                  <a16:creationId xmlns:a16="http://schemas.microsoft.com/office/drawing/2014/main" id="{32BC96C3-2480-434E-206D-CCAA80F1ED57}"/>
                </a:ext>
              </a:extLst>
            </p:cNvPr>
            <p:cNvSpPr/>
            <p:nvPr/>
          </p:nvSpPr>
          <p:spPr>
            <a:xfrm>
              <a:off x="1470143"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a:extLst>
                <a:ext uri="{FF2B5EF4-FFF2-40B4-BE49-F238E27FC236}">
                  <a16:creationId xmlns:a16="http://schemas.microsoft.com/office/drawing/2014/main" id="{032489BA-3210-8E99-6787-4D8D773D044B}"/>
                </a:ext>
              </a:extLst>
            </p:cNvPr>
            <p:cNvSpPr/>
            <p:nvPr/>
          </p:nvSpPr>
          <p:spPr>
            <a:xfrm>
              <a:off x="1470143"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a:extLst>
                <a:ext uri="{FF2B5EF4-FFF2-40B4-BE49-F238E27FC236}">
                  <a16:creationId xmlns:a16="http://schemas.microsoft.com/office/drawing/2014/main" id="{DAD452D8-08D6-ABE1-B900-4BDB32B2BCA3}"/>
                </a:ext>
              </a:extLst>
            </p:cNvPr>
            <p:cNvSpPr/>
            <p:nvPr/>
          </p:nvSpPr>
          <p:spPr>
            <a:xfrm>
              <a:off x="1470143"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a:extLst>
                <a:ext uri="{FF2B5EF4-FFF2-40B4-BE49-F238E27FC236}">
                  <a16:creationId xmlns:a16="http://schemas.microsoft.com/office/drawing/2014/main" id="{FD0D83DE-1BC2-990B-DB85-0418B8CAA7A4}"/>
                </a:ext>
              </a:extLst>
            </p:cNvPr>
            <p:cNvSpPr/>
            <p:nvPr/>
          </p:nvSpPr>
          <p:spPr>
            <a:xfrm>
              <a:off x="1470143"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a:extLst>
                <a:ext uri="{FF2B5EF4-FFF2-40B4-BE49-F238E27FC236}">
                  <a16:creationId xmlns:a16="http://schemas.microsoft.com/office/drawing/2014/main" id="{8E5006F0-9E36-6A21-0EA8-01BF8F919B28}"/>
                </a:ext>
              </a:extLst>
            </p:cNvPr>
            <p:cNvSpPr/>
            <p:nvPr/>
          </p:nvSpPr>
          <p:spPr>
            <a:xfrm>
              <a:off x="1470143"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a:extLst>
                <a:ext uri="{FF2B5EF4-FFF2-40B4-BE49-F238E27FC236}">
                  <a16:creationId xmlns:a16="http://schemas.microsoft.com/office/drawing/2014/main" id="{101A3E23-9905-3BB6-7C65-376D1AFC6546}"/>
                </a:ext>
              </a:extLst>
            </p:cNvPr>
            <p:cNvSpPr/>
            <p:nvPr/>
          </p:nvSpPr>
          <p:spPr>
            <a:xfrm>
              <a:off x="1781393"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a:extLst>
                <a:ext uri="{FF2B5EF4-FFF2-40B4-BE49-F238E27FC236}">
                  <a16:creationId xmlns:a16="http://schemas.microsoft.com/office/drawing/2014/main" id="{AFE68534-7159-A157-2B88-6309CDC92995}"/>
                </a:ext>
              </a:extLst>
            </p:cNvPr>
            <p:cNvSpPr/>
            <p:nvPr/>
          </p:nvSpPr>
          <p:spPr>
            <a:xfrm>
              <a:off x="1781393"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a:extLst>
                <a:ext uri="{FF2B5EF4-FFF2-40B4-BE49-F238E27FC236}">
                  <a16:creationId xmlns:a16="http://schemas.microsoft.com/office/drawing/2014/main" id="{7EBDF559-161F-5A45-8CB0-E5F95C0EB3D1}"/>
                </a:ext>
              </a:extLst>
            </p:cNvPr>
            <p:cNvSpPr/>
            <p:nvPr/>
          </p:nvSpPr>
          <p:spPr>
            <a:xfrm>
              <a:off x="1781393"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a:extLst>
                <a:ext uri="{FF2B5EF4-FFF2-40B4-BE49-F238E27FC236}">
                  <a16:creationId xmlns:a16="http://schemas.microsoft.com/office/drawing/2014/main" id="{11AFDE9B-C580-C7CF-C19E-5ACC08F762BE}"/>
                </a:ext>
              </a:extLst>
            </p:cNvPr>
            <p:cNvSpPr/>
            <p:nvPr/>
          </p:nvSpPr>
          <p:spPr>
            <a:xfrm>
              <a:off x="1781393"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a:extLst>
                <a:ext uri="{FF2B5EF4-FFF2-40B4-BE49-F238E27FC236}">
                  <a16:creationId xmlns:a16="http://schemas.microsoft.com/office/drawing/2014/main" id="{C4166325-C489-101D-27D9-0CB2AB963B69}"/>
                </a:ext>
              </a:extLst>
            </p:cNvPr>
            <p:cNvSpPr/>
            <p:nvPr/>
          </p:nvSpPr>
          <p:spPr>
            <a:xfrm>
              <a:off x="1781393"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a:extLst>
                <a:ext uri="{FF2B5EF4-FFF2-40B4-BE49-F238E27FC236}">
                  <a16:creationId xmlns:a16="http://schemas.microsoft.com/office/drawing/2014/main" id="{A075F053-93ED-1029-269A-18D7F890FB89}"/>
                </a:ext>
              </a:extLst>
            </p:cNvPr>
            <p:cNvSpPr/>
            <p:nvPr/>
          </p:nvSpPr>
          <p:spPr>
            <a:xfrm>
              <a:off x="1781393"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a:extLst>
                <a:ext uri="{FF2B5EF4-FFF2-40B4-BE49-F238E27FC236}">
                  <a16:creationId xmlns:a16="http://schemas.microsoft.com/office/drawing/2014/main" id="{2D160684-00E8-45FD-B903-596330D12192}"/>
                </a:ext>
              </a:extLst>
            </p:cNvPr>
            <p:cNvSpPr/>
            <p:nvPr/>
          </p:nvSpPr>
          <p:spPr>
            <a:xfrm>
              <a:off x="1781393"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a:extLst>
                <a:ext uri="{FF2B5EF4-FFF2-40B4-BE49-F238E27FC236}">
                  <a16:creationId xmlns:a16="http://schemas.microsoft.com/office/drawing/2014/main" id="{286459EE-D079-396C-3752-71786959EDCF}"/>
                </a:ext>
              </a:extLst>
            </p:cNvPr>
            <p:cNvSpPr/>
            <p:nvPr/>
          </p:nvSpPr>
          <p:spPr>
            <a:xfrm>
              <a:off x="1781393"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a:extLst>
                <a:ext uri="{FF2B5EF4-FFF2-40B4-BE49-F238E27FC236}">
                  <a16:creationId xmlns:a16="http://schemas.microsoft.com/office/drawing/2014/main" id="{3CFD3021-4AE0-BDD1-2BB1-EE9DAF737CD3}"/>
                </a:ext>
              </a:extLst>
            </p:cNvPr>
            <p:cNvSpPr/>
            <p:nvPr/>
          </p:nvSpPr>
          <p:spPr>
            <a:xfrm>
              <a:off x="1781393"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a:extLst>
                <a:ext uri="{FF2B5EF4-FFF2-40B4-BE49-F238E27FC236}">
                  <a16:creationId xmlns:a16="http://schemas.microsoft.com/office/drawing/2014/main" id="{0A206098-04DC-1F24-C342-5FB719EEC5CF}"/>
                </a:ext>
              </a:extLst>
            </p:cNvPr>
            <p:cNvSpPr/>
            <p:nvPr/>
          </p:nvSpPr>
          <p:spPr>
            <a:xfrm>
              <a:off x="1781393"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a:extLst>
                <a:ext uri="{FF2B5EF4-FFF2-40B4-BE49-F238E27FC236}">
                  <a16:creationId xmlns:a16="http://schemas.microsoft.com/office/drawing/2014/main" id="{C560479E-A905-746D-D9CD-A3CA136716D5}"/>
                </a:ext>
              </a:extLst>
            </p:cNvPr>
            <p:cNvSpPr/>
            <p:nvPr/>
          </p:nvSpPr>
          <p:spPr>
            <a:xfrm>
              <a:off x="1781393"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a:extLst>
                <a:ext uri="{FF2B5EF4-FFF2-40B4-BE49-F238E27FC236}">
                  <a16:creationId xmlns:a16="http://schemas.microsoft.com/office/drawing/2014/main" id="{B9DFFDD1-322C-F0BC-315C-00EF74DB67D5}"/>
                </a:ext>
              </a:extLst>
            </p:cNvPr>
            <p:cNvSpPr/>
            <p:nvPr/>
          </p:nvSpPr>
          <p:spPr>
            <a:xfrm>
              <a:off x="2092586"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a:extLst>
                <a:ext uri="{FF2B5EF4-FFF2-40B4-BE49-F238E27FC236}">
                  <a16:creationId xmlns:a16="http://schemas.microsoft.com/office/drawing/2014/main" id="{4F43EF6E-592E-2077-E98E-96123509C73C}"/>
                </a:ext>
              </a:extLst>
            </p:cNvPr>
            <p:cNvSpPr/>
            <p:nvPr/>
          </p:nvSpPr>
          <p:spPr>
            <a:xfrm>
              <a:off x="2092586"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a:extLst>
                <a:ext uri="{FF2B5EF4-FFF2-40B4-BE49-F238E27FC236}">
                  <a16:creationId xmlns:a16="http://schemas.microsoft.com/office/drawing/2014/main" id="{4C57C3AB-C2CD-0E0D-EF21-F060CD8F3952}"/>
                </a:ext>
              </a:extLst>
            </p:cNvPr>
            <p:cNvSpPr/>
            <p:nvPr/>
          </p:nvSpPr>
          <p:spPr>
            <a:xfrm>
              <a:off x="2092586"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a:extLst>
                <a:ext uri="{FF2B5EF4-FFF2-40B4-BE49-F238E27FC236}">
                  <a16:creationId xmlns:a16="http://schemas.microsoft.com/office/drawing/2014/main" id="{2D721B02-39A2-7B8F-9471-47B3A6271E25}"/>
                </a:ext>
              </a:extLst>
            </p:cNvPr>
            <p:cNvSpPr/>
            <p:nvPr/>
          </p:nvSpPr>
          <p:spPr>
            <a:xfrm>
              <a:off x="2092586"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a:extLst>
                <a:ext uri="{FF2B5EF4-FFF2-40B4-BE49-F238E27FC236}">
                  <a16:creationId xmlns:a16="http://schemas.microsoft.com/office/drawing/2014/main" id="{F89C8AD0-2144-1548-9315-364464008252}"/>
                </a:ext>
              </a:extLst>
            </p:cNvPr>
            <p:cNvSpPr/>
            <p:nvPr/>
          </p:nvSpPr>
          <p:spPr>
            <a:xfrm>
              <a:off x="2092586"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a:extLst>
                <a:ext uri="{FF2B5EF4-FFF2-40B4-BE49-F238E27FC236}">
                  <a16:creationId xmlns:a16="http://schemas.microsoft.com/office/drawing/2014/main" id="{3A936430-8110-003D-BAFE-066F5EEB9D7C}"/>
                </a:ext>
              </a:extLst>
            </p:cNvPr>
            <p:cNvSpPr/>
            <p:nvPr/>
          </p:nvSpPr>
          <p:spPr>
            <a:xfrm>
              <a:off x="2092586"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a:extLst>
                <a:ext uri="{FF2B5EF4-FFF2-40B4-BE49-F238E27FC236}">
                  <a16:creationId xmlns:a16="http://schemas.microsoft.com/office/drawing/2014/main" id="{93BF17EF-EFF6-2B24-12E5-F63FE7C2CDF2}"/>
                </a:ext>
              </a:extLst>
            </p:cNvPr>
            <p:cNvSpPr/>
            <p:nvPr/>
          </p:nvSpPr>
          <p:spPr>
            <a:xfrm>
              <a:off x="2092586"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a:extLst>
                <a:ext uri="{FF2B5EF4-FFF2-40B4-BE49-F238E27FC236}">
                  <a16:creationId xmlns:a16="http://schemas.microsoft.com/office/drawing/2014/main" id="{1B3324E8-ECD8-902B-6B49-8D04363FE009}"/>
                </a:ext>
              </a:extLst>
            </p:cNvPr>
            <p:cNvSpPr/>
            <p:nvPr/>
          </p:nvSpPr>
          <p:spPr>
            <a:xfrm>
              <a:off x="2092586"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a:extLst>
                <a:ext uri="{FF2B5EF4-FFF2-40B4-BE49-F238E27FC236}">
                  <a16:creationId xmlns:a16="http://schemas.microsoft.com/office/drawing/2014/main" id="{A049C70D-822B-7BB4-AAC2-88FA57096E90}"/>
                </a:ext>
              </a:extLst>
            </p:cNvPr>
            <p:cNvSpPr/>
            <p:nvPr/>
          </p:nvSpPr>
          <p:spPr>
            <a:xfrm>
              <a:off x="2092586"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a:extLst>
                <a:ext uri="{FF2B5EF4-FFF2-40B4-BE49-F238E27FC236}">
                  <a16:creationId xmlns:a16="http://schemas.microsoft.com/office/drawing/2014/main" id="{789FFCB4-0DE9-FC68-CCD6-D7E7747AD44E}"/>
                </a:ext>
              </a:extLst>
            </p:cNvPr>
            <p:cNvSpPr/>
            <p:nvPr/>
          </p:nvSpPr>
          <p:spPr>
            <a:xfrm>
              <a:off x="2092586"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a:extLst>
                <a:ext uri="{FF2B5EF4-FFF2-40B4-BE49-F238E27FC236}">
                  <a16:creationId xmlns:a16="http://schemas.microsoft.com/office/drawing/2014/main" id="{F60061D1-F6BB-DB0E-6663-5CC88F3778E1}"/>
                </a:ext>
              </a:extLst>
            </p:cNvPr>
            <p:cNvSpPr/>
            <p:nvPr/>
          </p:nvSpPr>
          <p:spPr>
            <a:xfrm>
              <a:off x="2092586"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a:extLst>
                <a:ext uri="{FF2B5EF4-FFF2-40B4-BE49-F238E27FC236}">
                  <a16:creationId xmlns:a16="http://schemas.microsoft.com/office/drawing/2014/main" id="{E3B5E45A-D1A1-A0CC-D709-E20DD2C30DDC}"/>
                </a:ext>
              </a:extLst>
            </p:cNvPr>
            <p:cNvSpPr/>
            <p:nvPr/>
          </p:nvSpPr>
          <p:spPr>
            <a:xfrm>
              <a:off x="2403778"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a:extLst>
                <a:ext uri="{FF2B5EF4-FFF2-40B4-BE49-F238E27FC236}">
                  <a16:creationId xmlns:a16="http://schemas.microsoft.com/office/drawing/2014/main" id="{1EDFD438-FF10-5E60-210B-23FE478CAB59}"/>
                </a:ext>
              </a:extLst>
            </p:cNvPr>
            <p:cNvSpPr/>
            <p:nvPr/>
          </p:nvSpPr>
          <p:spPr>
            <a:xfrm>
              <a:off x="2403778"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a:extLst>
                <a:ext uri="{FF2B5EF4-FFF2-40B4-BE49-F238E27FC236}">
                  <a16:creationId xmlns:a16="http://schemas.microsoft.com/office/drawing/2014/main" id="{A0B5CC73-6200-D912-B496-50722CE165F7}"/>
                </a:ext>
              </a:extLst>
            </p:cNvPr>
            <p:cNvSpPr/>
            <p:nvPr/>
          </p:nvSpPr>
          <p:spPr>
            <a:xfrm>
              <a:off x="2403778"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a:extLst>
                <a:ext uri="{FF2B5EF4-FFF2-40B4-BE49-F238E27FC236}">
                  <a16:creationId xmlns:a16="http://schemas.microsoft.com/office/drawing/2014/main" id="{E431C74F-3E09-BA45-ACED-B42B08C11879}"/>
                </a:ext>
              </a:extLst>
            </p:cNvPr>
            <p:cNvSpPr/>
            <p:nvPr/>
          </p:nvSpPr>
          <p:spPr>
            <a:xfrm>
              <a:off x="2403778"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a:extLst>
                <a:ext uri="{FF2B5EF4-FFF2-40B4-BE49-F238E27FC236}">
                  <a16:creationId xmlns:a16="http://schemas.microsoft.com/office/drawing/2014/main" id="{8C178BD5-79DE-2D55-3C13-68B5F70F0677}"/>
                </a:ext>
              </a:extLst>
            </p:cNvPr>
            <p:cNvSpPr/>
            <p:nvPr/>
          </p:nvSpPr>
          <p:spPr>
            <a:xfrm>
              <a:off x="2403778"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a:extLst>
                <a:ext uri="{FF2B5EF4-FFF2-40B4-BE49-F238E27FC236}">
                  <a16:creationId xmlns:a16="http://schemas.microsoft.com/office/drawing/2014/main" id="{195EF169-13E4-2D31-EF53-77C2D81EDE64}"/>
                </a:ext>
              </a:extLst>
            </p:cNvPr>
            <p:cNvSpPr/>
            <p:nvPr/>
          </p:nvSpPr>
          <p:spPr>
            <a:xfrm>
              <a:off x="2403778"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a:extLst>
                <a:ext uri="{FF2B5EF4-FFF2-40B4-BE49-F238E27FC236}">
                  <a16:creationId xmlns:a16="http://schemas.microsoft.com/office/drawing/2014/main" id="{4ABBDA76-BB87-B4D8-EA21-8391F55038D6}"/>
                </a:ext>
              </a:extLst>
            </p:cNvPr>
            <p:cNvSpPr/>
            <p:nvPr/>
          </p:nvSpPr>
          <p:spPr>
            <a:xfrm>
              <a:off x="2403778"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a:extLst>
                <a:ext uri="{FF2B5EF4-FFF2-40B4-BE49-F238E27FC236}">
                  <a16:creationId xmlns:a16="http://schemas.microsoft.com/office/drawing/2014/main" id="{8D13A7BD-61DF-6284-BFB1-7718F73FE888}"/>
                </a:ext>
              </a:extLst>
            </p:cNvPr>
            <p:cNvSpPr/>
            <p:nvPr/>
          </p:nvSpPr>
          <p:spPr>
            <a:xfrm>
              <a:off x="2403778"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a:extLst>
                <a:ext uri="{FF2B5EF4-FFF2-40B4-BE49-F238E27FC236}">
                  <a16:creationId xmlns:a16="http://schemas.microsoft.com/office/drawing/2014/main" id="{4EDBD200-1E67-AE3D-68B1-D467AD7EA19A}"/>
                </a:ext>
              </a:extLst>
            </p:cNvPr>
            <p:cNvSpPr/>
            <p:nvPr/>
          </p:nvSpPr>
          <p:spPr>
            <a:xfrm>
              <a:off x="2403778"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a:extLst>
                <a:ext uri="{FF2B5EF4-FFF2-40B4-BE49-F238E27FC236}">
                  <a16:creationId xmlns:a16="http://schemas.microsoft.com/office/drawing/2014/main" id="{244CB224-9A5B-6EC8-275C-7ED0A453D575}"/>
                </a:ext>
              </a:extLst>
            </p:cNvPr>
            <p:cNvSpPr/>
            <p:nvPr/>
          </p:nvSpPr>
          <p:spPr>
            <a:xfrm>
              <a:off x="2403778"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a:extLst>
                <a:ext uri="{FF2B5EF4-FFF2-40B4-BE49-F238E27FC236}">
                  <a16:creationId xmlns:a16="http://schemas.microsoft.com/office/drawing/2014/main" id="{7E620A63-2113-ADB9-9E72-5B01D06586B4}"/>
                </a:ext>
              </a:extLst>
            </p:cNvPr>
            <p:cNvSpPr/>
            <p:nvPr/>
          </p:nvSpPr>
          <p:spPr>
            <a:xfrm>
              <a:off x="2403778"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a:extLst>
                <a:ext uri="{FF2B5EF4-FFF2-40B4-BE49-F238E27FC236}">
                  <a16:creationId xmlns:a16="http://schemas.microsoft.com/office/drawing/2014/main" id="{15813895-84A3-97C6-E836-0C54741D197B}"/>
                </a:ext>
              </a:extLst>
            </p:cNvPr>
            <p:cNvSpPr/>
            <p:nvPr/>
          </p:nvSpPr>
          <p:spPr>
            <a:xfrm>
              <a:off x="1158951" y="1319090"/>
              <a:ext cx="1563782" cy="15337"/>
            </a:xfrm>
            <a:custGeom>
              <a:avLst/>
              <a:gdLst/>
              <a:ahLst/>
              <a:cxnLst/>
              <a:rect l="l" t="t" r="r" b="b"/>
              <a:pathLst>
                <a:path w="27020" h="265" extrusionOk="0">
                  <a:moveTo>
                    <a:pt x="0" y="0"/>
                  </a:move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a:extLst>
                <a:ext uri="{FF2B5EF4-FFF2-40B4-BE49-F238E27FC236}">
                  <a16:creationId xmlns:a16="http://schemas.microsoft.com/office/drawing/2014/main" id="{55D4AF0B-B80D-2440-A072-4C626D4A40C0}"/>
                </a:ext>
              </a:extLst>
            </p:cNvPr>
            <p:cNvSpPr/>
            <p:nvPr/>
          </p:nvSpPr>
          <p:spPr>
            <a:xfrm>
              <a:off x="1158951" y="1319090"/>
              <a:ext cx="1563782" cy="15337"/>
            </a:xfrm>
            <a:custGeom>
              <a:avLst/>
              <a:gdLst/>
              <a:ahLst/>
              <a:cxnLst/>
              <a:rect l="l" t="t" r="r" b="b"/>
              <a:pathLst>
                <a:path w="27020" h="265" fill="none" extrusionOk="0">
                  <a:moveTo>
                    <a:pt x="27019" y="0"/>
                  </a:moveTo>
                  <a:lnTo>
                    <a:pt x="0" y="0"/>
                  </a:ln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a:extLst>
                <a:ext uri="{FF2B5EF4-FFF2-40B4-BE49-F238E27FC236}">
                  <a16:creationId xmlns:a16="http://schemas.microsoft.com/office/drawing/2014/main" id="{C6972DA9-52DD-3B41-8B5A-F81B89AF65D6}"/>
                </a:ext>
              </a:extLst>
            </p:cNvPr>
            <p:cNvSpPr/>
            <p:nvPr/>
          </p:nvSpPr>
          <p:spPr>
            <a:xfrm>
              <a:off x="1158951"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a:extLst>
                <a:ext uri="{FF2B5EF4-FFF2-40B4-BE49-F238E27FC236}">
                  <a16:creationId xmlns:a16="http://schemas.microsoft.com/office/drawing/2014/main" id="{AF830238-0549-F61E-1851-1A8A0F894AA3}"/>
                </a:ext>
              </a:extLst>
            </p:cNvPr>
            <p:cNvSpPr/>
            <p:nvPr/>
          </p:nvSpPr>
          <p:spPr>
            <a:xfrm>
              <a:off x="1158951"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a:extLst>
                <a:ext uri="{FF2B5EF4-FFF2-40B4-BE49-F238E27FC236}">
                  <a16:creationId xmlns:a16="http://schemas.microsoft.com/office/drawing/2014/main" id="{1327F6D6-1866-3C9E-CC4E-9172BAD3D176}"/>
                </a:ext>
              </a:extLst>
            </p:cNvPr>
            <p:cNvSpPr/>
            <p:nvPr/>
          </p:nvSpPr>
          <p:spPr>
            <a:xfrm>
              <a:off x="1470143"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a:extLst>
                <a:ext uri="{FF2B5EF4-FFF2-40B4-BE49-F238E27FC236}">
                  <a16:creationId xmlns:a16="http://schemas.microsoft.com/office/drawing/2014/main" id="{7C251DAD-8BAE-C3A2-1EA6-A065BEC42A1D}"/>
                </a:ext>
              </a:extLst>
            </p:cNvPr>
            <p:cNvSpPr/>
            <p:nvPr/>
          </p:nvSpPr>
          <p:spPr>
            <a:xfrm>
              <a:off x="1470143"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a:extLst>
                <a:ext uri="{FF2B5EF4-FFF2-40B4-BE49-F238E27FC236}">
                  <a16:creationId xmlns:a16="http://schemas.microsoft.com/office/drawing/2014/main" id="{6E4F14F4-9092-ECDF-03E5-06DB52796403}"/>
                </a:ext>
              </a:extLst>
            </p:cNvPr>
            <p:cNvSpPr/>
            <p:nvPr/>
          </p:nvSpPr>
          <p:spPr>
            <a:xfrm>
              <a:off x="1781393"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a:extLst>
                <a:ext uri="{FF2B5EF4-FFF2-40B4-BE49-F238E27FC236}">
                  <a16:creationId xmlns:a16="http://schemas.microsoft.com/office/drawing/2014/main" id="{2486D12D-E776-2DD9-ADFC-439D4D2F00C4}"/>
                </a:ext>
              </a:extLst>
            </p:cNvPr>
            <p:cNvSpPr/>
            <p:nvPr/>
          </p:nvSpPr>
          <p:spPr>
            <a:xfrm>
              <a:off x="1781393"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a:extLst>
                <a:ext uri="{FF2B5EF4-FFF2-40B4-BE49-F238E27FC236}">
                  <a16:creationId xmlns:a16="http://schemas.microsoft.com/office/drawing/2014/main" id="{677161F6-4F77-82A9-6460-91B91C0F7282}"/>
                </a:ext>
              </a:extLst>
            </p:cNvPr>
            <p:cNvSpPr/>
            <p:nvPr/>
          </p:nvSpPr>
          <p:spPr>
            <a:xfrm>
              <a:off x="2092586"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a:extLst>
                <a:ext uri="{FF2B5EF4-FFF2-40B4-BE49-F238E27FC236}">
                  <a16:creationId xmlns:a16="http://schemas.microsoft.com/office/drawing/2014/main" id="{FC1F0950-00B4-F7A1-F5AE-739AB9780443}"/>
                </a:ext>
              </a:extLst>
            </p:cNvPr>
            <p:cNvSpPr/>
            <p:nvPr/>
          </p:nvSpPr>
          <p:spPr>
            <a:xfrm>
              <a:off x="2092586"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a:extLst>
                <a:ext uri="{FF2B5EF4-FFF2-40B4-BE49-F238E27FC236}">
                  <a16:creationId xmlns:a16="http://schemas.microsoft.com/office/drawing/2014/main" id="{5C1A854D-4FEB-B798-B3CC-BAA8112A7EC4}"/>
                </a:ext>
              </a:extLst>
            </p:cNvPr>
            <p:cNvSpPr/>
            <p:nvPr/>
          </p:nvSpPr>
          <p:spPr>
            <a:xfrm>
              <a:off x="2403778"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a:extLst>
                <a:ext uri="{FF2B5EF4-FFF2-40B4-BE49-F238E27FC236}">
                  <a16:creationId xmlns:a16="http://schemas.microsoft.com/office/drawing/2014/main" id="{ADE97787-60E8-EC4B-DF2B-964B442F6606}"/>
                </a:ext>
              </a:extLst>
            </p:cNvPr>
            <p:cNvSpPr/>
            <p:nvPr/>
          </p:nvSpPr>
          <p:spPr>
            <a:xfrm>
              <a:off x="2403778"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a:extLst>
                <a:ext uri="{FF2B5EF4-FFF2-40B4-BE49-F238E27FC236}">
                  <a16:creationId xmlns:a16="http://schemas.microsoft.com/office/drawing/2014/main" id="{E4BC205B-289B-2260-0A41-3AF0C3606DA9}"/>
                </a:ext>
              </a:extLst>
            </p:cNvPr>
            <p:cNvSpPr/>
            <p:nvPr/>
          </p:nvSpPr>
          <p:spPr>
            <a:xfrm>
              <a:off x="1174230" y="1630282"/>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a:extLst>
                <a:ext uri="{FF2B5EF4-FFF2-40B4-BE49-F238E27FC236}">
                  <a16:creationId xmlns:a16="http://schemas.microsoft.com/office/drawing/2014/main" id="{E8DAB759-2AA1-4B19-A6F8-3F3AD335EECC}"/>
                </a:ext>
              </a:extLst>
            </p:cNvPr>
            <p:cNvSpPr/>
            <p:nvPr/>
          </p:nvSpPr>
          <p:spPr>
            <a:xfrm>
              <a:off x="1174230"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a:extLst>
                <a:ext uri="{FF2B5EF4-FFF2-40B4-BE49-F238E27FC236}">
                  <a16:creationId xmlns:a16="http://schemas.microsoft.com/office/drawing/2014/main" id="{C115C247-72A5-3786-9A91-2D618F2337AF}"/>
                </a:ext>
              </a:extLst>
            </p:cNvPr>
            <p:cNvSpPr/>
            <p:nvPr/>
          </p:nvSpPr>
          <p:spPr>
            <a:xfrm>
              <a:off x="1485480" y="163028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a:extLst>
                <a:ext uri="{FF2B5EF4-FFF2-40B4-BE49-F238E27FC236}">
                  <a16:creationId xmlns:a16="http://schemas.microsoft.com/office/drawing/2014/main" id="{5187A7FC-518C-FF4C-E721-861FA80B55CC}"/>
                </a:ext>
              </a:extLst>
            </p:cNvPr>
            <p:cNvSpPr/>
            <p:nvPr/>
          </p:nvSpPr>
          <p:spPr>
            <a:xfrm>
              <a:off x="1796672" y="163028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a:extLst>
                <a:ext uri="{FF2B5EF4-FFF2-40B4-BE49-F238E27FC236}">
                  <a16:creationId xmlns:a16="http://schemas.microsoft.com/office/drawing/2014/main" id="{EEB2D6EC-B0B8-DCE4-1DBF-68738E4E8D92}"/>
                </a:ext>
              </a:extLst>
            </p:cNvPr>
            <p:cNvSpPr/>
            <p:nvPr/>
          </p:nvSpPr>
          <p:spPr>
            <a:xfrm>
              <a:off x="2107865"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a:extLst>
                <a:ext uri="{FF2B5EF4-FFF2-40B4-BE49-F238E27FC236}">
                  <a16:creationId xmlns:a16="http://schemas.microsoft.com/office/drawing/2014/main" id="{E9037505-D206-40BA-6C07-3795ABAE1BF4}"/>
                </a:ext>
              </a:extLst>
            </p:cNvPr>
            <p:cNvSpPr/>
            <p:nvPr/>
          </p:nvSpPr>
          <p:spPr>
            <a:xfrm>
              <a:off x="2419115" y="1630282"/>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a:extLst>
                <a:ext uri="{FF2B5EF4-FFF2-40B4-BE49-F238E27FC236}">
                  <a16:creationId xmlns:a16="http://schemas.microsoft.com/office/drawing/2014/main" id="{9686DDE8-6E2A-0AC4-E357-F9F147628686}"/>
                </a:ext>
              </a:extLst>
            </p:cNvPr>
            <p:cNvSpPr/>
            <p:nvPr/>
          </p:nvSpPr>
          <p:spPr>
            <a:xfrm>
              <a:off x="1158951"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a:extLst>
                <a:ext uri="{FF2B5EF4-FFF2-40B4-BE49-F238E27FC236}">
                  <a16:creationId xmlns:a16="http://schemas.microsoft.com/office/drawing/2014/main" id="{CA1555FD-3B55-8106-2DF7-50D07E9EDA6A}"/>
                </a:ext>
              </a:extLst>
            </p:cNvPr>
            <p:cNvSpPr/>
            <p:nvPr/>
          </p:nvSpPr>
          <p:spPr>
            <a:xfrm>
              <a:off x="1158951"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a:extLst>
                <a:ext uri="{FF2B5EF4-FFF2-40B4-BE49-F238E27FC236}">
                  <a16:creationId xmlns:a16="http://schemas.microsoft.com/office/drawing/2014/main" id="{0C83EAFB-6464-3093-8683-65E33342748E}"/>
                </a:ext>
              </a:extLst>
            </p:cNvPr>
            <p:cNvSpPr/>
            <p:nvPr/>
          </p:nvSpPr>
          <p:spPr>
            <a:xfrm>
              <a:off x="1470143"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a:extLst>
                <a:ext uri="{FF2B5EF4-FFF2-40B4-BE49-F238E27FC236}">
                  <a16:creationId xmlns:a16="http://schemas.microsoft.com/office/drawing/2014/main" id="{BD0911C8-EAE2-71FE-5152-6057CEC3D3BE}"/>
                </a:ext>
              </a:extLst>
            </p:cNvPr>
            <p:cNvSpPr/>
            <p:nvPr/>
          </p:nvSpPr>
          <p:spPr>
            <a:xfrm>
              <a:off x="1470143"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a:extLst>
                <a:ext uri="{FF2B5EF4-FFF2-40B4-BE49-F238E27FC236}">
                  <a16:creationId xmlns:a16="http://schemas.microsoft.com/office/drawing/2014/main" id="{CEFD0A32-431C-A9D3-F229-B04042833F63}"/>
                </a:ext>
              </a:extLst>
            </p:cNvPr>
            <p:cNvSpPr/>
            <p:nvPr/>
          </p:nvSpPr>
          <p:spPr>
            <a:xfrm>
              <a:off x="1781393"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a:extLst>
                <a:ext uri="{FF2B5EF4-FFF2-40B4-BE49-F238E27FC236}">
                  <a16:creationId xmlns:a16="http://schemas.microsoft.com/office/drawing/2014/main" id="{E41CEBE3-5066-ADA6-C108-8F3E047A9C1D}"/>
                </a:ext>
              </a:extLst>
            </p:cNvPr>
            <p:cNvSpPr/>
            <p:nvPr/>
          </p:nvSpPr>
          <p:spPr>
            <a:xfrm>
              <a:off x="1781393"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a:extLst>
                <a:ext uri="{FF2B5EF4-FFF2-40B4-BE49-F238E27FC236}">
                  <a16:creationId xmlns:a16="http://schemas.microsoft.com/office/drawing/2014/main" id="{A94057EC-02F0-19CF-D22D-43AA0A9DFDF5}"/>
                </a:ext>
              </a:extLst>
            </p:cNvPr>
            <p:cNvSpPr/>
            <p:nvPr/>
          </p:nvSpPr>
          <p:spPr>
            <a:xfrm>
              <a:off x="2092586"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a:extLst>
                <a:ext uri="{FF2B5EF4-FFF2-40B4-BE49-F238E27FC236}">
                  <a16:creationId xmlns:a16="http://schemas.microsoft.com/office/drawing/2014/main" id="{6F421F3C-B93D-5D6D-B030-3AFB481FA1B6}"/>
                </a:ext>
              </a:extLst>
            </p:cNvPr>
            <p:cNvSpPr/>
            <p:nvPr/>
          </p:nvSpPr>
          <p:spPr>
            <a:xfrm>
              <a:off x="2092586"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a:extLst>
                <a:ext uri="{FF2B5EF4-FFF2-40B4-BE49-F238E27FC236}">
                  <a16:creationId xmlns:a16="http://schemas.microsoft.com/office/drawing/2014/main" id="{47C49ABC-9537-91C1-BE57-3E89D16273FE}"/>
                </a:ext>
              </a:extLst>
            </p:cNvPr>
            <p:cNvSpPr/>
            <p:nvPr/>
          </p:nvSpPr>
          <p:spPr>
            <a:xfrm>
              <a:off x="2403778"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a:extLst>
                <a:ext uri="{FF2B5EF4-FFF2-40B4-BE49-F238E27FC236}">
                  <a16:creationId xmlns:a16="http://schemas.microsoft.com/office/drawing/2014/main" id="{383B5CA6-48AA-CAA9-B09E-98FBD06153C7}"/>
                </a:ext>
              </a:extLst>
            </p:cNvPr>
            <p:cNvSpPr/>
            <p:nvPr/>
          </p:nvSpPr>
          <p:spPr>
            <a:xfrm>
              <a:off x="2403778"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a:extLst>
                <a:ext uri="{FF2B5EF4-FFF2-40B4-BE49-F238E27FC236}">
                  <a16:creationId xmlns:a16="http://schemas.microsoft.com/office/drawing/2014/main" id="{1F6842F3-2A65-095E-1749-1F0E7F68DCA6}"/>
                </a:ext>
              </a:extLst>
            </p:cNvPr>
            <p:cNvSpPr/>
            <p:nvPr/>
          </p:nvSpPr>
          <p:spPr>
            <a:xfrm>
              <a:off x="2704785" y="1630282"/>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a:extLst>
                <a:ext uri="{FF2B5EF4-FFF2-40B4-BE49-F238E27FC236}">
                  <a16:creationId xmlns:a16="http://schemas.microsoft.com/office/drawing/2014/main" id="{A69FCA28-A663-010D-3DC7-7BBDD193B128}"/>
                </a:ext>
              </a:extLst>
            </p:cNvPr>
            <p:cNvSpPr/>
            <p:nvPr/>
          </p:nvSpPr>
          <p:spPr>
            <a:xfrm>
              <a:off x="2704785" y="1630282"/>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a:extLst>
                <a:ext uri="{FF2B5EF4-FFF2-40B4-BE49-F238E27FC236}">
                  <a16:creationId xmlns:a16="http://schemas.microsoft.com/office/drawing/2014/main" id="{14802B01-E4B2-76D4-646C-DE0A6ACC21FC}"/>
                </a:ext>
              </a:extLst>
            </p:cNvPr>
            <p:cNvSpPr/>
            <p:nvPr/>
          </p:nvSpPr>
          <p:spPr>
            <a:xfrm>
              <a:off x="1174230" y="1938928"/>
              <a:ext cx="1530620" cy="17941"/>
            </a:xfrm>
            <a:custGeom>
              <a:avLst/>
              <a:gdLst/>
              <a:ahLst/>
              <a:cxnLst/>
              <a:rect l="l" t="t" r="r" b="b"/>
              <a:pathLst>
                <a:path w="26447" h="310" extrusionOk="0">
                  <a:moveTo>
                    <a:pt x="1" y="1"/>
                  </a:moveTo>
                  <a:lnTo>
                    <a:pt x="1" y="309"/>
                  </a:lnTo>
                  <a:lnTo>
                    <a:pt x="5114" y="309"/>
                  </a:lnTo>
                  <a:lnTo>
                    <a:pt x="5114" y="1"/>
                  </a:lnTo>
                  <a:close/>
                  <a:moveTo>
                    <a:pt x="5378" y="1"/>
                  </a:moveTo>
                  <a:lnTo>
                    <a:pt x="5378" y="309"/>
                  </a:lnTo>
                  <a:lnTo>
                    <a:pt x="10491" y="309"/>
                  </a:lnTo>
                  <a:lnTo>
                    <a:pt x="10491" y="1"/>
                  </a:lnTo>
                  <a:close/>
                  <a:moveTo>
                    <a:pt x="10756" y="1"/>
                  </a:moveTo>
                  <a:lnTo>
                    <a:pt x="10756" y="309"/>
                  </a:lnTo>
                  <a:lnTo>
                    <a:pt x="15868" y="309"/>
                  </a:lnTo>
                  <a:lnTo>
                    <a:pt x="15868" y="1"/>
                  </a:lnTo>
                  <a:close/>
                  <a:moveTo>
                    <a:pt x="16133" y="1"/>
                  </a:moveTo>
                  <a:lnTo>
                    <a:pt x="16133" y="309"/>
                  </a:lnTo>
                  <a:lnTo>
                    <a:pt x="21246" y="309"/>
                  </a:lnTo>
                  <a:lnTo>
                    <a:pt x="21246" y="1"/>
                  </a:lnTo>
                  <a:close/>
                  <a:moveTo>
                    <a:pt x="21510" y="1"/>
                  </a:moveTo>
                  <a:lnTo>
                    <a:pt x="21510" y="309"/>
                  </a:lnTo>
                  <a:lnTo>
                    <a:pt x="26447" y="309"/>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a:extLst>
                <a:ext uri="{FF2B5EF4-FFF2-40B4-BE49-F238E27FC236}">
                  <a16:creationId xmlns:a16="http://schemas.microsoft.com/office/drawing/2014/main" id="{DAEEB258-3B6F-43F7-460A-DCEBA9916569}"/>
                </a:ext>
              </a:extLst>
            </p:cNvPr>
            <p:cNvSpPr/>
            <p:nvPr/>
          </p:nvSpPr>
          <p:spPr>
            <a:xfrm>
              <a:off x="1158951"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a:extLst>
                <a:ext uri="{FF2B5EF4-FFF2-40B4-BE49-F238E27FC236}">
                  <a16:creationId xmlns:a16="http://schemas.microsoft.com/office/drawing/2014/main" id="{901B4E0E-6967-265D-1EB0-2B327E375A59}"/>
                </a:ext>
              </a:extLst>
            </p:cNvPr>
            <p:cNvSpPr/>
            <p:nvPr/>
          </p:nvSpPr>
          <p:spPr>
            <a:xfrm>
              <a:off x="1158951"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a:extLst>
                <a:ext uri="{FF2B5EF4-FFF2-40B4-BE49-F238E27FC236}">
                  <a16:creationId xmlns:a16="http://schemas.microsoft.com/office/drawing/2014/main" id="{043F9D3E-7A9D-B959-18F7-579933930E0A}"/>
                </a:ext>
              </a:extLst>
            </p:cNvPr>
            <p:cNvSpPr/>
            <p:nvPr/>
          </p:nvSpPr>
          <p:spPr>
            <a:xfrm>
              <a:off x="1470143"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a:extLst>
                <a:ext uri="{FF2B5EF4-FFF2-40B4-BE49-F238E27FC236}">
                  <a16:creationId xmlns:a16="http://schemas.microsoft.com/office/drawing/2014/main" id="{D5F85088-ADEB-7EDD-6618-696A5F8EF9F1}"/>
                </a:ext>
              </a:extLst>
            </p:cNvPr>
            <p:cNvSpPr/>
            <p:nvPr/>
          </p:nvSpPr>
          <p:spPr>
            <a:xfrm>
              <a:off x="1470143"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a:extLst>
                <a:ext uri="{FF2B5EF4-FFF2-40B4-BE49-F238E27FC236}">
                  <a16:creationId xmlns:a16="http://schemas.microsoft.com/office/drawing/2014/main" id="{14A1D7C9-C980-947A-A72F-8BBCAED8BE52}"/>
                </a:ext>
              </a:extLst>
            </p:cNvPr>
            <p:cNvSpPr/>
            <p:nvPr/>
          </p:nvSpPr>
          <p:spPr>
            <a:xfrm>
              <a:off x="1781393"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a:extLst>
                <a:ext uri="{FF2B5EF4-FFF2-40B4-BE49-F238E27FC236}">
                  <a16:creationId xmlns:a16="http://schemas.microsoft.com/office/drawing/2014/main" id="{16A060D9-60A2-D0DE-FAC9-F2BA26F084A4}"/>
                </a:ext>
              </a:extLst>
            </p:cNvPr>
            <p:cNvSpPr/>
            <p:nvPr/>
          </p:nvSpPr>
          <p:spPr>
            <a:xfrm>
              <a:off x="1781393"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a:extLst>
                <a:ext uri="{FF2B5EF4-FFF2-40B4-BE49-F238E27FC236}">
                  <a16:creationId xmlns:a16="http://schemas.microsoft.com/office/drawing/2014/main" id="{51E5ABB5-E428-D857-6B79-8AC07BBC5561}"/>
                </a:ext>
              </a:extLst>
            </p:cNvPr>
            <p:cNvSpPr/>
            <p:nvPr/>
          </p:nvSpPr>
          <p:spPr>
            <a:xfrm>
              <a:off x="2092586"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a:extLst>
                <a:ext uri="{FF2B5EF4-FFF2-40B4-BE49-F238E27FC236}">
                  <a16:creationId xmlns:a16="http://schemas.microsoft.com/office/drawing/2014/main" id="{F7861C41-2E12-CE16-8688-6CCBA2E39CFF}"/>
                </a:ext>
              </a:extLst>
            </p:cNvPr>
            <p:cNvSpPr/>
            <p:nvPr/>
          </p:nvSpPr>
          <p:spPr>
            <a:xfrm>
              <a:off x="2092586"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a:extLst>
                <a:ext uri="{FF2B5EF4-FFF2-40B4-BE49-F238E27FC236}">
                  <a16:creationId xmlns:a16="http://schemas.microsoft.com/office/drawing/2014/main" id="{CBA12818-EEF4-B5A9-EFFD-C3B96FD1FC7D}"/>
                </a:ext>
              </a:extLst>
            </p:cNvPr>
            <p:cNvSpPr/>
            <p:nvPr/>
          </p:nvSpPr>
          <p:spPr>
            <a:xfrm>
              <a:off x="2403778"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a:extLst>
                <a:ext uri="{FF2B5EF4-FFF2-40B4-BE49-F238E27FC236}">
                  <a16:creationId xmlns:a16="http://schemas.microsoft.com/office/drawing/2014/main" id="{2009B066-017B-F2C5-0992-DC8EC882CD5D}"/>
                </a:ext>
              </a:extLst>
            </p:cNvPr>
            <p:cNvSpPr/>
            <p:nvPr/>
          </p:nvSpPr>
          <p:spPr>
            <a:xfrm>
              <a:off x="2403778"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a:extLst>
                <a:ext uri="{FF2B5EF4-FFF2-40B4-BE49-F238E27FC236}">
                  <a16:creationId xmlns:a16="http://schemas.microsoft.com/office/drawing/2014/main" id="{58DB8DD9-FD13-4B3C-B2B4-5A10EAEC9F40}"/>
                </a:ext>
              </a:extLst>
            </p:cNvPr>
            <p:cNvSpPr/>
            <p:nvPr/>
          </p:nvSpPr>
          <p:spPr>
            <a:xfrm>
              <a:off x="2704785" y="1938928"/>
              <a:ext cx="17941" cy="17941"/>
            </a:xfrm>
            <a:custGeom>
              <a:avLst/>
              <a:gdLst/>
              <a:ahLst/>
              <a:cxnLst/>
              <a:rect l="l" t="t" r="r" b="b"/>
              <a:pathLst>
                <a:path w="310" h="310" extrusionOk="0">
                  <a:moveTo>
                    <a:pt x="1" y="1"/>
                  </a:moveTo>
                  <a:lnTo>
                    <a:pt x="1" y="309"/>
                  </a:lnTo>
                  <a:lnTo>
                    <a:pt x="309" y="309"/>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a:extLst>
                <a:ext uri="{FF2B5EF4-FFF2-40B4-BE49-F238E27FC236}">
                  <a16:creationId xmlns:a16="http://schemas.microsoft.com/office/drawing/2014/main" id="{FC110DCE-7D18-6A79-FC6C-CC219EA0D5EE}"/>
                </a:ext>
              </a:extLst>
            </p:cNvPr>
            <p:cNvSpPr/>
            <p:nvPr/>
          </p:nvSpPr>
          <p:spPr>
            <a:xfrm>
              <a:off x="2704785" y="1938928"/>
              <a:ext cx="17941" cy="17941"/>
            </a:xfrm>
            <a:custGeom>
              <a:avLst/>
              <a:gdLst/>
              <a:ahLst/>
              <a:cxnLst/>
              <a:rect l="l" t="t" r="r" b="b"/>
              <a:pathLst>
                <a:path w="310" h="310" fill="none" extrusionOk="0">
                  <a:moveTo>
                    <a:pt x="309" y="1"/>
                  </a:moveTo>
                  <a:lnTo>
                    <a:pt x="1" y="1"/>
                  </a:lnTo>
                  <a:lnTo>
                    <a:pt x="1" y="309"/>
                  </a:lnTo>
                  <a:lnTo>
                    <a:pt x="309" y="309"/>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a:extLst>
                <a:ext uri="{FF2B5EF4-FFF2-40B4-BE49-F238E27FC236}">
                  <a16:creationId xmlns:a16="http://schemas.microsoft.com/office/drawing/2014/main" id="{9A1D8461-42C5-B7A1-48A1-070867D77E99}"/>
                </a:ext>
              </a:extLst>
            </p:cNvPr>
            <p:cNvSpPr/>
            <p:nvPr/>
          </p:nvSpPr>
          <p:spPr>
            <a:xfrm>
              <a:off x="1174230" y="225017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a:extLst>
                <a:ext uri="{FF2B5EF4-FFF2-40B4-BE49-F238E27FC236}">
                  <a16:creationId xmlns:a16="http://schemas.microsoft.com/office/drawing/2014/main" id="{21C4E7D1-F837-5C9F-C98D-997FB2FDCF62}"/>
                </a:ext>
              </a:extLst>
            </p:cNvPr>
            <p:cNvSpPr/>
            <p:nvPr/>
          </p:nvSpPr>
          <p:spPr>
            <a:xfrm>
              <a:off x="1174230"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a:extLst>
                <a:ext uri="{FF2B5EF4-FFF2-40B4-BE49-F238E27FC236}">
                  <a16:creationId xmlns:a16="http://schemas.microsoft.com/office/drawing/2014/main" id="{73F9A0DC-400E-C5CA-66C9-225C4F91E75D}"/>
                </a:ext>
              </a:extLst>
            </p:cNvPr>
            <p:cNvSpPr/>
            <p:nvPr/>
          </p:nvSpPr>
          <p:spPr>
            <a:xfrm>
              <a:off x="1485480" y="225017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a:extLst>
                <a:ext uri="{FF2B5EF4-FFF2-40B4-BE49-F238E27FC236}">
                  <a16:creationId xmlns:a16="http://schemas.microsoft.com/office/drawing/2014/main" id="{5BE962AC-B7FE-898C-CDFE-70A106B00DEA}"/>
                </a:ext>
              </a:extLst>
            </p:cNvPr>
            <p:cNvSpPr/>
            <p:nvPr/>
          </p:nvSpPr>
          <p:spPr>
            <a:xfrm>
              <a:off x="1796672" y="225017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a:extLst>
                <a:ext uri="{FF2B5EF4-FFF2-40B4-BE49-F238E27FC236}">
                  <a16:creationId xmlns:a16="http://schemas.microsoft.com/office/drawing/2014/main" id="{5177337E-6319-2AA5-6BF1-308659D2E711}"/>
                </a:ext>
              </a:extLst>
            </p:cNvPr>
            <p:cNvSpPr/>
            <p:nvPr/>
          </p:nvSpPr>
          <p:spPr>
            <a:xfrm>
              <a:off x="2107865"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a:extLst>
                <a:ext uri="{FF2B5EF4-FFF2-40B4-BE49-F238E27FC236}">
                  <a16:creationId xmlns:a16="http://schemas.microsoft.com/office/drawing/2014/main" id="{E212D744-AD10-D255-A6C9-F84F10E686D6}"/>
                </a:ext>
              </a:extLst>
            </p:cNvPr>
            <p:cNvSpPr/>
            <p:nvPr/>
          </p:nvSpPr>
          <p:spPr>
            <a:xfrm>
              <a:off x="2419115" y="225017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a:extLst>
                <a:ext uri="{FF2B5EF4-FFF2-40B4-BE49-F238E27FC236}">
                  <a16:creationId xmlns:a16="http://schemas.microsoft.com/office/drawing/2014/main" id="{E9E7075E-DCEC-0E77-0662-045522EF4FCD}"/>
                </a:ext>
              </a:extLst>
            </p:cNvPr>
            <p:cNvSpPr/>
            <p:nvPr/>
          </p:nvSpPr>
          <p:spPr>
            <a:xfrm>
              <a:off x="1158951"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a:extLst>
                <a:ext uri="{FF2B5EF4-FFF2-40B4-BE49-F238E27FC236}">
                  <a16:creationId xmlns:a16="http://schemas.microsoft.com/office/drawing/2014/main" id="{5776A6AD-BC2B-7A73-0F89-68CB301ADCAC}"/>
                </a:ext>
              </a:extLst>
            </p:cNvPr>
            <p:cNvSpPr/>
            <p:nvPr/>
          </p:nvSpPr>
          <p:spPr>
            <a:xfrm>
              <a:off x="1158951"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a:extLst>
                <a:ext uri="{FF2B5EF4-FFF2-40B4-BE49-F238E27FC236}">
                  <a16:creationId xmlns:a16="http://schemas.microsoft.com/office/drawing/2014/main" id="{3587EB83-9174-A659-3F90-A26BBEDB67B3}"/>
                </a:ext>
              </a:extLst>
            </p:cNvPr>
            <p:cNvSpPr/>
            <p:nvPr/>
          </p:nvSpPr>
          <p:spPr>
            <a:xfrm>
              <a:off x="1470143"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a:extLst>
                <a:ext uri="{FF2B5EF4-FFF2-40B4-BE49-F238E27FC236}">
                  <a16:creationId xmlns:a16="http://schemas.microsoft.com/office/drawing/2014/main" id="{10838FBA-713A-0266-4A84-EADC3B797A4B}"/>
                </a:ext>
              </a:extLst>
            </p:cNvPr>
            <p:cNvSpPr/>
            <p:nvPr/>
          </p:nvSpPr>
          <p:spPr>
            <a:xfrm>
              <a:off x="1470143"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a:extLst>
                <a:ext uri="{FF2B5EF4-FFF2-40B4-BE49-F238E27FC236}">
                  <a16:creationId xmlns:a16="http://schemas.microsoft.com/office/drawing/2014/main" id="{C0CFF995-0AA3-26F9-C5DD-2F298869C6B3}"/>
                </a:ext>
              </a:extLst>
            </p:cNvPr>
            <p:cNvSpPr/>
            <p:nvPr/>
          </p:nvSpPr>
          <p:spPr>
            <a:xfrm>
              <a:off x="1781393"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a:extLst>
                <a:ext uri="{FF2B5EF4-FFF2-40B4-BE49-F238E27FC236}">
                  <a16:creationId xmlns:a16="http://schemas.microsoft.com/office/drawing/2014/main" id="{7B640B6B-6C49-46BD-7024-2D1994BA7FEF}"/>
                </a:ext>
              </a:extLst>
            </p:cNvPr>
            <p:cNvSpPr/>
            <p:nvPr/>
          </p:nvSpPr>
          <p:spPr>
            <a:xfrm>
              <a:off x="1781393"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a:extLst>
                <a:ext uri="{FF2B5EF4-FFF2-40B4-BE49-F238E27FC236}">
                  <a16:creationId xmlns:a16="http://schemas.microsoft.com/office/drawing/2014/main" id="{F7FB3936-66E0-2BC7-C7C9-34BC19EFE0D0}"/>
                </a:ext>
              </a:extLst>
            </p:cNvPr>
            <p:cNvSpPr/>
            <p:nvPr/>
          </p:nvSpPr>
          <p:spPr>
            <a:xfrm>
              <a:off x="2092586"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a:extLst>
                <a:ext uri="{FF2B5EF4-FFF2-40B4-BE49-F238E27FC236}">
                  <a16:creationId xmlns:a16="http://schemas.microsoft.com/office/drawing/2014/main" id="{7E23F07D-4549-6105-CD48-45DB6913DF89}"/>
                </a:ext>
              </a:extLst>
            </p:cNvPr>
            <p:cNvSpPr/>
            <p:nvPr/>
          </p:nvSpPr>
          <p:spPr>
            <a:xfrm>
              <a:off x="2092586"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a:extLst>
                <a:ext uri="{FF2B5EF4-FFF2-40B4-BE49-F238E27FC236}">
                  <a16:creationId xmlns:a16="http://schemas.microsoft.com/office/drawing/2014/main" id="{BD448A18-8242-8230-842B-A3A98483B08B}"/>
                </a:ext>
              </a:extLst>
            </p:cNvPr>
            <p:cNvSpPr/>
            <p:nvPr/>
          </p:nvSpPr>
          <p:spPr>
            <a:xfrm>
              <a:off x="2403778"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a:extLst>
                <a:ext uri="{FF2B5EF4-FFF2-40B4-BE49-F238E27FC236}">
                  <a16:creationId xmlns:a16="http://schemas.microsoft.com/office/drawing/2014/main" id="{6B7C19A5-D45B-3638-7D61-2FC2F70F7442}"/>
                </a:ext>
              </a:extLst>
            </p:cNvPr>
            <p:cNvSpPr/>
            <p:nvPr/>
          </p:nvSpPr>
          <p:spPr>
            <a:xfrm>
              <a:off x="2403778"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a:extLst>
                <a:ext uri="{FF2B5EF4-FFF2-40B4-BE49-F238E27FC236}">
                  <a16:creationId xmlns:a16="http://schemas.microsoft.com/office/drawing/2014/main" id="{6DD9C98A-2958-343F-9EB3-526E17D5DF01}"/>
                </a:ext>
              </a:extLst>
            </p:cNvPr>
            <p:cNvSpPr/>
            <p:nvPr/>
          </p:nvSpPr>
          <p:spPr>
            <a:xfrm>
              <a:off x="2704785" y="225017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a:extLst>
                <a:ext uri="{FF2B5EF4-FFF2-40B4-BE49-F238E27FC236}">
                  <a16:creationId xmlns:a16="http://schemas.microsoft.com/office/drawing/2014/main" id="{FEFE6DD0-705E-FA65-C78E-73B3E31AF89D}"/>
                </a:ext>
              </a:extLst>
            </p:cNvPr>
            <p:cNvSpPr/>
            <p:nvPr/>
          </p:nvSpPr>
          <p:spPr>
            <a:xfrm>
              <a:off x="2704785" y="225017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a:extLst>
                <a:ext uri="{FF2B5EF4-FFF2-40B4-BE49-F238E27FC236}">
                  <a16:creationId xmlns:a16="http://schemas.microsoft.com/office/drawing/2014/main" id="{5C9A0BC6-22B7-F35B-F525-38ABEB7B3B72}"/>
                </a:ext>
              </a:extLst>
            </p:cNvPr>
            <p:cNvSpPr/>
            <p:nvPr/>
          </p:nvSpPr>
          <p:spPr>
            <a:xfrm>
              <a:off x="1174230" y="2561371"/>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a:extLst>
                <a:ext uri="{FF2B5EF4-FFF2-40B4-BE49-F238E27FC236}">
                  <a16:creationId xmlns:a16="http://schemas.microsoft.com/office/drawing/2014/main" id="{8AB6A6D7-EB98-D791-D0D1-5E56AE4CDC44}"/>
                </a:ext>
              </a:extLst>
            </p:cNvPr>
            <p:cNvSpPr/>
            <p:nvPr/>
          </p:nvSpPr>
          <p:spPr>
            <a:xfrm>
              <a:off x="1174230"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a:extLst>
                <a:ext uri="{FF2B5EF4-FFF2-40B4-BE49-F238E27FC236}">
                  <a16:creationId xmlns:a16="http://schemas.microsoft.com/office/drawing/2014/main" id="{0509DE8F-A714-4E2F-CA76-05061AD3723B}"/>
                </a:ext>
              </a:extLst>
            </p:cNvPr>
            <p:cNvSpPr/>
            <p:nvPr/>
          </p:nvSpPr>
          <p:spPr>
            <a:xfrm>
              <a:off x="1485480" y="2561371"/>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a:extLst>
                <a:ext uri="{FF2B5EF4-FFF2-40B4-BE49-F238E27FC236}">
                  <a16:creationId xmlns:a16="http://schemas.microsoft.com/office/drawing/2014/main" id="{DAF40D48-4DE2-5768-3BBB-839CB1DCE073}"/>
                </a:ext>
              </a:extLst>
            </p:cNvPr>
            <p:cNvSpPr/>
            <p:nvPr/>
          </p:nvSpPr>
          <p:spPr>
            <a:xfrm>
              <a:off x="1796672" y="2561371"/>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a:extLst>
                <a:ext uri="{FF2B5EF4-FFF2-40B4-BE49-F238E27FC236}">
                  <a16:creationId xmlns:a16="http://schemas.microsoft.com/office/drawing/2014/main" id="{8C0D9D69-0BA7-23EF-F0E5-FA290DDD9A53}"/>
                </a:ext>
              </a:extLst>
            </p:cNvPr>
            <p:cNvSpPr/>
            <p:nvPr/>
          </p:nvSpPr>
          <p:spPr>
            <a:xfrm>
              <a:off x="2107865"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a:extLst>
                <a:ext uri="{FF2B5EF4-FFF2-40B4-BE49-F238E27FC236}">
                  <a16:creationId xmlns:a16="http://schemas.microsoft.com/office/drawing/2014/main" id="{9B172503-138B-17D0-9499-75D1D1B5275B}"/>
                </a:ext>
              </a:extLst>
            </p:cNvPr>
            <p:cNvSpPr/>
            <p:nvPr/>
          </p:nvSpPr>
          <p:spPr>
            <a:xfrm>
              <a:off x="2419115" y="2561371"/>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a:extLst>
                <a:ext uri="{FF2B5EF4-FFF2-40B4-BE49-F238E27FC236}">
                  <a16:creationId xmlns:a16="http://schemas.microsoft.com/office/drawing/2014/main" id="{8824A235-D1B9-65B5-0B21-8775A4460167}"/>
                </a:ext>
              </a:extLst>
            </p:cNvPr>
            <p:cNvSpPr/>
            <p:nvPr/>
          </p:nvSpPr>
          <p:spPr>
            <a:xfrm>
              <a:off x="1158951"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a:extLst>
                <a:ext uri="{FF2B5EF4-FFF2-40B4-BE49-F238E27FC236}">
                  <a16:creationId xmlns:a16="http://schemas.microsoft.com/office/drawing/2014/main" id="{5E76642C-809D-A5AC-5BA5-28DD2A54A3A7}"/>
                </a:ext>
              </a:extLst>
            </p:cNvPr>
            <p:cNvSpPr/>
            <p:nvPr/>
          </p:nvSpPr>
          <p:spPr>
            <a:xfrm>
              <a:off x="1158951"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a:extLst>
                <a:ext uri="{FF2B5EF4-FFF2-40B4-BE49-F238E27FC236}">
                  <a16:creationId xmlns:a16="http://schemas.microsoft.com/office/drawing/2014/main" id="{7073864A-73FA-3A2E-45AF-5766B43D00B9}"/>
                </a:ext>
              </a:extLst>
            </p:cNvPr>
            <p:cNvSpPr/>
            <p:nvPr/>
          </p:nvSpPr>
          <p:spPr>
            <a:xfrm>
              <a:off x="1470143"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a:extLst>
                <a:ext uri="{FF2B5EF4-FFF2-40B4-BE49-F238E27FC236}">
                  <a16:creationId xmlns:a16="http://schemas.microsoft.com/office/drawing/2014/main" id="{48C742CC-05E7-1255-CFB3-78984F94FD62}"/>
                </a:ext>
              </a:extLst>
            </p:cNvPr>
            <p:cNvSpPr/>
            <p:nvPr/>
          </p:nvSpPr>
          <p:spPr>
            <a:xfrm>
              <a:off x="1470143"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a:extLst>
                <a:ext uri="{FF2B5EF4-FFF2-40B4-BE49-F238E27FC236}">
                  <a16:creationId xmlns:a16="http://schemas.microsoft.com/office/drawing/2014/main" id="{00C912F0-8393-F3DA-AA58-A87C4073E46E}"/>
                </a:ext>
              </a:extLst>
            </p:cNvPr>
            <p:cNvSpPr/>
            <p:nvPr/>
          </p:nvSpPr>
          <p:spPr>
            <a:xfrm>
              <a:off x="1781393"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a:extLst>
                <a:ext uri="{FF2B5EF4-FFF2-40B4-BE49-F238E27FC236}">
                  <a16:creationId xmlns:a16="http://schemas.microsoft.com/office/drawing/2014/main" id="{78BE950F-4AAB-64E5-D72F-1E76DC3A7713}"/>
                </a:ext>
              </a:extLst>
            </p:cNvPr>
            <p:cNvSpPr/>
            <p:nvPr/>
          </p:nvSpPr>
          <p:spPr>
            <a:xfrm>
              <a:off x="1781393"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a:extLst>
                <a:ext uri="{FF2B5EF4-FFF2-40B4-BE49-F238E27FC236}">
                  <a16:creationId xmlns:a16="http://schemas.microsoft.com/office/drawing/2014/main" id="{E0DEB01E-A2BB-D2EF-8490-387125B95FB3}"/>
                </a:ext>
              </a:extLst>
            </p:cNvPr>
            <p:cNvSpPr/>
            <p:nvPr/>
          </p:nvSpPr>
          <p:spPr>
            <a:xfrm>
              <a:off x="2092586"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a:extLst>
                <a:ext uri="{FF2B5EF4-FFF2-40B4-BE49-F238E27FC236}">
                  <a16:creationId xmlns:a16="http://schemas.microsoft.com/office/drawing/2014/main" id="{02111F50-CE82-BE38-3776-D64136E6B857}"/>
                </a:ext>
              </a:extLst>
            </p:cNvPr>
            <p:cNvSpPr/>
            <p:nvPr/>
          </p:nvSpPr>
          <p:spPr>
            <a:xfrm>
              <a:off x="2092586"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a:extLst>
                <a:ext uri="{FF2B5EF4-FFF2-40B4-BE49-F238E27FC236}">
                  <a16:creationId xmlns:a16="http://schemas.microsoft.com/office/drawing/2014/main" id="{733AB602-A9BE-05B7-D18C-DC303ECBD453}"/>
                </a:ext>
              </a:extLst>
            </p:cNvPr>
            <p:cNvSpPr/>
            <p:nvPr/>
          </p:nvSpPr>
          <p:spPr>
            <a:xfrm>
              <a:off x="2403778"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a:extLst>
                <a:ext uri="{FF2B5EF4-FFF2-40B4-BE49-F238E27FC236}">
                  <a16:creationId xmlns:a16="http://schemas.microsoft.com/office/drawing/2014/main" id="{7A65A7AB-27CD-8045-B9CE-0E0CCE9BFBD0}"/>
                </a:ext>
              </a:extLst>
            </p:cNvPr>
            <p:cNvSpPr/>
            <p:nvPr/>
          </p:nvSpPr>
          <p:spPr>
            <a:xfrm>
              <a:off x="2403778"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a:extLst>
                <a:ext uri="{FF2B5EF4-FFF2-40B4-BE49-F238E27FC236}">
                  <a16:creationId xmlns:a16="http://schemas.microsoft.com/office/drawing/2014/main" id="{C5C86158-9B3F-D8B1-0BF8-FB54725AEFE0}"/>
                </a:ext>
              </a:extLst>
            </p:cNvPr>
            <p:cNvSpPr/>
            <p:nvPr/>
          </p:nvSpPr>
          <p:spPr>
            <a:xfrm>
              <a:off x="2704785" y="2561371"/>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a:extLst>
                <a:ext uri="{FF2B5EF4-FFF2-40B4-BE49-F238E27FC236}">
                  <a16:creationId xmlns:a16="http://schemas.microsoft.com/office/drawing/2014/main" id="{41F85FA7-CF94-FEAF-2727-E5E7C74CACB4}"/>
                </a:ext>
              </a:extLst>
            </p:cNvPr>
            <p:cNvSpPr/>
            <p:nvPr/>
          </p:nvSpPr>
          <p:spPr>
            <a:xfrm>
              <a:off x="2704785" y="2561371"/>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a:extLst>
                <a:ext uri="{FF2B5EF4-FFF2-40B4-BE49-F238E27FC236}">
                  <a16:creationId xmlns:a16="http://schemas.microsoft.com/office/drawing/2014/main" id="{D76D820D-6760-3BD5-1CD2-53B0EF3158A5}"/>
                </a:ext>
              </a:extLst>
            </p:cNvPr>
            <p:cNvSpPr/>
            <p:nvPr/>
          </p:nvSpPr>
          <p:spPr>
            <a:xfrm>
              <a:off x="1174230" y="2872563"/>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a:extLst>
                <a:ext uri="{FF2B5EF4-FFF2-40B4-BE49-F238E27FC236}">
                  <a16:creationId xmlns:a16="http://schemas.microsoft.com/office/drawing/2014/main" id="{097FC139-D065-F85E-2D74-38040290E3B5}"/>
                </a:ext>
              </a:extLst>
            </p:cNvPr>
            <p:cNvSpPr/>
            <p:nvPr/>
          </p:nvSpPr>
          <p:spPr>
            <a:xfrm>
              <a:off x="1158951"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a:extLst>
                <a:ext uri="{FF2B5EF4-FFF2-40B4-BE49-F238E27FC236}">
                  <a16:creationId xmlns:a16="http://schemas.microsoft.com/office/drawing/2014/main" id="{74906456-4C04-C8A0-39C6-171240C6F736}"/>
                </a:ext>
              </a:extLst>
            </p:cNvPr>
            <p:cNvSpPr/>
            <p:nvPr/>
          </p:nvSpPr>
          <p:spPr>
            <a:xfrm>
              <a:off x="1158951"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a:extLst>
                <a:ext uri="{FF2B5EF4-FFF2-40B4-BE49-F238E27FC236}">
                  <a16:creationId xmlns:a16="http://schemas.microsoft.com/office/drawing/2014/main" id="{C10E927C-B4D5-DF4C-4CA7-7D3D7BC81AAB}"/>
                </a:ext>
              </a:extLst>
            </p:cNvPr>
            <p:cNvSpPr/>
            <p:nvPr/>
          </p:nvSpPr>
          <p:spPr>
            <a:xfrm>
              <a:off x="1470143"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a:extLst>
                <a:ext uri="{FF2B5EF4-FFF2-40B4-BE49-F238E27FC236}">
                  <a16:creationId xmlns:a16="http://schemas.microsoft.com/office/drawing/2014/main" id="{468E94F1-7D62-7E55-1344-E34D3142DDAD}"/>
                </a:ext>
              </a:extLst>
            </p:cNvPr>
            <p:cNvSpPr/>
            <p:nvPr/>
          </p:nvSpPr>
          <p:spPr>
            <a:xfrm>
              <a:off x="1470143"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a:extLst>
                <a:ext uri="{FF2B5EF4-FFF2-40B4-BE49-F238E27FC236}">
                  <a16:creationId xmlns:a16="http://schemas.microsoft.com/office/drawing/2014/main" id="{BBFAE2F9-1A2F-73BF-A824-226AD6E37867}"/>
                </a:ext>
              </a:extLst>
            </p:cNvPr>
            <p:cNvSpPr/>
            <p:nvPr/>
          </p:nvSpPr>
          <p:spPr>
            <a:xfrm>
              <a:off x="1781393"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a:extLst>
                <a:ext uri="{FF2B5EF4-FFF2-40B4-BE49-F238E27FC236}">
                  <a16:creationId xmlns:a16="http://schemas.microsoft.com/office/drawing/2014/main" id="{1452F781-A225-829D-33FC-47B8C262E320}"/>
                </a:ext>
              </a:extLst>
            </p:cNvPr>
            <p:cNvSpPr/>
            <p:nvPr/>
          </p:nvSpPr>
          <p:spPr>
            <a:xfrm>
              <a:off x="1781393"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a:extLst>
                <a:ext uri="{FF2B5EF4-FFF2-40B4-BE49-F238E27FC236}">
                  <a16:creationId xmlns:a16="http://schemas.microsoft.com/office/drawing/2014/main" id="{80138137-C8FB-4BEE-DD12-39F90D706D4A}"/>
                </a:ext>
              </a:extLst>
            </p:cNvPr>
            <p:cNvSpPr/>
            <p:nvPr/>
          </p:nvSpPr>
          <p:spPr>
            <a:xfrm>
              <a:off x="2092586"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a:extLst>
                <a:ext uri="{FF2B5EF4-FFF2-40B4-BE49-F238E27FC236}">
                  <a16:creationId xmlns:a16="http://schemas.microsoft.com/office/drawing/2014/main" id="{0CBCEE19-55BE-C8FF-8A67-42196F63BBC3}"/>
                </a:ext>
              </a:extLst>
            </p:cNvPr>
            <p:cNvSpPr/>
            <p:nvPr/>
          </p:nvSpPr>
          <p:spPr>
            <a:xfrm>
              <a:off x="2092586"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a:extLst>
                <a:ext uri="{FF2B5EF4-FFF2-40B4-BE49-F238E27FC236}">
                  <a16:creationId xmlns:a16="http://schemas.microsoft.com/office/drawing/2014/main" id="{F435E5EF-DF71-45B8-0B7A-920826B82F8C}"/>
                </a:ext>
              </a:extLst>
            </p:cNvPr>
            <p:cNvSpPr/>
            <p:nvPr/>
          </p:nvSpPr>
          <p:spPr>
            <a:xfrm>
              <a:off x="2403778"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a:extLst>
                <a:ext uri="{FF2B5EF4-FFF2-40B4-BE49-F238E27FC236}">
                  <a16:creationId xmlns:a16="http://schemas.microsoft.com/office/drawing/2014/main" id="{FEA50E0A-2018-B322-CDDD-142EA64CF897}"/>
                </a:ext>
              </a:extLst>
            </p:cNvPr>
            <p:cNvSpPr/>
            <p:nvPr/>
          </p:nvSpPr>
          <p:spPr>
            <a:xfrm>
              <a:off x="2403778"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a:extLst>
                <a:ext uri="{FF2B5EF4-FFF2-40B4-BE49-F238E27FC236}">
                  <a16:creationId xmlns:a16="http://schemas.microsoft.com/office/drawing/2014/main" id="{598B491A-7CBE-EE41-BEEF-CE3769C17578}"/>
                </a:ext>
              </a:extLst>
            </p:cNvPr>
            <p:cNvSpPr/>
            <p:nvPr/>
          </p:nvSpPr>
          <p:spPr>
            <a:xfrm>
              <a:off x="2704785" y="2872563"/>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a:extLst>
                <a:ext uri="{FF2B5EF4-FFF2-40B4-BE49-F238E27FC236}">
                  <a16:creationId xmlns:a16="http://schemas.microsoft.com/office/drawing/2014/main" id="{4A26AF98-40F4-40A7-3E27-DAD20B1F04AF}"/>
                </a:ext>
              </a:extLst>
            </p:cNvPr>
            <p:cNvSpPr/>
            <p:nvPr/>
          </p:nvSpPr>
          <p:spPr>
            <a:xfrm>
              <a:off x="2704785" y="2872563"/>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a:extLst>
                <a:ext uri="{FF2B5EF4-FFF2-40B4-BE49-F238E27FC236}">
                  <a16:creationId xmlns:a16="http://schemas.microsoft.com/office/drawing/2014/main" id="{A2269E09-483C-0F54-4946-DB3AEF391B1E}"/>
                </a:ext>
              </a:extLst>
            </p:cNvPr>
            <p:cNvSpPr/>
            <p:nvPr/>
          </p:nvSpPr>
          <p:spPr>
            <a:xfrm>
              <a:off x="1174230" y="3183814"/>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a:extLst>
                <a:ext uri="{FF2B5EF4-FFF2-40B4-BE49-F238E27FC236}">
                  <a16:creationId xmlns:a16="http://schemas.microsoft.com/office/drawing/2014/main" id="{4059CF63-4DDE-7F2F-826C-32C4BA6B3159}"/>
                </a:ext>
              </a:extLst>
            </p:cNvPr>
            <p:cNvSpPr/>
            <p:nvPr/>
          </p:nvSpPr>
          <p:spPr>
            <a:xfrm>
              <a:off x="1174230"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a:extLst>
                <a:ext uri="{FF2B5EF4-FFF2-40B4-BE49-F238E27FC236}">
                  <a16:creationId xmlns:a16="http://schemas.microsoft.com/office/drawing/2014/main" id="{C68F106F-5926-CC35-7578-712C73CC9526}"/>
                </a:ext>
              </a:extLst>
            </p:cNvPr>
            <p:cNvSpPr/>
            <p:nvPr/>
          </p:nvSpPr>
          <p:spPr>
            <a:xfrm>
              <a:off x="1485480" y="3183814"/>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a:extLst>
                <a:ext uri="{FF2B5EF4-FFF2-40B4-BE49-F238E27FC236}">
                  <a16:creationId xmlns:a16="http://schemas.microsoft.com/office/drawing/2014/main" id="{06BB5941-B0DD-595C-0FA3-6D1D305F81EF}"/>
                </a:ext>
              </a:extLst>
            </p:cNvPr>
            <p:cNvSpPr/>
            <p:nvPr/>
          </p:nvSpPr>
          <p:spPr>
            <a:xfrm>
              <a:off x="1796672" y="3183814"/>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a:extLst>
                <a:ext uri="{FF2B5EF4-FFF2-40B4-BE49-F238E27FC236}">
                  <a16:creationId xmlns:a16="http://schemas.microsoft.com/office/drawing/2014/main" id="{2F564BCC-5A6F-43B3-3D8C-C9DE3F71BF8F}"/>
                </a:ext>
              </a:extLst>
            </p:cNvPr>
            <p:cNvSpPr/>
            <p:nvPr/>
          </p:nvSpPr>
          <p:spPr>
            <a:xfrm>
              <a:off x="2107865"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a:extLst>
                <a:ext uri="{FF2B5EF4-FFF2-40B4-BE49-F238E27FC236}">
                  <a16:creationId xmlns:a16="http://schemas.microsoft.com/office/drawing/2014/main" id="{18ABB49C-EAAA-5A82-63EC-9FF88329098F}"/>
                </a:ext>
              </a:extLst>
            </p:cNvPr>
            <p:cNvSpPr/>
            <p:nvPr/>
          </p:nvSpPr>
          <p:spPr>
            <a:xfrm>
              <a:off x="2419115" y="3183814"/>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a:extLst>
                <a:ext uri="{FF2B5EF4-FFF2-40B4-BE49-F238E27FC236}">
                  <a16:creationId xmlns:a16="http://schemas.microsoft.com/office/drawing/2014/main" id="{329A047F-3626-9321-D543-D5A70A958AB4}"/>
                </a:ext>
              </a:extLst>
            </p:cNvPr>
            <p:cNvSpPr/>
            <p:nvPr/>
          </p:nvSpPr>
          <p:spPr>
            <a:xfrm>
              <a:off x="1158951"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a:extLst>
                <a:ext uri="{FF2B5EF4-FFF2-40B4-BE49-F238E27FC236}">
                  <a16:creationId xmlns:a16="http://schemas.microsoft.com/office/drawing/2014/main" id="{735ABF0E-B036-7A40-7EAC-5BCEF500CFDC}"/>
                </a:ext>
              </a:extLst>
            </p:cNvPr>
            <p:cNvSpPr/>
            <p:nvPr/>
          </p:nvSpPr>
          <p:spPr>
            <a:xfrm>
              <a:off x="1158951"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a:extLst>
                <a:ext uri="{FF2B5EF4-FFF2-40B4-BE49-F238E27FC236}">
                  <a16:creationId xmlns:a16="http://schemas.microsoft.com/office/drawing/2014/main" id="{DA5B72D2-157B-A5E7-AD6F-7C844A98C715}"/>
                </a:ext>
              </a:extLst>
            </p:cNvPr>
            <p:cNvSpPr/>
            <p:nvPr/>
          </p:nvSpPr>
          <p:spPr>
            <a:xfrm>
              <a:off x="1470143"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a:extLst>
                <a:ext uri="{FF2B5EF4-FFF2-40B4-BE49-F238E27FC236}">
                  <a16:creationId xmlns:a16="http://schemas.microsoft.com/office/drawing/2014/main" id="{F6635763-F8FE-7BA2-F83A-19A58558A61E}"/>
                </a:ext>
              </a:extLst>
            </p:cNvPr>
            <p:cNvSpPr/>
            <p:nvPr/>
          </p:nvSpPr>
          <p:spPr>
            <a:xfrm>
              <a:off x="1470143"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a:extLst>
                <a:ext uri="{FF2B5EF4-FFF2-40B4-BE49-F238E27FC236}">
                  <a16:creationId xmlns:a16="http://schemas.microsoft.com/office/drawing/2014/main" id="{1761C7B5-D101-C11C-0B50-F69FBFF15A53}"/>
                </a:ext>
              </a:extLst>
            </p:cNvPr>
            <p:cNvSpPr/>
            <p:nvPr/>
          </p:nvSpPr>
          <p:spPr>
            <a:xfrm>
              <a:off x="1781393"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a:extLst>
                <a:ext uri="{FF2B5EF4-FFF2-40B4-BE49-F238E27FC236}">
                  <a16:creationId xmlns:a16="http://schemas.microsoft.com/office/drawing/2014/main" id="{5ACEE064-1465-D501-6CEA-9CFD7491A954}"/>
                </a:ext>
              </a:extLst>
            </p:cNvPr>
            <p:cNvSpPr/>
            <p:nvPr/>
          </p:nvSpPr>
          <p:spPr>
            <a:xfrm>
              <a:off x="1781393"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a:extLst>
                <a:ext uri="{FF2B5EF4-FFF2-40B4-BE49-F238E27FC236}">
                  <a16:creationId xmlns:a16="http://schemas.microsoft.com/office/drawing/2014/main" id="{705C221D-FF1B-1F1D-DE9A-53EB11F0A508}"/>
                </a:ext>
              </a:extLst>
            </p:cNvPr>
            <p:cNvSpPr/>
            <p:nvPr/>
          </p:nvSpPr>
          <p:spPr>
            <a:xfrm>
              <a:off x="2092586"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a:extLst>
                <a:ext uri="{FF2B5EF4-FFF2-40B4-BE49-F238E27FC236}">
                  <a16:creationId xmlns:a16="http://schemas.microsoft.com/office/drawing/2014/main" id="{00F2427D-2E9A-1D9C-BC4C-11701F860172}"/>
                </a:ext>
              </a:extLst>
            </p:cNvPr>
            <p:cNvSpPr/>
            <p:nvPr/>
          </p:nvSpPr>
          <p:spPr>
            <a:xfrm>
              <a:off x="2092586"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a:extLst>
                <a:ext uri="{FF2B5EF4-FFF2-40B4-BE49-F238E27FC236}">
                  <a16:creationId xmlns:a16="http://schemas.microsoft.com/office/drawing/2014/main" id="{03F90212-0AA9-A6C9-9BD3-EF9CFDBA550C}"/>
                </a:ext>
              </a:extLst>
            </p:cNvPr>
            <p:cNvSpPr/>
            <p:nvPr/>
          </p:nvSpPr>
          <p:spPr>
            <a:xfrm>
              <a:off x="2403778"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a:extLst>
                <a:ext uri="{FF2B5EF4-FFF2-40B4-BE49-F238E27FC236}">
                  <a16:creationId xmlns:a16="http://schemas.microsoft.com/office/drawing/2014/main" id="{57EE64D8-E6D2-6D7B-F6E8-69A8148DAF56}"/>
                </a:ext>
              </a:extLst>
            </p:cNvPr>
            <p:cNvSpPr/>
            <p:nvPr/>
          </p:nvSpPr>
          <p:spPr>
            <a:xfrm>
              <a:off x="2403778"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a:extLst>
                <a:ext uri="{FF2B5EF4-FFF2-40B4-BE49-F238E27FC236}">
                  <a16:creationId xmlns:a16="http://schemas.microsoft.com/office/drawing/2014/main" id="{3F1AE4AB-7E34-23AB-3280-379289755124}"/>
                </a:ext>
              </a:extLst>
            </p:cNvPr>
            <p:cNvSpPr/>
            <p:nvPr/>
          </p:nvSpPr>
          <p:spPr>
            <a:xfrm>
              <a:off x="2704785" y="3183814"/>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a:extLst>
                <a:ext uri="{FF2B5EF4-FFF2-40B4-BE49-F238E27FC236}">
                  <a16:creationId xmlns:a16="http://schemas.microsoft.com/office/drawing/2014/main" id="{8C238776-8A48-48E6-AD52-CA70A0136B60}"/>
                </a:ext>
              </a:extLst>
            </p:cNvPr>
            <p:cNvSpPr/>
            <p:nvPr/>
          </p:nvSpPr>
          <p:spPr>
            <a:xfrm>
              <a:off x="2704785" y="3183814"/>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a:extLst>
                <a:ext uri="{FF2B5EF4-FFF2-40B4-BE49-F238E27FC236}">
                  <a16:creationId xmlns:a16="http://schemas.microsoft.com/office/drawing/2014/main" id="{7611129E-FB9D-A8CF-BFF0-85CE481E2A62}"/>
                </a:ext>
              </a:extLst>
            </p:cNvPr>
            <p:cNvSpPr/>
            <p:nvPr/>
          </p:nvSpPr>
          <p:spPr>
            <a:xfrm>
              <a:off x="1174230" y="3495006"/>
              <a:ext cx="1530620" cy="15337"/>
            </a:xfrm>
            <a:custGeom>
              <a:avLst/>
              <a:gdLst/>
              <a:ahLst/>
              <a:cxnLst/>
              <a:rect l="l" t="t" r="r" b="b"/>
              <a:pathLst>
                <a:path w="26447" h="265"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a:extLst>
                <a:ext uri="{FF2B5EF4-FFF2-40B4-BE49-F238E27FC236}">
                  <a16:creationId xmlns:a16="http://schemas.microsoft.com/office/drawing/2014/main" id="{E0298049-CF08-E1FC-F3B4-98CCF2F504BB}"/>
                </a:ext>
              </a:extLst>
            </p:cNvPr>
            <p:cNvSpPr/>
            <p:nvPr/>
          </p:nvSpPr>
          <p:spPr>
            <a:xfrm>
              <a:off x="1174230"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a:extLst>
                <a:ext uri="{FF2B5EF4-FFF2-40B4-BE49-F238E27FC236}">
                  <a16:creationId xmlns:a16="http://schemas.microsoft.com/office/drawing/2014/main" id="{A706E059-1ED0-F95B-6CE4-35C38F882087}"/>
                </a:ext>
              </a:extLst>
            </p:cNvPr>
            <p:cNvSpPr/>
            <p:nvPr/>
          </p:nvSpPr>
          <p:spPr>
            <a:xfrm>
              <a:off x="1485480" y="3495006"/>
              <a:ext cx="295973" cy="15337"/>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a:extLst>
                <a:ext uri="{FF2B5EF4-FFF2-40B4-BE49-F238E27FC236}">
                  <a16:creationId xmlns:a16="http://schemas.microsoft.com/office/drawing/2014/main" id="{C9268DFB-E58E-E85F-B306-77199402EE5D}"/>
                </a:ext>
              </a:extLst>
            </p:cNvPr>
            <p:cNvSpPr/>
            <p:nvPr/>
          </p:nvSpPr>
          <p:spPr>
            <a:xfrm>
              <a:off x="1796672" y="3495006"/>
              <a:ext cx="295973" cy="15337"/>
            </a:xfrm>
            <a:custGeom>
              <a:avLst/>
              <a:gdLst/>
              <a:ahLst/>
              <a:cxnLst/>
              <a:rect l="l" t="t" r="r" b="b"/>
              <a:pathLst>
                <a:path w="5114" h="265"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a:extLst>
                <a:ext uri="{FF2B5EF4-FFF2-40B4-BE49-F238E27FC236}">
                  <a16:creationId xmlns:a16="http://schemas.microsoft.com/office/drawing/2014/main" id="{26551F56-B810-8841-0CB9-3DACA78C1349}"/>
                </a:ext>
              </a:extLst>
            </p:cNvPr>
            <p:cNvSpPr/>
            <p:nvPr/>
          </p:nvSpPr>
          <p:spPr>
            <a:xfrm>
              <a:off x="2107865"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a:extLst>
                <a:ext uri="{FF2B5EF4-FFF2-40B4-BE49-F238E27FC236}">
                  <a16:creationId xmlns:a16="http://schemas.microsoft.com/office/drawing/2014/main" id="{8C606A9F-00B1-9AB6-5DB7-804D037BCEEC}"/>
                </a:ext>
              </a:extLst>
            </p:cNvPr>
            <p:cNvSpPr/>
            <p:nvPr/>
          </p:nvSpPr>
          <p:spPr>
            <a:xfrm>
              <a:off x="2419115" y="3495006"/>
              <a:ext cx="285729" cy="15337"/>
            </a:xfrm>
            <a:custGeom>
              <a:avLst/>
              <a:gdLst/>
              <a:ahLst/>
              <a:cxnLst/>
              <a:rect l="l" t="t" r="r" b="b"/>
              <a:pathLst>
                <a:path w="4937" h="265"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a:extLst>
                <a:ext uri="{FF2B5EF4-FFF2-40B4-BE49-F238E27FC236}">
                  <a16:creationId xmlns:a16="http://schemas.microsoft.com/office/drawing/2014/main" id="{42B87E34-7561-7245-C7F8-7A89882FDAB6}"/>
                </a:ext>
              </a:extLst>
            </p:cNvPr>
            <p:cNvSpPr/>
            <p:nvPr/>
          </p:nvSpPr>
          <p:spPr>
            <a:xfrm>
              <a:off x="1158951"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a:extLst>
                <a:ext uri="{FF2B5EF4-FFF2-40B4-BE49-F238E27FC236}">
                  <a16:creationId xmlns:a16="http://schemas.microsoft.com/office/drawing/2014/main" id="{87D42850-F876-497D-46E5-B3249797082D}"/>
                </a:ext>
              </a:extLst>
            </p:cNvPr>
            <p:cNvSpPr/>
            <p:nvPr/>
          </p:nvSpPr>
          <p:spPr>
            <a:xfrm>
              <a:off x="1158951"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a:extLst>
                <a:ext uri="{FF2B5EF4-FFF2-40B4-BE49-F238E27FC236}">
                  <a16:creationId xmlns:a16="http://schemas.microsoft.com/office/drawing/2014/main" id="{2246FB5E-50E0-BEC3-5904-6DE6D211FDF8}"/>
                </a:ext>
              </a:extLst>
            </p:cNvPr>
            <p:cNvSpPr/>
            <p:nvPr/>
          </p:nvSpPr>
          <p:spPr>
            <a:xfrm>
              <a:off x="1470143"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a:extLst>
                <a:ext uri="{FF2B5EF4-FFF2-40B4-BE49-F238E27FC236}">
                  <a16:creationId xmlns:a16="http://schemas.microsoft.com/office/drawing/2014/main" id="{C987D006-51F3-2D1D-0E2C-2F08739B53E0}"/>
                </a:ext>
              </a:extLst>
            </p:cNvPr>
            <p:cNvSpPr/>
            <p:nvPr/>
          </p:nvSpPr>
          <p:spPr>
            <a:xfrm>
              <a:off x="1470143"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a:extLst>
                <a:ext uri="{FF2B5EF4-FFF2-40B4-BE49-F238E27FC236}">
                  <a16:creationId xmlns:a16="http://schemas.microsoft.com/office/drawing/2014/main" id="{375789A8-EE83-4E8B-1EE6-D32C31E748D4}"/>
                </a:ext>
              </a:extLst>
            </p:cNvPr>
            <p:cNvSpPr/>
            <p:nvPr/>
          </p:nvSpPr>
          <p:spPr>
            <a:xfrm>
              <a:off x="1781393"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a:extLst>
                <a:ext uri="{FF2B5EF4-FFF2-40B4-BE49-F238E27FC236}">
                  <a16:creationId xmlns:a16="http://schemas.microsoft.com/office/drawing/2014/main" id="{1B632B5A-BAE7-596B-57D9-65B0B5B6D712}"/>
                </a:ext>
              </a:extLst>
            </p:cNvPr>
            <p:cNvSpPr/>
            <p:nvPr/>
          </p:nvSpPr>
          <p:spPr>
            <a:xfrm>
              <a:off x="1781393"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a:extLst>
                <a:ext uri="{FF2B5EF4-FFF2-40B4-BE49-F238E27FC236}">
                  <a16:creationId xmlns:a16="http://schemas.microsoft.com/office/drawing/2014/main" id="{1AB860A8-2076-559B-1155-5986089DC94F}"/>
                </a:ext>
              </a:extLst>
            </p:cNvPr>
            <p:cNvSpPr/>
            <p:nvPr/>
          </p:nvSpPr>
          <p:spPr>
            <a:xfrm>
              <a:off x="2092586"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a:extLst>
                <a:ext uri="{FF2B5EF4-FFF2-40B4-BE49-F238E27FC236}">
                  <a16:creationId xmlns:a16="http://schemas.microsoft.com/office/drawing/2014/main" id="{8DFA85AC-4FA3-FE04-D493-C2A5E4346AF3}"/>
                </a:ext>
              </a:extLst>
            </p:cNvPr>
            <p:cNvSpPr/>
            <p:nvPr/>
          </p:nvSpPr>
          <p:spPr>
            <a:xfrm>
              <a:off x="2092586"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a:extLst>
                <a:ext uri="{FF2B5EF4-FFF2-40B4-BE49-F238E27FC236}">
                  <a16:creationId xmlns:a16="http://schemas.microsoft.com/office/drawing/2014/main" id="{37A70753-F3AD-E98C-1587-D3BFAEC76465}"/>
                </a:ext>
              </a:extLst>
            </p:cNvPr>
            <p:cNvSpPr/>
            <p:nvPr/>
          </p:nvSpPr>
          <p:spPr>
            <a:xfrm>
              <a:off x="2403778"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a:extLst>
                <a:ext uri="{FF2B5EF4-FFF2-40B4-BE49-F238E27FC236}">
                  <a16:creationId xmlns:a16="http://schemas.microsoft.com/office/drawing/2014/main" id="{30F610E9-3ECF-A726-CC3E-1D2782306C61}"/>
                </a:ext>
              </a:extLst>
            </p:cNvPr>
            <p:cNvSpPr/>
            <p:nvPr/>
          </p:nvSpPr>
          <p:spPr>
            <a:xfrm>
              <a:off x="2403778"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a:extLst>
                <a:ext uri="{FF2B5EF4-FFF2-40B4-BE49-F238E27FC236}">
                  <a16:creationId xmlns:a16="http://schemas.microsoft.com/office/drawing/2014/main" id="{E6C85B32-9699-8F71-7F44-7F4B0C222205}"/>
                </a:ext>
              </a:extLst>
            </p:cNvPr>
            <p:cNvSpPr/>
            <p:nvPr/>
          </p:nvSpPr>
          <p:spPr>
            <a:xfrm>
              <a:off x="2704785" y="3495006"/>
              <a:ext cx="17941" cy="15337"/>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a:extLst>
                <a:ext uri="{FF2B5EF4-FFF2-40B4-BE49-F238E27FC236}">
                  <a16:creationId xmlns:a16="http://schemas.microsoft.com/office/drawing/2014/main" id="{729E176A-A4FB-125D-964C-E720CEB0E4D7}"/>
                </a:ext>
              </a:extLst>
            </p:cNvPr>
            <p:cNvSpPr/>
            <p:nvPr/>
          </p:nvSpPr>
          <p:spPr>
            <a:xfrm>
              <a:off x="2704785" y="3495006"/>
              <a:ext cx="17941" cy="15337"/>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a:extLst>
                <a:ext uri="{FF2B5EF4-FFF2-40B4-BE49-F238E27FC236}">
                  <a16:creationId xmlns:a16="http://schemas.microsoft.com/office/drawing/2014/main" id="{7A7F33BE-0C4F-57A2-E2E6-36138D0A62CE}"/>
                </a:ext>
              </a:extLst>
            </p:cNvPr>
            <p:cNvSpPr/>
            <p:nvPr/>
          </p:nvSpPr>
          <p:spPr>
            <a:xfrm>
              <a:off x="1174230" y="3806199"/>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a:extLst>
                <a:ext uri="{FF2B5EF4-FFF2-40B4-BE49-F238E27FC236}">
                  <a16:creationId xmlns:a16="http://schemas.microsoft.com/office/drawing/2014/main" id="{008401C9-DDEA-8C6B-98C7-A45932473407}"/>
                </a:ext>
              </a:extLst>
            </p:cNvPr>
            <p:cNvSpPr/>
            <p:nvPr/>
          </p:nvSpPr>
          <p:spPr>
            <a:xfrm>
              <a:off x="1174230"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a:extLst>
                <a:ext uri="{FF2B5EF4-FFF2-40B4-BE49-F238E27FC236}">
                  <a16:creationId xmlns:a16="http://schemas.microsoft.com/office/drawing/2014/main" id="{70A609A1-A041-1C39-3483-BEC09B05CFE5}"/>
                </a:ext>
              </a:extLst>
            </p:cNvPr>
            <p:cNvSpPr/>
            <p:nvPr/>
          </p:nvSpPr>
          <p:spPr>
            <a:xfrm>
              <a:off x="1485480" y="3806199"/>
              <a:ext cx="295973" cy="15395"/>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a:extLst>
                <a:ext uri="{FF2B5EF4-FFF2-40B4-BE49-F238E27FC236}">
                  <a16:creationId xmlns:a16="http://schemas.microsoft.com/office/drawing/2014/main" id="{E9DE85DF-D928-AE72-70E8-B3A8A93791DD}"/>
                </a:ext>
              </a:extLst>
            </p:cNvPr>
            <p:cNvSpPr/>
            <p:nvPr/>
          </p:nvSpPr>
          <p:spPr>
            <a:xfrm>
              <a:off x="1796672" y="3806199"/>
              <a:ext cx="295973" cy="15395"/>
            </a:xfrm>
            <a:custGeom>
              <a:avLst/>
              <a:gdLst/>
              <a:ahLst/>
              <a:cxnLst/>
              <a:rect l="l" t="t" r="r" b="b"/>
              <a:pathLst>
                <a:path w="5114" h="266"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a:extLst>
                <a:ext uri="{FF2B5EF4-FFF2-40B4-BE49-F238E27FC236}">
                  <a16:creationId xmlns:a16="http://schemas.microsoft.com/office/drawing/2014/main" id="{E7C2978C-819F-CCE9-5D23-68C6E6083C2D}"/>
                </a:ext>
              </a:extLst>
            </p:cNvPr>
            <p:cNvSpPr/>
            <p:nvPr/>
          </p:nvSpPr>
          <p:spPr>
            <a:xfrm>
              <a:off x="2107865"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a:extLst>
                <a:ext uri="{FF2B5EF4-FFF2-40B4-BE49-F238E27FC236}">
                  <a16:creationId xmlns:a16="http://schemas.microsoft.com/office/drawing/2014/main" id="{F66F3FB3-4BDF-BEB9-9D06-897B2BC1D087}"/>
                </a:ext>
              </a:extLst>
            </p:cNvPr>
            <p:cNvSpPr/>
            <p:nvPr/>
          </p:nvSpPr>
          <p:spPr>
            <a:xfrm>
              <a:off x="2419115" y="3806199"/>
              <a:ext cx="285729" cy="15395"/>
            </a:xfrm>
            <a:custGeom>
              <a:avLst/>
              <a:gdLst/>
              <a:ahLst/>
              <a:cxnLst/>
              <a:rect l="l" t="t" r="r" b="b"/>
              <a:pathLst>
                <a:path w="4937" h="266"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a:extLst>
                <a:ext uri="{FF2B5EF4-FFF2-40B4-BE49-F238E27FC236}">
                  <a16:creationId xmlns:a16="http://schemas.microsoft.com/office/drawing/2014/main" id="{AA5A315C-9903-C01A-452A-A105FDA55E61}"/>
                </a:ext>
              </a:extLst>
            </p:cNvPr>
            <p:cNvSpPr/>
            <p:nvPr/>
          </p:nvSpPr>
          <p:spPr>
            <a:xfrm>
              <a:off x="1158951"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a:extLst>
                <a:ext uri="{FF2B5EF4-FFF2-40B4-BE49-F238E27FC236}">
                  <a16:creationId xmlns:a16="http://schemas.microsoft.com/office/drawing/2014/main" id="{7F2DB45E-C5EF-470B-558C-432B0BE93BAB}"/>
                </a:ext>
              </a:extLst>
            </p:cNvPr>
            <p:cNvSpPr/>
            <p:nvPr/>
          </p:nvSpPr>
          <p:spPr>
            <a:xfrm>
              <a:off x="1158951"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a:extLst>
                <a:ext uri="{FF2B5EF4-FFF2-40B4-BE49-F238E27FC236}">
                  <a16:creationId xmlns:a16="http://schemas.microsoft.com/office/drawing/2014/main" id="{FD2BE629-A661-81A2-1A8A-7B87C265072A}"/>
                </a:ext>
              </a:extLst>
            </p:cNvPr>
            <p:cNvSpPr/>
            <p:nvPr/>
          </p:nvSpPr>
          <p:spPr>
            <a:xfrm>
              <a:off x="1470143"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a:extLst>
                <a:ext uri="{FF2B5EF4-FFF2-40B4-BE49-F238E27FC236}">
                  <a16:creationId xmlns:a16="http://schemas.microsoft.com/office/drawing/2014/main" id="{563B2C04-B1B2-E7EE-7A07-379544D0D237}"/>
                </a:ext>
              </a:extLst>
            </p:cNvPr>
            <p:cNvSpPr/>
            <p:nvPr/>
          </p:nvSpPr>
          <p:spPr>
            <a:xfrm>
              <a:off x="1470143"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a:extLst>
                <a:ext uri="{FF2B5EF4-FFF2-40B4-BE49-F238E27FC236}">
                  <a16:creationId xmlns:a16="http://schemas.microsoft.com/office/drawing/2014/main" id="{5986F9CF-C7E1-8442-9EB6-AA3A600E0FCB}"/>
                </a:ext>
              </a:extLst>
            </p:cNvPr>
            <p:cNvSpPr/>
            <p:nvPr/>
          </p:nvSpPr>
          <p:spPr>
            <a:xfrm>
              <a:off x="1781393"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a:extLst>
                <a:ext uri="{FF2B5EF4-FFF2-40B4-BE49-F238E27FC236}">
                  <a16:creationId xmlns:a16="http://schemas.microsoft.com/office/drawing/2014/main" id="{0F6D166D-EA00-E309-1FE0-0F85CD33494D}"/>
                </a:ext>
              </a:extLst>
            </p:cNvPr>
            <p:cNvSpPr/>
            <p:nvPr/>
          </p:nvSpPr>
          <p:spPr>
            <a:xfrm>
              <a:off x="1781393"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a:extLst>
                <a:ext uri="{FF2B5EF4-FFF2-40B4-BE49-F238E27FC236}">
                  <a16:creationId xmlns:a16="http://schemas.microsoft.com/office/drawing/2014/main" id="{DF400F65-085C-EBB4-8F16-51144D69C795}"/>
                </a:ext>
              </a:extLst>
            </p:cNvPr>
            <p:cNvSpPr/>
            <p:nvPr/>
          </p:nvSpPr>
          <p:spPr>
            <a:xfrm>
              <a:off x="2092586"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a:extLst>
                <a:ext uri="{FF2B5EF4-FFF2-40B4-BE49-F238E27FC236}">
                  <a16:creationId xmlns:a16="http://schemas.microsoft.com/office/drawing/2014/main" id="{80B6793E-0BE1-2A2E-EC37-51DA4F93557E}"/>
                </a:ext>
              </a:extLst>
            </p:cNvPr>
            <p:cNvSpPr/>
            <p:nvPr/>
          </p:nvSpPr>
          <p:spPr>
            <a:xfrm>
              <a:off x="2092586"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a:extLst>
                <a:ext uri="{FF2B5EF4-FFF2-40B4-BE49-F238E27FC236}">
                  <a16:creationId xmlns:a16="http://schemas.microsoft.com/office/drawing/2014/main" id="{A3DD7F28-9241-B055-C399-0DEB42E36878}"/>
                </a:ext>
              </a:extLst>
            </p:cNvPr>
            <p:cNvSpPr/>
            <p:nvPr/>
          </p:nvSpPr>
          <p:spPr>
            <a:xfrm>
              <a:off x="2403778"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a:extLst>
                <a:ext uri="{FF2B5EF4-FFF2-40B4-BE49-F238E27FC236}">
                  <a16:creationId xmlns:a16="http://schemas.microsoft.com/office/drawing/2014/main" id="{D4B94FBD-3BDE-2F09-8338-7AD1C477DCF0}"/>
                </a:ext>
              </a:extLst>
            </p:cNvPr>
            <p:cNvSpPr/>
            <p:nvPr/>
          </p:nvSpPr>
          <p:spPr>
            <a:xfrm>
              <a:off x="2403778"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a:extLst>
                <a:ext uri="{FF2B5EF4-FFF2-40B4-BE49-F238E27FC236}">
                  <a16:creationId xmlns:a16="http://schemas.microsoft.com/office/drawing/2014/main" id="{BCA41FEB-9C01-4ACB-23A5-8820F2C1022D}"/>
                </a:ext>
              </a:extLst>
            </p:cNvPr>
            <p:cNvSpPr/>
            <p:nvPr/>
          </p:nvSpPr>
          <p:spPr>
            <a:xfrm>
              <a:off x="2704785" y="3806199"/>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a:extLst>
                <a:ext uri="{FF2B5EF4-FFF2-40B4-BE49-F238E27FC236}">
                  <a16:creationId xmlns:a16="http://schemas.microsoft.com/office/drawing/2014/main" id="{A1798D10-597D-C17C-37EA-687442B46691}"/>
                </a:ext>
              </a:extLst>
            </p:cNvPr>
            <p:cNvSpPr/>
            <p:nvPr/>
          </p:nvSpPr>
          <p:spPr>
            <a:xfrm>
              <a:off x="2704785" y="3806199"/>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a:extLst>
                <a:ext uri="{FF2B5EF4-FFF2-40B4-BE49-F238E27FC236}">
                  <a16:creationId xmlns:a16="http://schemas.microsoft.com/office/drawing/2014/main" id="{64CBE1A7-B241-8176-B15B-3D225222D6C6}"/>
                </a:ext>
              </a:extLst>
            </p:cNvPr>
            <p:cNvSpPr/>
            <p:nvPr/>
          </p:nvSpPr>
          <p:spPr>
            <a:xfrm>
              <a:off x="1174230" y="411744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a:extLst>
                <a:ext uri="{FF2B5EF4-FFF2-40B4-BE49-F238E27FC236}">
                  <a16:creationId xmlns:a16="http://schemas.microsoft.com/office/drawing/2014/main" id="{291CC3B5-A729-A1A0-FC26-EFEFCB650567}"/>
                </a:ext>
              </a:extLst>
            </p:cNvPr>
            <p:cNvSpPr/>
            <p:nvPr/>
          </p:nvSpPr>
          <p:spPr>
            <a:xfrm>
              <a:off x="1174230"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a:extLst>
                <a:ext uri="{FF2B5EF4-FFF2-40B4-BE49-F238E27FC236}">
                  <a16:creationId xmlns:a16="http://schemas.microsoft.com/office/drawing/2014/main" id="{6D17EDEF-44E6-1BC8-45B0-8CA317F63B48}"/>
                </a:ext>
              </a:extLst>
            </p:cNvPr>
            <p:cNvSpPr/>
            <p:nvPr/>
          </p:nvSpPr>
          <p:spPr>
            <a:xfrm>
              <a:off x="1485480" y="411744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a:extLst>
                <a:ext uri="{FF2B5EF4-FFF2-40B4-BE49-F238E27FC236}">
                  <a16:creationId xmlns:a16="http://schemas.microsoft.com/office/drawing/2014/main" id="{826E68CF-413B-D06D-1378-C9DECCCCBEEA}"/>
                </a:ext>
              </a:extLst>
            </p:cNvPr>
            <p:cNvSpPr/>
            <p:nvPr/>
          </p:nvSpPr>
          <p:spPr>
            <a:xfrm>
              <a:off x="1796672" y="411744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a:extLst>
                <a:ext uri="{FF2B5EF4-FFF2-40B4-BE49-F238E27FC236}">
                  <a16:creationId xmlns:a16="http://schemas.microsoft.com/office/drawing/2014/main" id="{F3D22EB4-B946-A74E-483C-3F86E67782F7}"/>
                </a:ext>
              </a:extLst>
            </p:cNvPr>
            <p:cNvSpPr/>
            <p:nvPr/>
          </p:nvSpPr>
          <p:spPr>
            <a:xfrm>
              <a:off x="2107865"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a:extLst>
                <a:ext uri="{FF2B5EF4-FFF2-40B4-BE49-F238E27FC236}">
                  <a16:creationId xmlns:a16="http://schemas.microsoft.com/office/drawing/2014/main" id="{94CA18ED-956A-9815-0A9B-4A1EAF9B950F}"/>
                </a:ext>
              </a:extLst>
            </p:cNvPr>
            <p:cNvSpPr/>
            <p:nvPr/>
          </p:nvSpPr>
          <p:spPr>
            <a:xfrm>
              <a:off x="2419115" y="411744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a:extLst>
                <a:ext uri="{FF2B5EF4-FFF2-40B4-BE49-F238E27FC236}">
                  <a16:creationId xmlns:a16="http://schemas.microsoft.com/office/drawing/2014/main" id="{07583B16-882B-EFDB-7D43-62E033D7BD06}"/>
                </a:ext>
              </a:extLst>
            </p:cNvPr>
            <p:cNvSpPr/>
            <p:nvPr/>
          </p:nvSpPr>
          <p:spPr>
            <a:xfrm>
              <a:off x="1158951"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a:extLst>
                <a:ext uri="{FF2B5EF4-FFF2-40B4-BE49-F238E27FC236}">
                  <a16:creationId xmlns:a16="http://schemas.microsoft.com/office/drawing/2014/main" id="{ADDED623-E10B-1382-A4A4-EE01FA9B8C0C}"/>
                </a:ext>
              </a:extLst>
            </p:cNvPr>
            <p:cNvSpPr/>
            <p:nvPr/>
          </p:nvSpPr>
          <p:spPr>
            <a:xfrm>
              <a:off x="1158951"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a:extLst>
                <a:ext uri="{FF2B5EF4-FFF2-40B4-BE49-F238E27FC236}">
                  <a16:creationId xmlns:a16="http://schemas.microsoft.com/office/drawing/2014/main" id="{0FA4877A-3DB5-8FCD-EB6D-A8ED0B00301F}"/>
                </a:ext>
              </a:extLst>
            </p:cNvPr>
            <p:cNvSpPr/>
            <p:nvPr/>
          </p:nvSpPr>
          <p:spPr>
            <a:xfrm>
              <a:off x="1470143"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a:extLst>
                <a:ext uri="{FF2B5EF4-FFF2-40B4-BE49-F238E27FC236}">
                  <a16:creationId xmlns:a16="http://schemas.microsoft.com/office/drawing/2014/main" id="{44C12D66-0284-6F1F-A571-52FD9CB23A9D}"/>
                </a:ext>
              </a:extLst>
            </p:cNvPr>
            <p:cNvSpPr/>
            <p:nvPr/>
          </p:nvSpPr>
          <p:spPr>
            <a:xfrm>
              <a:off x="1470143"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a:extLst>
                <a:ext uri="{FF2B5EF4-FFF2-40B4-BE49-F238E27FC236}">
                  <a16:creationId xmlns:a16="http://schemas.microsoft.com/office/drawing/2014/main" id="{113022BF-B5E7-4E40-E92A-E05F164B2A07}"/>
                </a:ext>
              </a:extLst>
            </p:cNvPr>
            <p:cNvSpPr/>
            <p:nvPr/>
          </p:nvSpPr>
          <p:spPr>
            <a:xfrm>
              <a:off x="1781393"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a:extLst>
                <a:ext uri="{FF2B5EF4-FFF2-40B4-BE49-F238E27FC236}">
                  <a16:creationId xmlns:a16="http://schemas.microsoft.com/office/drawing/2014/main" id="{7D727BF4-BA61-A155-0962-5E93E4A1971F}"/>
                </a:ext>
              </a:extLst>
            </p:cNvPr>
            <p:cNvSpPr/>
            <p:nvPr/>
          </p:nvSpPr>
          <p:spPr>
            <a:xfrm>
              <a:off x="1781393"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a:extLst>
                <a:ext uri="{FF2B5EF4-FFF2-40B4-BE49-F238E27FC236}">
                  <a16:creationId xmlns:a16="http://schemas.microsoft.com/office/drawing/2014/main" id="{76CB6BC1-0BE7-85CE-92A4-1CA74DD11CE5}"/>
                </a:ext>
              </a:extLst>
            </p:cNvPr>
            <p:cNvSpPr/>
            <p:nvPr/>
          </p:nvSpPr>
          <p:spPr>
            <a:xfrm>
              <a:off x="2092586"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extLst>
                <a:ext uri="{FF2B5EF4-FFF2-40B4-BE49-F238E27FC236}">
                  <a16:creationId xmlns:a16="http://schemas.microsoft.com/office/drawing/2014/main" id="{945B0B05-919B-6FD7-0CFC-0ECB6EFC5C2E}"/>
                </a:ext>
              </a:extLst>
            </p:cNvPr>
            <p:cNvSpPr/>
            <p:nvPr/>
          </p:nvSpPr>
          <p:spPr>
            <a:xfrm>
              <a:off x="2092586"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a:extLst>
                <a:ext uri="{FF2B5EF4-FFF2-40B4-BE49-F238E27FC236}">
                  <a16:creationId xmlns:a16="http://schemas.microsoft.com/office/drawing/2014/main" id="{0571A94C-8829-7E8D-EC89-AAF161F8844A}"/>
                </a:ext>
              </a:extLst>
            </p:cNvPr>
            <p:cNvSpPr/>
            <p:nvPr/>
          </p:nvSpPr>
          <p:spPr>
            <a:xfrm>
              <a:off x="2403778"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a:extLst>
                <a:ext uri="{FF2B5EF4-FFF2-40B4-BE49-F238E27FC236}">
                  <a16:creationId xmlns:a16="http://schemas.microsoft.com/office/drawing/2014/main" id="{DAC7A795-D18A-3D7B-B013-EBF17B5A9B00}"/>
                </a:ext>
              </a:extLst>
            </p:cNvPr>
            <p:cNvSpPr/>
            <p:nvPr/>
          </p:nvSpPr>
          <p:spPr>
            <a:xfrm>
              <a:off x="2403778"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a:extLst>
                <a:ext uri="{FF2B5EF4-FFF2-40B4-BE49-F238E27FC236}">
                  <a16:creationId xmlns:a16="http://schemas.microsoft.com/office/drawing/2014/main" id="{C35B1E7C-D86F-230E-B0E1-E982FABC1547}"/>
                </a:ext>
              </a:extLst>
            </p:cNvPr>
            <p:cNvSpPr/>
            <p:nvPr/>
          </p:nvSpPr>
          <p:spPr>
            <a:xfrm>
              <a:off x="2704785" y="411744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a:extLst>
                <a:ext uri="{FF2B5EF4-FFF2-40B4-BE49-F238E27FC236}">
                  <a16:creationId xmlns:a16="http://schemas.microsoft.com/office/drawing/2014/main" id="{9005E229-2674-0CAB-6248-DFC69B5F2067}"/>
                </a:ext>
              </a:extLst>
            </p:cNvPr>
            <p:cNvSpPr/>
            <p:nvPr/>
          </p:nvSpPr>
          <p:spPr>
            <a:xfrm>
              <a:off x="2704785" y="411744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a:extLst>
                <a:ext uri="{FF2B5EF4-FFF2-40B4-BE49-F238E27FC236}">
                  <a16:creationId xmlns:a16="http://schemas.microsoft.com/office/drawing/2014/main" id="{04061B4F-E8E3-BD15-6E9B-54C82769FC08}"/>
                </a:ext>
              </a:extLst>
            </p:cNvPr>
            <p:cNvSpPr/>
            <p:nvPr/>
          </p:nvSpPr>
          <p:spPr>
            <a:xfrm>
              <a:off x="1174230" y="4421002"/>
              <a:ext cx="1545957" cy="15337"/>
            </a:xfrm>
            <a:custGeom>
              <a:avLst/>
              <a:gdLst/>
              <a:ahLst/>
              <a:cxnLst/>
              <a:rect l="l" t="t" r="r" b="b"/>
              <a:pathLst>
                <a:path w="26712"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177"/>
                  </a:lnTo>
                  <a:lnTo>
                    <a:pt x="26447" y="177"/>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a:extLst>
                <a:ext uri="{FF2B5EF4-FFF2-40B4-BE49-F238E27FC236}">
                  <a16:creationId xmlns:a16="http://schemas.microsoft.com/office/drawing/2014/main" id="{61DF486A-E885-4FA8-438A-7D68A5E6DBBB}"/>
                </a:ext>
              </a:extLst>
            </p:cNvPr>
            <p:cNvSpPr/>
            <p:nvPr/>
          </p:nvSpPr>
          <p:spPr>
            <a:xfrm>
              <a:off x="1174230"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a:extLst>
                <a:ext uri="{FF2B5EF4-FFF2-40B4-BE49-F238E27FC236}">
                  <a16:creationId xmlns:a16="http://schemas.microsoft.com/office/drawing/2014/main" id="{C1E962B6-C790-92C0-5516-C90D6D5E65E4}"/>
                </a:ext>
              </a:extLst>
            </p:cNvPr>
            <p:cNvSpPr/>
            <p:nvPr/>
          </p:nvSpPr>
          <p:spPr>
            <a:xfrm>
              <a:off x="1485480" y="442100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a:extLst>
                <a:ext uri="{FF2B5EF4-FFF2-40B4-BE49-F238E27FC236}">
                  <a16:creationId xmlns:a16="http://schemas.microsoft.com/office/drawing/2014/main" id="{01BB2676-29F4-4821-136E-75F788362A89}"/>
                </a:ext>
              </a:extLst>
            </p:cNvPr>
            <p:cNvSpPr/>
            <p:nvPr/>
          </p:nvSpPr>
          <p:spPr>
            <a:xfrm>
              <a:off x="1796672" y="442100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a:extLst>
                <a:ext uri="{FF2B5EF4-FFF2-40B4-BE49-F238E27FC236}">
                  <a16:creationId xmlns:a16="http://schemas.microsoft.com/office/drawing/2014/main" id="{82B4AC74-1D4C-74BA-786D-D5AE8D13D9EF}"/>
                </a:ext>
              </a:extLst>
            </p:cNvPr>
            <p:cNvSpPr/>
            <p:nvPr/>
          </p:nvSpPr>
          <p:spPr>
            <a:xfrm>
              <a:off x="2107865"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a:extLst>
                <a:ext uri="{FF2B5EF4-FFF2-40B4-BE49-F238E27FC236}">
                  <a16:creationId xmlns:a16="http://schemas.microsoft.com/office/drawing/2014/main" id="{A69527C9-9753-C157-6DBE-81C581B5180A}"/>
                </a:ext>
              </a:extLst>
            </p:cNvPr>
            <p:cNvSpPr/>
            <p:nvPr/>
          </p:nvSpPr>
          <p:spPr>
            <a:xfrm>
              <a:off x="2419115" y="4421002"/>
              <a:ext cx="301066" cy="15337"/>
            </a:xfrm>
            <a:custGeom>
              <a:avLst/>
              <a:gdLst/>
              <a:ahLst/>
              <a:cxnLst/>
              <a:rect l="l" t="t" r="r" b="b"/>
              <a:pathLst>
                <a:path w="5202" h="265" fill="none" extrusionOk="0">
                  <a:moveTo>
                    <a:pt x="4937" y="0"/>
                  </a:moveTo>
                  <a:lnTo>
                    <a:pt x="0" y="0"/>
                  </a:lnTo>
                  <a:lnTo>
                    <a:pt x="0" y="265"/>
                  </a:lnTo>
                  <a:lnTo>
                    <a:pt x="5201" y="265"/>
                  </a:lnTo>
                  <a:lnTo>
                    <a:pt x="5201" y="177"/>
                  </a:lnTo>
                  <a:lnTo>
                    <a:pt x="4937" y="177"/>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a:extLst>
                <a:ext uri="{FF2B5EF4-FFF2-40B4-BE49-F238E27FC236}">
                  <a16:creationId xmlns:a16="http://schemas.microsoft.com/office/drawing/2014/main" id="{9F656F24-70AD-71EB-6547-B7D7752026D3}"/>
                </a:ext>
              </a:extLst>
            </p:cNvPr>
            <p:cNvSpPr/>
            <p:nvPr/>
          </p:nvSpPr>
          <p:spPr>
            <a:xfrm>
              <a:off x="1161497" y="4421002"/>
              <a:ext cx="12790" cy="15337"/>
            </a:xfrm>
            <a:custGeom>
              <a:avLst/>
              <a:gdLst/>
              <a:ahLst/>
              <a:cxnLst/>
              <a:rect l="l" t="t" r="r" b="b"/>
              <a:pathLst>
                <a:path w="221" h="265" extrusionOk="0">
                  <a:moveTo>
                    <a:pt x="0" y="0"/>
                  </a:moveTo>
                  <a:lnTo>
                    <a:pt x="0" y="265"/>
                  </a:lnTo>
                  <a:lnTo>
                    <a:pt x="221" y="265"/>
                  </a:ln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a:extLst>
                <a:ext uri="{FF2B5EF4-FFF2-40B4-BE49-F238E27FC236}">
                  <a16:creationId xmlns:a16="http://schemas.microsoft.com/office/drawing/2014/main" id="{1E9ACB65-BE2E-1F63-8EAA-D40CF100F270}"/>
                </a:ext>
              </a:extLst>
            </p:cNvPr>
            <p:cNvSpPr/>
            <p:nvPr/>
          </p:nvSpPr>
          <p:spPr>
            <a:xfrm>
              <a:off x="1161497" y="4421002"/>
              <a:ext cx="12790" cy="15337"/>
            </a:xfrm>
            <a:custGeom>
              <a:avLst/>
              <a:gdLst/>
              <a:ahLst/>
              <a:cxnLst/>
              <a:rect l="l" t="t" r="r" b="b"/>
              <a:pathLst>
                <a:path w="221" h="265" fill="none" extrusionOk="0">
                  <a:moveTo>
                    <a:pt x="221" y="0"/>
                  </a:moveTo>
                  <a:lnTo>
                    <a:pt x="0" y="0"/>
                  </a:lnTo>
                  <a:lnTo>
                    <a:pt x="0" y="265"/>
                  </a:lnTo>
                  <a:lnTo>
                    <a:pt x="221" y="265"/>
                  </a:lnTo>
                  <a:lnTo>
                    <a:pt x="2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a:extLst>
                <a:ext uri="{FF2B5EF4-FFF2-40B4-BE49-F238E27FC236}">
                  <a16:creationId xmlns:a16="http://schemas.microsoft.com/office/drawing/2014/main" id="{FA5C8567-BADB-B515-8F97-89E8C414406A}"/>
                </a:ext>
              </a:extLst>
            </p:cNvPr>
            <p:cNvSpPr/>
            <p:nvPr/>
          </p:nvSpPr>
          <p:spPr>
            <a:xfrm>
              <a:off x="1470143"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a:extLst>
                <a:ext uri="{FF2B5EF4-FFF2-40B4-BE49-F238E27FC236}">
                  <a16:creationId xmlns:a16="http://schemas.microsoft.com/office/drawing/2014/main" id="{FA9DEC15-88C0-C1BD-BF06-1A14D53BEFBB}"/>
                </a:ext>
              </a:extLst>
            </p:cNvPr>
            <p:cNvSpPr/>
            <p:nvPr/>
          </p:nvSpPr>
          <p:spPr>
            <a:xfrm>
              <a:off x="1470143"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a:extLst>
                <a:ext uri="{FF2B5EF4-FFF2-40B4-BE49-F238E27FC236}">
                  <a16:creationId xmlns:a16="http://schemas.microsoft.com/office/drawing/2014/main" id="{BD63BFCC-531D-7FAD-861A-82DF193877D6}"/>
                </a:ext>
              </a:extLst>
            </p:cNvPr>
            <p:cNvSpPr/>
            <p:nvPr/>
          </p:nvSpPr>
          <p:spPr>
            <a:xfrm>
              <a:off x="1781393"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a:extLst>
                <a:ext uri="{FF2B5EF4-FFF2-40B4-BE49-F238E27FC236}">
                  <a16:creationId xmlns:a16="http://schemas.microsoft.com/office/drawing/2014/main" id="{4CAB228E-E979-A464-7BBB-9F65D5207EF0}"/>
                </a:ext>
              </a:extLst>
            </p:cNvPr>
            <p:cNvSpPr/>
            <p:nvPr/>
          </p:nvSpPr>
          <p:spPr>
            <a:xfrm>
              <a:off x="1781393"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a:extLst>
                <a:ext uri="{FF2B5EF4-FFF2-40B4-BE49-F238E27FC236}">
                  <a16:creationId xmlns:a16="http://schemas.microsoft.com/office/drawing/2014/main" id="{3C4A42C2-F66A-81AC-870B-36467DF88F37}"/>
                </a:ext>
              </a:extLst>
            </p:cNvPr>
            <p:cNvSpPr/>
            <p:nvPr/>
          </p:nvSpPr>
          <p:spPr>
            <a:xfrm>
              <a:off x="2092586"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a:extLst>
                <a:ext uri="{FF2B5EF4-FFF2-40B4-BE49-F238E27FC236}">
                  <a16:creationId xmlns:a16="http://schemas.microsoft.com/office/drawing/2014/main" id="{F0FAD1AD-A950-8364-5B00-5FE9B315A303}"/>
                </a:ext>
              </a:extLst>
            </p:cNvPr>
            <p:cNvSpPr/>
            <p:nvPr/>
          </p:nvSpPr>
          <p:spPr>
            <a:xfrm>
              <a:off x="2092586"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a:extLst>
                <a:ext uri="{FF2B5EF4-FFF2-40B4-BE49-F238E27FC236}">
                  <a16:creationId xmlns:a16="http://schemas.microsoft.com/office/drawing/2014/main" id="{79BDF4EC-D921-8C04-E538-22BD5AB14382}"/>
                </a:ext>
              </a:extLst>
            </p:cNvPr>
            <p:cNvSpPr/>
            <p:nvPr/>
          </p:nvSpPr>
          <p:spPr>
            <a:xfrm>
              <a:off x="2403778"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a:extLst>
                <a:ext uri="{FF2B5EF4-FFF2-40B4-BE49-F238E27FC236}">
                  <a16:creationId xmlns:a16="http://schemas.microsoft.com/office/drawing/2014/main" id="{086565E9-3B70-EA6E-AC5E-EE8870E9BAA0}"/>
                </a:ext>
              </a:extLst>
            </p:cNvPr>
            <p:cNvSpPr/>
            <p:nvPr/>
          </p:nvSpPr>
          <p:spPr>
            <a:xfrm>
              <a:off x="2403778"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a:extLst>
                <a:ext uri="{FF2B5EF4-FFF2-40B4-BE49-F238E27FC236}">
                  <a16:creationId xmlns:a16="http://schemas.microsoft.com/office/drawing/2014/main" id="{ADD46F9E-83F2-80E4-FDE2-C5276570E23D}"/>
                </a:ext>
              </a:extLst>
            </p:cNvPr>
            <p:cNvSpPr/>
            <p:nvPr/>
          </p:nvSpPr>
          <p:spPr>
            <a:xfrm>
              <a:off x="2704785" y="4421002"/>
              <a:ext cx="15395" cy="10244"/>
            </a:xfrm>
            <a:custGeom>
              <a:avLst/>
              <a:gdLst/>
              <a:ahLst/>
              <a:cxnLst/>
              <a:rect l="l" t="t" r="r" b="b"/>
              <a:pathLst>
                <a:path w="266" h="177" extrusionOk="0">
                  <a:moveTo>
                    <a:pt x="1" y="0"/>
                  </a:moveTo>
                  <a:lnTo>
                    <a:pt x="1" y="177"/>
                  </a:lnTo>
                  <a:lnTo>
                    <a:pt x="265" y="177"/>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a:extLst>
                <a:ext uri="{FF2B5EF4-FFF2-40B4-BE49-F238E27FC236}">
                  <a16:creationId xmlns:a16="http://schemas.microsoft.com/office/drawing/2014/main" id="{BD1DE872-BFA7-3A18-2610-3C5386DB8B49}"/>
                </a:ext>
              </a:extLst>
            </p:cNvPr>
            <p:cNvSpPr/>
            <p:nvPr/>
          </p:nvSpPr>
          <p:spPr>
            <a:xfrm>
              <a:off x="2704785" y="4421002"/>
              <a:ext cx="15395" cy="10244"/>
            </a:xfrm>
            <a:custGeom>
              <a:avLst/>
              <a:gdLst/>
              <a:ahLst/>
              <a:cxnLst/>
              <a:rect l="l" t="t" r="r" b="b"/>
              <a:pathLst>
                <a:path w="266" h="177" fill="none" extrusionOk="0">
                  <a:moveTo>
                    <a:pt x="265" y="0"/>
                  </a:moveTo>
                  <a:lnTo>
                    <a:pt x="1" y="0"/>
                  </a:lnTo>
                  <a:lnTo>
                    <a:pt x="1" y="177"/>
                  </a:lnTo>
                  <a:lnTo>
                    <a:pt x="265" y="177"/>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a:extLst>
                <a:ext uri="{FF2B5EF4-FFF2-40B4-BE49-F238E27FC236}">
                  <a16:creationId xmlns:a16="http://schemas.microsoft.com/office/drawing/2014/main" id="{43EF3325-55E3-C24D-06BA-5C3328B51A9F}"/>
                </a:ext>
              </a:extLst>
            </p:cNvPr>
            <p:cNvSpPr/>
            <p:nvPr/>
          </p:nvSpPr>
          <p:spPr>
            <a:xfrm>
              <a:off x="2704785" y="1270591"/>
              <a:ext cx="17941" cy="109731"/>
            </a:xfrm>
            <a:custGeom>
              <a:avLst/>
              <a:gdLst/>
              <a:ahLst/>
              <a:cxnLst/>
              <a:rect l="l" t="t" r="r" b="b"/>
              <a:pathLst>
                <a:path w="310" h="1896" extrusionOk="0">
                  <a:moveTo>
                    <a:pt x="1" y="1"/>
                  </a:moveTo>
                  <a:lnTo>
                    <a:pt x="1" y="1896"/>
                  </a:lnTo>
                  <a:lnTo>
                    <a:pt x="309" y="1896"/>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a:extLst>
                <a:ext uri="{FF2B5EF4-FFF2-40B4-BE49-F238E27FC236}">
                  <a16:creationId xmlns:a16="http://schemas.microsoft.com/office/drawing/2014/main" id="{8E5CBEEC-D290-0BC2-7DAE-088397E9473A}"/>
                </a:ext>
              </a:extLst>
            </p:cNvPr>
            <p:cNvSpPr/>
            <p:nvPr/>
          </p:nvSpPr>
          <p:spPr>
            <a:xfrm>
              <a:off x="2658890" y="1319090"/>
              <a:ext cx="109731" cy="15337"/>
            </a:xfrm>
            <a:custGeom>
              <a:avLst/>
              <a:gdLst/>
              <a:ahLst/>
              <a:cxnLst/>
              <a:rect l="l" t="t" r="r" b="b"/>
              <a:pathLst>
                <a:path w="1896"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a:extLst>
                <a:ext uri="{FF2B5EF4-FFF2-40B4-BE49-F238E27FC236}">
                  <a16:creationId xmlns:a16="http://schemas.microsoft.com/office/drawing/2014/main" id="{77ED983F-F2E9-5178-3D9E-94E4705FF8B9}"/>
                </a:ext>
              </a:extLst>
            </p:cNvPr>
            <p:cNvSpPr/>
            <p:nvPr/>
          </p:nvSpPr>
          <p:spPr>
            <a:xfrm>
              <a:off x="2704785" y="2824122"/>
              <a:ext cx="17941" cy="107185"/>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a:extLst>
                <a:ext uri="{FF2B5EF4-FFF2-40B4-BE49-F238E27FC236}">
                  <a16:creationId xmlns:a16="http://schemas.microsoft.com/office/drawing/2014/main" id="{2C952D33-CA76-272C-DD8C-FB1D833F11AA}"/>
                </a:ext>
              </a:extLst>
            </p:cNvPr>
            <p:cNvSpPr/>
            <p:nvPr/>
          </p:nvSpPr>
          <p:spPr>
            <a:xfrm>
              <a:off x="2658890" y="2870017"/>
              <a:ext cx="109731" cy="15395"/>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a:extLst>
                <a:ext uri="{FF2B5EF4-FFF2-40B4-BE49-F238E27FC236}">
                  <a16:creationId xmlns:a16="http://schemas.microsoft.com/office/drawing/2014/main" id="{05FD5ADE-0397-5EDD-A831-1075168AA2BA}"/>
                </a:ext>
              </a:extLst>
            </p:cNvPr>
            <p:cNvSpPr/>
            <p:nvPr/>
          </p:nvSpPr>
          <p:spPr>
            <a:xfrm>
              <a:off x="1153858" y="1270591"/>
              <a:ext cx="15337" cy="109731"/>
            </a:xfrm>
            <a:custGeom>
              <a:avLst/>
              <a:gdLst/>
              <a:ahLst/>
              <a:cxnLst/>
              <a:rect l="l" t="t" r="r" b="b"/>
              <a:pathLst>
                <a:path w="265" h="1896" extrusionOk="0">
                  <a:moveTo>
                    <a:pt x="0" y="1"/>
                  </a:moveTo>
                  <a:lnTo>
                    <a:pt x="0" y="1896"/>
                  </a:lnTo>
                  <a:lnTo>
                    <a:pt x="265" y="1896"/>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a:extLst>
                <a:ext uri="{FF2B5EF4-FFF2-40B4-BE49-F238E27FC236}">
                  <a16:creationId xmlns:a16="http://schemas.microsoft.com/office/drawing/2014/main" id="{6D249B58-8866-7F5B-9277-5E53ED7F6A7D}"/>
                </a:ext>
              </a:extLst>
            </p:cNvPr>
            <p:cNvSpPr/>
            <p:nvPr/>
          </p:nvSpPr>
          <p:spPr>
            <a:xfrm>
              <a:off x="1107905" y="1319090"/>
              <a:ext cx="109789" cy="15337"/>
            </a:xfrm>
            <a:custGeom>
              <a:avLst/>
              <a:gdLst/>
              <a:ahLst/>
              <a:cxnLst/>
              <a:rect l="l" t="t" r="r" b="b"/>
              <a:pathLst>
                <a:path w="1897"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a:extLst>
                <a:ext uri="{FF2B5EF4-FFF2-40B4-BE49-F238E27FC236}">
                  <a16:creationId xmlns:a16="http://schemas.microsoft.com/office/drawing/2014/main" id="{B2D10FD9-A67E-955C-03A9-046C70DC7247}"/>
                </a:ext>
              </a:extLst>
            </p:cNvPr>
            <p:cNvSpPr/>
            <p:nvPr/>
          </p:nvSpPr>
          <p:spPr>
            <a:xfrm>
              <a:off x="1153858" y="2824122"/>
              <a:ext cx="15337" cy="107185"/>
            </a:xfrm>
            <a:custGeom>
              <a:avLst/>
              <a:gdLst/>
              <a:ahLst/>
              <a:cxnLst/>
              <a:rect l="l" t="t" r="r" b="b"/>
              <a:pathLst>
                <a:path w="265" h="1852" extrusionOk="0">
                  <a:moveTo>
                    <a:pt x="0" y="0"/>
                  </a:moveTo>
                  <a:lnTo>
                    <a:pt x="0"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a:extLst>
                <a:ext uri="{FF2B5EF4-FFF2-40B4-BE49-F238E27FC236}">
                  <a16:creationId xmlns:a16="http://schemas.microsoft.com/office/drawing/2014/main" id="{391DED54-44FF-D442-0B5A-FCC5CB954CCB}"/>
                </a:ext>
              </a:extLst>
            </p:cNvPr>
            <p:cNvSpPr/>
            <p:nvPr/>
          </p:nvSpPr>
          <p:spPr>
            <a:xfrm>
              <a:off x="1107905" y="2870017"/>
              <a:ext cx="109789" cy="15395"/>
            </a:xfrm>
            <a:custGeom>
              <a:avLst/>
              <a:gdLst/>
              <a:ahLst/>
              <a:cxnLst/>
              <a:rect l="l" t="t" r="r" b="b"/>
              <a:pathLst>
                <a:path w="1897"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a:extLst>
                <a:ext uri="{FF2B5EF4-FFF2-40B4-BE49-F238E27FC236}">
                  <a16:creationId xmlns:a16="http://schemas.microsoft.com/office/drawing/2014/main" id="{B1BDAE70-488E-4695-5CDB-21D2B5ED4BA1}"/>
                </a:ext>
              </a:extLst>
            </p:cNvPr>
            <p:cNvSpPr/>
            <p:nvPr/>
          </p:nvSpPr>
          <p:spPr>
            <a:xfrm>
              <a:off x="1153858" y="4375107"/>
              <a:ext cx="15337" cy="107185"/>
            </a:xfrm>
            <a:custGeom>
              <a:avLst/>
              <a:gdLst/>
              <a:ahLst/>
              <a:cxnLst/>
              <a:rect l="l" t="t" r="r" b="b"/>
              <a:pathLst>
                <a:path w="265" h="1852" extrusionOk="0">
                  <a:moveTo>
                    <a:pt x="0" y="0"/>
                  </a:moveTo>
                  <a:lnTo>
                    <a:pt x="0"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a:extLst>
                <a:ext uri="{FF2B5EF4-FFF2-40B4-BE49-F238E27FC236}">
                  <a16:creationId xmlns:a16="http://schemas.microsoft.com/office/drawing/2014/main" id="{72D816AA-5EA5-6622-9CAB-E4E0B6AE5F1C}"/>
                </a:ext>
              </a:extLst>
            </p:cNvPr>
            <p:cNvSpPr/>
            <p:nvPr/>
          </p:nvSpPr>
          <p:spPr>
            <a:xfrm>
              <a:off x="1107905" y="4421002"/>
              <a:ext cx="109789" cy="15337"/>
            </a:xfrm>
            <a:custGeom>
              <a:avLst/>
              <a:gdLst/>
              <a:ahLst/>
              <a:cxnLst/>
              <a:rect l="l" t="t" r="r" b="b"/>
              <a:pathLst>
                <a:path w="1897"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a:extLst>
                <a:ext uri="{FF2B5EF4-FFF2-40B4-BE49-F238E27FC236}">
                  <a16:creationId xmlns:a16="http://schemas.microsoft.com/office/drawing/2014/main" id="{AEA08C10-DDE9-365D-33C0-3DB61845350F}"/>
                </a:ext>
              </a:extLst>
            </p:cNvPr>
            <p:cNvSpPr/>
            <p:nvPr/>
          </p:nvSpPr>
          <p:spPr>
            <a:xfrm>
              <a:off x="2704785" y="4375107"/>
              <a:ext cx="17941" cy="107185"/>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a:extLst>
                <a:ext uri="{FF2B5EF4-FFF2-40B4-BE49-F238E27FC236}">
                  <a16:creationId xmlns:a16="http://schemas.microsoft.com/office/drawing/2014/main" id="{1040A748-802E-0EA3-A24B-9B8538470CD6}"/>
                </a:ext>
              </a:extLst>
            </p:cNvPr>
            <p:cNvSpPr/>
            <p:nvPr/>
          </p:nvSpPr>
          <p:spPr>
            <a:xfrm>
              <a:off x="2658890" y="4421002"/>
              <a:ext cx="109731" cy="15337"/>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a:extLst>
                <a:ext uri="{FF2B5EF4-FFF2-40B4-BE49-F238E27FC236}">
                  <a16:creationId xmlns:a16="http://schemas.microsoft.com/office/drawing/2014/main" id="{F8C70B18-395E-8E66-8A4B-6411267CA3EE}"/>
                </a:ext>
              </a:extLst>
            </p:cNvPr>
            <p:cNvSpPr/>
            <p:nvPr/>
          </p:nvSpPr>
          <p:spPr>
            <a:xfrm>
              <a:off x="2706479"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3">
            <a:extLst>
              <a:ext uri="{FF2B5EF4-FFF2-40B4-BE49-F238E27FC236}">
                <a16:creationId xmlns:a16="http://schemas.microsoft.com/office/drawing/2014/main" id="{FBF7D399-EB51-943A-A42E-2BE296770D0B}"/>
              </a:ext>
            </a:extLst>
          </p:cNvPr>
          <p:cNvGrpSpPr/>
          <p:nvPr/>
        </p:nvGrpSpPr>
        <p:grpSpPr>
          <a:xfrm>
            <a:off x="5954751" y="3339079"/>
            <a:ext cx="856268" cy="913150"/>
            <a:chOff x="940342" y="821389"/>
            <a:chExt cx="696153" cy="742398"/>
          </a:xfrm>
        </p:grpSpPr>
        <p:grpSp>
          <p:nvGrpSpPr>
            <p:cNvPr id="1103" name="Google Shape;1103;p43">
              <a:extLst>
                <a:ext uri="{FF2B5EF4-FFF2-40B4-BE49-F238E27FC236}">
                  <a16:creationId xmlns:a16="http://schemas.microsoft.com/office/drawing/2014/main" id="{56B9BA91-5A25-2181-D4EF-53B49D411996}"/>
                </a:ext>
              </a:extLst>
            </p:cNvPr>
            <p:cNvGrpSpPr/>
            <p:nvPr/>
          </p:nvGrpSpPr>
          <p:grpSpPr>
            <a:xfrm>
              <a:off x="1138792" y="1080089"/>
              <a:ext cx="497703" cy="483698"/>
              <a:chOff x="794331" y="401591"/>
              <a:chExt cx="516235" cy="501709"/>
            </a:xfrm>
          </p:grpSpPr>
          <p:sp>
            <p:nvSpPr>
              <p:cNvPr id="1104" name="Google Shape;1104;p43">
                <a:extLst>
                  <a:ext uri="{FF2B5EF4-FFF2-40B4-BE49-F238E27FC236}">
                    <a16:creationId xmlns:a16="http://schemas.microsoft.com/office/drawing/2014/main" id="{5F9E3623-9BF1-F912-CD40-C01BFCD0BEFB}"/>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a:extLst>
                  <a:ext uri="{FF2B5EF4-FFF2-40B4-BE49-F238E27FC236}">
                    <a16:creationId xmlns:a16="http://schemas.microsoft.com/office/drawing/2014/main" id="{4597EC2E-B1C0-018C-68A6-072078C7061D}"/>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a:extLst>
                  <a:ext uri="{FF2B5EF4-FFF2-40B4-BE49-F238E27FC236}">
                    <a16:creationId xmlns:a16="http://schemas.microsoft.com/office/drawing/2014/main" id="{B873DA87-65F2-8767-49EA-91F4D677A941}"/>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a:extLst>
                  <a:ext uri="{FF2B5EF4-FFF2-40B4-BE49-F238E27FC236}">
                    <a16:creationId xmlns:a16="http://schemas.microsoft.com/office/drawing/2014/main" id="{11AD23C9-642B-0B0B-938C-BB2287547EA5}"/>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a:extLst>
                  <a:ext uri="{FF2B5EF4-FFF2-40B4-BE49-F238E27FC236}">
                    <a16:creationId xmlns:a16="http://schemas.microsoft.com/office/drawing/2014/main" id="{E90FCE3C-2297-E282-23E6-BC05CA82E554}"/>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a:extLst>
                <a:ext uri="{FF2B5EF4-FFF2-40B4-BE49-F238E27FC236}">
                  <a16:creationId xmlns:a16="http://schemas.microsoft.com/office/drawing/2014/main" id="{A7FC8789-1723-C643-4C99-7C65EEA59AEE}"/>
                </a:ext>
              </a:extLst>
            </p:cNvPr>
            <p:cNvGrpSpPr/>
            <p:nvPr/>
          </p:nvGrpSpPr>
          <p:grpSpPr>
            <a:xfrm>
              <a:off x="1039567" y="950739"/>
              <a:ext cx="497703" cy="483698"/>
              <a:chOff x="794331" y="401591"/>
              <a:chExt cx="516235" cy="501709"/>
            </a:xfrm>
          </p:grpSpPr>
          <p:sp>
            <p:nvSpPr>
              <p:cNvPr id="1110" name="Google Shape;1110;p43">
                <a:extLst>
                  <a:ext uri="{FF2B5EF4-FFF2-40B4-BE49-F238E27FC236}">
                    <a16:creationId xmlns:a16="http://schemas.microsoft.com/office/drawing/2014/main" id="{6314B54C-EF61-D712-23B8-3C2B1D8A835A}"/>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a:extLst>
                  <a:ext uri="{FF2B5EF4-FFF2-40B4-BE49-F238E27FC236}">
                    <a16:creationId xmlns:a16="http://schemas.microsoft.com/office/drawing/2014/main" id="{25745397-BD82-FCCB-8736-3BA39CB10542}"/>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a:extLst>
                  <a:ext uri="{FF2B5EF4-FFF2-40B4-BE49-F238E27FC236}">
                    <a16:creationId xmlns:a16="http://schemas.microsoft.com/office/drawing/2014/main" id="{1BD20FF8-F66A-5CBF-C7EE-616A492BA4E2}"/>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a:extLst>
                  <a:ext uri="{FF2B5EF4-FFF2-40B4-BE49-F238E27FC236}">
                    <a16:creationId xmlns:a16="http://schemas.microsoft.com/office/drawing/2014/main" id="{F1EEFDE4-9A8A-05F2-F9C6-71F655C6E780}"/>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a:extLst>
                  <a:ext uri="{FF2B5EF4-FFF2-40B4-BE49-F238E27FC236}">
                    <a16:creationId xmlns:a16="http://schemas.microsoft.com/office/drawing/2014/main" id="{6DC4256D-DCB9-9F79-DE81-89A34DBBDA25}"/>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3">
              <a:extLst>
                <a:ext uri="{FF2B5EF4-FFF2-40B4-BE49-F238E27FC236}">
                  <a16:creationId xmlns:a16="http://schemas.microsoft.com/office/drawing/2014/main" id="{AEED0C25-9689-C71C-4383-CC6217323D00}"/>
                </a:ext>
              </a:extLst>
            </p:cNvPr>
            <p:cNvGrpSpPr/>
            <p:nvPr/>
          </p:nvGrpSpPr>
          <p:grpSpPr>
            <a:xfrm>
              <a:off x="940342" y="821389"/>
              <a:ext cx="497703" cy="483698"/>
              <a:chOff x="794331" y="401591"/>
              <a:chExt cx="516235" cy="501709"/>
            </a:xfrm>
          </p:grpSpPr>
          <p:sp>
            <p:nvSpPr>
              <p:cNvPr id="1116" name="Google Shape;1116;p43">
                <a:extLst>
                  <a:ext uri="{FF2B5EF4-FFF2-40B4-BE49-F238E27FC236}">
                    <a16:creationId xmlns:a16="http://schemas.microsoft.com/office/drawing/2014/main" id="{1DFB4916-7EAC-5638-2FD0-E8D315DBB045}"/>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a:extLst>
                  <a:ext uri="{FF2B5EF4-FFF2-40B4-BE49-F238E27FC236}">
                    <a16:creationId xmlns:a16="http://schemas.microsoft.com/office/drawing/2014/main" id="{09584EE7-7177-321B-012E-52EBEB4C455E}"/>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a:extLst>
                  <a:ext uri="{FF2B5EF4-FFF2-40B4-BE49-F238E27FC236}">
                    <a16:creationId xmlns:a16="http://schemas.microsoft.com/office/drawing/2014/main" id="{948F595C-0DC7-3552-4B43-A70F2BB7A708}"/>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a:extLst>
                  <a:ext uri="{FF2B5EF4-FFF2-40B4-BE49-F238E27FC236}">
                    <a16:creationId xmlns:a16="http://schemas.microsoft.com/office/drawing/2014/main" id="{10134B72-1FCD-ABAF-2C67-193323B13DA7}"/>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a:extLst>
                  <a:ext uri="{FF2B5EF4-FFF2-40B4-BE49-F238E27FC236}">
                    <a16:creationId xmlns:a16="http://schemas.microsoft.com/office/drawing/2014/main" id="{FDDE8485-76DB-BB2F-5C9F-45652908584E}"/>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1" name="Google Shape;1121;p43">
            <a:extLst>
              <a:ext uri="{FF2B5EF4-FFF2-40B4-BE49-F238E27FC236}">
                <a16:creationId xmlns:a16="http://schemas.microsoft.com/office/drawing/2014/main" id="{A4F9F8FA-2FB5-086E-854F-4BF36403CB38}"/>
              </a:ext>
            </a:extLst>
          </p:cNvPr>
          <p:cNvGrpSpPr/>
          <p:nvPr/>
        </p:nvGrpSpPr>
        <p:grpSpPr>
          <a:xfrm>
            <a:off x="7499594" y="1843332"/>
            <a:ext cx="313200" cy="313200"/>
            <a:chOff x="2053583" y="3822225"/>
            <a:chExt cx="313200" cy="313200"/>
          </a:xfrm>
        </p:grpSpPr>
        <p:sp>
          <p:nvSpPr>
            <p:cNvPr id="1122" name="Google Shape;1122;p43">
              <a:extLst>
                <a:ext uri="{FF2B5EF4-FFF2-40B4-BE49-F238E27FC236}">
                  <a16:creationId xmlns:a16="http://schemas.microsoft.com/office/drawing/2014/main" id="{666EFB5D-FBDB-B1F4-8389-1BA390E7EF4B}"/>
                </a:ext>
              </a:extLst>
            </p:cNvPr>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a:extLst>
                <a:ext uri="{FF2B5EF4-FFF2-40B4-BE49-F238E27FC236}">
                  <a16:creationId xmlns:a16="http://schemas.microsoft.com/office/drawing/2014/main" id="{32DC546C-E0BB-E4E7-C38A-F335A5B7F54E}"/>
                </a:ext>
              </a:extLst>
            </p:cNvPr>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43">
            <a:extLst>
              <a:ext uri="{FF2B5EF4-FFF2-40B4-BE49-F238E27FC236}">
                <a16:creationId xmlns:a16="http://schemas.microsoft.com/office/drawing/2014/main" id="{20D0039D-9F18-1AB6-E015-8BD7D8A02878}"/>
              </a:ext>
            </a:extLst>
          </p:cNvPr>
          <p:cNvSpPr/>
          <p:nvPr/>
        </p:nvSpPr>
        <p:spPr>
          <a:xfrm rot="10800000">
            <a:off x="5857916" y="199201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43">
            <a:extLst>
              <a:ext uri="{FF2B5EF4-FFF2-40B4-BE49-F238E27FC236}">
                <a16:creationId xmlns:a16="http://schemas.microsoft.com/office/drawing/2014/main" id="{DA698BF1-C46F-39EF-BFEF-E7AE9424D50E}"/>
              </a:ext>
            </a:extLst>
          </p:cNvPr>
          <p:cNvGrpSpPr/>
          <p:nvPr/>
        </p:nvGrpSpPr>
        <p:grpSpPr>
          <a:xfrm>
            <a:off x="7534674" y="2701644"/>
            <a:ext cx="943213" cy="637439"/>
            <a:chOff x="895750" y="3092090"/>
            <a:chExt cx="831391" cy="561868"/>
          </a:xfrm>
        </p:grpSpPr>
        <p:grpSp>
          <p:nvGrpSpPr>
            <p:cNvPr id="1126" name="Google Shape;1126;p43">
              <a:extLst>
                <a:ext uri="{FF2B5EF4-FFF2-40B4-BE49-F238E27FC236}">
                  <a16:creationId xmlns:a16="http://schemas.microsoft.com/office/drawing/2014/main" id="{78A6376B-9101-BC2F-BB36-9256C403E27F}"/>
                </a:ext>
              </a:extLst>
            </p:cNvPr>
            <p:cNvGrpSpPr/>
            <p:nvPr/>
          </p:nvGrpSpPr>
          <p:grpSpPr>
            <a:xfrm>
              <a:off x="1013506" y="3092090"/>
              <a:ext cx="713634" cy="457038"/>
              <a:chOff x="1059431" y="4116790"/>
              <a:chExt cx="713634" cy="457038"/>
            </a:xfrm>
          </p:grpSpPr>
          <p:sp>
            <p:nvSpPr>
              <p:cNvPr id="1127" name="Google Shape;1127;p43">
                <a:extLst>
                  <a:ext uri="{FF2B5EF4-FFF2-40B4-BE49-F238E27FC236}">
                    <a16:creationId xmlns:a16="http://schemas.microsoft.com/office/drawing/2014/main" id="{397FC39B-E3AE-98FF-8CF4-417027744021}"/>
                  </a:ext>
                </a:extLst>
              </p:cNvPr>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3">
                <a:extLst>
                  <a:ext uri="{FF2B5EF4-FFF2-40B4-BE49-F238E27FC236}">
                    <a16:creationId xmlns:a16="http://schemas.microsoft.com/office/drawing/2014/main" id="{5B9C4290-7303-4F5E-2C2C-FC23FD6E19A6}"/>
                  </a:ext>
                </a:extLst>
              </p:cNvPr>
              <p:cNvGrpSpPr/>
              <p:nvPr/>
            </p:nvGrpSpPr>
            <p:grpSpPr>
              <a:xfrm>
                <a:off x="1724274" y="4137245"/>
                <a:ext cx="24417" cy="23433"/>
                <a:chOff x="1724274" y="4137245"/>
                <a:chExt cx="24417" cy="23433"/>
              </a:xfrm>
            </p:grpSpPr>
            <p:sp>
              <p:nvSpPr>
                <p:cNvPr id="1129" name="Google Shape;1129;p43">
                  <a:extLst>
                    <a:ext uri="{FF2B5EF4-FFF2-40B4-BE49-F238E27FC236}">
                      <a16:creationId xmlns:a16="http://schemas.microsoft.com/office/drawing/2014/main" id="{2D6E087A-FEC1-2F7A-BCD4-CE63F57C8DFC}"/>
                    </a:ext>
                  </a:extLst>
                </p:cNvPr>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a:extLst>
                    <a:ext uri="{FF2B5EF4-FFF2-40B4-BE49-F238E27FC236}">
                      <a16:creationId xmlns:a16="http://schemas.microsoft.com/office/drawing/2014/main" id="{A6801808-50BB-9B45-7594-D176C3C27A7B}"/>
                    </a:ext>
                  </a:extLst>
                </p:cNvPr>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3">
                <a:extLst>
                  <a:ext uri="{FF2B5EF4-FFF2-40B4-BE49-F238E27FC236}">
                    <a16:creationId xmlns:a16="http://schemas.microsoft.com/office/drawing/2014/main" id="{CA0F3CF8-73D6-381F-BFB0-303F6157D14A}"/>
                  </a:ext>
                </a:extLst>
              </p:cNvPr>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3">
              <a:extLst>
                <a:ext uri="{FF2B5EF4-FFF2-40B4-BE49-F238E27FC236}">
                  <a16:creationId xmlns:a16="http://schemas.microsoft.com/office/drawing/2014/main" id="{553078D1-B445-3126-778A-67FE457F7599}"/>
                </a:ext>
              </a:extLst>
            </p:cNvPr>
            <p:cNvGrpSpPr/>
            <p:nvPr/>
          </p:nvGrpSpPr>
          <p:grpSpPr>
            <a:xfrm>
              <a:off x="895750" y="3196922"/>
              <a:ext cx="713634" cy="457036"/>
              <a:chOff x="8009738" y="538175"/>
              <a:chExt cx="634963" cy="406652"/>
            </a:xfrm>
          </p:grpSpPr>
          <p:sp>
            <p:nvSpPr>
              <p:cNvPr id="1133" name="Google Shape;1133;p43">
                <a:extLst>
                  <a:ext uri="{FF2B5EF4-FFF2-40B4-BE49-F238E27FC236}">
                    <a16:creationId xmlns:a16="http://schemas.microsoft.com/office/drawing/2014/main" id="{B5F0E0A7-CEA9-EF43-B984-AC56232297DA}"/>
                  </a:ext>
                </a:extLst>
              </p:cNvPr>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a:extLst>
                  <a:ext uri="{FF2B5EF4-FFF2-40B4-BE49-F238E27FC236}">
                    <a16:creationId xmlns:a16="http://schemas.microsoft.com/office/drawing/2014/main" id="{5114240C-569C-BD7A-0A6E-95DB6F98E31A}"/>
                  </a:ext>
                </a:extLst>
              </p:cNvPr>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a:extLst>
                  <a:ext uri="{FF2B5EF4-FFF2-40B4-BE49-F238E27FC236}">
                    <a16:creationId xmlns:a16="http://schemas.microsoft.com/office/drawing/2014/main" id="{80E2F884-7200-043C-BCC0-EFA178114E60}"/>
                  </a:ext>
                </a:extLst>
              </p:cNvPr>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a:extLst>
                  <a:ext uri="{FF2B5EF4-FFF2-40B4-BE49-F238E27FC236}">
                    <a16:creationId xmlns:a16="http://schemas.microsoft.com/office/drawing/2014/main" id="{A4303AE6-6B6F-2934-9164-93D5D2C89146}"/>
                  </a:ext>
                </a:extLst>
              </p:cNvPr>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43">
            <a:extLst>
              <a:ext uri="{FF2B5EF4-FFF2-40B4-BE49-F238E27FC236}">
                <a16:creationId xmlns:a16="http://schemas.microsoft.com/office/drawing/2014/main" id="{9D96F88E-05C0-C3A8-DBA8-3A99CAC3BC2E}"/>
              </a:ext>
            </a:extLst>
          </p:cNvPr>
          <p:cNvGrpSpPr/>
          <p:nvPr/>
        </p:nvGrpSpPr>
        <p:grpSpPr>
          <a:xfrm>
            <a:off x="7870563" y="3821400"/>
            <a:ext cx="271451" cy="488410"/>
            <a:chOff x="8063823" y="2506947"/>
            <a:chExt cx="198009" cy="356296"/>
          </a:xfrm>
        </p:grpSpPr>
        <p:sp>
          <p:nvSpPr>
            <p:cNvPr id="1138" name="Google Shape;1138;p43">
              <a:extLst>
                <a:ext uri="{FF2B5EF4-FFF2-40B4-BE49-F238E27FC236}">
                  <a16:creationId xmlns:a16="http://schemas.microsoft.com/office/drawing/2014/main" id="{45AD46A7-04A5-1528-70AB-E93D9F7C958A}"/>
                </a:ext>
              </a:extLst>
            </p:cNvPr>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a:extLst>
                <a:ext uri="{FF2B5EF4-FFF2-40B4-BE49-F238E27FC236}">
                  <a16:creationId xmlns:a16="http://schemas.microsoft.com/office/drawing/2014/main" id="{41E2C855-4280-D56E-F9D8-946D21EEB1EB}"/>
                </a:ext>
              </a:extLst>
            </p:cNvPr>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a:extLst>
                <a:ext uri="{FF2B5EF4-FFF2-40B4-BE49-F238E27FC236}">
                  <a16:creationId xmlns:a16="http://schemas.microsoft.com/office/drawing/2014/main" id="{7A9218D6-9D9A-1B7F-C9D3-0E4DEE6B39BA}"/>
                </a:ext>
              </a:extLst>
            </p:cNvPr>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a:extLst>
                <a:ext uri="{FF2B5EF4-FFF2-40B4-BE49-F238E27FC236}">
                  <a16:creationId xmlns:a16="http://schemas.microsoft.com/office/drawing/2014/main" id="{84463060-AB86-16E8-FC01-0DCE4D6A673F}"/>
                </a:ext>
              </a:extLst>
            </p:cNvPr>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a:extLst>
                <a:ext uri="{FF2B5EF4-FFF2-40B4-BE49-F238E27FC236}">
                  <a16:creationId xmlns:a16="http://schemas.microsoft.com/office/drawing/2014/main" id="{948D02B6-4063-25BE-E5D6-AAEEB4428AC6}"/>
                </a:ext>
              </a:extLst>
            </p:cNvPr>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a:extLst>
                <a:ext uri="{FF2B5EF4-FFF2-40B4-BE49-F238E27FC236}">
                  <a16:creationId xmlns:a16="http://schemas.microsoft.com/office/drawing/2014/main" id="{036C32F6-7DFC-64EB-002D-B52127857059}"/>
                </a:ext>
              </a:extLst>
            </p:cNvPr>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a:extLst>
                <a:ext uri="{FF2B5EF4-FFF2-40B4-BE49-F238E27FC236}">
                  <a16:creationId xmlns:a16="http://schemas.microsoft.com/office/drawing/2014/main" id="{D6BD86B3-EAF9-5509-02E0-8E9C1A51A00B}"/>
                </a:ext>
              </a:extLst>
            </p:cNvPr>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a:extLst>
                <a:ext uri="{FF2B5EF4-FFF2-40B4-BE49-F238E27FC236}">
                  <a16:creationId xmlns:a16="http://schemas.microsoft.com/office/drawing/2014/main" id="{88A1284B-A3F7-E4BB-FA4B-DD1C9FFBA232}"/>
                </a:ext>
              </a:extLst>
            </p:cNvPr>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3">
            <a:extLst>
              <a:ext uri="{FF2B5EF4-FFF2-40B4-BE49-F238E27FC236}">
                <a16:creationId xmlns:a16="http://schemas.microsoft.com/office/drawing/2014/main" id="{C6B9BAE1-C78D-821A-659B-F68DF46326FA}"/>
              </a:ext>
            </a:extLst>
          </p:cNvPr>
          <p:cNvGrpSpPr/>
          <p:nvPr/>
        </p:nvGrpSpPr>
        <p:grpSpPr>
          <a:xfrm>
            <a:off x="6482203" y="2156544"/>
            <a:ext cx="637467" cy="637467"/>
            <a:chOff x="1526703" y="2379293"/>
            <a:chExt cx="385200" cy="385200"/>
          </a:xfrm>
        </p:grpSpPr>
        <p:sp>
          <p:nvSpPr>
            <p:cNvPr id="1147" name="Google Shape;1147;p43">
              <a:extLst>
                <a:ext uri="{FF2B5EF4-FFF2-40B4-BE49-F238E27FC236}">
                  <a16:creationId xmlns:a16="http://schemas.microsoft.com/office/drawing/2014/main" id="{8F87CFC4-455D-04FE-7DD8-6BFAD39ECD51}"/>
                </a:ext>
              </a:extLst>
            </p:cNvPr>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a:extLst>
                <a:ext uri="{FF2B5EF4-FFF2-40B4-BE49-F238E27FC236}">
                  <a16:creationId xmlns:a16="http://schemas.microsoft.com/office/drawing/2014/main" id="{458D72EC-751F-33D3-B4C2-3FC6DA2E4BD3}"/>
                </a:ext>
              </a:extLst>
            </p:cNvPr>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0" y="1308410"/>
            <a:ext cx="5243551" cy="3358865"/>
          </a:xfrm>
          <a:prstGeom prst="rect">
            <a:avLst/>
          </a:prstGeom>
        </p:spPr>
        <p:txBody>
          <a:bodyPr spcFirstLastPara="1" wrap="square" lIns="91425" tIns="91425" rIns="91425" bIns="91425" anchor="ctr" anchorCtr="0">
            <a:noAutofit/>
          </a:bodyPr>
          <a:lstStyle/>
          <a:p>
            <a:pPr marL="0" lvl="0" indent="0" algn="just">
              <a:buNone/>
            </a:pPr>
            <a:r>
              <a:rPr lang="ro-RO" sz="1200" dirty="0"/>
              <a:t>    Majoritatea aplicațiilor încorporate funcționează în timp real, ceea ce înseamnă că răspund la un eveniment extern într-un mod previzibil. Prin urmare, sistemele încorporate utilizează frecvent sisteme de operare în timp real (RTOS) pentru a se asigura că aplicațiile pot gestiona rapid datele. Multe sisteme încorporate necesită, de asemenea, ca sistemul să proceseze datele într-o perioadă determinată. RTOS măsoară întârzierile de procesare în zecimi de secundă, deoarece cea mai mică întârziere poate provoca o defecțiune a sistemului.</a:t>
            </a:r>
          </a:p>
          <a:p>
            <a:pPr marL="0" lvl="0" indent="0" algn="just">
              <a:buNone/>
            </a:pPr>
            <a:r>
              <a:rPr lang="ro-RO" sz="1200" dirty="0"/>
              <a:t>    Cele două concepte populare de sisteme de operare pentru sisteme în timp real sunt cunoscute sub denumirea de „event driven” (condiționate de evenimente) și „time sharing” (partajare de timp). Dacă noua sarcină are o prioritate mai mare decât cea veche, un sistem de operare (OS) condiționat de evenimente va trece la noua sarcină. Într-un sistem condiționat de evenimente, sistemul de operare controlează funcțiile în funcție de nivelul lor de importanță. Un sistem de operare cu partajare a timpului schimbă frecvent funcția utilizând o întrerupere a ceasului. Nu există un nivel de prioritate atribuit sarcinilor și, pentru a se asigura că fiecare sarcină este finalizată, software-ul încorporat comută adesea între ele.</a:t>
            </a:r>
            <a:endParaRPr sz="1200" dirty="0"/>
          </a:p>
        </p:txBody>
      </p:sp>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p>
            <a:pPr marL="0" lvl="0" indent="0" algn="just">
              <a:buSzPts val="1100"/>
              <a:buNone/>
            </a:pPr>
            <a:r>
              <a:rPr lang="ro-RO" dirty="0"/>
              <a:t>C++ funcționează bine pentru programarea încorporată, deoarece se află aproape de hardware-ul sistemului. C++ are aproape tot ce are C, dar mult mai mult: o serie de caracteristici de limbaj de nivel superior, inclusiv programarea orientată pe obiecte și conversia sigură a tipurilor, care ajută la evitarea erorilor neplăcute de acces la memorie.</a:t>
            </a:r>
            <a:endParaRPr dirty="0"/>
          </a:p>
        </p:txBody>
      </p:sp>
      <p:sp>
        <p:nvSpPr>
          <p:cNvPr id="1509" name="Google Shape;1509;p48"/>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ro-RO" b="1" dirty="0"/>
              <a:t>C/C++</a:t>
            </a:r>
            <a:endParaRPr lang="en-US" b="1" dirty="0"/>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6" name="Picture 5">
            <a:extLst>
              <a:ext uri="{FF2B5EF4-FFF2-40B4-BE49-F238E27FC236}">
                <a16:creationId xmlns:a16="http://schemas.microsoft.com/office/drawing/2014/main" id="{8372873A-AAEF-0A38-C8E2-F1C207F68029}"/>
              </a:ext>
            </a:extLst>
          </p:cNvPr>
          <p:cNvPicPr>
            <a:picLocks noChangeAspect="1"/>
          </p:cNvPicPr>
          <p:nvPr/>
        </p:nvPicPr>
        <p:blipFill>
          <a:blip r:embed="rId3"/>
          <a:stretch>
            <a:fillRect/>
          </a:stretch>
        </p:blipFill>
        <p:spPr>
          <a:xfrm>
            <a:off x="1440414" y="1986589"/>
            <a:ext cx="2150279" cy="183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712013" y="232675"/>
            <a:ext cx="7458626" cy="729900"/>
          </a:xfrm>
          <a:prstGeom prst="rect">
            <a:avLst/>
          </a:prstGeom>
        </p:spPr>
        <p:txBody>
          <a:bodyPr spcFirstLastPara="1" wrap="square" lIns="91425" tIns="91425" rIns="91425" bIns="91425" anchor="ctr" anchorCtr="0">
            <a:noAutofit/>
          </a:bodyPr>
          <a:lstStyle/>
          <a:p>
            <a:pPr lvl="0"/>
            <a:r>
              <a:rPr lang="en-US" sz="2000" dirty="0" err="1"/>
              <a:t>Avantajele</a:t>
            </a:r>
            <a:r>
              <a:rPr lang="en-US" sz="2000" dirty="0"/>
              <a:t> </a:t>
            </a:r>
            <a:r>
              <a:rPr lang="en-US" sz="2000" dirty="0" err="1"/>
              <a:t>limbajului</a:t>
            </a:r>
            <a:r>
              <a:rPr lang="en-US" sz="2000" dirty="0"/>
              <a:t> C++ </a:t>
            </a:r>
            <a:r>
              <a:rPr lang="en-US" sz="2000" dirty="0" err="1"/>
              <a:t>pentru</a:t>
            </a:r>
            <a:r>
              <a:rPr lang="en-US" sz="2000" dirty="0"/>
              <a:t> </a:t>
            </a:r>
            <a:r>
              <a:rPr lang="en-US" sz="2000" dirty="0" err="1"/>
              <a:t>sistemele</a:t>
            </a:r>
            <a:r>
              <a:rPr lang="ro-RO" sz="2000" dirty="0"/>
              <a:t> embedded</a:t>
            </a:r>
            <a:endParaRPr sz="2000" dirty="0"/>
          </a:p>
        </p:txBody>
      </p:sp>
      <p:sp>
        <p:nvSpPr>
          <p:cNvPr id="1322" name="Google Shape;1322;p46"/>
          <p:cNvSpPr txBox="1">
            <a:spLocks noGrp="1"/>
          </p:cNvSpPr>
          <p:nvPr>
            <p:ph type="subTitle" idx="1"/>
          </p:nvPr>
        </p:nvSpPr>
        <p:spPr>
          <a:xfrm>
            <a:off x="683499" y="904407"/>
            <a:ext cx="7487139" cy="3723394"/>
          </a:xfrm>
          <a:prstGeom prst="rect">
            <a:avLst/>
          </a:prstGeom>
        </p:spPr>
        <p:txBody>
          <a:bodyPr spcFirstLastPara="1" wrap="square" lIns="91425" tIns="91425" rIns="91425" bIns="91425" anchor="ctr" anchorCtr="0">
            <a:noAutofit/>
          </a:bodyPr>
          <a:lstStyle/>
          <a:p>
            <a:pPr marL="0" lvl="0" indent="0" algn="just">
              <a:spcAft>
                <a:spcPts val="1200"/>
              </a:spcAft>
            </a:pPr>
            <a:r>
              <a:rPr lang="ro-RO" sz="1200" dirty="0"/>
              <a:t>     Ușurință în utilizare: C++ utilizează programarea orientată pe obiecte și dispune de o serie de șabloane și instrumente care îl fac fiabil și mai ușor de utilizat pentru a crea părți de cod reutilizabile.Jacob Beningo, consultant în software încorporat și președinte al Beningo Embedded Group, spune că îi place C++ în sistemele încorporate pentru scalabilitatea sa și pentru ușurința cu care se poate reutiliza o parte din codul său. Șabloanele sale, de exemplu, permit inginerilor „să creeze mai multe obiecte bazate pe tipuri de comportament foarte similare. Acestea vă oferă o modalitate excelentă de a reutiliza și scala software-ul”.C++ utilizează, de asemenea, conceptul de moștenire, adaugă Beningo. „Acest lucru permite inginerilor să creeze un obiect de bază în limbaj, care va avea întotdeauna un set minim de caracteristici. Apoi, moșteniți din acea clasă de bază și vă construiți personalizările. Astfel, C++ vă oferă o modalitate foarte flexibilă de a proiecta și construi sisteme software.</a:t>
            </a:r>
          </a:p>
          <a:p>
            <a:pPr marL="0" lvl="0" indent="0" algn="just">
              <a:spcAft>
                <a:spcPts val="1200"/>
              </a:spcAft>
            </a:pPr>
            <a:r>
              <a:rPr lang="ro-RO" sz="1200" dirty="0"/>
              <a:t>    </a:t>
            </a:r>
            <a:r>
              <a:rPr lang="es-ES" sz="1200" dirty="0" err="1"/>
              <a:t>Portabilitate</a:t>
            </a:r>
            <a:r>
              <a:rPr lang="es-ES" sz="1200" dirty="0"/>
              <a:t>: </a:t>
            </a:r>
            <a:r>
              <a:rPr lang="es-ES" sz="1200" dirty="0" err="1"/>
              <a:t>Deoarece</a:t>
            </a:r>
            <a:r>
              <a:rPr lang="es-ES" sz="1200" dirty="0"/>
              <a:t> </a:t>
            </a:r>
            <a:r>
              <a:rPr lang="es-ES" sz="1200" dirty="0" err="1"/>
              <a:t>părți</a:t>
            </a:r>
            <a:r>
              <a:rPr lang="es-ES" sz="1200" dirty="0"/>
              <a:t> din </a:t>
            </a:r>
            <a:r>
              <a:rPr lang="es-ES" sz="1200" dirty="0" err="1"/>
              <a:t>codul</a:t>
            </a:r>
            <a:r>
              <a:rPr lang="es-ES" sz="1200" dirty="0"/>
              <a:t> C++ sunt </a:t>
            </a:r>
            <a:r>
              <a:rPr lang="es-ES" sz="1200" dirty="0" err="1"/>
              <a:t>ușor</a:t>
            </a:r>
            <a:r>
              <a:rPr lang="es-ES" sz="1200" dirty="0"/>
              <a:t> de </a:t>
            </a:r>
            <a:r>
              <a:rPr lang="es-ES" sz="1200" dirty="0" err="1"/>
              <a:t>reutilizat</a:t>
            </a:r>
            <a:r>
              <a:rPr lang="es-ES" sz="1200" dirty="0"/>
              <a:t>, </a:t>
            </a:r>
            <a:r>
              <a:rPr lang="es-ES" sz="1200" dirty="0" err="1"/>
              <a:t>codul</a:t>
            </a:r>
            <a:r>
              <a:rPr lang="es-ES" sz="1200" dirty="0"/>
              <a:t> este, de </a:t>
            </a:r>
            <a:r>
              <a:rPr lang="es-ES" sz="1200" dirty="0" err="1"/>
              <a:t>asemenea</a:t>
            </a:r>
            <a:r>
              <a:rPr lang="es-ES" sz="1200" dirty="0"/>
              <a:t>, </a:t>
            </a:r>
            <a:r>
              <a:rPr lang="es-ES" sz="1200" dirty="0" err="1"/>
              <a:t>portabil</a:t>
            </a:r>
            <a:r>
              <a:rPr lang="es-ES" sz="1200" dirty="0"/>
              <a:t> de la un </a:t>
            </a:r>
            <a:r>
              <a:rPr lang="es-ES" sz="1200" dirty="0" err="1"/>
              <a:t>dispozitiv</a:t>
            </a:r>
            <a:r>
              <a:rPr lang="es-ES" sz="1200" dirty="0"/>
              <a:t> la </a:t>
            </a:r>
            <a:r>
              <a:rPr lang="es-ES" sz="1200" dirty="0" err="1"/>
              <a:t>altul</a:t>
            </a:r>
            <a:r>
              <a:rPr lang="es-ES" sz="1200" dirty="0"/>
              <a:t>.</a:t>
            </a:r>
            <a:endParaRPr lang="ro-RO" sz="1200" dirty="0"/>
          </a:p>
          <a:p>
            <a:pPr marL="0" lvl="0" indent="0" algn="just">
              <a:spcAft>
                <a:spcPts val="1200"/>
              </a:spcAft>
            </a:pPr>
            <a:r>
              <a:rPr lang="ro-RO" sz="1200" dirty="0"/>
              <a:t>    Stabilitate: Programele scrise în C++ într-un sistem încorporat pot funcționa timp de zeci de ani fără probleme datorită stabilității limbajului.</a:t>
            </a:r>
          </a:p>
          <a:p>
            <a:pPr marL="0" lvl="0" indent="0" algn="just">
              <a:spcAft>
                <a:spcPts val="1200"/>
              </a:spcAft>
            </a:pPr>
            <a:r>
              <a:rPr lang="ro-RO" sz="1200" dirty="0"/>
              <a:t>    Limbaj de bază: Odată ce echipa dvs. de ingineri va învăța bine C++, le va fi mai ușor să învețe și să înțeleagă limbaje precum Python, Java, JavaScript și altele.</a:t>
            </a:r>
            <a:endParaRPr sz="1200" dirty="0"/>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2"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sz="1200" dirty="0"/>
              <a:t>     Unii experți consideră că C++ este adesea mai potrivit pentru sistemele încorporate. Alții consideră că C este o alegere mai bună. Majoritatea profesioniștilor spun că alegerea limbajului depinde de sistem și de modul în care utilizați limbajul.</a:t>
            </a:r>
          </a:p>
          <a:p>
            <a:pPr marL="0" lvl="0" indent="0" algn="just">
              <a:buSzPts val="1100"/>
              <a:buNone/>
            </a:pPr>
            <a:r>
              <a:rPr lang="ro-RO" sz="1200" dirty="0"/>
              <a:t>     Beningo consideră că C++ este adesea mai potrivit în multe sisteme încorporate. „Puteți profita de reutilizare, scalabilitate, polimorfism și moștenire pentru a proiecta și construi soluții mai scalabile.”</a:t>
            </a:r>
          </a:p>
          <a:p>
            <a:pPr marL="0" lvl="0" indent="0" algn="just">
              <a:buSzPts val="1100"/>
              <a:buNone/>
            </a:pPr>
            <a:r>
              <a:rPr lang="ro-RO" sz="1200" dirty="0"/>
              <a:t>„Nu există un adevăr absolut”, subliniază Pyssysalo de la Qt. „Depinde într-adevăr de cazul de utilizare și de ceea ce dezvoltați.”</a:t>
            </a:r>
            <a:endParaRPr sz="1200"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sz="2000" dirty="0"/>
              <a:t>Este C++ mai bun decât C pentru sistemele încorporate?</a:t>
            </a:r>
            <a:endParaRPr sz="2000" dirty="0"/>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A924F484-AA33-7A16-B2B8-CCA9B0D805E6}"/>
              </a:ext>
            </a:extLst>
          </p:cNvPr>
          <p:cNvPicPr>
            <a:picLocks noChangeAspect="1"/>
          </p:cNvPicPr>
          <p:nvPr/>
        </p:nvPicPr>
        <p:blipFill>
          <a:blip r:embed="rId3"/>
          <a:stretch>
            <a:fillRect/>
          </a:stretch>
        </p:blipFill>
        <p:spPr>
          <a:xfrm>
            <a:off x="1055428" y="2002144"/>
            <a:ext cx="2550996" cy="1139212"/>
          </a:xfrm>
          <a:prstGeom prst="rect">
            <a:avLst/>
          </a:prstGeom>
        </p:spPr>
      </p:pic>
    </p:spTree>
    <p:extLst>
      <p:ext uri="{BB962C8B-B14F-4D97-AF65-F5344CB8AC3E}">
        <p14:creationId xmlns:p14="http://schemas.microsoft.com/office/powerpoint/2010/main" val="347907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CDE48C17-66AF-9390-4C6E-A349A3E0DB52}"/>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9B44B870-9287-D0DB-BEB1-9DBD775A327C}"/>
              </a:ext>
            </a:extLst>
          </p:cNvPr>
          <p:cNvSpPr txBox="1">
            <a:spLocks noGrp="1"/>
          </p:cNvSpPr>
          <p:nvPr>
            <p:ph type="body" idx="1"/>
          </p:nvPr>
        </p:nvSpPr>
        <p:spPr>
          <a:xfrm>
            <a:off x="3992137" y="1345580"/>
            <a:ext cx="4519961" cy="2297152"/>
          </a:xfrm>
          <a:prstGeom prst="rect">
            <a:avLst/>
          </a:prstGeom>
        </p:spPr>
        <p:txBody>
          <a:bodyPr spcFirstLastPara="1" wrap="square" lIns="91425" tIns="91425" rIns="91425" bIns="91425" anchor="t" anchorCtr="0">
            <a:noAutofit/>
          </a:bodyPr>
          <a:lstStyle/>
          <a:p>
            <a:pPr marL="0" lvl="0" indent="0" algn="just">
              <a:buSzPts val="1100"/>
              <a:buNone/>
            </a:pPr>
            <a:r>
              <a:rPr lang="ro-RO" sz="1200" dirty="0"/>
              <a:t>Atât Beningo, cât și Pyssysalo spun că inginerii ar trebui să învețe atât C, cât și C++ dacă doresc să lucreze intens în sisteme încorporate.„Trebuie să le cunoașteți pe amândouă: 80% din sistemele (încorporate) sunt încă scrise în C, așa că trebuie să îl cunoașteți”, sfătuiește Beningo. „Dar restul de 20% sunt în mare parte C++.”Pyssysalo spune că s-ar concentra cu siguranță pe învățarea limbajului C++, deoarece atunci când un inginer învață C++, învață și cea mai mare parte din C. „C++ este un superset al limbajului C. Pentru a învăța C++, trebuie să cunoști conceptele limbajului C”, spune el. „În următorii ani, pe măsură ce inginerii vor căuta să se mute între companii care produc sisteme încorporate, cunoașterea limbajului C++ îți va oferi piețe mai bune pentru a aplica la un nou loc de muncă.”</a:t>
            </a:r>
            <a:endParaRPr sz="1200" dirty="0"/>
          </a:p>
        </p:txBody>
      </p:sp>
      <p:sp>
        <p:nvSpPr>
          <p:cNvPr id="1509" name="Google Shape;1509;p48">
            <a:extLst>
              <a:ext uri="{FF2B5EF4-FFF2-40B4-BE49-F238E27FC236}">
                <a16:creationId xmlns:a16="http://schemas.microsoft.com/office/drawing/2014/main" id="{3E1BCA27-8941-BB94-DCF3-314F65D3378F}"/>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400" dirty="0" err="1"/>
              <a:t>Ar</a:t>
            </a:r>
            <a:r>
              <a:rPr lang="en-US" sz="2400" dirty="0"/>
              <a:t> </a:t>
            </a:r>
            <a:r>
              <a:rPr lang="en-US" sz="2400" dirty="0" err="1"/>
              <a:t>trebui</a:t>
            </a:r>
            <a:r>
              <a:rPr lang="en-US" sz="2400" dirty="0"/>
              <a:t> </a:t>
            </a:r>
            <a:r>
              <a:rPr lang="en-US" sz="2400" dirty="0" err="1"/>
              <a:t>să</a:t>
            </a:r>
            <a:r>
              <a:rPr lang="en-US" sz="2400" dirty="0"/>
              <a:t> </a:t>
            </a:r>
            <a:r>
              <a:rPr lang="en-US" sz="2400" dirty="0" err="1"/>
              <a:t>învățați</a:t>
            </a:r>
            <a:r>
              <a:rPr lang="en-US" sz="2400" dirty="0"/>
              <a:t> C </a:t>
            </a:r>
            <a:r>
              <a:rPr lang="en-US" sz="2400" dirty="0" err="1"/>
              <a:t>sau</a:t>
            </a:r>
            <a:r>
              <a:rPr lang="en-US" sz="2400" dirty="0"/>
              <a:t> C++ </a:t>
            </a:r>
            <a:r>
              <a:rPr lang="en-US" sz="2400" dirty="0" err="1"/>
              <a:t>pentru</a:t>
            </a:r>
            <a:r>
              <a:rPr lang="en-US" sz="2400" dirty="0"/>
              <a:t> </a:t>
            </a:r>
            <a:r>
              <a:rPr lang="en-US" sz="2400" dirty="0" err="1"/>
              <a:t>sisteme</a:t>
            </a:r>
            <a:r>
              <a:rPr lang="en-US" sz="2400" dirty="0"/>
              <a:t> </a:t>
            </a:r>
            <a:r>
              <a:rPr lang="en-US" sz="2400" dirty="0" err="1"/>
              <a:t>încorporate</a:t>
            </a:r>
            <a:r>
              <a:rPr lang="en-US" sz="2400" dirty="0"/>
              <a:t>?</a:t>
            </a:r>
            <a:endParaRPr sz="2400" dirty="0"/>
          </a:p>
        </p:txBody>
      </p:sp>
      <p:grpSp>
        <p:nvGrpSpPr>
          <p:cNvPr id="1510" name="Google Shape;1510;p48">
            <a:extLst>
              <a:ext uri="{FF2B5EF4-FFF2-40B4-BE49-F238E27FC236}">
                <a16:creationId xmlns:a16="http://schemas.microsoft.com/office/drawing/2014/main" id="{F57038DD-0111-C77B-DBAB-4DDEADA5DABE}"/>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49CD81F4-8F55-D81F-732D-7BADF8FF9EF1}"/>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0B2AD7CB-43D5-6C87-4847-B07424571884}"/>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8E17BD09-395B-3211-3CA2-EEB7470B687D}"/>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AC963F53-6E45-2CF3-2A20-9472992C342E}"/>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CB56D213-911B-3ED1-8A65-BE814361AD29}"/>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9CB1A95E-D8DE-2500-BE01-DFD44D17982B}"/>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16F0081B-827A-E429-0B34-90D3F30CE126}"/>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B81BFCFE-9497-7BA8-BFD3-1014CA7EC573}"/>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5AA507F8-0CD3-F4BB-B8FA-BF13146B02CB}"/>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2B7081DE-F5CD-149A-3989-A56886C274C1}"/>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2C585683-6F31-012F-1C29-27556395812C}"/>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F981594F-F61E-11E4-BD57-9C48D36EED41}"/>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840E99A-127A-CEAB-16D0-82C44392EFA4}"/>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4DEDBA5E-772A-66A3-7BF8-C9E5D450263F}"/>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137501A4-3A28-8F96-1596-C1DEE17AA5AC}"/>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8515518E-1800-6F03-5FAC-D6A94F6863C1}"/>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C8D32476-4C5D-53F6-5A7A-5131FBC835EC}"/>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57BB576B-280B-AAB3-C74A-FEC697A68473}"/>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236343B7-AECC-24D7-4792-189AC660C6A3}"/>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230AC2C1-C067-8AE3-EDCB-49F5F77644D5}"/>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95565A2E-AD67-9AED-DAB5-A824A7391854}"/>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63949B84-3895-4AEF-BBFD-41E4FBCC25CC}"/>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1361E971-6F51-850C-9D3B-E9AF60F96645}"/>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0E67A60F-C4AA-2FF9-1CCA-995C5908C4CE}"/>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4F858AB-4EDB-3EEE-9577-DE4F841EC04C}"/>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7DE651B8-9260-E4CC-6396-5420D1770756}"/>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69C25ED9-E5FA-4A88-7707-DD9DF2E71F6A}"/>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63083ABA-E61C-86B9-2099-C513571DFE5D}"/>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6BFB6915-9E62-1BB6-FE2C-303D0BFA2801}"/>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527EA2F7-0BFF-E84E-1DD0-775D773D3676}"/>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FD69256D-E769-914E-EA92-F7EC97718D96}"/>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6E68FAA-0BCB-AD8D-9DF4-DBD931029BDC}"/>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8978A2F1-E326-15D5-79E5-78C8AC093832}"/>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761C70D6-D6E3-8F60-9F70-D103C7D5E64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4B79FBF4-3BE3-EEED-79D2-B255F3CC7303}"/>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67A57A95-2072-75F7-A2DF-93AF368E796C}"/>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C7C56260-66FB-20A8-4948-093E813F2BAB}"/>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8F875E34-82BC-DA1A-C30B-E1293669A534}"/>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D20B007D-19BA-7AA8-F3FF-0C64E704E8AD}"/>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B70590E5-8123-AB22-EF48-16C0E02226AE}"/>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C588CDD2-492F-3B9D-7065-5421DF986E0C}"/>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65DE31E3-ECA5-91D4-B1A8-98AF3CD281C9}"/>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0981650-DB9C-A059-D397-3F7464507D10}"/>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C00AF7F8-0ACD-3ADB-C42A-7FD7C4093305}"/>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A138D5F8-63FF-03C5-845B-0760E70D0ADF}"/>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7D47C598-7878-27F7-3411-95891D3164D4}"/>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EAD0DB6B-66B6-4D1B-C596-232C62B80F35}"/>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7E085327-A972-7B04-9817-10CC3B78832E}"/>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E418DCDB-2B7A-2C00-F9DB-C3EA499E48F9}"/>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625E6CD7-1694-BF76-39CB-F53B4E0FDEDE}"/>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1C2B736C-0A7A-324A-076F-E1CE9C912CFC}"/>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0663BD1A-7E8B-2669-434A-ED32615A095D}"/>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44F72829-3BC7-D746-490F-DA487047E3CF}"/>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8974F1CB-AAC9-7593-A30C-A80D22680893}"/>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E0C119E7-B8FD-6C90-9C16-4704A51F610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904E9BEA-1A76-032B-DC13-ACE140095AE4}"/>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C5E0591F-0FD5-E964-5F15-4B4B71C6EDBC}"/>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67CAB2B1-C142-0900-7403-548A1021D946}"/>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18725495-6312-F995-33B0-4F7E8D161B12}"/>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C721701F-9D89-5A41-6413-D9AA51DDA108}"/>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588DEC77-DC43-BDA6-A392-DCA064C0E5BF}"/>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0D1F425B-19F4-A433-B30C-F05CF4344AAB}"/>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3EA92F91-4F2C-AA99-0711-4EBA744F515A}"/>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5FA99BC4-16AB-58D8-5C24-28FB91FEC5BC}"/>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740D1051-B911-6821-099B-D4419ED53992}"/>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BD933E00-5ABF-2D54-D3B4-388BD7C1C51B}"/>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EF6262D6-D797-A6A1-D765-42865549F13A}"/>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D866DEEF-6A7D-AE67-0035-85909B80684D}"/>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608DB8EE-8ED2-A201-6F69-FD75688ACE2A}"/>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196DB6BA-F697-AD10-1FDC-0693CC533780}"/>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903CCA12-9E1C-57AF-0C7F-B86001811379}"/>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6160B04C-DEA7-4A9C-F120-836D5C0F0A7C}"/>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C065F0DD-46EC-8DF0-7BD5-ED7EF0C5ACF0}"/>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72A30E58-2D7A-5A5A-3BF4-B6D8AD8BC2C4}"/>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D0A1DF19-048B-0976-808A-73DCCDADC328}"/>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6E7CF049-7F35-2C7F-897F-4D24B539BDAC}"/>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9F9F6502-0360-3EA1-3E93-0528A664F65C}"/>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AEEC80F4-5574-67A5-9537-C6D7D612204F}"/>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284DA1A4-5A30-FFC2-538C-57182D48AF03}"/>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C1DAD7CA-9FD3-6E3D-1CF1-5AAD56F3321C}"/>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9E542B77-19EA-6B9B-6D69-436CCB68DF64}"/>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5498208B-6C35-BC74-0FED-2160AAB276DD}"/>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B9FB0A3-EB58-8E6B-7E11-3B8D116B347F}"/>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DD054E90-B988-9370-CA1E-743BC8631CC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1DFD5CE0-59F3-72F3-C8DC-81ADAD9D1BBF}"/>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276A517-56BD-EEB1-2B2F-F0A621B01567}"/>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FFA2D496-9920-DF9A-F1B7-1959692565F4}"/>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0A071F9D-8078-C212-A659-2CD2647B5020}"/>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349C8CF2-038C-3B94-71A5-32A21CBFFD20}"/>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EBE2990A-B05E-95C9-8CF8-761999801DD7}"/>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D13B02D-1B9D-1028-E689-AC77CFEE2CFD}"/>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978526C6-7897-07E9-87DA-521E871CC3A5}"/>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074B5FA-E10D-0FD8-AF0E-7CA2D3D6B8D7}"/>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6D65F84-19ED-551F-2604-3C94A74D159D}"/>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4288F689-817D-8409-BAE9-B271FB2B3EF0}"/>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56DC441C-7AFE-2FD9-E3E1-EBAF7C40F76F}"/>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CB06BB62-351C-BE16-6769-5FF21274D615}"/>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9583F130-53C4-F1D4-04A3-3432A8980ABC}"/>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71B679-1A25-7F1F-59B2-C521FCE353BF}"/>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788BBFCD-413D-20D4-84A9-891AE8E3B647}"/>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B6249FDF-9503-9B62-A4FC-55399AA07DB3}"/>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BED2DFA6-3D40-8A75-8ABC-7BB40A6A1447}"/>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58F965B9-2B2E-0A72-7A4E-B471E5B451DB}"/>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5A6C6334-D29F-4199-60A1-8F2E8FC2F7AF}"/>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4AEE0F95-02A4-40F5-A97E-1C28010E374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8FC878A9-659C-DF2F-B6FE-B3EB153EE3A1}"/>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16DEE4A2-8D15-DB9B-F392-034D366DC7C2}"/>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D6C3FC4B-A85E-628A-79C4-F4940D9CDCB1}"/>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DA6B0FCB-E92A-31DA-34CC-1072EDF59F4C}"/>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204BC2C6-C86D-08E4-6D5E-64EF80DC0241}"/>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41D85041-7D2C-BB80-F7EB-C68555759364}"/>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07FA716C-BD29-7D76-B6D4-5005DED423D3}"/>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E9C0A36B-348C-D9D1-CDAB-582FFA09B6AE}"/>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BCC48D90-C160-2C21-36BD-6044451E97C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45E1951D-254F-69AE-71CC-DF44FF593E05}"/>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0E44875-7EFA-C9F8-7626-C6C6B0CCC655}"/>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04CC08AD-15F9-BF11-B533-86224DA0D362}"/>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9EC8D12B-D19D-B062-D201-4729C65FC220}"/>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03D2A6D9-50BB-0DC5-F02A-4718674B38A3}"/>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8E044175-A83F-12E9-FB17-7DCF72E36B68}"/>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9F6DEF6-8B8F-719E-91DF-2D352C9492F5}"/>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B7AC3718-61F5-190A-899E-E15514875A38}"/>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1C323408-7639-355E-F051-18018BABC9B1}"/>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404AC062-04CC-A11F-0FD3-BF4145575D16}"/>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51DF45ED-F370-42CA-53B7-F235E5BF60C7}"/>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B79CDD15-AB2F-EB70-DC19-E91DD3DDADFA}"/>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1245982C-C344-2157-85D8-C80C56C8A0F6}"/>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C5985463-9C5F-B3E4-D411-CE0670A04277}"/>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911084E7-9624-8DFF-94B6-E2AB93757C4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137EAB39-4863-75D0-9457-0B69B5AB9CC7}"/>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C9D17B3D-3616-D7DC-84FB-5587AD827200}"/>
              </a:ext>
            </a:extLst>
          </p:cNvPr>
          <p:cNvGrpSpPr/>
          <p:nvPr/>
        </p:nvGrpSpPr>
        <p:grpSpPr>
          <a:xfrm>
            <a:off x="7614078" y="3952817"/>
            <a:ext cx="817910" cy="745383"/>
            <a:chOff x="7614078" y="3990967"/>
            <a:chExt cx="817910" cy="745383"/>
          </a:xfrm>
        </p:grpSpPr>
        <p:sp>
          <p:nvSpPr>
            <p:cNvPr id="1642" name="Google Shape;1642;p48">
              <a:extLst>
                <a:ext uri="{FF2B5EF4-FFF2-40B4-BE49-F238E27FC236}">
                  <a16:creationId xmlns:a16="http://schemas.microsoft.com/office/drawing/2014/main" id="{6D6735F3-68BC-1976-ECCB-7699DA72C7FC}"/>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019BBE09-9966-9A84-796E-297CE268ED47}"/>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520D7844-3695-B730-651A-36C97E7F89CE}"/>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993CD9A-3130-F38D-4937-7264D404FED7}"/>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5AA492FE-4EAA-EECC-5269-02F27A284045}"/>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B4294F01-5E73-8196-B828-BEF7F6833315}"/>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00FA941C-4128-0FFF-105E-7DB5C408CB81}"/>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BC82683E-B921-8B05-7325-93B294F1103C}"/>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7528E82A-6259-A0E2-37C2-064EB3BFC4B1}"/>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21E746D8-2587-ADE4-3B0B-9DA8EF6B4E79}"/>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7228EE52-0B9B-C294-D7D5-E83CCA8A6778}"/>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7BB27B2C-6BC8-597A-4121-717C94F08EFE}"/>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C826E25E-6DE7-E39B-4554-7D7257F43D0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A519615D-A299-5DE9-EE56-DE71D6D6A447}"/>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D183204C-40B0-5BBE-9A21-BFBAB18A1CA9}"/>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0266AB1B-0095-E5CB-CB67-5B1B00FF6C34}"/>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FB71ABA3-2276-F2F6-AB11-74B6C4C2B3E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EDCA49AB-F4EB-7EE2-D2BF-8D86B144BB25}"/>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D617718F-7A1B-FB06-5B00-FAC818F44452}"/>
              </a:ext>
            </a:extLst>
          </p:cNvPr>
          <p:cNvGrpSpPr/>
          <p:nvPr/>
        </p:nvGrpSpPr>
        <p:grpSpPr>
          <a:xfrm>
            <a:off x="1002725" y="1509763"/>
            <a:ext cx="2988593" cy="2597649"/>
            <a:chOff x="1176775" y="1509763"/>
            <a:chExt cx="2988593" cy="2597649"/>
          </a:xfrm>
        </p:grpSpPr>
        <p:sp>
          <p:nvSpPr>
            <p:cNvPr id="1661" name="Google Shape;1661;p48">
              <a:extLst>
                <a:ext uri="{FF2B5EF4-FFF2-40B4-BE49-F238E27FC236}">
                  <a16:creationId xmlns:a16="http://schemas.microsoft.com/office/drawing/2014/main" id="{D468EB4B-CC47-BD58-9BCF-77E9734B6DFA}"/>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88489AED-D905-222D-2A88-6B4B2EB1FD9F}"/>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6D075E01-A3C9-A051-0779-5A7E3882C251}"/>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E79AC4CE-92FA-1608-F93E-93598DF2F737}"/>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4567FDD1-BCCB-7776-58CE-FD50A708DD1D}"/>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E5C9DCF5-22B8-1F21-7549-F9F995418A6D}"/>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03E2A8A8-68B2-3E23-AF8E-577D1A8968DF}"/>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18235677-B005-62A8-92D3-6A6BC2749E50}"/>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30B1A06B-5AB9-25D7-B411-A876BD702099}"/>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3A25F614-3B44-4931-2889-76C8ED5304D9}"/>
              </a:ext>
            </a:extLst>
          </p:cNvPr>
          <p:cNvPicPr>
            <a:picLocks noChangeAspect="1"/>
          </p:cNvPicPr>
          <p:nvPr/>
        </p:nvPicPr>
        <p:blipFill>
          <a:blip r:embed="rId3"/>
          <a:stretch>
            <a:fillRect/>
          </a:stretch>
        </p:blipFill>
        <p:spPr>
          <a:xfrm>
            <a:off x="1118929" y="2245112"/>
            <a:ext cx="2792266" cy="1171316"/>
          </a:xfrm>
          <a:prstGeom prst="rect">
            <a:avLst/>
          </a:prstGeom>
        </p:spPr>
      </p:pic>
    </p:spTree>
    <p:extLst>
      <p:ext uri="{BB962C8B-B14F-4D97-AF65-F5344CB8AC3E}">
        <p14:creationId xmlns:p14="http://schemas.microsoft.com/office/powerpoint/2010/main" val="116498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1141</Words>
  <Application>Microsoft Office PowerPoint</Application>
  <PresentationFormat>On-screen Show (16:9)</PresentationFormat>
  <Paragraphs>43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Raleway Black</vt:lpstr>
      <vt:lpstr>DM Sans</vt:lpstr>
      <vt:lpstr>Arial</vt:lpstr>
      <vt:lpstr>Proxy 9</vt:lpstr>
      <vt:lpstr>Raleway</vt:lpstr>
      <vt:lpstr>Engineering Technology &amp; Drafting Major for College: Drafting &amp; CAD Technology by Slidesgo</vt:lpstr>
      <vt:lpstr>Rolul programării în electronica embedded</vt:lpstr>
      <vt:lpstr>PowerPoint Presentation</vt:lpstr>
      <vt:lpstr>Noțiuni de bază despre</vt:lpstr>
      <vt:lpstr>Cele mai bune sisteme de operare pentru sisteme încorporate</vt:lpstr>
      <vt:lpstr>C/C++</vt:lpstr>
      <vt:lpstr>Avantajele limbajului C++ pentru sistemele embedded</vt:lpstr>
      <vt:lpstr>Este C++ mai bun decât C pentru sistemele încorporate?</vt:lpstr>
      <vt:lpstr>Ar trebui să învățați C sau C++ pentru sisteme încorporate?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2025-11-11T21:35:53Z</dcterms:modified>
</cp:coreProperties>
</file>