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63" r:id="rId3"/>
    <p:sldId id="362" r:id="rId4"/>
    <p:sldId id="466" r:id="rId5"/>
    <p:sldId id="468" r:id="rId6"/>
    <p:sldId id="440" r:id="rId7"/>
    <p:sldId id="441" r:id="rId8"/>
    <p:sldId id="442" r:id="rId9"/>
    <p:sldId id="43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38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uzdugan artur" userId="1770a38c255ab84c" providerId="LiveId" clId="{C839273F-89AA-4BF8-B802-516C3D862E2C}"/>
    <pc:docChg chg="custSel addSld delSld modSld">
      <pc:chgData name="buzdugan artur" userId="1770a38c255ab84c" providerId="LiveId" clId="{C839273F-89AA-4BF8-B802-516C3D862E2C}" dt="2023-11-08T15:25:12.497" v="609" actId="1076"/>
      <pc:docMkLst>
        <pc:docMk/>
      </pc:docMkLst>
      <pc:sldChg chg="modSp mod">
        <pc:chgData name="buzdugan artur" userId="1770a38c255ab84c" providerId="LiveId" clId="{C839273F-89AA-4BF8-B802-516C3D862E2C}" dt="2023-11-07T13:00:57.067" v="7" actId="20577"/>
        <pc:sldMkLst>
          <pc:docMk/>
          <pc:sldMk cId="3509945570" sldId="256"/>
        </pc:sldMkLst>
        <pc:spChg chg="mod">
          <ac:chgData name="buzdugan artur" userId="1770a38c255ab84c" providerId="LiveId" clId="{C839273F-89AA-4BF8-B802-516C3D862E2C}" dt="2023-11-07T13:00:57.067" v="7" actId="20577"/>
          <ac:spMkLst>
            <pc:docMk/>
            <pc:sldMk cId="3509945570" sldId="256"/>
            <ac:spMk id="3" creationId="{A0AF8A19-908A-053C-E67E-B4102F8DDBC6}"/>
          </ac:spMkLst>
        </pc:spChg>
      </pc:sldChg>
      <pc:sldChg chg="new del">
        <pc:chgData name="buzdugan artur" userId="1770a38c255ab84c" providerId="LiveId" clId="{C839273F-89AA-4BF8-B802-516C3D862E2C}" dt="2023-11-07T12:36:06.935" v="2" actId="47"/>
        <pc:sldMkLst>
          <pc:docMk/>
          <pc:sldMk cId="3499909309" sldId="257"/>
        </pc:sldMkLst>
      </pc:sldChg>
      <pc:sldChg chg="add">
        <pc:chgData name="buzdugan artur" userId="1770a38c255ab84c" providerId="LiveId" clId="{C839273F-89AA-4BF8-B802-516C3D862E2C}" dt="2023-11-07T12:36:05.038" v="1"/>
        <pc:sldMkLst>
          <pc:docMk/>
          <pc:sldMk cId="1784759390" sldId="362"/>
        </pc:sldMkLst>
      </pc:sldChg>
      <pc:sldChg chg="modSp add mod">
        <pc:chgData name="buzdugan artur" userId="1770a38c255ab84c" providerId="LiveId" clId="{C839273F-89AA-4BF8-B802-516C3D862E2C}" dt="2023-11-08T15:18:04.358" v="12" actId="14100"/>
        <pc:sldMkLst>
          <pc:docMk/>
          <pc:sldMk cId="209597115" sldId="363"/>
        </pc:sldMkLst>
        <pc:spChg chg="mod">
          <ac:chgData name="buzdugan artur" userId="1770a38c255ab84c" providerId="LiveId" clId="{C839273F-89AA-4BF8-B802-516C3D862E2C}" dt="2023-11-07T12:59:32.762" v="4" actId="20577"/>
          <ac:spMkLst>
            <pc:docMk/>
            <pc:sldMk cId="209597115" sldId="363"/>
            <ac:spMk id="2" creationId="{6A1DB5AB-D6B1-6703-0A16-367B463453CA}"/>
          </ac:spMkLst>
        </pc:spChg>
        <pc:spChg chg="mod">
          <ac:chgData name="buzdugan artur" userId="1770a38c255ab84c" providerId="LiveId" clId="{C839273F-89AA-4BF8-B802-516C3D862E2C}" dt="2023-11-08T15:18:04.358" v="12" actId="14100"/>
          <ac:spMkLst>
            <pc:docMk/>
            <pc:sldMk cId="209597115" sldId="363"/>
            <ac:spMk id="3" creationId="{2DABA770-5A5C-54E0-48C2-7DE94756C64B}"/>
          </ac:spMkLst>
        </pc:spChg>
      </pc:sldChg>
      <pc:sldChg chg="modSp add mod">
        <pc:chgData name="buzdugan artur" userId="1770a38c255ab84c" providerId="LiveId" clId="{C839273F-89AA-4BF8-B802-516C3D862E2C}" dt="2023-11-07T17:51:58.390" v="11" actId="6549"/>
        <pc:sldMkLst>
          <pc:docMk/>
          <pc:sldMk cId="2194246664" sldId="439"/>
        </pc:sldMkLst>
        <pc:spChg chg="mod">
          <ac:chgData name="buzdugan artur" userId="1770a38c255ab84c" providerId="LiveId" clId="{C839273F-89AA-4BF8-B802-516C3D862E2C}" dt="2023-11-07T17:51:58.390" v="11" actId="6549"/>
          <ac:spMkLst>
            <pc:docMk/>
            <pc:sldMk cId="2194246664" sldId="439"/>
            <ac:spMk id="2" creationId="{00000000-0000-0000-0000-000000000000}"/>
          </ac:spMkLst>
        </pc:spChg>
      </pc:sldChg>
      <pc:sldChg chg="modSp add mod">
        <pc:chgData name="buzdugan artur" userId="1770a38c255ab84c" providerId="LiveId" clId="{C839273F-89AA-4BF8-B802-516C3D862E2C}" dt="2023-11-07T12:59:49.134" v="6" actId="20577"/>
        <pc:sldMkLst>
          <pc:docMk/>
          <pc:sldMk cId="2984572992" sldId="440"/>
        </pc:sldMkLst>
        <pc:spChg chg="mod">
          <ac:chgData name="buzdugan artur" userId="1770a38c255ab84c" providerId="LiveId" clId="{C839273F-89AA-4BF8-B802-516C3D862E2C}" dt="2023-11-07T12:59:49.134" v="6" actId="20577"/>
          <ac:spMkLst>
            <pc:docMk/>
            <pc:sldMk cId="2984572992" sldId="440"/>
            <ac:spMk id="2" creationId="{00000000-0000-0000-0000-000000000000}"/>
          </ac:spMkLst>
        </pc:spChg>
      </pc:sldChg>
      <pc:sldChg chg="add">
        <pc:chgData name="buzdugan artur" userId="1770a38c255ab84c" providerId="LiveId" clId="{C839273F-89AA-4BF8-B802-516C3D862E2C}" dt="2023-11-07T12:58:12.117" v="3"/>
        <pc:sldMkLst>
          <pc:docMk/>
          <pc:sldMk cId="2947775907" sldId="441"/>
        </pc:sldMkLst>
      </pc:sldChg>
      <pc:sldChg chg="delSp modSp add mod">
        <pc:chgData name="buzdugan artur" userId="1770a38c255ab84c" providerId="LiveId" clId="{C839273F-89AA-4BF8-B802-516C3D862E2C}" dt="2023-11-08T15:25:12.497" v="609" actId="1076"/>
        <pc:sldMkLst>
          <pc:docMk/>
          <pc:sldMk cId="3784757081" sldId="442"/>
        </pc:sldMkLst>
        <pc:spChg chg="del">
          <ac:chgData name="buzdugan artur" userId="1770a38c255ab84c" providerId="LiveId" clId="{C839273F-89AA-4BF8-B802-516C3D862E2C}" dt="2023-11-08T15:25:07.094" v="607" actId="478"/>
          <ac:spMkLst>
            <pc:docMk/>
            <pc:sldMk cId="3784757081" sldId="442"/>
            <ac:spMk id="2" creationId="{00000000-0000-0000-0000-000000000000}"/>
          </ac:spMkLst>
        </pc:spChg>
        <pc:spChg chg="mod">
          <ac:chgData name="buzdugan artur" userId="1770a38c255ab84c" providerId="LiveId" clId="{C839273F-89AA-4BF8-B802-516C3D862E2C}" dt="2023-11-08T15:25:10.326" v="608" actId="1076"/>
          <ac:spMkLst>
            <pc:docMk/>
            <pc:sldMk cId="3784757081" sldId="442"/>
            <ac:spMk id="5" creationId="{00000000-0000-0000-0000-000000000000}"/>
          </ac:spMkLst>
        </pc:spChg>
        <pc:picChg chg="mod">
          <ac:chgData name="buzdugan artur" userId="1770a38c255ab84c" providerId="LiveId" clId="{C839273F-89AA-4BF8-B802-516C3D862E2C}" dt="2023-11-08T15:25:12.497" v="609" actId="1076"/>
          <ac:picMkLst>
            <pc:docMk/>
            <pc:sldMk cId="3784757081" sldId="442"/>
            <ac:picMk id="4" creationId="{00000000-0000-0000-0000-000000000000}"/>
          </ac:picMkLst>
        </pc:picChg>
      </pc:sldChg>
      <pc:sldChg chg="addSp delSp modSp add mod">
        <pc:chgData name="buzdugan artur" userId="1770a38c255ab84c" providerId="LiveId" clId="{C839273F-89AA-4BF8-B802-516C3D862E2C}" dt="2023-11-08T15:24:27.716" v="604" actId="1076"/>
        <pc:sldMkLst>
          <pc:docMk/>
          <pc:sldMk cId="3879325499" sldId="466"/>
        </pc:sldMkLst>
        <pc:spChg chg="mod">
          <ac:chgData name="buzdugan artur" userId="1770a38c255ab84c" providerId="LiveId" clId="{C839273F-89AA-4BF8-B802-516C3D862E2C}" dt="2023-11-07T12:59:41.632" v="5" actId="20577"/>
          <ac:spMkLst>
            <pc:docMk/>
            <pc:sldMk cId="3879325499" sldId="466"/>
            <ac:spMk id="2" creationId="{E6311ED0-F732-4E16-9385-BA8522FE1272}"/>
          </ac:spMkLst>
        </pc:spChg>
        <pc:spChg chg="add mod">
          <ac:chgData name="buzdugan artur" userId="1770a38c255ab84c" providerId="LiveId" clId="{C839273F-89AA-4BF8-B802-516C3D862E2C}" dt="2023-11-08T15:24:26.960" v="603" actId="6549"/>
          <ac:spMkLst>
            <pc:docMk/>
            <pc:sldMk cId="3879325499" sldId="466"/>
            <ac:spMk id="5" creationId="{1AF26A0E-10F5-5067-7640-EEC27601208C}"/>
          </ac:spMkLst>
        </pc:spChg>
        <pc:spChg chg="add del mod">
          <ac:chgData name="buzdugan artur" userId="1770a38c255ab84c" providerId="LiveId" clId="{C839273F-89AA-4BF8-B802-516C3D862E2C}" dt="2023-11-08T15:23:00.390" v="572" actId="478"/>
          <ac:spMkLst>
            <pc:docMk/>
            <pc:sldMk cId="3879325499" sldId="466"/>
            <ac:spMk id="9" creationId="{EFA2770E-3091-393F-6882-4E435B2534D5}"/>
          </ac:spMkLst>
        </pc:spChg>
        <pc:picChg chg="add del mod">
          <ac:chgData name="buzdugan artur" userId="1770a38c255ab84c" providerId="LiveId" clId="{C839273F-89AA-4BF8-B802-516C3D862E2C}" dt="2023-11-08T15:18:26.562" v="18" actId="478"/>
          <ac:picMkLst>
            <pc:docMk/>
            <pc:sldMk cId="3879325499" sldId="466"/>
            <ac:picMk id="3" creationId="{C3985013-7841-11A0-3825-4D89B6532E3C}"/>
          </ac:picMkLst>
        </pc:picChg>
        <pc:picChg chg="del mod">
          <ac:chgData name="buzdugan artur" userId="1770a38c255ab84c" providerId="LiveId" clId="{C839273F-89AA-4BF8-B802-516C3D862E2C}" dt="2023-11-08T15:22:49.036" v="569" actId="478"/>
          <ac:picMkLst>
            <pc:docMk/>
            <pc:sldMk cId="3879325499" sldId="466"/>
            <ac:picMk id="4" creationId="{CA74CBA5-423D-EDE7-F333-74D84BBB21E9}"/>
          </ac:picMkLst>
        </pc:picChg>
        <pc:picChg chg="add mod">
          <ac:chgData name="buzdugan artur" userId="1770a38c255ab84c" providerId="LiveId" clId="{C839273F-89AA-4BF8-B802-516C3D862E2C}" dt="2023-11-08T15:24:27.716" v="604" actId="1076"/>
          <ac:picMkLst>
            <pc:docMk/>
            <pc:sldMk cId="3879325499" sldId="466"/>
            <ac:picMk id="7" creationId="{0274DC58-D56C-DB67-49A9-3137DD89876C}"/>
          </ac:picMkLst>
        </pc:picChg>
      </pc:sldChg>
      <pc:sldChg chg="modSp add mod">
        <pc:chgData name="buzdugan artur" userId="1770a38c255ab84c" providerId="LiveId" clId="{C839273F-89AA-4BF8-B802-516C3D862E2C}" dt="2023-11-08T15:24:53.356" v="606" actId="14100"/>
        <pc:sldMkLst>
          <pc:docMk/>
          <pc:sldMk cId="4089666061" sldId="468"/>
        </pc:sldMkLst>
        <pc:picChg chg="mod">
          <ac:chgData name="buzdugan artur" userId="1770a38c255ab84c" providerId="LiveId" clId="{C839273F-89AA-4BF8-B802-516C3D862E2C}" dt="2023-11-08T15:24:53.356" v="606" actId="14100"/>
          <ac:picMkLst>
            <pc:docMk/>
            <pc:sldMk cId="4089666061" sldId="468"/>
            <ac:picMk id="4" creationId="{CDFCEB92-B9B3-84C8-975B-120D63DE8424}"/>
          </ac:picMkLst>
        </pc:picChg>
        <pc:picChg chg="mod">
          <ac:chgData name="buzdugan artur" userId="1770a38c255ab84c" providerId="LiveId" clId="{C839273F-89AA-4BF8-B802-516C3D862E2C}" dt="2023-11-08T15:24:44.909" v="605" actId="1076"/>
          <ac:picMkLst>
            <pc:docMk/>
            <pc:sldMk cId="4089666061" sldId="468"/>
            <ac:picMk id="5" creationId="{9A813F5A-B314-672C-6054-41C87B0BFCD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E1FD0178-63F2-270E-32A7-4DCA067AD7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titlu 2">
            <a:extLst>
              <a:ext uri="{FF2B5EF4-FFF2-40B4-BE49-F238E27FC236}">
                <a16:creationId xmlns:a16="http://schemas.microsoft.com/office/drawing/2014/main" id="{7C76D7C8-A934-34BD-EE32-38660A6BCC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o-RO"/>
              <a:t>Faceți clic pentru a edita stilul de subtitlu coordonator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062364B8-9F2D-5A32-6DE8-8859B16E9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CA3E-215B-4CFF-9E48-8496A3A7E3EE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CB837F0B-9C1E-CF74-0E4A-F4206EBD0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07F3CA46-D9B6-6291-EE65-922F65964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E422-1D44-40D5-9575-2F546C4CE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097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5B31CAE8-2736-62BE-4D2F-444D97020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vertical 2">
            <a:extLst>
              <a:ext uri="{FF2B5EF4-FFF2-40B4-BE49-F238E27FC236}">
                <a16:creationId xmlns:a16="http://schemas.microsoft.com/office/drawing/2014/main" id="{5F102E4D-CBF8-EC5F-61E9-7964D888EC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7C2168C1-A206-A204-E73E-403EE33AA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CA3E-215B-4CFF-9E48-8496A3A7E3EE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81802CD4-334D-B08D-B7C8-B7CAF02A3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46566C44-8390-6C63-2A7B-3ADDC1605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E422-1D44-40D5-9575-2F546C4CE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264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>
            <a:extLst>
              <a:ext uri="{FF2B5EF4-FFF2-40B4-BE49-F238E27FC236}">
                <a16:creationId xmlns:a16="http://schemas.microsoft.com/office/drawing/2014/main" id="{C039B582-CCEB-CE1D-F36A-CA0F669F3E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vertical 2">
            <a:extLst>
              <a:ext uri="{FF2B5EF4-FFF2-40B4-BE49-F238E27FC236}">
                <a16:creationId xmlns:a16="http://schemas.microsoft.com/office/drawing/2014/main" id="{F0F5A631-EE9F-9BE3-9A99-130B018572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2B57546A-8214-7DA7-9D92-EB431E712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CA3E-215B-4CFF-9E48-8496A3A7E3EE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B49B5700-8E54-B10C-8C18-D0A925B64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810B0DC4-A422-2C94-A9B5-4E8E381F5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E422-1D44-40D5-9575-2F546C4CE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865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1DA2B9C6-453F-9EFF-5D90-B5C0676CD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F4CA6FE1-17E2-DD5E-1E6E-D7A427D36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E93212A6-4820-5ACB-D66D-5CF7538D2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CA3E-215B-4CFF-9E48-8496A3A7E3EE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B6B3E412-9CBE-1160-7491-B62EA53B7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17289A1F-01DE-7559-E283-E6490F6A7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E422-1D44-40D5-9575-2F546C4CE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444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B75F3D3C-8FC1-EC29-B5C2-72AB27F6F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E6192B85-08C1-6D63-2040-AA2C094C88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13712F8F-AC3A-A214-1C13-8D180DCAF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CA3E-215B-4CFF-9E48-8496A3A7E3EE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BC13FFFE-C35E-D2E8-51CE-FE9EFC17C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6D017ACB-7AFA-B369-AF7A-C81FAB96E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E422-1D44-40D5-9575-2F546C4CE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559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84C90CD0-37BA-85B8-D742-C84F87AF5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555E4736-CECF-C649-EE5C-23A6EF9AF2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69DD512E-D93E-8347-EA1A-0A1D9B4128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7EA7CEF3-B3F1-B563-0D9D-44EF5A448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CA3E-215B-4CFF-9E48-8496A3A7E3EE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26711409-D460-D5DE-6C4A-51D1201CA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6C5C8EE3-7433-88ED-E9FB-CFDC3B184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E422-1D44-40D5-9575-2F546C4CE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072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E0120030-5F42-5CC5-B71A-E51246922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54A066B7-FE2B-8B62-E622-B05E22538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998F64CC-B58D-7EE5-937C-E8E7AE73BA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5" name="Substituent text 4">
            <a:extLst>
              <a:ext uri="{FF2B5EF4-FFF2-40B4-BE49-F238E27FC236}">
                <a16:creationId xmlns:a16="http://schemas.microsoft.com/office/drawing/2014/main" id="{B312D22F-6A33-7B12-89AD-8A7CAE43CC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6" name="Substituent conținut 5">
            <a:extLst>
              <a:ext uri="{FF2B5EF4-FFF2-40B4-BE49-F238E27FC236}">
                <a16:creationId xmlns:a16="http://schemas.microsoft.com/office/drawing/2014/main" id="{7CA274E5-2C92-EC4D-6DA6-827E8594B5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7" name="Substituent dată 6">
            <a:extLst>
              <a:ext uri="{FF2B5EF4-FFF2-40B4-BE49-F238E27FC236}">
                <a16:creationId xmlns:a16="http://schemas.microsoft.com/office/drawing/2014/main" id="{8038C18C-33CF-7B7F-A29E-6D767252B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CA3E-215B-4CFF-9E48-8496A3A7E3EE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8" name="Substituent subsol 7">
            <a:extLst>
              <a:ext uri="{FF2B5EF4-FFF2-40B4-BE49-F238E27FC236}">
                <a16:creationId xmlns:a16="http://schemas.microsoft.com/office/drawing/2014/main" id="{FBC376F5-4BD3-5BE0-595F-EBB166978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ubstituent număr diapozitiv 8">
            <a:extLst>
              <a:ext uri="{FF2B5EF4-FFF2-40B4-BE49-F238E27FC236}">
                <a16:creationId xmlns:a16="http://schemas.microsoft.com/office/drawing/2014/main" id="{368B4903-4166-32D8-3877-F66E2C4A4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E422-1D44-40D5-9575-2F546C4CE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273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13C9EFFF-5F52-7447-0DBB-7EBFBA39B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dată 2">
            <a:extLst>
              <a:ext uri="{FF2B5EF4-FFF2-40B4-BE49-F238E27FC236}">
                <a16:creationId xmlns:a16="http://schemas.microsoft.com/office/drawing/2014/main" id="{B74655EE-F2FF-8950-5101-5A163AAC6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CA3E-215B-4CFF-9E48-8496A3A7E3EE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4" name="Substituent subsol 3">
            <a:extLst>
              <a:ext uri="{FF2B5EF4-FFF2-40B4-BE49-F238E27FC236}">
                <a16:creationId xmlns:a16="http://schemas.microsoft.com/office/drawing/2014/main" id="{8F1F6FA1-9872-23E1-4FAD-4E178B9BF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stituent număr diapozitiv 4">
            <a:extLst>
              <a:ext uri="{FF2B5EF4-FFF2-40B4-BE49-F238E27FC236}">
                <a16:creationId xmlns:a16="http://schemas.microsoft.com/office/drawing/2014/main" id="{7785E5FA-E11E-BA18-BAB4-F5C129A36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E422-1D44-40D5-9575-2F546C4CE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018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>
            <a:extLst>
              <a:ext uri="{FF2B5EF4-FFF2-40B4-BE49-F238E27FC236}">
                <a16:creationId xmlns:a16="http://schemas.microsoft.com/office/drawing/2014/main" id="{45F4EC98-5151-CEEF-FC7A-DA9D717AB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CA3E-215B-4CFF-9E48-8496A3A7E3EE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3" name="Substituent subsol 2">
            <a:extLst>
              <a:ext uri="{FF2B5EF4-FFF2-40B4-BE49-F238E27FC236}">
                <a16:creationId xmlns:a16="http://schemas.microsoft.com/office/drawing/2014/main" id="{E0D73912-40B4-8435-C7E7-06157FCAD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ubstituent număr diapozitiv 3">
            <a:extLst>
              <a:ext uri="{FF2B5EF4-FFF2-40B4-BE49-F238E27FC236}">
                <a16:creationId xmlns:a16="http://schemas.microsoft.com/office/drawing/2014/main" id="{91435006-A81D-B39C-E78F-B4C204EB4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E422-1D44-40D5-9575-2F546C4CE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293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D2670FDE-232A-BCFC-F184-1CB011868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7D5073D7-7F0D-220B-7B42-1F4BDF8D49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text 3">
            <a:extLst>
              <a:ext uri="{FF2B5EF4-FFF2-40B4-BE49-F238E27FC236}">
                <a16:creationId xmlns:a16="http://schemas.microsoft.com/office/drawing/2014/main" id="{7D5BEF02-27A0-6C35-AC76-BE6E742922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19AF2BEE-74D6-F43D-946A-4A8B461E1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CA3E-215B-4CFF-9E48-8496A3A7E3EE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98B2EC20-5C06-3AB1-F7D7-49BFDD7F4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FA68BC0A-578B-AC21-BEB6-19E5EFF1A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E422-1D44-40D5-9575-2F546C4CE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677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3260FC45-92D0-072A-CCB6-8C992EDEE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imagine 2">
            <a:extLst>
              <a:ext uri="{FF2B5EF4-FFF2-40B4-BE49-F238E27FC236}">
                <a16:creationId xmlns:a16="http://schemas.microsoft.com/office/drawing/2014/main" id="{6B32AEE3-106B-0863-6AF1-71E6A1FF12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ubstituent text 3">
            <a:extLst>
              <a:ext uri="{FF2B5EF4-FFF2-40B4-BE49-F238E27FC236}">
                <a16:creationId xmlns:a16="http://schemas.microsoft.com/office/drawing/2014/main" id="{D68D1ED2-31B8-1906-4B48-8BCED2D56F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CBB06F20-52B8-39A1-983C-7783453B9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CA3E-215B-4CFF-9E48-8496A3A7E3EE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1783A933-F325-9FC9-75BF-F83A1654B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93CC3A74-FC02-63B6-9688-8BD018DE0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E422-1D44-40D5-9575-2F546C4CE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24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itlu 1">
            <a:extLst>
              <a:ext uri="{FF2B5EF4-FFF2-40B4-BE49-F238E27FC236}">
                <a16:creationId xmlns:a16="http://schemas.microsoft.com/office/drawing/2014/main" id="{F2098B93-5276-B931-DC47-2BB9BEA69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207706E1-E8F2-7044-AD8A-F5969F06E1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BD8937D7-DECA-BD25-ABBF-C0D628CB04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6CA3E-215B-4CFF-9E48-8496A3A7E3EE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C1C5B622-FFFD-FB2B-883E-9F60106B46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CA48A9DA-1C05-5131-4BC7-82E8E85C75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BE422-1D44-40D5-9575-2F546C4CE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64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4A25037D-435D-43B1-46E1-B72A063870B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o-RO" dirty="0" err="1"/>
              <a:t>Lectia</a:t>
            </a:r>
            <a:r>
              <a:rPr lang="ro-RO" dirty="0"/>
              <a:t> practica </a:t>
            </a:r>
            <a:r>
              <a:rPr lang="en-US" dirty="0"/>
              <a:t>3</a:t>
            </a:r>
            <a:r>
              <a:rPr lang="ro-RO" dirty="0"/>
              <a:t>_DMOE</a:t>
            </a:r>
            <a:endParaRPr lang="en-US" dirty="0"/>
          </a:p>
        </p:txBody>
      </p:sp>
      <p:sp>
        <p:nvSpPr>
          <p:cNvPr id="3" name="Subtitlu 2">
            <a:extLst>
              <a:ext uri="{FF2B5EF4-FFF2-40B4-BE49-F238E27FC236}">
                <a16:creationId xmlns:a16="http://schemas.microsoft.com/office/drawing/2014/main" id="{A0AF8A19-908A-053C-E67E-B4102F8DDB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92503"/>
            <a:ext cx="9144000" cy="746027"/>
          </a:xfrm>
        </p:spPr>
        <p:txBody>
          <a:bodyPr>
            <a:norm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Determinarea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Eg.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Bariera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energetica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9945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6A1DB5AB-D6B1-6703-0A16-367B46345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2DABA770-5A5C-54E0-48C2-7DE94756C6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491316"/>
          </a:xfrm>
        </p:spPr>
        <p:txBody>
          <a:bodyPr>
            <a:normAutofit/>
          </a:bodyPr>
          <a:lstStyle/>
          <a:p>
            <a:r>
              <a:rPr lang="en-US" dirty="0"/>
              <a:t>The electrical conductivity of a semiconductor increases when electromagnetic radiation of wavelength shorter than 2480 nm  is incident on it. The band gap in (eV) for the semiconductor is?</a:t>
            </a:r>
          </a:p>
        </p:txBody>
      </p:sp>
    </p:spTree>
    <p:extLst>
      <p:ext uri="{BB962C8B-B14F-4D97-AF65-F5344CB8AC3E}">
        <p14:creationId xmlns:p14="http://schemas.microsoft.com/office/powerpoint/2010/main" val="209597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35F1C361-615E-224E-BFAD-071ADB28A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90762A8C-70B3-E7F3-FBA4-EF85646CBF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nn-NO" b="0" i="0" dirty="0">
                <a:effectLst/>
                <a:latin typeface="MJXc-TeX-math-I"/>
              </a:rPr>
              <a:t>Eg</a:t>
            </a:r>
            <a:r>
              <a:rPr lang="nn-NO" b="0" i="0" dirty="0">
                <a:effectLst/>
                <a:latin typeface="MJXc-TeX-main-R"/>
              </a:rPr>
              <a:t>=</a:t>
            </a:r>
            <a:r>
              <a:rPr lang="nn-NO" b="0" i="0" dirty="0">
                <a:effectLst/>
                <a:latin typeface="MJXc-TeX-math-I"/>
              </a:rPr>
              <a:t>hc/λ</a:t>
            </a:r>
            <a:r>
              <a:rPr lang="nn-NO" b="0" i="0" dirty="0">
                <a:effectLst/>
                <a:latin typeface="MJXc-TeX-main-R"/>
              </a:rPr>
              <a:t>=6.6×10^−34×3×10^8 / 2480×10^−9×</a:t>
            </a:r>
            <a:r>
              <a:rPr lang="nn-NO" b="0" i="0" dirty="0">
                <a:effectLst/>
                <a:latin typeface="MJXc-TeX-size1-R"/>
              </a:rPr>
              <a:t>(</a:t>
            </a:r>
            <a:r>
              <a:rPr lang="nn-NO" b="0" i="0" dirty="0">
                <a:effectLst/>
                <a:latin typeface="MJXc-TeX-main-R"/>
              </a:rPr>
              <a:t>1.6×10^−19</a:t>
            </a:r>
            <a:r>
              <a:rPr lang="nn-NO" b="0" i="0" dirty="0">
                <a:effectLst/>
                <a:latin typeface="MJXc-TeX-size1-R"/>
              </a:rPr>
              <a:t>) =  </a:t>
            </a:r>
            <a:r>
              <a:rPr lang="nn-NO" b="0" i="0" dirty="0">
                <a:effectLst/>
                <a:latin typeface="MJXc-TeX-main-R"/>
              </a:rPr>
              <a:t>0.5</a:t>
            </a:r>
            <a:r>
              <a:rPr lang="nn-NO" b="0" i="0" dirty="0">
                <a:effectLst/>
                <a:latin typeface="MJXc-TeX-math-I"/>
              </a:rPr>
              <a:t>eV</a:t>
            </a:r>
            <a:endParaRPr lang="nn-NO" b="0" i="0" dirty="0">
              <a:effectLst/>
              <a:latin typeface="__Inter_9255d6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759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E6311ED0-F732-4E16-9385-BA8522FE1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0540"/>
          </a:xfrm>
        </p:spPr>
        <p:txBody>
          <a:bodyPr/>
          <a:lstStyle/>
          <a:p>
            <a:r>
              <a:rPr lang="en-US" dirty="0"/>
              <a:t>2</a:t>
            </a:r>
          </a:p>
        </p:txBody>
      </p:sp>
      <p:sp>
        <p:nvSpPr>
          <p:cNvPr id="5" name="Substituent conținut 2">
            <a:extLst>
              <a:ext uri="{FF2B5EF4-FFF2-40B4-BE49-F238E27FC236}">
                <a16:creationId xmlns:a16="http://schemas.microsoft.com/office/drawing/2014/main" id="{1AF26A0E-10F5-5067-7640-EEC27601208C}"/>
              </a:ext>
            </a:extLst>
          </p:cNvPr>
          <p:cNvSpPr txBox="1">
            <a:spLocks/>
          </p:cNvSpPr>
          <p:nvPr/>
        </p:nvSpPr>
        <p:spPr>
          <a:xfrm>
            <a:off x="838200" y="1224989"/>
            <a:ext cx="10515600" cy="1491316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o-RO" dirty="0"/>
              <a:t>Se consideră un SC cu </a:t>
            </a:r>
            <a:r>
              <a:rPr lang="ro-RO" dirty="0" err="1"/>
              <a:t>Eg</a:t>
            </a:r>
            <a:r>
              <a:rPr lang="ro-RO" dirty="0"/>
              <a:t> și nivelurile de acceptor și donor respectiv E</a:t>
            </a:r>
            <a:r>
              <a:rPr lang="ro-RO" sz="2200" dirty="0"/>
              <a:t>a</a:t>
            </a:r>
            <a:r>
              <a:rPr lang="ro-RO" dirty="0"/>
              <a:t> și </a:t>
            </a:r>
            <a:r>
              <a:rPr lang="ro-RO" dirty="0" err="1"/>
              <a:t>E</a:t>
            </a:r>
            <a:r>
              <a:rPr lang="ro-RO" sz="2200" dirty="0" err="1"/>
              <a:t>d</a:t>
            </a:r>
            <a:r>
              <a:rPr lang="ro-RO" dirty="0"/>
              <a:t> foarte apropiate de limita superioară a BV, E</a:t>
            </a:r>
            <a:r>
              <a:rPr lang="ro-RO" sz="2200" dirty="0"/>
              <a:t>v</a:t>
            </a:r>
            <a:r>
              <a:rPr lang="ro-RO" dirty="0"/>
              <a:t>, și respectiv de limita inferioară a benzii de conducție E</a:t>
            </a:r>
            <a:r>
              <a:rPr lang="ro-RO" sz="2200" dirty="0"/>
              <a:t>c</a:t>
            </a:r>
            <a:r>
              <a:rPr lang="ro-RO" dirty="0"/>
              <a:t>.</a:t>
            </a:r>
          </a:p>
          <a:p>
            <a:r>
              <a:rPr lang="ro-RO" dirty="0"/>
              <a:t>Considerând că electronii de conducție și golurile se supun statisticii clasice, să se calculeze potențialul chimic al SC; concentrația donorilor este </a:t>
            </a:r>
            <a:r>
              <a:rPr lang="ro-RO" b="1" i="1" dirty="0"/>
              <a:t>n</a:t>
            </a:r>
            <a:r>
              <a:rPr lang="ro-RO" sz="2200" b="1" i="1" dirty="0"/>
              <a:t>i</a:t>
            </a:r>
            <a:r>
              <a:rPr lang="ro-RO" b="1" i="1" dirty="0"/>
              <a:t> </a:t>
            </a:r>
            <a:r>
              <a:rPr lang="ro-RO" dirty="0"/>
              <a:t>și cea a acceptorilor </a:t>
            </a:r>
            <a:r>
              <a:rPr lang="ro-RO" i="1" dirty="0"/>
              <a:t>n</a:t>
            </a:r>
            <a:r>
              <a:rPr lang="ro-RO" sz="1900" i="1" dirty="0"/>
              <a:t>2</a:t>
            </a:r>
            <a:r>
              <a:rPr lang="ro-RO" dirty="0"/>
              <a:t>; masele efective ale electronilor și golurilor, </a:t>
            </a:r>
            <a:r>
              <a:rPr lang="ro-RO" i="1" dirty="0"/>
              <a:t>m</a:t>
            </a:r>
            <a:r>
              <a:rPr lang="ro-RO" sz="2200" i="1" dirty="0"/>
              <a:t>n</a:t>
            </a:r>
            <a:r>
              <a:rPr lang="ro-RO" dirty="0"/>
              <a:t>, respectiv și </a:t>
            </a:r>
            <a:r>
              <a:rPr lang="ro-RO" i="1" dirty="0"/>
              <a:t>m</a:t>
            </a:r>
            <a:r>
              <a:rPr lang="ro-RO" sz="2200" i="1" dirty="0"/>
              <a:t>p</a:t>
            </a:r>
            <a:r>
              <a:rPr lang="ro-RO" dirty="0"/>
              <a:t>. Se va considera cazul unui SC extrinsec de tip </a:t>
            </a:r>
            <a:r>
              <a:rPr lang="ro-RO" i="1" dirty="0"/>
              <a:t>n</a:t>
            </a:r>
            <a:r>
              <a:rPr lang="ro-RO" dirty="0"/>
              <a:t> (n</a:t>
            </a:r>
            <a:r>
              <a:rPr lang="ro-RO" sz="1800" dirty="0"/>
              <a:t>2</a:t>
            </a:r>
            <a:r>
              <a:rPr lang="ro-RO" dirty="0"/>
              <a:t>=0), și temperaturi suficient de mari.</a:t>
            </a:r>
            <a:endParaRPr lang="en-US" dirty="0"/>
          </a:p>
        </p:txBody>
      </p:sp>
      <p:pic>
        <p:nvPicPr>
          <p:cNvPr id="7" name="Imagine 6">
            <a:extLst>
              <a:ext uri="{FF2B5EF4-FFF2-40B4-BE49-F238E27FC236}">
                <a16:creationId xmlns:a16="http://schemas.microsoft.com/office/drawing/2014/main" id="{0274DC58-D56C-DB67-49A9-3137DD8987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9181" y="3580959"/>
            <a:ext cx="4753638" cy="2295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9325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ubstituent conținut 3">
            <a:extLst>
              <a:ext uri="{FF2B5EF4-FFF2-40B4-BE49-F238E27FC236}">
                <a16:creationId xmlns:a16="http://schemas.microsoft.com/office/drawing/2014/main" id="{CDFCEB92-B9B3-84C8-975B-120D63DE84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17341" y="453572"/>
            <a:ext cx="5028057" cy="6370656"/>
          </a:xfrm>
          <a:prstGeom prst="rect">
            <a:avLst/>
          </a:prstGeom>
        </p:spPr>
      </p:pic>
      <p:pic>
        <p:nvPicPr>
          <p:cNvPr id="5" name="Substituent conținut 3">
            <a:extLst>
              <a:ext uri="{FF2B5EF4-FFF2-40B4-BE49-F238E27FC236}">
                <a16:creationId xmlns:a16="http://schemas.microsoft.com/office/drawing/2014/main" id="{9A813F5A-B314-672C-6054-41C87B0BFC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097" y="788894"/>
            <a:ext cx="5730737" cy="1566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96660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dirty="0"/>
              <a:t>Calculați energia benzii interzise pentru Ge, Si și GaAs la temperaturi de 300, 400, 500 și 600 K. Folosiţi datele Anexei 5.</a:t>
            </a:r>
          </a:p>
        </p:txBody>
      </p:sp>
    </p:spTree>
    <p:extLst>
      <p:ext uri="{BB962C8B-B14F-4D97-AF65-F5344CB8AC3E}">
        <p14:creationId xmlns:p14="http://schemas.microsoft.com/office/powerpoint/2010/main" val="2984572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solutia</a:t>
            </a: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91118" y="1690687"/>
            <a:ext cx="2421117" cy="73771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38200" y="2554787"/>
            <a:ext cx="11926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90170">
              <a:spcAft>
                <a:spcPts val="0"/>
              </a:spcAft>
            </a:pPr>
            <a:r>
              <a:rPr lang="ro-RO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Pentru Si:</a:t>
            </a:r>
            <a:endParaRPr lang="ro-RO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3"/>
          <a:stretch>
            <a:fillRect/>
          </a:stretch>
        </p:blipFill>
        <p:spPr>
          <a:xfrm>
            <a:off x="2653258" y="2739453"/>
            <a:ext cx="5246323" cy="723484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>
          <a:blip r:embed="rId4"/>
          <a:stretch>
            <a:fillRect/>
          </a:stretch>
        </p:blipFill>
        <p:spPr>
          <a:xfrm>
            <a:off x="2653258" y="3597639"/>
            <a:ext cx="5006716" cy="653488"/>
          </a:xfrm>
          <a:prstGeom prst="rect">
            <a:avLst/>
          </a:prstGeom>
        </p:spPr>
      </p:pic>
      <p:pic>
        <p:nvPicPr>
          <p:cNvPr id="8" name="Picture 7"/>
          <p:cNvPicPr/>
          <p:nvPr/>
        </p:nvPicPr>
        <p:blipFill>
          <a:blip r:embed="rId5"/>
          <a:stretch>
            <a:fillRect/>
          </a:stretch>
        </p:blipFill>
        <p:spPr>
          <a:xfrm>
            <a:off x="2653258" y="4385830"/>
            <a:ext cx="5006716" cy="693884"/>
          </a:xfrm>
          <a:prstGeom prst="rect">
            <a:avLst/>
          </a:prstGeom>
        </p:spPr>
      </p:pic>
      <p:pic>
        <p:nvPicPr>
          <p:cNvPr id="9" name="Picture 8"/>
          <p:cNvPicPr/>
          <p:nvPr/>
        </p:nvPicPr>
        <p:blipFill>
          <a:blip r:embed="rId6"/>
          <a:stretch>
            <a:fillRect/>
          </a:stretch>
        </p:blipFill>
        <p:spPr>
          <a:xfrm>
            <a:off x="2608288" y="5214418"/>
            <a:ext cx="4706912" cy="852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775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33680" y="1738926"/>
            <a:ext cx="7702745" cy="221012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01057" y="651600"/>
            <a:ext cx="89291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dirty="0">
                <a:latin typeface="Times New Roman" panose="02020603050405020304" pitchFamily="18" charset="0"/>
                <a:ea typeface="Times New Roman" panose="02020603050405020304" pitchFamily="18" charset="0"/>
              </a:rPr>
              <a:t>Similar vom găsi energia benzii interzise la diferite temperaturi pentru: 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784757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69196"/>
          </a:xfrm>
        </p:spPr>
        <p:txBody>
          <a:bodyPr>
            <a:normAutofit fontScale="90000"/>
          </a:bodyPr>
          <a:lstStyle/>
          <a:p>
            <a:r>
              <a:rPr lang="en-US" dirty="0"/>
              <a:t>4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4322"/>
            <a:ext cx="10515600" cy="5142641"/>
          </a:xfrm>
        </p:spPr>
        <p:txBody>
          <a:bodyPr>
            <a:normAutofit/>
          </a:bodyPr>
          <a:lstStyle/>
          <a:p>
            <a:r>
              <a:rPr lang="ro-RO" dirty="0"/>
              <a:t>La ce temperatură energia benzii interzise pentru Si semiconductor va fi egală exact cu 1,0 eV.</a:t>
            </a:r>
          </a:p>
          <a:p>
            <a:r>
              <a:rPr lang="ro-RO" dirty="0"/>
              <a:t> </a:t>
            </a:r>
          </a:p>
          <a:p>
            <a:r>
              <a:rPr lang="ro-RO" dirty="0"/>
              <a:t> Parametrii </a:t>
            </a:r>
            <a:r>
              <a:rPr lang="el-GR" dirty="0"/>
              <a:t>α </a:t>
            </a:r>
            <a:r>
              <a:rPr lang="ro-RO" dirty="0"/>
              <a:t>și </a:t>
            </a:r>
            <a:r>
              <a:rPr lang="el-GR" dirty="0"/>
              <a:t>β </a:t>
            </a:r>
            <a:r>
              <a:rPr lang="ro-RO" dirty="0"/>
              <a:t>luăm din datele din literatură (Anexa 5).</a:t>
            </a:r>
          </a:p>
          <a:p>
            <a:endParaRPr lang="ro-RO" dirty="0"/>
          </a:p>
          <a:p>
            <a:endParaRPr lang="ro-RO" dirty="0"/>
          </a:p>
          <a:p>
            <a:endParaRPr lang="ro-RO" dirty="0"/>
          </a:p>
          <a:p>
            <a:endParaRPr lang="ro-RO" dirty="0"/>
          </a:p>
          <a:p>
            <a:endParaRPr lang="ro-RO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5046" y="1633899"/>
            <a:ext cx="2650390" cy="5889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8704" y="3144685"/>
            <a:ext cx="8643380" cy="82161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99068" y="4198052"/>
            <a:ext cx="9003016" cy="925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4246664"/>
      </p:ext>
    </p:extLst>
  </p:cSld>
  <p:clrMapOvr>
    <a:masterClrMapping/>
  </p:clrMapOvr>
</p:sld>
</file>

<file path=ppt/theme/theme1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243</Words>
  <Application>Microsoft Office PowerPoint</Application>
  <PresentationFormat>Ecran lat</PresentationFormat>
  <Paragraphs>20</Paragraphs>
  <Slides>9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9</vt:i4>
      </vt:variant>
    </vt:vector>
  </HeadingPairs>
  <TitlesOfParts>
    <vt:vector size="18" baseType="lpstr">
      <vt:lpstr>__Inter_9255d6</vt:lpstr>
      <vt:lpstr>Arial</vt:lpstr>
      <vt:lpstr>Calibri</vt:lpstr>
      <vt:lpstr>Calibri Light</vt:lpstr>
      <vt:lpstr>MJXc-TeX-main-R</vt:lpstr>
      <vt:lpstr>MJXc-TeX-math-I</vt:lpstr>
      <vt:lpstr>MJXc-TeX-size1-R</vt:lpstr>
      <vt:lpstr>Times New Roman</vt:lpstr>
      <vt:lpstr>Temă Office</vt:lpstr>
      <vt:lpstr>Lectia practica 3_DMOE</vt:lpstr>
      <vt:lpstr>1</vt:lpstr>
      <vt:lpstr>Prezentare PowerPoint</vt:lpstr>
      <vt:lpstr>2</vt:lpstr>
      <vt:lpstr>Prezentare PowerPoint</vt:lpstr>
      <vt:lpstr>3</vt:lpstr>
      <vt:lpstr>solutia</vt:lpstr>
      <vt:lpstr>Prezentare PowerPoint</vt:lpstr>
      <vt:lpstr>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Lectia practica 1_DMOE</dc:title>
  <dc:creator>buzdugan artur</dc:creator>
  <cp:lastModifiedBy>buzdugan artur</cp:lastModifiedBy>
  <cp:revision>3</cp:revision>
  <dcterms:created xsi:type="dcterms:W3CDTF">2023-11-04T17:42:51Z</dcterms:created>
  <dcterms:modified xsi:type="dcterms:W3CDTF">2023-11-08T15:25:21Z</dcterms:modified>
</cp:coreProperties>
</file>