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56" d="100"/>
          <a:sy n="56" d="100"/>
        </p:scale>
        <p:origin x="58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xmlns="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xmlns="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xmlns="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xmlns="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xmlns="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xmlns="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xmlns="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xmlns="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r>
              <a:rPr lang="ro-RO" dirty="0" smtClean="0"/>
              <a:t>Tehnici nanometrologie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81000"/>
            <a:ext cx="8763000" cy="5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15506"/>
            <a:ext cx="4648200" cy="66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5021"/>
            <a:ext cx="6324600" cy="67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609600"/>
            <a:ext cx="853722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7342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58794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1644"/>
            <a:ext cx="8458200" cy="67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242581"/>
            <a:ext cx="6324599" cy="65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0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884118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6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763000" cy="64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Nanometrology Techniques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413" y="1951038"/>
            <a:ext cx="527117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381000"/>
            <a:ext cx="873225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81000"/>
            <a:ext cx="8686800" cy="57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8" y="381000"/>
            <a:ext cx="7677658" cy="27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6553200" cy="66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7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6367"/>
            <a:ext cx="8600054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80084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6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8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105835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Description of selected nanotechnology techniques</a:t>
            </a:r>
          </a:p>
        </p:txBody>
      </p:sp>
    </p:spTree>
    <p:extLst>
      <p:ext uri="{BB962C8B-B14F-4D97-AF65-F5344CB8AC3E}">
        <p14:creationId xmlns:p14="http://schemas.microsoft.com/office/powerpoint/2010/main" val="46561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686" y="1219200"/>
            <a:ext cx="5875529" cy="172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86" y="2819050"/>
            <a:ext cx="5867908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046" y="2606059"/>
            <a:ext cx="5867908" cy="32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977" y="0"/>
            <a:ext cx="5036024" cy="3427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38" y="3427385"/>
            <a:ext cx="5018964" cy="33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457" y="1951038"/>
            <a:ext cx="584508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5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5852667" cy="284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59" y="4518906"/>
            <a:ext cx="5867908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457200"/>
            <a:ext cx="620124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47853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67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323</TotalTime>
  <Words>12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Default Design</vt:lpstr>
      <vt:lpstr>Tema Tehnici nanometrologie</vt:lpstr>
      <vt:lpstr>Nanometrology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User</cp:lastModifiedBy>
  <cp:revision>25</cp:revision>
  <dcterms:created xsi:type="dcterms:W3CDTF">2024-06-17T15:33:16Z</dcterms:created>
  <dcterms:modified xsi:type="dcterms:W3CDTF">2024-09-08T12:38:08Z</dcterms:modified>
  <cp:category>Templates;PowerPoint</cp:category>
</cp:coreProperties>
</file>