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"/>
  </p:handoutMasterIdLst>
  <p:sldIdLst>
    <p:sldId id="256" r:id="rId4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16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-powerpoint-templates-desig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525058" y="919874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0F8743-FFB4-4FAE-8605-DEE70EC88649}"/>
              </a:ext>
            </a:extLst>
          </p:cNvPr>
          <p:cNvSpPr/>
          <p:nvPr/>
        </p:nvSpPr>
        <p:spPr>
          <a:xfrm>
            <a:off x="0" y="510363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F0BBC1-A9C6-4A87-855B-8689719EA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8957"/>
            <a:ext cx="1027602" cy="3542925"/>
          </a:xfrm>
          <a:prstGeom prst="rect">
            <a:avLst/>
          </a:prstGeom>
        </p:spPr>
      </p:pic>
      <p:sp>
        <p:nvSpPr>
          <p:cNvPr id="6" name="TextBox 5">
            <a:hlinkClick r:id="rId4"/>
          </p:cNvPr>
          <p:cNvSpPr txBox="1"/>
          <p:nvPr/>
        </p:nvSpPr>
        <p:spPr>
          <a:xfrm>
            <a:off x="647701" y="5796838"/>
            <a:ext cx="5200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4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768879" y="467603"/>
            <a:ext cx="779689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altLang="ko-KR" sz="5400" b="1" dirty="0">
                <a:solidFill>
                  <a:schemeClr val="bg1"/>
                </a:solidFill>
                <a:cs typeface="Arial" pitchFamily="34" charset="0"/>
              </a:rPr>
              <a:t>Seminar 5</a:t>
            </a:r>
          </a:p>
          <a:p>
            <a:r>
              <a:rPr lang="ro-RO" altLang="ko-KR" sz="5400" b="1" dirty="0">
                <a:solidFill>
                  <a:schemeClr val="bg1"/>
                </a:solidFill>
                <a:cs typeface="Arial" pitchFamily="34" charset="0"/>
              </a:rPr>
              <a:t>Prezentarea și discutarea proiectelor de cercetare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47701" y="5417182"/>
            <a:ext cx="520065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22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buzdugan artur</cp:lastModifiedBy>
  <cp:revision>97</cp:revision>
  <dcterms:created xsi:type="dcterms:W3CDTF">2018-04-24T17:14:44Z</dcterms:created>
  <dcterms:modified xsi:type="dcterms:W3CDTF">2026-02-07T16:18:53Z</dcterms:modified>
</cp:coreProperties>
</file>