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7" r:id="rId3"/>
    <p:sldId id="263" r:id="rId4"/>
    <p:sldId id="315" r:id="rId5"/>
    <p:sldId id="320" r:id="rId6"/>
  </p:sldIdLst>
  <p:sldSz cx="9144000" cy="5143500" type="screen16x9"/>
  <p:notesSz cx="6858000" cy="9144000"/>
  <p:embeddedFontLst>
    <p:embeddedFont>
      <p:font typeface="DM Sans" pitchFamily="2" charset="0"/>
      <p:regular r:id="rId8"/>
      <p:bold r:id="rId9"/>
      <p:italic r:id="rId10"/>
      <p:boldItalic r:id="rId11"/>
    </p:embeddedFont>
    <p:embeddedFont>
      <p:font typeface="Proxy 9" panose="00000400000000000000" pitchFamily="2" charset="0"/>
      <p:regular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Raleway Black" pitchFamily="2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8FE82-0FF3-475E-B7CC-8AD6E57323A7}" v="41" dt="2025-11-11T22:33:56.184"/>
  </p1510:revLst>
</p1510:revInfo>
</file>

<file path=ppt/tableStyles.xml><?xml version="1.0" encoding="utf-8"?>
<a:tblStyleLst xmlns:a="http://schemas.openxmlformats.org/drawingml/2006/main" def="{26E7F9F4-B8D9-4688-A9C2-033CA68BD208}">
  <a:tblStyle styleId="{26E7F9F4-B8D9-4688-A9C2-033CA68BD2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u Railean" userId="4190b587-0e9b-4843-b03f-40ae056574f9" providerId="ADAL" clId="{B356ACBB-1340-4063-BAE5-256DAC501C00}"/>
    <pc:docChg chg="undo custSel addSld delSld modSld sldOrd delMainMaster">
      <pc:chgData name="Alexandru Railean" userId="4190b587-0e9b-4843-b03f-40ae056574f9" providerId="ADAL" clId="{B356ACBB-1340-4063-BAE5-256DAC501C00}" dt="2025-11-11T22:34:19.141" v="1227" actId="47"/>
      <pc:docMkLst>
        <pc:docMk/>
      </pc:docMkLst>
      <pc:sldChg chg="modSp mod">
        <pc:chgData name="Alexandru Railean" userId="4190b587-0e9b-4843-b03f-40ae056574f9" providerId="ADAL" clId="{B356ACBB-1340-4063-BAE5-256DAC501C00}" dt="2025-11-11T22:12:10.797" v="815" actId="14100"/>
        <pc:sldMkLst>
          <pc:docMk/>
          <pc:sldMk cId="0" sldId="256"/>
        </pc:sldMkLst>
        <pc:spChg chg="mod">
          <ac:chgData name="Alexandru Railean" userId="4190b587-0e9b-4843-b03f-40ae056574f9" providerId="ADAL" clId="{B356ACBB-1340-4063-BAE5-256DAC501C00}" dt="2025-11-11T22:12:10.797" v="815" actId="14100"/>
          <ac:spMkLst>
            <pc:docMk/>
            <pc:sldMk cId="0" sldId="256"/>
            <ac:spMk id="786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11T22:11:14.940" v="755" actId="20577"/>
          <ac:spMkLst>
            <pc:docMk/>
            <pc:sldMk cId="0" sldId="256"/>
            <ac:spMk id="787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11T22:11:28.510" v="777" actId="20577"/>
          <ac:spMkLst>
            <pc:docMk/>
            <pc:sldMk cId="0" sldId="256"/>
            <ac:spMk id="788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11T10:47:28.248" v="751" actId="2711"/>
          <ac:spMkLst>
            <pc:docMk/>
            <pc:sldMk cId="0" sldId="256"/>
            <ac:spMk id="789" creationId="{00000000-0000-0000-0000-000000000000}"/>
          </ac:spMkLst>
        </pc:spChg>
      </pc:sldChg>
      <pc:sldChg chg="addSp delSp modSp mod ord modNotes">
        <pc:chgData name="Alexandru Railean" userId="4190b587-0e9b-4843-b03f-40ae056574f9" providerId="ADAL" clId="{B356ACBB-1340-4063-BAE5-256DAC501C00}" dt="2025-11-11T22:30:13.405" v="860" actId="1076"/>
        <pc:sldMkLst>
          <pc:docMk/>
          <pc:sldMk cId="0" sldId="257"/>
        </pc:sldMkLst>
        <pc:spChg chg="mod">
          <ac:chgData name="Alexandru Railean" userId="4190b587-0e9b-4843-b03f-40ae056574f9" providerId="ADAL" clId="{B356ACBB-1340-4063-BAE5-256DAC501C00}" dt="2025-11-11T22:30:12.628" v="859" actId="14100"/>
          <ac:spMkLst>
            <pc:docMk/>
            <pc:sldMk cId="0" sldId="257"/>
            <ac:spMk id="835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11T22:30:13.405" v="860" actId="1076"/>
          <ac:spMkLst>
            <pc:docMk/>
            <pc:sldMk cId="0" sldId="257"/>
            <ac:spMk id="836" creationId="{00000000-0000-0000-0000-000000000000}"/>
          </ac:spMkLst>
        </pc:spChg>
        <pc:picChg chg="add mod">
          <ac:chgData name="Alexandru Railean" userId="4190b587-0e9b-4843-b03f-40ae056574f9" providerId="ADAL" clId="{B356ACBB-1340-4063-BAE5-256DAC501C00}" dt="2025-11-11T22:29:08.526" v="842" actId="14100"/>
          <ac:picMkLst>
            <pc:docMk/>
            <pc:sldMk cId="0" sldId="257"/>
            <ac:picMk id="2" creationId="{9B0EF31B-B414-8FE2-DD9E-A471974BAD99}"/>
          </ac:picMkLst>
        </pc:picChg>
        <pc:picChg chg="add del mod">
          <ac:chgData name="Alexandru Railean" userId="4190b587-0e9b-4843-b03f-40ae056574f9" providerId="ADAL" clId="{B356ACBB-1340-4063-BAE5-256DAC501C00}" dt="2025-11-11T22:28:59.634" v="837" actId="478"/>
          <ac:picMkLst>
            <pc:docMk/>
            <pc:sldMk cId="0" sldId="257"/>
            <ac:picMk id="3" creationId="{2A8BC471-3ED2-A8F8-AFEA-F27DE5B4409D}"/>
          </ac:picMkLst>
        </pc:picChg>
      </pc:sldChg>
      <pc:sldChg chg="addSp delSp modSp del mod ord modNotes">
        <pc:chgData name="Alexandru Railean" userId="4190b587-0e9b-4843-b03f-40ae056574f9" providerId="ADAL" clId="{B356ACBB-1340-4063-BAE5-256DAC501C00}" dt="2025-11-11T22:34:16.773" v="1224" actId="47"/>
        <pc:sldMkLst>
          <pc:docMk/>
          <pc:sldMk cId="0" sldId="258"/>
        </pc:sldMkLst>
        <pc:spChg chg="mod">
          <ac:chgData name="Alexandru Railean" userId="4190b587-0e9b-4843-b03f-40ae056574f9" providerId="ADAL" clId="{B356ACBB-1340-4063-BAE5-256DAC501C00}" dt="2025-11-09T22:44:16.719" v="537"/>
          <ac:spMkLst>
            <pc:docMk/>
            <pc:sldMk cId="0" sldId="258"/>
            <ac:spMk id="859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11T21:49:40.495" v="752" actId="2711"/>
          <ac:spMkLst>
            <pc:docMk/>
            <pc:sldMk cId="0" sldId="258"/>
            <ac:spMk id="860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09T22:45:55.296" v="580" actId="1076"/>
          <ac:spMkLst>
            <pc:docMk/>
            <pc:sldMk cId="0" sldId="258"/>
            <ac:spMk id="1152" creationId="{00000000-0000-0000-0000-000000000000}"/>
          </ac:spMkLst>
        </pc:spChg>
        <pc:picChg chg="add mod">
          <ac:chgData name="Alexandru Railean" userId="4190b587-0e9b-4843-b03f-40ae056574f9" providerId="ADAL" clId="{B356ACBB-1340-4063-BAE5-256DAC501C00}" dt="2025-11-09T22:45:06.873" v="553" actId="1076"/>
          <ac:picMkLst>
            <pc:docMk/>
            <pc:sldMk cId="0" sldId="258"/>
            <ac:picMk id="4" creationId="{84CACBC7-DB42-3583-A54C-5CD93770A277}"/>
          </ac:picMkLst>
        </pc:picChg>
      </pc:sldChg>
      <pc:sldChg chg="modSp del mod modNotes">
        <pc:chgData name="Alexandru Railean" userId="4190b587-0e9b-4843-b03f-40ae056574f9" providerId="ADAL" clId="{B356ACBB-1340-4063-BAE5-256DAC501C00}" dt="2025-11-11T22:34:19.141" v="1227" actId="47"/>
        <pc:sldMkLst>
          <pc:docMk/>
          <pc:sldMk cId="0" sldId="259"/>
        </pc:sldMkLst>
        <pc:spChg chg="mod">
          <ac:chgData name="Alexandru Railean" userId="4190b587-0e9b-4843-b03f-40ae056574f9" providerId="ADAL" clId="{B356ACBB-1340-4063-BAE5-256DAC501C00}" dt="2025-11-09T22:50:11.510" v="672" actId="20577"/>
          <ac:spMkLst>
            <pc:docMk/>
            <pc:sldMk cId="0" sldId="259"/>
            <ac:spMk id="1157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09T22:49:46.714" v="661" actId="404"/>
          <ac:spMkLst>
            <pc:docMk/>
            <pc:sldMk cId="0" sldId="259"/>
            <ac:spMk id="1158" creationId="{00000000-0000-0000-0000-000000000000}"/>
          </ac:spMkLst>
        </pc:spChg>
      </pc:sldChg>
      <pc:sldChg chg="delSp modSp del mod ord modNotes">
        <pc:chgData name="Alexandru Railean" userId="4190b587-0e9b-4843-b03f-40ae056574f9" providerId="ADAL" clId="{B356ACBB-1340-4063-BAE5-256DAC501C00}" dt="2025-11-11T22:34:13.818" v="1220" actId="47"/>
        <pc:sldMkLst>
          <pc:docMk/>
          <pc:sldMk cId="0" sldId="261"/>
        </pc:sldMkLst>
        <pc:spChg chg="mod">
          <ac:chgData name="Alexandru Railean" userId="4190b587-0e9b-4843-b03f-40ae056574f9" providerId="ADAL" clId="{B356ACBB-1340-4063-BAE5-256DAC501C00}" dt="2025-11-09T22:27:30.488" v="246" actId="1076"/>
          <ac:spMkLst>
            <pc:docMk/>
            <pc:sldMk cId="0" sldId="261"/>
            <ac:spMk id="1321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09T22:29:10.132" v="281" actId="1076"/>
          <ac:spMkLst>
            <pc:docMk/>
            <pc:sldMk cId="0" sldId="261"/>
            <ac:spMk id="1322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09T22:28:30.862" v="275" actId="1076"/>
          <ac:spMkLst>
            <pc:docMk/>
            <pc:sldMk cId="0" sldId="261"/>
            <ac:spMk id="1461" creationId="{00000000-0000-0000-0000-000000000000}"/>
          </ac:spMkLst>
        </pc:spChg>
      </pc:sldChg>
      <pc:sldChg chg="addSp delSp modSp del mod ord modNotes">
        <pc:chgData name="Alexandru Railean" userId="4190b587-0e9b-4843-b03f-40ae056574f9" providerId="ADAL" clId="{B356ACBB-1340-4063-BAE5-256DAC501C00}" dt="2025-11-11T22:34:13.084" v="1219" actId="47"/>
        <pc:sldMkLst>
          <pc:docMk/>
          <pc:sldMk cId="0" sldId="262"/>
        </pc:sldMkLst>
        <pc:spChg chg="mod">
          <ac:chgData name="Alexandru Railean" userId="4190b587-0e9b-4843-b03f-40ae056574f9" providerId="ADAL" clId="{B356ACBB-1340-4063-BAE5-256DAC501C00}" dt="2025-11-09T22:24:09.519" v="223" actId="1076"/>
          <ac:spMkLst>
            <pc:docMk/>
            <pc:sldMk cId="0" sldId="262"/>
            <ac:spMk id="1471" creationId="{00000000-0000-0000-0000-000000000000}"/>
          </ac:spMkLst>
        </pc:spChg>
        <pc:grpChg chg="mod">
          <ac:chgData name="Alexandru Railean" userId="4190b587-0e9b-4843-b03f-40ae056574f9" providerId="ADAL" clId="{B356ACBB-1340-4063-BAE5-256DAC501C00}" dt="2025-11-09T22:24:09.519" v="223" actId="1076"/>
          <ac:grpSpMkLst>
            <pc:docMk/>
            <pc:sldMk cId="0" sldId="262"/>
            <ac:grpSpMk id="1467" creationId="{00000000-0000-0000-0000-000000000000}"/>
          </ac:grpSpMkLst>
        </pc:grpChg>
        <pc:picChg chg="add mod">
          <ac:chgData name="Alexandru Railean" userId="4190b587-0e9b-4843-b03f-40ae056574f9" providerId="ADAL" clId="{B356ACBB-1340-4063-BAE5-256DAC501C00}" dt="2025-11-09T22:24:53.617" v="230" actId="1440"/>
          <ac:picMkLst>
            <pc:docMk/>
            <pc:sldMk cId="0" sldId="262"/>
            <ac:picMk id="9" creationId="{C66D5999-25E3-3560-776F-37DBD616187F}"/>
          </ac:picMkLst>
        </pc:picChg>
      </pc:sldChg>
      <pc:sldChg chg="addSp delSp modSp mod ord">
        <pc:chgData name="Alexandru Railean" userId="4190b587-0e9b-4843-b03f-40ae056574f9" providerId="ADAL" clId="{B356ACBB-1340-4063-BAE5-256DAC501C00}" dt="2025-11-11T22:30:33.623" v="868" actId="14100"/>
        <pc:sldMkLst>
          <pc:docMk/>
          <pc:sldMk cId="0" sldId="263"/>
        </pc:sldMkLst>
        <pc:spChg chg="mod">
          <ac:chgData name="Alexandru Railean" userId="4190b587-0e9b-4843-b03f-40ae056574f9" providerId="ADAL" clId="{B356ACBB-1340-4063-BAE5-256DAC501C00}" dt="2025-11-11T22:30:21.021" v="863" actId="1076"/>
          <ac:spMkLst>
            <pc:docMk/>
            <pc:sldMk cId="0" sldId="263"/>
            <ac:spMk id="1508" creationId="{00000000-0000-0000-0000-000000000000}"/>
          </ac:spMkLst>
        </pc:spChg>
        <pc:spChg chg="mod">
          <ac:chgData name="Alexandru Railean" userId="4190b587-0e9b-4843-b03f-40ae056574f9" providerId="ADAL" clId="{B356ACBB-1340-4063-BAE5-256DAC501C00}" dt="2025-11-11T22:29:20.860" v="846"/>
          <ac:spMkLst>
            <pc:docMk/>
            <pc:sldMk cId="0" sldId="263"/>
            <ac:spMk id="1509" creationId="{00000000-0000-0000-0000-000000000000}"/>
          </ac:spMkLst>
        </pc:spChg>
        <pc:picChg chg="add mod">
          <ac:chgData name="Alexandru Railean" userId="4190b587-0e9b-4843-b03f-40ae056574f9" providerId="ADAL" clId="{B356ACBB-1340-4063-BAE5-256DAC501C00}" dt="2025-11-11T22:30:33.623" v="868" actId="14100"/>
          <ac:picMkLst>
            <pc:docMk/>
            <pc:sldMk cId="0" sldId="263"/>
            <ac:picMk id="2" creationId="{22EBF8CC-B395-705E-4D56-E1C13972C8EC}"/>
          </ac:picMkLst>
        </pc:picChg>
        <pc:picChg chg="add del mod">
          <ac:chgData name="Alexandru Railean" userId="4190b587-0e9b-4843-b03f-40ae056574f9" providerId="ADAL" clId="{B356ACBB-1340-4063-BAE5-256DAC501C00}" dt="2025-11-11T22:30:23.286" v="864" actId="478"/>
          <ac:picMkLst>
            <pc:docMk/>
            <pc:sldMk cId="0" sldId="263"/>
            <ac:picMk id="3" creationId="{FFA44767-1E1E-8DC6-37BE-8EC439CB8EBC}"/>
          </ac:picMkLst>
        </pc:picChg>
      </pc:sldChg>
      <pc:sldChg chg="del">
        <pc:chgData name="Alexandru Railean" userId="4190b587-0e9b-4843-b03f-40ae056574f9" providerId="ADAL" clId="{B356ACBB-1340-4063-BAE5-256DAC501C00}" dt="2025-11-11T22:28:21.122" v="816" actId="47"/>
        <pc:sldMkLst>
          <pc:docMk/>
          <pc:sldMk cId="0" sldId="265"/>
        </pc:sldMkLst>
      </pc:sldChg>
      <pc:sldChg chg="addSp delSp modSp add del mod ord modNotes">
        <pc:chgData name="Alexandru Railean" userId="4190b587-0e9b-4843-b03f-40ae056574f9" providerId="ADAL" clId="{B356ACBB-1340-4063-BAE5-256DAC501C00}" dt="2025-11-11T22:34:15.998" v="1223" actId="47"/>
        <pc:sldMkLst>
          <pc:docMk/>
          <pc:sldMk cId="0" sldId="266"/>
        </pc:sldMkLst>
        <pc:picChg chg="add mod">
          <ac:chgData name="Alexandru Railean" userId="4190b587-0e9b-4843-b03f-40ae056574f9" providerId="ADAL" clId="{B356ACBB-1340-4063-BAE5-256DAC501C00}" dt="2025-11-09T22:35:21.400" v="360" actId="1076"/>
          <ac:picMkLst>
            <pc:docMk/>
            <pc:sldMk cId="0" sldId="266"/>
            <ac:picMk id="5" creationId="{F5935BE2-A2D0-3CEF-4C05-1515B61AD675}"/>
          </ac:picMkLst>
        </pc:picChg>
        <pc:picChg chg="add mod">
          <ac:chgData name="Alexandru Railean" userId="4190b587-0e9b-4843-b03f-40ae056574f9" providerId="ADAL" clId="{B356ACBB-1340-4063-BAE5-256DAC501C00}" dt="2025-11-09T22:37:07.517" v="424" actId="1076"/>
          <ac:picMkLst>
            <pc:docMk/>
            <pc:sldMk cId="0" sldId="266"/>
            <ac:picMk id="27" creationId="{63E7FC21-CCDF-9C8D-1010-5EE579FFF9AF}"/>
          </ac:picMkLst>
        </pc:picChg>
      </pc:sldChg>
      <pc:sldChg chg="addSp delSp modSp del mod ord modNotes">
        <pc:chgData name="Alexandru Railean" userId="4190b587-0e9b-4843-b03f-40ae056574f9" providerId="ADAL" clId="{B356ACBB-1340-4063-BAE5-256DAC501C00}" dt="2025-11-11T22:34:18.112" v="1226" actId="47"/>
        <pc:sldMkLst>
          <pc:docMk/>
          <pc:sldMk cId="0" sldId="270"/>
        </pc:sldMkLst>
        <pc:spChg chg="add mod">
          <ac:chgData name="Alexandru Railean" userId="4190b587-0e9b-4843-b03f-40ae056574f9" providerId="ADAL" clId="{B356ACBB-1340-4063-BAE5-256DAC501C00}" dt="2025-11-09T22:48:09.104" v="627" actId="14100"/>
          <ac:spMkLst>
            <pc:docMk/>
            <pc:sldMk cId="0" sldId="270"/>
            <ac:spMk id="3" creationId="{E099A884-6738-744D-AACC-D69C132F6979}"/>
          </ac:spMkLst>
        </pc:spChg>
        <pc:spChg chg="mod">
          <ac:chgData name="Alexandru Railean" userId="4190b587-0e9b-4843-b03f-40ae056574f9" providerId="ADAL" clId="{B356ACBB-1340-4063-BAE5-256DAC501C00}" dt="2025-11-09T22:49:18.326" v="654" actId="20577"/>
          <ac:spMkLst>
            <pc:docMk/>
            <pc:sldMk cId="0" sldId="270"/>
            <ac:spMk id="2290" creationId="{00000000-0000-0000-0000-000000000000}"/>
          </ac:spMkLst>
        </pc:spChg>
        <pc:picChg chg="add mod">
          <ac:chgData name="Alexandru Railean" userId="4190b587-0e9b-4843-b03f-40ae056574f9" providerId="ADAL" clId="{B356ACBB-1340-4063-BAE5-256DAC501C00}" dt="2025-11-09T22:47:43.554" v="610" actId="1076"/>
          <ac:picMkLst>
            <pc:docMk/>
            <pc:sldMk cId="0" sldId="270"/>
            <ac:picMk id="5" creationId="{2B385CA8-CB73-1F13-757D-20AEE87CFA10}"/>
          </ac:picMkLst>
        </pc:picChg>
      </pc:sldChg>
      <pc:sldChg chg="addSp delSp modSp add mod ord">
        <pc:chgData name="Alexandru Railean" userId="4190b587-0e9b-4843-b03f-40ae056574f9" providerId="ADAL" clId="{B356ACBB-1340-4063-BAE5-256DAC501C00}" dt="2025-11-11T22:34:07.463" v="1218" actId="1076"/>
        <pc:sldMkLst>
          <pc:docMk/>
          <pc:sldMk cId="3463965483" sldId="315"/>
        </pc:sldMkLst>
        <pc:spChg chg="add del mod">
          <ac:chgData name="Alexandru Railean" userId="4190b587-0e9b-4843-b03f-40ae056574f9" providerId="ADAL" clId="{B356ACBB-1340-4063-BAE5-256DAC501C00}" dt="2025-11-11T22:34:03.047" v="1217" actId="478"/>
          <ac:spMkLst>
            <pc:docMk/>
            <pc:sldMk cId="3463965483" sldId="315"/>
            <ac:spMk id="2" creationId="{782677D4-4903-0A3C-6746-DF1344275B8E}"/>
          </ac:spMkLst>
        </pc:spChg>
        <pc:spChg chg="mod">
          <ac:chgData name="Alexandru Railean" userId="4190b587-0e9b-4843-b03f-40ae056574f9" providerId="ADAL" clId="{B356ACBB-1340-4063-BAE5-256DAC501C00}" dt="2025-11-11T22:33:03.949" v="1194"/>
          <ac:spMkLst>
            <pc:docMk/>
            <pc:sldMk cId="3463965483" sldId="315"/>
            <ac:spMk id="859" creationId="{19F13489-F6BA-D49C-5C95-A65486AAE5E4}"/>
          </ac:spMkLst>
        </pc:spChg>
        <pc:spChg chg="del">
          <ac:chgData name="Alexandru Railean" userId="4190b587-0e9b-4843-b03f-40ae056574f9" providerId="ADAL" clId="{B356ACBB-1340-4063-BAE5-256DAC501C00}" dt="2025-11-11T22:33:53.752" v="1211" actId="478"/>
          <ac:spMkLst>
            <pc:docMk/>
            <pc:sldMk cId="3463965483" sldId="315"/>
            <ac:spMk id="1124" creationId="{20D0039D-9F18-1AB6-E015-8BD7D8A02878}"/>
          </ac:spMkLst>
        </pc:spChg>
        <pc:spChg chg="mod">
          <ac:chgData name="Alexandru Railean" userId="4190b587-0e9b-4843-b03f-40ae056574f9" providerId="ADAL" clId="{B356ACBB-1340-4063-BAE5-256DAC501C00}" dt="2025-11-11T22:33:50.736" v="1210"/>
          <ac:spMkLst>
            <pc:docMk/>
            <pc:sldMk cId="3463965483" sldId="315"/>
            <ac:spMk id="1152" creationId="{722D84AF-A785-F45E-2D1C-AE45EC8ECCA4}"/>
          </ac:spMkLst>
        </pc:spChg>
        <pc:grpChg chg="del">
          <ac:chgData name="Alexandru Railean" userId="4190b587-0e9b-4843-b03f-40ae056574f9" providerId="ADAL" clId="{B356ACBB-1340-4063-BAE5-256DAC501C00}" dt="2025-11-11T22:33:53.752" v="1211" actId="478"/>
          <ac:grpSpMkLst>
            <pc:docMk/>
            <pc:sldMk cId="3463965483" sldId="315"/>
            <ac:grpSpMk id="861" creationId="{F1AE7849-7FFB-A59B-676A-8C093968E9C5}"/>
          </ac:grpSpMkLst>
        </pc:grpChg>
        <pc:grpChg chg="del">
          <ac:chgData name="Alexandru Railean" userId="4190b587-0e9b-4843-b03f-40ae056574f9" providerId="ADAL" clId="{B356ACBB-1340-4063-BAE5-256DAC501C00}" dt="2025-11-11T22:33:53.752" v="1211" actId="478"/>
          <ac:grpSpMkLst>
            <pc:docMk/>
            <pc:sldMk cId="3463965483" sldId="315"/>
            <ac:grpSpMk id="1102" creationId="{FBF7D399-EB51-943A-A42E-2BE296770D0B}"/>
          </ac:grpSpMkLst>
        </pc:grpChg>
        <pc:grpChg chg="del">
          <ac:chgData name="Alexandru Railean" userId="4190b587-0e9b-4843-b03f-40ae056574f9" providerId="ADAL" clId="{B356ACBB-1340-4063-BAE5-256DAC501C00}" dt="2025-11-11T22:33:53.752" v="1211" actId="478"/>
          <ac:grpSpMkLst>
            <pc:docMk/>
            <pc:sldMk cId="3463965483" sldId="315"/>
            <ac:grpSpMk id="1121" creationId="{A4F9F8FA-2FB5-086E-854F-4BF36403CB38}"/>
          </ac:grpSpMkLst>
        </pc:grpChg>
        <pc:grpChg chg="del">
          <ac:chgData name="Alexandru Railean" userId="4190b587-0e9b-4843-b03f-40ae056574f9" providerId="ADAL" clId="{B356ACBB-1340-4063-BAE5-256DAC501C00}" dt="2025-11-11T22:33:53.752" v="1211" actId="478"/>
          <ac:grpSpMkLst>
            <pc:docMk/>
            <pc:sldMk cId="3463965483" sldId="315"/>
            <ac:grpSpMk id="1125" creationId="{DA698BF1-C46F-39EF-BFEF-E7AE9424D50E}"/>
          </ac:grpSpMkLst>
        </pc:grpChg>
        <pc:grpChg chg="del">
          <ac:chgData name="Alexandru Railean" userId="4190b587-0e9b-4843-b03f-40ae056574f9" providerId="ADAL" clId="{B356ACBB-1340-4063-BAE5-256DAC501C00}" dt="2025-11-11T22:33:53.752" v="1211" actId="478"/>
          <ac:grpSpMkLst>
            <pc:docMk/>
            <pc:sldMk cId="3463965483" sldId="315"/>
            <ac:grpSpMk id="1137" creationId="{9D96F88E-05C0-C3A8-DBA8-3A99CAC3BC2E}"/>
          </ac:grpSpMkLst>
        </pc:grpChg>
        <pc:grpChg chg="del">
          <ac:chgData name="Alexandru Railean" userId="4190b587-0e9b-4843-b03f-40ae056574f9" providerId="ADAL" clId="{B356ACBB-1340-4063-BAE5-256DAC501C00}" dt="2025-11-11T22:33:53.752" v="1211" actId="478"/>
          <ac:grpSpMkLst>
            <pc:docMk/>
            <pc:sldMk cId="3463965483" sldId="315"/>
            <ac:grpSpMk id="1146" creationId="{C6B9BAE1-C78D-821A-659B-F68DF46326FA}"/>
          </ac:grpSpMkLst>
        </pc:grpChg>
        <pc:picChg chg="add mod">
          <ac:chgData name="Alexandru Railean" userId="4190b587-0e9b-4843-b03f-40ae056574f9" providerId="ADAL" clId="{B356ACBB-1340-4063-BAE5-256DAC501C00}" dt="2025-11-11T22:34:07.463" v="1218" actId="1076"/>
          <ac:picMkLst>
            <pc:docMk/>
            <pc:sldMk cId="3463965483" sldId="315"/>
            <ac:picMk id="3" creationId="{9D7193E3-89FA-CEEC-CBEE-9D35C2C905EA}"/>
          </ac:picMkLst>
        </pc:picChg>
      </pc:sldChg>
      <pc:sldChg chg="addSp delSp modSp add del mod">
        <pc:chgData name="Alexandru Railean" userId="4190b587-0e9b-4843-b03f-40ae056574f9" providerId="ADAL" clId="{B356ACBB-1340-4063-BAE5-256DAC501C00}" dt="2025-11-11T22:34:15.295" v="1222" actId="47"/>
        <pc:sldMkLst>
          <pc:docMk/>
          <pc:sldMk cId="3479077284" sldId="316"/>
        </pc:sldMkLst>
        <pc:spChg chg="mod">
          <ac:chgData name="Alexandru Railean" userId="4190b587-0e9b-4843-b03f-40ae056574f9" providerId="ADAL" clId="{B356ACBB-1340-4063-BAE5-256DAC501C00}" dt="2025-11-09T22:34:09.558" v="349"/>
          <ac:spMkLst>
            <pc:docMk/>
            <pc:sldMk cId="3479077284" sldId="316"/>
            <ac:spMk id="1508" creationId="{D3ABF1B3-F115-EDB8-310A-BDBE785E9A68}"/>
          </ac:spMkLst>
        </pc:spChg>
        <pc:spChg chg="mod">
          <ac:chgData name="Alexandru Railean" userId="4190b587-0e9b-4843-b03f-40ae056574f9" providerId="ADAL" clId="{B356ACBB-1340-4063-BAE5-256DAC501C00}" dt="2025-11-09T22:30:10.639" v="285" actId="404"/>
          <ac:spMkLst>
            <pc:docMk/>
            <pc:sldMk cId="3479077284" sldId="316"/>
            <ac:spMk id="1509" creationId="{88582189-8B59-50AE-B109-CFFF9725BF2C}"/>
          </ac:spMkLst>
        </pc:spChg>
        <pc:grpChg chg="mod">
          <ac:chgData name="Alexandru Railean" userId="4190b587-0e9b-4843-b03f-40ae056574f9" providerId="ADAL" clId="{B356ACBB-1340-4063-BAE5-256DAC501C00}" dt="2025-11-09T22:33:37.270" v="341" actId="1076"/>
          <ac:grpSpMkLst>
            <pc:docMk/>
            <pc:sldMk cId="3479077284" sldId="316"/>
            <ac:grpSpMk id="1641" creationId="{FF505B69-DF47-1CD2-2A2C-C3A8A073BF73}"/>
          </ac:grpSpMkLst>
        </pc:grpChg>
        <pc:grpChg chg="mod">
          <ac:chgData name="Alexandru Railean" userId="4190b587-0e9b-4843-b03f-40ae056574f9" providerId="ADAL" clId="{B356ACBB-1340-4063-BAE5-256DAC501C00}" dt="2025-11-09T22:30:29.433" v="289" actId="14100"/>
          <ac:grpSpMkLst>
            <pc:docMk/>
            <pc:sldMk cId="3479077284" sldId="316"/>
            <ac:grpSpMk id="1660" creationId="{9D5C41DE-EDE0-037A-978D-E50AB95D2B3B}"/>
          </ac:grpSpMkLst>
        </pc:grpChg>
        <pc:picChg chg="add mod">
          <ac:chgData name="Alexandru Railean" userId="4190b587-0e9b-4843-b03f-40ae056574f9" providerId="ADAL" clId="{B356ACBB-1340-4063-BAE5-256DAC501C00}" dt="2025-11-09T22:30:38.521" v="295" actId="1076"/>
          <ac:picMkLst>
            <pc:docMk/>
            <pc:sldMk cId="3479077284" sldId="316"/>
            <ac:picMk id="3" creationId="{EDD6A20E-1847-99BB-B3D8-6E4E514EEFC1}"/>
          </ac:picMkLst>
        </pc:picChg>
      </pc:sldChg>
      <pc:sldChg chg="add del">
        <pc:chgData name="Alexandru Railean" userId="4190b587-0e9b-4843-b03f-40ae056574f9" providerId="ADAL" clId="{B356ACBB-1340-4063-BAE5-256DAC501C00}" dt="2025-11-11T10:37:56.246" v="746" actId="47"/>
        <pc:sldMkLst>
          <pc:docMk/>
          <pc:sldMk cId="2399070040" sldId="317"/>
        </pc:sldMkLst>
      </pc:sldChg>
      <pc:sldChg chg="addSp delSp modSp add del mod">
        <pc:chgData name="Alexandru Railean" userId="4190b587-0e9b-4843-b03f-40ae056574f9" providerId="ADAL" clId="{B356ACBB-1340-4063-BAE5-256DAC501C00}" dt="2025-11-11T22:34:17.448" v="1225" actId="47"/>
        <pc:sldMkLst>
          <pc:docMk/>
          <pc:sldMk cId="1164988596" sldId="319"/>
        </pc:sldMkLst>
        <pc:spChg chg="mod">
          <ac:chgData name="Alexandru Railean" userId="4190b587-0e9b-4843-b03f-40ae056574f9" providerId="ADAL" clId="{B356ACBB-1340-4063-BAE5-256DAC501C00}" dt="2025-11-09T22:46:34.880" v="593" actId="20577"/>
          <ac:spMkLst>
            <pc:docMk/>
            <pc:sldMk cId="1164988596" sldId="319"/>
            <ac:spMk id="1508" creationId="{9B44B870-9287-D0DB-BEB1-9DBD775A327C}"/>
          </ac:spMkLst>
        </pc:spChg>
        <pc:spChg chg="mod">
          <ac:chgData name="Alexandru Railean" userId="4190b587-0e9b-4843-b03f-40ae056574f9" providerId="ADAL" clId="{B356ACBB-1340-4063-BAE5-256DAC501C00}" dt="2025-11-09T22:46:16.270" v="584" actId="20577"/>
          <ac:spMkLst>
            <pc:docMk/>
            <pc:sldMk cId="1164988596" sldId="319"/>
            <ac:spMk id="1509" creationId="{3E1BCA27-8941-BB94-DCF3-314F65D3378F}"/>
          </ac:spMkLst>
        </pc:spChg>
        <pc:picChg chg="add mod">
          <ac:chgData name="Alexandru Railean" userId="4190b587-0e9b-4843-b03f-40ae056574f9" providerId="ADAL" clId="{B356ACBB-1340-4063-BAE5-256DAC501C00}" dt="2025-11-09T22:46:50.267" v="598" actId="1076"/>
          <ac:picMkLst>
            <pc:docMk/>
            <pc:sldMk cId="1164988596" sldId="319"/>
            <ac:picMk id="5" creationId="{BBFB3039-4CCB-4552-9EB6-DB118AAD21B8}"/>
          </ac:picMkLst>
        </pc:picChg>
      </pc:sldChg>
      <pc:sldChg chg="addSp delSp modSp add mod">
        <pc:chgData name="Alexandru Railean" userId="4190b587-0e9b-4843-b03f-40ae056574f9" providerId="ADAL" clId="{B356ACBB-1340-4063-BAE5-256DAC501C00}" dt="2025-11-09T22:53:26.898" v="745" actId="1076"/>
        <pc:sldMkLst>
          <pc:docMk/>
          <pc:sldMk cId="1262160675" sldId="320"/>
        </pc:sldMkLst>
        <pc:spChg chg="mod">
          <ac:chgData name="Alexandru Railean" userId="4190b587-0e9b-4843-b03f-40ae056574f9" providerId="ADAL" clId="{B356ACBB-1340-4063-BAE5-256DAC501C00}" dt="2025-11-09T22:52:45.579" v="736" actId="20577"/>
          <ac:spMkLst>
            <pc:docMk/>
            <pc:sldMk cId="1262160675" sldId="320"/>
            <ac:spMk id="1859" creationId="{B4917E8C-927E-3456-2064-B72BCEF29945}"/>
          </ac:spMkLst>
        </pc:spChg>
        <pc:picChg chg="add mod">
          <ac:chgData name="Alexandru Railean" userId="4190b587-0e9b-4843-b03f-40ae056574f9" providerId="ADAL" clId="{B356ACBB-1340-4063-BAE5-256DAC501C00}" dt="2025-11-09T22:52:54.951" v="737" actId="1076"/>
          <ac:picMkLst>
            <pc:docMk/>
            <pc:sldMk cId="1262160675" sldId="320"/>
            <ac:picMk id="3" creationId="{6F124044-165C-0B15-CFDC-188EE63CAE44}"/>
          </ac:picMkLst>
        </pc:picChg>
        <pc:picChg chg="add mod">
          <ac:chgData name="Alexandru Railean" userId="4190b587-0e9b-4843-b03f-40ae056574f9" providerId="ADAL" clId="{B356ACBB-1340-4063-BAE5-256DAC501C00}" dt="2025-11-09T22:53:26.898" v="745" actId="1076"/>
          <ac:picMkLst>
            <pc:docMk/>
            <pc:sldMk cId="1262160675" sldId="320"/>
            <ac:picMk id="5" creationId="{F4E14A50-6C78-C7F3-E5CB-81F7D283FA2B}"/>
          </ac:picMkLst>
        </pc:picChg>
      </pc:sldChg>
      <pc:sldChg chg="addSp delSp modSp add del mod ord">
        <pc:chgData name="Alexandru Railean" userId="4190b587-0e9b-4843-b03f-40ae056574f9" providerId="ADAL" clId="{B356ACBB-1340-4063-BAE5-256DAC501C00}" dt="2025-11-11T22:34:14.544" v="1221" actId="47"/>
        <pc:sldMkLst>
          <pc:docMk/>
          <pc:sldMk cId="753858153" sldId="321"/>
        </pc:sldMkLst>
        <pc:spChg chg="add mod">
          <ac:chgData name="Alexandru Railean" userId="4190b587-0e9b-4843-b03f-40ae056574f9" providerId="ADAL" clId="{B356ACBB-1340-4063-BAE5-256DAC501C00}" dt="2025-11-09T22:41:20.538" v="511" actId="20577"/>
          <ac:spMkLst>
            <pc:docMk/>
            <pc:sldMk cId="753858153" sldId="321"/>
            <ac:spMk id="14" creationId="{B66264C8-1527-74A9-6CA8-51FE208E5503}"/>
          </ac:spMkLst>
        </pc:spChg>
        <pc:spChg chg="add mod">
          <ac:chgData name="Alexandru Railean" userId="4190b587-0e9b-4843-b03f-40ae056574f9" providerId="ADAL" clId="{B356ACBB-1340-4063-BAE5-256DAC501C00}" dt="2025-11-09T22:41:11.928" v="508" actId="20577"/>
          <ac:spMkLst>
            <pc:docMk/>
            <pc:sldMk cId="753858153" sldId="321"/>
            <ac:spMk id="15" creationId="{CCF119D5-14BE-0AE4-3883-B8DBAE1470E1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51" creationId="{8FE465EE-372E-D5FA-772F-7A1782AAB520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52" creationId="{157C47F0-5205-09AE-C78F-6DA84B2F5CEB}"/>
          </ac:spMkLst>
        </pc:spChg>
        <pc:spChg chg="mod">
          <ac:chgData name="Alexandru Railean" userId="4190b587-0e9b-4843-b03f-40ae056574f9" providerId="ADAL" clId="{B356ACBB-1340-4063-BAE5-256DAC501C00}" dt="2025-11-09T22:38:09.757" v="456" actId="20577"/>
          <ac:spMkLst>
            <pc:docMk/>
            <pc:sldMk cId="753858153" sldId="321"/>
            <ac:spMk id="1254" creationId="{888E48D3-21A3-AA8C-2FD0-000BB108DDC6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55" creationId="{73939D98-B7BE-DF28-AB3F-56EDD6655C46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56" creationId="{74D94307-E5EA-5D8C-3EDC-C93E615FFD34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58" creationId="{12D36261-4EF8-BC7D-7628-2DDC28218464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61" creationId="{0ED137E5-1A88-8CDD-2D80-9865BB1DD075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62" creationId="{9B61EF38-0755-8B79-9186-21B9D7321ECD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64" creationId="{2BDA1EFB-FFF4-79B7-398D-690F5F242363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65" creationId="{014623EC-86FC-E50F-CC25-EC5189EDF20D}"/>
          </ac:spMkLst>
        </pc:spChg>
        <pc:spChg chg="mod">
          <ac:chgData name="Alexandru Railean" userId="4190b587-0e9b-4843-b03f-40ae056574f9" providerId="ADAL" clId="{B356ACBB-1340-4063-BAE5-256DAC501C00}" dt="2025-11-09T22:41:04.173" v="505" actId="1076"/>
          <ac:spMkLst>
            <pc:docMk/>
            <pc:sldMk cId="753858153" sldId="321"/>
            <ac:spMk id="1267" creationId="{202378C8-B8B6-815A-A5FD-2551CDAA2AFA}"/>
          </ac:spMkLst>
        </pc:spChg>
        <pc:spChg chg="mod">
          <ac:chgData name="Alexandru Railean" userId="4190b587-0e9b-4843-b03f-40ae056574f9" providerId="ADAL" clId="{B356ACBB-1340-4063-BAE5-256DAC501C00}" dt="2025-11-09T22:40:53.427" v="502" actId="1076"/>
          <ac:spMkLst>
            <pc:docMk/>
            <pc:sldMk cId="753858153" sldId="321"/>
            <ac:spMk id="1268" creationId="{C24C49F8-6D69-6816-D6B6-83690087E4B9}"/>
          </ac:spMkLst>
        </pc:spChg>
      </pc:sldChg>
      <pc:sldMasterChg chg="addSldLayout delSldLayout">
        <pc:chgData name="Alexandru Railean" userId="4190b587-0e9b-4843-b03f-40ae056574f9" providerId="ADAL" clId="{B356ACBB-1340-4063-BAE5-256DAC501C00}" dt="2025-11-11T22:34:19.141" v="1227" actId="47"/>
        <pc:sldMasterMkLst>
          <pc:docMk/>
          <pc:sldMasterMk cId="0" sldId="2147483686"/>
        </pc:sldMasterMkLst>
        <pc:sldLayoutChg chg="del">
          <pc:chgData name="Alexandru Railean" userId="4190b587-0e9b-4843-b03f-40ae056574f9" providerId="ADAL" clId="{B356ACBB-1340-4063-BAE5-256DAC501C00}" dt="2025-11-11T22:34:13.084" v="1219" actId="47"/>
          <pc:sldLayoutMkLst>
            <pc:docMk/>
            <pc:sldMasterMk cId="0" sldId="2147483686"/>
            <pc:sldLayoutMk cId="0" sldId="2147483649"/>
          </pc:sldLayoutMkLst>
        </pc:sldLayoutChg>
        <pc:sldLayoutChg chg="del">
          <pc:chgData name="Alexandru Railean" userId="4190b587-0e9b-4843-b03f-40ae056574f9" providerId="ADAL" clId="{B356ACBB-1340-4063-BAE5-256DAC501C00}" dt="2025-11-11T22:34:13.818" v="1220" actId="47"/>
          <pc:sldLayoutMkLst>
            <pc:docMk/>
            <pc:sldMasterMk cId="0" sldId="2147483686"/>
            <pc:sldLayoutMk cId="0" sldId="2147483655"/>
          </pc:sldLayoutMkLst>
        </pc:sldLayoutChg>
        <pc:sldLayoutChg chg="del">
          <pc:chgData name="Alexandru Railean" userId="4190b587-0e9b-4843-b03f-40ae056574f9" providerId="ADAL" clId="{B356ACBB-1340-4063-BAE5-256DAC501C00}" dt="2025-11-11T22:34:14.544" v="1221" actId="47"/>
          <pc:sldLayoutMkLst>
            <pc:docMk/>
            <pc:sldMasterMk cId="0" sldId="2147483686"/>
            <pc:sldLayoutMk cId="0" sldId="2147483659"/>
          </pc:sldLayoutMkLst>
        </pc:sldLayoutChg>
        <pc:sldLayoutChg chg="del">
          <pc:chgData name="Alexandru Railean" userId="4190b587-0e9b-4843-b03f-40ae056574f9" providerId="ADAL" clId="{B356ACBB-1340-4063-BAE5-256DAC501C00}" dt="2025-11-11T22:28:21.122" v="816" actId="47"/>
          <pc:sldLayoutMkLst>
            <pc:docMk/>
            <pc:sldMasterMk cId="0" sldId="2147483686"/>
            <pc:sldLayoutMk cId="0" sldId="2147483660"/>
          </pc:sldLayoutMkLst>
        </pc:sldLayoutChg>
        <pc:sldLayoutChg chg="del">
          <pc:chgData name="Alexandru Railean" userId="4190b587-0e9b-4843-b03f-40ae056574f9" providerId="ADAL" clId="{B356ACBB-1340-4063-BAE5-256DAC501C00}" dt="2025-11-11T22:34:18.112" v="1226" actId="47"/>
          <pc:sldLayoutMkLst>
            <pc:docMk/>
            <pc:sldMasterMk cId="0" sldId="2147483686"/>
            <pc:sldLayoutMk cId="0" sldId="2147483661"/>
          </pc:sldLayoutMkLst>
        </pc:sldLayoutChg>
        <pc:sldLayoutChg chg="del">
          <pc:chgData name="Alexandru Railean" userId="4190b587-0e9b-4843-b03f-40ae056574f9" providerId="ADAL" clId="{B356ACBB-1340-4063-BAE5-256DAC501C00}" dt="2025-11-11T22:34:19.141" v="1227" actId="47"/>
          <pc:sldLayoutMkLst>
            <pc:docMk/>
            <pc:sldMasterMk cId="0" sldId="2147483686"/>
            <pc:sldLayoutMk cId="0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1da8adc63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1da8adc63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0e0058881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0e0058881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123f29fd04_0_2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123f29fd04_0_2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>
          <a:extLst>
            <a:ext uri="{FF2B5EF4-FFF2-40B4-BE49-F238E27FC236}">
              <a16:creationId xmlns:a16="http://schemas.microsoft.com/office/drawing/2014/main" id="{7EB5CA7E-E090-37F5-FC03-E8C38ABE7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13225ec94a_0_2314:notes">
            <a:extLst>
              <a:ext uri="{FF2B5EF4-FFF2-40B4-BE49-F238E27FC236}">
                <a16:creationId xmlns:a16="http://schemas.microsoft.com/office/drawing/2014/main" id="{4DC1F22B-E6B8-0244-A446-5669615D9E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13225ec94a_0_2314:notes">
            <a:extLst>
              <a:ext uri="{FF2B5EF4-FFF2-40B4-BE49-F238E27FC236}">
                <a16:creationId xmlns:a16="http://schemas.microsoft.com/office/drawing/2014/main" id="{13BD2DE3-21D5-9D23-75BE-F59F4E45A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6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>
          <a:extLst>
            <a:ext uri="{FF2B5EF4-FFF2-40B4-BE49-F238E27FC236}">
              <a16:creationId xmlns:a16="http://schemas.microsoft.com/office/drawing/2014/main" id="{EA2B93E6-9C85-50C6-B38E-1C7062047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1123f29fd04_0_2983:notes">
            <a:extLst>
              <a:ext uri="{FF2B5EF4-FFF2-40B4-BE49-F238E27FC236}">
                <a16:creationId xmlns:a16="http://schemas.microsoft.com/office/drawing/2014/main" id="{ED4191A7-3A0F-F1FF-8EA8-38B21F070F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1123f29fd04_0_2983:notes">
            <a:extLst>
              <a:ext uri="{FF2B5EF4-FFF2-40B4-BE49-F238E27FC236}">
                <a16:creationId xmlns:a16="http://schemas.microsoft.com/office/drawing/2014/main" id="{E777CBD4-D7E5-FEDB-ABEF-2870180DB7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7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30275" y="799475"/>
            <a:ext cx="5895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110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  <a:defRPr sz="3400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98175" y="3793125"/>
            <a:ext cx="4012200" cy="358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421575" y="2031963"/>
            <a:ext cx="6803700" cy="8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11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4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5" name="Google Shape;15;p2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7755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0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7456806" y="4605318"/>
            <a:ext cx="975187" cy="156026"/>
            <a:chOff x="6804851" y="2564100"/>
            <a:chExt cx="748474" cy="119744"/>
          </a:xfrm>
        </p:grpSpPr>
        <p:sp>
          <p:nvSpPr>
            <p:cNvPr id="39" name="Google Shape;39;p4"/>
            <p:cNvSpPr/>
            <p:nvPr/>
          </p:nvSpPr>
          <p:spPr>
            <a:xfrm>
              <a:off x="6804851" y="2564100"/>
              <a:ext cx="748474" cy="119744"/>
            </a:xfrm>
            <a:custGeom>
              <a:avLst/>
              <a:gdLst/>
              <a:ahLst/>
              <a:cxnLst/>
              <a:rect l="l" t="t" r="r" b="b"/>
              <a:pathLst>
                <a:path w="45590" h="4893" extrusionOk="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4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49;p4"/>
          <p:cNvSpPr txBox="1">
            <a:spLocks noGrp="1"/>
          </p:cNvSpPr>
          <p:nvPr>
            <p:ph type="subTitle" idx="2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3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52" name="Google Shape;52;p4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4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4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4247575" y="1832688"/>
            <a:ext cx="3969900" cy="19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8121350" y="459590"/>
            <a:ext cx="236505" cy="234318"/>
          </a:xfrm>
          <a:custGeom>
            <a:avLst/>
            <a:gdLst/>
            <a:ahLst/>
            <a:cxnLst/>
            <a:rect l="l" t="t" r="r" b="b"/>
            <a:pathLst>
              <a:path w="3678" h="3644" fill="none" extrusionOk="0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ubTitle" idx="2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ubTitle" idx="3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102" name="Google Shape;102;p7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03" name="Google Shape;103;p7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1800450" y="1627088"/>
            <a:ext cx="55431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112" name="Google Shape;112;p8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8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0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subTitle" idx="3"/>
          </p:nvPr>
        </p:nvSpPr>
        <p:spPr>
          <a:xfrm>
            <a:off x="820050" y="2155275"/>
            <a:ext cx="4836000" cy="22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3" name="Google Shape;283;p19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284" name="Google Shape;284;p19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9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9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9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6" name="Google Shape;566;p35"/>
          <p:cNvCxnSpPr/>
          <p:nvPr/>
        </p:nvCxnSpPr>
        <p:spPr>
          <a:xfrm>
            <a:off x="-28650" y="4871400"/>
            <a:ext cx="9201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7" name="Google Shape;567;p35"/>
          <p:cNvGrpSpPr/>
          <p:nvPr/>
        </p:nvGrpSpPr>
        <p:grpSpPr>
          <a:xfrm>
            <a:off x="7743206" y="4046953"/>
            <a:ext cx="616248" cy="615772"/>
            <a:chOff x="8346306" y="4043753"/>
            <a:chExt cx="616248" cy="615772"/>
          </a:xfrm>
        </p:grpSpPr>
        <p:sp>
          <p:nvSpPr>
            <p:cNvPr id="568" name="Google Shape;568;p35"/>
            <p:cNvSpPr/>
            <p:nvPr/>
          </p:nvSpPr>
          <p:spPr>
            <a:xfrm>
              <a:off x="8446318" y="4157816"/>
              <a:ext cx="516235" cy="501709"/>
            </a:xfrm>
            <a:custGeom>
              <a:avLst/>
              <a:gdLst/>
              <a:ahLst/>
              <a:cxnLst/>
              <a:rect l="l" t="t" r="r" b="b"/>
              <a:pathLst>
                <a:path w="23420" h="22761" extrusionOk="0">
                  <a:moveTo>
                    <a:pt x="1" y="1"/>
                  </a:moveTo>
                  <a:lnTo>
                    <a:pt x="1" y="22761"/>
                  </a:lnTo>
                  <a:lnTo>
                    <a:pt x="23420" y="22761"/>
                  </a:lnTo>
                  <a:lnTo>
                    <a:pt x="2342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8478434" y="4253414"/>
              <a:ext cx="452004" cy="373995"/>
            </a:xfrm>
            <a:custGeom>
              <a:avLst/>
              <a:gdLst/>
              <a:ahLst/>
              <a:cxnLst/>
              <a:rect l="l" t="t" r="r" b="b"/>
              <a:pathLst>
                <a:path w="20506" h="16967" extrusionOk="0">
                  <a:moveTo>
                    <a:pt x="1" y="1"/>
                  </a:moveTo>
                  <a:lnTo>
                    <a:pt x="1" y="16967"/>
                  </a:lnTo>
                  <a:lnTo>
                    <a:pt x="20506" y="16967"/>
                  </a:lnTo>
                  <a:lnTo>
                    <a:pt x="20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8820291" y="4205251"/>
              <a:ext cx="20676" cy="3064"/>
            </a:xfrm>
            <a:custGeom>
              <a:avLst/>
              <a:gdLst/>
              <a:ahLst/>
              <a:cxnLst/>
              <a:rect l="l" t="t" r="r" b="b"/>
              <a:pathLst>
                <a:path w="938" h="139" extrusionOk="0">
                  <a:moveTo>
                    <a:pt x="1" y="0"/>
                  </a:moveTo>
                  <a:lnTo>
                    <a:pt x="1" y="139"/>
                  </a:lnTo>
                  <a:lnTo>
                    <a:pt x="937" y="139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8905948" y="4198352"/>
              <a:ext cx="16091" cy="16091"/>
            </a:xfrm>
            <a:custGeom>
              <a:avLst/>
              <a:gdLst/>
              <a:ahLst/>
              <a:cxnLst/>
              <a:rect l="l" t="t" r="r" b="b"/>
              <a:pathLst>
                <a:path w="730" h="730" extrusionOk="0">
                  <a:moveTo>
                    <a:pt x="105" y="1"/>
                  </a:moveTo>
                  <a:lnTo>
                    <a:pt x="0" y="105"/>
                  </a:lnTo>
                  <a:lnTo>
                    <a:pt x="660" y="729"/>
                  </a:lnTo>
                  <a:lnTo>
                    <a:pt x="729" y="66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8905948" y="4198352"/>
              <a:ext cx="16091" cy="16091"/>
            </a:xfrm>
            <a:custGeom>
              <a:avLst/>
              <a:gdLst/>
              <a:ahLst/>
              <a:cxnLst/>
              <a:rect l="l" t="t" r="r" b="b"/>
              <a:pathLst>
                <a:path w="730" h="730" extrusionOk="0">
                  <a:moveTo>
                    <a:pt x="660" y="1"/>
                  </a:moveTo>
                  <a:lnTo>
                    <a:pt x="0" y="660"/>
                  </a:lnTo>
                  <a:lnTo>
                    <a:pt x="105" y="729"/>
                  </a:lnTo>
                  <a:lnTo>
                    <a:pt x="729" y="105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8863120" y="4197602"/>
              <a:ext cx="18383" cy="17612"/>
            </a:xfrm>
            <a:custGeom>
              <a:avLst/>
              <a:gdLst/>
              <a:ahLst/>
              <a:cxnLst/>
              <a:rect l="l" t="t" r="r" b="b"/>
              <a:pathLst>
                <a:path w="834" h="799" extrusionOk="0">
                  <a:moveTo>
                    <a:pt x="694" y="139"/>
                  </a:moveTo>
                  <a:lnTo>
                    <a:pt x="694" y="659"/>
                  </a:lnTo>
                  <a:lnTo>
                    <a:pt x="139" y="659"/>
                  </a:lnTo>
                  <a:lnTo>
                    <a:pt x="139" y="139"/>
                  </a:lnTo>
                  <a:close/>
                  <a:moveTo>
                    <a:pt x="1" y="0"/>
                  </a:moveTo>
                  <a:lnTo>
                    <a:pt x="1" y="798"/>
                  </a:lnTo>
                  <a:lnTo>
                    <a:pt x="833" y="798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8346306" y="4043753"/>
              <a:ext cx="516235" cy="501709"/>
              <a:chOff x="8346306" y="4043753"/>
              <a:chExt cx="516235" cy="501709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8346306" y="4043753"/>
                <a:ext cx="516235" cy="501709"/>
              </a:xfrm>
              <a:custGeom>
                <a:avLst/>
                <a:gdLst/>
                <a:ahLst/>
                <a:cxnLst/>
                <a:rect l="l" t="t" r="r" b="b"/>
                <a:pathLst>
                  <a:path w="23420" h="22761" extrusionOk="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8378422" y="4139351"/>
                <a:ext cx="452004" cy="373995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6967" extrusionOk="0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8720279" y="4091188"/>
                <a:ext cx="20676" cy="306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39" extrusionOk="0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8805936" y="4084289"/>
                <a:ext cx="16091" cy="16091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30" extrusionOk="0">
                    <a:moveTo>
                      <a:pt x="105" y="1"/>
                    </a:moveTo>
                    <a:lnTo>
                      <a:pt x="0" y="105"/>
                    </a:lnTo>
                    <a:lnTo>
                      <a:pt x="660" y="729"/>
                    </a:lnTo>
                    <a:lnTo>
                      <a:pt x="729" y="660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8805936" y="4084289"/>
                <a:ext cx="16091" cy="16091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30" extrusionOk="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8763107" y="4083540"/>
                <a:ext cx="18383" cy="1761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9" extrusionOk="0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1" name="Google Shape;581;p35"/>
          <p:cNvGrpSpPr/>
          <p:nvPr/>
        </p:nvGrpSpPr>
        <p:grpSpPr>
          <a:xfrm>
            <a:off x="828750" y="4162788"/>
            <a:ext cx="739738" cy="499927"/>
            <a:chOff x="8009738" y="444900"/>
            <a:chExt cx="739738" cy="499927"/>
          </a:xfrm>
        </p:grpSpPr>
        <p:grpSp>
          <p:nvGrpSpPr>
            <p:cNvPr id="582" name="Google Shape;582;p35"/>
            <p:cNvGrpSpPr/>
            <p:nvPr/>
          </p:nvGrpSpPr>
          <p:grpSpPr>
            <a:xfrm>
              <a:off x="8114513" y="444900"/>
              <a:ext cx="634963" cy="406652"/>
              <a:chOff x="8114513" y="444900"/>
              <a:chExt cx="634963" cy="406652"/>
            </a:xfrm>
          </p:grpSpPr>
          <p:sp>
            <p:nvSpPr>
              <p:cNvPr id="583" name="Google Shape;583;p35"/>
              <p:cNvSpPr/>
              <p:nvPr/>
            </p:nvSpPr>
            <p:spPr>
              <a:xfrm>
                <a:off x="8114513" y="444900"/>
                <a:ext cx="63495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360" extrusionOk="0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8706063" y="463100"/>
                <a:ext cx="217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34" fill="none" extrusionOk="0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8706063" y="463100"/>
                <a:ext cx="217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34" fill="none" extrusionOk="0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8114525" y="503900"/>
                <a:ext cx="634950" cy="347652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360" extrusionOk="0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35"/>
            <p:cNvGrpSpPr/>
            <p:nvPr/>
          </p:nvGrpSpPr>
          <p:grpSpPr>
            <a:xfrm>
              <a:off x="8009738" y="538175"/>
              <a:ext cx="634963" cy="406652"/>
              <a:chOff x="8009738" y="538175"/>
              <a:chExt cx="634963" cy="406652"/>
            </a:xfrm>
          </p:grpSpPr>
          <p:sp>
            <p:nvSpPr>
              <p:cNvPr id="588" name="Google Shape;588;p35"/>
              <p:cNvSpPr/>
              <p:nvPr/>
            </p:nvSpPr>
            <p:spPr>
              <a:xfrm>
                <a:off x="8009738" y="538175"/>
                <a:ext cx="63495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360" extrusionOk="0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34" fill="none" extrusionOk="0">
                    <a:moveTo>
                      <a:pt x="1" y="1"/>
                    </a:moveTo>
                    <a:lnTo>
                      <a:pt x="868" y="83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8601288" y="556375"/>
                <a:ext cx="217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34" fill="none" extrusionOk="0">
                    <a:moveTo>
                      <a:pt x="868" y="1"/>
                    </a:moveTo>
                    <a:lnTo>
                      <a:pt x="1" y="833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8009750" y="597175"/>
                <a:ext cx="634950" cy="347652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360" extrusionOk="0">
                    <a:moveTo>
                      <a:pt x="1" y="0"/>
                    </a:moveTo>
                    <a:lnTo>
                      <a:pt x="1" y="2359"/>
                    </a:lnTo>
                    <a:lnTo>
                      <a:pt x="25398" y="2359"/>
                    </a:lnTo>
                    <a:lnTo>
                      <a:pt x="2539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2" name="Google Shape;592;p35"/>
          <p:cNvGrpSpPr/>
          <p:nvPr/>
        </p:nvGrpSpPr>
        <p:grpSpPr>
          <a:xfrm>
            <a:off x="7803674" y="274350"/>
            <a:ext cx="740253" cy="263814"/>
            <a:chOff x="8146574" y="4473425"/>
            <a:chExt cx="740253" cy="263814"/>
          </a:xfrm>
        </p:grpSpPr>
        <p:sp>
          <p:nvSpPr>
            <p:cNvPr id="593" name="Google Shape;593;p35"/>
            <p:cNvSpPr/>
            <p:nvPr/>
          </p:nvSpPr>
          <p:spPr>
            <a:xfrm>
              <a:off x="8146574" y="4473425"/>
              <a:ext cx="740253" cy="263814"/>
            </a:xfrm>
            <a:custGeom>
              <a:avLst/>
              <a:gdLst/>
              <a:ahLst/>
              <a:cxnLst/>
              <a:rect l="l" t="t" r="r" b="b"/>
              <a:pathLst>
                <a:path w="46007" h="28590" extrusionOk="0">
                  <a:moveTo>
                    <a:pt x="1" y="0"/>
                  </a:moveTo>
                  <a:lnTo>
                    <a:pt x="1" y="28589"/>
                  </a:lnTo>
                  <a:lnTo>
                    <a:pt x="46007" y="28589"/>
                  </a:lnTo>
                  <a:lnTo>
                    <a:pt x="4600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8667243" y="4559040"/>
              <a:ext cx="87521" cy="87487"/>
            </a:xfrm>
            <a:custGeom>
              <a:avLst/>
              <a:gdLst/>
              <a:ahLst/>
              <a:cxnLst/>
              <a:rect l="l" t="t" r="r" b="b"/>
              <a:pathLst>
                <a:path w="1702" h="1701" extrusionOk="0">
                  <a:moveTo>
                    <a:pt x="105" y="1"/>
                  </a:moveTo>
                  <a:lnTo>
                    <a:pt x="36" y="35"/>
                  </a:lnTo>
                  <a:lnTo>
                    <a:pt x="1" y="139"/>
                  </a:lnTo>
                  <a:lnTo>
                    <a:pt x="36" y="209"/>
                  </a:lnTo>
                  <a:lnTo>
                    <a:pt x="660" y="868"/>
                  </a:lnTo>
                  <a:lnTo>
                    <a:pt x="36" y="1493"/>
                  </a:lnTo>
                  <a:lnTo>
                    <a:pt x="1" y="1597"/>
                  </a:lnTo>
                  <a:lnTo>
                    <a:pt x="36" y="1666"/>
                  </a:lnTo>
                  <a:lnTo>
                    <a:pt x="105" y="1701"/>
                  </a:lnTo>
                  <a:lnTo>
                    <a:pt x="209" y="1666"/>
                  </a:lnTo>
                  <a:lnTo>
                    <a:pt x="834" y="1041"/>
                  </a:lnTo>
                  <a:lnTo>
                    <a:pt x="1493" y="1666"/>
                  </a:lnTo>
                  <a:lnTo>
                    <a:pt x="1562" y="1701"/>
                  </a:lnTo>
                  <a:lnTo>
                    <a:pt x="1666" y="1666"/>
                  </a:lnTo>
                  <a:lnTo>
                    <a:pt x="1701" y="1597"/>
                  </a:lnTo>
                  <a:lnTo>
                    <a:pt x="1666" y="1493"/>
                  </a:lnTo>
                  <a:lnTo>
                    <a:pt x="1007" y="868"/>
                  </a:lnTo>
                  <a:lnTo>
                    <a:pt x="1666" y="209"/>
                  </a:lnTo>
                  <a:lnTo>
                    <a:pt x="1701" y="139"/>
                  </a:lnTo>
                  <a:lnTo>
                    <a:pt x="1666" y="35"/>
                  </a:lnTo>
                  <a:lnTo>
                    <a:pt x="1562" y="1"/>
                  </a:lnTo>
                  <a:lnTo>
                    <a:pt x="1493" y="35"/>
                  </a:lnTo>
                  <a:lnTo>
                    <a:pt x="834" y="695"/>
                  </a:lnTo>
                  <a:lnTo>
                    <a:pt x="209" y="3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8465662" y="4553691"/>
              <a:ext cx="99914" cy="99985"/>
            </a:xfrm>
            <a:custGeom>
              <a:avLst/>
              <a:gdLst/>
              <a:ahLst/>
              <a:cxnLst/>
              <a:rect l="l" t="t" r="r" b="b"/>
              <a:pathLst>
                <a:path w="1943" h="1944" extrusionOk="0">
                  <a:moveTo>
                    <a:pt x="1700" y="243"/>
                  </a:moveTo>
                  <a:lnTo>
                    <a:pt x="1700" y="1701"/>
                  </a:lnTo>
                  <a:lnTo>
                    <a:pt x="243" y="1701"/>
                  </a:lnTo>
                  <a:lnTo>
                    <a:pt x="243" y="243"/>
                  </a:lnTo>
                  <a:close/>
                  <a:moveTo>
                    <a:pt x="0" y="1"/>
                  </a:moveTo>
                  <a:lnTo>
                    <a:pt x="0" y="1943"/>
                  </a:lnTo>
                  <a:lnTo>
                    <a:pt x="1943" y="194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8264029" y="4603682"/>
              <a:ext cx="99965" cy="12498"/>
            </a:xfrm>
            <a:custGeom>
              <a:avLst/>
              <a:gdLst/>
              <a:ahLst/>
              <a:cxnLst/>
              <a:rect l="l" t="t" r="r" b="b"/>
              <a:pathLst>
                <a:path w="1944" h="243" extrusionOk="0">
                  <a:moveTo>
                    <a:pt x="104" y="0"/>
                  </a:moveTo>
                  <a:lnTo>
                    <a:pt x="35" y="35"/>
                  </a:lnTo>
                  <a:lnTo>
                    <a:pt x="0" y="139"/>
                  </a:lnTo>
                  <a:lnTo>
                    <a:pt x="35" y="208"/>
                  </a:lnTo>
                  <a:lnTo>
                    <a:pt x="104" y="243"/>
                  </a:lnTo>
                  <a:lnTo>
                    <a:pt x="1839" y="243"/>
                  </a:lnTo>
                  <a:lnTo>
                    <a:pt x="1908" y="208"/>
                  </a:lnTo>
                  <a:lnTo>
                    <a:pt x="1943" y="139"/>
                  </a:lnTo>
                  <a:lnTo>
                    <a:pt x="1908" y="35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35"/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8" name="Google Shape;598;p35"/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599" name="Google Shape;599;p35"/>
          <p:cNvGrpSpPr/>
          <p:nvPr/>
        </p:nvGrpSpPr>
        <p:grpSpPr>
          <a:xfrm>
            <a:off x="999064" y="-1277365"/>
            <a:ext cx="3457467" cy="2307086"/>
            <a:chOff x="999064" y="-1277365"/>
            <a:chExt cx="3457467" cy="2307086"/>
          </a:xfrm>
        </p:grpSpPr>
        <p:sp>
          <p:nvSpPr>
            <p:cNvPr id="600" name="Google Shape;600;p35"/>
            <p:cNvSpPr/>
            <p:nvPr/>
          </p:nvSpPr>
          <p:spPr>
            <a:xfrm>
              <a:off x="999064" y="-1277365"/>
              <a:ext cx="3457467" cy="2301166"/>
            </a:xfrm>
            <a:custGeom>
              <a:avLst/>
              <a:gdLst/>
              <a:ahLst/>
              <a:cxnLst/>
              <a:rect l="l" t="t" r="r" b="b"/>
              <a:pathLst>
                <a:path w="25697" h="17103" extrusionOk="0">
                  <a:moveTo>
                    <a:pt x="25609" y="89"/>
                  </a:moveTo>
                  <a:lnTo>
                    <a:pt x="25609" y="17015"/>
                  </a:lnTo>
                  <a:lnTo>
                    <a:pt x="88" y="17015"/>
                  </a:lnTo>
                  <a:lnTo>
                    <a:pt x="88" y="89"/>
                  </a:lnTo>
                  <a:close/>
                  <a:moveTo>
                    <a:pt x="0" y="1"/>
                  </a:moveTo>
                  <a:lnTo>
                    <a:pt x="0" y="17103"/>
                  </a:lnTo>
                  <a:lnTo>
                    <a:pt x="25697" y="17103"/>
                  </a:lnTo>
                  <a:lnTo>
                    <a:pt x="25697" y="17059"/>
                  </a:lnTo>
                  <a:lnTo>
                    <a:pt x="25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999064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999064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1378622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1378622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764101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764101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143525" y="-1271445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2143525" y="-1271445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2523083" y="-1271445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2523083" y="-1271445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908562" y="-1271445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2908562" y="-1271445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288120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288120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673599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3673599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053158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053158" y="-1271445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10904" y="-897806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010904" y="-897806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1010904" y="-512328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1010904" y="-512328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1010904" y="-132769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1010904" y="-132769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010904" y="632268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1010904" y="632268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35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628" name="Google Shape;628;p35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35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35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35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3" name="Google Shape;633;p36"/>
          <p:cNvCxnSpPr/>
          <p:nvPr/>
        </p:nvCxnSpPr>
        <p:spPr>
          <a:xfrm>
            <a:off x="-28650" y="4871400"/>
            <a:ext cx="9201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4" name="Google Shape;634;p36"/>
          <p:cNvGrpSpPr/>
          <p:nvPr/>
        </p:nvGrpSpPr>
        <p:grpSpPr>
          <a:xfrm>
            <a:off x="7485021" y="4115951"/>
            <a:ext cx="884879" cy="593594"/>
            <a:chOff x="7547121" y="4126026"/>
            <a:chExt cx="884879" cy="593594"/>
          </a:xfrm>
        </p:grpSpPr>
        <p:grpSp>
          <p:nvGrpSpPr>
            <p:cNvPr id="635" name="Google Shape;635;p36"/>
            <p:cNvGrpSpPr/>
            <p:nvPr/>
          </p:nvGrpSpPr>
          <p:grpSpPr>
            <a:xfrm>
              <a:off x="7547121" y="4126026"/>
              <a:ext cx="807768" cy="501969"/>
              <a:chOff x="7868946" y="4011726"/>
              <a:chExt cx="807768" cy="501969"/>
            </a:xfrm>
          </p:grpSpPr>
          <p:sp>
            <p:nvSpPr>
              <p:cNvPr id="636" name="Google Shape;636;p36"/>
              <p:cNvSpPr/>
              <p:nvPr/>
            </p:nvSpPr>
            <p:spPr>
              <a:xfrm>
                <a:off x="7868946" y="4011726"/>
                <a:ext cx="807768" cy="501969"/>
              </a:xfrm>
              <a:custGeom>
                <a:avLst/>
                <a:gdLst/>
                <a:ahLst/>
                <a:cxnLst/>
                <a:rect l="l" t="t" r="r" b="b"/>
                <a:pathLst>
                  <a:path w="46007" h="28590" extrusionOk="0">
                    <a:moveTo>
                      <a:pt x="1" y="0"/>
                    </a:moveTo>
                    <a:lnTo>
                      <a:pt x="1" y="28589"/>
                    </a:lnTo>
                    <a:lnTo>
                      <a:pt x="46007" y="28589"/>
                    </a:lnTo>
                    <a:lnTo>
                      <a:pt x="46007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8624304" y="4040959"/>
                <a:ext cx="29883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701" extrusionOk="0">
                    <a:moveTo>
                      <a:pt x="105" y="1"/>
                    </a:moveTo>
                    <a:lnTo>
                      <a:pt x="36" y="35"/>
                    </a:lnTo>
                    <a:lnTo>
                      <a:pt x="1" y="139"/>
                    </a:lnTo>
                    <a:lnTo>
                      <a:pt x="36" y="209"/>
                    </a:lnTo>
                    <a:lnTo>
                      <a:pt x="660" y="868"/>
                    </a:lnTo>
                    <a:lnTo>
                      <a:pt x="36" y="1493"/>
                    </a:lnTo>
                    <a:lnTo>
                      <a:pt x="1" y="1597"/>
                    </a:lnTo>
                    <a:lnTo>
                      <a:pt x="36" y="1666"/>
                    </a:lnTo>
                    <a:lnTo>
                      <a:pt x="105" y="1701"/>
                    </a:lnTo>
                    <a:lnTo>
                      <a:pt x="209" y="1666"/>
                    </a:lnTo>
                    <a:lnTo>
                      <a:pt x="834" y="1041"/>
                    </a:lnTo>
                    <a:lnTo>
                      <a:pt x="1493" y="1666"/>
                    </a:lnTo>
                    <a:lnTo>
                      <a:pt x="1562" y="1701"/>
                    </a:lnTo>
                    <a:lnTo>
                      <a:pt x="1666" y="1666"/>
                    </a:lnTo>
                    <a:lnTo>
                      <a:pt x="1701" y="1597"/>
                    </a:lnTo>
                    <a:lnTo>
                      <a:pt x="1666" y="1493"/>
                    </a:lnTo>
                    <a:lnTo>
                      <a:pt x="1007" y="868"/>
                    </a:lnTo>
                    <a:lnTo>
                      <a:pt x="1666" y="209"/>
                    </a:lnTo>
                    <a:lnTo>
                      <a:pt x="1701" y="139"/>
                    </a:lnTo>
                    <a:lnTo>
                      <a:pt x="1666" y="35"/>
                    </a:lnTo>
                    <a:lnTo>
                      <a:pt x="1562" y="1"/>
                    </a:lnTo>
                    <a:lnTo>
                      <a:pt x="1493" y="35"/>
                    </a:lnTo>
                    <a:lnTo>
                      <a:pt x="834" y="695"/>
                    </a:lnTo>
                    <a:lnTo>
                      <a:pt x="209" y="35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8562186" y="4039133"/>
                <a:ext cx="34114" cy="3413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944" extrusionOk="0">
                    <a:moveTo>
                      <a:pt x="1700" y="243"/>
                    </a:moveTo>
                    <a:lnTo>
                      <a:pt x="1700" y="1701"/>
                    </a:lnTo>
                    <a:lnTo>
                      <a:pt x="243" y="1701"/>
                    </a:lnTo>
                    <a:lnTo>
                      <a:pt x="243" y="243"/>
                    </a:lnTo>
                    <a:close/>
                    <a:moveTo>
                      <a:pt x="0" y="1"/>
                    </a:moveTo>
                    <a:lnTo>
                      <a:pt x="0" y="1943"/>
                    </a:lnTo>
                    <a:lnTo>
                      <a:pt x="1943" y="1943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6"/>
              <p:cNvSpPr/>
              <p:nvPr/>
            </p:nvSpPr>
            <p:spPr>
              <a:xfrm>
                <a:off x="8506143" y="4056199"/>
                <a:ext cx="34132" cy="426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43" extrusionOk="0">
                    <a:moveTo>
                      <a:pt x="104" y="0"/>
                    </a:moveTo>
                    <a:lnTo>
                      <a:pt x="35" y="35"/>
                    </a:lnTo>
                    <a:lnTo>
                      <a:pt x="0" y="139"/>
                    </a:lnTo>
                    <a:lnTo>
                      <a:pt x="35" y="208"/>
                    </a:lnTo>
                    <a:lnTo>
                      <a:pt x="104" y="243"/>
                    </a:lnTo>
                    <a:lnTo>
                      <a:pt x="1839" y="243"/>
                    </a:lnTo>
                    <a:lnTo>
                      <a:pt x="1908" y="208"/>
                    </a:lnTo>
                    <a:lnTo>
                      <a:pt x="1943" y="139"/>
                    </a:lnTo>
                    <a:lnTo>
                      <a:pt x="1908" y="35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36"/>
            <p:cNvGrpSpPr/>
            <p:nvPr/>
          </p:nvGrpSpPr>
          <p:grpSpPr>
            <a:xfrm>
              <a:off x="7623321" y="4217651"/>
              <a:ext cx="808679" cy="501969"/>
              <a:chOff x="6592596" y="2373026"/>
              <a:chExt cx="808679" cy="501969"/>
            </a:xfrm>
          </p:grpSpPr>
          <p:sp>
            <p:nvSpPr>
              <p:cNvPr id="641" name="Google Shape;641;p36"/>
              <p:cNvSpPr/>
              <p:nvPr/>
            </p:nvSpPr>
            <p:spPr>
              <a:xfrm>
                <a:off x="6592596" y="2373026"/>
                <a:ext cx="807768" cy="501969"/>
              </a:xfrm>
              <a:custGeom>
                <a:avLst/>
                <a:gdLst/>
                <a:ahLst/>
                <a:cxnLst/>
                <a:rect l="l" t="t" r="r" b="b"/>
                <a:pathLst>
                  <a:path w="46007" h="28590" extrusionOk="0">
                    <a:moveTo>
                      <a:pt x="1" y="0"/>
                    </a:moveTo>
                    <a:lnTo>
                      <a:pt x="1" y="28589"/>
                    </a:lnTo>
                    <a:lnTo>
                      <a:pt x="46007" y="28589"/>
                    </a:lnTo>
                    <a:lnTo>
                      <a:pt x="46007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6"/>
              <p:cNvSpPr/>
              <p:nvPr/>
            </p:nvSpPr>
            <p:spPr>
              <a:xfrm>
                <a:off x="7347954" y="2402259"/>
                <a:ext cx="29883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701" extrusionOk="0">
                    <a:moveTo>
                      <a:pt x="105" y="1"/>
                    </a:moveTo>
                    <a:lnTo>
                      <a:pt x="36" y="35"/>
                    </a:lnTo>
                    <a:lnTo>
                      <a:pt x="1" y="139"/>
                    </a:lnTo>
                    <a:lnTo>
                      <a:pt x="36" y="209"/>
                    </a:lnTo>
                    <a:lnTo>
                      <a:pt x="660" y="868"/>
                    </a:lnTo>
                    <a:lnTo>
                      <a:pt x="36" y="1493"/>
                    </a:lnTo>
                    <a:lnTo>
                      <a:pt x="1" y="1597"/>
                    </a:lnTo>
                    <a:lnTo>
                      <a:pt x="36" y="1666"/>
                    </a:lnTo>
                    <a:lnTo>
                      <a:pt x="105" y="1701"/>
                    </a:lnTo>
                    <a:lnTo>
                      <a:pt x="209" y="1666"/>
                    </a:lnTo>
                    <a:lnTo>
                      <a:pt x="834" y="1041"/>
                    </a:lnTo>
                    <a:lnTo>
                      <a:pt x="1493" y="1666"/>
                    </a:lnTo>
                    <a:lnTo>
                      <a:pt x="1562" y="1701"/>
                    </a:lnTo>
                    <a:lnTo>
                      <a:pt x="1666" y="1666"/>
                    </a:lnTo>
                    <a:lnTo>
                      <a:pt x="1701" y="1597"/>
                    </a:lnTo>
                    <a:lnTo>
                      <a:pt x="1666" y="1493"/>
                    </a:lnTo>
                    <a:lnTo>
                      <a:pt x="1007" y="868"/>
                    </a:lnTo>
                    <a:lnTo>
                      <a:pt x="1666" y="209"/>
                    </a:lnTo>
                    <a:lnTo>
                      <a:pt x="1701" y="139"/>
                    </a:lnTo>
                    <a:lnTo>
                      <a:pt x="1666" y="35"/>
                    </a:lnTo>
                    <a:lnTo>
                      <a:pt x="1562" y="1"/>
                    </a:lnTo>
                    <a:lnTo>
                      <a:pt x="1493" y="35"/>
                    </a:lnTo>
                    <a:lnTo>
                      <a:pt x="834" y="695"/>
                    </a:lnTo>
                    <a:lnTo>
                      <a:pt x="209" y="35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>
                <a:off x="7285836" y="2400433"/>
                <a:ext cx="34114" cy="3413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944" extrusionOk="0">
                    <a:moveTo>
                      <a:pt x="1700" y="243"/>
                    </a:moveTo>
                    <a:lnTo>
                      <a:pt x="1700" y="1701"/>
                    </a:lnTo>
                    <a:lnTo>
                      <a:pt x="243" y="1701"/>
                    </a:lnTo>
                    <a:lnTo>
                      <a:pt x="243" y="243"/>
                    </a:lnTo>
                    <a:close/>
                    <a:moveTo>
                      <a:pt x="0" y="1"/>
                    </a:moveTo>
                    <a:lnTo>
                      <a:pt x="0" y="1943"/>
                    </a:lnTo>
                    <a:lnTo>
                      <a:pt x="1943" y="1943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>
                <a:off x="7229793" y="2417499"/>
                <a:ext cx="34132" cy="426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43" extrusionOk="0">
                    <a:moveTo>
                      <a:pt x="104" y="0"/>
                    </a:moveTo>
                    <a:lnTo>
                      <a:pt x="35" y="35"/>
                    </a:lnTo>
                    <a:lnTo>
                      <a:pt x="0" y="139"/>
                    </a:lnTo>
                    <a:lnTo>
                      <a:pt x="35" y="208"/>
                    </a:lnTo>
                    <a:lnTo>
                      <a:pt x="104" y="243"/>
                    </a:lnTo>
                    <a:lnTo>
                      <a:pt x="1839" y="243"/>
                    </a:lnTo>
                    <a:lnTo>
                      <a:pt x="1908" y="208"/>
                    </a:lnTo>
                    <a:lnTo>
                      <a:pt x="1943" y="139"/>
                    </a:lnTo>
                    <a:lnTo>
                      <a:pt x="1908" y="35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45" name="Google Shape;645;p36"/>
              <p:cNvCxnSpPr/>
              <p:nvPr/>
            </p:nvCxnSpPr>
            <p:spPr>
              <a:xfrm>
                <a:off x="6594875" y="2465800"/>
                <a:ext cx="806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6" name="Google Shape;646;p36"/>
          <p:cNvGrpSpPr/>
          <p:nvPr/>
        </p:nvGrpSpPr>
        <p:grpSpPr>
          <a:xfrm>
            <a:off x="828747" y="484279"/>
            <a:ext cx="605939" cy="733425"/>
            <a:chOff x="7743897" y="444129"/>
            <a:chExt cx="605939" cy="733425"/>
          </a:xfrm>
        </p:grpSpPr>
        <p:grpSp>
          <p:nvGrpSpPr>
            <p:cNvPr id="647" name="Google Shape;647;p36"/>
            <p:cNvGrpSpPr/>
            <p:nvPr/>
          </p:nvGrpSpPr>
          <p:grpSpPr>
            <a:xfrm>
              <a:off x="7743897" y="600104"/>
              <a:ext cx="444014" cy="577450"/>
              <a:chOff x="7743897" y="600104"/>
              <a:chExt cx="444014" cy="577450"/>
            </a:xfrm>
          </p:grpSpPr>
          <p:sp>
            <p:nvSpPr>
              <p:cNvPr id="648" name="Google Shape;648;p36"/>
              <p:cNvSpPr/>
              <p:nvPr/>
            </p:nvSpPr>
            <p:spPr>
              <a:xfrm>
                <a:off x="7743897" y="600104"/>
                <a:ext cx="444011" cy="577450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17418" extrusionOk="0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8077480" y="600104"/>
                <a:ext cx="110431" cy="13804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4164" extrusionOk="0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0" name="Google Shape;650;p36"/>
              <p:cNvCxnSpPr/>
              <p:nvPr/>
            </p:nvCxnSpPr>
            <p:spPr>
              <a:xfrm>
                <a:off x="7809313" y="834013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36"/>
              <p:cNvCxnSpPr/>
              <p:nvPr/>
            </p:nvCxnSpPr>
            <p:spPr>
              <a:xfrm>
                <a:off x="7809313" y="888838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36"/>
              <p:cNvCxnSpPr/>
              <p:nvPr/>
            </p:nvCxnSpPr>
            <p:spPr>
              <a:xfrm>
                <a:off x="7809313" y="941088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53" name="Google Shape;653;p36"/>
            <p:cNvGrpSpPr/>
            <p:nvPr/>
          </p:nvGrpSpPr>
          <p:grpSpPr>
            <a:xfrm>
              <a:off x="7824860" y="522117"/>
              <a:ext cx="444014" cy="577450"/>
              <a:chOff x="2255047" y="690567"/>
              <a:chExt cx="444014" cy="577450"/>
            </a:xfrm>
          </p:grpSpPr>
          <p:sp>
            <p:nvSpPr>
              <p:cNvPr id="654" name="Google Shape;654;p36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17418" extrusionOk="0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4164" extrusionOk="0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6" name="Google Shape;656;p36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36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36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59" name="Google Shape;659;p36"/>
            <p:cNvGrpSpPr/>
            <p:nvPr/>
          </p:nvGrpSpPr>
          <p:grpSpPr>
            <a:xfrm>
              <a:off x="7905822" y="444129"/>
              <a:ext cx="444014" cy="577450"/>
              <a:chOff x="2255047" y="690567"/>
              <a:chExt cx="444014" cy="577450"/>
            </a:xfrm>
          </p:grpSpPr>
          <p:sp>
            <p:nvSpPr>
              <p:cNvPr id="660" name="Google Shape;660;p36"/>
              <p:cNvSpPr/>
              <p:nvPr/>
            </p:nvSpPr>
            <p:spPr>
              <a:xfrm>
                <a:off x="2255047" y="690567"/>
                <a:ext cx="444011" cy="577450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17418" extrusionOk="0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>
                <a:off x="2588630" y="690567"/>
                <a:ext cx="110431" cy="138047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4164" extrusionOk="0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2" name="Google Shape;662;p36"/>
              <p:cNvCxnSpPr/>
              <p:nvPr/>
            </p:nvCxnSpPr>
            <p:spPr>
              <a:xfrm>
                <a:off x="2320463" y="924475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36"/>
              <p:cNvCxnSpPr/>
              <p:nvPr/>
            </p:nvCxnSpPr>
            <p:spPr>
              <a:xfrm>
                <a:off x="2320463" y="979300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36"/>
              <p:cNvCxnSpPr/>
              <p:nvPr/>
            </p:nvCxnSpPr>
            <p:spPr>
              <a:xfrm>
                <a:off x="2320463" y="1031550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5" name="Google Shape;665;p36"/>
          <p:cNvGrpSpPr/>
          <p:nvPr/>
        </p:nvGrpSpPr>
        <p:grpSpPr>
          <a:xfrm>
            <a:off x="759625" y="4233775"/>
            <a:ext cx="539125" cy="502575"/>
            <a:chOff x="712000" y="400050"/>
            <a:chExt cx="539125" cy="502575"/>
          </a:xfrm>
        </p:grpSpPr>
        <p:grpSp>
          <p:nvGrpSpPr>
            <p:cNvPr id="666" name="Google Shape;666;p36"/>
            <p:cNvGrpSpPr/>
            <p:nvPr/>
          </p:nvGrpSpPr>
          <p:grpSpPr>
            <a:xfrm>
              <a:off x="712000" y="400050"/>
              <a:ext cx="353400" cy="353400"/>
              <a:chOff x="1457325" y="419100"/>
              <a:chExt cx="353400" cy="353400"/>
            </a:xfrm>
          </p:grpSpPr>
          <p:sp>
            <p:nvSpPr>
              <p:cNvPr id="667" name="Google Shape;667;p36"/>
              <p:cNvSpPr/>
              <p:nvPr/>
            </p:nvSpPr>
            <p:spPr>
              <a:xfrm>
                <a:off x="1457325" y="419100"/>
                <a:ext cx="353400" cy="3534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6"/>
              <p:cNvSpPr/>
              <p:nvPr/>
            </p:nvSpPr>
            <p:spPr>
              <a:xfrm>
                <a:off x="1515775" y="478640"/>
                <a:ext cx="236505" cy="234318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4" fill="none" extrusionOk="0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36"/>
            <p:cNvGrpSpPr/>
            <p:nvPr/>
          </p:nvGrpSpPr>
          <p:grpSpPr>
            <a:xfrm>
              <a:off x="1005725" y="657225"/>
              <a:ext cx="245400" cy="245400"/>
              <a:chOff x="904875" y="1114425"/>
              <a:chExt cx="245400" cy="245400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904875" y="1114425"/>
                <a:ext cx="245400" cy="245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981600" y="1196400"/>
                <a:ext cx="91950" cy="9110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4" fill="none" extrusionOk="0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2" name="Google Shape;672;p36"/>
          <p:cNvSpPr/>
          <p:nvPr/>
        </p:nvSpPr>
        <p:spPr>
          <a:xfrm rot="10800000">
            <a:off x="7926438" y="471511"/>
            <a:ext cx="351497" cy="348221"/>
          </a:xfrm>
          <a:custGeom>
            <a:avLst/>
            <a:gdLst/>
            <a:ahLst/>
            <a:cxnLst/>
            <a:rect l="l" t="t" r="r" b="b"/>
            <a:pathLst>
              <a:path w="3678" h="3644" fill="none" extrusionOk="0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6"/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4" name="Google Shape;674;p36"/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675" name="Google Shape;675;p36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676" name="Google Shape;676;p36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36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36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36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37"/>
          <p:cNvGrpSpPr/>
          <p:nvPr/>
        </p:nvGrpSpPr>
        <p:grpSpPr>
          <a:xfrm>
            <a:off x="4872689" y="3723260"/>
            <a:ext cx="3457467" cy="2307086"/>
            <a:chOff x="4872689" y="3723260"/>
            <a:chExt cx="3457467" cy="2307086"/>
          </a:xfrm>
        </p:grpSpPr>
        <p:sp>
          <p:nvSpPr>
            <p:cNvPr id="682" name="Google Shape;682;p37"/>
            <p:cNvSpPr/>
            <p:nvPr/>
          </p:nvSpPr>
          <p:spPr>
            <a:xfrm>
              <a:off x="4872689" y="3723260"/>
              <a:ext cx="3457467" cy="2301166"/>
            </a:xfrm>
            <a:custGeom>
              <a:avLst/>
              <a:gdLst/>
              <a:ahLst/>
              <a:cxnLst/>
              <a:rect l="l" t="t" r="r" b="b"/>
              <a:pathLst>
                <a:path w="25697" h="17103" extrusionOk="0">
                  <a:moveTo>
                    <a:pt x="25609" y="89"/>
                  </a:moveTo>
                  <a:lnTo>
                    <a:pt x="25609" y="17015"/>
                  </a:lnTo>
                  <a:lnTo>
                    <a:pt x="88" y="17015"/>
                  </a:lnTo>
                  <a:lnTo>
                    <a:pt x="88" y="89"/>
                  </a:lnTo>
                  <a:close/>
                  <a:moveTo>
                    <a:pt x="0" y="1"/>
                  </a:moveTo>
                  <a:lnTo>
                    <a:pt x="0" y="17103"/>
                  </a:lnTo>
                  <a:lnTo>
                    <a:pt x="25697" y="17103"/>
                  </a:lnTo>
                  <a:lnTo>
                    <a:pt x="25697" y="17059"/>
                  </a:lnTo>
                  <a:lnTo>
                    <a:pt x="25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4872689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4872689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5252247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252247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5637726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5637726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6017150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6017150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6396708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6396708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6782187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6782187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7161745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7161745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7547224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7547224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7926783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7926783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884529" y="4102819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884529" y="4102819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884529" y="4488297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884529" y="4488297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884529" y="5253334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884529" y="5253334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884529" y="5632893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4884529" y="5632893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9" name="Google Shape;709;p37"/>
            <p:cNvCxnSpPr/>
            <p:nvPr/>
          </p:nvCxnSpPr>
          <p:spPr>
            <a:xfrm>
              <a:off x="8330150" y="3783875"/>
              <a:ext cx="0" cy="135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0" name="Google Shape;710;p37"/>
          <p:cNvGrpSpPr/>
          <p:nvPr/>
        </p:nvGrpSpPr>
        <p:grpSpPr>
          <a:xfrm>
            <a:off x="7456806" y="4605318"/>
            <a:ext cx="975187" cy="156026"/>
            <a:chOff x="6804851" y="2564100"/>
            <a:chExt cx="748474" cy="119744"/>
          </a:xfrm>
        </p:grpSpPr>
        <p:sp>
          <p:nvSpPr>
            <p:cNvPr id="711" name="Google Shape;711;p37"/>
            <p:cNvSpPr/>
            <p:nvPr/>
          </p:nvSpPr>
          <p:spPr>
            <a:xfrm>
              <a:off x="6804851" y="2564100"/>
              <a:ext cx="748474" cy="119744"/>
            </a:xfrm>
            <a:custGeom>
              <a:avLst/>
              <a:gdLst/>
              <a:ahLst/>
              <a:cxnLst/>
              <a:rect l="l" t="t" r="r" b="b"/>
              <a:pathLst>
                <a:path w="45590" h="4893" extrusionOk="0">
                  <a:moveTo>
                    <a:pt x="0" y="1"/>
                  </a:moveTo>
                  <a:lnTo>
                    <a:pt x="0" y="4893"/>
                  </a:lnTo>
                  <a:lnTo>
                    <a:pt x="45590" y="4893"/>
                  </a:lnTo>
                  <a:lnTo>
                    <a:pt x="45590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7"/>
            <p:cNvGrpSpPr/>
            <p:nvPr/>
          </p:nvGrpSpPr>
          <p:grpSpPr>
            <a:xfrm>
              <a:off x="6832025" y="2584483"/>
              <a:ext cx="431484" cy="82416"/>
              <a:chOff x="6832025" y="2584483"/>
              <a:chExt cx="431484" cy="82416"/>
            </a:xfrm>
          </p:grpSpPr>
          <p:sp>
            <p:nvSpPr>
              <p:cNvPr id="713" name="Google Shape;713;p37"/>
              <p:cNvSpPr/>
              <p:nvPr/>
            </p:nvSpPr>
            <p:spPr>
              <a:xfrm>
                <a:off x="6832025" y="2584483"/>
                <a:ext cx="36549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7"/>
              <p:cNvSpPr/>
              <p:nvPr/>
            </p:nvSpPr>
            <p:spPr>
              <a:xfrm>
                <a:off x="6886395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7"/>
              <p:cNvSpPr/>
              <p:nvPr/>
            </p:nvSpPr>
            <p:spPr>
              <a:xfrm>
                <a:off x="6945832" y="2584483"/>
                <a:ext cx="36549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7"/>
              <p:cNvSpPr/>
              <p:nvPr/>
            </p:nvSpPr>
            <p:spPr>
              <a:xfrm>
                <a:off x="7000202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7"/>
              <p:cNvSpPr/>
              <p:nvPr/>
            </p:nvSpPr>
            <p:spPr>
              <a:xfrm>
                <a:off x="7057094" y="2584483"/>
                <a:ext cx="37405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7"/>
              <p:cNvSpPr/>
              <p:nvPr/>
            </p:nvSpPr>
            <p:spPr>
              <a:xfrm>
                <a:off x="7112321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7"/>
              <p:cNvSpPr/>
              <p:nvPr/>
            </p:nvSpPr>
            <p:spPr>
              <a:xfrm>
                <a:off x="7170926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7"/>
              <p:cNvSpPr/>
              <p:nvPr/>
            </p:nvSpPr>
            <p:spPr>
              <a:xfrm>
                <a:off x="7226128" y="2584483"/>
                <a:ext cx="37381" cy="8241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1" name="Google Shape;721;p37"/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2" name="Google Shape;722;p37"/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723" name="Google Shape;723;p37"/>
          <p:cNvGrpSpPr/>
          <p:nvPr/>
        </p:nvGrpSpPr>
        <p:grpSpPr>
          <a:xfrm rot="10800000">
            <a:off x="1114539" y="-905890"/>
            <a:ext cx="3457467" cy="2307086"/>
            <a:chOff x="4872689" y="3723260"/>
            <a:chExt cx="3457467" cy="2307086"/>
          </a:xfrm>
        </p:grpSpPr>
        <p:sp>
          <p:nvSpPr>
            <p:cNvPr id="724" name="Google Shape;724;p37"/>
            <p:cNvSpPr/>
            <p:nvPr/>
          </p:nvSpPr>
          <p:spPr>
            <a:xfrm>
              <a:off x="4872689" y="3723260"/>
              <a:ext cx="3457467" cy="2301166"/>
            </a:xfrm>
            <a:custGeom>
              <a:avLst/>
              <a:gdLst/>
              <a:ahLst/>
              <a:cxnLst/>
              <a:rect l="l" t="t" r="r" b="b"/>
              <a:pathLst>
                <a:path w="25697" h="17103" extrusionOk="0">
                  <a:moveTo>
                    <a:pt x="25609" y="89"/>
                  </a:moveTo>
                  <a:lnTo>
                    <a:pt x="25609" y="17015"/>
                  </a:lnTo>
                  <a:lnTo>
                    <a:pt x="88" y="17015"/>
                  </a:lnTo>
                  <a:lnTo>
                    <a:pt x="88" y="89"/>
                  </a:lnTo>
                  <a:close/>
                  <a:moveTo>
                    <a:pt x="0" y="1"/>
                  </a:moveTo>
                  <a:lnTo>
                    <a:pt x="0" y="17103"/>
                  </a:lnTo>
                  <a:lnTo>
                    <a:pt x="25697" y="17103"/>
                  </a:lnTo>
                  <a:lnTo>
                    <a:pt x="25697" y="17059"/>
                  </a:lnTo>
                  <a:lnTo>
                    <a:pt x="256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872689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872689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252247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5252247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5637726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5637726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0" y="1"/>
                  </a:moveTo>
                  <a:lnTo>
                    <a:pt x="0" y="17103"/>
                  </a:lnTo>
                  <a:lnTo>
                    <a:pt x="88" y="17103"/>
                  </a:lnTo>
                  <a:lnTo>
                    <a:pt x="8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6017150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6017150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6396708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6396708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6782187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6782187" y="3729180"/>
              <a:ext cx="12109" cy="2301166"/>
            </a:xfrm>
            <a:custGeom>
              <a:avLst/>
              <a:gdLst/>
              <a:ahLst/>
              <a:cxnLst/>
              <a:rect l="l" t="t" r="r" b="b"/>
              <a:pathLst>
                <a:path w="90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7161745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7161745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7547224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7547224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7926783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7926783" y="3729180"/>
              <a:ext cx="11975" cy="2301166"/>
            </a:xfrm>
            <a:custGeom>
              <a:avLst/>
              <a:gdLst/>
              <a:ahLst/>
              <a:cxnLst/>
              <a:rect l="l" t="t" r="r" b="b"/>
              <a:pathLst>
                <a:path w="89" h="17103" fill="none" extrusionOk="0">
                  <a:moveTo>
                    <a:pt x="1" y="1"/>
                  </a:moveTo>
                  <a:lnTo>
                    <a:pt x="1" y="17103"/>
                  </a:lnTo>
                  <a:lnTo>
                    <a:pt x="89" y="17103"/>
                  </a:lnTo>
                  <a:lnTo>
                    <a:pt x="8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884529" y="4102819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4884529" y="4102819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4884529" y="4488297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4884529" y="4488297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884529" y="5253334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4884529" y="5253334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4884529" y="5632893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extrusionOk="0">
                  <a:moveTo>
                    <a:pt x="0" y="1"/>
                  </a:moveTo>
                  <a:lnTo>
                    <a:pt x="0" y="89"/>
                  </a:lnTo>
                  <a:lnTo>
                    <a:pt x="25477" y="89"/>
                  </a:lnTo>
                  <a:lnTo>
                    <a:pt x="2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4884529" y="5632893"/>
              <a:ext cx="3427867" cy="11975"/>
            </a:xfrm>
            <a:custGeom>
              <a:avLst/>
              <a:gdLst/>
              <a:ahLst/>
              <a:cxnLst/>
              <a:rect l="l" t="t" r="r" b="b"/>
              <a:pathLst>
                <a:path w="25477" h="89" fill="none" extrusionOk="0">
                  <a:moveTo>
                    <a:pt x="25477" y="1"/>
                  </a:moveTo>
                  <a:lnTo>
                    <a:pt x="0" y="1"/>
                  </a:lnTo>
                  <a:lnTo>
                    <a:pt x="0" y="89"/>
                  </a:lnTo>
                  <a:lnTo>
                    <a:pt x="25477" y="8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1" name="Google Shape;751;p37"/>
            <p:cNvCxnSpPr/>
            <p:nvPr/>
          </p:nvCxnSpPr>
          <p:spPr>
            <a:xfrm>
              <a:off x="8330150" y="3783875"/>
              <a:ext cx="0" cy="135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2" name="Google Shape;752;p37"/>
          <p:cNvGrpSpPr/>
          <p:nvPr/>
        </p:nvGrpSpPr>
        <p:grpSpPr>
          <a:xfrm>
            <a:off x="782974" y="476215"/>
            <a:ext cx="802450" cy="784311"/>
            <a:chOff x="712005" y="384639"/>
            <a:chExt cx="569922" cy="557039"/>
          </a:xfrm>
        </p:grpSpPr>
        <p:grpSp>
          <p:nvGrpSpPr>
            <p:cNvPr id="753" name="Google Shape;753;p37"/>
            <p:cNvGrpSpPr/>
            <p:nvPr/>
          </p:nvGrpSpPr>
          <p:grpSpPr>
            <a:xfrm>
              <a:off x="712005" y="384639"/>
              <a:ext cx="497703" cy="483698"/>
              <a:chOff x="794331" y="401591"/>
              <a:chExt cx="516235" cy="501709"/>
            </a:xfrm>
          </p:grpSpPr>
          <p:sp>
            <p:nvSpPr>
              <p:cNvPr id="754" name="Google Shape;754;p37"/>
              <p:cNvSpPr/>
              <p:nvPr/>
            </p:nvSpPr>
            <p:spPr>
              <a:xfrm>
                <a:off x="794331" y="401591"/>
                <a:ext cx="516235" cy="501709"/>
              </a:xfrm>
              <a:custGeom>
                <a:avLst/>
                <a:gdLst/>
                <a:ahLst/>
                <a:cxnLst/>
                <a:rect l="l" t="t" r="r" b="b"/>
                <a:pathLst>
                  <a:path w="23420" h="22761" extrusionOk="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7"/>
              <p:cNvSpPr/>
              <p:nvPr/>
            </p:nvSpPr>
            <p:spPr>
              <a:xfrm>
                <a:off x="826447" y="497189"/>
                <a:ext cx="452004" cy="373995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6967" extrusionOk="0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7"/>
              <p:cNvSpPr/>
              <p:nvPr/>
            </p:nvSpPr>
            <p:spPr>
              <a:xfrm>
                <a:off x="1168304" y="449026"/>
                <a:ext cx="20676" cy="306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39" extrusionOk="0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7"/>
              <p:cNvSpPr/>
              <p:nvPr/>
            </p:nvSpPr>
            <p:spPr>
              <a:xfrm>
                <a:off x="1253961" y="442127"/>
                <a:ext cx="16091" cy="16091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30" extrusionOk="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7"/>
              <p:cNvSpPr/>
              <p:nvPr/>
            </p:nvSpPr>
            <p:spPr>
              <a:xfrm>
                <a:off x="1211132" y="441377"/>
                <a:ext cx="18383" cy="1761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9" extrusionOk="0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37"/>
            <p:cNvGrpSpPr/>
            <p:nvPr/>
          </p:nvGrpSpPr>
          <p:grpSpPr>
            <a:xfrm>
              <a:off x="1057682" y="538173"/>
              <a:ext cx="224245" cy="403505"/>
              <a:chOff x="8063823" y="2506947"/>
              <a:chExt cx="198009" cy="356296"/>
            </a:xfrm>
          </p:grpSpPr>
          <p:sp>
            <p:nvSpPr>
              <p:cNvPr id="760" name="Google Shape;760;p37"/>
              <p:cNvSpPr/>
              <p:nvPr/>
            </p:nvSpPr>
            <p:spPr>
              <a:xfrm>
                <a:off x="8063823" y="2506947"/>
                <a:ext cx="198009" cy="39628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903" extrusionOk="0">
                    <a:moveTo>
                      <a:pt x="1" y="0"/>
                    </a:moveTo>
                    <a:lnTo>
                      <a:pt x="1" y="902"/>
                    </a:lnTo>
                    <a:lnTo>
                      <a:pt x="4511" y="902"/>
                    </a:lnTo>
                    <a:lnTo>
                      <a:pt x="451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8063823" y="2823615"/>
                <a:ext cx="198009" cy="39628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903" extrusionOk="0">
                    <a:moveTo>
                      <a:pt x="1" y="1"/>
                    </a:moveTo>
                    <a:lnTo>
                      <a:pt x="1" y="903"/>
                    </a:lnTo>
                    <a:lnTo>
                      <a:pt x="4511" y="90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7"/>
              <p:cNvSpPr/>
              <p:nvPr/>
            </p:nvSpPr>
            <p:spPr>
              <a:xfrm>
                <a:off x="8082122" y="2546531"/>
                <a:ext cx="159917" cy="2756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6281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214" y="2915"/>
                    </a:lnTo>
                    <a:lnTo>
                      <a:pt x="1214" y="3366"/>
                    </a:lnTo>
                    <a:lnTo>
                      <a:pt x="0" y="4511"/>
                    </a:lnTo>
                    <a:lnTo>
                      <a:pt x="0" y="6280"/>
                    </a:lnTo>
                    <a:lnTo>
                      <a:pt x="3643" y="6280"/>
                    </a:lnTo>
                    <a:lnTo>
                      <a:pt x="3643" y="4511"/>
                    </a:lnTo>
                    <a:lnTo>
                      <a:pt x="2463" y="3366"/>
                    </a:lnTo>
                    <a:lnTo>
                      <a:pt x="2463" y="2915"/>
                    </a:lnTo>
                    <a:lnTo>
                      <a:pt x="3643" y="1735"/>
                    </a:lnTo>
                    <a:lnTo>
                      <a:pt x="3643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7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493" extrusionOk="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7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493" fill="none" extrusionOk="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7"/>
              <p:cNvSpPr/>
              <p:nvPr/>
            </p:nvSpPr>
            <p:spPr>
              <a:xfrm>
                <a:off x="8153654" y="2726192"/>
                <a:ext cx="18344" cy="1983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417" y="45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7"/>
              <p:cNvSpPr/>
              <p:nvPr/>
            </p:nvSpPr>
            <p:spPr>
              <a:xfrm>
                <a:off x="8153654" y="2698765"/>
                <a:ext cx="18344" cy="1983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417" y="452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7"/>
              <p:cNvSpPr/>
              <p:nvPr/>
            </p:nvSpPr>
            <p:spPr>
              <a:xfrm>
                <a:off x="8124734" y="2628726"/>
                <a:ext cx="74648" cy="27472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626" extrusionOk="0">
                    <a:moveTo>
                      <a:pt x="1" y="1"/>
                    </a:moveTo>
                    <a:lnTo>
                      <a:pt x="660" y="625"/>
                    </a:lnTo>
                    <a:lnTo>
                      <a:pt x="1076" y="62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" name="Google Shape;768;p37"/>
          <p:cNvGrpSpPr/>
          <p:nvPr/>
        </p:nvGrpSpPr>
        <p:grpSpPr>
          <a:xfrm>
            <a:off x="-28650" y="272100"/>
            <a:ext cx="9201300" cy="4599300"/>
            <a:chOff x="-28650" y="272100"/>
            <a:chExt cx="9201300" cy="4599300"/>
          </a:xfrm>
        </p:grpSpPr>
        <p:cxnSp>
          <p:nvCxnSpPr>
            <p:cNvPr id="769" name="Google Shape;769;p37"/>
            <p:cNvCxnSpPr/>
            <p:nvPr/>
          </p:nvCxnSpPr>
          <p:spPr>
            <a:xfrm>
              <a:off x="-28650" y="27215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7"/>
            <p:cNvCxnSpPr/>
            <p:nvPr/>
          </p:nvCxnSpPr>
          <p:spPr>
            <a:xfrm rot="10800000">
              <a:off x="59547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37"/>
            <p:cNvCxnSpPr/>
            <p:nvPr/>
          </p:nvCxnSpPr>
          <p:spPr>
            <a:xfrm rot="10800000">
              <a:off x="8548525" y="272100"/>
              <a:ext cx="0" cy="4599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37"/>
            <p:cNvCxnSpPr/>
            <p:nvPr/>
          </p:nvCxnSpPr>
          <p:spPr>
            <a:xfrm>
              <a:off x="-28650" y="4871400"/>
              <a:ext cx="9201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8" r:id="rId5"/>
    <p:sldLayoutId id="2147483665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41"/>
          <p:cNvGrpSpPr/>
          <p:nvPr/>
        </p:nvGrpSpPr>
        <p:grpSpPr>
          <a:xfrm rot="10800000">
            <a:off x="4140148" y="3854170"/>
            <a:ext cx="4041877" cy="382134"/>
            <a:chOff x="4171261" y="4165423"/>
            <a:chExt cx="4138299" cy="382134"/>
          </a:xfrm>
        </p:grpSpPr>
        <p:sp>
          <p:nvSpPr>
            <p:cNvPr id="784" name="Google Shape;784;p41"/>
            <p:cNvSpPr/>
            <p:nvPr/>
          </p:nvSpPr>
          <p:spPr>
            <a:xfrm>
              <a:off x="4171261" y="4165423"/>
              <a:ext cx="4104000" cy="3384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05560" y="4209156"/>
              <a:ext cx="4104000" cy="338400"/>
            </a:xfrm>
            <a:prstGeom prst="rect">
              <a:avLst/>
            </a:prstGeom>
            <a:solidFill>
              <a:srgbClr val="B5B1A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41"/>
          <p:cNvSpPr txBox="1">
            <a:spLocks noGrp="1"/>
          </p:cNvSpPr>
          <p:nvPr>
            <p:ph type="ctrTitle"/>
          </p:nvPr>
        </p:nvSpPr>
        <p:spPr>
          <a:xfrm>
            <a:off x="1962615" y="799475"/>
            <a:ext cx="626266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200"/>
              </a:spcAft>
            </a:pPr>
            <a:r>
              <a:rPr lang="ro-RO" dirty="0"/>
              <a:t>Crearea unui circuit electronic</a:t>
            </a:r>
            <a:endParaRPr dirty="0"/>
          </a:p>
        </p:txBody>
      </p:sp>
      <p:sp>
        <p:nvSpPr>
          <p:cNvPr id="787" name="Google Shape;787;p41"/>
          <p:cNvSpPr txBox="1">
            <a:spLocks noGrp="1"/>
          </p:cNvSpPr>
          <p:nvPr>
            <p:ph type="subTitle" idx="1"/>
          </p:nvPr>
        </p:nvSpPr>
        <p:spPr>
          <a:xfrm>
            <a:off x="4098175" y="3793125"/>
            <a:ext cx="40122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Tema 14</a:t>
            </a:r>
            <a:endParaRPr dirty="0"/>
          </a:p>
        </p:txBody>
      </p:sp>
      <p:sp>
        <p:nvSpPr>
          <p:cNvPr id="788" name="Google Shape;788;p41"/>
          <p:cNvSpPr txBox="1">
            <a:spLocks noGrp="1"/>
          </p:cNvSpPr>
          <p:nvPr>
            <p:ph type="ctrTitle" idx="2"/>
          </p:nvPr>
        </p:nvSpPr>
        <p:spPr>
          <a:xfrm>
            <a:off x="1421575" y="2031963"/>
            <a:ext cx="6803700" cy="8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1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3600" dirty="0"/>
              <a:t>Proiectare și Simulare</a:t>
            </a:r>
            <a:endParaRPr sz="3600" dirty="0"/>
          </a:p>
        </p:txBody>
      </p:sp>
      <p:sp>
        <p:nvSpPr>
          <p:cNvPr id="789" name="Google Shape;789;p41"/>
          <p:cNvSpPr/>
          <p:nvPr/>
        </p:nvSpPr>
        <p:spPr>
          <a:xfrm>
            <a:off x="2180492" y="2880975"/>
            <a:ext cx="5929877" cy="5677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o-RO" b="0" i="0" dirty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Proxy 9" panose="00000400000000000000" pitchFamily="2" charset="0"/>
                <a:cs typeface="Proxy 9" panose="00000400000000000000" pitchFamily="2" charset="0"/>
              </a:rPr>
              <a:t>Introducerea în Specialitate</a:t>
            </a:r>
            <a:endParaRPr b="0" i="0" dirty="0"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Proxy 9" panose="00000400000000000000" pitchFamily="2" charset="0"/>
              <a:cs typeface="Proxy 9" panose="00000400000000000000" pitchFamily="2" charset="0"/>
            </a:endParaRPr>
          </a:p>
        </p:txBody>
      </p:sp>
      <p:grpSp>
        <p:nvGrpSpPr>
          <p:cNvPr id="790" name="Google Shape;790;p41"/>
          <p:cNvGrpSpPr/>
          <p:nvPr/>
        </p:nvGrpSpPr>
        <p:grpSpPr>
          <a:xfrm>
            <a:off x="932703" y="3781417"/>
            <a:ext cx="817910" cy="745383"/>
            <a:chOff x="932703" y="3781417"/>
            <a:chExt cx="817910" cy="745383"/>
          </a:xfrm>
        </p:grpSpPr>
        <p:sp>
          <p:nvSpPr>
            <p:cNvPr id="791" name="Google Shape;791;p41"/>
            <p:cNvSpPr/>
            <p:nvPr/>
          </p:nvSpPr>
          <p:spPr>
            <a:xfrm>
              <a:off x="933450" y="4122400"/>
              <a:ext cx="373200" cy="40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41"/>
            <p:cNvGrpSpPr/>
            <p:nvPr/>
          </p:nvGrpSpPr>
          <p:grpSpPr>
            <a:xfrm>
              <a:off x="1306597" y="3781417"/>
              <a:ext cx="444016" cy="577456"/>
              <a:chOff x="1016988" y="2859950"/>
              <a:chExt cx="503476" cy="654786"/>
            </a:xfrm>
          </p:grpSpPr>
          <p:sp>
            <p:nvSpPr>
              <p:cNvPr id="793" name="Google Shape;793;p41"/>
              <p:cNvSpPr/>
              <p:nvPr/>
            </p:nvSpPr>
            <p:spPr>
              <a:xfrm>
                <a:off x="1016988" y="2859950"/>
                <a:ext cx="503476" cy="654786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17418" extrusionOk="0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1395242" y="2859950"/>
                <a:ext cx="125221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4164" extrusionOk="0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5" name="Google Shape;795;p41"/>
            <p:cNvSpPr/>
            <p:nvPr/>
          </p:nvSpPr>
          <p:spPr>
            <a:xfrm>
              <a:off x="932703" y="4185159"/>
              <a:ext cx="726899" cy="339330"/>
            </a:xfrm>
            <a:custGeom>
              <a:avLst/>
              <a:gdLst/>
              <a:ahLst/>
              <a:cxnLst/>
              <a:rect l="l" t="t" r="r" b="b"/>
              <a:pathLst>
                <a:path w="18806" h="8779" extrusionOk="0">
                  <a:moveTo>
                    <a:pt x="2499" y="0"/>
                  </a:moveTo>
                  <a:lnTo>
                    <a:pt x="1" y="8778"/>
                  </a:lnTo>
                  <a:lnTo>
                    <a:pt x="16273" y="8778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6" name="Google Shape;796;p41"/>
            <p:cNvCxnSpPr/>
            <p:nvPr/>
          </p:nvCxnSpPr>
          <p:spPr>
            <a:xfrm>
              <a:off x="1372013" y="4015325"/>
              <a:ext cx="31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41"/>
            <p:cNvCxnSpPr/>
            <p:nvPr/>
          </p:nvCxnSpPr>
          <p:spPr>
            <a:xfrm>
              <a:off x="1372013" y="4070150"/>
              <a:ext cx="31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41"/>
            <p:cNvCxnSpPr/>
            <p:nvPr/>
          </p:nvCxnSpPr>
          <p:spPr>
            <a:xfrm>
              <a:off x="1372013" y="4122400"/>
              <a:ext cx="31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99" name="Google Shape;799;p41"/>
            <p:cNvGrpSpPr/>
            <p:nvPr/>
          </p:nvGrpSpPr>
          <p:grpSpPr>
            <a:xfrm>
              <a:off x="1218731" y="3831462"/>
              <a:ext cx="154828" cy="154841"/>
              <a:chOff x="2459513" y="3929147"/>
              <a:chExt cx="129900" cy="129900"/>
            </a:xfrm>
          </p:grpSpPr>
          <p:sp>
            <p:nvSpPr>
              <p:cNvPr id="800" name="Google Shape;800;p41"/>
              <p:cNvSpPr/>
              <p:nvPr/>
            </p:nvSpPr>
            <p:spPr>
              <a:xfrm>
                <a:off x="2459513" y="3929147"/>
                <a:ext cx="129900" cy="129900"/>
              </a:xfrm>
              <a:prstGeom prst="ellipse">
                <a:avLst/>
              </a:prstGeom>
              <a:solidFill>
                <a:srgbClr val="023D6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2480472" y="3950104"/>
                <a:ext cx="87900" cy="87900"/>
              </a:xfrm>
              <a:prstGeom prst="mathPlus">
                <a:avLst>
                  <a:gd name="adj1" fmla="val 0"/>
                </a:avLst>
              </a:prstGeom>
              <a:solidFill>
                <a:srgbClr val="B5B1A7"/>
              </a:solidFill>
              <a:ln w="9525" cap="flat" cmpd="sng">
                <a:solidFill>
                  <a:srgbClr val="B5B1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41"/>
          <p:cNvGrpSpPr/>
          <p:nvPr/>
        </p:nvGrpSpPr>
        <p:grpSpPr>
          <a:xfrm>
            <a:off x="881421" y="586095"/>
            <a:ext cx="919147" cy="621946"/>
            <a:chOff x="881421" y="586095"/>
            <a:chExt cx="919147" cy="621946"/>
          </a:xfrm>
        </p:grpSpPr>
        <p:grpSp>
          <p:nvGrpSpPr>
            <p:cNvPr id="803" name="Google Shape;803;p41"/>
            <p:cNvGrpSpPr/>
            <p:nvPr/>
          </p:nvGrpSpPr>
          <p:grpSpPr>
            <a:xfrm>
              <a:off x="881421" y="586095"/>
              <a:ext cx="919147" cy="621946"/>
              <a:chOff x="1023977" y="757514"/>
              <a:chExt cx="1105010" cy="747711"/>
            </a:xfrm>
          </p:grpSpPr>
          <p:grpSp>
            <p:nvGrpSpPr>
              <p:cNvPr id="804" name="Google Shape;804;p41"/>
              <p:cNvGrpSpPr/>
              <p:nvPr/>
            </p:nvGrpSpPr>
            <p:grpSpPr>
              <a:xfrm>
                <a:off x="1023977" y="871814"/>
                <a:ext cx="1019285" cy="633411"/>
                <a:chOff x="893025" y="871800"/>
                <a:chExt cx="1150175" cy="714750"/>
              </a:xfrm>
            </p:grpSpPr>
            <p:sp>
              <p:nvSpPr>
                <p:cNvPr id="805" name="Google Shape;805;p41"/>
                <p:cNvSpPr/>
                <p:nvPr/>
              </p:nvSpPr>
              <p:spPr>
                <a:xfrm>
                  <a:off x="893025" y="871800"/>
                  <a:ext cx="1150175" cy="7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7" h="28590" extrusionOk="0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1"/>
                <p:cNvSpPr/>
                <p:nvPr/>
              </p:nvSpPr>
              <p:spPr>
                <a:xfrm>
                  <a:off x="893025" y="871800"/>
                  <a:ext cx="1150175" cy="12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7" h="28590" extrusionOk="0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1"/>
                <p:cNvSpPr/>
                <p:nvPr/>
              </p:nvSpPr>
              <p:spPr>
                <a:xfrm>
                  <a:off x="1968575" y="913425"/>
                  <a:ext cx="42550" cy="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701" extrusionOk="0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41"/>
                <p:cNvSpPr/>
                <p:nvPr/>
              </p:nvSpPr>
              <p:spPr>
                <a:xfrm>
                  <a:off x="1880125" y="910825"/>
                  <a:ext cx="48575" cy="4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" h="1944" extrusionOk="0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1"/>
                <p:cNvSpPr/>
                <p:nvPr/>
              </p:nvSpPr>
              <p:spPr>
                <a:xfrm>
                  <a:off x="1800325" y="935125"/>
                  <a:ext cx="48600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243" extrusionOk="0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0" name="Google Shape;810;p41"/>
              <p:cNvGrpSpPr/>
              <p:nvPr/>
            </p:nvGrpSpPr>
            <p:grpSpPr>
              <a:xfrm>
                <a:off x="1066840" y="814664"/>
                <a:ext cx="1019285" cy="633411"/>
                <a:chOff x="893025" y="871800"/>
                <a:chExt cx="1150175" cy="714750"/>
              </a:xfrm>
            </p:grpSpPr>
            <p:sp>
              <p:nvSpPr>
                <p:cNvPr id="811" name="Google Shape;811;p41"/>
                <p:cNvSpPr/>
                <p:nvPr/>
              </p:nvSpPr>
              <p:spPr>
                <a:xfrm>
                  <a:off x="893025" y="871800"/>
                  <a:ext cx="1150175" cy="7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7" h="28590" extrusionOk="0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1"/>
                <p:cNvSpPr/>
                <p:nvPr/>
              </p:nvSpPr>
              <p:spPr>
                <a:xfrm>
                  <a:off x="893025" y="871800"/>
                  <a:ext cx="1150175" cy="12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7" h="28590" extrusionOk="0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1"/>
                <p:cNvSpPr/>
                <p:nvPr/>
              </p:nvSpPr>
              <p:spPr>
                <a:xfrm>
                  <a:off x="1968575" y="913425"/>
                  <a:ext cx="42550" cy="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701" extrusionOk="0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1"/>
                <p:cNvSpPr/>
                <p:nvPr/>
              </p:nvSpPr>
              <p:spPr>
                <a:xfrm>
                  <a:off x="1880125" y="910825"/>
                  <a:ext cx="48575" cy="4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" h="1944" extrusionOk="0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1"/>
                <p:cNvSpPr/>
                <p:nvPr/>
              </p:nvSpPr>
              <p:spPr>
                <a:xfrm>
                  <a:off x="1800325" y="935125"/>
                  <a:ext cx="48600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243" extrusionOk="0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6" name="Google Shape;816;p41"/>
              <p:cNvGrpSpPr/>
              <p:nvPr/>
            </p:nvGrpSpPr>
            <p:grpSpPr>
              <a:xfrm>
                <a:off x="1109702" y="757514"/>
                <a:ext cx="1019285" cy="633411"/>
                <a:chOff x="893025" y="871800"/>
                <a:chExt cx="1150175" cy="714750"/>
              </a:xfrm>
            </p:grpSpPr>
            <p:sp>
              <p:nvSpPr>
                <p:cNvPr id="817" name="Google Shape;817;p41"/>
                <p:cNvSpPr/>
                <p:nvPr/>
              </p:nvSpPr>
              <p:spPr>
                <a:xfrm>
                  <a:off x="893025" y="871800"/>
                  <a:ext cx="1150175" cy="7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7" h="28590" extrusionOk="0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1"/>
                <p:cNvSpPr/>
                <p:nvPr/>
              </p:nvSpPr>
              <p:spPr>
                <a:xfrm>
                  <a:off x="893025" y="871800"/>
                  <a:ext cx="1150175" cy="12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7" h="28590" extrusionOk="0">
                      <a:moveTo>
                        <a:pt x="1" y="0"/>
                      </a:moveTo>
                      <a:lnTo>
                        <a:pt x="1" y="28589"/>
                      </a:lnTo>
                      <a:lnTo>
                        <a:pt x="46007" y="28589"/>
                      </a:lnTo>
                      <a:lnTo>
                        <a:pt x="460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1"/>
                <p:cNvSpPr/>
                <p:nvPr/>
              </p:nvSpPr>
              <p:spPr>
                <a:xfrm>
                  <a:off x="1968575" y="913425"/>
                  <a:ext cx="42550" cy="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701" extrusionOk="0">
                      <a:moveTo>
                        <a:pt x="105" y="1"/>
                      </a:moveTo>
                      <a:lnTo>
                        <a:pt x="36" y="35"/>
                      </a:lnTo>
                      <a:lnTo>
                        <a:pt x="1" y="139"/>
                      </a:lnTo>
                      <a:lnTo>
                        <a:pt x="36" y="209"/>
                      </a:lnTo>
                      <a:lnTo>
                        <a:pt x="660" y="868"/>
                      </a:lnTo>
                      <a:lnTo>
                        <a:pt x="36" y="1493"/>
                      </a:lnTo>
                      <a:lnTo>
                        <a:pt x="1" y="1597"/>
                      </a:lnTo>
                      <a:lnTo>
                        <a:pt x="36" y="1666"/>
                      </a:lnTo>
                      <a:lnTo>
                        <a:pt x="105" y="1701"/>
                      </a:lnTo>
                      <a:lnTo>
                        <a:pt x="209" y="1666"/>
                      </a:lnTo>
                      <a:lnTo>
                        <a:pt x="834" y="1041"/>
                      </a:lnTo>
                      <a:lnTo>
                        <a:pt x="1493" y="1666"/>
                      </a:lnTo>
                      <a:lnTo>
                        <a:pt x="1562" y="1701"/>
                      </a:lnTo>
                      <a:lnTo>
                        <a:pt x="1666" y="1666"/>
                      </a:lnTo>
                      <a:lnTo>
                        <a:pt x="1701" y="1597"/>
                      </a:lnTo>
                      <a:lnTo>
                        <a:pt x="1666" y="1493"/>
                      </a:lnTo>
                      <a:lnTo>
                        <a:pt x="1007" y="868"/>
                      </a:lnTo>
                      <a:lnTo>
                        <a:pt x="1666" y="209"/>
                      </a:lnTo>
                      <a:lnTo>
                        <a:pt x="1701" y="139"/>
                      </a:lnTo>
                      <a:lnTo>
                        <a:pt x="1666" y="35"/>
                      </a:lnTo>
                      <a:lnTo>
                        <a:pt x="1562" y="1"/>
                      </a:lnTo>
                      <a:lnTo>
                        <a:pt x="1493" y="35"/>
                      </a:lnTo>
                      <a:lnTo>
                        <a:pt x="834" y="695"/>
                      </a:lnTo>
                      <a:lnTo>
                        <a:pt x="209" y="35"/>
                      </a:lnTo>
                      <a:lnTo>
                        <a:pt x="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1"/>
                <p:cNvSpPr/>
                <p:nvPr/>
              </p:nvSpPr>
              <p:spPr>
                <a:xfrm>
                  <a:off x="1880125" y="910825"/>
                  <a:ext cx="48575" cy="4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" h="1944" extrusionOk="0">
                      <a:moveTo>
                        <a:pt x="1700" y="243"/>
                      </a:moveTo>
                      <a:lnTo>
                        <a:pt x="1700" y="1701"/>
                      </a:lnTo>
                      <a:lnTo>
                        <a:pt x="243" y="1701"/>
                      </a:lnTo>
                      <a:lnTo>
                        <a:pt x="243" y="243"/>
                      </a:lnTo>
                      <a:close/>
                      <a:moveTo>
                        <a:pt x="0" y="1"/>
                      </a:moveTo>
                      <a:lnTo>
                        <a:pt x="0" y="1943"/>
                      </a:lnTo>
                      <a:lnTo>
                        <a:pt x="1943" y="1943"/>
                      </a:lnTo>
                      <a:lnTo>
                        <a:pt x="1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1"/>
                <p:cNvSpPr/>
                <p:nvPr/>
              </p:nvSpPr>
              <p:spPr>
                <a:xfrm>
                  <a:off x="1800325" y="935125"/>
                  <a:ext cx="48600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243" extrusionOk="0">
                      <a:moveTo>
                        <a:pt x="104" y="0"/>
                      </a:moveTo>
                      <a:lnTo>
                        <a:pt x="35" y="35"/>
                      </a:lnTo>
                      <a:lnTo>
                        <a:pt x="0" y="139"/>
                      </a:lnTo>
                      <a:lnTo>
                        <a:pt x="35" y="208"/>
                      </a:lnTo>
                      <a:lnTo>
                        <a:pt x="104" y="243"/>
                      </a:lnTo>
                      <a:lnTo>
                        <a:pt x="1839" y="243"/>
                      </a:lnTo>
                      <a:lnTo>
                        <a:pt x="1908" y="208"/>
                      </a:lnTo>
                      <a:lnTo>
                        <a:pt x="1943" y="139"/>
                      </a:lnTo>
                      <a:lnTo>
                        <a:pt x="1908" y="35"/>
                      </a:lnTo>
                      <a:lnTo>
                        <a:pt x="18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2" name="Google Shape;822;p41"/>
            <p:cNvGrpSpPr/>
            <p:nvPr/>
          </p:nvGrpSpPr>
          <p:grpSpPr>
            <a:xfrm>
              <a:off x="1057300" y="830088"/>
              <a:ext cx="639514" cy="133970"/>
              <a:chOff x="1052525" y="1621350"/>
              <a:chExt cx="639514" cy="133970"/>
            </a:xfrm>
          </p:grpSpPr>
          <p:sp>
            <p:nvSpPr>
              <p:cNvPr id="823" name="Google Shape;823;p41"/>
              <p:cNvSpPr/>
              <p:nvPr/>
            </p:nvSpPr>
            <p:spPr>
              <a:xfrm>
                <a:off x="1052525" y="1621350"/>
                <a:ext cx="639514" cy="133970"/>
              </a:xfrm>
              <a:custGeom>
                <a:avLst/>
                <a:gdLst/>
                <a:ahLst/>
                <a:cxnLst/>
                <a:rect l="l" t="t" r="r" b="b"/>
                <a:pathLst>
                  <a:path w="45590" h="4893" extrusionOk="0">
                    <a:moveTo>
                      <a:pt x="0" y="1"/>
                    </a:moveTo>
                    <a:lnTo>
                      <a:pt x="0" y="4893"/>
                    </a:lnTo>
                    <a:lnTo>
                      <a:pt x="45590" y="4893"/>
                    </a:lnTo>
                    <a:lnTo>
                      <a:pt x="45590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1090409" y="1644119"/>
                <a:ext cx="44226" cy="9218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1"/>
              <p:cNvSpPr/>
              <p:nvPr/>
            </p:nvSpPr>
            <p:spPr>
              <a:xfrm>
                <a:off x="1156200" y="1644119"/>
                <a:ext cx="45234" cy="92188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1"/>
              <p:cNvSpPr/>
              <p:nvPr/>
            </p:nvSpPr>
            <p:spPr>
              <a:xfrm>
                <a:off x="1228124" y="1644119"/>
                <a:ext cx="44226" cy="9218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493" y="3366"/>
                    </a:lnTo>
                    <a:lnTo>
                      <a:pt x="1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1293915" y="1644119"/>
                <a:ext cx="45234" cy="92188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367" extrusionOk="0">
                    <a:moveTo>
                      <a:pt x="0" y="1"/>
                    </a:moveTo>
                    <a:lnTo>
                      <a:pt x="0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1362758" y="1644119"/>
                <a:ext cx="45263" cy="92188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367" extrusionOk="0">
                    <a:moveTo>
                      <a:pt x="1" y="1"/>
                    </a:moveTo>
                    <a:lnTo>
                      <a:pt x="1" y="3366"/>
                    </a:lnTo>
                    <a:lnTo>
                      <a:pt x="1527" y="3366"/>
                    </a:lnTo>
                    <a:lnTo>
                      <a:pt x="15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9" name="Google Shape;829;p41"/>
          <p:cNvSpPr txBox="1">
            <a:spLocks noGrp="1"/>
          </p:cNvSpPr>
          <p:nvPr>
            <p:ph type="subTitle" idx="3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830" name="Google Shape;830;p41"/>
          <p:cNvSpPr txBox="1">
            <a:spLocks noGrp="1"/>
          </p:cNvSpPr>
          <p:nvPr>
            <p:ph type="subTitle" idx="4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for college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2"/>
          <p:cNvSpPr txBox="1">
            <a:spLocks noGrp="1"/>
          </p:cNvSpPr>
          <p:nvPr>
            <p:ph type="body" idx="1"/>
          </p:nvPr>
        </p:nvSpPr>
        <p:spPr>
          <a:xfrm>
            <a:off x="742968" y="1491296"/>
            <a:ext cx="3643178" cy="297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o-RO" sz="1400" dirty="0">
                <a:latin typeface="DM Sans" pitchFamily="2" charset="0"/>
              </a:rPr>
              <a:t>Conceptul și Schema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Definirea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cerințelor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: Ce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anume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trebuie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să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facă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acest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circuit?</a:t>
            </a:r>
            <a:endParaRPr lang="en-US" sz="1400" dirty="0">
              <a:latin typeface="DM Sans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Selectarea componentelor necesare (ex: rezistoare, LED-uri, tranzistoare, circuite integrate).</a:t>
            </a:r>
            <a:endParaRPr lang="it-IT" sz="1400" dirty="0">
              <a:latin typeface="DM Sans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Crearea schemei electrice (diagrama schematică) într-un software dedicat.</a:t>
            </a:r>
            <a:endParaRPr lang="it-IT" sz="1400" dirty="0">
              <a:latin typeface="DM Sans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Schema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este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"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planul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"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tehnic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al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circuitului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esențială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pentru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pașii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următori</a:t>
            </a:r>
            <a:r>
              <a:rPr lang="en-US" sz="14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.</a:t>
            </a:r>
            <a:endParaRPr lang="en-US" sz="1400" dirty="0">
              <a:latin typeface="DM Sans" pitchFamily="2" charset="0"/>
            </a:endParaRP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o-RO" sz="1400" dirty="0">
              <a:latin typeface="DM Sans" pitchFamily="2" charset="0"/>
            </a:endParaRPr>
          </a:p>
        </p:txBody>
      </p:sp>
      <p:sp>
        <p:nvSpPr>
          <p:cNvPr id="836" name="Google Shape;836;p42"/>
          <p:cNvSpPr txBox="1">
            <a:spLocks noGrp="1"/>
          </p:cNvSpPr>
          <p:nvPr>
            <p:ph type="title"/>
          </p:nvPr>
        </p:nvSpPr>
        <p:spPr>
          <a:xfrm>
            <a:off x="1362937" y="608810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dirty="0"/>
              <a:t>Planificarea</a:t>
            </a:r>
            <a:endParaRPr dirty="0"/>
          </a:p>
        </p:txBody>
      </p:sp>
      <p:grpSp>
        <p:nvGrpSpPr>
          <p:cNvPr id="837" name="Google Shape;837;p42"/>
          <p:cNvGrpSpPr/>
          <p:nvPr/>
        </p:nvGrpSpPr>
        <p:grpSpPr>
          <a:xfrm>
            <a:off x="712005" y="384639"/>
            <a:ext cx="569922" cy="557039"/>
            <a:chOff x="712005" y="384639"/>
            <a:chExt cx="569922" cy="557039"/>
          </a:xfrm>
        </p:grpSpPr>
        <p:grpSp>
          <p:nvGrpSpPr>
            <p:cNvPr id="838" name="Google Shape;838;p42"/>
            <p:cNvGrpSpPr/>
            <p:nvPr/>
          </p:nvGrpSpPr>
          <p:grpSpPr>
            <a:xfrm>
              <a:off x="712005" y="384639"/>
              <a:ext cx="497703" cy="483698"/>
              <a:chOff x="794331" y="401591"/>
              <a:chExt cx="516235" cy="501709"/>
            </a:xfrm>
          </p:grpSpPr>
          <p:sp>
            <p:nvSpPr>
              <p:cNvPr id="839" name="Google Shape;839;p42"/>
              <p:cNvSpPr/>
              <p:nvPr/>
            </p:nvSpPr>
            <p:spPr>
              <a:xfrm>
                <a:off x="794331" y="401591"/>
                <a:ext cx="516235" cy="501709"/>
              </a:xfrm>
              <a:custGeom>
                <a:avLst/>
                <a:gdLst/>
                <a:ahLst/>
                <a:cxnLst/>
                <a:rect l="l" t="t" r="r" b="b"/>
                <a:pathLst>
                  <a:path w="23420" h="22761" extrusionOk="0">
                    <a:moveTo>
                      <a:pt x="1" y="1"/>
                    </a:moveTo>
                    <a:lnTo>
                      <a:pt x="1" y="22761"/>
                    </a:lnTo>
                    <a:lnTo>
                      <a:pt x="23420" y="22761"/>
                    </a:lnTo>
                    <a:lnTo>
                      <a:pt x="23420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>
                <a:off x="826447" y="497189"/>
                <a:ext cx="452004" cy="373995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6967" extrusionOk="0">
                    <a:moveTo>
                      <a:pt x="1" y="1"/>
                    </a:moveTo>
                    <a:lnTo>
                      <a:pt x="1" y="16967"/>
                    </a:lnTo>
                    <a:lnTo>
                      <a:pt x="20506" y="16967"/>
                    </a:lnTo>
                    <a:lnTo>
                      <a:pt x="20506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2"/>
              <p:cNvSpPr/>
              <p:nvPr/>
            </p:nvSpPr>
            <p:spPr>
              <a:xfrm>
                <a:off x="1168304" y="449026"/>
                <a:ext cx="20676" cy="306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39" extrusionOk="0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2"/>
              <p:cNvSpPr/>
              <p:nvPr/>
            </p:nvSpPr>
            <p:spPr>
              <a:xfrm>
                <a:off x="1253961" y="442127"/>
                <a:ext cx="16091" cy="16091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30" extrusionOk="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2"/>
              <p:cNvSpPr/>
              <p:nvPr/>
            </p:nvSpPr>
            <p:spPr>
              <a:xfrm>
                <a:off x="1211132" y="441377"/>
                <a:ext cx="18383" cy="1761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9" extrusionOk="0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4" name="Google Shape;844;p42"/>
            <p:cNvGrpSpPr/>
            <p:nvPr/>
          </p:nvGrpSpPr>
          <p:grpSpPr>
            <a:xfrm>
              <a:off x="1057682" y="538173"/>
              <a:ext cx="224245" cy="403505"/>
              <a:chOff x="8063823" y="2506947"/>
              <a:chExt cx="198009" cy="356296"/>
            </a:xfrm>
          </p:grpSpPr>
          <p:sp>
            <p:nvSpPr>
              <p:cNvPr id="845" name="Google Shape;845;p42"/>
              <p:cNvSpPr/>
              <p:nvPr/>
            </p:nvSpPr>
            <p:spPr>
              <a:xfrm>
                <a:off x="8063823" y="2506947"/>
                <a:ext cx="198009" cy="39628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903" extrusionOk="0">
                    <a:moveTo>
                      <a:pt x="1" y="0"/>
                    </a:moveTo>
                    <a:lnTo>
                      <a:pt x="1" y="902"/>
                    </a:lnTo>
                    <a:lnTo>
                      <a:pt x="4511" y="902"/>
                    </a:lnTo>
                    <a:lnTo>
                      <a:pt x="451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2"/>
              <p:cNvSpPr/>
              <p:nvPr/>
            </p:nvSpPr>
            <p:spPr>
              <a:xfrm>
                <a:off x="8063823" y="2823615"/>
                <a:ext cx="198009" cy="39628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903" extrusionOk="0">
                    <a:moveTo>
                      <a:pt x="1" y="1"/>
                    </a:moveTo>
                    <a:lnTo>
                      <a:pt x="1" y="903"/>
                    </a:lnTo>
                    <a:lnTo>
                      <a:pt x="4511" y="903"/>
                    </a:lnTo>
                    <a:lnTo>
                      <a:pt x="45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8082122" y="2546531"/>
                <a:ext cx="159917" cy="2756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6281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214" y="2915"/>
                    </a:lnTo>
                    <a:lnTo>
                      <a:pt x="1214" y="3366"/>
                    </a:lnTo>
                    <a:lnTo>
                      <a:pt x="0" y="4511"/>
                    </a:lnTo>
                    <a:lnTo>
                      <a:pt x="0" y="6280"/>
                    </a:lnTo>
                    <a:lnTo>
                      <a:pt x="3643" y="6280"/>
                    </a:lnTo>
                    <a:lnTo>
                      <a:pt x="3643" y="4511"/>
                    </a:lnTo>
                    <a:lnTo>
                      <a:pt x="2463" y="3366"/>
                    </a:lnTo>
                    <a:lnTo>
                      <a:pt x="2463" y="2915"/>
                    </a:lnTo>
                    <a:lnTo>
                      <a:pt x="3643" y="1735"/>
                    </a:lnTo>
                    <a:lnTo>
                      <a:pt x="3643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2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493" extrusionOk="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2"/>
              <p:cNvSpPr/>
              <p:nvPr/>
            </p:nvSpPr>
            <p:spPr>
              <a:xfrm>
                <a:off x="8086686" y="2756648"/>
                <a:ext cx="152281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493" fill="none" extrusionOk="0">
                    <a:moveTo>
                      <a:pt x="1527" y="0"/>
                    </a:moveTo>
                    <a:lnTo>
                      <a:pt x="0" y="1492"/>
                    </a:lnTo>
                    <a:lnTo>
                      <a:pt x="3470" y="1492"/>
                    </a:lnTo>
                    <a:lnTo>
                      <a:pt x="194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8153654" y="2726192"/>
                <a:ext cx="18344" cy="1983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417" y="45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2"/>
              <p:cNvSpPr/>
              <p:nvPr/>
            </p:nvSpPr>
            <p:spPr>
              <a:xfrm>
                <a:off x="8153654" y="2698765"/>
                <a:ext cx="18344" cy="1983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417" y="452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2"/>
              <p:cNvSpPr/>
              <p:nvPr/>
            </p:nvSpPr>
            <p:spPr>
              <a:xfrm>
                <a:off x="8124734" y="2628726"/>
                <a:ext cx="74648" cy="27472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626" extrusionOk="0">
                    <a:moveTo>
                      <a:pt x="1" y="1"/>
                    </a:moveTo>
                    <a:lnTo>
                      <a:pt x="660" y="625"/>
                    </a:lnTo>
                    <a:lnTo>
                      <a:pt x="1076" y="62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3" name="Google Shape;853;p42"/>
          <p:cNvSpPr txBox="1">
            <a:spLocks noGrp="1"/>
          </p:cNvSpPr>
          <p:nvPr>
            <p:ph type="subTitle" idx="2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854" name="Google Shape;854;p42"/>
          <p:cNvSpPr txBox="1">
            <a:spLocks noGrp="1"/>
          </p:cNvSpPr>
          <p:nvPr>
            <p:ph type="subTitle" idx="3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for college</a:t>
            </a:r>
            <a:endParaRPr/>
          </a:p>
        </p:txBody>
      </p:sp>
      <p:pic>
        <p:nvPicPr>
          <p:cNvPr id="2" name="Google Shape;96;p14">
            <a:extLst>
              <a:ext uri="{FF2B5EF4-FFF2-40B4-BE49-F238E27FC236}">
                <a16:creationId xmlns:a16="http://schemas.microsoft.com/office/drawing/2014/main" id="{9B0EF31B-B414-8FE2-DD9E-A471974BA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13" y="1308408"/>
            <a:ext cx="3742653" cy="297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8"/>
          <p:cNvSpPr txBox="1">
            <a:spLocks noGrp="1"/>
          </p:cNvSpPr>
          <p:nvPr>
            <p:ph type="body" idx="1"/>
          </p:nvPr>
        </p:nvSpPr>
        <p:spPr>
          <a:xfrm>
            <a:off x="4141236" y="1177550"/>
            <a:ext cx="3969900" cy="19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SzPts val="1100"/>
              <a:buNone/>
            </a:pPr>
            <a:r>
              <a:rPr lang="ro-RO" sz="1600" dirty="0">
                <a:latin typeface="DM Sans" pitchFamily="2" charset="0"/>
              </a:rPr>
              <a:t>Verificarea Virtuală</a:t>
            </a:r>
          </a:p>
          <a:p>
            <a:pPr marL="285750" indent="-285750" algn="just">
              <a:buSzPts val="1100"/>
            </a:pP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Permite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găsirea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și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corectarea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erorilor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proiectare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înainte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de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construcția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fizică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.</a:t>
            </a:r>
            <a:endParaRPr lang="en-US" sz="1600" dirty="0">
              <a:latin typeface="DM Sans" pitchFamily="2" charset="0"/>
            </a:endParaRPr>
          </a:p>
          <a:p>
            <a:pPr marL="285750" indent="-285750" algn="just">
              <a:buSzPts val="1100"/>
            </a:pP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Se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folosesc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programe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software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specializate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(ex: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LTspice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, PSpice,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Tinkercad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).</a:t>
            </a:r>
            <a:endParaRPr lang="en-US" sz="1600" dirty="0">
              <a:latin typeface="DM Sans" pitchFamily="2" charset="0"/>
            </a:endParaRPr>
          </a:p>
          <a:p>
            <a:pPr marL="285750" indent="-285750" algn="just">
              <a:buSzPts val="1100"/>
            </a:pP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Se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testează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funcționalitatea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și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se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analizează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valorile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tensiunilor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și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curenților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.</a:t>
            </a:r>
            <a:endParaRPr lang="en-US" sz="1600" dirty="0">
              <a:latin typeface="DM Sans" pitchFamily="2" charset="0"/>
            </a:endParaRPr>
          </a:p>
          <a:p>
            <a:pPr marL="285750" indent="-285750" algn="just">
              <a:buSzPts val="1100"/>
            </a:pP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Economisește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timp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și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previne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distrugerea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componentelor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fizice</a:t>
            </a:r>
            <a:r>
              <a:rPr lang="en-US" sz="1600" dirty="0">
                <a:solidFill>
                  <a:srgbClr val="333333"/>
                </a:solidFill>
                <a:latin typeface="DM Sans" pitchFamily="2" charset="0"/>
                <a:ea typeface="Lato"/>
                <a:cs typeface="Lato"/>
                <a:sym typeface="Lato"/>
              </a:rPr>
              <a:t>.</a:t>
            </a:r>
            <a:endParaRPr lang="en-US" sz="1600" dirty="0">
              <a:latin typeface="DM Sans" pitchFamily="2" charset="0"/>
            </a:endParaRPr>
          </a:p>
          <a:p>
            <a:pPr marL="285750" indent="-285750" algn="just">
              <a:buSzPts val="1100"/>
            </a:pPr>
            <a:endParaRPr lang="ro-RO" sz="1600" dirty="0">
              <a:latin typeface="DM Sans" pitchFamily="2" charset="0"/>
            </a:endParaRPr>
          </a:p>
        </p:txBody>
      </p:sp>
      <p:sp>
        <p:nvSpPr>
          <p:cNvPr id="1509" name="Google Shape;1509;p48"/>
          <p:cNvSpPr txBox="1">
            <a:spLocks noGrp="1"/>
          </p:cNvSpPr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 err="1"/>
              <a:t>Simularea</a:t>
            </a:r>
            <a:endParaRPr lang="en-US" b="1" dirty="0"/>
          </a:p>
        </p:txBody>
      </p:sp>
      <p:grpSp>
        <p:nvGrpSpPr>
          <p:cNvPr id="1510" name="Google Shape;1510;p48"/>
          <p:cNvGrpSpPr/>
          <p:nvPr/>
        </p:nvGrpSpPr>
        <p:grpSpPr>
          <a:xfrm>
            <a:off x="712002" y="2777270"/>
            <a:ext cx="1835695" cy="1796211"/>
            <a:chOff x="712002" y="2777270"/>
            <a:chExt cx="1835695" cy="1796211"/>
          </a:xfrm>
        </p:grpSpPr>
        <p:sp>
          <p:nvSpPr>
            <p:cNvPr id="1511" name="Google Shape;1511;p48"/>
            <p:cNvSpPr/>
            <p:nvPr/>
          </p:nvSpPr>
          <p:spPr>
            <a:xfrm>
              <a:off x="768426" y="2827984"/>
              <a:ext cx="1728580" cy="17017"/>
            </a:xfrm>
            <a:custGeom>
              <a:avLst/>
              <a:gdLst/>
              <a:ahLst/>
              <a:cxnLst/>
              <a:rect l="l" t="t" r="r" b="b"/>
              <a:pathLst>
                <a:path w="27020" h="266" extrusionOk="0">
                  <a:moveTo>
                    <a:pt x="0" y="1"/>
                  </a:moveTo>
                  <a:lnTo>
                    <a:pt x="0" y="265"/>
                  </a:lnTo>
                  <a:lnTo>
                    <a:pt x="27019" y="265"/>
                  </a:lnTo>
                  <a:lnTo>
                    <a:pt x="270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768426" y="2827984"/>
              <a:ext cx="1728580" cy="17017"/>
            </a:xfrm>
            <a:custGeom>
              <a:avLst/>
              <a:gdLst/>
              <a:ahLst/>
              <a:cxnLst/>
              <a:rect l="l" t="t" r="r" b="b"/>
              <a:pathLst>
                <a:path w="27020" h="266" fill="none" extrusionOk="0">
                  <a:moveTo>
                    <a:pt x="27019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7019" y="265"/>
                  </a:lnTo>
                  <a:lnTo>
                    <a:pt x="2701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768426" y="2827988"/>
              <a:ext cx="16953" cy="1694762"/>
            </a:xfrm>
            <a:custGeom>
              <a:avLst/>
              <a:gdLst/>
              <a:ahLst/>
              <a:cxnLst/>
              <a:rect l="l" t="t" r="r" b="b"/>
              <a:pathLst>
                <a:path w="265" h="26491" extrusionOk="0">
                  <a:moveTo>
                    <a:pt x="0" y="1"/>
                  </a:moveTo>
                  <a:lnTo>
                    <a:pt x="0" y="4849"/>
                  </a:lnTo>
                  <a:lnTo>
                    <a:pt x="264" y="4849"/>
                  </a:lnTo>
                  <a:lnTo>
                    <a:pt x="264" y="1"/>
                  </a:lnTo>
                  <a:close/>
                  <a:moveTo>
                    <a:pt x="0" y="5114"/>
                  </a:moveTo>
                  <a:lnTo>
                    <a:pt x="0" y="10227"/>
                  </a:lnTo>
                  <a:lnTo>
                    <a:pt x="264" y="10227"/>
                  </a:lnTo>
                  <a:lnTo>
                    <a:pt x="264" y="5114"/>
                  </a:lnTo>
                  <a:close/>
                  <a:moveTo>
                    <a:pt x="0" y="10491"/>
                  </a:moveTo>
                  <a:lnTo>
                    <a:pt x="0" y="15604"/>
                  </a:lnTo>
                  <a:lnTo>
                    <a:pt x="264" y="15604"/>
                  </a:lnTo>
                  <a:lnTo>
                    <a:pt x="264" y="10491"/>
                  </a:lnTo>
                  <a:close/>
                  <a:moveTo>
                    <a:pt x="0" y="15868"/>
                  </a:moveTo>
                  <a:lnTo>
                    <a:pt x="0" y="20981"/>
                  </a:lnTo>
                  <a:lnTo>
                    <a:pt x="264" y="20981"/>
                  </a:lnTo>
                  <a:lnTo>
                    <a:pt x="264" y="15868"/>
                  </a:lnTo>
                  <a:close/>
                  <a:moveTo>
                    <a:pt x="0" y="21246"/>
                  </a:moveTo>
                  <a:lnTo>
                    <a:pt x="0" y="26491"/>
                  </a:lnTo>
                  <a:lnTo>
                    <a:pt x="44" y="26491"/>
                  </a:lnTo>
                  <a:lnTo>
                    <a:pt x="44" y="26226"/>
                  </a:lnTo>
                  <a:lnTo>
                    <a:pt x="264" y="26226"/>
                  </a:lnTo>
                  <a:lnTo>
                    <a:pt x="264" y="212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1112406" y="2827988"/>
              <a:ext cx="16953" cy="1677848"/>
            </a:xfrm>
            <a:custGeom>
              <a:avLst/>
              <a:gdLst/>
              <a:ahLst/>
              <a:cxnLst/>
              <a:rect l="l" t="t" r="r" b="b"/>
              <a:pathLst>
                <a:path w="265" h="26227" extrusionOk="0">
                  <a:moveTo>
                    <a:pt x="0" y="1"/>
                  </a:moveTo>
                  <a:lnTo>
                    <a:pt x="0" y="4849"/>
                  </a:lnTo>
                  <a:lnTo>
                    <a:pt x="265" y="4849"/>
                  </a:lnTo>
                  <a:lnTo>
                    <a:pt x="265" y="1"/>
                  </a:lnTo>
                  <a:close/>
                  <a:moveTo>
                    <a:pt x="0" y="5114"/>
                  </a:moveTo>
                  <a:lnTo>
                    <a:pt x="0" y="10227"/>
                  </a:lnTo>
                  <a:lnTo>
                    <a:pt x="265" y="10227"/>
                  </a:lnTo>
                  <a:lnTo>
                    <a:pt x="265" y="5114"/>
                  </a:lnTo>
                  <a:close/>
                  <a:moveTo>
                    <a:pt x="0" y="10491"/>
                  </a:moveTo>
                  <a:lnTo>
                    <a:pt x="0" y="15604"/>
                  </a:lnTo>
                  <a:lnTo>
                    <a:pt x="265" y="15604"/>
                  </a:lnTo>
                  <a:lnTo>
                    <a:pt x="265" y="10491"/>
                  </a:lnTo>
                  <a:close/>
                  <a:moveTo>
                    <a:pt x="0" y="15868"/>
                  </a:moveTo>
                  <a:lnTo>
                    <a:pt x="0" y="20981"/>
                  </a:lnTo>
                  <a:lnTo>
                    <a:pt x="265" y="20981"/>
                  </a:lnTo>
                  <a:lnTo>
                    <a:pt x="265" y="15868"/>
                  </a:lnTo>
                  <a:close/>
                  <a:moveTo>
                    <a:pt x="0" y="21246"/>
                  </a:moveTo>
                  <a:lnTo>
                    <a:pt x="0" y="26226"/>
                  </a:lnTo>
                  <a:lnTo>
                    <a:pt x="265" y="26226"/>
                  </a:lnTo>
                  <a:lnTo>
                    <a:pt x="265" y="212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1112406" y="4187084"/>
              <a:ext cx="16953" cy="318719"/>
            </a:xfrm>
            <a:custGeom>
              <a:avLst/>
              <a:gdLst/>
              <a:ahLst/>
              <a:cxnLst/>
              <a:rect l="l" t="t" r="r" b="b"/>
              <a:pathLst>
                <a:path w="265" h="4982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1112406" y="3843104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1112406" y="3499060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112406" y="3155080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1112406" y="2827988"/>
              <a:ext cx="16953" cy="310274"/>
            </a:xfrm>
            <a:custGeom>
              <a:avLst/>
              <a:gdLst/>
              <a:ahLst/>
              <a:cxnLst/>
              <a:rect l="l" t="t" r="r" b="b"/>
              <a:pathLst>
                <a:path w="265" h="4850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4849"/>
                  </a:lnTo>
                  <a:lnTo>
                    <a:pt x="265" y="484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456386" y="2827988"/>
              <a:ext cx="17017" cy="1677848"/>
            </a:xfrm>
            <a:custGeom>
              <a:avLst/>
              <a:gdLst/>
              <a:ahLst/>
              <a:cxnLst/>
              <a:rect l="l" t="t" r="r" b="b"/>
              <a:pathLst>
                <a:path w="266" h="26227" extrusionOk="0">
                  <a:moveTo>
                    <a:pt x="1" y="1"/>
                  </a:moveTo>
                  <a:lnTo>
                    <a:pt x="1" y="4849"/>
                  </a:lnTo>
                  <a:lnTo>
                    <a:pt x="265" y="4849"/>
                  </a:lnTo>
                  <a:lnTo>
                    <a:pt x="265" y="1"/>
                  </a:lnTo>
                  <a:close/>
                  <a:moveTo>
                    <a:pt x="1" y="5114"/>
                  </a:moveTo>
                  <a:lnTo>
                    <a:pt x="1" y="10227"/>
                  </a:lnTo>
                  <a:lnTo>
                    <a:pt x="265" y="10227"/>
                  </a:lnTo>
                  <a:lnTo>
                    <a:pt x="265" y="5114"/>
                  </a:lnTo>
                  <a:close/>
                  <a:moveTo>
                    <a:pt x="1" y="10491"/>
                  </a:moveTo>
                  <a:lnTo>
                    <a:pt x="1" y="15604"/>
                  </a:lnTo>
                  <a:lnTo>
                    <a:pt x="265" y="15604"/>
                  </a:lnTo>
                  <a:lnTo>
                    <a:pt x="265" y="10491"/>
                  </a:lnTo>
                  <a:close/>
                  <a:moveTo>
                    <a:pt x="1" y="15868"/>
                  </a:moveTo>
                  <a:lnTo>
                    <a:pt x="1" y="20981"/>
                  </a:lnTo>
                  <a:lnTo>
                    <a:pt x="265" y="20981"/>
                  </a:lnTo>
                  <a:lnTo>
                    <a:pt x="265" y="15868"/>
                  </a:lnTo>
                  <a:close/>
                  <a:moveTo>
                    <a:pt x="1" y="21246"/>
                  </a:moveTo>
                  <a:lnTo>
                    <a:pt x="1" y="26226"/>
                  </a:lnTo>
                  <a:lnTo>
                    <a:pt x="265" y="26226"/>
                  </a:lnTo>
                  <a:lnTo>
                    <a:pt x="265" y="212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456386" y="4187084"/>
              <a:ext cx="17017" cy="318719"/>
            </a:xfrm>
            <a:custGeom>
              <a:avLst/>
              <a:gdLst/>
              <a:ahLst/>
              <a:cxnLst/>
              <a:rect l="l" t="t" r="r" b="b"/>
              <a:pathLst>
                <a:path w="266" h="4982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1456386" y="3843104"/>
              <a:ext cx="17017" cy="327163"/>
            </a:xfrm>
            <a:custGeom>
              <a:avLst/>
              <a:gdLst/>
              <a:ahLst/>
              <a:cxnLst/>
              <a:rect l="l" t="t" r="r" b="b"/>
              <a:pathLst>
                <a:path w="266" h="5114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1456386" y="3499060"/>
              <a:ext cx="17017" cy="327163"/>
            </a:xfrm>
            <a:custGeom>
              <a:avLst/>
              <a:gdLst/>
              <a:ahLst/>
              <a:cxnLst/>
              <a:rect l="l" t="t" r="r" b="b"/>
              <a:pathLst>
                <a:path w="266" h="5114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456386" y="3155080"/>
              <a:ext cx="17017" cy="327163"/>
            </a:xfrm>
            <a:custGeom>
              <a:avLst/>
              <a:gdLst/>
              <a:ahLst/>
              <a:cxnLst/>
              <a:rect l="l" t="t" r="r" b="b"/>
              <a:pathLst>
                <a:path w="266" h="5114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1456386" y="2827988"/>
              <a:ext cx="17017" cy="310274"/>
            </a:xfrm>
            <a:custGeom>
              <a:avLst/>
              <a:gdLst/>
              <a:ahLst/>
              <a:cxnLst/>
              <a:rect l="l" t="t" r="r" b="b"/>
              <a:pathLst>
                <a:path w="266" h="4850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4849"/>
                  </a:lnTo>
                  <a:lnTo>
                    <a:pt x="265" y="484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800431" y="2827988"/>
              <a:ext cx="16953" cy="1677848"/>
            </a:xfrm>
            <a:custGeom>
              <a:avLst/>
              <a:gdLst/>
              <a:ahLst/>
              <a:cxnLst/>
              <a:rect l="l" t="t" r="r" b="b"/>
              <a:pathLst>
                <a:path w="265" h="26227" extrusionOk="0">
                  <a:moveTo>
                    <a:pt x="0" y="1"/>
                  </a:moveTo>
                  <a:lnTo>
                    <a:pt x="0" y="4849"/>
                  </a:lnTo>
                  <a:lnTo>
                    <a:pt x="265" y="4849"/>
                  </a:lnTo>
                  <a:lnTo>
                    <a:pt x="265" y="1"/>
                  </a:lnTo>
                  <a:close/>
                  <a:moveTo>
                    <a:pt x="0" y="5114"/>
                  </a:moveTo>
                  <a:lnTo>
                    <a:pt x="0" y="10227"/>
                  </a:lnTo>
                  <a:lnTo>
                    <a:pt x="265" y="10227"/>
                  </a:lnTo>
                  <a:lnTo>
                    <a:pt x="265" y="5114"/>
                  </a:lnTo>
                  <a:close/>
                  <a:moveTo>
                    <a:pt x="0" y="10491"/>
                  </a:moveTo>
                  <a:lnTo>
                    <a:pt x="0" y="15604"/>
                  </a:lnTo>
                  <a:lnTo>
                    <a:pt x="265" y="15604"/>
                  </a:lnTo>
                  <a:lnTo>
                    <a:pt x="265" y="10491"/>
                  </a:lnTo>
                  <a:close/>
                  <a:moveTo>
                    <a:pt x="0" y="15868"/>
                  </a:moveTo>
                  <a:lnTo>
                    <a:pt x="0" y="20981"/>
                  </a:lnTo>
                  <a:lnTo>
                    <a:pt x="265" y="20981"/>
                  </a:lnTo>
                  <a:lnTo>
                    <a:pt x="265" y="15868"/>
                  </a:lnTo>
                  <a:close/>
                  <a:moveTo>
                    <a:pt x="0" y="21246"/>
                  </a:moveTo>
                  <a:lnTo>
                    <a:pt x="0" y="26226"/>
                  </a:lnTo>
                  <a:lnTo>
                    <a:pt x="265" y="26226"/>
                  </a:lnTo>
                  <a:lnTo>
                    <a:pt x="265" y="212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800431" y="4187084"/>
              <a:ext cx="16953" cy="318719"/>
            </a:xfrm>
            <a:custGeom>
              <a:avLst/>
              <a:gdLst/>
              <a:ahLst/>
              <a:cxnLst/>
              <a:rect l="l" t="t" r="r" b="b"/>
              <a:pathLst>
                <a:path w="265" h="4982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1800431" y="3843104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1800431" y="3499060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1800431" y="3155080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800431" y="2827988"/>
              <a:ext cx="16953" cy="310274"/>
            </a:xfrm>
            <a:custGeom>
              <a:avLst/>
              <a:gdLst/>
              <a:ahLst/>
              <a:cxnLst/>
              <a:rect l="l" t="t" r="r" b="b"/>
              <a:pathLst>
                <a:path w="265" h="4850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4849"/>
                  </a:lnTo>
                  <a:lnTo>
                    <a:pt x="265" y="484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144411" y="2827988"/>
              <a:ext cx="16953" cy="1677848"/>
            </a:xfrm>
            <a:custGeom>
              <a:avLst/>
              <a:gdLst/>
              <a:ahLst/>
              <a:cxnLst/>
              <a:rect l="l" t="t" r="r" b="b"/>
              <a:pathLst>
                <a:path w="265" h="26227" extrusionOk="0">
                  <a:moveTo>
                    <a:pt x="1" y="1"/>
                  </a:moveTo>
                  <a:lnTo>
                    <a:pt x="1" y="4849"/>
                  </a:lnTo>
                  <a:lnTo>
                    <a:pt x="265" y="4849"/>
                  </a:lnTo>
                  <a:lnTo>
                    <a:pt x="265" y="1"/>
                  </a:lnTo>
                  <a:close/>
                  <a:moveTo>
                    <a:pt x="1" y="5114"/>
                  </a:moveTo>
                  <a:lnTo>
                    <a:pt x="1" y="10227"/>
                  </a:lnTo>
                  <a:lnTo>
                    <a:pt x="265" y="10227"/>
                  </a:lnTo>
                  <a:lnTo>
                    <a:pt x="265" y="5114"/>
                  </a:lnTo>
                  <a:close/>
                  <a:moveTo>
                    <a:pt x="1" y="10491"/>
                  </a:moveTo>
                  <a:lnTo>
                    <a:pt x="1" y="15604"/>
                  </a:lnTo>
                  <a:lnTo>
                    <a:pt x="265" y="15604"/>
                  </a:lnTo>
                  <a:lnTo>
                    <a:pt x="265" y="10491"/>
                  </a:lnTo>
                  <a:close/>
                  <a:moveTo>
                    <a:pt x="1" y="15868"/>
                  </a:moveTo>
                  <a:lnTo>
                    <a:pt x="1" y="20981"/>
                  </a:lnTo>
                  <a:lnTo>
                    <a:pt x="265" y="20981"/>
                  </a:lnTo>
                  <a:lnTo>
                    <a:pt x="265" y="15868"/>
                  </a:lnTo>
                  <a:close/>
                  <a:moveTo>
                    <a:pt x="1" y="21246"/>
                  </a:moveTo>
                  <a:lnTo>
                    <a:pt x="1" y="26226"/>
                  </a:lnTo>
                  <a:lnTo>
                    <a:pt x="265" y="26226"/>
                  </a:lnTo>
                  <a:lnTo>
                    <a:pt x="265" y="212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144411" y="4187084"/>
              <a:ext cx="16953" cy="318719"/>
            </a:xfrm>
            <a:custGeom>
              <a:avLst/>
              <a:gdLst/>
              <a:ahLst/>
              <a:cxnLst/>
              <a:rect l="l" t="t" r="r" b="b"/>
              <a:pathLst>
                <a:path w="265" h="4982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4981"/>
                  </a:lnTo>
                  <a:lnTo>
                    <a:pt x="265" y="4981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144411" y="3843104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265" y="5113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144411" y="3499060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144411" y="3155080"/>
              <a:ext cx="16953" cy="327163"/>
            </a:xfrm>
            <a:custGeom>
              <a:avLst/>
              <a:gdLst/>
              <a:ahLst/>
              <a:cxnLst/>
              <a:rect l="l" t="t" r="r" b="b"/>
              <a:pathLst>
                <a:path w="265" h="5114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265" y="5114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2144411" y="2827988"/>
              <a:ext cx="16953" cy="310274"/>
            </a:xfrm>
            <a:custGeom>
              <a:avLst/>
              <a:gdLst/>
              <a:ahLst/>
              <a:cxnLst/>
              <a:rect l="l" t="t" r="r" b="b"/>
              <a:pathLst>
                <a:path w="265" h="4850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4849"/>
                  </a:lnTo>
                  <a:lnTo>
                    <a:pt x="265" y="4849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2477132" y="2830803"/>
              <a:ext cx="19832" cy="1689108"/>
            </a:xfrm>
            <a:custGeom>
              <a:avLst/>
              <a:gdLst/>
              <a:ahLst/>
              <a:cxnLst/>
              <a:rect l="l" t="t" r="r" b="b"/>
              <a:pathLst>
                <a:path w="310" h="26403" extrusionOk="0">
                  <a:moveTo>
                    <a:pt x="1" y="1"/>
                  </a:moveTo>
                  <a:lnTo>
                    <a:pt x="1" y="4805"/>
                  </a:lnTo>
                  <a:lnTo>
                    <a:pt x="309" y="4805"/>
                  </a:lnTo>
                  <a:lnTo>
                    <a:pt x="309" y="1"/>
                  </a:lnTo>
                  <a:close/>
                  <a:moveTo>
                    <a:pt x="1" y="5070"/>
                  </a:moveTo>
                  <a:lnTo>
                    <a:pt x="1" y="10183"/>
                  </a:lnTo>
                  <a:lnTo>
                    <a:pt x="309" y="10183"/>
                  </a:lnTo>
                  <a:lnTo>
                    <a:pt x="309" y="5070"/>
                  </a:lnTo>
                  <a:close/>
                  <a:moveTo>
                    <a:pt x="1" y="10447"/>
                  </a:moveTo>
                  <a:lnTo>
                    <a:pt x="1" y="15560"/>
                  </a:lnTo>
                  <a:lnTo>
                    <a:pt x="309" y="15560"/>
                  </a:lnTo>
                  <a:lnTo>
                    <a:pt x="309" y="10447"/>
                  </a:lnTo>
                  <a:close/>
                  <a:moveTo>
                    <a:pt x="1" y="15824"/>
                  </a:moveTo>
                  <a:lnTo>
                    <a:pt x="1" y="20937"/>
                  </a:lnTo>
                  <a:lnTo>
                    <a:pt x="309" y="20937"/>
                  </a:lnTo>
                  <a:lnTo>
                    <a:pt x="309" y="15824"/>
                  </a:lnTo>
                  <a:close/>
                  <a:moveTo>
                    <a:pt x="1" y="21202"/>
                  </a:moveTo>
                  <a:lnTo>
                    <a:pt x="1" y="26182"/>
                  </a:lnTo>
                  <a:lnTo>
                    <a:pt x="265" y="26182"/>
                  </a:lnTo>
                  <a:lnTo>
                    <a:pt x="265" y="26403"/>
                  </a:lnTo>
                  <a:lnTo>
                    <a:pt x="309" y="26403"/>
                  </a:lnTo>
                  <a:lnTo>
                    <a:pt x="309" y="212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2477132" y="3843104"/>
              <a:ext cx="19832" cy="327163"/>
            </a:xfrm>
            <a:custGeom>
              <a:avLst/>
              <a:gdLst/>
              <a:ahLst/>
              <a:cxnLst/>
              <a:rect l="l" t="t" r="r" b="b"/>
              <a:pathLst>
                <a:path w="310" h="5114" fill="none" extrusionOk="0">
                  <a:moveTo>
                    <a:pt x="309" y="0"/>
                  </a:moveTo>
                  <a:lnTo>
                    <a:pt x="1" y="0"/>
                  </a:lnTo>
                  <a:lnTo>
                    <a:pt x="1" y="5113"/>
                  </a:lnTo>
                  <a:lnTo>
                    <a:pt x="309" y="5113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2477132" y="3499060"/>
              <a:ext cx="19832" cy="327163"/>
            </a:xfrm>
            <a:custGeom>
              <a:avLst/>
              <a:gdLst/>
              <a:ahLst/>
              <a:cxnLst/>
              <a:rect l="l" t="t" r="r" b="b"/>
              <a:pathLst>
                <a:path w="310" h="5114" fill="none" extrusionOk="0">
                  <a:moveTo>
                    <a:pt x="309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309" y="5114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2477132" y="3155080"/>
              <a:ext cx="19832" cy="327163"/>
            </a:xfrm>
            <a:custGeom>
              <a:avLst/>
              <a:gdLst/>
              <a:ahLst/>
              <a:cxnLst/>
              <a:rect l="l" t="t" r="r" b="b"/>
              <a:pathLst>
                <a:path w="310" h="5114" fill="none" extrusionOk="0">
                  <a:moveTo>
                    <a:pt x="309" y="1"/>
                  </a:moveTo>
                  <a:lnTo>
                    <a:pt x="1" y="1"/>
                  </a:lnTo>
                  <a:lnTo>
                    <a:pt x="1" y="5114"/>
                  </a:lnTo>
                  <a:lnTo>
                    <a:pt x="309" y="5114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2477132" y="2830803"/>
              <a:ext cx="19832" cy="307459"/>
            </a:xfrm>
            <a:custGeom>
              <a:avLst/>
              <a:gdLst/>
              <a:ahLst/>
              <a:cxnLst/>
              <a:rect l="l" t="t" r="r" b="b"/>
              <a:pathLst>
                <a:path w="310" h="4806" fill="none" extrusionOk="0">
                  <a:moveTo>
                    <a:pt x="309" y="1"/>
                  </a:moveTo>
                  <a:lnTo>
                    <a:pt x="1" y="1"/>
                  </a:lnTo>
                  <a:lnTo>
                    <a:pt x="1" y="4805"/>
                  </a:lnTo>
                  <a:lnTo>
                    <a:pt x="309" y="4805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785315" y="3138191"/>
              <a:ext cx="1691923" cy="16953"/>
            </a:xfrm>
            <a:custGeom>
              <a:avLst/>
              <a:gdLst/>
              <a:ahLst/>
              <a:cxnLst/>
              <a:rect l="l" t="t" r="r" b="b"/>
              <a:pathLst>
                <a:path w="26447" h="265" extrusionOk="0">
                  <a:moveTo>
                    <a:pt x="0" y="0"/>
                  </a:move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5" y="0"/>
                  </a:moveTo>
                  <a:lnTo>
                    <a:pt x="10755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785315" y="313819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1129295" y="313819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1473339" y="313819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1817319" y="313819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2161300" y="3138191"/>
              <a:ext cx="315904" cy="16953"/>
            </a:xfrm>
            <a:custGeom>
              <a:avLst/>
              <a:gdLst/>
              <a:ahLst/>
              <a:cxnLst/>
              <a:rect l="l" t="t" r="r" b="b"/>
              <a:pathLst>
                <a:path w="4938" h="265" fill="none" extrusionOk="0">
                  <a:moveTo>
                    <a:pt x="4938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4938" y="265"/>
                  </a:lnTo>
                  <a:lnTo>
                    <a:pt x="493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768426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4" y="265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768426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4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4" y="265"/>
                  </a:lnTo>
                  <a:lnTo>
                    <a:pt x="26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1112406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1112406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1456386" y="3138191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1456386" y="3138191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1800431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1800431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2144411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2144411" y="313819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477132" y="3138191"/>
              <a:ext cx="19832" cy="16953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477132" y="3138191"/>
              <a:ext cx="19832" cy="16953"/>
            </a:xfrm>
            <a:custGeom>
              <a:avLst/>
              <a:gdLst/>
              <a:ahLst/>
              <a:cxnLst/>
              <a:rect l="l" t="t" r="r" b="b"/>
              <a:pathLst>
                <a:path w="310" h="265" fill="none" extrusionOk="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785315" y="3482171"/>
              <a:ext cx="1691923" cy="16953"/>
            </a:xfrm>
            <a:custGeom>
              <a:avLst/>
              <a:gdLst/>
              <a:ahLst/>
              <a:cxnLst/>
              <a:rect l="l" t="t" r="r" b="b"/>
              <a:pathLst>
                <a:path w="26447" h="265" extrusionOk="0">
                  <a:moveTo>
                    <a:pt x="0" y="1"/>
                  </a:move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  <a:close/>
                  <a:moveTo>
                    <a:pt x="5378" y="1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1"/>
                  </a:lnTo>
                  <a:close/>
                  <a:moveTo>
                    <a:pt x="10755" y="1"/>
                  </a:moveTo>
                  <a:lnTo>
                    <a:pt x="10755" y="265"/>
                  </a:lnTo>
                  <a:lnTo>
                    <a:pt x="15868" y="265"/>
                  </a:lnTo>
                  <a:lnTo>
                    <a:pt x="15868" y="1"/>
                  </a:lnTo>
                  <a:close/>
                  <a:moveTo>
                    <a:pt x="16133" y="1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1"/>
                  </a:lnTo>
                  <a:close/>
                  <a:moveTo>
                    <a:pt x="21510" y="1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785315" y="348217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1129295" y="348217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1473339" y="348217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1817319" y="348217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2161300" y="3482171"/>
              <a:ext cx="315904" cy="16953"/>
            </a:xfrm>
            <a:custGeom>
              <a:avLst/>
              <a:gdLst/>
              <a:ahLst/>
              <a:cxnLst/>
              <a:rect l="l" t="t" r="r" b="b"/>
              <a:pathLst>
                <a:path w="4938" h="265" fill="none" extrusionOk="0">
                  <a:moveTo>
                    <a:pt x="4938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4938" y="265"/>
                  </a:lnTo>
                  <a:lnTo>
                    <a:pt x="493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768426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264" y="26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768426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4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4" y="265"/>
                  </a:lnTo>
                  <a:lnTo>
                    <a:pt x="26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1112406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112406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1456386" y="3482171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1456386" y="3482171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1800431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1800431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2144411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2144411" y="348217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2477132" y="3482171"/>
              <a:ext cx="19832" cy="16953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" y="1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2477132" y="3482171"/>
              <a:ext cx="19832" cy="16953"/>
            </a:xfrm>
            <a:custGeom>
              <a:avLst/>
              <a:gdLst/>
              <a:ahLst/>
              <a:cxnLst/>
              <a:rect l="l" t="t" r="r" b="b"/>
              <a:pathLst>
                <a:path w="310" h="265" fill="none" extrusionOk="0">
                  <a:moveTo>
                    <a:pt x="309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785315" y="3826151"/>
              <a:ext cx="1691923" cy="17017"/>
            </a:xfrm>
            <a:custGeom>
              <a:avLst/>
              <a:gdLst/>
              <a:ahLst/>
              <a:cxnLst/>
              <a:rect l="l" t="t" r="r" b="b"/>
              <a:pathLst>
                <a:path w="26447" h="266" extrusionOk="0">
                  <a:moveTo>
                    <a:pt x="0" y="1"/>
                  </a:move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  <a:close/>
                  <a:moveTo>
                    <a:pt x="5378" y="1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1"/>
                  </a:lnTo>
                  <a:close/>
                  <a:moveTo>
                    <a:pt x="10755" y="1"/>
                  </a:moveTo>
                  <a:lnTo>
                    <a:pt x="10755" y="265"/>
                  </a:lnTo>
                  <a:lnTo>
                    <a:pt x="15868" y="265"/>
                  </a:lnTo>
                  <a:lnTo>
                    <a:pt x="15868" y="1"/>
                  </a:lnTo>
                  <a:close/>
                  <a:moveTo>
                    <a:pt x="16133" y="1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1"/>
                  </a:lnTo>
                  <a:close/>
                  <a:moveTo>
                    <a:pt x="21510" y="1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785315" y="3826151"/>
              <a:ext cx="327163" cy="17017"/>
            </a:xfrm>
            <a:custGeom>
              <a:avLst/>
              <a:gdLst/>
              <a:ahLst/>
              <a:cxnLst/>
              <a:rect l="l" t="t" r="r" b="b"/>
              <a:pathLst>
                <a:path w="5114" h="266" fill="none" extrusionOk="0">
                  <a:moveTo>
                    <a:pt x="5113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1129295" y="3826151"/>
              <a:ext cx="327163" cy="17017"/>
            </a:xfrm>
            <a:custGeom>
              <a:avLst/>
              <a:gdLst/>
              <a:ahLst/>
              <a:cxnLst/>
              <a:rect l="l" t="t" r="r" b="b"/>
              <a:pathLst>
                <a:path w="5114" h="266" fill="none" extrusionOk="0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1473339" y="3826151"/>
              <a:ext cx="327163" cy="17017"/>
            </a:xfrm>
            <a:custGeom>
              <a:avLst/>
              <a:gdLst/>
              <a:ahLst/>
              <a:cxnLst/>
              <a:rect l="l" t="t" r="r" b="b"/>
              <a:pathLst>
                <a:path w="5114" h="266" fill="none" extrusionOk="0">
                  <a:moveTo>
                    <a:pt x="5113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1817319" y="3826151"/>
              <a:ext cx="327163" cy="17017"/>
            </a:xfrm>
            <a:custGeom>
              <a:avLst/>
              <a:gdLst/>
              <a:ahLst/>
              <a:cxnLst/>
              <a:rect l="l" t="t" r="r" b="b"/>
              <a:pathLst>
                <a:path w="5114" h="266" fill="none" extrusionOk="0">
                  <a:moveTo>
                    <a:pt x="5114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2161300" y="3826151"/>
              <a:ext cx="315904" cy="17017"/>
            </a:xfrm>
            <a:custGeom>
              <a:avLst/>
              <a:gdLst/>
              <a:ahLst/>
              <a:cxnLst/>
              <a:rect l="l" t="t" r="r" b="b"/>
              <a:pathLst>
                <a:path w="4938" h="266" fill="none" extrusionOk="0">
                  <a:moveTo>
                    <a:pt x="4938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4938" y="265"/>
                  </a:lnTo>
                  <a:lnTo>
                    <a:pt x="4938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768426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0" y="1"/>
                  </a:moveTo>
                  <a:lnTo>
                    <a:pt x="0" y="265"/>
                  </a:lnTo>
                  <a:lnTo>
                    <a:pt x="264" y="26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768426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fill="none" extrusionOk="0">
                  <a:moveTo>
                    <a:pt x="264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4" y="265"/>
                  </a:lnTo>
                  <a:lnTo>
                    <a:pt x="26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1112406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112406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1456386" y="3826151"/>
              <a:ext cx="17017" cy="17017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1456386" y="3826151"/>
              <a:ext cx="17017" cy="17017"/>
            </a:xfrm>
            <a:custGeom>
              <a:avLst/>
              <a:gdLst/>
              <a:ahLst/>
              <a:cxnLst/>
              <a:rect l="l" t="t" r="r" b="b"/>
              <a:pathLst>
                <a:path w="266" h="266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1800431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0" y="1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1800431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fill="none" extrusionOk="0">
                  <a:moveTo>
                    <a:pt x="265" y="1"/>
                  </a:moveTo>
                  <a:lnTo>
                    <a:pt x="0" y="1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2144411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" y="1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2144411" y="3826151"/>
              <a:ext cx="16953" cy="17017"/>
            </a:xfrm>
            <a:custGeom>
              <a:avLst/>
              <a:gdLst/>
              <a:ahLst/>
              <a:cxnLst/>
              <a:rect l="l" t="t" r="r" b="b"/>
              <a:pathLst>
                <a:path w="265" h="266" fill="none" extrusionOk="0">
                  <a:moveTo>
                    <a:pt x="265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477132" y="3826151"/>
              <a:ext cx="19832" cy="17017"/>
            </a:xfrm>
            <a:custGeom>
              <a:avLst/>
              <a:gdLst/>
              <a:ahLst/>
              <a:cxnLst/>
              <a:rect l="l" t="t" r="r" b="b"/>
              <a:pathLst>
                <a:path w="310" h="266" extrusionOk="0">
                  <a:moveTo>
                    <a:pt x="1" y="1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2477132" y="3826151"/>
              <a:ext cx="19832" cy="17017"/>
            </a:xfrm>
            <a:custGeom>
              <a:avLst/>
              <a:gdLst/>
              <a:ahLst/>
              <a:cxnLst/>
              <a:rect l="l" t="t" r="r" b="b"/>
              <a:pathLst>
                <a:path w="310" h="266" fill="none" extrusionOk="0">
                  <a:moveTo>
                    <a:pt x="309" y="1"/>
                  </a:moveTo>
                  <a:lnTo>
                    <a:pt x="1" y="1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785315" y="4170196"/>
              <a:ext cx="1691923" cy="16953"/>
            </a:xfrm>
            <a:custGeom>
              <a:avLst/>
              <a:gdLst/>
              <a:ahLst/>
              <a:cxnLst/>
              <a:rect l="l" t="t" r="r" b="b"/>
              <a:pathLst>
                <a:path w="26447" h="265" extrusionOk="0">
                  <a:moveTo>
                    <a:pt x="0" y="0"/>
                  </a:move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5" y="0"/>
                  </a:moveTo>
                  <a:lnTo>
                    <a:pt x="10755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447" y="265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785315" y="4170196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1129295" y="4170196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1473339" y="4170196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1817319" y="4170196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161300" y="4170196"/>
              <a:ext cx="315904" cy="16953"/>
            </a:xfrm>
            <a:custGeom>
              <a:avLst/>
              <a:gdLst/>
              <a:ahLst/>
              <a:cxnLst/>
              <a:rect l="l" t="t" r="r" b="b"/>
              <a:pathLst>
                <a:path w="4938" h="265" fill="none" extrusionOk="0">
                  <a:moveTo>
                    <a:pt x="4938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4938" y="265"/>
                  </a:lnTo>
                  <a:lnTo>
                    <a:pt x="493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768426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4" y="265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768426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4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4" y="265"/>
                  </a:lnTo>
                  <a:lnTo>
                    <a:pt x="26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112406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1112406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1456386" y="4170196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1456386" y="4170196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1800431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1800431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2144411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144411" y="4170196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477132" y="4170196"/>
              <a:ext cx="19832" cy="16953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" y="0"/>
                  </a:move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477132" y="4170196"/>
              <a:ext cx="19832" cy="16953"/>
            </a:xfrm>
            <a:custGeom>
              <a:avLst/>
              <a:gdLst/>
              <a:ahLst/>
              <a:cxnLst/>
              <a:rect l="l" t="t" r="r" b="b"/>
              <a:pathLst>
                <a:path w="310" h="265" fill="none" extrusionOk="0">
                  <a:moveTo>
                    <a:pt x="309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309" y="265"/>
                  </a:lnTo>
                  <a:lnTo>
                    <a:pt x="30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785315" y="4505731"/>
              <a:ext cx="1708876" cy="16953"/>
            </a:xfrm>
            <a:custGeom>
              <a:avLst/>
              <a:gdLst/>
              <a:ahLst/>
              <a:cxnLst/>
              <a:rect l="l" t="t" r="r" b="b"/>
              <a:pathLst>
                <a:path w="26712" h="265" extrusionOk="0">
                  <a:moveTo>
                    <a:pt x="0" y="0"/>
                  </a:move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  <a:close/>
                  <a:moveTo>
                    <a:pt x="5378" y="0"/>
                  </a:moveTo>
                  <a:lnTo>
                    <a:pt x="5378" y="265"/>
                  </a:lnTo>
                  <a:lnTo>
                    <a:pt x="10491" y="265"/>
                  </a:lnTo>
                  <a:lnTo>
                    <a:pt x="10491" y="0"/>
                  </a:lnTo>
                  <a:close/>
                  <a:moveTo>
                    <a:pt x="10755" y="0"/>
                  </a:moveTo>
                  <a:lnTo>
                    <a:pt x="10755" y="265"/>
                  </a:lnTo>
                  <a:lnTo>
                    <a:pt x="15868" y="265"/>
                  </a:lnTo>
                  <a:lnTo>
                    <a:pt x="15868" y="0"/>
                  </a:lnTo>
                  <a:close/>
                  <a:moveTo>
                    <a:pt x="16133" y="0"/>
                  </a:moveTo>
                  <a:lnTo>
                    <a:pt x="16133" y="265"/>
                  </a:lnTo>
                  <a:lnTo>
                    <a:pt x="21246" y="265"/>
                  </a:lnTo>
                  <a:lnTo>
                    <a:pt x="21246" y="0"/>
                  </a:lnTo>
                  <a:close/>
                  <a:moveTo>
                    <a:pt x="21510" y="0"/>
                  </a:moveTo>
                  <a:lnTo>
                    <a:pt x="21510" y="265"/>
                  </a:lnTo>
                  <a:lnTo>
                    <a:pt x="26711" y="265"/>
                  </a:lnTo>
                  <a:lnTo>
                    <a:pt x="26711" y="221"/>
                  </a:lnTo>
                  <a:lnTo>
                    <a:pt x="26447" y="221"/>
                  </a:lnTo>
                  <a:lnTo>
                    <a:pt x="26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785315" y="450573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129295" y="450573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473339" y="450573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3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5113" y="265"/>
                  </a:lnTo>
                  <a:lnTo>
                    <a:pt x="511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817319" y="4505731"/>
              <a:ext cx="327163" cy="16953"/>
            </a:xfrm>
            <a:custGeom>
              <a:avLst/>
              <a:gdLst/>
              <a:ahLst/>
              <a:cxnLst/>
              <a:rect l="l" t="t" r="r" b="b"/>
              <a:pathLst>
                <a:path w="5114" h="265" fill="none" extrusionOk="0">
                  <a:moveTo>
                    <a:pt x="5114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114" y="265"/>
                  </a:lnTo>
                  <a:lnTo>
                    <a:pt x="511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161300" y="4505731"/>
              <a:ext cx="332857" cy="16953"/>
            </a:xfrm>
            <a:custGeom>
              <a:avLst/>
              <a:gdLst/>
              <a:ahLst/>
              <a:cxnLst/>
              <a:rect l="l" t="t" r="r" b="b"/>
              <a:pathLst>
                <a:path w="5203" h="265" fill="none" extrusionOk="0">
                  <a:moveTo>
                    <a:pt x="4938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5202" y="265"/>
                  </a:lnTo>
                  <a:lnTo>
                    <a:pt x="5202" y="221"/>
                  </a:lnTo>
                  <a:lnTo>
                    <a:pt x="4938" y="221"/>
                  </a:lnTo>
                  <a:lnTo>
                    <a:pt x="493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771241" y="4505731"/>
              <a:ext cx="14138" cy="16953"/>
            </a:xfrm>
            <a:custGeom>
              <a:avLst/>
              <a:gdLst/>
              <a:ahLst/>
              <a:cxnLst/>
              <a:rect l="l" t="t" r="r" b="b"/>
              <a:pathLst>
                <a:path w="221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20" y="26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771241" y="4505731"/>
              <a:ext cx="14138" cy="16953"/>
            </a:xfrm>
            <a:custGeom>
              <a:avLst/>
              <a:gdLst/>
              <a:ahLst/>
              <a:cxnLst/>
              <a:rect l="l" t="t" r="r" b="b"/>
              <a:pathLst>
                <a:path w="221" h="265" fill="none" extrusionOk="0">
                  <a:moveTo>
                    <a:pt x="220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20" y="265"/>
                  </a:lnTo>
                  <a:lnTo>
                    <a:pt x="22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12406" y="450573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112406" y="450573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456386" y="4505731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extrusionOk="0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456386" y="4505731"/>
              <a:ext cx="17017" cy="16953"/>
            </a:xfrm>
            <a:custGeom>
              <a:avLst/>
              <a:gdLst/>
              <a:ahLst/>
              <a:cxnLst/>
              <a:rect l="l" t="t" r="r" b="b"/>
              <a:pathLst>
                <a:path w="266" h="265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800431" y="450573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0" y="0"/>
                  </a:move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800431" y="450573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2144411" y="450573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" y="0"/>
                  </a:move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2144411" y="4505731"/>
              <a:ext cx="16953" cy="16953"/>
            </a:xfrm>
            <a:custGeom>
              <a:avLst/>
              <a:gdLst/>
              <a:ahLst/>
              <a:cxnLst/>
              <a:rect l="l" t="t" r="r" b="b"/>
              <a:pathLst>
                <a:path w="265" h="265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65"/>
                  </a:lnTo>
                  <a:lnTo>
                    <a:pt x="265" y="265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2477132" y="4505731"/>
              <a:ext cx="17017" cy="14138"/>
            </a:xfrm>
            <a:custGeom>
              <a:avLst/>
              <a:gdLst/>
              <a:ahLst/>
              <a:cxnLst/>
              <a:rect l="l" t="t" r="r" b="b"/>
              <a:pathLst>
                <a:path w="266" h="221" extrusionOk="0">
                  <a:moveTo>
                    <a:pt x="1" y="0"/>
                  </a:moveTo>
                  <a:lnTo>
                    <a:pt x="1" y="221"/>
                  </a:lnTo>
                  <a:lnTo>
                    <a:pt x="265" y="22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2477132" y="4505731"/>
              <a:ext cx="17017" cy="14138"/>
            </a:xfrm>
            <a:custGeom>
              <a:avLst/>
              <a:gdLst/>
              <a:ahLst/>
              <a:cxnLst/>
              <a:rect l="l" t="t" r="r" b="b"/>
              <a:pathLst>
                <a:path w="266" h="221" fill="none" extrusionOk="0">
                  <a:moveTo>
                    <a:pt x="265" y="0"/>
                  </a:moveTo>
                  <a:lnTo>
                    <a:pt x="1" y="0"/>
                  </a:lnTo>
                  <a:lnTo>
                    <a:pt x="1" y="221"/>
                  </a:lnTo>
                  <a:lnTo>
                    <a:pt x="265" y="221"/>
                  </a:lnTo>
                  <a:lnTo>
                    <a:pt x="265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768394" y="4455001"/>
              <a:ext cx="17017" cy="118480"/>
            </a:xfrm>
            <a:custGeom>
              <a:avLst/>
              <a:gdLst/>
              <a:ahLst/>
              <a:cxnLst/>
              <a:rect l="l" t="t" r="r" b="b"/>
              <a:pathLst>
                <a:path w="266" h="1852" extrusionOk="0">
                  <a:moveTo>
                    <a:pt x="1" y="0"/>
                  </a:moveTo>
                  <a:lnTo>
                    <a:pt x="1" y="1851"/>
                  </a:lnTo>
                  <a:lnTo>
                    <a:pt x="265" y="185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712002" y="4505731"/>
              <a:ext cx="121295" cy="16953"/>
            </a:xfrm>
            <a:custGeom>
              <a:avLst/>
              <a:gdLst/>
              <a:ahLst/>
              <a:cxnLst/>
              <a:rect l="l" t="t" r="r" b="b"/>
              <a:pathLst>
                <a:path w="1896" h="265" extrusionOk="0">
                  <a:moveTo>
                    <a:pt x="1" y="0"/>
                  </a:moveTo>
                  <a:lnTo>
                    <a:pt x="1" y="265"/>
                  </a:lnTo>
                  <a:lnTo>
                    <a:pt x="1896" y="26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2477132" y="4455001"/>
              <a:ext cx="19832" cy="118480"/>
            </a:xfrm>
            <a:custGeom>
              <a:avLst/>
              <a:gdLst/>
              <a:ahLst/>
              <a:cxnLst/>
              <a:rect l="l" t="t" r="r" b="b"/>
              <a:pathLst>
                <a:path w="310" h="1852" extrusionOk="0">
                  <a:moveTo>
                    <a:pt x="1" y="0"/>
                  </a:moveTo>
                  <a:lnTo>
                    <a:pt x="1" y="1851"/>
                  </a:lnTo>
                  <a:lnTo>
                    <a:pt x="309" y="185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2426402" y="4505731"/>
              <a:ext cx="121295" cy="16953"/>
            </a:xfrm>
            <a:custGeom>
              <a:avLst/>
              <a:gdLst/>
              <a:ahLst/>
              <a:cxnLst/>
              <a:rect l="l" t="t" r="r" b="b"/>
              <a:pathLst>
                <a:path w="1896" h="265" extrusionOk="0">
                  <a:moveTo>
                    <a:pt x="0" y="0"/>
                  </a:moveTo>
                  <a:lnTo>
                    <a:pt x="0" y="265"/>
                  </a:lnTo>
                  <a:lnTo>
                    <a:pt x="1896" y="26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768394" y="2777270"/>
              <a:ext cx="17017" cy="118480"/>
            </a:xfrm>
            <a:custGeom>
              <a:avLst/>
              <a:gdLst/>
              <a:ahLst/>
              <a:cxnLst/>
              <a:rect l="l" t="t" r="r" b="b"/>
              <a:pathLst>
                <a:path w="266" h="1852" extrusionOk="0">
                  <a:moveTo>
                    <a:pt x="1" y="0"/>
                  </a:moveTo>
                  <a:lnTo>
                    <a:pt x="1" y="1852"/>
                  </a:lnTo>
                  <a:lnTo>
                    <a:pt x="265" y="185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712002" y="2828000"/>
              <a:ext cx="121295" cy="17017"/>
            </a:xfrm>
            <a:custGeom>
              <a:avLst/>
              <a:gdLst/>
              <a:ahLst/>
              <a:cxnLst/>
              <a:rect l="l" t="t" r="r" b="b"/>
              <a:pathLst>
                <a:path w="1896" h="266" extrusionOk="0">
                  <a:moveTo>
                    <a:pt x="1" y="1"/>
                  </a:moveTo>
                  <a:lnTo>
                    <a:pt x="1" y="265"/>
                  </a:lnTo>
                  <a:lnTo>
                    <a:pt x="1896" y="265"/>
                  </a:lnTo>
                  <a:lnTo>
                    <a:pt x="1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2477132" y="2777270"/>
              <a:ext cx="19832" cy="118480"/>
            </a:xfrm>
            <a:custGeom>
              <a:avLst/>
              <a:gdLst/>
              <a:ahLst/>
              <a:cxnLst/>
              <a:rect l="l" t="t" r="r" b="b"/>
              <a:pathLst>
                <a:path w="310" h="1852" extrusionOk="0">
                  <a:moveTo>
                    <a:pt x="1" y="0"/>
                  </a:moveTo>
                  <a:lnTo>
                    <a:pt x="1" y="1852"/>
                  </a:lnTo>
                  <a:lnTo>
                    <a:pt x="309" y="185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2426402" y="2828000"/>
              <a:ext cx="121295" cy="17017"/>
            </a:xfrm>
            <a:custGeom>
              <a:avLst/>
              <a:gdLst/>
              <a:ahLst/>
              <a:cxnLst/>
              <a:rect l="l" t="t" r="r" b="b"/>
              <a:pathLst>
                <a:path w="1896" h="266" extrusionOk="0">
                  <a:moveTo>
                    <a:pt x="0" y="1"/>
                  </a:moveTo>
                  <a:lnTo>
                    <a:pt x="0" y="265"/>
                  </a:lnTo>
                  <a:lnTo>
                    <a:pt x="1896" y="265"/>
                  </a:lnTo>
                  <a:lnTo>
                    <a:pt x="1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1" name="Google Shape;1641;p48"/>
          <p:cNvGrpSpPr/>
          <p:nvPr/>
        </p:nvGrpSpPr>
        <p:grpSpPr>
          <a:xfrm>
            <a:off x="7614078" y="3952817"/>
            <a:ext cx="817910" cy="745383"/>
            <a:chOff x="7614078" y="3990967"/>
            <a:chExt cx="817910" cy="745383"/>
          </a:xfrm>
        </p:grpSpPr>
        <p:sp>
          <p:nvSpPr>
            <p:cNvPr id="1642" name="Google Shape;1642;p48"/>
            <p:cNvSpPr/>
            <p:nvPr/>
          </p:nvSpPr>
          <p:spPr>
            <a:xfrm>
              <a:off x="7614825" y="4331950"/>
              <a:ext cx="373200" cy="40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3" name="Google Shape;1643;p48"/>
            <p:cNvGrpSpPr/>
            <p:nvPr/>
          </p:nvGrpSpPr>
          <p:grpSpPr>
            <a:xfrm>
              <a:off x="7987972" y="3990967"/>
              <a:ext cx="444016" cy="577456"/>
              <a:chOff x="1016988" y="2859950"/>
              <a:chExt cx="503476" cy="654786"/>
            </a:xfrm>
          </p:grpSpPr>
          <p:sp>
            <p:nvSpPr>
              <p:cNvPr id="1644" name="Google Shape;1644;p48"/>
              <p:cNvSpPr/>
              <p:nvPr/>
            </p:nvSpPr>
            <p:spPr>
              <a:xfrm>
                <a:off x="1016988" y="2859950"/>
                <a:ext cx="503476" cy="654786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17418" extrusionOk="0">
                    <a:moveTo>
                      <a:pt x="1" y="0"/>
                    </a:moveTo>
                    <a:lnTo>
                      <a:pt x="1" y="17417"/>
                    </a:lnTo>
                    <a:lnTo>
                      <a:pt x="13393" y="17417"/>
                    </a:lnTo>
                    <a:lnTo>
                      <a:pt x="13393" y="4164"/>
                    </a:lnTo>
                    <a:lnTo>
                      <a:pt x="1006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8"/>
              <p:cNvSpPr/>
              <p:nvPr/>
            </p:nvSpPr>
            <p:spPr>
              <a:xfrm>
                <a:off x="1395242" y="2859950"/>
                <a:ext cx="125221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4164" extrusionOk="0">
                    <a:moveTo>
                      <a:pt x="0" y="0"/>
                    </a:moveTo>
                    <a:lnTo>
                      <a:pt x="0" y="4164"/>
                    </a:lnTo>
                    <a:lnTo>
                      <a:pt x="3331" y="416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6" name="Google Shape;1646;p48"/>
            <p:cNvSpPr/>
            <p:nvPr/>
          </p:nvSpPr>
          <p:spPr>
            <a:xfrm>
              <a:off x="7614078" y="4394709"/>
              <a:ext cx="726899" cy="339330"/>
            </a:xfrm>
            <a:custGeom>
              <a:avLst/>
              <a:gdLst/>
              <a:ahLst/>
              <a:cxnLst/>
              <a:rect l="l" t="t" r="r" b="b"/>
              <a:pathLst>
                <a:path w="18806" h="8779" extrusionOk="0">
                  <a:moveTo>
                    <a:pt x="2499" y="0"/>
                  </a:moveTo>
                  <a:lnTo>
                    <a:pt x="1" y="8778"/>
                  </a:lnTo>
                  <a:lnTo>
                    <a:pt x="16273" y="8778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47" name="Google Shape;1647;p48"/>
            <p:cNvCxnSpPr/>
            <p:nvPr/>
          </p:nvCxnSpPr>
          <p:spPr>
            <a:xfrm>
              <a:off x="8053388" y="4224875"/>
              <a:ext cx="31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48"/>
            <p:cNvCxnSpPr/>
            <p:nvPr/>
          </p:nvCxnSpPr>
          <p:spPr>
            <a:xfrm>
              <a:off x="8053388" y="4279700"/>
              <a:ext cx="31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48"/>
            <p:cNvCxnSpPr/>
            <p:nvPr/>
          </p:nvCxnSpPr>
          <p:spPr>
            <a:xfrm>
              <a:off x="8053388" y="4331950"/>
              <a:ext cx="31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50" name="Google Shape;1650;p48"/>
            <p:cNvGrpSpPr/>
            <p:nvPr/>
          </p:nvGrpSpPr>
          <p:grpSpPr>
            <a:xfrm>
              <a:off x="7900106" y="4041012"/>
              <a:ext cx="154828" cy="154841"/>
              <a:chOff x="2459513" y="3929147"/>
              <a:chExt cx="129900" cy="129900"/>
            </a:xfrm>
          </p:grpSpPr>
          <p:sp>
            <p:nvSpPr>
              <p:cNvPr id="1651" name="Google Shape;1651;p48"/>
              <p:cNvSpPr/>
              <p:nvPr/>
            </p:nvSpPr>
            <p:spPr>
              <a:xfrm>
                <a:off x="2459513" y="3929147"/>
                <a:ext cx="129900" cy="129900"/>
              </a:xfrm>
              <a:prstGeom prst="ellipse">
                <a:avLst/>
              </a:prstGeom>
              <a:solidFill>
                <a:srgbClr val="023D6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8"/>
              <p:cNvSpPr/>
              <p:nvPr/>
            </p:nvSpPr>
            <p:spPr>
              <a:xfrm>
                <a:off x="2480472" y="3950104"/>
                <a:ext cx="87900" cy="87900"/>
              </a:xfrm>
              <a:prstGeom prst="mathPlus">
                <a:avLst>
                  <a:gd name="adj1" fmla="val 0"/>
                </a:avLst>
              </a:prstGeom>
              <a:solidFill>
                <a:srgbClr val="B5B1A7"/>
              </a:solidFill>
              <a:ln w="9525" cap="flat" cmpd="sng">
                <a:solidFill>
                  <a:srgbClr val="B5B1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3" name="Google Shape;1653;p48"/>
          <p:cNvGrpSpPr/>
          <p:nvPr/>
        </p:nvGrpSpPr>
        <p:grpSpPr>
          <a:xfrm>
            <a:off x="833150" y="538175"/>
            <a:ext cx="539125" cy="502575"/>
            <a:chOff x="712000" y="400050"/>
            <a:chExt cx="539125" cy="502575"/>
          </a:xfrm>
        </p:grpSpPr>
        <p:grpSp>
          <p:nvGrpSpPr>
            <p:cNvPr id="1654" name="Google Shape;1654;p48"/>
            <p:cNvGrpSpPr/>
            <p:nvPr/>
          </p:nvGrpSpPr>
          <p:grpSpPr>
            <a:xfrm>
              <a:off x="712000" y="400050"/>
              <a:ext cx="353400" cy="353400"/>
              <a:chOff x="1457325" y="419100"/>
              <a:chExt cx="353400" cy="353400"/>
            </a:xfrm>
          </p:grpSpPr>
          <p:sp>
            <p:nvSpPr>
              <p:cNvPr id="1655" name="Google Shape;1655;p48"/>
              <p:cNvSpPr/>
              <p:nvPr/>
            </p:nvSpPr>
            <p:spPr>
              <a:xfrm>
                <a:off x="1457325" y="419100"/>
                <a:ext cx="353400" cy="3534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8"/>
              <p:cNvSpPr/>
              <p:nvPr/>
            </p:nvSpPr>
            <p:spPr>
              <a:xfrm>
                <a:off x="1515775" y="478640"/>
                <a:ext cx="236505" cy="234318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4" fill="none" extrusionOk="0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7" name="Google Shape;1657;p48"/>
            <p:cNvGrpSpPr/>
            <p:nvPr/>
          </p:nvGrpSpPr>
          <p:grpSpPr>
            <a:xfrm>
              <a:off x="1005725" y="657225"/>
              <a:ext cx="245400" cy="245400"/>
              <a:chOff x="904875" y="1114425"/>
              <a:chExt cx="245400" cy="245400"/>
            </a:xfrm>
          </p:grpSpPr>
          <p:sp>
            <p:nvSpPr>
              <p:cNvPr id="1658" name="Google Shape;1658;p48"/>
              <p:cNvSpPr/>
              <p:nvPr/>
            </p:nvSpPr>
            <p:spPr>
              <a:xfrm>
                <a:off x="904875" y="1114425"/>
                <a:ext cx="245400" cy="245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8"/>
              <p:cNvSpPr/>
              <p:nvPr/>
            </p:nvSpPr>
            <p:spPr>
              <a:xfrm>
                <a:off x="981600" y="1196400"/>
                <a:ext cx="91950" cy="9110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4" fill="none" extrusionOk="0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0" name="Google Shape;1660;p48"/>
          <p:cNvGrpSpPr/>
          <p:nvPr/>
        </p:nvGrpSpPr>
        <p:grpSpPr>
          <a:xfrm>
            <a:off x="1002725" y="1509763"/>
            <a:ext cx="2988593" cy="2597649"/>
            <a:chOff x="1176775" y="1509763"/>
            <a:chExt cx="2988593" cy="2597649"/>
          </a:xfrm>
        </p:grpSpPr>
        <p:sp>
          <p:nvSpPr>
            <p:cNvPr id="1661" name="Google Shape;1661;p48"/>
            <p:cNvSpPr/>
            <p:nvPr/>
          </p:nvSpPr>
          <p:spPr>
            <a:xfrm>
              <a:off x="1176800" y="1509763"/>
              <a:ext cx="2988568" cy="2520724"/>
            </a:xfrm>
            <a:custGeom>
              <a:avLst/>
              <a:gdLst/>
              <a:ahLst/>
              <a:cxnLst/>
              <a:rect l="l" t="t" r="r" b="b"/>
              <a:pathLst>
                <a:path w="23420" h="22761" extrusionOk="0">
                  <a:moveTo>
                    <a:pt x="1" y="1"/>
                  </a:moveTo>
                  <a:lnTo>
                    <a:pt x="1" y="22761"/>
                  </a:lnTo>
                  <a:lnTo>
                    <a:pt x="23420" y="22761"/>
                  </a:lnTo>
                  <a:lnTo>
                    <a:pt x="234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2" name="Google Shape;1662;p48"/>
            <p:cNvGrpSpPr/>
            <p:nvPr/>
          </p:nvGrpSpPr>
          <p:grpSpPr>
            <a:xfrm>
              <a:off x="3400002" y="1673553"/>
              <a:ext cx="589008" cy="101951"/>
              <a:chOff x="7488738" y="1265980"/>
              <a:chExt cx="523098" cy="90543"/>
            </a:xfrm>
          </p:grpSpPr>
          <p:sp>
            <p:nvSpPr>
              <p:cNvPr id="1663" name="Google Shape;1663;p48"/>
              <p:cNvSpPr/>
              <p:nvPr/>
            </p:nvSpPr>
            <p:spPr>
              <a:xfrm>
                <a:off x="7488738" y="1305302"/>
                <a:ext cx="106299" cy="1575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39" extrusionOk="0">
                    <a:moveTo>
                      <a:pt x="1" y="0"/>
                    </a:moveTo>
                    <a:lnTo>
                      <a:pt x="1" y="139"/>
                    </a:lnTo>
                    <a:lnTo>
                      <a:pt x="937" y="13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8"/>
              <p:cNvSpPr/>
              <p:nvPr/>
            </p:nvSpPr>
            <p:spPr>
              <a:xfrm>
                <a:off x="7929109" y="1269833"/>
                <a:ext cx="82727" cy="8272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30" extrusionOk="0">
                    <a:moveTo>
                      <a:pt x="105" y="1"/>
                    </a:moveTo>
                    <a:lnTo>
                      <a:pt x="0" y="105"/>
                    </a:lnTo>
                    <a:lnTo>
                      <a:pt x="660" y="729"/>
                    </a:lnTo>
                    <a:lnTo>
                      <a:pt x="729" y="660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8"/>
              <p:cNvSpPr/>
              <p:nvPr/>
            </p:nvSpPr>
            <p:spPr>
              <a:xfrm>
                <a:off x="7929109" y="1269833"/>
                <a:ext cx="82727" cy="8272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30" extrusionOk="0">
                    <a:moveTo>
                      <a:pt x="660" y="1"/>
                    </a:moveTo>
                    <a:lnTo>
                      <a:pt x="0" y="660"/>
                    </a:lnTo>
                    <a:lnTo>
                      <a:pt x="105" y="729"/>
                    </a:lnTo>
                    <a:lnTo>
                      <a:pt x="729" y="105"/>
                    </a:lnTo>
                    <a:lnTo>
                      <a:pt x="6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8"/>
              <p:cNvSpPr/>
              <p:nvPr/>
            </p:nvSpPr>
            <p:spPr>
              <a:xfrm>
                <a:off x="7708923" y="1265980"/>
                <a:ext cx="94513" cy="9054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9" extrusionOk="0">
                    <a:moveTo>
                      <a:pt x="694" y="139"/>
                    </a:moveTo>
                    <a:lnTo>
                      <a:pt x="694" y="659"/>
                    </a:lnTo>
                    <a:lnTo>
                      <a:pt x="139" y="659"/>
                    </a:lnTo>
                    <a:lnTo>
                      <a:pt x="139" y="139"/>
                    </a:lnTo>
                    <a:close/>
                    <a:moveTo>
                      <a:pt x="1" y="0"/>
                    </a:moveTo>
                    <a:lnTo>
                      <a:pt x="1" y="798"/>
                    </a:lnTo>
                    <a:lnTo>
                      <a:pt x="833" y="798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7" name="Google Shape;1667;p48"/>
            <p:cNvSpPr/>
            <p:nvPr/>
          </p:nvSpPr>
          <p:spPr>
            <a:xfrm>
              <a:off x="1176775" y="4030536"/>
              <a:ext cx="2988568" cy="76875"/>
            </a:xfrm>
            <a:custGeom>
              <a:avLst/>
              <a:gdLst/>
              <a:ahLst/>
              <a:cxnLst/>
              <a:rect l="l" t="t" r="r" b="b"/>
              <a:pathLst>
                <a:path w="23420" h="22761" extrusionOk="0">
                  <a:moveTo>
                    <a:pt x="1" y="1"/>
                  </a:moveTo>
                  <a:lnTo>
                    <a:pt x="1" y="22761"/>
                  </a:lnTo>
                  <a:lnTo>
                    <a:pt x="23420" y="22761"/>
                  </a:lnTo>
                  <a:lnTo>
                    <a:pt x="2342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9" name="Google Shape;1669;p48"/>
          <p:cNvSpPr txBox="1">
            <a:spLocks noGrp="1"/>
          </p:cNvSpPr>
          <p:nvPr>
            <p:ph type="subTitle" idx="2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1670" name="Google Shape;1670;p48"/>
          <p:cNvSpPr txBox="1">
            <a:spLocks noGrp="1"/>
          </p:cNvSpPr>
          <p:nvPr>
            <p:ph type="subTitle" idx="3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for college</a:t>
            </a:r>
            <a:endParaRPr/>
          </a:p>
        </p:txBody>
      </p:sp>
      <p:pic>
        <p:nvPicPr>
          <p:cNvPr id="2" name="Google Shape;112;p15">
            <a:extLst>
              <a:ext uri="{FF2B5EF4-FFF2-40B4-BE49-F238E27FC236}">
                <a16:creationId xmlns:a16="http://schemas.microsoft.com/office/drawing/2014/main" id="{22EBF8CC-B395-705E-4D56-E1C13972C8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715" y="1999784"/>
            <a:ext cx="2772475" cy="1702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>
          <a:extLst>
            <a:ext uri="{FF2B5EF4-FFF2-40B4-BE49-F238E27FC236}">
              <a16:creationId xmlns:a16="http://schemas.microsoft.com/office/drawing/2014/main" id="{26D53A5E-A185-5C2B-584E-3F52F44B5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3">
            <a:extLst>
              <a:ext uri="{FF2B5EF4-FFF2-40B4-BE49-F238E27FC236}">
                <a16:creationId xmlns:a16="http://schemas.microsoft.com/office/drawing/2014/main" id="{19F13489-F6BA-D49C-5C95-A65486AAE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100" y="604850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400" dirty="0"/>
              <a:t>Testarea</a:t>
            </a:r>
            <a:endParaRPr sz="2400" dirty="0"/>
          </a:p>
        </p:txBody>
      </p:sp>
      <p:sp>
        <p:nvSpPr>
          <p:cNvPr id="1149" name="Google Shape;1149;p43">
            <a:extLst>
              <a:ext uri="{FF2B5EF4-FFF2-40B4-BE49-F238E27FC236}">
                <a16:creationId xmlns:a16="http://schemas.microsoft.com/office/drawing/2014/main" id="{8D123809-5824-D8CE-2223-564BFD950D61}"/>
              </a:ext>
            </a:extLst>
          </p:cNvPr>
          <p:cNvSpPr/>
          <p:nvPr/>
        </p:nvSpPr>
        <p:spPr>
          <a:xfrm rot="10800000">
            <a:off x="873457" y="538167"/>
            <a:ext cx="358302" cy="354998"/>
          </a:xfrm>
          <a:custGeom>
            <a:avLst/>
            <a:gdLst/>
            <a:ahLst/>
            <a:cxnLst/>
            <a:rect l="l" t="t" r="r" b="b"/>
            <a:pathLst>
              <a:path w="3678" h="3644" fill="none" extrusionOk="0">
                <a:moveTo>
                  <a:pt x="3157" y="0"/>
                </a:moveTo>
                <a:lnTo>
                  <a:pt x="1839" y="1319"/>
                </a:lnTo>
                <a:lnTo>
                  <a:pt x="486" y="0"/>
                </a:lnTo>
                <a:lnTo>
                  <a:pt x="0" y="486"/>
                </a:lnTo>
                <a:lnTo>
                  <a:pt x="1319" y="1805"/>
                </a:lnTo>
                <a:lnTo>
                  <a:pt x="0" y="3158"/>
                </a:lnTo>
                <a:lnTo>
                  <a:pt x="486" y="3643"/>
                </a:lnTo>
                <a:lnTo>
                  <a:pt x="1839" y="2325"/>
                </a:lnTo>
                <a:lnTo>
                  <a:pt x="3157" y="3643"/>
                </a:lnTo>
                <a:lnTo>
                  <a:pt x="3678" y="3158"/>
                </a:lnTo>
                <a:lnTo>
                  <a:pt x="2325" y="1805"/>
                </a:lnTo>
                <a:lnTo>
                  <a:pt x="3678" y="486"/>
                </a:lnTo>
                <a:lnTo>
                  <a:pt x="3157" y="0"/>
                </a:lnTo>
                <a:lnTo>
                  <a:pt x="3157" y="0"/>
                </a:lnTo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3">
            <a:extLst>
              <a:ext uri="{FF2B5EF4-FFF2-40B4-BE49-F238E27FC236}">
                <a16:creationId xmlns:a16="http://schemas.microsoft.com/office/drawing/2014/main" id="{30D0841C-AB76-2EAF-0E1B-5FF94CD2DF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1151" name="Google Shape;1151;p43">
            <a:extLst>
              <a:ext uri="{FF2B5EF4-FFF2-40B4-BE49-F238E27FC236}">
                <a16:creationId xmlns:a16="http://schemas.microsoft.com/office/drawing/2014/main" id="{DC07CFF6-1024-6A6B-0C10-AFB6456FCED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for college</a:t>
            </a:r>
            <a:endParaRPr/>
          </a:p>
        </p:txBody>
      </p:sp>
      <p:sp>
        <p:nvSpPr>
          <p:cNvPr id="1152" name="Google Shape;1152;p43">
            <a:extLst>
              <a:ext uri="{FF2B5EF4-FFF2-40B4-BE49-F238E27FC236}">
                <a16:creationId xmlns:a16="http://schemas.microsoft.com/office/drawing/2014/main" id="{722D84AF-A785-F45E-2D1C-AE45EC8ECCA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1200" y="1312985"/>
            <a:ext cx="5087815" cy="3354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pt-BR" sz="1400" dirty="0"/>
              <a:t>Verificarea Siguranței: Se inspectează vizual circuitul pentru a detecta posibile scurtcircuite sau conexiuni </a:t>
            </a:r>
            <a:endParaRPr lang="ro-RO" sz="1400" dirty="0"/>
          </a:p>
          <a:p>
            <a:pPr marL="0" lvl="0" indent="0" algn="just">
              <a:buNone/>
            </a:pPr>
            <a:r>
              <a:rPr lang="ro-RO" sz="1400" dirty="0"/>
              <a:t>Măsurători de Bază: Se folosește multimetrul pentru a verifica tensiunile de alimentare (Vcc, GND) și continuitatea.</a:t>
            </a:r>
          </a:p>
          <a:p>
            <a:pPr marL="0" lvl="0" indent="0" algn="just">
              <a:buNone/>
            </a:pPr>
            <a:r>
              <a:rPr lang="ro-RO" sz="1400" dirty="0"/>
              <a:t>Test Funcțional: Se verifică dacă circuitul îndeplinește funcția de bază (ex: LED-ul se aprinde, motorul se rotește).</a:t>
            </a:r>
          </a:p>
          <a:p>
            <a:pPr marL="0" lvl="0" indent="0" algn="just">
              <a:buNone/>
            </a:pPr>
            <a:r>
              <a:rPr lang="ro-RO" sz="1400" dirty="0"/>
              <a:t>Analiza Semnalului: Osciloscopul este folosit pentru a vizualiza semnalele care se schimbă în timp (invizibile pentru multimetru).</a:t>
            </a:r>
          </a:p>
          <a:p>
            <a:pPr marL="0" lvl="0" indent="0" algn="just">
              <a:buNone/>
            </a:pPr>
            <a:r>
              <a:rPr lang="ro-RO" sz="1400" dirty="0"/>
              <a:t>Ce urmărim: Frecvența, amplitudinea, forma undei (sinusoidală, pătrată) și prezența zgomotului.</a:t>
            </a:r>
          </a:p>
          <a:p>
            <a:pPr marL="0" lvl="0" indent="0" algn="just">
              <a:buNone/>
            </a:pPr>
            <a:r>
              <a:rPr lang="ro-RO" sz="1400" dirty="0"/>
              <a:t>Validare: Se compară semnalele reale cu cele obținute în etapa de simulare pentru a valida designul.</a:t>
            </a:r>
          </a:p>
          <a:p>
            <a:pPr marL="0" lvl="0" indent="0" algn="just">
              <a:buNone/>
            </a:pPr>
            <a:endParaRPr lang="ro-RO" sz="1400" dirty="0"/>
          </a:p>
        </p:txBody>
      </p:sp>
      <p:pic>
        <p:nvPicPr>
          <p:cNvPr id="3" name="Google Shape;157;p18">
            <a:extLst>
              <a:ext uri="{FF2B5EF4-FFF2-40B4-BE49-F238E27FC236}">
                <a16:creationId xmlns:a16="http://schemas.microsoft.com/office/drawing/2014/main" id="{9D7193E3-89FA-CEEC-CBEE-9D35C2C905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9015" y="2367486"/>
            <a:ext cx="2633785" cy="1841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96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>
          <a:extLst>
            <a:ext uri="{FF2B5EF4-FFF2-40B4-BE49-F238E27FC236}">
              <a16:creationId xmlns:a16="http://schemas.microsoft.com/office/drawing/2014/main" id="{2B981290-725F-F310-F61E-24374C6A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51">
            <a:extLst>
              <a:ext uri="{FF2B5EF4-FFF2-40B4-BE49-F238E27FC236}">
                <a16:creationId xmlns:a16="http://schemas.microsoft.com/office/drawing/2014/main" id="{B4917E8C-927E-3456-2064-B72BCEF299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450" y="1627088"/>
            <a:ext cx="55431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The End</a:t>
            </a:r>
            <a:endParaRPr dirty="0"/>
          </a:p>
        </p:txBody>
      </p:sp>
      <p:grpSp>
        <p:nvGrpSpPr>
          <p:cNvPr id="1861" name="Google Shape;1861;p51">
            <a:extLst>
              <a:ext uri="{FF2B5EF4-FFF2-40B4-BE49-F238E27FC236}">
                <a16:creationId xmlns:a16="http://schemas.microsoft.com/office/drawing/2014/main" id="{352BCC87-819B-0F32-E0A3-C64EAFB42C1F}"/>
              </a:ext>
            </a:extLst>
          </p:cNvPr>
          <p:cNvGrpSpPr/>
          <p:nvPr/>
        </p:nvGrpSpPr>
        <p:grpSpPr>
          <a:xfrm>
            <a:off x="712022" y="3402400"/>
            <a:ext cx="1195343" cy="1202930"/>
            <a:chOff x="712022" y="3402400"/>
            <a:chExt cx="1195343" cy="1202930"/>
          </a:xfrm>
        </p:grpSpPr>
        <p:grpSp>
          <p:nvGrpSpPr>
            <p:cNvPr id="1862" name="Google Shape;1862;p51">
              <a:extLst>
                <a:ext uri="{FF2B5EF4-FFF2-40B4-BE49-F238E27FC236}">
                  <a16:creationId xmlns:a16="http://schemas.microsoft.com/office/drawing/2014/main" id="{F4EE34F8-0BDA-F510-FC09-613D41EA007C}"/>
                </a:ext>
              </a:extLst>
            </p:cNvPr>
            <p:cNvGrpSpPr/>
            <p:nvPr/>
          </p:nvGrpSpPr>
          <p:grpSpPr>
            <a:xfrm>
              <a:off x="1594158" y="3402400"/>
              <a:ext cx="313207" cy="313207"/>
              <a:chOff x="7825956" y="3991912"/>
              <a:chExt cx="154800" cy="154800"/>
            </a:xfrm>
          </p:grpSpPr>
          <p:sp>
            <p:nvSpPr>
              <p:cNvPr id="1863" name="Google Shape;1863;p51">
                <a:extLst>
                  <a:ext uri="{FF2B5EF4-FFF2-40B4-BE49-F238E27FC236}">
                    <a16:creationId xmlns:a16="http://schemas.microsoft.com/office/drawing/2014/main" id="{2206081E-BB5D-504B-BF74-E92E8012C2F6}"/>
                  </a:ext>
                </a:extLst>
              </p:cNvPr>
              <p:cNvSpPr/>
              <p:nvPr/>
            </p:nvSpPr>
            <p:spPr>
              <a:xfrm>
                <a:off x="7825956" y="3991912"/>
                <a:ext cx="154800" cy="1548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1">
                <a:extLst>
                  <a:ext uri="{FF2B5EF4-FFF2-40B4-BE49-F238E27FC236}">
                    <a16:creationId xmlns:a16="http://schemas.microsoft.com/office/drawing/2014/main" id="{52D88036-DC6B-48C4-B5C0-EEDAE365C640}"/>
                  </a:ext>
                </a:extLst>
              </p:cNvPr>
              <p:cNvSpPr/>
              <p:nvPr/>
            </p:nvSpPr>
            <p:spPr>
              <a:xfrm>
                <a:off x="7850937" y="4016893"/>
                <a:ext cx="104700" cy="1047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5" name="Google Shape;1865;p51">
              <a:extLst>
                <a:ext uri="{FF2B5EF4-FFF2-40B4-BE49-F238E27FC236}">
                  <a16:creationId xmlns:a16="http://schemas.microsoft.com/office/drawing/2014/main" id="{6C863522-CCCC-2597-AB28-ED5D872CB49E}"/>
                </a:ext>
              </a:extLst>
            </p:cNvPr>
            <p:cNvGrpSpPr/>
            <p:nvPr/>
          </p:nvGrpSpPr>
          <p:grpSpPr>
            <a:xfrm>
              <a:off x="712022" y="3871904"/>
              <a:ext cx="739153" cy="733425"/>
              <a:chOff x="711997" y="3993954"/>
              <a:chExt cx="739153" cy="733425"/>
            </a:xfrm>
          </p:grpSpPr>
          <p:grpSp>
            <p:nvGrpSpPr>
              <p:cNvPr id="1866" name="Google Shape;1866;p51">
                <a:extLst>
                  <a:ext uri="{FF2B5EF4-FFF2-40B4-BE49-F238E27FC236}">
                    <a16:creationId xmlns:a16="http://schemas.microsoft.com/office/drawing/2014/main" id="{9D3BC93C-2C0F-80B3-7135-C57C2BAC1ECF}"/>
                  </a:ext>
                </a:extLst>
              </p:cNvPr>
              <p:cNvGrpSpPr/>
              <p:nvPr/>
            </p:nvGrpSpPr>
            <p:grpSpPr>
              <a:xfrm>
                <a:off x="711997" y="3993954"/>
                <a:ext cx="605939" cy="733425"/>
                <a:chOff x="854872" y="593529"/>
                <a:chExt cx="605939" cy="733425"/>
              </a:xfrm>
            </p:grpSpPr>
            <p:grpSp>
              <p:nvGrpSpPr>
                <p:cNvPr id="1867" name="Google Shape;1867;p51">
                  <a:extLst>
                    <a:ext uri="{FF2B5EF4-FFF2-40B4-BE49-F238E27FC236}">
                      <a16:creationId xmlns:a16="http://schemas.microsoft.com/office/drawing/2014/main" id="{85EF32F2-4369-3AA1-A0FE-2AC83E37F28A}"/>
                    </a:ext>
                  </a:extLst>
                </p:cNvPr>
                <p:cNvGrpSpPr/>
                <p:nvPr/>
              </p:nvGrpSpPr>
              <p:grpSpPr>
                <a:xfrm>
                  <a:off x="854872" y="749504"/>
                  <a:ext cx="444014" cy="577450"/>
                  <a:chOff x="2255047" y="690567"/>
                  <a:chExt cx="444014" cy="577450"/>
                </a:xfrm>
              </p:grpSpPr>
              <p:sp>
                <p:nvSpPr>
                  <p:cNvPr id="1868" name="Google Shape;1868;p51">
                    <a:extLst>
                      <a:ext uri="{FF2B5EF4-FFF2-40B4-BE49-F238E27FC236}">
                        <a16:creationId xmlns:a16="http://schemas.microsoft.com/office/drawing/2014/main" id="{43D781EA-9097-E5DE-60F7-830792B6ED42}"/>
                      </a:ext>
                    </a:extLst>
                  </p:cNvPr>
                  <p:cNvSpPr/>
                  <p:nvPr/>
                </p:nvSpPr>
                <p:spPr>
                  <a:xfrm>
                    <a:off x="2255047" y="690567"/>
                    <a:ext cx="444011" cy="57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3" h="17418" extrusionOk="0">
                        <a:moveTo>
                          <a:pt x="1" y="0"/>
                        </a:moveTo>
                        <a:lnTo>
                          <a:pt x="1" y="17417"/>
                        </a:lnTo>
                        <a:lnTo>
                          <a:pt x="13393" y="17417"/>
                        </a:lnTo>
                        <a:lnTo>
                          <a:pt x="13393" y="4164"/>
                        </a:lnTo>
                        <a:lnTo>
                          <a:pt x="1006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9" name="Google Shape;1869;p51">
                    <a:extLst>
                      <a:ext uri="{FF2B5EF4-FFF2-40B4-BE49-F238E27FC236}">
                        <a16:creationId xmlns:a16="http://schemas.microsoft.com/office/drawing/2014/main" id="{DE4D18FF-4495-824F-2BA1-A64FF9176EAC}"/>
                      </a:ext>
                    </a:extLst>
                  </p:cNvPr>
                  <p:cNvSpPr/>
                  <p:nvPr/>
                </p:nvSpPr>
                <p:spPr>
                  <a:xfrm>
                    <a:off x="2588630" y="690567"/>
                    <a:ext cx="110431" cy="138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1" h="4164" extrusionOk="0">
                        <a:moveTo>
                          <a:pt x="0" y="0"/>
                        </a:moveTo>
                        <a:lnTo>
                          <a:pt x="0" y="4164"/>
                        </a:lnTo>
                        <a:lnTo>
                          <a:pt x="3331" y="41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870" name="Google Shape;1870;p51">
                    <a:extLst>
                      <a:ext uri="{FF2B5EF4-FFF2-40B4-BE49-F238E27FC236}">
                        <a16:creationId xmlns:a16="http://schemas.microsoft.com/office/drawing/2014/main" id="{B4B3CCA4-223E-4BC2-FF67-59ED68D97318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924475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71" name="Google Shape;1871;p51">
                    <a:extLst>
                      <a:ext uri="{FF2B5EF4-FFF2-40B4-BE49-F238E27FC236}">
                        <a16:creationId xmlns:a16="http://schemas.microsoft.com/office/drawing/2014/main" id="{AD69F6AB-EDE7-4841-5E2D-F65C248389C4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979300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72" name="Google Shape;1872;p51">
                    <a:extLst>
                      <a:ext uri="{FF2B5EF4-FFF2-40B4-BE49-F238E27FC236}">
                        <a16:creationId xmlns:a16="http://schemas.microsoft.com/office/drawing/2014/main" id="{3C15F80D-5152-8A4A-17FE-B7359DD8CFB5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1031550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873" name="Google Shape;1873;p51">
                  <a:extLst>
                    <a:ext uri="{FF2B5EF4-FFF2-40B4-BE49-F238E27FC236}">
                      <a16:creationId xmlns:a16="http://schemas.microsoft.com/office/drawing/2014/main" id="{D439296F-E315-342E-AC16-A09BE0A9FBC5}"/>
                    </a:ext>
                  </a:extLst>
                </p:cNvPr>
                <p:cNvGrpSpPr/>
                <p:nvPr/>
              </p:nvGrpSpPr>
              <p:grpSpPr>
                <a:xfrm>
                  <a:off x="935835" y="671517"/>
                  <a:ext cx="444014" cy="577450"/>
                  <a:chOff x="2255047" y="690567"/>
                  <a:chExt cx="444014" cy="577450"/>
                </a:xfrm>
              </p:grpSpPr>
              <p:sp>
                <p:nvSpPr>
                  <p:cNvPr id="1874" name="Google Shape;1874;p51">
                    <a:extLst>
                      <a:ext uri="{FF2B5EF4-FFF2-40B4-BE49-F238E27FC236}">
                        <a16:creationId xmlns:a16="http://schemas.microsoft.com/office/drawing/2014/main" id="{A0F62304-814E-B437-E8AE-588A44261528}"/>
                      </a:ext>
                    </a:extLst>
                  </p:cNvPr>
                  <p:cNvSpPr/>
                  <p:nvPr/>
                </p:nvSpPr>
                <p:spPr>
                  <a:xfrm>
                    <a:off x="2255047" y="690567"/>
                    <a:ext cx="444011" cy="57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3" h="17418" extrusionOk="0">
                        <a:moveTo>
                          <a:pt x="1" y="0"/>
                        </a:moveTo>
                        <a:lnTo>
                          <a:pt x="1" y="17417"/>
                        </a:lnTo>
                        <a:lnTo>
                          <a:pt x="13393" y="17417"/>
                        </a:lnTo>
                        <a:lnTo>
                          <a:pt x="13393" y="4164"/>
                        </a:lnTo>
                        <a:lnTo>
                          <a:pt x="1006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5" name="Google Shape;1875;p51">
                    <a:extLst>
                      <a:ext uri="{FF2B5EF4-FFF2-40B4-BE49-F238E27FC236}">
                        <a16:creationId xmlns:a16="http://schemas.microsoft.com/office/drawing/2014/main" id="{93C678E3-5513-605A-B9E6-02DECF3FAE7A}"/>
                      </a:ext>
                    </a:extLst>
                  </p:cNvPr>
                  <p:cNvSpPr/>
                  <p:nvPr/>
                </p:nvSpPr>
                <p:spPr>
                  <a:xfrm>
                    <a:off x="2588630" y="690567"/>
                    <a:ext cx="110431" cy="138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1" h="4164" extrusionOk="0">
                        <a:moveTo>
                          <a:pt x="0" y="0"/>
                        </a:moveTo>
                        <a:lnTo>
                          <a:pt x="0" y="4164"/>
                        </a:lnTo>
                        <a:lnTo>
                          <a:pt x="3331" y="41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876" name="Google Shape;1876;p51">
                    <a:extLst>
                      <a:ext uri="{FF2B5EF4-FFF2-40B4-BE49-F238E27FC236}">
                        <a16:creationId xmlns:a16="http://schemas.microsoft.com/office/drawing/2014/main" id="{5F9F99A8-51D7-5B60-B14B-895D6AA94960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924475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77" name="Google Shape;1877;p51">
                    <a:extLst>
                      <a:ext uri="{FF2B5EF4-FFF2-40B4-BE49-F238E27FC236}">
                        <a16:creationId xmlns:a16="http://schemas.microsoft.com/office/drawing/2014/main" id="{49B9258D-637A-F721-83F2-A73080E3E49C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979300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78" name="Google Shape;1878;p51">
                    <a:extLst>
                      <a:ext uri="{FF2B5EF4-FFF2-40B4-BE49-F238E27FC236}">
                        <a16:creationId xmlns:a16="http://schemas.microsoft.com/office/drawing/2014/main" id="{11853105-E0FF-BDE3-F60D-9669B56FAD15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1031550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879" name="Google Shape;1879;p51">
                  <a:extLst>
                    <a:ext uri="{FF2B5EF4-FFF2-40B4-BE49-F238E27FC236}">
                      <a16:creationId xmlns:a16="http://schemas.microsoft.com/office/drawing/2014/main" id="{65B09055-50DB-F7A6-DEFB-F5C08E088DF2}"/>
                    </a:ext>
                  </a:extLst>
                </p:cNvPr>
                <p:cNvGrpSpPr/>
                <p:nvPr/>
              </p:nvGrpSpPr>
              <p:grpSpPr>
                <a:xfrm>
                  <a:off x="1016797" y="593529"/>
                  <a:ext cx="444014" cy="577450"/>
                  <a:chOff x="2255047" y="690567"/>
                  <a:chExt cx="444014" cy="577450"/>
                </a:xfrm>
              </p:grpSpPr>
              <p:sp>
                <p:nvSpPr>
                  <p:cNvPr id="1880" name="Google Shape;1880;p51">
                    <a:extLst>
                      <a:ext uri="{FF2B5EF4-FFF2-40B4-BE49-F238E27FC236}">
                        <a16:creationId xmlns:a16="http://schemas.microsoft.com/office/drawing/2014/main" id="{D7FCBEBF-DF7F-023B-E74E-21877050A700}"/>
                      </a:ext>
                    </a:extLst>
                  </p:cNvPr>
                  <p:cNvSpPr/>
                  <p:nvPr/>
                </p:nvSpPr>
                <p:spPr>
                  <a:xfrm>
                    <a:off x="2255047" y="690567"/>
                    <a:ext cx="444011" cy="57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3" h="17418" extrusionOk="0">
                        <a:moveTo>
                          <a:pt x="1" y="0"/>
                        </a:moveTo>
                        <a:lnTo>
                          <a:pt x="1" y="17417"/>
                        </a:lnTo>
                        <a:lnTo>
                          <a:pt x="13393" y="17417"/>
                        </a:lnTo>
                        <a:lnTo>
                          <a:pt x="13393" y="4164"/>
                        </a:lnTo>
                        <a:lnTo>
                          <a:pt x="10062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1" name="Google Shape;1881;p51">
                    <a:extLst>
                      <a:ext uri="{FF2B5EF4-FFF2-40B4-BE49-F238E27FC236}">
                        <a16:creationId xmlns:a16="http://schemas.microsoft.com/office/drawing/2014/main" id="{B08CB84D-6CDE-1715-8C14-3816A845B738}"/>
                      </a:ext>
                    </a:extLst>
                  </p:cNvPr>
                  <p:cNvSpPr/>
                  <p:nvPr/>
                </p:nvSpPr>
                <p:spPr>
                  <a:xfrm>
                    <a:off x="2588630" y="690567"/>
                    <a:ext cx="110431" cy="138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1" h="4164" extrusionOk="0">
                        <a:moveTo>
                          <a:pt x="0" y="0"/>
                        </a:moveTo>
                        <a:lnTo>
                          <a:pt x="0" y="4164"/>
                        </a:lnTo>
                        <a:lnTo>
                          <a:pt x="3331" y="41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1882" name="Google Shape;1882;p51">
                    <a:extLst>
                      <a:ext uri="{FF2B5EF4-FFF2-40B4-BE49-F238E27FC236}">
                        <a16:creationId xmlns:a16="http://schemas.microsoft.com/office/drawing/2014/main" id="{D6D439A2-E559-D872-A6B5-C48A0863898B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924475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83" name="Google Shape;1883;p51">
                    <a:extLst>
                      <a:ext uri="{FF2B5EF4-FFF2-40B4-BE49-F238E27FC236}">
                        <a16:creationId xmlns:a16="http://schemas.microsoft.com/office/drawing/2014/main" id="{71F52C42-9C0A-6158-2574-8921D10CA6CC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979300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84" name="Google Shape;1884;p51">
                    <a:extLst>
                      <a:ext uri="{FF2B5EF4-FFF2-40B4-BE49-F238E27FC236}">
                        <a16:creationId xmlns:a16="http://schemas.microsoft.com/office/drawing/2014/main" id="{E9CF3F9A-5477-80A4-3121-3E2C0345A01C}"/>
                      </a:ext>
                    </a:extLst>
                  </p:cNvPr>
                  <p:cNvCxnSpPr/>
                  <p:nvPr/>
                </p:nvCxnSpPr>
                <p:spPr>
                  <a:xfrm>
                    <a:off x="2320463" y="1031550"/>
                    <a:ext cx="313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85" name="Google Shape;1885;p51">
                <a:extLst>
                  <a:ext uri="{FF2B5EF4-FFF2-40B4-BE49-F238E27FC236}">
                    <a16:creationId xmlns:a16="http://schemas.microsoft.com/office/drawing/2014/main" id="{61A3C26D-7434-3240-75EB-7B774E4317D4}"/>
                  </a:ext>
                </a:extLst>
              </p:cNvPr>
              <p:cNvGrpSpPr/>
              <p:nvPr/>
            </p:nvGrpSpPr>
            <p:grpSpPr>
              <a:xfrm>
                <a:off x="1205750" y="4359925"/>
                <a:ext cx="245400" cy="245400"/>
                <a:chOff x="904875" y="1114425"/>
                <a:chExt cx="245400" cy="245400"/>
              </a:xfrm>
            </p:grpSpPr>
            <p:sp>
              <p:nvSpPr>
                <p:cNvPr id="1886" name="Google Shape;1886;p51">
                  <a:extLst>
                    <a:ext uri="{FF2B5EF4-FFF2-40B4-BE49-F238E27FC236}">
                      <a16:creationId xmlns:a16="http://schemas.microsoft.com/office/drawing/2014/main" id="{E83DC245-2FCD-CE81-10DA-048408B59CF8}"/>
                    </a:ext>
                  </a:extLst>
                </p:cNvPr>
                <p:cNvSpPr/>
                <p:nvPr/>
              </p:nvSpPr>
              <p:spPr>
                <a:xfrm>
                  <a:off x="904875" y="1114425"/>
                  <a:ext cx="245400" cy="2454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51">
                  <a:extLst>
                    <a:ext uri="{FF2B5EF4-FFF2-40B4-BE49-F238E27FC236}">
                      <a16:creationId xmlns:a16="http://schemas.microsoft.com/office/drawing/2014/main" id="{921D4CC6-8A65-0664-589A-8B84A0A2BA1A}"/>
                    </a:ext>
                  </a:extLst>
                </p:cNvPr>
                <p:cNvSpPr/>
                <p:nvPr/>
              </p:nvSpPr>
              <p:spPr>
                <a:xfrm>
                  <a:off x="981600" y="1196400"/>
                  <a:ext cx="91950" cy="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8" h="3644" fill="none" extrusionOk="0">
                      <a:moveTo>
                        <a:pt x="3157" y="0"/>
                      </a:moveTo>
                      <a:lnTo>
                        <a:pt x="1839" y="1319"/>
                      </a:lnTo>
                      <a:lnTo>
                        <a:pt x="486" y="0"/>
                      </a:lnTo>
                      <a:lnTo>
                        <a:pt x="0" y="486"/>
                      </a:lnTo>
                      <a:lnTo>
                        <a:pt x="1319" y="1805"/>
                      </a:lnTo>
                      <a:lnTo>
                        <a:pt x="0" y="3158"/>
                      </a:lnTo>
                      <a:lnTo>
                        <a:pt x="486" y="3643"/>
                      </a:lnTo>
                      <a:lnTo>
                        <a:pt x="1839" y="2325"/>
                      </a:lnTo>
                      <a:lnTo>
                        <a:pt x="3157" y="3643"/>
                      </a:lnTo>
                      <a:lnTo>
                        <a:pt x="3678" y="3158"/>
                      </a:lnTo>
                      <a:lnTo>
                        <a:pt x="2325" y="1805"/>
                      </a:lnTo>
                      <a:lnTo>
                        <a:pt x="3678" y="486"/>
                      </a:lnTo>
                      <a:lnTo>
                        <a:pt x="3157" y="0"/>
                      </a:lnTo>
                      <a:lnTo>
                        <a:pt x="3157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88" name="Google Shape;1888;p51">
            <a:extLst>
              <a:ext uri="{FF2B5EF4-FFF2-40B4-BE49-F238E27FC236}">
                <a16:creationId xmlns:a16="http://schemas.microsoft.com/office/drawing/2014/main" id="{EA0D2B82-EC34-61A4-07F8-2AE54F4848F9}"/>
              </a:ext>
            </a:extLst>
          </p:cNvPr>
          <p:cNvGrpSpPr/>
          <p:nvPr/>
        </p:nvGrpSpPr>
        <p:grpSpPr>
          <a:xfrm>
            <a:off x="7492688" y="3091300"/>
            <a:ext cx="865138" cy="1475000"/>
            <a:chOff x="7492700" y="3096425"/>
            <a:chExt cx="865138" cy="1475000"/>
          </a:xfrm>
        </p:grpSpPr>
        <p:grpSp>
          <p:nvGrpSpPr>
            <p:cNvPr id="1889" name="Google Shape;1889;p51">
              <a:extLst>
                <a:ext uri="{FF2B5EF4-FFF2-40B4-BE49-F238E27FC236}">
                  <a16:creationId xmlns:a16="http://schemas.microsoft.com/office/drawing/2014/main" id="{2A580666-EA2C-5661-CE61-F0ED60702448}"/>
                </a:ext>
              </a:extLst>
            </p:cNvPr>
            <p:cNvGrpSpPr/>
            <p:nvPr/>
          </p:nvGrpSpPr>
          <p:grpSpPr>
            <a:xfrm>
              <a:off x="7492700" y="3826042"/>
              <a:ext cx="865138" cy="745383"/>
              <a:chOff x="7492700" y="3941867"/>
              <a:chExt cx="865138" cy="745383"/>
            </a:xfrm>
          </p:grpSpPr>
          <p:sp>
            <p:nvSpPr>
              <p:cNvPr id="1890" name="Google Shape;1890;p51">
                <a:extLst>
                  <a:ext uri="{FF2B5EF4-FFF2-40B4-BE49-F238E27FC236}">
                    <a16:creationId xmlns:a16="http://schemas.microsoft.com/office/drawing/2014/main" id="{5B36F594-69C1-EDCE-ADDB-71183190C81C}"/>
                  </a:ext>
                </a:extLst>
              </p:cNvPr>
              <p:cNvSpPr/>
              <p:nvPr/>
            </p:nvSpPr>
            <p:spPr>
              <a:xfrm>
                <a:off x="7492700" y="3983775"/>
                <a:ext cx="123829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4" fill="none" extrusionOk="0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1">
                <a:extLst>
                  <a:ext uri="{FF2B5EF4-FFF2-40B4-BE49-F238E27FC236}">
                    <a16:creationId xmlns:a16="http://schemas.microsoft.com/office/drawing/2014/main" id="{C3381B43-5FCD-57AE-C521-603A0B6E7A6D}"/>
                  </a:ext>
                </a:extLst>
              </p:cNvPr>
              <p:cNvSpPr/>
              <p:nvPr/>
            </p:nvSpPr>
            <p:spPr>
              <a:xfrm>
                <a:off x="7540675" y="4282850"/>
                <a:ext cx="373200" cy="4044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2" name="Google Shape;1892;p51">
                <a:extLst>
                  <a:ext uri="{FF2B5EF4-FFF2-40B4-BE49-F238E27FC236}">
                    <a16:creationId xmlns:a16="http://schemas.microsoft.com/office/drawing/2014/main" id="{F162273C-300F-9891-B241-1D26D2670BB5}"/>
                  </a:ext>
                </a:extLst>
              </p:cNvPr>
              <p:cNvGrpSpPr/>
              <p:nvPr/>
            </p:nvGrpSpPr>
            <p:grpSpPr>
              <a:xfrm>
                <a:off x="7913822" y="3941867"/>
                <a:ext cx="444016" cy="577456"/>
                <a:chOff x="1016988" y="2859950"/>
                <a:chExt cx="503476" cy="654786"/>
              </a:xfrm>
            </p:grpSpPr>
            <p:sp>
              <p:nvSpPr>
                <p:cNvPr id="1893" name="Google Shape;1893;p51">
                  <a:extLst>
                    <a:ext uri="{FF2B5EF4-FFF2-40B4-BE49-F238E27FC236}">
                      <a16:creationId xmlns:a16="http://schemas.microsoft.com/office/drawing/2014/main" id="{17F783FB-CF14-7EA5-C7EC-D9A5ABDF1C54}"/>
                    </a:ext>
                  </a:extLst>
                </p:cNvPr>
                <p:cNvSpPr/>
                <p:nvPr/>
              </p:nvSpPr>
              <p:spPr>
                <a:xfrm>
                  <a:off x="1016988" y="2859950"/>
                  <a:ext cx="503476" cy="654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3" h="17418" extrusionOk="0">
                      <a:moveTo>
                        <a:pt x="1" y="0"/>
                      </a:moveTo>
                      <a:lnTo>
                        <a:pt x="1" y="17417"/>
                      </a:lnTo>
                      <a:lnTo>
                        <a:pt x="13393" y="17417"/>
                      </a:lnTo>
                      <a:lnTo>
                        <a:pt x="13393" y="4164"/>
                      </a:lnTo>
                      <a:lnTo>
                        <a:pt x="1006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51">
                  <a:extLst>
                    <a:ext uri="{FF2B5EF4-FFF2-40B4-BE49-F238E27FC236}">
                      <a16:creationId xmlns:a16="http://schemas.microsoft.com/office/drawing/2014/main" id="{D61F803A-4C06-DB79-0C53-9421DEBF5DA6}"/>
                    </a:ext>
                  </a:extLst>
                </p:cNvPr>
                <p:cNvSpPr/>
                <p:nvPr/>
              </p:nvSpPr>
              <p:spPr>
                <a:xfrm>
                  <a:off x="1395242" y="2859950"/>
                  <a:ext cx="125221" cy="156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1" h="4164" extrusionOk="0">
                      <a:moveTo>
                        <a:pt x="0" y="0"/>
                      </a:moveTo>
                      <a:lnTo>
                        <a:pt x="0" y="4164"/>
                      </a:lnTo>
                      <a:lnTo>
                        <a:pt x="3331" y="4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95" name="Google Shape;1895;p51">
                <a:extLst>
                  <a:ext uri="{FF2B5EF4-FFF2-40B4-BE49-F238E27FC236}">
                    <a16:creationId xmlns:a16="http://schemas.microsoft.com/office/drawing/2014/main" id="{8E010F40-2997-7129-4931-180436900D58}"/>
                  </a:ext>
                </a:extLst>
              </p:cNvPr>
              <p:cNvSpPr/>
              <p:nvPr/>
            </p:nvSpPr>
            <p:spPr>
              <a:xfrm>
                <a:off x="7539928" y="4345609"/>
                <a:ext cx="726899" cy="339330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8779" extrusionOk="0">
                    <a:moveTo>
                      <a:pt x="2499" y="0"/>
                    </a:moveTo>
                    <a:lnTo>
                      <a:pt x="1" y="8778"/>
                    </a:lnTo>
                    <a:lnTo>
                      <a:pt x="16273" y="8778"/>
                    </a:lnTo>
                    <a:lnTo>
                      <a:pt x="18805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96" name="Google Shape;1896;p51">
                <a:extLst>
                  <a:ext uri="{FF2B5EF4-FFF2-40B4-BE49-F238E27FC236}">
                    <a16:creationId xmlns:a16="http://schemas.microsoft.com/office/drawing/2014/main" id="{C433AB05-D81F-0AF4-FF3C-198666D78C76}"/>
                  </a:ext>
                </a:extLst>
              </p:cNvPr>
              <p:cNvCxnSpPr/>
              <p:nvPr/>
            </p:nvCxnSpPr>
            <p:spPr>
              <a:xfrm>
                <a:off x="7979238" y="4175775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7" name="Google Shape;1897;p51">
                <a:extLst>
                  <a:ext uri="{FF2B5EF4-FFF2-40B4-BE49-F238E27FC236}">
                    <a16:creationId xmlns:a16="http://schemas.microsoft.com/office/drawing/2014/main" id="{D5456550-6FF0-7E2D-6AE8-F1409FC4BA0B}"/>
                  </a:ext>
                </a:extLst>
              </p:cNvPr>
              <p:cNvCxnSpPr/>
              <p:nvPr/>
            </p:nvCxnSpPr>
            <p:spPr>
              <a:xfrm>
                <a:off x="7979238" y="4230600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8" name="Google Shape;1898;p51">
                <a:extLst>
                  <a:ext uri="{FF2B5EF4-FFF2-40B4-BE49-F238E27FC236}">
                    <a16:creationId xmlns:a16="http://schemas.microsoft.com/office/drawing/2014/main" id="{22D6BF8D-3DA2-5404-CB4A-E07AD18A50DA}"/>
                  </a:ext>
                </a:extLst>
              </p:cNvPr>
              <p:cNvCxnSpPr/>
              <p:nvPr/>
            </p:nvCxnSpPr>
            <p:spPr>
              <a:xfrm>
                <a:off x="7979238" y="4282850"/>
                <a:ext cx="31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99" name="Google Shape;1899;p51">
                <a:extLst>
                  <a:ext uri="{FF2B5EF4-FFF2-40B4-BE49-F238E27FC236}">
                    <a16:creationId xmlns:a16="http://schemas.microsoft.com/office/drawing/2014/main" id="{9A6CBE73-9CBE-30AC-5C3A-DC6D50C6B13B}"/>
                  </a:ext>
                </a:extLst>
              </p:cNvPr>
              <p:cNvGrpSpPr/>
              <p:nvPr/>
            </p:nvGrpSpPr>
            <p:grpSpPr>
              <a:xfrm>
                <a:off x="7825956" y="3991912"/>
                <a:ext cx="154800" cy="154800"/>
                <a:chOff x="7825956" y="3991912"/>
                <a:chExt cx="154800" cy="154800"/>
              </a:xfrm>
            </p:grpSpPr>
            <p:sp>
              <p:nvSpPr>
                <p:cNvPr id="1900" name="Google Shape;1900;p51">
                  <a:extLst>
                    <a:ext uri="{FF2B5EF4-FFF2-40B4-BE49-F238E27FC236}">
                      <a16:creationId xmlns:a16="http://schemas.microsoft.com/office/drawing/2014/main" id="{02B98C28-1C12-426D-AC04-DB1A7BE00E5E}"/>
                    </a:ext>
                  </a:extLst>
                </p:cNvPr>
                <p:cNvSpPr/>
                <p:nvPr/>
              </p:nvSpPr>
              <p:spPr>
                <a:xfrm>
                  <a:off x="7825956" y="3991912"/>
                  <a:ext cx="154800" cy="1548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51">
                  <a:extLst>
                    <a:ext uri="{FF2B5EF4-FFF2-40B4-BE49-F238E27FC236}">
                      <a16:creationId xmlns:a16="http://schemas.microsoft.com/office/drawing/2014/main" id="{831950C1-06AB-DF7C-955A-366DC07F8F5B}"/>
                    </a:ext>
                  </a:extLst>
                </p:cNvPr>
                <p:cNvSpPr/>
                <p:nvPr/>
              </p:nvSpPr>
              <p:spPr>
                <a:xfrm>
                  <a:off x="7850937" y="4016893"/>
                  <a:ext cx="104700" cy="104700"/>
                </a:xfrm>
                <a:prstGeom prst="mathPlus">
                  <a:avLst>
                    <a:gd name="adj1" fmla="val 0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02" name="Google Shape;1902;p51">
              <a:extLst>
                <a:ext uri="{FF2B5EF4-FFF2-40B4-BE49-F238E27FC236}">
                  <a16:creationId xmlns:a16="http://schemas.microsoft.com/office/drawing/2014/main" id="{F8AF9759-39FD-363A-D2A8-051411744E2D}"/>
                </a:ext>
              </a:extLst>
            </p:cNvPr>
            <p:cNvSpPr/>
            <p:nvPr/>
          </p:nvSpPr>
          <p:spPr>
            <a:xfrm>
              <a:off x="7692725" y="3096425"/>
              <a:ext cx="308842" cy="305978"/>
            </a:xfrm>
            <a:custGeom>
              <a:avLst/>
              <a:gdLst/>
              <a:ahLst/>
              <a:cxnLst/>
              <a:rect l="l" t="t" r="r" b="b"/>
              <a:pathLst>
                <a:path w="3678" h="3644" fill="none" extrusionOk="0">
                  <a:moveTo>
                    <a:pt x="3157" y="0"/>
                  </a:moveTo>
                  <a:lnTo>
                    <a:pt x="1839" y="1319"/>
                  </a:lnTo>
                  <a:lnTo>
                    <a:pt x="486" y="0"/>
                  </a:lnTo>
                  <a:lnTo>
                    <a:pt x="0" y="486"/>
                  </a:lnTo>
                  <a:lnTo>
                    <a:pt x="1319" y="1805"/>
                  </a:lnTo>
                  <a:lnTo>
                    <a:pt x="0" y="3158"/>
                  </a:lnTo>
                  <a:lnTo>
                    <a:pt x="486" y="3643"/>
                  </a:lnTo>
                  <a:lnTo>
                    <a:pt x="1839" y="2325"/>
                  </a:lnTo>
                  <a:lnTo>
                    <a:pt x="3157" y="3643"/>
                  </a:lnTo>
                  <a:lnTo>
                    <a:pt x="3678" y="3158"/>
                  </a:lnTo>
                  <a:lnTo>
                    <a:pt x="2325" y="1805"/>
                  </a:lnTo>
                  <a:lnTo>
                    <a:pt x="3678" y="486"/>
                  </a:lnTo>
                  <a:lnTo>
                    <a:pt x="3157" y="0"/>
                  </a:lnTo>
                  <a:lnTo>
                    <a:pt x="315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51">
            <a:extLst>
              <a:ext uri="{FF2B5EF4-FFF2-40B4-BE49-F238E27FC236}">
                <a16:creationId xmlns:a16="http://schemas.microsoft.com/office/drawing/2014/main" id="{72BF864A-4872-5081-062A-53473A7CFFAF}"/>
              </a:ext>
            </a:extLst>
          </p:cNvPr>
          <p:cNvGrpSpPr/>
          <p:nvPr/>
        </p:nvGrpSpPr>
        <p:grpSpPr>
          <a:xfrm>
            <a:off x="712033" y="538170"/>
            <a:ext cx="1616404" cy="1330695"/>
            <a:chOff x="712033" y="538170"/>
            <a:chExt cx="1616404" cy="1330695"/>
          </a:xfrm>
        </p:grpSpPr>
        <p:grpSp>
          <p:nvGrpSpPr>
            <p:cNvPr id="1904" name="Google Shape;1904;p51">
              <a:extLst>
                <a:ext uri="{FF2B5EF4-FFF2-40B4-BE49-F238E27FC236}">
                  <a16:creationId xmlns:a16="http://schemas.microsoft.com/office/drawing/2014/main" id="{2F9DB72C-32AA-AB89-C111-8EC5D3E70C25}"/>
                </a:ext>
              </a:extLst>
            </p:cNvPr>
            <p:cNvGrpSpPr/>
            <p:nvPr/>
          </p:nvGrpSpPr>
          <p:grpSpPr>
            <a:xfrm>
              <a:off x="712033" y="538170"/>
              <a:ext cx="1064093" cy="594021"/>
              <a:chOff x="712033" y="418995"/>
              <a:chExt cx="1064093" cy="594021"/>
            </a:xfrm>
          </p:grpSpPr>
          <p:grpSp>
            <p:nvGrpSpPr>
              <p:cNvPr id="1905" name="Google Shape;1905;p51">
                <a:extLst>
                  <a:ext uri="{FF2B5EF4-FFF2-40B4-BE49-F238E27FC236}">
                    <a16:creationId xmlns:a16="http://schemas.microsoft.com/office/drawing/2014/main" id="{1F89A3D5-B24A-1BA4-E89B-99B0227730D4}"/>
                  </a:ext>
                </a:extLst>
              </p:cNvPr>
              <p:cNvGrpSpPr/>
              <p:nvPr/>
            </p:nvGrpSpPr>
            <p:grpSpPr>
              <a:xfrm>
                <a:off x="712033" y="418995"/>
                <a:ext cx="877878" cy="594021"/>
                <a:chOff x="881421" y="586095"/>
                <a:chExt cx="919147" cy="621946"/>
              </a:xfrm>
            </p:grpSpPr>
            <p:grpSp>
              <p:nvGrpSpPr>
                <p:cNvPr id="1906" name="Google Shape;1906;p51">
                  <a:extLst>
                    <a:ext uri="{FF2B5EF4-FFF2-40B4-BE49-F238E27FC236}">
                      <a16:creationId xmlns:a16="http://schemas.microsoft.com/office/drawing/2014/main" id="{3DCA823D-2235-FDA3-A2A3-E45A1648BF8D}"/>
                    </a:ext>
                  </a:extLst>
                </p:cNvPr>
                <p:cNvGrpSpPr/>
                <p:nvPr/>
              </p:nvGrpSpPr>
              <p:grpSpPr>
                <a:xfrm>
                  <a:off x="881421" y="586095"/>
                  <a:ext cx="919147" cy="621946"/>
                  <a:chOff x="1023977" y="757514"/>
                  <a:chExt cx="1105010" cy="747711"/>
                </a:xfrm>
              </p:grpSpPr>
              <p:grpSp>
                <p:nvGrpSpPr>
                  <p:cNvPr id="1907" name="Google Shape;1907;p51">
                    <a:extLst>
                      <a:ext uri="{FF2B5EF4-FFF2-40B4-BE49-F238E27FC236}">
                        <a16:creationId xmlns:a16="http://schemas.microsoft.com/office/drawing/2014/main" id="{8EAF697C-7D42-F489-7EB8-25145859BBEE}"/>
                      </a:ext>
                    </a:extLst>
                  </p:cNvPr>
                  <p:cNvGrpSpPr/>
                  <p:nvPr/>
                </p:nvGrpSpPr>
                <p:grpSpPr>
                  <a:xfrm>
                    <a:off x="1023977" y="871814"/>
                    <a:ext cx="1019285" cy="633411"/>
                    <a:chOff x="893025" y="871800"/>
                    <a:chExt cx="1150175" cy="714750"/>
                  </a:xfrm>
                </p:grpSpPr>
                <p:sp>
                  <p:nvSpPr>
                    <p:cNvPr id="1908" name="Google Shape;1908;p51">
                      <a:extLst>
                        <a:ext uri="{FF2B5EF4-FFF2-40B4-BE49-F238E27FC236}">
                          <a16:creationId xmlns:a16="http://schemas.microsoft.com/office/drawing/2014/main" id="{C5EB7E59-769B-B7B6-D77B-71E0C8E67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25" y="871800"/>
                      <a:ext cx="1150175" cy="7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007" h="28590" extrusionOk="0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9" name="Google Shape;1909;p51">
                      <a:extLst>
                        <a:ext uri="{FF2B5EF4-FFF2-40B4-BE49-F238E27FC236}">
                          <a16:creationId xmlns:a16="http://schemas.microsoft.com/office/drawing/2014/main" id="{22E1FF1B-978E-17D9-11A8-299891011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25" y="871800"/>
                      <a:ext cx="1150175" cy="128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007" h="28590" extrusionOk="0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0" name="Google Shape;1910;p51">
                      <a:extLst>
                        <a:ext uri="{FF2B5EF4-FFF2-40B4-BE49-F238E27FC236}">
                          <a16:creationId xmlns:a16="http://schemas.microsoft.com/office/drawing/2014/main" id="{C4461DFD-EE4C-29BE-C14E-233ACFD51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8575" y="913425"/>
                      <a:ext cx="42550" cy="42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701" extrusionOk="0">
                          <a:moveTo>
                            <a:pt x="105" y="1"/>
                          </a:moveTo>
                          <a:lnTo>
                            <a:pt x="36" y="35"/>
                          </a:lnTo>
                          <a:lnTo>
                            <a:pt x="1" y="139"/>
                          </a:lnTo>
                          <a:lnTo>
                            <a:pt x="36" y="209"/>
                          </a:lnTo>
                          <a:lnTo>
                            <a:pt x="660" y="868"/>
                          </a:lnTo>
                          <a:lnTo>
                            <a:pt x="36" y="1493"/>
                          </a:lnTo>
                          <a:lnTo>
                            <a:pt x="1" y="1597"/>
                          </a:lnTo>
                          <a:lnTo>
                            <a:pt x="36" y="1666"/>
                          </a:lnTo>
                          <a:lnTo>
                            <a:pt x="105" y="1701"/>
                          </a:lnTo>
                          <a:lnTo>
                            <a:pt x="209" y="1666"/>
                          </a:lnTo>
                          <a:lnTo>
                            <a:pt x="834" y="1041"/>
                          </a:lnTo>
                          <a:lnTo>
                            <a:pt x="1493" y="1666"/>
                          </a:lnTo>
                          <a:lnTo>
                            <a:pt x="1562" y="1701"/>
                          </a:lnTo>
                          <a:lnTo>
                            <a:pt x="1666" y="1666"/>
                          </a:lnTo>
                          <a:lnTo>
                            <a:pt x="1701" y="1597"/>
                          </a:lnTo>
                          <a:lnTo>
                            <a:pt x="1666" y="1493"/>
                          </a:lnTo>
                          <a:lnTo>
                            <a:pt x="1007" y="868"/>
                          </a:lnTo>
                          <a:lnTo>
                            <a:pt x="1666" y="209"/>
                          </a:lnTo>
                          <a:lnTo>
                            <a:pt x="1701" y="139"/>
                          </a:lnTo>
                          <a:lnTo>
                            <a:pt x="1666" y="35"/>
                          </a:lnTo>
                          <a:lnTo>
                            <a:pt x="1562" y="1"/>
                          </a:lnTo>
                          <a:lnTo>
                            <a:pt x="1493" y="35"/>
                          </a:lnTo>
                          <a:lnTo>
                            <a:pt x="834" y="695"/>
                          </a:lnTo>
                          <a:lnTo>
                            <a:pt x="209" y="35"/>
                          </a:lnTo>
                          <a:lnTo>
                            <a:pt x="1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1" name="Google Shape;1911;p51">
                      <a:extLst>
                        <a:ext uri="{FF2B5EF4-FFF2-40B4-BE49-F238E27FC236}">
                          <a16:creationId xmlns:a16="http://schemas.microsoft.com/office/drawing/2014/main" id="{39072598-B5C0-E3F9-07A2-18773D9A6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0125" y="910825"/>
                      <a:ext cx="48575" cy="48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3" h="1944" extrusionOk="0">
                          <a:moveTo>
                            <a:pt x="1700" y="243"/>
                          </a:moveTo>
                          <a:lnTo>
                            <a:pt x="1700" y="1701"/>
                          </a:lnTo>
                          <a:lnTo>
                            <a:pt x="243" y="1701"/>
                          </a:lnTo>
                          <a:lnTo>
                            <a:pt x="243" y="243"/>
                          </a:lnTo>
                          <a:close/>
                          <a:moveTo>
                            <a:pt x="0" y="1"/>
                          </a:moveTo>
                          <a:lnTo>
                            <a:pt x="0" y="1943"/>
                          </a:lnTo>
                          <a:lnTo>
                            <a:pt x="1943" y="1943"/>
                          </a:lnTo>
                          <a:lnTo>
                            <a:pt x="1943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2" name="Google Shape;1912;p51">
                      <a:extLst>
                        <a:ext uri="{FF2B5EF4-FFF2-40B4-BE49-F238E27FC236}">
                          <a16:creationId xmlns:a16="http://schemas.microsoft.com/office/drawing/2014/main" id="{8C968906-DE74-DFA3-093F-66B748231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0325" y="935125"/>
                      <a:ext cx="48600" cy="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4" h="243" extrusionOk="0">
                          <a:moveTo>
                            <a:pt x="104" y="0"/>
                          </a:moveTo>
                          <a:lnTo>
                            <a:pt x="35" y="35"/>
                          </a:lnTo>
                          <a:lnTo>
                            <a:pt x="0" y="139"/>
                          </a:lnTo>
                          <a:lnTo>
                            <a:pt x="35" y="208"/>
                          </a:lnTo>
                          <a:lnTo>
                            <a:pt x="104" y="243"/>
                          </a:lnTo>
                          <a:lnTo>
                            <a:pt x="1839" y="243"/>
                          </a:lnTo>
                          <a:lnTo>
                            <a:pt x="1908" y="208"/>
                          </a:lnTo>
                          <a:lnTo>
                            <a:pt x="1943" y="139"/>
                          </a:lnTo>
                          <a:lnTo>
                            <a:pt x="1908" y="35"/>
                          </a:lnTo>
                          <a:lnTo>
                            <a:pt x="183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13" name="Google Shape;1913;p51">
                    <a:extLst>
                      <a:ext uri="{FF2B5EF4-FFF2-40B4-BE49-F238E27FC236}">
                        <a16:creationId xmlns:a16="http://schemas.microsoft.com/office/drawing/2014/main" id="{43A8F8F9-F9D8-B8AD-9420-4F71450E4651}"/>
                      </a:ext>
                    </a:extLst>
                  </p:cNvPr>
                  <p:cNvGrpSpPr/>
                  <p:nvPr/>
                </p:nvGrpSpPr>
                <p:grpSpPr>
                  <a:xfrm>
                    <a:off x="1066840" y="814664"/>
                    <a:ext cx="1019285" cy="633411"/>
                    <a:chOff x="893025" y="871800"/>
                    <a:chExt cx="1150175" cy="714750"/>
                  </a:xfrm>
                </p:grpSpPr>
                <p:sp>
                  <p:nvSpPr>
                    <p:cNvPr id="1914" name="Google Shape;1914;p51">
                      <a:extLst>
                        <a:ext uri="{FF2B5EF4-FFF2-40B4-BE49-F238E27FC236}">
                          <a16:creationId xmlns:a16="http://schemas.microsoft.com/office/drawing/2014/main" id="{D1CBE461-A5FC-0518-BEAC-7530AE7B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25" y="871800"/>
                      <a:ext cx="1150175" cy="7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007" h="28590" extrusionOk="0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5" name="Google Shape;1915;p51">
                      <a:extLst>
                        <a:ext uri="{FF2B5EF4-FFF2-40B4-BE49-F238E27FC236}">
                          <a16:creationId xmlns:a16="http://schemas.microsoft.com/office/drawing/2014/main" id="{E5D93071-BC8A-D538-1904-F5FB8C084C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25" y="871800"/>
                      <a:ext cx="1150175" cy="128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007" h="28590" extrusionOk="0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6" name="Google Shape;1916;p51">
                      <a:extLst>
                        <a:ext uri="{FF2B5EF4-FFF2-40B4-BE49-F238E27FC236}">
                          <a16:creationId xmlns:a16="http://schemas.microsoft.com/office/drawing/2014/main" id="{4B69E544-40A1-A36A-68FA-F963F9EF6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8575" y="913425"/>
                      <a:ext cx="42550" cy="42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701" extrusionOk="0">
                          <a:moveTo>
                            <a:pt x="105" y="1"/>
                          </a:moveTo>
                          <a:lnTo>
                            <a:pt x="36" y="35"/>
                          </a:lnTo>
                          <a:lnTo>
                            <a:pt x="1" y="139"/>
                          </a:lnTo>
                          <a:lnTo>
                            <a:pt x="36" y="209"/>
                          </a:lnTo>
                          <a:lnTo>
                            <a:pt x="660" y="868"/>
                          </a:lnTo>
                          <a:lnTo>
                            <a:pt x="36" y="1493"/>
                          </a:lnTo>
                          <a:lnTo>
                            <a:pt x="1" y="1597"/>
                          </a:lnTo>
                          <a:lnTo>
                            <a:pt x="36" y="1666"/>
                          </a:lnTo>
                          <a:lnTo>
                            <a:pt x="105" y="1701"/>
                          </a:lnTo>
                          <a:lnTo>
                            <a:pt x="209" y="1666"/>
                          </a:lnTo>
                          <a:lnTo>
                            <a:pt x="834" y="1041"/>
                          </a:lnTo>
                          <a:lnTo>
                            <a:pt x="1493" y="1666"/>
                          </a:lnTo>
                          <a:lnTo>
                            <a:pt x="1562" y="1701"/>
                          </a:lnTo>
                          <a:lnTo>
                            <a:pt x="1666" y="1666"/>
                          </a:lnTo>
                          <a:lnTo>
                            <a:pt x="1701" y="1597"/>
                          </a:lnTo>
                          <a:lnTo>
                            <a:pt x="1666" y="1493"/>
                          </a:lnTo>
                          <a:lnTo>
                            <a:pt x="1007" y="868"/>
                          </a:lnTo>
                          <a:lnTo>
                            <a:pt x="1666" y="209"/>
                          </a:lnTo>
                          <a:lnTo>
                            <a:pt x="1701" y="139"/>
                          </a:lnTo>
                          <a:lnTo>
                            <a:pt x="1666" y="35"/>
                          </a:lnTo>
                          <a:lnTo>
                            <a:pt x="1562" y="1"/>
                          </a:lnTo>
                          <a:lnTo>
                            <a:pt x="1493" y="35"/>
                          </a:lnTo>
                          <a:lnTo>
                            <a:pt x="834" y="695"/>
                          </a:lnTo>
                          <a:lnTo>
                            <a:pt x="209" y="35"/>
                          </a:lnTo>
                          <a:lnTo>
                            <a:pt x="1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7" name="Google Shape;1917;p51">
                      <a:extLst>
                        <a:ext uri="{FF2B5EF4-FFF2-40B4-BE49-F238E27FC236}">
                          <a16:creationId xmlns:a16="http://schemas.microsoft.com/office/drawing/2014/main" id="{3E388D27-C9D6-7D3A-C9B9-621352746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0125" y="910825"/>
                      <a:ext cx="48575" cy="48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3" h="1944" extrusionOk="0">
                          <a:moveTo>
                            <a:pt x="1700" y="243"/>
                          </a:moveTo>
                          <a:lnTo>
                            <a:pt x="1700" y="1701"/>
                          </a:lnTo>
                          <a:lnTo>
                            <a:pt x="243" y="1701"/>
                          </a:lnTo>
                          <a:lnTo>
                            <a:pt x="243" y="243"/>
                          </a:lnTo>
                          <a:close/>
                          <a:moveTo>
                            <a:pt x="0" y="1"/>
                          </a:moveTo>
                          <a:lnTo>
                            <a:pt x="0" y="1943"/>
                          </a:lnTo>
                          <a:lnTo>
                            <a:pt x="1943" y="1943"/>
                          </a:lnTo>
                          <a:lnTo>
                            <a:pt x="1943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8" name="Google Shape;1918;p51">
                      <a:extLst>
                        <a:ext uri="{FF2B5EF4-FFF2-40B4-BE49-F238E27FC236}">
                          <a16:creationId xmlns:a16="http://schemas.microsoft.com/office/drawing/2014/main" id="{195E4587-86B0-C100-4FAA-51B501D88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0325" y="935125"/>
                      <a:ext cx="48600" cy="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4" h="243" extrusionOk="0">
                          <a:moveTo>
                            <a:pt x="104" y="0"/>
                          </a:moveTo>
                          <a:lnTo>
                            <a:pt x="35" y="35"/>
                          </a:lnTo>
                          <a:lnTo>
                            <a:pt x="0" y="139"/>
                          </a:lnTo>
                          <a:lnTo>
                            <a:pt x="35" y="208"/>
                          </a:lnTo>
                          <a:lnTo>
                            <a:pt x="104" y="243"/>
                          </a:lnTo>
                          <a:lnTo>
                            <a:pt x="1839" y="243"/>
                          </a:lnTo>
                          <a:lnTo>
                            <a:pt x="1908" y="208"/>
                          </a:lnTo>
                          <a:lnTo>
                            <a:pt x="1943" y="139"/>
                          </a:lnTo>
                          <a:lnTo>
                            <a:pt x="1908" y="35"/>
                          </a:lnTo>
                          <a:lnTo>
                            <a:pt x="183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19" name="Google Shape;1919;p51">
                    <a:extLst>
                      <a:ext uri="{FF2B5EF4-FFF2-40B4-BE49-F238E27FC236}">
                        <a16:creationId xmlns:a16="http://schemas.microsoft.com/office/drawing/2014/main" id="{E6E6AE5B-C6BE-76ED-2B58-090178F76720}"/>
                      </a:ext>
                    </a:extLst>
                  </p:cNvPr>
                  <p:cNvGrpSpPr/>
                  <p:nvPr/>
                </p:nvGrpSpPr>
                <p:grpSpPr>
                  <a:xfrm>
                    <a:off x="1109702" y="757514"/>
                    <a:ext cx="1019285" cy="633411"/>
                    <a:chOff x="893025" y="871800"/>
                    <a:chExt cx="1150175" cy="714750"/>
                  </a:xfrm>
                </p:grpSpPr>
                <p:sp>
                  <p:nvSpPr>
                    <p:cNvPr id="1920" name="Google Shape;1920;p51">
                      <a:extLst>
                        <a:ext uri="{FF2B5EF4-FFF2-40B4-BE49-F238E27FC236}">
                          <a16:creationId xmlns:a16="http://schemas.microsoft.com/office/drawing/2014/main" id="{773FE0E7-E5C1-A90B-26BD-FA0074907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25" y="871800"/>
                      <a:ext cx="1150175" cy="7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007" h="28590" extrusionOk="0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" name="Google Shape;1921;p51">
                      <a:extLst>
                        <a:ext uri="{FF2B5EF4-FFF2-40B4-BE49-F238E27FC236}">
                          <a16:creationId xmlns:a16="http://schemas.microsoft.com/office/drawing/2014/main" id="{13C2BBB9-A87A-C495-AABD-24E8A101A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025" y="871800"/>
                      <a:ext cx="1150175" cy="128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007" h="28590" extrusionOk="0">
                          <a:moveTo>
                            <a:pt x="1" y="0"/>
                          </a:moveTo>
                          <a:lnTo>
                            <a:pt x="1" y="28589"/>
                          </a:lnTo>
                          <a:lnTo>
                            <a:pt x="46007" y="28589"/>
                          </a:lnTo>
                          <a:lnTo>
                            <a:pt x="46007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" name="Google Shape;1922;p51">
                      <a:extLst>
                        <a:ext uri="{FF2B5EF4-FFF2-40B4-BE49-F238E27FC236}">
                          <a16:creationId xmlns:a16="http://schemas.microsoft.com/office/drawing/2014/main" id="{846B9874-DA7B-D544-DFFD-BCA11CADF9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8575" y="913425"/>
                      <a:ext cx="42550" cy="42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" h="1701" extrusionOk="0">
                          <a:moveTo>
                            <a:pt x="105" y="1"/>
                          </a:moveTo>
                          <a:lnTo>
                            <a:pt x="36" y="35"/>
                          </a:lnTo>
                          <a:lnTo>
                            <a:pt x="1" y="139"/>
                          </a:lnTo>
                          <a:lnTo>
                            <a:pt x="36" y="209"/>
                          </a:lnTo>
                          <a:lnTo>
                            <a:pt x="660" y="868"/>
                          </a:lnTo>
                          <a:lnTo>
                            <a:pt x="36" y="1493"/>
                          </a:lnTo>
                          <a:lnTo>
                            <a:pt x="1" y="1597"/>
                          </a:lnTo>
                          <a:lnTo>
                            <a:pt x="36" y="1666"/>
                          </a:lnTo>
                          <a:lnTo>
                            <a:pt x="105" y="1701"/>
                          </a:lnTo>
                          <a:lnTo>
                            <a:pt x="209" y="1666"/>
                          </a:lnTo>
                          <a:lnTo>
                            <a:pt x="834" y="1041"/>
                          </a:lnTo>
                          <a:lnTo>
                            <a:pt x="1493" y="1666"/>
                          </a:lnTo>
                          <a:lnTo>
                            <a:pt x="1562" y="1701"/>
                          </a:lnTo>
                          <a:lnTo>
                            <a:pt x="1666" y="1666"/>
                          </a:lnTo>
                          <a:lnTo>
                            <a:pt x="1701" y="1597"/>
                          </a:lnTo>
                          <a:lnTo>
                            <a:pt x="1666" y="1493"/>
                          </a:lnTo>
                          <a:lnTo>
                            <a:pt x="1007" y="868"/>
                          </a:lnTo>
                          <a:lnTo>
                            <a:pt x="1666" y="209"/>
                          </a:lnTo>
                          <a:lnTo>
                            <a:pt x="1701" y="139"/>
                          </a:lnTo>
                          <a:lnTo>
                            <a:pt x="1666" y="35"/>
                          </a:lnTo>
                          <a:lnTo>
                            <a:pt x="1562" y="1"/>
                          </a:lnTo>
                          <a:lnTo>
                            <a:pt x="1493" y="35"/>
                          </a:lnTo>
                          <a:lnTo>
                            <a:pt x="834" y="695"/>
                          </a:lnTo>
                          <a:lnTo>
                            <a:pt x="209" y="35"/>
                          </a:lnTo>
                          <a:lnTo>
                            <a:pt x="10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" name="Google Shape;1923;p51">
                      <a:extLst>
                        <a:ext uri="{FF2B5EF4-FFF2-40B4-BE49-F238E27FC236}">
                          <a16:creationId xmlns:a16="http://schemas.microsoft.com/office/drawing/2014/main" id="{0EBCE6A6-E552-B260-6D3B-C831E90F51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0125" y="910825"/>
                      <a:ext cx="48575" cy="48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3" h="1944" extrusionOk="0">
                          <a:moveTo>
                            <a:pt x="1700" y="243"/>
                          </a:moveTo>
                          <a:lnTo>
                            <a:pt x="1700" y="1701"/>
                          </a:lnTo>
                          <a:lnTo>
                            <a:pt x="243" y="1701"/>
                          </a:lnTo>
                          <a:lnTo>
                            <a:pt x="243" y="243"/>
                          </a:lnTo>
                          <a:close/>
                          <a:moveTo>
                            <a:pt x="0" y="1"/>
                          </a:moveTo>
                          <a:lnTo>
                            <a:pt x="0" y="1943"/>
                          </a:lnTo>
                          <a:lnTo>
                            <a:pt x="1943" y="1943"/>
                          </a:lnTo>
                          <a:lnTo>
                            <a:pt x="1943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" name="Google Shape;1924;p51">
                      <a:extLst>
                        <a:ext uri="{FF2B5EF4-FFF2-40B4-BE49-F238E27FC236}">
                          <a16:creationId xmlns:a16="http://schemas.microsoft.com/office/drawing/2014/main" id="{296D9705-CD23-2B07-EC42-2EE2C7073A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0325" y="935125"/>
                      <a:ext cx="48600" cy="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4" h="243" extrusionOk="0">
                          <a:moveTo>
                            <a:pt x="104" y="0"/>
                          </a:moveTo>
                          <a:lnTo>
                            <a:pt x="35" y="35"/>
                          </a:lnTo>
                          <a:lnTo>
                            <a:pt x="0" y="139"/>
                          </a:lnTo>
                          <a:lnTo>
                            <a:pt x="35" y="208"/>
                          </a:lnTo>
                          <a:lnTo>
                            <a:pt x="104" y="243"/>
                          </a:lnTo>
                          <a:lnTo>
                            <a:pt x="1839" y="243"/>
                          </a:lnTo>
                          <a:lnTo>
                            <a:pt x="1908" y="208"/>
                          </a:lnTo>
                          <a:lnTo>
                            <a:pt x="1943" y="139"/>
                          </a:lnTo>
                          <a:lnTo>
                            <a:pt x="1908" y="35"/>
                          </a:lnTo>
                          <a:lnTo>
                            <a:pt x="183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25" name="Google Shape;1925;p51">
                  <a:extLst>
                    <a:ext uri="{FF2B5EF4-FFF2-40B4-BE49-F238E27FC236}">
                      <a16:creationId xmlns:a16="http://schemas.microsoft.com/office/drawing/2014/main" id="{784A3C00-A09D-F28C-8A6D-B05713012714}"/>
                    </a:ext>
                  </a:extLst>
                </p:cNvPr>
                <p:cNvGrpSpPr/>
                <p:nvPr/>
              </p:nvGrpSpPr>
              <p:grpSpPr>
                <a:xfrm>
                  <a:off x="1057300" y="830088"/>
                  <a:ext cx="639514" cy="133970"/>
                  <a:chOff x="1052525" y="1621350"/>
                  <a:chExt cx="639514" cy="133970"/>
                </a:xfrm>
              </p:grpSpPr>
              <p:sp>
                <p:nvSpPr>
                  <p:cNvPr id="1926" name="Google Shape;1926;p51">
                    <a:extLst>
                      <a:ext uri="{FF2B5EF4-FFF2-40B4-BE49-F238E27FC236}">
                        <a16:creationId xmlns:a16="http://schemas.microsoft.com/office/drawing/2014/main" id="{D44E7B18-AF33-CD1A-A200-ECFBF2421312}"/>
                      </a:ext>
                    </a:extLst>
                  </p:cNvPr>
                  <p:cNvSpPr/>
                  <p:nvPr/>
                </p:nvSpPr>
                <p:spPr>
                  <a:xfrm>
                    <a:off x="1052525" y="1621350"/>
                    <a:ext cx="639514" cy="1339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90" h="4893" extrusionOk="0">
                        <a:moveTo>
                          <a:pt x="0" y="1"/>
                        </a:moveTo>
                        <a:lnTo>
                          <a:pt x="0" y="4893"/>
                        </a:lnTo>
                        <a:lnTo>
                          <a:pt x="45590" y="4893"/>
                        </a:lnTo>
                        <a:lnTo>
                          <a:pt x="45590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51">
                    <a:extLst>
                      <a:ext uri="{FF2B5EF4-FFF2-40B4-BE49-F238E27FC236}">
                        <a16:creationId xmlns:a16="http://schemas.microsoft.com/office/drawing/2014/main" id="{8A9C0B81-DFD7-FC03-E217-F2B9D09A01DC}"/>
                      </a:ext>
                    </a:extLst>
                  </p:cNvPr>
                  <p:cNvSpPr/>
                  <p:nvPr/>
                </p:nvSpPr>
                <p:spPr>
                  <a:xfrm>
                    <a:off x="1090409" y="1644119"/>
                    <a:ext cx="44226" cy="92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3" h="3367" extrusionOk="0">
                        <a:moveTo>
                          <a:pt x="1" y="1"/>
                        </a:moveTo>
                        <a:lnTo>
                          <a:pt x="1" y="3366"/>
                        </a:lnTo>
                        <a:lnTo>
                          <a:pt x="1493" y="3366"/>
                        </a:lnTo>
                        <a:lnTo>
                          <a:pt x="149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51">
                    <a:extLst>
                      <a:ext uri="{FF2B5EF4-FFF2-40B4-BE49-F238E27FC236}">
                        <a16:creationId xmlns:a16="http://schemas.microsoft.com/office/drawing/2014/main" id="{532A9342-E18F-900F-CDE4-5A8EF05095C1}"/>
                      </a:ext>
                    </a:extLst>
                  </p:cNvPr>
                  <p:cNvSpPr/>
                  <p:nvPr/>
                </p:nvSpPr>
                <p:spPr>
                  <a:xfrm>
                    <a:off x="1156200" y="1644119"/>
                    <a:ext cx="45234" cy="92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7" h="3367" extrusionOk="0">
                        <a:moveTo>
                          <a:pt x="0" y="1"/>
                        </a:moveTo>
                        <a:lnTo>
                          <a:pt x="0" y="3366"/>
                        </a:lnTo>
                        <a:lnTo>
                          <a:pt x="1527" y="3366"/>
                        </a:lnTo>
                        <a:lnTo>
                          <a:pt x="152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51">
                    <a:extLst>
                      <a:ext uri="{FF2B5EF4-FFF2-40B4-BE49-F238E27FC236}">
                        <a16:creationId xmlns:a16="http://schemas.microsoft.com/office/drawing/2014/main" id="{A9BA6DD4-181E-8A52-68AB-1FA267F95795}"/>
                      </a:ext>
                    </a:extLst>
                  </p:cNvPr>
                  <p:cNvSpPr/>
                  <p:nvPr/>
                </p:nvSpPr>
                <p:spPr>
                  <a:xfrm>
                    <a:off x="1228124" y="1644119"/>
                    <a:ext cx="44226" cy="92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3" h="3367" extrusionOk="0">
                        <a:moveTo>
                          <a:pt x="1" y="1"/>
                        </a:moveTo>
                        <a:lnTo>
                          <a:pt x="1" y="3366"/>
                        </a:lnTo>
                        <a:lnTo>
                          <a:pt x="1493" y="3366"/>
                        </a:lnTo>
                        <a:lnTo>
                          <a:pt x="149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0" name="Google Shape;1930;p51">
                    <a:extLst>
                      <a:ext uri="{FF2B5EF4-FFF2-40B4-BE49-F238E27FC236}">
                        <a16:creationId xmlns:a16="http://schemas.microsoft.com/office/drawing/2014/main" id="{6318571E-2205-8CF7-044F-B7BD98BAFFF7}"/>
                      </a:ext>
                    </a:extLst>
                  </p:cNvPr>
                  <p:cNvSpPr/>
                  <p:nvPr/>
                </p:nvSpPr>
                <p:spPr>
                  <a:xfrm>
                    <a:off x="1293915" y="1644119"/>
                    <a:ext cx="45234" cy="92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7" h="3367" extrusionOk="0">
                        <a:moveTo>
                          <a:pt x="0" y="1"/>
                        </a:moveTo>
                        <a:lnTo>
                          <a:pt x="0" y="3366"/>
                        </a:lnTo>
                        <a:lnTo>
                          <a:pt x="1527" y="3366"/>
                        </a:lnTo>
                        <a:lnTo>
                          <a:pt x="152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1" name="Google Shape;1931;p51">
                    <a:extLst>
                      <a:ext uri="{FF2B5EF4-FFF2-40B4-BE49-F238E27FC236}">
                        <a16:creationId xmlns:a16="http://schemas.microsoft.com/office/drawing/2014/main" id="{F6511E83-5794-BA55-0797-25116D34A7F7}"/>
                      </a:ext>
                    </a:extLst>
                  </p:cNvPr>
                  <p:cNvSpPr/>
                  <p:nvPr/>
                </p:nvSpPr>
                <p:spPr>
                  <a:xfrm>
                    <a:off x="1362758" y="1644119"/>
                    <a:ext cx="45263" cy="92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8" h="3367" extrusionOk="0">
                        <a:moveTo>
                          <a:pt x="1" y="1"/>
                        </a:moveTo>
                        <a:lnTo>
                          <a:pt x="1" y="3366"/>
                        </a:lnTo>
                        <a:lnTo>
                          <a:pt x="1527" y="3366"/>
                        </a:lnTo>
                        <a:lnTo>
                          <a:pt x="152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32" name="Google Shape;1932;p51">
                <a:extLst>
                  <a:ext uri="{FF2B5EF4-FFF2-40B4-BE49-F238E27FC236}">
                    <a16:creationId xmlns:a16="http://schemas.microsoft.com/office/drawing/2014/main" id="{E9A674E9-14D5-F4F6-3BEF-05E9D34365CC}"/>
                  </a:ext>
                </a:extLst>
              </p:cNvPr>
              <p:cNvGrpSpPr/>
              <p:nvPr/>
            </p:nvGrpSpPr>
            <p:grpSpPr>
              <a:xfrm>
                <a:off x="1541745" y="706485"/>
                <a:ext cx="234382" cy="234382"/>
                <a:chOff x="1750138" y="887100"/>
                <a:chExt cx="245400" cy="245400"/>
              </a:xfrm>
            </p:grpSpPr>
            <p:sp>
              <p:nvSpPr>
                <p:cNvPr id="1933" name="Google Shape;1933;p51">
                  <a:extLst>
                    <a:ext uri="{FF2B5EF4-FFF2-40B4-BE49-F238E27FC236}">
                      <a16:creationId xmlns:a16="http://schemas.microsoft.com/office/drawing/2014/main" id="{5AEFD28B-898B-F749-E105-94CD6E25169D}"/>
                    </a:ext>
                  </a:extLst>
                </p:cNvPr>
                <p:cNvSpPr/>
                <p:nvPr/>
              </p:nvSpPr>
              <p:spPr>
                <a:xfrm>
                  <a:off x="1750138" y="887100"/>
                  <a:ext cx="245400" cy="2454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51">
                  <a:extLst>
                    <a:ext uri="{FF2B5EF4-FFF2-40B4-BE49-F238E27FC236}">
                      <a16:creationId xmlns:a16="http://schemas.microsoft.com/office/drawing/2014/main" id="{DE1044E8-7FD9-854F-1B7D-C8EC3A02BE56}"/>
                    </a:ext>
                  </a:extLst>
                </p:cNvPr>
                <p:cNvSpPr/>
                <p:nvPr/>
              </p:nvSpPr>
              <p:spPr>
                <a:xfrm>
                  <a:off x="1826863" y="969075"/>
                  <a:ext cx="91950" cy="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8" h="3644" fill="none" extrusionOk="0">
                      <a:moveTo>
                        <a:pt x="3157" y="0"/>
                      </a:moveTo>
                      <a:lnTo>
                        <a:pt x="1839" y="1319"/>
                      </a:lnTo>
                      <a:lnTo>
                        <a:pt x="486" y="0"/>
                      </a:lnTo>
                      <a:lnTo>
                        <a:pt x="0" y="486"/>
                      </a:lnTo>
                      <a:lnTo>
                        <a:pt x="1319" y="1805"/>
                      </a:lnTo>
                      <a:lnTo>
                        <a:pt x="0" y="3158"/>
                      </a:lnTo>
                      <a:lnTo>
                        <a:pt x="486" y="3643"/>
                      </a:lnTo>
                      <a:lnTo>
                        <a:pt x="1839" y="2325"/>
                      </a:lnTo>
                      <a:lnTo>
                        <a:pt x="3157" y="3643"/>
                      </a:lnTo>
                      <a:lnTo>
                        <a:pt x="3678" y="3158"/>
                      </a:lnTo>
                      <a:lnTo>
                        <a:pt x="2325" y="1805"/>
                      </a:lnTo>
                      <a:lnTo>
                        <a:pt x="3678" y="486"/>
                      </a:lnTo>
                      <a:lnTo>
                        <a:pt x="3157" y="0"/>
                      </a:lnTo>
                      <a:lnTo>
                        <a:pt x="3157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35" name="Google Shape;1935;p51">
              <a:extLst>
                <a:ext uri="{FF2B5EF4-FFF2-40B4-BE49-F238E27FC236}">
                  <a16:creationId xmlns:a16="http://schemas.microsoft.com/office/drawing/2014/main" id="{472D9CD2-7927-C294-5D80-E0FA7E0EF54D}"/>
                </a:ext>
              </a:extLst>
            </p:cNvPr>
            <p:cNvGrpSpPr/>
            <p:nvPr/>
          </p:nvGrpSpPr>
          <p:grpSpPr>
            <a:xfrm>
              <a:off x="1594140" y="1780978"/>
              <a:ext cx="89975" cy="87887"/>
              <a:chOff x="1983715" y="1621340"/>
              <a:chExt cx="89975" cy="87887"/>
            </a:xfrm>
          </p:grpSpPr>
          <p:sp>
            <p:nvSpPr>
              <p:cNvPr id="1936" name="Google Shape;1936;p51">
                <a:extLst>
                  <a:ext uri="{FF2B5EF4-FFF2-40B4-BE49-F238E27FC236}">
                    <a16:creationId xmlns:a16="http://schemas.microsoft.com/office/drawing/2014/main" id="{C972783A-3379-0547-4E57-CBBAB111A86B}"/>
                  </a:ext>
                </a:extLst>
              </p:cNvPr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1" extrusionOk="0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1">
                <a:extLst>
                  <a:ext uri="{FF2B5EF4-FFF2-40B4-BE49-F238E27FC236}">
                    <a16:creationId xmlns:a16="http://schemas.microsoft.com/office/drawing/2014/main" id="{13382E4B-19A9-599B-4570-CF8376E80E57}"/>
                  </a:ext>
                </a:extLst>
              </p:cNvPr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1" fill="none" extrusionOk="0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1">
                <a:extLst>
                  <a:ext uri="{FF2B5EF4-FFF2-40B4-BE49-F238E27FC236}">
                    <a16:creationId xmlns:a16="http://schemas.microsoft.com/office/drawing/2014/main" id="{522DD306-327D-58A7-C977-1D933B70B461}"/>
                  </a:ext>
                </a:extLst>
              </p:cNvPr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52" extrusionOk="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1">
                <a:extLst>
                  <a:ext uri="{FF2B5EF4-FFF2-40B4-BE49-F238E27FC236}">
                    <a16:creationId xmlns:a16="http://schemas.microsoft.com/office/drawing/2014/main" id="{D9883274-06A9-E46A-0525-017B7B2C3288}"/>
                  </a:ext>
                </a:extLst>
              </p:cNvPr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65" extrusionOk="0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0" name="Google Shape;1940;p51">
              <a:extLst>
                <a:ext uri="{FF2B5EF4-FFF2-40B4-BE49-F238E27FC236}">
                  <a16:creationId xmlns:a16="http://schemas.microsoft.com/office/drawing/2014/main" id="{03030FF3-EE8F-641E-72A2-081F886D700F}"/>
                </a:ext>
              </a:extLst>
            </p:cNvPr>
            <p:cNvGrpSpPr/>
            <p:nvPr/>
          </p:nvGrpSpPr>
          <p:grpSpPr>
            <a:xfrm>
              <a:off x="2126661" y="935101"/>
              <a:ext cx="201777" cy="197103"/>
              <a:chOff x="1983715" y="1621340"/>
              <a:chExt cx="89975" cy="87887"/>
            </a:xfrm>
          </p:grpSpPr>
          <p:sp>
            <p:nvSpPr>
              <p:cNvPr id="1941" name="Google Shape;1941;p51">
                <a:extLst>
                  <a:ext uri="{FF2B5EF4-FFF2-40B4-BE49-F238E27FC236}">
                    <a16:creationId xmlns:a16="http://schemas.microsoft.com/office/drawing/2014/main" id="{9AFE1382-E3C1-60FF-A8C8-51EE09B87C9B}"/>
                  </a:ext>
                </a:extLst>
              </p:cNvPr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1" extrusionOk="0">
                    <a:moveTo>
                      <a:pt x="1" y="0"/>
                    </a:move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1">
                <a:extLst>
                  <a:ext uri="{FF2B5EF4-FFF2-40B4-BE49-F238E27FC236}">
                    <a16:creationId xmlns:a16="http://schemas.microsoft.com/office/drawing/2014/main" id="{4FDD98C1-CDCF-12FB-A906-D3ABBBE84841}"/>
                  </a:ext>
                </a:extLst>
              </p:cNvPr>
              <p:cNvSpPr/>
              <p:nvPr/>
            </p:nvSpPr>
            <p:spPr>
              <a:xfrm>
                <a:off x="2021346" y="1658971"/>
                <a:ext cx="12623" cy="10488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1" fill="none" extrusionOk="0">
                    <a:moveTo>
                      <a:pt x="265" y="0"/>
                    </a:moveTo>
                    <a:lnTo>
                      <a:pt x="1" y="0"/>
                    </a:lnTo>
                    <a:lnTo>
                      <a:pt x="1" y="221"/>
                    </a:lnTo>
                    <a:lnTo>
                      <a:pt x="265" y="221"/>
                    </a:lnTo>
                    <a:lnTo>
                      <a:pt x="26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1">
                <a:extLst>
                  <a:ext uri="{FF2B5EF4-FFF2-40B4-BE49-F238E27FC236}">
                    <a16:creationId xmlns:a16="http://schemas.microsoft.com/office/drawing/2014/main" id="{E0BB6A6E-D9C6-256D-F8E9-6237B41B1BC4}"/>
                  </a:ext>
                </a:extLst>
              </p:cNvPr>
              <p:cNvSpPr/>
              <p:nvPr/>
            </p:nvSpPr>
            <p:spPr>
              <a:xfrm>
                <a:off x="2021346" y="1621340"/>
                <a:ext cx="14711" cy="87887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52" extrusionOk="0">
                    <a:moveTo>
                      <a:pt x="1" y="0"/>
                    </a:moveTo>
                    <a:lnTo>
                      <a:pt x="1" y="1851"/>
                    </a:lnTo>
                    <a:lnTo>
                      <a:pt x="309" y="185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1">
                <a:extLst>
                  <a:ext uri="{FF2B5EF4-FFF2-40B4-BE49-F238E27FC236}">
                    <a16:creationId xmlns:a16="http://schemas.microsoft.com/office/drawing/2014/main" id="{2A64A2E3-9F81-BF89-974F-66CE029F4550}"/>
                  </a:ext>
                </a:extLst>
              </p:cNvPr>
              <p:cNvSpPr/>
              <p:nvPr/>
            </p:nvSpPr>
            <p:spPr>
              <a:xfrm>
                <a:off x="1983715" y="1658971"/>
                <a:ext cx="89975" cy="12576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65" extrusionOk="0">
                    <a:moveTo>
                      <a:pt x="0" y="0"/>
                    </a:moveTo>
                    <a:lnTo>
                      <a:pt x="0" y="265"/>
                    </a:lnTo>
                    <a:lnTo>
                      <a:pt x="1896" y="265"/>
                    </a:lnTo>
                    <a:lnTo>
                      <a:pt x="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5" name="Google Shape;1945;p51">
            <a:extLst>
              <a:ext uri="{FF2B5EF4-FFF2-40B4-BE49-F238E27FC236}">
                <a16:creationId xmlns:a16="http://schemas.microsoft.com/office/drawing/2014/main" id="{7D9DCBD8-7ED5-D8B8-A886-C391C57854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5400000">
            <a:off x="-676375" y="1436825"/>
            <a:ext cx="21231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Drafting &amp; CAD Technology</a:t>
            </a:r>
            <a:endParaRPr/>
          </a:p>
        </p:txBody>
      </p:sp>
      <p:sp>
        <p:nvSpPr>
          <p:cNvPr id="1946" name="Google Shape;1946;p51">
            <a:extLst>
              <a:ext uri="{FF2B5EF4-FFF2-40B4-BE49-F238E27FC236}">
                <a16:creationId xmlns:a16="http://schemas.microsoft.com/office/drawing/2014/main" id="{ED0CD399-9A20-E774-6EB2-F4B0A0F66FC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 rot="5400000">
            <a:off x="-559825" y="3621325"/>
            <a:ext cx="1890000" cy="2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Major for college</a:t>
            </a:r>
            <a:endParaRPr/>
          </a:p>
        </p:txBody>
      </p:sp>
      <p:grpSp>
        <p:nvGrpSpPr>
          <p:cNvPr id="1947" name="Google Shape;1947;p51">
            <a:extLst>
              <a:ext uri="{FF2B5EF4-FFF2-40B4-BE49-F238E27FC236}">
                <a16:creationId xmlns:a16="http://schemas.microsoft.com/office/drawing/2014/main" id="{72A626D8-B5A5-BEB4-5027-6F3C0FBB0F19}"/>
              </a:ext>
            </a:extLst>
          </p:cNvPr>
          <p:cNvGrpSpPr/>
          <p:nvPr/>
        </p:nvGrpSpPr>
        <p:grpSpPr>
          <a:xfrm>
            <a:off x="7373310" y="-407289"/>
            <a:ext cx="915615" cy="1619589"/>
            <a:chOff x="7373310" y="-407289"/>
            <a:chExt cx="915615" cy="1619589"/>
          </a:xfrm>
        </p:grpSpPr>
        <p:grpSp>
          <p:nvGrpSpPr>
            <p:cNvPr id="1948" name="Google Shape;1948;p51">
              <a:extLst>
                <a:ext uri="{FF2B5EF4-FFF2-40B4-BE49-F238E27FC236}">
                  <a16:creationId xmlns:a16="http://schemas.microsoft.com/office/drawing/2014/main" id="{7E2EC430-885F-EB1F-7528-E6BEE56FA381}"/>
                </a:ext>
              </a:extLst>
            </p:cNvPr>
            <p:cNvGrpSpPr/>
            <p:nvPr/>
          </p:nvGrpSpPr>
          <p:grpSpPr>
            <a:xfrm>
              <a:off x="7373310" y="-407289"/>
              <a:ext cx="915615" cy="1375147"/>
              <a:chOff x="686760" y="-407289"/>
              <a:chExt cx="915615" cy="1375147"/>
            </a:xfrm>
          </p:grpSpPr>
          <p:sp>
            <p:nvSpPr>
              <p:cNvPr id="1949" name="Google Shape;1949;p51">
                <a:extLst>
                  <a:ext uri="{FF2B5EF4-FFF2-40B4-BE49-F238E27FC236}">
                    <a16:creationId xmlns:a16="http://schemas.microsoft.com/office/drawing/2014/main" id="{B8C053B3-52AE-6790-B96B-888F280DE063}"/>
                  </a:ext>
                </a:extLst>
              </p:cNvPr>
              <p:cNvSpPr/>
              <p:nvPr/>
            </p:nvSpPr>
            <p:spPr>
              <a:xfrm>
                <a:off x="686760" y="-407289"/>
                <a:ext cx="915615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11417" h="17103" extrusionOk="0">
                    <a:moveTo>
                      <a:pt x="11328" y="88"/>
                    </a:moveTo>
                    <a:lnTo>
                      <a:pt x="11328" y="17014"/>
                    </a:lnTo>
                    <a:lnTo>
                      <a:pt x="89" y="17014"/>
                    </a:lnTo>
                    <a:lnTo>
                      <a:pt x="89" y="88"/>
                    </a:lnTo>
                    <a:close/>
                    <a:moveTo>
                      <a:pt x="1" y="0"/>
                    </a:moveTo>
                    <a:lnTo>
                      <a:pt x="1" y="17102"/>
                    </a:lnTo>
                    <a:lnTo>
                      <a:pt x="11416" y="17102"/>
                    </a:lnTo>
                    <a:lnTo>
                      <a:pt x="11416" y="17058"/>
                    </a:lnTo>
                    <a:lnTo>
                      <a:pt x="114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1">
                <a:extLst>
                  <a:ext uri="{FF2B5EF4-FFF2-40B4-BE49-F238E27FC236}">
                    <a16:creationId xmlns:a16="http://schemas.microsoft.com/office/drawing/2014/main" id="{3E570CA9-EF70-058F-C952-83962743D929}"/>
                  </a:ext>
                </a:extLst>
              </p:cNvPr>
              <p:cNvSpPr/>
              <p:nvPr/>
            </p:nvSpPr>
            <p:spPr>
              <a:xfrm>
                <a:off x="912997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1">
                <a:extLst>
                  <a:ext uri="{FF2B5EF4-FFF2-40B4-BE49-F238E27FC236}">
                    <a16:creationId xmlns:a16="http://schemas.microsoft.com/office/drawing/2014/main" id="{E0AF2781-EE5D-3B2A-B848-6F899C6F4FDF}"/>
                  </a:ext>
                </a:extLst>
              </p:cNvPr>
              <p:cNvSpPr/>
              <p:nvPr/>
            </p:nvSpPr>
            <p:spPr>
              <a:xfrm>
                <a:off x="912997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fill="none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1">
                <a:extLst>
                  <a:ext uri="{FF2B5EF4-FFF2-40B4-BE49-F238E27FC236}">
                    <a16:creationId xmlns:a16="http://schemas.microsoft.com/office/drawing/2014/main" id="{FA6B9E77-BE5B-63FD-F3F3-66B8BAF7A9ED}"/>
                  </a:ext>
                </a:extLst>
              </p:cNvPr>
              <p:cNvSpPr/>
              <p:nvPr/>
            </p:nvSpPr>
            <p:spPr>
              <a:xfrm>
                <a:off x="1142763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1">
                <a:extLst>
                  <a:ext uri="{FF2B5EF4-FFF2-40B4-BE49-F238E27FC236}">
                    <a16:creationId xmlns:a16="http://schemas.microsoft.com/office/drawing/2014/main" id="{BB78B25B-2372-F89A-18AE-FD1348870FDF}"/>
                  </a:ext>
                </a:extLst>
              </p:cNvPr>
              <p:cNvSpPr/>
              <p:nvPr/>
            </p:nvSpPr>
            <p:spPr>
              <a:xfrm>
                <a:off x="1142763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fill="none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1">
                <a:extLst>
                  <a:ext uri="{FF2B5EF4-FFF2-40B4-BE49-F238E27FC236}">
                    <a16:creationId xmlns:a16="http://schemas.microsoft.com/office/drawing/2014/main" id="{E0D32588-E585-F578-79F4-B992EA426937}"/>
                  </a:ext>
                </a:extLst>
              </p:cNvPr>
              <p:cNvSpPr/>
              <p:nvPr/>
            </p:nvSpPr>
            <p:spPr>
              <a:xfrm>
                <a:off x="1369000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1">
                <a:extLst>
                  <a:ext uri="{FF2B5EF4-FFF2-40B4-BE49-F238E27FC236}">
                    <a16:creationId xmlns:a16="http://schemas.microsoft.com/office/drawing/2014/main" id="{45B8DD9F-1A7E-8C8D-2C91-F6D99318EE29}"/>
                  </a:ext>
                </a:extLst>
              </p:cNvPr>
              <p:cNvSpPr/>
              <p:nvPr/>
            </p:nvSpPr>
            <p:spPr>
              <a:xfrm>
                <a:off x="1369000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fill="none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9" y="17102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1">
                <a:extLst>
                  <a:ext uri="{FF2B5EF4-FFF2-40B4-BE49-F238E27FC236}">
                    <a16:creationId xmlns:a16="http://schemas.microsoft.com/office/drawing/2014/main" id="{CB4F4C4E-E2E8-7235-0AC4-C809867FE151}"/>
                  </a:ext>
                </a:extLst>
              </p:cNvPr>
              <p:cNvSpPr/>
              <p:nvPr/>
            </p:nvSpPr>
            <p:spPr>
              <a:xfrm>
                <a:off x="1595238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8" y="1710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1">
                <a:extLst>
                  <a:ext uri="{FF2B5EF4-FFF2-40B4-BE49-F238E27FC236}">
                    <a16:creationId xmlns:a16="http://schemas.microsoft.com/office/drawing/2014/main" id="{1B9D3D52-E31E-3587-11B4-CE2AF44FF5E1}"/>
                  </a:ext>
                </a:extLst>
              </p:cNvPr>
              <p:cNvSpPr/>
              <p:nvPr/>
            </p:nvSpPr>
            <p:spPr>
              <a:xfrm>
                <a:off x="1595238" y="-403761"/>
                <a:ext cx="7138" cy="137161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7103" fill="none" extrusionOk="0">
                    <a:moveTo>
                      <a:pt x="0" y="0"/>
                    </a:moveTo>
                    <a:lnTo>
                      <a:pt x="0" y="17102"/>
                    </a:lnTo>
                    <a:lnTo>
                      <a:pt x="88" y="17102"/>
                    </a:lnTo>
                    <a:lnTo>
                      <a:pt x="8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1">
                <a:extLst>
                  <a:ext uri="{FF2B5EF4-FFF2-40B4-BE49-F238E27FC236}">
                    <a16:creationId xmlns:a16="http://schemas.microsoft.com/office/drawing/2014/main" id="{B034E3CC-9FDE-2237-FCE8-E54FA513220D}"/>
                  </a:ext>
                </a:extLst>
              </p:cNvPr>
              <p:cNvSpPr/>
              <p:nvPr/>
            </p:nvSpPr>
            <p:spPr>
              <a:xfrm>
                <a:off x="693818" y="-181052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1">
                <a:extLst>
                  <a:ext uri="{FF2B5EF4-FFF2-40B4-BE49-F238E27FC236}">
                    <a16:creationId xmlns:a16="http://schemas.microsoft.com/office/drawing/2014/main" id="{86B507DD-9684-2635-BFF7-DFB7F37F4CD7}"/>
                  </a:ext>
                </a:extLst>
              </p:cNvPr>
              <p:cNvSpPr/>
              <p:nvPr/>
            </p:nvSpPr>
            <p:spPr>
              <a:xfrm>
                <a:off x="693818" y="-181052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fill="none" extrusionOk="0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1">
                <a:extLst>
                  <a:ext uri="{FF2B5EF4-FFF2-40B4-BE49-F238E27FC236}">
                    <a16:creationId xmlns:a16="http://schemas.microsoft.com/office/drawing/2014/main" id="{B807428C-F852-CD3B-7765-484489642393}"/>
                  </a:ext>
                </a:extLst>
              </p:cNvPr>
              <p:cNvSpPr/>
              <p:nvPr/>
            </p:nvSpPr>
            <p:spPr>
              <a:xfrm>
                <a:off x="693818" y="48714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1">
                <a:extLst>
                  <a:ext uri="{FF2B5EF4-FFF2-40B4-BE49-F238E27FC236}">
                    <a16:creationId xmlns:a16="http://schemas.microsoft.com/office/drawing/2014/main" id="{B042C842-E9AC-975E-64CB-816256D61BAD}"/>
                  </a:ext>
                </a:extLst>
              </p:cNvPr>
              <p:cNvSpPr/>
              <p:nvPr/>
            </p:nvSpPr>
            <p:spPr>
              <a:xfrm>
                <a:off x="693818" y="48714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fill="none" extrusionOk="0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1">
                <a:extLst>
                  <a:ext uri="{FF2B5EF4-FFF2-40B4-BE49-F238E27FC236}">
                    <a16:creationId xmlns:a16="http://schemas.microsoft.com/office/drawing/2014/main" id="{6847E574-F3AF-526F-0C0D-151559C9E058}"/>
                  </a:ext>
                </a:extLst>
              </p:cNvPr>
              <p:cNvSpPr/>
              <p:nvPr/>
            </p:nvSpPr>
            <p:spPr>
              <a:xfrm>
                <a:off x="693818" y="504717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1">
                <a:extLst>
                  <a:ext uri="{FF2B5EF4-FFF2-40B4-BE49-F238E27FC236}">
                    <a16:creationId xmlns:a16="http://schemas.microsoft.com/office/drawing/2014/main" id="{3B0ECEE9-5AEE-A680-B131-247C61050CF5}"/>
                  </a:ext>
                </a:extLst>
              </p:cNvPr>
              <p:cNvSpPr/>
              <p:nvPr/>
            </p:nvSpPr>
            <p:spPr>
              <a:xfrm>
                <a:off x="693818" y="504717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fill="none" extrusionOk="0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1">
                <a:extLst>
                  <a:ext uri="{FF2B5EF4-FFF2-40B4-BE49-F238E27FC236}">
                    <a16:creationId xmlns:a16="http://schemas.microsoft.com/office/drawing/2014/main" id="{CC11FB32-808C-0039-95AC-814EAB58E018}"/>
                  </a:ext>
                </a:extLst>
              </p:cNvPr>
              <p:cNvSpPr/>
              <p:nvPr/>
            </p:nvSpPr>
            <p:spPr>
              <a:xfrm>
                <a:off x="693818" y="730954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1196" y="88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1">
                <a:extLst>
                  <a:ext uri="{FF2B5EF4-FFF2-40B4-BE49-F238E27FC236}">
                    <a16:creationId xmlns:a16="http://schemas.microsoft.com/office/drawing/2014/main" id="{923E45FB-F3AD-4682-3C07-BC11C65A9DBE}"/>
                  </a:ext>
                </a:extLst>
              </p:cNvPr>
              <p:cNvSpPr/>
              <p:nvPr/>
            </p:nvSpPr>
            <p:spPr>
              <a:xfrm>
                <a:off x="693818" y="730954"/>
                <a:ext cx="897971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89" fill="none" extrusionOk="0">
                    <a:moveTo>
                      <a:pt x="11196" y="0"/>
                    </a:moveTo>
                    <a:lnTo>
                      <a:pt x="1" y="0"/>
                    </a:lnTo>
                    <a:lnTo>
                      <a:pt x="1" y="88"/>
                    </a:lnTo>
                    <a:lnTo>
                      <a:pt x="11196" y="8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6" name="Google Shape;1966;p51">
              <a:extLst>
                <a:ext uri="{FF2B5EF4-FFF2-40B4-BE49-F238E27FC236}">
                  <a16:creationId xmlns:a16="http://schemas.microsoft.com/office/drawing/2014/main" id="{BAC536E1-C7A0-63AA-736E-D3D8C47A2181}"/>
                </a:ext>
              </a:extLst>
            </p:cNvPr>
            <p:cNvGrpSpPr/>
            <p:nvPr/>
          </p:nvGrpSpPr>
          <p:grpSpPr>
            <a:xfrm>
              <a:off x="7668488" y="855000"/>
              <a:ext cx="357300" cy="357300"/>
              <a:chOff x="981075" y="4248150"/>
              <a:chExt cx="357300" cy="357300"/>
            </a:xfrm>
          </p:grpSpPr>
          <p:sp>
            <p:nvSpPr>
              <p:cNvPr id="1967" name="Google Shape;1967;p51">
                <a:extLst>
                  <a:ext uri="{FF2B5EF4-FFF2-40B4-BE49-F238E27FC236}">
                    <a16:creationId xmlns:a16="http://schemas.microsoft.com/office/drawing/2014/main" id="{F9378E98-D66B-6E7F-657C-7CC12D42CF7C}"/>
                  </a:ext>
                </a:extLst>
              </p:cNvPr>
              <p:cNvSpPr/>
              <p:nvPr/>
            </p:nvSpPr>
            <p:spPr>
              <a:xfrm>
                <a:off x="981075" y="4248150"/>
                <a:ext cx="357300" cy="3573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1">
                <a:extLst>
                  <a:ext uri="{FF2B5EF4-FFF2-40B4-BE49-F238E27FC236}">
                    <a16:creationId xmlns:a16="http://schemas.microsoft.com/office/drawing/2014/main" id="{F3FC427F-26C5-DB7E-81DE-73F8FBFE9672}"/>
                  </a:ext>
                </a:extLst>
              </p:cNvPr>
              <p:cNvSpPr/>
              <p:nvPr/>
            </p:nvSpPr>
            <p:spPr>
              <a:xfrm>
                <a:off x="1077025" y="4344874"/>
                <a:ext cx="165400" cy="163852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644" fill="none" extrusionOk="0">
                    <a:moveTo>
                      <a:pt x="3157" y="0"/>
                    </a:moveTo>
                    <a:lnTo>
                      <a:pt x="1839" y="1319"/>
                    </a:lnTo>
                    <a:lnTo>
                      <a:pt x="486" y="0"/>
                    </a:lnTo>
                    <a:lnTo>
                      <a:pt x="0" y="486"/>
                    </a:lnTo>
                    <a:lnTo>
                      <a:pt x="1319" y="1805"/>
                    </a:lnTo>
                    <a:lnTo>
                      <a:pt x="0" y="3158"/>
                    </a:lnTo>
                    <a:lnTo>
                      <a:pt x="486" y="3643"/>
                    </a:lnTo>
                    <a:lnTo>
                      <a:pt x="1839" y="2325"/>
                    </a:lnTo>
                    <a:lnTo>
                      <a:pt x="3157" y="3643"/>
                    </a:lnTo>
                    <a:lnTo>
                      <a:pt x="3678" y="3158"/>
                    </a:lnTo>
                    <a:lnTo>
                      <a:pt x="2325" y="1805"/>
                    </a:lnTo>
                    <a:lnTo>
                      <a:pt x="3678" y="486"/>
                    </a:lnTo>
                    <a:lnTo>
                      <a:pt x="3157" y="0"/>
                    </a:lnTo>
                    <a:lnTo>
                      <a:pt x="315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A cartoon character with glasses and a hat&#10;&#10;AI-generated content may be incorrect.">
            <a:extLst>
              <a:ext uri="{FF2B5EF4-FFF2-40B4-BE49-F238E27FC236}">
                <a16:creationId xmlns:a16="http://schemas.microsoft.com/office/drawing/2014/main" id="{6F124044-165C-0B15-CFDC-188EE63C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18" y="2600004"/>
            <a:ext cx="3048000" cy="3048000"/>
          </a:xfrm>
          <a:prstGeom prst="rect">
            <a:avLst/>
          </a:prstGeom>
        </p:spPr>
      </p:pic>
      <p:pic>
        <p:nvPicPr>
          <p:cNvPr id="5" name="Picture 4" descr="A cartoon character running in the air&#10;&#10;AI-generated content may be incorrect.">
            <a:extLst>
              <a:ext uri="{FF2B5EF4-FFF2-40B4-BE49-F238E27FC236}">
                <a16:creationId xmlns:a16="http://schemas.microsoft.com/office/drawing/2014/main" id="{F4E14A50-6C78-C7F3-E5CB-81F7D283F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77" y="1082143"/>
            <a:ext cx="1129416" cy="11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675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Technology &amp; Drafting Major for College: Drafting &amp; CAD Technology by Slidesgo">
  <a:themeElements>
    <a:clrScheme name="Simple Light">
      <a:dk1>
        <a:srgbClr val="000000"/>
      </a:dk1>
      <a:lt1>
        <a:srgbClr val="B5B1A7"/>
      </a:lt1>
      <a:dk2>
        <a:srgbClr val="FFFFFF"/>
      </a:dk2>
      <a:lt2>
        <a:srgbClr val="E4BA3A"/>
      </a:lt2>
      <a:accent1>
        <a:srgbClr val="023D6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266</Words>
  <Application>Microsoft Office PowerPoint</Application>
  <PresentationFormat>On-screen Show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</vt:lpstr>
      <vt:lpstr>Arial</vt:lpstr>
      <vt:lpstr>Proxy 9</vt:lpstr>
      <vt:lpstr>Raleway Black</vt:lpstr>
      <vt:lpstr>Raleway</vt:lpstr>
      <vt:lpstr>Engineering Technology &amp; Drafting Major for College: Drafting &amp; CAD Technology by Slidesgo</vt:lpstr>
      <vt:lpstr>Crearea unui circuit electronic</vt:lpstr>
      <vt:lpstr>Planificarea</vt:lpstr>
      <vt:lpstr>Simularea</vt:lpstr>
      <vt:lpstr>Testarea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Alexandru Railean</cp:lastModifiedBy>
  <cp:revision>1</cp:revision>
  <dcterms:modified xsi:type="dcterms:W3CDTF">2025-11-11T22:34:20Z</dcterms:modified>
</cp:coreProperties>
</file>