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0"/>
  </p:notesMasterIdLst>
  <p:handoutMasterIdLst>
    <p:handoutMasterId r:id="rId111"/>
  </p:handoutMasterIdLst>
  <p:sldIdLst>
    <p:sldId id="262" r:id="rId5"/>
    <p:sldId id="267" r:id="rId6"/>
    <p:sldId id="345" r:id="rId7"/>
    <p:sldId id="305" r:id="rId8"/>
    <p:sldId id="307" r:id="rId9"/>
    <p:sldId id="346" r:id="rId10"/>
    <p:sldId id="269" r:id="rId11"/>
    <p:sldId id="369" r:id="rId12"/>
    <p:sldId id="309" r:id="rId13"/>
    <p:sldId id="370" r:id="rId14"/>
    <p:sldId id="268" r:id="rId15"/>
    <p:sldId id="331" r:id="rId16"/>
    <p:sldId id="311" r:id="rId17"/>
    <p:sldId id="312" r:id="rId18"/>
    <p:sldId id="315" r:id="rId19"/>
    <p:sldId id="316" r:id="rId20"/>
    <p:sldId id="274" r:id="rId21"/>
    <p:sldId id="319" r:id="rId22"/>
    <p:sldId id="317" r:id="rId23"/>
    <p:sldId id="318" r:id="rId24"/>
    <p:sldId id="320" r:id="rId25"/>
    <p:sldId id="321" r:id="rId26"/>
    <p:sldId id="322" r:id="rId27"/>
    <p:sldId id="323" r:id="rId28"/>
    <p:sldId id="324" r:id="rId29"/>
    <p:sldId id="371" r:id="rId30"/>
    <p:sldId id="281" r:id="rId31"/>
    <p:sldId id="282" r:id="rId32"/>
    <p:sldId id="284" r:id="rId33"/>
    <p:sldId id="374" r:id="rId34"/>
    <p:sldId id="339" r:id="rId35"/>
    <p:sldId id="340" r:id="rId36"/>
    <p:sldId id="325" r:id="rId37"/>
    <p:sldId id="326" r:id="rId38"/>
    <p:sldId id="328" r:id="rId39"/>
    <p:sldId id="327" r:id="rId40"/>
    <p:sldId id="329" r:id="rId41"/>
    <p:sldId id="332" r:id="rId42"/>
    <p:sldId id="334" r:id="rId43"/>
    <p:sldId id="291" r:id="rId44"/>
    <p:sldId id="289" r:id="rId45"/>
    <p:sldId id="376" r:id="rId46"/>
    <p:sldId id="381" r:id="rId47"/>
    <p:sldId id="385" r:id="rId48"/>
    <p:sldId id="386" r:id="rId49"/>
    <p:sldId id="387" r:id="rId50"/>
    <p:sldId id="388" r:id="rId51"/>
    <p:sldId id="377" r:id="rId52"/>
    <p:sldId id="378" r:id="rId53"/>
    <p:sldId id="379" r:id="rId54"/>
    <p:sldId id="273" r:id="rId55"/>
    <p:sldId id="375" r:id="rId56"/>
    <p:sldId id="392" r:id="rId57"/>
    <p:sldId id="393" r:id="rId58"/>
    <p:sldId id="394" r:id="rId59"/>
    <p:sldId id="395" r:id="rId60"/>
    <p:sldId id="399" r:id="rId61"/>
    <p:sldId id="397" r:id="rId62"/>
    <p:sldId id="398" r:id="rId63"/>
    <p:sldId id="396" r:id="rId64"/>
    <p:sldId id="408" r:id="rId65"/>
    <p:sldId id="409" r:id="rId66"/>
    <p:sldId id="410" r:id="rId67"/>
    <p:sldId id="412" r:id="rId68"/>
    <p:sldId id="400" r:id="rId69"/>
    <p:sldId id="405" r:id="rId70"/>
    <p:sldId id="401" r:id="rId71"/>
    <p:sldId id="402" r:id="rId72"/>
    <p:sldId id="406" r:id="rId73"/>
    <p:sldId id="413" r:id="rId74"/>
    <p:sldId id="414" r:id="rId75"/>
    <p:sldId id="415" r:id="rId76"/>
    <p:sldId id="416" r:id="rId77"/>
    <p:sldId id="417" r:id="rId78"/>
    <p:sldId id="418" r:id="rId79"/>
    <p:sldId id="419" r:id="rId80"/>
    <p:sldId id="423" r:id="rId81"/>
    <p:sldId id="424" r:id="rId82"/>
    <p:sldId id="425" r:id="rId83"/>
    <p:sldId id="426" r:id="rId84"/>
    <p:sldId id="427" r:id="rId85"/>
    <p:sldId id="428" r:id="rId86"/>
    <p:sldId id="420" r:id="rId87"/>
    <p:sldId id="429" r:id="rId88"/>
    <p:sldId id="421" r:id="rId89"/>
    <p:sldId id="430" r:id="rId90"/>
    <p:sldId id="431" r:id="rId91"/>
    <p:sldId id="344" r:id="rId92"/>
    <p:sldId id="287" r:id="rId93"/>
    <p:sldId id="348" r:id="rId94"/>
    <p:sldId id="283" r:id="rId95"/>
    <p:sldId id="347" r:id="rId96"/>
    <p:sldId id="285" r:id="rId97"/>
    <p:sldId id="286" r:id="rId98"/>
    <p:sldId id="292" r:id="rId99"/>
    <p:sldId id="349" r:id="rId100"/>
    <p:sldId id="355" r:id="rId101"/>
    <p:sldId id="350" r:id="rId102"/>
    <p:sldId id="351" r:id="rId103"/>
    <p:sldId id="356" r:id="rId104"/>
    <p:sldId id="357" r:id="rId105"/>
    <p:sldId id="358" r:id="rId106"/>
    <p:sldId id="359" r:id="rId107"/>
    <p:sldId id="260" r:id="rId108"/>
    <p:sldId id="266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D85"/>
    <a:srgbClr val="F5C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1CEF0-095A-9E0F-5F32-D0B6ADDA9884}" v="11" dt="2022-10-13T07:46:10.487"/>
    <p1510:client id="{29FB244B-456E-E369-1647-5ECFD25840F0}" v="40" dt="2022-09-21T09:54:47.021"/>
    <p1510:client id="{3ADF6E89-6EEA-3DC1-B6FC-ADE5E06988C9}" v="21" dt="2022-03-28T10:30:51.957"/>
    <p1510:client id="{9B642E37-7B02-60FE-A594-F51120A6F9CF}" v="86" dt="2022-10-13T07:45:48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2"/>
    <p:restoredTop sz="94694"/>
  </p:normalViewPr>
  <p:slideViewPr>
    <p:cSldViewPr snapToGrid="0">
      <p:cViewPr varScale="1">
        <p:scale>
          <a:sx n="104" d="100"/>
          <a:sy n="104" d="100"/>
        </p:scale>
        <p:origin x="22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microsoft.com/office/2015/10/relationships/revisionInfo" Target="revisionInfo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presProps" Target="pres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LONIS Andreas" userId="35a0bfdd-8da0-4c87-b036-39c26f2683be" providerId="ADAL" clId="{87E35399-8975-499A-866A-5EA7466F2193}"/>
    <pc:docChg chg="undo custSel addSld delSld modSld modMainMaster">
      <pc:chgData name="ZALONIS Andreas" userId="35a0bfdd-8da0-4c87-b036-39c26f2683be" providerId="ADAL" clId="{87E35399-8975-499A-866A-5EA7466F2193}" dt="2021-09-23T16:05:31.078" v="2496" actId="14100"/>
      <pc:docMkLst>
        <pc:docMk/>
      </pc:docMkLst>
      <pc:sldChg chg="modSp mod">
        <pc:chgData name="ZALONIS Andreas" userId="35a0bfdd-8da0-4c87-b036-39c26f2683be" providerId="ADAL" clId="{87E35399-8975-499A-866A-5EA7466F2193}" dt="2021-09-23T16:05:31.078" v="2496" actId="14100"/>
        <pc:sldMkLst>
          <pc:docMk/>
          <pc:sldMk cId="1303530264" sldId="256"/>
        </pc:sldMkLst>
        <pc:spChg chg="mod">
          <ac:chgData name="ZALONIS Andreas" userId="35a0bfdd-8da0-4c87-b036-39c26f2683be" providerId="ADAL" clId="{87E35399-8975-499A-866A-5EA7466F2193}" dt="2021-09-23T15:30:04.250" v="660" actId="20577"/>
          <ac:spMkLst>
            <pc:docMk/>
            <pc:sldMk cId="1303530264" sldId="256"/>
            <ac:spMk id="2" creationId="{75D77856-C3E5-4D5E-8010-E191DEF75EDE}"/>
          </ac:spMkLst>
        </pc:spChg>
        <pc:spChg chg="mod">
          <ac:chgData name="ZALONIS Andreas" userId="35a0bfdd-8da0-4c87-b036-39c26f2683be" providerId="ADAL" clId="{87E35399-8975-499A-866A-5EA7466F2193}" dt="2021-09-23T16:05:31.078" v="2496" actId="14100"/>
          <ac:spMkLst>
            <pc:docMk/>
            <pc:sldMk cId="1303530264" sldId="256"/>
            <ac:spMk id="3" creationId="{84A72848-5378-451C-8646-F18C7B19E0EF}"/>
          </ac:spMkLst>
        </pc:spChg>
        <pc:spChg chg="mod">
          <ac:chgData name="ZALONIS Andreas" userId="35a0bfdd-8da0-4c87-b036-39c26f2683be" providerId="ADAL" clId="{87E35399-8975-499A-866A-5EA7466F2193}" dt="2021-09-23T15:27:25.110" v="635" actId="20577"/>
          <ac:spMkLst>
            <pc:docMk/>
            <pc:sldMk cId="1303530264" sldId="256"/>
            <ac:spMk id="4" creationId="{B740BB87-60DA-463A-9D0C-936D79819EA9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5:49:26.778" v="1891" actId="20577"/>
        <pc:sldMkLst>
          <pc:docMk/>
          <pc:sldMk cId="1651293942" sldId="257"/>
        </pc:sldMkLst>
        <pc:spChg chg="del mod ord">
          <ac:chgData name="ZALONIS Andreas" userId="35a0bfdd-8da0-4c87-b036-39c26f2683be" providerId="ADAL" clId="{87E35399-8975-499A-866A-5EA7466F2193}" dt="2021-09-23T15:22:34.637" v="509" actId="700"/>
          <ac:spMkLst>
            <pc:docMk/>
            <pc:sldMk cId="1651293942" sldId="257"/>
            <ac:spMk id="2" creationId="{DBD0C717-517B-492D-91D6-C46A9EE5D34C}"/>
          </ac:spMkLst>
        </pc:spChg>
        <pc:spChg chg="del mod ord">
          <ac:chgData name="ZALONIS Andreas" userId="35a0bfdd-8da0-4c87-b036-39c26f2683be" providerId="ADAL" clId="{87E35399-8975-499A-866A-5EA7466F2193}" dt="2021-09-23T15:22:34.637" v="509" actId="700"/>
          <ac:spMkLst>
            <pc:docMk/>
            <pc:sldMk cId="1651293942" sldId="257"/>
            <ac:spMk id="3" creationId="{8F554C84-B16F-4917-B498-1D944AB86C59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4" creationId="{4F8CC1D7-3D58-4D90-B4BB-58DA94ED601D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5" creationId="{3578C519-0F13-4302-B044-421D842F03FC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6" creationId="{48542373-D5FE-4135-9D3D-012555617A78}"/>
          </ac:spMkLst>
        </pc:spChg>
        <pc:spChg chg="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7" creationId="{94064E31-7FD8-4E86-8016-99F78D6E4DE8}"/>
          </ac:spMkLst>
        </pc:spChg>
        <pc:spChg chg="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8" creationId="{ACA73E6E-C4EB-4AB7-B286-282C756B5C5C}"/>
          </ac:spMkLst>
        </pc:spChg>
        <pc:spChg chg="add mod ord">
          <ac:chgData name="ZALONIS Andreas" userId="35a0bfdd-8da0-4c87-b036-39c26f2683be" providerId="ADAL" clId="{87E35399-8975-499A-866A-5EA7466F2193}" dt="2021-09-23T15:49:12.094" v="1871" actId="20577"/>
          <ac:spMkLst>
            <pc:docMk/>
            <pc:sldMk cId="1651293942" sldId="257"/>
            <ac:spMk id="9" creationId="{989F4F77-DB8D-46EA-B490-13296BE0DBDF}"/>
          </ac:spMkLst>
        </pc:spChg>
        <pc:spChg chg="add mod ord">
          <ac:chgData name="ZALONIS Andreas" userId="35a0bfdd-8da0-4c87-b036-39c26f2683be" providerId="ADAL" clId="{87E35399-8975-499A-866A-5EA7466F2193}" dt="2021-09-23T15:49:26.778" v="1891" actId="20577"/>
          <ac:spMkLst>
            <pc:docMk/>
            <pc:sldMk cId="1651293942" sldId="257"/>
            <ac:spMk id="10" creationId="{AD5B56D6-05C1-4D96-A409-869C832A7104}"/>
          </ac:spMkLst>
        </pc:spChg>
      </pc:sldChg>
      <pc:sldChg chg="modSp new del mod">
        <pc:chgData name="ZALONIS Andreas" userId="35a0bfdd-8da0-4c87-b036-39c26f2683be" providerId="ADAL" clId="{87E35399-8975-499A-866A-5EA7466F2193}" dt="2021-09-23T15:21:01.732" v="336" actId="47"/>
        <pc:sldMkLst>
          <pc:docMk/>
          <pc:sldMk cId="2076770826" sldId="257"/>
        </pc:sldMkLst>
        <pc:spChg chg="mod">
          <ac:chgData name="ZALONIS Andreas" userId="35a0bfdd-8da0-4c87-b036-39c26f2683be" providerId="ADAL" clId="{87E35399-8975-499A-866A-5EA7466F2193}" dt="2021-09-23T15:20:28.978" v="320" actId="20577"/>
          <ac:spMkLst>
            <pc:docMk/>
            <pc:sldMk cId="2076770826" sldId="257"/>
            <ac:spMk id="2" creationId="{465CBBE1-BAF1-40E4-B650-B2D89422BF1E}"/>
          </ac:spMkLst>
        </pc:spChg>
        <pc:spChg chg="mod">
          <ac:chgData name="ZALONIS Andreas" userId="35a0bfdd-8da0-4c87-b036-39c26f2683be" providerId="ADAL" clId="{87E35399-8975-499A-866A-5EA7466F2193}" dt="2021-09-23T15:20:41.102" v="335" actId="20577"/>
          <ac:spMkLst>
            <pc:docMk/>
            <pc:sldMk cId="2076770826" sldId="257"/>
            <ac:spMk id="3" creationId="{03483EF5-6104-47EB-AB62-50A21C501FD6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5:31:23.972" v="705" actId="700"/>
        <pc:sldMkLst>
          <pc:docMk/>
          <pc:sldMk cId="3188848836" sldId="258"/>
        </pc:sldMkLst>
        <pc:spChg chg="del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2" creationId="{EBDE078F-FF51-4175-B3CE-4C8733D9AF5F}"/>
          </ac:spMkLst>
        </pc:spChg>
        <pc:spChg chg="del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3" creationId="{E4A144A6-BDF8-434B-804A-606D62AA5B6B}"/>
          </ac:spMkLst>
        </pc:spChg>
        <pc:spChg chg="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4" creationId="{923AA359-272A-4D47-9627-D1A01B00121A}"/>
          </ac:spMkLst>
        </pc:spChg>
        <pc:spChg chg="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5" creationId="{DC369C69-011C-4AD2-BD0C-5BD1A6AB3AC7}"/>
          </ac:spMkLst>
        </pc:spChg>
        <pc:spChg chg="add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6" creationId="{2B6B0CD1-9451-4473-8C9B-7CEB6D156D6F}"/>
          </ac:spMkLst>
        </pc:spChg>
        <pc:spChg chg="add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7" creationId="{88853A79-F9F6-432E-A7D9-6233A2537A81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6:03:53.023" v="2495" actId="700"/>
        <pc:sldMkLst>
          <pc:docMk/>
          <pc:sldMk cId="894213338" sldId="259"/>
        </pc:sldMkLst>
        <pc:spChg chg="del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2" creationId="{56E521CB-97DF-4DC2-B411-40432D1239CA}"/>
          </ac:spMkLst>
        </pc:spChg>
        <pc:spChg chg="del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3" creationId="{1DC01880-3AC2-4AD4-B434-CF1BB180898F}"/>
          </ac:spMkLst>
        </pc:spChg>
        <pc:spChg chg="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4" creationId="{AB88DB85-9C79-41ED-8BF1-4F1082B69D34}"/>
          </ac:spMkLst>
        </pc:spChg>
        <pc:spChg chg="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5" creationId="{F556DA24-143D-4EC3-B35D-0BED5AA5954E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6" creationId="{4FF4E5B7-1382-4413-995B-138413E17A9B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7" creationId="{84A33AAC-8EE2-4A9E-B394-B148A18057AA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8" creationId="{EFADCA6D-975B-437F-95A5-2821300D38E8}"/>
          </ac:spMkLst>
        </pc:spChg>
      </pc:sldChg>
      <pc:sldMasterChg chg="addSp delSp modSp mod modSldLayout">
        <pc:chgData name="ZALONIS Andreas" userId="35a0bfdd-8da0-4c87-b036-39c26f2683be" providerId="ADAL" clId="{87E35399-8975-499A-866A-5EA7466F2193}" dt="2021-09-23T16:03:17.342" v="2493"/>
        <pc:sldMasterMkLst>
          <pc:docMk/>
          <pc:sldMasterMk cId="2558951603" sldId="2147483648"/>
        </pc:sldMasterMkLst>
        <pc:spChg chg="mod">
          <ac:chgData name="ZALONIS Andreas" userId="35a0bfdd-8da0-4c87-b036-39c26f2683be" providerId="ADAL" clId="{87E35399-8975-499A-866A-5EA7466F2193}" dt="2021-09-23T15:57:35.586" v="2323" actId="1035"/>
          <ac:spMkLst>
            <pc:docMk/>
            <pc:sldMasterMk cId="2558951603" sldId="2147483648"/>
            <ac:spMk id="2" creationId="{137C5DD8-9C0A-4C4E-AE2A-E9B3BF4F9702}"/>
          </ac:spMkLst>
        </pc:spChg>
        <pc:spChg chg="mod">
          <ac:chgData name="ZALONIS Andreas" userId="35a0bfdd-8da0-4c87-b036-39c26f2683be" providerId="ADAL" clId="{87E35399-8975-499A-866A-5EA7466F2193}" dt="2021-09-23T15:11:10.459" v="148" actId="14100"/>
          <ac:spMkLst>
            <pc:docMk/>
            <pc:sldMasterMk cId="2558951603" sldId="2147483648"/>
            <ac:spMk id="3" creationId="{0D03D81F-5464-4DE0-87EB-53635020829C}"/>
          </ac:spMkLst>
        </pc:spChg>
        <pc:spChg chg="del mod">
          <ac:chgData name="ZALONIS Andreas" userId="35a0bfdd-8da0-4c87-b036-39c26f2683be" providerId="ADAL" clId="{87E35399-8975-499A-866A-5EA7466F2193}" dt="2021-09-23T15:03:59.654" v="120" actId="478"/>
          <ac:spMkLst>
            <pc:docMk/>
            <pc:sldMasterMk cId="2558951603" sldId="2147483648"/>
            <ac:spMk id="4" creationId="{67B0D842-7133-4292-AF73-8A777541BEE9}"/>
          </ac:spMkLst>
        </pc:spChg>
        <pc:spChg chg="mod">
          <ac:chgData name="ZALONIS Andreas" userId="35a0bfdd-8da0-4c87-b036-39c26f2683be" providerId="ADAL" clId="{87E35399-8975-499A-866A-5EA7466F2193}" dt="2021-09-23T15:22:05.644" v="507" actId="1038"/>
          <ac:spMkLst>
            <pc:docMk/>
            <pc:sldMasterMk cId="2558951603" sldId="2147483648"/>
            <ac:spMk id="12" creationId="{4553AB14-72A0-4CCD-BE7A-B010E6CAEE46}"/>
          </ac:spMkLst>
        </pc:spChg>
        <pc:grpChg chg="mod">
          <ac:chgData name="ZALONIS Andreas" userId="35a0bfdd-8da0-4c87-b036-39c26f2683be" providerId="ADAL" clId="{87E35399-8975-499A-866A-5EA7466F2193}" dt="2021-09-23T15:21:34.219" v="503" actId="1038"/>
          <ac:grpSpMkLst>
            <pc:docMk/>
            <pc:sldMasterMk cId="2558951603" sldId="2147483648"/>
            <ac:grpSpMk id="7" creationId="{495689A9-245C-4180-80CA-18D4B9DB74D3}"/>
          </ac:grpSpMkLst>
        </pc:grpChg>
        <pc:grpChg chg="mod">
          <ac:chgData name="ZALONIS Andreas" userId="35a0bfdd-8da0-4c87-b036-39c26f2683be" providerId="ADAL" clId="{87E35399-8975-499A-866A-5EA7466F2193}" dt="2021-09-23T15:22:05.644" v="507" actId="1038"/>
          <ac:grpSpMkLst>
            <pc:docMk/>
            <pc:sldMasterMk cId="2558951603" sldId="2147483648"/>
            <ac:grpSpMk id="10" creationId="{309CD066-B178-4F0A-BA1E-1BC7C5BD536A}"/>
          </ac:grpSpMkLst>
        </pc:grpChg>
        <pc:picChg chg="mod">
          <ac:chgData name="ZALONIS Andreas" userId="35a0bfdd-8da0-4c87-b036-39c26f2683be" providerId="ADAL" clId="{87E35399-8975-499A-866A-5EA7466F2193}" dt="2021-09-23T15:22:05.644" v="507" actId="1038"/>
          <ac:picMkLst>
            <pc:docMk/>
            <pc:sldMasterMk cId="2558951603" sldId="2147483648"/>
            <ac:picMk id="11" creationId="{9FB90B0A-CCCC-419C-B887-6A0AB5899769}"/>
          </ac:picMkLst>
        </pc:picChg>
        <pc:cxnChg chg="add del mod">
          <ac:chgData name="ZALONIS Andreas" userId="35a0bfdd-8da0-4c87-b036-39c26f2683be" providerId="ADAL" clId="{87E35399-8975-499A-866A-5EA7466F2193}" dt="2021-09-23T15:08:03.222" v="138" actId="478"/>
          <ac:cxnSpMkLst>
            <pc:docMk/>
            <pc:sldMasterMk cId="2558951603" sldId="2147483648"/>
            <ac:cxnSpMk id="14" creationId="{D95608C5-345F-4355-B831-4B7B97B8F337}"/>
          </ac:cxnSpMkLst>
        </pc:cxnChg>
        <pc:cxnChg chg="add del mod">
          <ac:chgData name="ZALONIS Andreas" userId="35a0bfdd-8da0-4c87-b036-39c26f2683be" providerId="ADAL" clId="{87E35399-8975-499A-866A-5EA7466F2193}" dt="2021-09-23T15:47:53.201" v="1836" actId="478"/>
          <ac:cxnSpMkLst>
            <pc:docMk/>
            <pc:sldMasterMk cId="2558951603" sldId="2147483648"/>
            <ac:cxnSpMk id="16" creationId="{720B97BD-7DC8-4F62-8FD2-BE711FB57736}"/>
          </ac:cxnSpMkLst>
        </pc:cxnChg>
        <pc:sldLayoutChg chg="addSp delSp modSp mod">
          <pc:chgData name="ZALONIS Andreas" userId="35a0bfdd-8da0-4c87-b036-39c26f2683be" providerId="ADAL" clId="{87E35399-8975-499A-866A-5EA7466F2193}" dt="2021-09-23T16:02:41.112" v="2484"/>
          <pc:sldLayoutMkLst>
            <pc:docMk/>
            <pc:sldMasterMk cId="2558951603" sldId="2147483648"/>
            <pc:sldLayoutMk cId="4135533495" sldId="2147483649"/>
          </pc:sldLayoutMkLst>
          <pc:spChg chg="mod">
            <ac:chgData name="ZALONIS Andreas" userId="35a0bfdd-8da0-4c87-b036-39c26f2683be" providerId="ADAL" clId="{87E35399-8975-499A-866A-5EA7466F2193}" dt="2021-09-23T15:10:27.096" v="145" actId="255"/>
            <ac:spMkLst>
              <pc:docMk/>
              <pc:sldMasterMk cId="2558951603" sldId="2147483648"/>
              <pc:sldLayoutMk cId="4135533495" sldId="2147483649"/>
              <ac:spMk id="2" creationId="{F6DDF0F7-5F60-47D1-B3A2-BED85BAFF6C2}"/>
            </ac:spMkLst>
          </pc:spChg>
          <pc:spChg chg="del mod">
            <ac:chgData name="ZALONIS Andreas" userId="35a0bfdd-8da0-4c87-b036-39c26f2683be" providerId="ADAL" clId="{87E35399-8975-499A-866A-5EA7466F2193}" dt="2021-09-23T15:09:48.998" v="143" actId="478"/>
            <ac:spMkLst>
              <pc:docMk/>
              <pc:sldMasterMk cId="2558951603" sldId="2147483648"/>
              <pc:sldLayoutMk cId="4135533495" sldId="2147483649"/>
              <ac:spMk id="4" creationId="{540C88CE-92E9-4D25-A00D-7EA64F5CAE3F}"/>
            </ac:spMkLst>
          </pc:spChg>
          <pc:cxnChg chg="add mod">
            <ac:chgData name="ZALONIS Andreas" userId="35a0bfdd-8da0-4c87-b036-39c26f2683be" providerId="ADAL" clId="{87E35399-8975-499A-866A-5EA7466F2193}" dt="2021-09-23T16:02:26.715" v="2483" actId="692"/>
            <ac:cxnSpMkLst>
              <pc:docMk/>
              <pc:sldMasterMk cId="2558951603" sldId="2147483648"/>
              <pc:sldLayoutMk cId="4135533495" sldId="2147483649"/>
              <ac:cxnSpMk id="7" creationId="{45958CBB-5EE4-44E7-BDE9-1F0AF4944E0B}"/>
            </ac:cxnSpMkLst>
          </pc:cxnChg>
          <pc:cxnChg chg="add mod">
            <ac:chgData name="ZALONIS Andreas" userId="35a0bfdd-8da0-4c87-b036-39c26f2683be" providerId="ADAL" clId="{87E35399-8975-499A-866A-5EA7466F2193}" dt="2021-09-23T16:02:41.112" v="2484"/>
            <ac:cxnSpMkLst>
              <pc:docMk/>
              <pc:sldMasterMk cId="2558951603" sldId="2147483648"/>
              <pc:sldLayoutMk cId="4135533495" sldId="2147483649"/>
              <ac:cxnSpMk id="8" creationId="{E520F669-C455-45B8-A372-30B75260383F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0:22.512" v="2438" actId="14100"/>
          <pc:sldLayoutMkLst>
            <pc:docMk/>
            <pc:sldMasterMk cId="2558951603" sldId="2147483648"/>
            <pc:sldLayoutMk cId="3863602781" sldId="2147483650"/>
          </pc:sldLayoutMkLst>
          <pc:spChg chg="mod">
            <ac:chgData name="ZALONIS Andreas" userId="35a0bfdd-8da0-4c87-b036-39c26f2683be" providerId="ADAL" clId="{87E35399-8975-499A-866A-5EA7466F2193}" dt="2021-09-23T16:00:10.157" v="2431" actId="1036"/>
            <ac:spMkLst>
              <pc:docMk/>
              <pc:sldMasterMk cId="2558951603" sldId="2147483648"/>
              <pc:sldLayoutMk cId="3863602781" sldId="2147483650"/>
              <ac:spMk id="2" creationId="{091348CE-B5C6-480E-AEED-9998B7E1C405}"/>
            </ac:spMkLst>
          </pc:spChg>
          <pc:spChg chg="mod">
            <ac:chgData name="ZALONIS Andreas" userId="35a0bfdd-8da0-4c87-b036-39c26f2683be" providerId="ADAL" clId="{87E35399-8975-499A-866A-5EA7466F2193}" dt="2021-09-23T16:00:22.512" v="2438" actId="14100"/>
            <ac:spMkLst>
              <pc:docMk/>
              <pc:sldMasterMk cId="2558951603" sldId="2147483648"/>
              <pc:sldLayoutMk cId="3863602781" sldId="2147483650"/>
              <ac:spMk id="3" creationId="{E6205F47-6320-432C-A81E-A53C13DB5144}"/>
            </ac:spMkLst>
          </pc:spChg>
          <pc:spChg chg="del">
            <ac:chgData name="ZALONIS Andreas" userId="35a0bfdd-8da0-4c87-b036-39c26f2683be" providerId="ADAL" clId="{87E35399-8975-499A-866A-5EA7466F2193}" dt="2021-09-23T15:10:04.715" v="144" actId="478"/>
            <ac:spMkLst>
              <pc:docMk/>
              <pc:sldMasterMk cId="2558951603" sldId="2147483648"/>
              <pc:sldLayoutMk cId="3863602781" sldId="2147483650"/>
              <ac:spMk id="4" creationId="{982C6C82-9DBE-4A17-9B07-2D3DD66D945F}"/>
            </ac:spMkLst>
          </pc:spChg>
          <pc:cxnChg chg="add del mod">
            <ac:chgData name="ZALONIS Andreas" userId="35a0bfdd-8da0-4c87-b036-39c26f2683be" providerId="ADAL" clId="{87E35399-8975-499A-866A-5EA7466F2193}" dt="2021-09-23T15:17:55.888" v="303" actId="478"/>
            <ac:cxnSpMkLst>
              <pc:docMk/>
              <pc:sldMasterMk cId="2558951603" sldId="2147483648"/>
              <pc:sldLayoutMk cId="3863602781" sldId="2147483650"/>
              <ac:cxnSpMk id="8" creationId="{D313FDC1-A3CE-409A-A31E-57AB6F7E0746}"/>
            </ac:cxnSpMkLst>
          </pc:cxnChg>
          <pc:cxnChg chg="add del mod">
            <ac:chgData name="ZALONIS Andreas" userId="35a0bfdd-8da0-4c87-b036-39c26f2683be" providerId="ADAL" clId="{87E35399-8975-499A-866A-5EA7466F2193}" dt="2021-09-23T15:17:52.697" v="302" actId="478"/>
            <ac:cxnSpMkLst>
              <pc:docMk/>
              <pc:sldMasterMk cId="2558951603" sldId="2147483648"/>
              <pc:sldLayoutMk cId="3863602781" sldId="2147483650"/>
              <ac:cxnSpMk id="10" creationId="{DC2935A2-1DDE-4610-9392-E977800CA934}"/>
            </ac:cxnSpMkLst>
          </pc:cxnChg>
          <pc:cxnChg chg="add mod">
            <ac:chgData name="ZALONIS Andreas" userId="35a0bfdd-8da0-4c87-b036-39c26f2683be" providerId="ADAL" clId="{87E35399-8975-499A-866A-5EA7466F2193}" dt="2021-09-23T16:00:15.247" v="2437" actId="1036"/>
            <ac:cxnSpMkLst>
              <pc:docMk/>
              <pc:sldMasterMk cId="2558951603" sldId="2147483648"/>
              <pc:sldLayoutMk cId="3863602781" sldId="2147483650"/>
              <ac:cxnSpMk id="12" creationId="{190EAF50-BF1A-4CCE-B348-048EC19AB2C4}"/>
            </ac:cxnSpMkLst>
          </pc:cxnChg>
          <pc:cxnChg chg="add mod">
            <ac:chgData name="ZALONIS Andreas" userId="35a0bfdd-8da0-4c87-b036-39c26f2683be" providerId="ADAL" clId="{87E35399-8975-499A-866A-5EA7466F2193}" dt="2021-09-23T15:53:24.916" v="2017" actId="692"/>
            <ac:cxnSpMkLst>
              <pc:docMk/>
              <pc:sldMasterMk cId="2558951603" sldId="2147483648"/>
              <pc:sldLayoutMk cId="3863602781" sldId="2147483650"/>
              <ac:cxnSpMk id="13" creationId="{04057BEF-55D3-4AA4-8F9C-E3344A9846ED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49.329" v="2485"/>
          <pc:sldLayoutMkLst>
            <pc:docMk/>
            <pc:sldMasterMk cId="2558951603" sldId="2147483648"/>
            <pc:sldLayoutMk cId="3040890425" sldId="2147483651"/>
          </pc:sldLayoutMkLst>
          <pc:spChg chg="del">
            <ac:chgData name="ZALONIS Andreas" userId="35a0bfdd-8da0-4c87-b036-39c26f2683be" providerId="ADAL" clId="{87E35399-8975-499A-866A-5EA7466F2193}" dt="2021-09-23T15:18:13.981" v="304" actId="478"/>
            <ac:spMkLst>
              <pc:docMk/>
              <pc:sldMasterMk cId="2558951603" sldId="2147483648"/>
              <pc:sldLayoutMk cId="3040890425" sldId="2147483651"/>
              <ac:spMk id="4" creationId="{F72A87DB-4164-4A9B-9642-BB4E7F252B31}"/>
            </ac:spMkLst>
          </pc:spChg>
          <pc:cxnChg chg="add mod">
            <ac:chgData name="ZALONIS Andreas" userId="35a0bfdd-8da0-4c87-b036-39c26f2683be" providerId="ADAL" clId="{87E35399-8975-499A-866A-5EA7466F2193}" dt="2021-09-23T16:02:49.329" v="2485"/>
            <ac:cxnSpMkLst>
              <pc:docMk/>
              <pc:sldMasterMk cId="2558951603" sldId="2147483648"/>
              <pc:sldLayoutMk cId="3040890425" sldId="2147483651"/>
              <ac:cxnSpMk id="7" creationId="{F621DBB5-8D95-4230-B032-64D4B444FE38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2.205" v="2486"/>
          <pc:sldLayoutMkLst>
            <pc:docMk/>
            <pc:sldMasterMk cId="2558951603" sldId="2147483648"/>
            <pc:sldLayoutMk cId="719297822" sldId="2147483652"/>
          </pc:sldLayoutMkLst>
          <pc:spChg chg="mod">
            <ac:chgData name="ZALONIS Andreas" userId="35a0bfdd-8da0-4c87-b036-39c26f2683be" providerId="ADAL" clId="{87E35399-8975-499A-866A-5EA7466F2193}" dt="2021-09-23T16:01:33.087" v="2445" actId="1076"/>
            <ac:spMkLst>
              <pc:docMk/>
              <pc:sldMasterMk cId="2558951603" sldId="2147483648"/>
              <pc:sldLayoutMk cId="719297822" sldId="2147483652"/>
              <ac:spMk id="2" creationId="{9919AE6A-627B-464B-9830-704E9F52578B}"/>
            </ac:spMkLst>
          </pc:spChg>
          <pc:spChg chg="mod">
            <ac:chgData name="ZALONIS Andreas" userId="35a0bfdd-8da0-4c87-b036-39c26f2683be" providerId="ADAL" clId="{87E35399-8975-499A-866A-5EA7466F2193}" dt="2021-09-23T15:38:25.211" v="706" actId="14100"/>
            <ac:spMkLst>
              <pc:docMk/>
              <pc:sldMasterMk cId="2558951603" sldId="2147483648"/>
              <pc:sldLayoutMk cId="719297822" sldId="2147483652"/>
              <ac:spMk id="3" creationId="{64781AB0-12E8-44C1-8334-EE9592A867AF}"/>
            </ac:spMkLst>
          </pc:spChg>
          <pc:spChg chg="mod">
            <ac:chgData name="ZALONIS Andreas" userId="35a0bfdd-8da0-4c87-b036-39c26f2683be" providerId="ADAL" clId="{87E35399-8975-499A-866A-5EA7466F2193}" dt="2021-09-23T15:38:29.713" v="707" actId="14100"/>
            <ac:spMkLst>
              <pc:docMk/>
              <pc:sldMasterMk cId="2558951603" sldId="2147483648"/>
              <pc:sldLayoutMk cId="719297822" sldId="2147483652"/>
              <ac:spMk id="4" creationId="{51F101D1-28CE-43F5-88B4-562CF300B643}"/>
            </ac:spMkLst>
          </pc:spChg>
          <pc:spChg chg="del">
            <ac:chgData name="ZALONIS Andreas" userId="35a0bfdd-8da0-4c87-b036-39c26f2683be" providerId="ADAL" clId="{87E35399-8975-499A-866A-5EA7466F2193}" dt="2021-09-23T15:18:23.088" v="305" actId="478"/>
            <ac:spMkLst>
              <pc:docMk/>
              <pc:sldMasterMk cId="2558951603" sldId="2147483648"/>
              <pc:sldLayoutMk cId="719297822" sldId="2147483652"/>
              <ac:spMk id="5" creationId="{180867DB-FA53-4595-BD09-417F5EA12207}"/>
            </ac:spMkLst>
          </pc:spChg>
          <pc:cxnChg chg="add del mod">
            <ac:chgData name="ZALONIS Andreas" userId="35a0bfdd-8da0-4c87-b036-39c26f2683be" providerId="ADAL" clId="{87E35399-8975-499A-866A-5EA7466F2193}" dt="2021-09-23T15:50:14.291" v="1909" actId="478"/>
            <ac:cxnSpMkLst>
              <pc:docMk/>
              <pc:sldMasterMk cId="2558951603" sldId="2147483648"/>
              <pc:sldLayoutMk cId="719297822" sldId="2147483652"/>
              <ac:cxnSpMk id="8" creationId="{92358CF7-49AB-4F20-975A-411009206040}"/>
            </ac:cxnSpMkLst>
          </pc:cxnChg>
          <pc:cxnChg chg="add del mod">
            <ac:chgData name="ZALONIS Andreas" userId="35a0bfdd-8da0-4c87-b036-39c26f2683be" providerId="ADAL" clId="{87E35399-8975-499A-866A-5EA7466F2193}" dt="2021-09-23T16:01:27.609" v="2444" actId="478"/>
            <ac:cxnSpMkLst>
              <pc:docMk/>
              <pc:sldMasterMk cId="2558951603" sldId="2147483648"/>
              <pc:sldLayoutMk cId="719297822" sldId="2147483652"/>
              <ac:cxnSpMk id="9" creationId="{9D4E1DEA-446F-4DF7-8DB1-2D6282CED141}"/>
            </ac:cxnSpMkLst>
          </pc:cxnChg>
          <pc:cxnChg chg="add mod">
            <ac:chgData name="ZALONIS Andreas" userId="35a0bfdd-8da0-4c87-b036-39c26f2683be" providerId="ADAL" clId="{87E35399-8975-499A-866A-5EA7466F2193}" dt="2021-09-23T16:01:24.870" v="2443"/>
            <ac:cxnSpMkLst>
              <pc:docMk/>
              <pc:sldMasterMk cId="2558951603" sldId="2147483648"/>
              <pc:sldLayoutMk cId="719297822" sldId="2147483652"/>
              <ac:cxnSpMk id="10" creationId="{A5FB550E-4973-4039-A1A4-5FD0D07AA7D1}"/>
            </ac:cxnSpMkLst>
          </pc:cxnChg>
          <pc:cxnChg chg="add mod">
            <ac:chgData name="ZALONIS Andreas" userId="35a0bfdd-8da0-4c87-b036-39c26f2683be" providerId="ADAL" clId="{87E35399-8975-499A-866A-5EA7466F2193}" dt="2021-09-23T16:02:52.205" v="2486"/>
            <ac:cxnSpMkLst>
              <pc:docMk/>
              <pc:sldMasterMk cId="2558951603" sldId="2147483648"/>
              <pc:sldLayoutMk cId="719297822" sldId="2147483652"/>
              <ac:cxnSpMk id="11" creationId="{95686565-543A-42F5-843B-F3BA9753D71F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5.689" v="2487"/>
          <pc:sldLayoutMkLst>
            <pc:docMk/>
            <pc:sldMasterMk cId="2558951603" sldId="2147483648"/>
            <pc:sldLayoutMk cId="1321485251" sldId="2147483653"/>
          </pc:sldLayoutMkLst>
          <pc:spChg chg="mod">
            <ac:chgData name="ZALONIS Andreas" userId="35a0bfdd-8da0-4c87-b036-39c26f2683be" providerId="ADAL" clId="{87E35399-8975-499A-866A-5EA7466F2193}" dt="2021-09-23T16:01:15.996" v="2442" actId="1076"/>
            <ac:spMkLst>
              <pc:docMk/>
              <pc:sldMasterMk cId="2558951603" sldId="2147483648"/>
              <pc:sldLayoutMk cId="1321485251" sldId="2147483653"/>
              <ac:spMk id="2" creationId="{E540FDF7-DFE1-418F-9AAD-53D85DE061C9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3" creationId="{86F4FF0E-A613-4A20-95AC-8FD54CB4CA75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4" creationId="{2CDCDED5-9A5C-4BCE-8BB3-144B26D050D2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5" creationId="{C2D0500D-D321-44E4-9F78-AA1E939229AA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6" creationId="{47D3136F-1399-4172-A62F-085FD64B7774}"/>
            </ac:spMkLst>
          </pc:spChg>
          <pc:spChg chg="del">
            <ac:chgData name="ZALONIS Andreas" userId="35a0bfdd-8da0-4c87-b036-39c26f2683be" providerId="ADAL" clId="{87E35399-8975-499A-866A-5EA7466F2193}" dt="2021-09-23T15:18:28.312" v="306" actId="478"/>
            <ac:spMkLst>
              <pc:docMk/>
              <pc:sldMasterMk cId="2558951603" sldId="2147483648"/>
              <pc:sldLayoutMk cId="1321485251" sldId="2147483653"/>
              <ac:spMk id="7" creationId="{74EAD913-B6B1-415E-BB21-2BC15E8E9A3F}"/>
            </ac:spMkLst>
          </pc:spChg>
          <pc:cxnChg chg="add del mod">
            <ac:chgData name="ZALONIS Andreas" userId="35a0bfdd-8da0-4c87-b036-39c26f2683be" providerId="ADAL" clId="{87E35399-8975-499A-866A-5EA7466F2193}" dt="2021-09-23T15:50:20.242" v="1911" actId="478"/>
            <ac:cxnSpMkLst>
              <pc:docMk/>
              <pc:sldMasterMk cId="2558951603" sldId="2147483648"/>
              <pc:sldLayoutMk cId="1321485251" sldId="2147483653"/>
              <ac:cxnSpMk id="10" creationId="{42DA98EF-C89D-4809-9DB6-C60397BFF141}"/>
            </ac:cxnSpMkLst>
          </pc:cxnChg>
          <pc:cxnChg chg="add del mod">
            <ac:chgData name="ZALONIS Andreas" userId="35a0bfdd-8da0-4c87-b036-39c26f2683be" providerId="ADAL" clId="{87E35399-8975-499A-866A-5EA7466F2193}" dt="2021-09-23T16:00:52.214" v="2439" actId="478"/>
            <ac:cxnSpMkLst>
              <pc:docMk/>
              <pc:sldMasterMk cId="2558951603" sldId="2147483648"/>
              <pc:sldLayoutMk cId="1321485251" sldId="2147483653"/>
              <ac:cxnSpMk id="11" creationId="{0FC500C5-CFD6-4D13-85EF-6DA0094A2F08}"/>
            </ac:cxnSpMkLst>
          </pc:cxnChg>
          <pc:cxnChg chg="add mod">
            <ac:chgData name="ZALONIS Andreas" userId="35a0bfdd-8da0-4c87-b036-39c26f2683be" providerId="ADAL" clId="{87E35399-8975-499A-866A-5EA7466F2193}" dt="2021-09-23T16:00:52.883" v="2440"/>
            <ac:cxnSpMkLst>
              <pc:docMk/>
              <pc:sldMasterMk cId="2558951603" sldId="2147483648"/>
              <pc:sldLayoutMk cId="1321485251" sldId="2147483653"/>
              <ac:cxnSpMk id="12" creationId="{A535D548-4766-4A7F-A904-C47F43054026}"/>
            </ac:cxnSpMkLst>
          </pc:cxnChg>
          <pc:cxnChg chg="add mod">
            <ac:chgData name="ZALONIS Andreas" userId="35a0bfdd-8da0-4c87-b036-39c26f2683be" providerId="ADAL" clId="{87E35399-8975-499A-866A-5EA7466F2193}" dt="2021-09-23T16:02:55.689" v="2487"/>
            <ac:cxnSpMkLst>
              <pc:docMk/>
              <pc:sldMasterMk cId="2558951603" sldId="2147483648"/>
              <pc:sldLayoutMk cId="1321485251" sldId="2147483653"/>
              <ac:cxnSpMk id="13" creationId="{8B10C95E-7D0F-46D3-A7C0-4C47D93AF5F1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9.630" v="2488"/>
          <pc:sldLayoutMkLst>
            <pc:docMk/>
            <pc:sldMasterMk cId="2558951603" sldId="2147483648"/>
            <pc:sldLayoutMk cId="2018216730" sldId="2147483654"/>
          </pc:sldLayoutMkLst>
          <pc:spChg chg="mod">
            <ac:chgData name="ZALONIS Andreas" userId="35a0bfdd-8da0-4c87-b036-39c26f2683be" providerId="ADAL" clId="{87E35399-8975-499A-866A-5EA7466F2193}" dt="2021-09-23T16:01:47.517" v="2448" actId="1076"/>
            <ac:spMkLst>
              <pc:docMk/>
              <pc:sldMasterMk cId="2558951603" sldId="2147483648"/>
              <pc:sldLayoutMk cId="2018216730" sldId="2147483654"/>
              <ac:spMk id="2" creationId="{282BD8CA-9107-400B-BF82-038FFF10F67C}"/>
            </ac:spMkLst>
          </pc:spChg>
          <pc:spChg chg="del">
            <ac:chgData name="ZALONIS Andreas" userId="35a0bfdd-8da0-4c87-b036-39c26f2683be" providerId="ADAL" clId="{87E35399-8975-499A-866A-5EA7466F2193}" dt="2021-09-23T15:18:36.612" v="307" actId="478"/>
            <ac:spMkLst>
              <pc:docMk/>
              <pc:sldMasterMk cId="2558951603" sldId="2147483648"/>
              <pc:sldLayoutMk cId="2018216730" sldId="2147483654"/>
              <ac:spMk id="3" creationId="{BA2C63EE-58BA-46B7-A6D6-81658F888C53}"/>
            </ac:spMkLst>
          </pc:spChg>
          <pc:cxnChg chg="add del mod">
            <ac:chgData name="ZALONIS Andreas" userId="35a0bfdd-8da0-4c87-b036-39c26f2683be" providerId="ADAL" clId="{87E35399-8975-499A-866A-5EA7466F2193}" dt="2021-09-23T15:50:32.385" v="1919" actId="478"/>
            <ac:cxnSpMkLst>
              <pc:docMk/>
              <pc:sldMasterMk cId="2558951603" sldId="2147483648"/>
              <pc:sldLayoutMk cId="2018216730" sldId="2147483654"/>
              <ac:cxnSpMk id="6" creationId="{A3D102C5-82F9-415D-AC32-5FBCDEFA8461}"/>
            </ac:cxnSpMkLst>
          </pc:cxnChg>
          <pc:cxnChg chg="add del mod">
            <ac:chgData name="ZALONIS Andreas" userId="35a0bfdd-8da0-4c87-b036-39c26f2683be" providerId="ADAL" clId="{87E35399-8975-499A-866A-5EA7466F2193}" dt="2021-09-23T16:01:38.938" v="2446" actId="478"/>
            <ac:cxnSpMkLst>
              <pc:docMk/>
              <pc:sldMasterMk cId="2558951603" sldId="2147483648"/>
              <pc:sldLayoutMk cId="2018216730" sldId="2147483654"/>
              <ac:cxnSpMk id="7" creationId="{681B87D7-5B39-4484-8A8C-8774E7964C37}"/>
            </ac:cxnSpMkLst>
          </pc:cxnChg>
          <pc:cxnChg chg="add mod">
            <ac:chgData name="ZALONIS Andreas" userId="35a0bfdd-8da0-4c87-b036-39c26f2683be" providerId="ADAL" clId="{87E35399-8975-499A-866A-5EA7466F2193}" dt="2021-09-23T16:01:39.555" v="2447"/>
            <ac:cxnSpMkLst>
              <pc:docMk/>
              <pc:sldMasterMk cId="2558951603" sldId="2147483648"/>
              <pc:sldLayoutMk cId="2018216730" sldId="2147483654"/>
              <ac:cxnSpMk id="8" creationId="{AC2C729F-EB90-4E74-B0F6-F9361D4B6440}"/>
            </ac:cxnSpMkLst>
          </pc:cxnChg>
          <pc:cxnChg chg="add mod">
            <ac:chgData name="ZALONIS Andreas" userId="35a0bfdd-8da0-4c87-b036-39c26f2683be" providerId="ADAL" clId="{87E35399-8975-499A-866A-5EA7466F2193}" dt="2021-09-23T16:02:59.630" v="2488"/>
            <ac:cxnSpMkLst>
              <pc:docMk/>
              <pc:sldMasterMk cId="2558951603" sldId="2147483648"/>
              <pc:sldLayoutMk cId="2018216730" sldId="2147483654"/>
              <ac:cxnSpMk id="9" creationId="{8B745E76-2BFD-435D-B972-32C714DBFCF3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02.807" v="2489"/>
          <pc:sldLayoutMkLst>
            <pc:docMk/>
            <pc:sldMasterMk cId="2558951603" sldId="2147483648"/>
            <pc:sldLayoutMk cId="532278256" sldId="2147483655"/>
          </pc:sldLayoutMkLst>
          <pc:spChg chg="del">
            <ac:chgData name="ZALONIS Andreas" userId="35a0bfdd-8da0-4c87-b036-39c26f2683be" providerId="ADAL" clId="{87E35399-8975-499A-866A-5EA7466F2193}" dt="2021-09-23T15:18:41.470" v="308" actId="478"/>
            <ac:spMkLst>
              <pc:docMk/>
              <pc:sldMasterMk cId="2558951603" sldId="2147483648"/>
              <pc:sldLayoutMk cId="532278256" sldId="2147483655"/>
              <ac:spMk id="2" creationId="{944F74F7-C05E-4140-8ED1-542CE4B6F9BF}"/>
            </ac:spMkLst>
          </pc:spChg>
          <pc:cxnChg chg="add mod">
            <ac:chgData name="ZALONIS Andreas" userId="35a0bfdd-8da0-4c87-b036-39c26f2683be" providerId="ADAL" clId="{87E35399-8975-499A-866A-5EA7466F2193}" dt="2021-09-23T16:03:02.807" v="2489"/>
            <ac:cxnSpMkLst>
              <pc:docMk/>
              <pc:sldMasterMk cId="2558951603" sldId="2147483648"/>
              <pc:sldLayoutMk cId="532278256" sldId="2147483655"/>
              <ac:cxnSpMk id="5" creationId="{B1406A45-C9A4-46C2-A0B4-BC07A016BFAA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06.586" v="2490"/>
          <pc:sldLayoutMkLst>
            <pc:docMk/>
            <pc:sldMasterMk cId="2558951603" sldId="2147483648"/>
            <pc:sldLayoutMk cId="3854508102" sldId="2147483656"/>
          </pc:sldLayoutMkLst>
          <pc:spChg chg="del">
            <ac:chgData name="ZALONIS Andreas" userId="35a0bfdd-8da0-4c87-b036-39c26f2683be" providerId="ADAL" clId="{87E35399-8975-499A-866A-5EA7466F2193}" dt="2021-09-23T15:18:46.297" v="309" actId="478"/>
            <ac:spMkLst>
              <pc:docMk/>
              <pc:sldMasterMk cId="2558951603" sldId="2147483648"/>
              <pc:sldLayoutMk cId="3854508102" sldId="2147483656"/>
              <ac:spMk id="5" creationId="{03606DD4-E7C7-4248-81AB-F4B3ED48FF80}"/>
            </ac:spMkLst>
          </pc:spChg>
          <pc:cxnChg chg="add mod">
            <ac:chgData name="ZALONIS Andreas" userId="35a0bfdd-8da0-4c87-b036-39c26f2683be" providerId="ADAL" clId="{87E35399-8975-499A-866A-5EA7466F2193}" dt="2021-09-23T16:03:06.586" v="2490"/>
            <ac:cxnSpMkLst>
              <pc:docMk/>
              <pc:sldMasterMk cId="2558951603" sldId="2147483648"/>
              <pc:sldLayoutMk cId="3854508102" sldId="2147483656"/>
              <ac:cxnSpMk id="8" creationId="{BF907310-7045-4F10-B1AD-C1B08B176F96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0.039" v="2491"/>
          <pc:sldLayoutMkLst>
            <pc:docMk/>
            <pc:sldMasterMk cId="2558951603" sldId="2147483648"/>
            <pc:sldLayoutMk cId="2018621967" sldId="2147483657"/>
          </pc:sldLayoutMkLst>
          <pc:spChg chg="del">
            <ac:chgData name="ZALONIS Andreas" userId="35a0bfdd-8da0-4c87-b036-39c26f2683be" providerId="ADAL" clId="{87E35399-8975-499A-866A-5EA7466F2193}" dt="2021-09-23T15:18:49.457" v="310" actId="478"/>
            <ac:spMkLst>
              <pc:docMk/>
              <pc:sldMasterMk cId="2558951603" sldId="2147483648"/>
              <pc:sldLayoutMk cId="2018621967" sldId="2147483657"/>
              <ac:spMk id="5" creationId="{8049F9BB-4B8F-4475-82B7-900988EC58A7}"/>
            </ac:spMkLst>
          </pc:spChg>
          <pc:cxnChg chg="add mod">
            <ac:chgData name="ZALONIS Andreas" userId="35a0bfdd-8da0-4c87-b036-39c26f2683be" providerId="ADAL" clId="{87E35399-8975-499A-866A-5EA7466F2193}" dt="2021-09-23T16:03:10.039" v="2491"/>
            <ac:cxnSpMkLst>
              <pc:docMk/>
              <pc:sldMasterMk cId="2558951603" sldId="2147483648"/>
              <pc:sldLayoutMk cId="2018621967" sldId="2147483657"/>
              <ac:cxnSpMk id="8" creationId="{A8EF6A62-DC6B-4D03-A3D1-27CC9E0E5AFD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4.072" v="2492"/>
          <pc:sldLayoutMkLst>
            <pc:docMk/>
            <pc:sldMasterMk cId="2558951603" sldId="2147483648"/>
            <pc:sldLayoutMk cId="2551007601" sldId="2147483658"/>
          </pc:sldLayoutMkLst>
          <pc:spChg chg="del">
            <ac:chgData name="ZALONIS Andreas" userId="35a0bfdd-8da0-4c87-b036-39c26f2683be" providerId="ADAL" clId="{87E35399-8975-499A-866A-5EA7466F2193}" dt="2021-09-23T15:18:52.195" v="311" actId="478"/>
            <ac:spMkLst>
              <pc:docMk/>
              <pc:sldMasterMk cId="2558951603" sldId="2147483648"/>
              <pc:sldLayoutMk cId="2551007601" sldId="2147483658"/>
              <ac:spMk id="4" creationId="{8DEC34B7-D037-4F51-8828-7FC10545F4C2}"/>
            </ac:spMkLst>
          </pc:spChg>
          <pc:cxnChg chg="add mod">
            <ac:chgData name="ZALONIS Andreas" userId="35a0bfdd-8da0-4c87-b036-39c26f2683be" providerId="ADAL" clId="{87E35399-8975-499A-866A-5EA7466F2193}" dt="2021-09-23T16:03:14.072" v="2492"/>
            <ac:cxnSpMkLst>
              <pc:docMk/>
              <pc:sldMasterMk cId="2558951603" sldId="2147483648"/>
              <pc:sldLayoutMk cId="2551007601" sldId="2147483658"/>
              <ac:cxnSpMk id="7" creationId="{4EB1FC7E-2EF8-46E7-8643-9BC66D84A732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7.342" v="2493"/>
          <pc:sldLayoutMkLst>
            <pc:docMk/>
            <pc:sldMasterMk cId="2558951603" sldId="2147483648"/>
            <pc:sldLayoutMk cId="2708968334" sldId="2147483659"/>
          </pc:sldLayoutMkLst>
          <pc:spChg chg="del">
            <ac:chgData name="ZALONIS Andreas" userId="35a0bfdd-8da0-4c87-b036-39c26f2683be" providerId="ADAL" clId="{87E35399-8975-499A-866A-5EA7466F2193}" dt="2021-09-23T15:18:55.011" v="312" actId="478"/>
            <ac:spMkLst>
              <pc:docMk/>
              <pc:sldMasterMk cId="2558951603" sldId="2147483648"/>
              <pc:sldLayoutMk cId="2708968334" sldId="2147483659"/>
              <ac:spMk id="4" creationId="{EC237E90-9C11-4E4A-8DD9-47F8FA3A309C}"/>
            </ac:spMkLst>
          </pc:spChg>
          <pc:cxnChg chg="add mod">
            <ac:chgData name="ZALONIS Andreas" userId="35a0bfdd-8da0-4c87-b036-39c26f2683be" providerId="ADAL" clId="{87E35399-8975-499A-866A-5EA7466F2193}" dt="2021-09-23T16:03:17.342" v="2493"/>
            <ac:cxnSpMkLst>
              <pc:docMk/>
              <pc:sldMasterMk cId="2558951603" sldId="2147483648"/>
              <pc:sldLayoutMk cId="2708968334" sldId="2147483659"/>
              <ac:cxnSpMk id="7" creationId="{057AA732-66E9-4070-9012-4CB5A81F6F56}"/>
            </ac:cxnSpMkLst>
          </pc:cxnChg>
        </pc:sldLayoutChg>
      </pc:sldMasterChg>
    </pc:docChg>
  </pc:docChgLst>
  <pc:docChgLst>
    <pc:chgData name="simon.sarkissian" userId="S::simon.sarkissian_8bellsresearch.com#ext#@intrasoftintl365.onmicrosoft.com::3208670d-044c-4c45-826d-7f8566cadb72" providerId="AD" clId="Web-{2951CEF0-095A-9E0F-5F32-D0B6ADDA9884}"/>
    <pc:docChg chg="modSld">
      <p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<pc:docMkLst>
        <pc:docMk/>
      </pc:docMkLst>
      <pc:sldChg chg="modSp">
        <p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  <pc:sldMkLst>
          <pc:docMk/>
          <pc:sldMk cId="1303530264" sldId="256"/>
        </pc:sldMkLst>
        <pc:spChg chg="mod">
          <a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    <ac:spMkLst>
            <pc:docMk/>
            <pc:sldMk cId="1303530264" sldId="256"/>
            <ac:spMk id="2" creationId="{75D77856-C3E5-4D5E-8010-E191DEF75EDE}"/>
          </ac:spMkLst>
        </pc:spChg>
      </pc:sldChg>
    </pc:docChg>
  </pc:docChgLst>
  <pc:docChgLst>
    <pc:chgData name="Pablo Gallegos" userId="S::pablo.gallegos_idener.es#ext#@intrasoftintl365.onmicrosoft.com::21777937-c99e-4460-b9f2-51e0f770f9ee" providerId="AD" clId="Web-{29FB244B-456E-E369-1647-5ECFD25840F0}"/>
    <pc:docChg chg="modSld">
      <pc:chgData name="Pablo Gallegos" userId="S::pablo.gallegos_idener.es#ext#@intrasoftintl365.onmicrosoft.com::21777937-c99e-4460-b9f2-51e0f770f9ee" providerId="AD" clId="Web-{29FB244B-456E-E369-1647-5ECFD25840F0}" dt="2022-09-21T09:54:47.021" v="37" actId="20577"/>
      <pc:docMkLst>
        <pc:docMk/>
      </pc:docMkLst>
      <pc:sldChg chg="addSp delSp modSp">
        <pc:chgData name="Pablo Gallegos" userId="S::pablo.gallegos_idener.es#ext#@intrasoftintl365.onmicrosoft.com::21777937-c99e-4460-b9f2-51e0f770f9ee" providerId="AD" clId="Web-{29FB244B-456E-E369-1647-5ECFD25840F0}" dt="2022-09-21T09:54:47.021" v="37" actId="20577"/>
        <pc:sldMkLst>
          <pc:docMk/>
          <pc:sldMk cId="1303530264" sldId="256"/>
        </pc:sldMkLst>
        <pc:spChg chg="mod">
          <ac:chgData name="Pablo Gallegos" userId="S::pablo.gallegos_idener.es#ext#@intrasoftintl365.onmicrosoft.com::21777937-c99e-4460-b9f2-51e0f770f9ee" providerId="AD" clId="Web-{29FB244B-456E-E369-1647-5ECFD25840F0}" dt="2022-09-21T09:54:47.021" v="37" actId="20577"/>
          <ac:spMkLst>
            <pc:docMk/>
            <pc:sldMk cId="1303530264" sldId="256"/>
            <ac:spMk id="2" creationId="{75D77856-C3E5-4D5E-8010-E191DEF75EDE}"/>
          </ac:spMkLst>
        </pc:spChg>
        <pc:spChg chg="add del">
          <ac:chgData name="Pablo Gallegos" userId="S::pablo.gallegos_idener.es#ext#@intrasoftintl365.onmicrosoft.com::21777937-c99e-4460-b9f2-51e0f770f9ee" providerId="AD" clId="Web-{29FB244B-456E-E369-1647-5ECFD25840F0}" dt="2022-09-21T09:54:44.271" v="21"/>
          <ac:spMkLst>
            <pc:docMk/>
            <pc:sldMk cId="1303530264" sldId="256"/>
            <ac:spMk id="3" creationId="{84A72848-5378-451C-8646-F18C7B19E0EF}"/>
          </ac:spMkLst>
        </pc:spChg>
        <pc:spChg chg="add del mod">
          <ac:chgData name="Pablo Gallegos" userId="S::pablo.gallegos_idener.es#ext#@intrasoftintl365.onmicrosoft.com::21777937-c99e-4460-b9f2-51e0f770f9ee" providerId="AD" clId="Web-{29FB244B-456E-E369-1647-5ECFD25840F0}" dt="2022-09-21T09:54:44.271" v="21"/>
          <ac:spMkLst>
            <pc:docMk/>
            <pc:sldMk cId="1303530264" sldId="256"/>
            <ac:spMk id="7" creationId="{C5576690-5041-D51D-F75D-507EBA1C6524}"/>
          </ac:spMkLst>
        </pc:spChg>
      </pc:sldChg>
      <pc:sldChg chg="modSp">
        <pc:chgData name="Pablo Gallegos" userId="S::pablo.gallegos_idener.es#ext#@intrasoftintl365.onmicrosoft.com::21777937-c99e-4460-b9f2-51e0f770f9ee" providerId="AD" clId="Web-{29FB244B-456E-E369-1647-5ECFD25840F0}" dt="2022-09-21T09:54:41.505" v="20" actId="20577"/>
        <pc:sldMkLst>
          <pc:docMk/>
          <pc:sldMk cId="1651293942" sldId="257"/>
        </pc:sldMkLst>
        <pc:spChg chg="mod">
          <ac:chgData name="Pablo Gallegos" userId="S::pablo.gallegos_idener.es#ext#@intrasoftintl365.onmicrosoft.com::21777937-c99e-4460-b9f2-51e0f770f9ee" providerId="AD" clId="Web-{29FB244B-456E-E369-1647-5ECFD25840F0}" dt="2022-09-21T09:54:41.505" v="20" actId="20577"/>
          <ac:spMkLst>
            <pc:docMk/>
            <pc:sldMk cId="1651293942" sldId="257"/>
            <ac:spMk id="9" creationId="{989F4F77-DB8D-46EA-B490-13296BE0DBDF}"/>
          </ac:spMkLst>
        </pc:spChg>
      </pc:sldChg>
    </pc:docChg>
  </pc:docChgLst>
  <pc:docChgLst>
    <pc:chgData name="ZALONIS Andreas" userId="S::azalonis@netcompany-intrasoft.com::35a0bfdd-8da0-4c87-b036-39c26f2683be" providerId="AD" clId="Web-{3ADF6E89-6EEA-3DC1-B6FC-ADE5E06988C9}"/>
    <pc:docChg chg="modSld">
      <pc:chgData name="ZALONIS Andreas" userId="S::azalonis@netcompany-intrasoft.com::35a0bfdd-8da0-4c87-b036-39c26f2683be" providerId="AD" clId="Web-{3ADF6E89-6EEA-3DC1-B6FC-ADE5E06988C9}" dt="2022-03-28T10:30:50.660" v="19" actId="20577"/>
      <pc:docMkLst>
        <pc:docMk/>
      </pc:docMkLst>
      <pc:sldChg chg="modSp">
        <pc:chgData name="ZALONIS Andreas" userId="S::azalonis@netcompany-intrasoft.com::35a0bfdd-8da0-4c87-b036-39c26f2683be" providerId="AD" clId="Web-{3ADF6E89-6EEA-3DC1-B6FC-ADE5E06988C9}" dt="2022-03-28T10:28:50.684" v="9" actId="20577"/>
        <pc:sldMkLst>
          <pc:docMk/>
          <pc:sldMk cId="1303530264" sldId="256"/>
        </pc:sldMkLst>
        <pc:spChg chg="mod">
          <ac:chgData name="ZALONIS Andreas" userId="S::azalonis@netcompany-intrasoft.com::35a0bfdd-8da0-4c87-b036-39c26f2683be" providerId="AD" clId="Web-{3ADF6E89-6EEA-3DC1-B6FC-ADE5E06988C9}" dt="2022-03-28T10:28:50.684" v="9" actId="20577"/>
          <ac:spMkLst>
            <pc:docMk/>
            <pc:sldMk cId="1303530264" sldId="256"/>
            <ac:spMk id="4" creationId="{B740BB87-60DA-463A-9D0C-936D79819EA9}"/>
          </ac:spMkLst>
        </pc:spChg>
      </pc:sldChg>
      <pc:sldChg chg="modSp">
        <pc:chgData name="ZALONIS Andreas" userId="S::azalonis@netcompany-intrasoft.com::35a0bfdd-8da0-4c87-b036-39c26f2683be" providerId="AD" clId="Web-{3ADF6E89-6EEA-3DC1-B6FC-ADE5E06988C9}" dt="2022-03-28T10:30:50.660" v="19" actId="20577"/>
        <pc:sldMkLst>
          <pc:docMk/>
          <pc:sldMk cId="1651293942" sldId="257"/>
        </pc:sldMkLst>
        <pc:spChg chg="mod">
          <ac:chgData name="ZALONIS Andreas" userId="S::azalonis@netcompany-intrasoft.com::35a0bfdd-8da0-4c87-b036-39c26f2683be" providerId="AD" clId="Web-{3ADF6E89-6EEA-3DC1-B6FC-ADE5E06988C9}" dt="2022-03-28T10:30:42.097" v="17" actId="20577"/>
          <ac:spMkLst>
            <pc:docMk/>
            <pc:sldMk cId="1651293942" sldId="257"/>
            <ac:spMk id="7" creationId="{94064E31-7FD8-4E86-8016-99F78D6E4DE8}"/>
          </ac:spMkLst>
        </pc:spChg>
        <pc:spChg chg="mod">
          <ac:chgData name="ZALONIS Andreas" userId="S::azalonis@netcompany-intrasoft.com::35a0bfdd-8da0-4c87-b036-39c26f2683be" providerId="AD" clId="Web-{3ADF6E89-6EEA-3DC1-B6FC-ADE5E06988C9}" dt="2022-03-28T10:30:50.660" v="19" actId="20577"/>
          <ac:spMkLst>
            <pc:docMk/>
            <pc:sldMk cId="1651293942" sldId="257"/>
            <ac:spMk id="10" creationId="{AD5B56D6-05C1-4D96-A409-869C832A7104}"/>
          </ac:spMkLst>
        </pc:spChg>
      </pc:sldChg>
    </pc:docChg>
  </pc:docChgLst>
  <pc:docChgLst>
    <pc:chgData name="simon.sarkissian" userId="S::simon.sarkissian_8bellsresearch.com#ext#@intrasoftintl365.onmicrosoft.com::3208670d-044c-4c45-826d-7f8566cadb72" providerId="AD" clId="Web-{9B642E37-7B02-60FE-A594-F51120A6F9CF}"/>
    <pc:docChg chg="modSld">
      <p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<pc:docMkLst>
        <pc:docMk/>
      </pc:docMkLst>
      <pc:sldChg chg="modSp">
        <p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  <pc:sldMkLst>
          <pc:docMk/>
          <pc:sldMk cId="1303530264" sldId="256"/>
        </pc:sldMkLst>
        <pc:spChg chg="mod">
          <ac:chgData name="simon.sarkissian" userId="S::simon.sarkissian_8bellsresearch.com#ext#@intrasoftintl365.onmicrosoft.com::3208670d-044c-4c45-826d-7f8566cadb72" providerId="AD" clId="Web-{9B642E37-7B02-60FE-A594-F51120A6F9CF}" dt="2022-10-13T07:45:18.415" v="69" actId="20577"/>
          <ac:spMkLst>
            <pc:docMk/>
            <pc:sldMk cId="1303530264" sldId="256"/>
            <ac:spMk id="2" creationId="{75D77856-C3E5-4D5E-8010-E191DEF75EDE}"/>
          </ac:spMkLst>
        </pc:spChg>
        <pc:spChg chg="mod">
          <a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    <ac:spMkLst>
            <pc:docMk/>
            <pc:sldMk cId="1303530264" sldId="256"/>
            <ac:spMk id="3" creationId="{84A72848-5378-451C-8646-F18C7B19E0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BB211A-7E98-4C2A-9F0D-4A6DE892E3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9B9D1-69B8-4FE9-923B-64D35616BC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C5B67-65BD-4CD6-A43E-C135DAE38DF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61B16-9681-4C40-93DC-F9E78125A3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63CBD-115B-450F-B5EA-B48F1FC1B5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1435E-6533-4D07-8BB0-00299592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39140-3E05-4932-961F-DD77E55E5C0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1C4C3-14CD-4B3B-B988-0FB0E9B9D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9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F0F7-5F60-47D1-B3A2-BED85BAFF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989BB-89FB-468C-ACA4-3EF67C777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17A5-5A4A-4CFB-BFF6-5B3C8B7B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FD6C-6D91-4FB7-A0EC-5D68C49C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958CBB-5EE4-44E7-BDE9-1F0AF4944E0B}"/>
              </a:ext>
            </a:extLst>
          </p:cNvPr>
          <p:cNvCxnSpPr>
            <a:cxnSpLocks/>
          </p:cNvCxnSpPr>
          <p:nvPr userDrawn="1"/>
        </p:nvCxnSpPr>
        <p:spPr>
          <a:xfrm>
            <a:off x="3670547" y="344673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/>
                </a:gs>
                <a:gs pos="20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20F669-C455-45B8-A372-30B75260383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3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48CE-B5C6-480E-AEED-9998B7E1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24" y="178281"/>
            <a:ext cx="10515600" cy="754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5F47-6320-432C-A81E-A53C13DB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10515600" cy="5029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B1B5D-C76A-4220-96F6-13CF5A00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8464C-0FAA-4358-91FB-AE4EB328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0EAF50-BF1A-4CCE-B348-048EC19AB2C4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BEF-55D3-4AA4-8F9C-E3344A9846ED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0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D7CD-CAAB-463C-96C3-16654F4C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3DF41-3577-4070-811D-96F7301E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FD08-05D2-41A7-85B3-9B1CF371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EAFAC-CBEF-4062-A150-BEE7F772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1DBB5-8D95-4230-B032-64D4B444FE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2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AE6A-627B-464B-9830-704E9F52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3" y="185202"/>
            <a:ext cx="10515600" cy="752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1AB0-12E8-44C1-8334-EE9592A86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5181600" cy="4773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101D1-28CE-43F5-88B4-562CF300B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3876"/>
            <a:ext cx="5181600" cy="4773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FA0E-9999-4683-BABC-2F92CA17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77D81-259C-40B0-BF8A-3CD2A02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B550E-4973-4039-A1A4-5FD0D07AA7D1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686565-543A-42F5-843B-F3BA9753D7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29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D8CA-9107-400B-BF82-038FFF10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25" y="136525"/>
            <a:ext cx="10515600" cy="752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5E69D-F5A4-4D4E-8DFD-ECCB5F59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099BD-5498-4EEE-B3E0-F499B518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2C729F-EB90-4E74-B0F6-F9361D4B6440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45E76-2BFD-435D-B972-32C714DBFCF3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2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DC3D0-CFE3-470C-9355-A9FA27C1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38035-68A5-41A2-ADD7-A6233508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406A45-C9A4-46C2-A0B4-BC07A016BF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27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C5DD8-9C0A-4C4E-AE2A-E9B3BF4F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20"/>
            <a:ext cx="10515600" cy="752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3D81F-5464-4DE0-87EB-536350208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3875"/>
            <a:ext cx="10515600" cy="4773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60B61-04DA-4CAE-BD1D-ABB2DA02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9782B-9690-485A-BFB9-D4363C6CD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8 Grupo">
            <a:extLst>
              <a:ext uri="{FF2B5EF4-FFF2-40B4-BE49-F238E27FC236}">
                <a16:creationId xmlns:a16="http://schemas.microsoft.com/office/drawing/2014/main" id="{309CD066-B178-4F0A-BA1E-1BC7C5BD536A}"/>
              </a:ext>
            </a:extLst>
          </p:cNvPr>
          <p:cNvGrpSpPr/>
          <p:nvPr userDrawn="1"/>
        </p:nvGrpSpPr>
        <p:grpSpPr>
          <a:xfrm>
            <a:off x="181635" y="6174738"/>
            <a:ext cx="3615239" cy="656563"/>
            <a:chOff x="2617159" y="4564123"/>
            <a:chExt cx="3555623" cy="32251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FB90B0A-CCCC-419C-B887-6A0AB5899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17159" y="4564123"/>
              <a:ext cx="645738" cy="32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4553AB14-72A0-4CCD-BE7A-B010E6CAEE46}"/>
                </a:ext>
              </a:extLst>
            </p:cNvPr>
            <p:cNvSpPr txBox="1"/>
            <p:nvPr/>
          </p:nvSpPr>
          <p:spPr>
            <a:xfrm>
              <a:off x="3262897" y="4599386"/>
              <a:ext cx="2909885" cy="287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" b="0" i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Proiectul “Instruirea și certificarea utilizatorilor în domeniul ingineriei fabricației pentru Industria 4.0 a fost finanțat printr-un grant al Băncii Mondiale (GEAR 4.0), contract nr. MD-TECHUNI-354549-CS-CQS</a:t>
              </a:r>
              <a:endParaRPr lang="el-GR" sz="800" b="0" i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6ED1551B-55CF-FD14-0D56-A91DD3368F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03" y="151067"/>
            <a:ext cx="1365707" cy="612439"/>
          </a:xfrm>
          <a:prstGeom prst="rect">
            <a:avLst/>
          </a:prstGeom>
        </p:spPr>
      </p:pic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0EF3B95A-F9AD-21DF-2806-266CE0794A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910" y="150820"/>
            <a:ext cx="1203489" cy="6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5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industry.siemens.com/dl/files/190/83501190/att_905051/v1/s71500_di_16x24vdc_ba_manual_en-US_en-US.pdf" TargetMode="External"/><Relationship Id="rId2" Type="http://schemas.openxmlformats.org/officeDocument/2006/relationships/hyperlink" Target="https://cache.industry.siemens.com/dl/files/792/59191792/att_895925/v4/s71500_et200mp_system_manual_en-US_en-U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che.industry.siemens.com/dl/files/829/109814829/att_1120874/v1/s71200_system_manual_en-US_en-US.pdf" TargetMode="External"/><Relationship Id="rId4" Type="http://schemas.openxmlformats.org/officeDocument/2006/relationships/hyperlink" Target="https://support.industry.siemens.com/dl/files/205/109780205/att_1028407/v1/s71500_di_64x24vdc_snk_src_ba_manual_en-US_en-US.pdf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t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Viorel.mihai@astiautomation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D1FAA5-5CC9-3879-62B7-EC755EB8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 dirty="0"/>
              <a:t>Suport curricular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B80120-7BDB-5E5C-833C-33A79467D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Instruirea</a:t>
            </a:r>
            <a:r>
              <a:rPr lang="en-GB" dirty="0"/>
              <a:t> </a:t>
            </a:r>
            <a:r>
              <a:rPr lang="ro-RO" dirty="0"/>
              <a:t>și</a:t>
            </a:r>
            <a:r>
              <a:rPr lang="en-GB" dirty="0"/>
              <a:t> </a:t>
            </a:r>
            <a:r>
              <a:rPr lang="ro-RO" dirty="0"/>
              <a:t>certificarea</a:t>
            </a:r>
            <a:r>
              <a:rPr lang="en-GB" dirty="0"/>
              <a:t> </a:t>
            </a:r>
            <a:r>
              <a:rPr lang="ro-RO" dirty="0"/>
              <a:t>utilizatorilor</a:t>
            </a:r>
            <a:r>
              <a:rPr lang="en-GB" dirty="0"/>
              <a:t> </a:t>
            </a:r>
            <a:r>
              <a:rPr lang="ro-RO" dirty="0"/>
              <a:t>în domeniul ingineriei fabricației pentru Industria 4.0 – Ianuarie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A16AC-6C3A-5418-D3C0-34EA168A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0EF69-DD8E-54FD-A3B3-14211E78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9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7827F-72DF-26B1-C146-BF6DBD847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4950E4-73B2-9C3F-3ECD-90745A6E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Introducere: PLC-</a:t>
            </a:r>
            <a:r>
              <a:rPr lang="ro-RO" dirty="0" err="1"/>
              <a:t>ul</a:t>
            </a:r>
            <a:r>
              <a:rPr lang="ro-RO" dirty="0"/>
              <a:t> in Industry 4.0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389C7B-1020-1670-F3EA-5FB13BF5E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/>
              <a:t>PLC-urile moderne se pot integra cu tehnologii avansate, precum:</a:t>
            </a:r>
          </a:p>
          <a:p>
            <a:r>
              <a:rPr lang="ro-RO" dirty="0"/>
              <a:t>Conectivitate </a:t>
            </a:r>
            <a:r>
              <a:rPr lang="en-US" dirty="0"/>
              <a:t>Cloud</a:t>
            </a:r>
            <a:r>
              <a:rPr lang="ro-RO" dirty="0"/>
              <a:t>: PLC-urile se pot conecta la sistemele </a:t>
            </a:r>
            <a:r>
              <a:rPr lang="en-US" dirty="0"/>
              <a:t>cloud</a:t>
            </a:r>
            <a:r>
              <a:rPr lang="ro-RO" dirty="0"/>
              <a:t> pentru capacități îmbunătățite de stocare și procesare a datelor, permițând accesul în timp real la informații</a:t>
            </a:r>
          </a:p>
          <a:p>
            <a:r>
              <a:rPr lang="ro-RO" dirty="0"/>
              <a:t>Folosind date din PLC-uri, utilizatorii pot implementa strategii de mentenanță predictivă. Analizând datele de performanță, aceștia pot programa întreținerea înainte de a se întâmpla defecțiuni critice</a:t>
            </a:r>
          </a:p>
          <a:p>
            <a:r>
              <a:rPr lang="ro-RO" dirty="0"/>
              <a:t>PLC-urile permit monitorizarea în timp real a proceselor de producție. Acestea pot contribui la menținerea unor standarde de înaltă calitate și la îmbunătățirea ratelor de randament</a:t>
            </a:r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846E35-A99D-7E43-3945-13BCE2BC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04D6B-105F-EA80-DF39-216F1780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52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C0ED-6F16-5463-6D60-67BBA3BD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1AD89DA-3058-FB50-1FA6-B9324C0EB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03" y="1018888"/>
            <a:ext cx="6603291" cy="50292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1007A7-68A8-E269-919F-59A7A554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FBD</a:t>
            </a:r>
            <a:r>
              <a:rPr lang="en-US" dirty="0"/>
              <a:t> in bloc FC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6BE57-A34B-0D90-3689-D5D3E211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7BCA-EA21-87CC-97CB-FB81753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100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9307F-B1FF-33DD-04BF-51E499DD41C5}"/>
              </a:ext>
            </a:extLst>
          </p:cNvPr>
          <p:cNvSpPr txBox="1"/>
          <p:nvPr/>
        </p:nvSpPr>
        <p:spPr>
          <a:xfrm>
            <a:off x="9458759" y="1784799"/>
            <a:ext cx="22522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Limbaj</a:t>
            </a:r>
            <a:r>
              <a:rPr lang="en-US" dirty="0"/>
              <a:t> de </a:t>
            </a:r>
            <a:r>
              <a:rPr lang="en-US" dirty="0" err="1"/>
              <a:t>programare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D373A2-E4CD-9D71-F706-E0EEA29A1D9E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266105" y="1742923"/>
            <a:ext cx="2192654" cy="226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678A78-B2C2-9240-F6CC-CB2941B9130A}"/>
              </a:ext>
            </a:extLst>
          </p:cNvPr>
          <p:cNvSpPr txBox="1"/>
          <p:nvPr/>
        </p:nvSpPr>
        <p:spPr>
          <a:xfrm>
            <a:off x="9523034" y="3230964"/>
            <a:ext cx="133998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Tip bloc (FC)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04B0D16-D0CD-F245-A053-A1C7DF724922}"/>
              </a:ext>
            </a:extLst>
          </p:cNvPr>
          <p:cNvCxnSpPr>
            <a:cxnSpLocks/>
            <a:stCxn id="28" idx="1"/>
            <a:endCxn id="36" idx="3"/>
          </p:cNvCxnSpPr>
          <p:nvPr/>
        </p:nvCxnSpPr>
        <p:spPr>
          <a:xfrm flipH="1">
            <a:off x="5412757" y="3415630"/>
            <a:ext cx="4110277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5696AF1-A619-E64E-6E33-02FAAF34DCB1}"/>
              </a:ext>
            </a:extLst>
          </p:cNvPr>
          <p:cNvSpPr/>
          <p:nvPr/>
        </p:nvSpPr>
        <p:spPr>
          <a:xfrm>
            <a:off x="4716720" y="1357857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EB751D-A18A-EB82-CEC4-5E383B58F24B}"/>
              </a:ext>
            </a:extLst>
          </p:cNvPr>
          <p:cNvSpPr/>
          <p:nvPr/>
        </p:nvSpPr>
        <p:spPr>
          <a:xfrm>
            <a:off x="4716720" y="3069334"/>
            <a:ext cx="696037" cy="692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12D71-C076-C731-3B2B-839029E197D1}"/>
              </a:ext>
            </a:extLst>
          </p:cNvPr>
          <p:cNvSpPr txBox="1"/>
          <p:nvPr/>
        </p:nvSpPr>
        <p:spPr>
          <a:xfrm>
            <a:off x="9458759" y="988525"/>
            <a:ext cx="13962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Denumire</a:t>
            </a:r>
            <a:r>
              <a:rPr lang="en-US" dirty="0"/>
              <a:t> FC</a:t>
            </a:r>
            <a:endParaRPr lang="ro-RO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0169CC-5C0B-6619-24B1-695C5C1BCDDF}"/>
              </a:ext>
            </a:extLst>
          </p:cNvPr>
          <p:cNvCxnSpPr>
            <a:cxnSpLocks/>
            <a:stCxn id="22" idx="1"/>
            <a:endCxn id="35" idx="3"/>
          </p:cNvCxnSpPr>
          <p:nvPr/>
        </p:nvCxnSpPr>
        <p:spPr>
          <a:xfrm flipH="1">
            <a:off x="6186008" y="1173191"/>
            <a:ext cx="3272751" cy="2523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0C14F33-02B2-9F00-7186-6C69528EB15D}"/>
              </a:ext>
            </a:extLst>
          </p:cNvPr>
          <p:cNvSpPr/>
          <p:nvPr/>
        </p:nvSpPr>
        <p:spPr>
          <a:xfrm>
            <a:off x="5566180" y="1651408"/>
            <a:ext cx="1711175" cy="1333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91066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0E9B-AF53-6E6D-7587-D7810EF5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F72BF3-2267-F5F5-EDDC-769AD1F73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798812"/>
            <a:ext cx="11206516" cy="397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7DBFB-92C3-540D-A36F-C60C54493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16" y="1087202"/>
            <a:ext cx="5412757" cy="1911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F92EFD-A63F-22A2-B3A4-43394394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FBD</a:t>
            </a:r>
            <a:r>
              <a:rPr lang="en-US" dirty="0"/>
              <a:t> in bloc FC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C1F997-A6AB-D3B5-1F0D-59D50677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0ED57-50AE-0B9B-3EA8-F3078FCA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32522-FAA5-1FBC-A219-35E17CB55912}"/>
              </a:ext>
            </a:extLst>
          </p:cNvPr>
          <p:cNvSpPr txBox="1"/>
          <p:nvPr/>
        </p:nvSpPr>
        <p:spPr>
          <a:xfrm>
            <a:off x="5989020" y="1148876"/>
            <a:ext cx="186596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Apelare</a:t>
            </a:r>
            <a:r>
              <a:rPr lang="en-US" dirty="0"/>
              <a:t> FC in OB1</a:t>
            </a:r>
            <a:endParaRPr lang="ro-RO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5A424C-69B0-7516-D01D-7F06C2D8E820}"/>
              </a:ext>
            </a:extLst>
          </p:cNvPr>
          <p:cNvCxnSpPr>
            <a:cxnSpLocks/>
          </p:cNvCxnSpPr>
          <p:nvPr/>
        </p:nvCxnSpPr>
        <p:spPr>
          <a:xfrm flipH="1">
            <a:off x="4792929" y="1518208"/>
            <a:ext cx="1196091" cy="795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5B9DD5-E3FD-4604-7ABC-FE5A53347AC2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A4F9C7-2735-77A1-5281-CBF357314140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6A542C-BD75-D28A-1BA0-44E8FB5A9D4B}"/>
              </a:ext>
            </a:extLst>
          </p:cNvPr>
          <p:cNvSpPr txBox="1"/>
          <p:nvPr/>
        </p:nvSpPr>
        <p:spPr>
          <a:xfrm>
            <a:off x="225516" y="5338907"/>
            <a:ext cx="191501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FBD in FC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65947F-223E-3E69-C609-E87845C0A94E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183022" y="3710260"/>
            <a:ext cx="591982" cy="16286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C6A2C4-AD62-C6B4-42C1-8371E1789402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140527" y="5313571"/>
            <a:ext cx="952477" cy="210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908BE9E-C2CB-82F5-C1E6-E417B21C65E3}"/>
              </a:ext>
            </a:extLst>
          </p:cNvPr>
          <p:cNvSpPr/>
          <p:nvPr/>
        </p:nvSpPr>
        <p:spPr>
          <a:xfrm>
            <a:off x="1147477" y="3550405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E55DC5-93E9-4808-DE13-EE93CAA3649C}"/>
              </a:ext>
            </a:extLst>
          </p:cNvPr>
          <p:cNvSpPr/>
          <p:nvPr/>
        </p:nvSpPr>
        <p:spPr>
          <a:xfrm>
            <a:off x="3429278" y="4389266"/>
            <a:ext cx="784448" cy="366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99516-FEE2-D7DE-485A-BEA9F93B655C}"/>
              </a:ext>
            </a:extLst>
          </p:cNvPr>
          <p:cNvSpPr txBox="1"/>
          <p:nvPr/>
        </p:nvSpPr>
        <p:spPr>
          <a:xfrm>
            <a:off x="4544880" y="5714727"/>
            <a:ext cx="126117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DB</a:t>
            </a:r>
            <a:endParaRPr lang="ro-RO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C96B2A-5911-E237-744E-3987A26AC23D}"/>
              </a:ext>
            </a:extLst>
          </p:cNvPr>
          <p:cNvCxnSpPr>
            <a:cxnSpLocks/>
            <a:endCxn id="36" idx="2"/>
          </p:cNvCxnSpPr>
          <p:nvPr/>
        </p:nvCxnSpPr>
        <p:spPr>
          <a:xfrm flipH="1" flipV="1">
            <a:off x="3821502" y="4756108"/>
            <a:ext cx="742971" cy="958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479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7BA4C-62F9-6767-CA37-B0D9ADC5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A41CAF-1628-A8C1-81EB-384BB4B4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79" y="1129352"/>
            <a:ext cx="664324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BB25AD-CB21-A99C-7266-DF99B5A7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SCL</a:t>
            </a:r>
            <a:r>
              <a:rPr lang="en-US" dirty="0"/>
              <a:t> in bloc FB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68B918-D826-A44E-B03B-AA984B4D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A3CCC-CB3F-7B07-41B6-478B3A57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102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131AD7-9D50-CA5E-F654-F6AA54CC5915}"/>
              </a:ext>
            </a:extLst>
          </p:cNvPr>
          <p:cNvSpPr txBox="1"/>
          <p:nvPr/>
        </p:nvSpPr>
        <p:spPr>
          <a:xfrm>
            <a:off x="9464896" y="1907539"/>
            <a:ext cx="22522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Limbaj</a:t>
            </a:r>
            <a:r>
              <a:rPr lang="en-US" dirty="0"/>
              <a:t> de </a:t>
            </a:r>
            <a:r>
              <a:rPr lang="en-US" dirty="0" err="1"/>
              <a:t>programare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A84A9A-3526-EAF5-2192-C6A7CAAE0791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272242" y="1865663"/>
            <a:ext cx="2192654" cy="226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6B10694-3686-7ACB-F54C-C9E951A72ED8}"/>
              </a:ext>
            </a:extLst>
          </p:cNvPr>
          <p:cNvSpPr txBox="1"/>
          <p:nvPr/>
        </p:nvSpPr>
        <p:spPr>
          <a:xfrm>
            <a:off x="9529171" y="3102087"/>
            <a:ext cx="134363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Tip bloc (FB)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EDB6AC-075C-6F08-6040-98F9048993A1}"/>
              </a:ext>
            </a:extLst>
          </p:cNvPr>
          <p:cNvCxnSpPr>
            <a:cxnSpLocks/>
            <a:stCxn id="28" idx="1"/>
            <a:endCxn id="36" idx="3"/>
          </p:cNvCxnSpPr>
          <p:nvPr/>
        </p:nvCxnSpPr>
        <p:spPr>
          <a:xfrm flipH="1" flipV="1">
            <a:off x="5418894" y="2844900"/>
            <a:ext cx="4110277" cy="4418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D880489-D226-8C32-73B4-F8C11A387607}"/>
              </a:ext>
            </a:extLst>
          </p:cNvPr>
          <p:cNvSpPr/>
          <p:nvPr/>
        </p:nvSpPr>
        <p:spPr>
          <a:xfrm>
            <a:off x="4722857" y="1480597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B4552-1AE6-E93E-7888-7C75A2C47B99}"/>
              </a:ext>
            </a:extLst>
          </p:cNvPr>
          <p:cNvSpPr/>
          <p:nvPr/>
        </p:nvSpPr>
        <p:spPr>
          <a:xfrm>
            <a:off x="4722857" y="2498603"/>
            <a:ext cx="696037" cy="692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47464F-9D0A-FCD1-6390-7497A20FA72C}"/>
              </a:ext>
            </a:extLst>
          </p:cNvPr>
          <p:cNvSpPr txBox="1"/>
          <p:nvPr/>
        </p:nvSpPr>
        <p:spPr>
          <a:xfrm>
            <a:off x="9464896" y="1111265"/>
            <a:ext cx="13962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Denumire</a:t>
            </a:r>
            <a:r>
              <a:rPr lang="en-US" dirty="0"/>
              <a:t> FC</a:t>
            </a:r>
            <a:endParaRPr lang="ro-RO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EDF1C1-20CC-DED9-9352-D4BFE4A88638}"/>
              </a:ext>
            </a:extLst>
          </p:cNvPr>
          <p:cNvCxnSpPr>
            <a:cxnSpLocks/>
            <a:stCxn id="22" idx="1"/>
            <a:endCxn id="35" idx="3"/>
          </p:cNvCxnSpPr>
          <p:nvPr/>
        </p:nvCxnSpPr>
        <p:spPr>
          <a:xfrm flipH="1">
            <a:off x="6192145" y="1295931"/>
            <a:ext cx="3272751" cy="2523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9A0EC28-1061-7EDD-5B02-1BF77F757263}"/>
              </a:ext>
            </a:extLst>
          </p:cNvPr>
          <p:cNvSpPr/>
          <p:nvPr/>
        </p:nvSpPr>
        <p:spPr>
          <a:xfrm>
            <a:off x="5572317" y="1774148"/>
            <a:ext cx="1711175" cy="1333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967932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A2A0-1DF3-0245-841D-CB3D1BD19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E29A1A7-C04E-F1E7-3D06-F4DCEF305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7" y="1859341"/>
            <a:ext cx="11809722" cy="3604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322F544-C84B-F989-1FF6-7F0FDC34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2" y="1036783"/>
            <a:ext cx="4680085" cy="1603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69A3C7-D5FA-C129-535F-DF7E6252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SCL</a:t>
            </a:r>
            <a:r>
              <a:rPr lang="en-US" dirty="0"/>
              <a:t> in bloc FB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3D28E3-CC42-88A8-D092-F8B3C7EB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B2B6C-A50C-C6EF-3545-2DC6ADC0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103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6897D-6C9E-E724-5ADF-5E04BF856364}"/>
              </a:ext>
            </a:extLst>
          </p:cNvPr>
          <p:cNvSpPr txBox="1"/>
          <p:nvPr/>
        </p:nvSpPr>
        <p:spPr>
          <a:xfrm>
            <a:off x="5989020" y="1148876"/>
            <a:ext cx="186961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Apelare</a:t>
            </a:r>
            <a:r>
              <a:rPr lang="en-US" dirty="0"/>
              <a:t> FB in OB1</a:t>
            </a:r>
            <a:endParaRPr lang="ro-RO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62A2D7-E5CB-CEE0-961D-3E08F7535AD8}"/>
              </a:ext>
            </a:extLst>
          </p:cNvPr>
          <p:cNvCxnSpPr>
            <a:cxnSpLocks/>
          </p:cNvCxnSpPr>
          <p:nvPr/>
        </p:nvCxnSpPr>
        <p:spPr>
          <a:xfrm flipH="1">
            <a:off x="4705541" y="1518208"/>
            <a:ext cx="1283479" cy="366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EC4F56-964D-9B1E-4563-45FED95366A9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FECD3C-28AF-D4BB-D9F2-F7BB8BEF714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9AB013B-23CD-70FB-223D-099FF1A27697}"/>
              </a:ext>
            </a:extLst>
          </p:cNvPr>
          <p:cNvSpPr txBox="1"/>
          <p:nvPr/>
        </p:nvSpPr>
        <p:spPr>
          <a:xfrm>
            <a:off x="351847" y="2961477"/>
            <a:ext cx="187217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SCL in FB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65ABB3-57C9-BCD4-B3A4-C6014AA6CAFE}"/>
              </a:ext>
            </a:extLst>
          </p:cNvPr>
          <p:cNvCxnSpPr>
            <a:cxnSpLocks/>
            <a:stCxn id="28" idx="2"/>
            <a:endCxn id="35" idx="0"/>
          </p:cNvCxnSpPr>
          <p:nvPr/>
        </p:nvCxnSpPr>
        <p:spPr>
          <a:xfrm>
            <a:off x="1287937" y="3330809"/>
            <a:ext cx="91504" cy="4075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2CD92C-21F8-4995-AFE6-E6CD6708C74B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1287937" y="3330809"/>
            <a:ext cx="1725287" cy="8238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2E569F5-BF65-D34E-326F-8BC27CF26823}"/>
              </a:ext>
            </a:extLst>
          </p:cNvPr>
          <p:cNvSpPr/>
          <p:nvPr/>
        </p:nvSpPr>
        <p:spPr>
          <a:xfrm>
            <a:off x="644797" y="3738372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A987E4-93F2-D01B-657A-9E2B86F82B08}"/>
              </a:ext>
            </a:extLst>
          </p:cNvPr>
          <p:cNvSpPr/>
          <p:nvPr/>
        </p:nvSpPr>
        <p:spPr>
          <a:xfrm>
            <a:off x="3429278" y="4553588"/>
            <a:ext cx="1320692" cy="208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BD344-ECB6-8114-70E2-8B1501B01DAB}"/>
              </a:ext>
            </a:extLst>
          </p:cNvPr>
          <p:cNvSpPr txBox="1"/>
          <p:nvPr/>
        </p:nvSpPr>
        <p:spPr>
          <a:xfrm>
            <a:off x="5321458" y="5133516"/>
            <a:ext cx="153817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</a:t>
            </a:r>
            <a:r>
              <a:rPr lang="en-US" dirty="0" err="1"/>
              <a:t>locala</a:t>
            </a:r>
            <a:endParaRPr lang="ro-RO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12A6B5-2324-651C-C1D7-A32E4F10971D}"/>
              </a:ext>
            </a:extLst>
          </p:cNvPr>
          <p:cNvCxnSpPr>
            <a:cxnSpLocks/>
            <a:stCxn id="15" idx="1"/>
            <a:endCxn id="36" idx="2"/>
          </p:cNvCxnSpPr>
          <p:nvPr/>
        </p:nvCxnSpPr>
        <p:spPr>
          <a:xfrm flipH="1" flipV="1">
            <a:off x="4089624" y="4762244"/>
            <a:ext cx="1231834" cy="5559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61DAB3-E9AD-242A-0A3E-A5D56AD94BE0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4135357" y="3133640"/>
            <a:ext cx="1955190" cy="19998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73A4B1-74AC-F39B-A4D5-907EDE978F90}"/>
              </a:ext>
            </a:extLst>
          </p:cNvPr>
          <p:cNvSpPr txBox="1"/>
          <p:nvPr/>
        </p:nvSpPr>
        <p:spPr>
          <a:xfrm>
            <a:off x="371423" y="4674695"/>
            <a:ext cx="122431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FB</a:t>
            </a:r>
            <a:endParaRPr lang="ro-RO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1BC42F-63D6-6286-22F6-1653B9BF6C1C}"/>
              </a:ext>
            </a:extLst>
          </p:cNvPr>
          <p:cNvCxnSpPr>
            <a:cxnSpLocks/>
            <a:stCxn id="40" idx="0"/>
            <a:endCxn id="44" idx="2"/>
          </p:cNvCxnSpPr>
          <p:nvPr/>
        </p:nvCxnSpPr>
        <p:spPr>
          <a:xfrm flipV="1">
            <a:off x="983578" y="4032242"/>
            <a:ext cx="480756" cy="6424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44ED192-5346-B8E3-25B7-E82C6E17C4C1}"/>
              </a:ext>
            </a:extLst>
          </p:cNvPr>
          <p:cNvSpPr/>
          <p:nvPr/>
        </p:nvSpPr>
        <p:spPr>
          <a:xfrm>
            <a:off x="729690" y="3896909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05080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B6BF0E-A8A1-E820-1741-EEC2564F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Bibliografie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A6F78C-38EB-E91A-98FA-CB01EC21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9" y="1147863"/>
            <a:ext cx="10967983" cy="5029099"/>
          </a:xfrm>
        </p:spPr>
        <p:txBody>
          <a:bodyPr/>
          <a:lstStyle/>
          <a:p>
            <a:r>
              <a:rPr lang="ro-RO" dirty="0">
                <a:hlinkClick r:id="rId2"/>
              </a:rPr>
              <a:t>S7-1500/ET 200MP</a:t>
            </a:r>
            <a:r>
              <a:rPr lang="en-US" dirty="0">
                <a:hlinkClick r:id="rId2"/>
              </a:rPr>
              <a:t> </a:t>
            </a:r>
            <a:r>
              <a:rPr lang="ro-RO" dirty="0" err="1">
                <a:hlinkClick r:id="rId2"/>
              </a:rPr>
              <a:t>Automation</a:t>
            </a:r>
            <a:r>
              <a:rPr lang="ro-RO" dirty="0">
                <a:hlinkClick r:id="rId2"/>
              </a:rPr>
              <a:t> </a:t>
            </a:r>
            <a:r>
              <a:rPr lang="ro-RO" dirty="0" err="1">
                <a:hlinkClick r:id="rId2"/>
              </a:rPr>
              <a:t>system</a:t>
            </a:r>
            <a:endParaRPr lang="en-US" dirty="0"/>
          </a:p>
          <a:p>
            <a:r>
              <a:rPr lang="nb-NO" dirty="0">
                <a:hlinkClick r:id="rId3"/>
              </a:rPr>
              <a:t>S7-1500/ET 200MP Digital input module DI 16x24VDC BA</a:t>
            </a:r>
            <a:endParaRPr lang="en-RO" dirty="0"/>
          </a:p>
          <a:p>
            <a:r>
              <a:rPr lang="ro-RO" dirty="0">
                <a:hlinkClick r:id="rId4"/>
              </a:rPr>
              <a:t>S7-1500/ET 200MP Digital input module DI 64x24VDC SNK/SRC BA</a:t>
            </a:r>
            <a:endParaRPr lang="en-US" dirty="0"/>
          </a:p>
          <a:p>
            <a:r>
              <a:rPr lang="en-US" dirty="0">
                <a:hlinkClick r:id="rId5"/>
              </a:rPr>
              <a:t>S7-1200 Programmable controller</a:t>
            </a:r>
            <a:endParaRPr lang="en-US" dirty="0"/>
          </a:p>
          <a:p>
            <a:endParaRPr lang="en-R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69B78-4A61-61F3-CD26-4B335266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FD53-FF61-6558-A82B-FB6B7399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71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353F415-CED9-4455-3166-98A327F7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Vă mulțumim!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8C01-D543-B8C9-D7DF-5F1E5A3A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E845C-6149-E7DD-59A3-8679E885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1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815F-4CC9-DC43-71A4-C567D066B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48AC7AF-0D40-4425-A9E2-2E10A8F8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 Scurt istoric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B702ADD-3AA3-37B4-4A18-3C7EA929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394085"/>
            <a:ext cx="10515600" cy="4782877"/>
          </a:xfrm>
        </p:spPr>
        <p:txBody>
          <a:bodyPr/>
          <a:lstStyle/>
          <a:p>
            <a:r>
              <a:rPr lang="ro-RO" dirty="0"/>
              <a:t>Ascensiunea PLC-urilor a început la sfârșitul anilor 1960, ca răspuns la nevoia tot mai mare de sisteme de control flexibile și fiabile, care ar putea înlocui logica releelor ​​cablate</a:t>
            </a:r>
          </a:p>
          <a:p>
            <a:r>
              <a:rPr lang="ro-RO" dirty="0"/>
              <a:t>Primul PLC, </a:t>
            </a:r>
            <a:r>
              <a:rPr lang="ro-RO" dirty="0" err="1"/>
              <a:t>Modicon</a:t>
            </a:r>
            <a:r>
              <a:rPr lang="ro-RO" dirty="0"/>
              <a:t> model 084, dezvoltat de Richard </a:t>
            </a:r>
            <a:r>
              <a:rPr lang="ro-RO" dirty="0" err="1"/>
              <a:t>Morley</a:t>
            </a:r>
            <a:r>
              <a:rPr lang="ro-RO" dirty="0"/>
              <a:t> în 1969 pentru General Motors, a fost conceput pentru a controla mașinile liniei de asamblare pentru industria auto</a:t>
            </a:r>
          </a:p>
          <a:p>
            <a:r>
              <a:rPr lang="ro-RO" dirty="0"/>
              <a:t>In anii 1980 și 1990 s-au integrat caracteristici mai sofisticate, cum ar fi puterea de procesare crescută, memoria îmbunătățită și introducerea capacităților de rețea, care au permis PLC-urilor să comunice cu alte dispozitive și sisteme.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D202A3-9DC6-DA41-44CF-5FBF276B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2FFAF-A55A-21A9-6CBD-1A0F3B69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26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FF527-0D24-5A09-A6AE-5B7EC9C3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7EEA61-5F25-5DFE-8432-486B3DAB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 Relee </a:t>
            </a:r>
            <a:r>
              <a:rPr lang="en-US" dirty="0"/>
              <a:t>vs</a:t>
            </a:r>
            <a:r>
              <a:rPr lang="ro-RO" dirty="0"/>
              <a:t> PLC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5AC29D-CDE2-646A-A5C4-624F71ADC5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o-RO" dirty="0"/>
              <a:t>Necesitatea reproiectării unei porțiuni mari de circuit la o modificare a specificațiilor de proiectare</a:t>
            </a:r>
          </a:p>
          <a:p>
            <a:r>
              <a:rPr lang="ro-RO" dirty="0"/>
              <a:t>Procesare lentă</a:t>
            </a:r>
          </a:p>
          <a:p>
            <a:r>
              <a:rPr lang="ro-RO" dirty="0"/>
              <a:t>Soluție voluminoasă</a:t>
            </a:r>
          </a:p>
          <a:p>
            <a:r>
              <a:rPr lang="ro-RO" dirty="0"/>
              <a:t>Flexibilitate redusă</a:t>
            </a:r>
          </a:p>
          <a:p>
            <a:r>
              <a:rPr lang="ro-RO" dirty="0"/>
              <a:t>Cost ridicat de portabilitate</a:t>
            </a:r>
          </a:p>
          <a:p>
            <a:r>
              <a:rPr lang="ro-RO" dirty="0"/>
              <a:t>Depanare dificilă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2E06C8-1885-6B0F-CFC0-CD14860B59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o-RO" dirty="0"/>
              <a:t>Schimbările în logica de control se fac rapid, prin modificări software</a:t>
            </a:r>
          </a:p>
          <a:p>
            <a:r>
              <a:rPr lang="ro-RO" dirty="0"/>
              <a:t>Scalabilitate și întreținere ușoară (arhitectură modulară)</a:t>
            </a:r>
          </a:p>
          <a:p>
            <a:r>
              <a:rPr lang="ro-RO" dirty="0"/>
              <a:t>Design robust</a:t>
            </a:r>
          </a:p>
          <a:p>
            <a:r>
              <a:rPr lang="ro-RO" dirty="0"/>
              <a:t>Dimensiuni reduse, consum și costuri</a:t>
            </a:r>
          </a:p>
          <a:p>
            <a:r>
              <a:rPr lang="ro-RO" dirty="0"/>
              <a:t>Posibilitatea simulării circuitului de conducere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09E1D-95EC-614C-32E8-5EDA9D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D9EC0D-B23D-C1FD-89E3-22A97F92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www.astiautomation.com</a:t>
            </a:r>
          </a:p>
        </p:txBody>
      </p:sp>
    </p:spTree>
    <p:extLst>
      <p:ext uri="{BB962C8B-B14F-4D97-AF65-F5344CB8AC3E}">
        <p14:creationId xmlns:p14="http://schemas.microsoft.com/office/powerpoint/2010/main" val="342401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FD16-03A6-7AB4-1F46-1286FD7C6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0FCF8C-E481-E1A0-D2DD-9402D96A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7DDC5-57F5-2F0C-6607-D2988ABE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CEB1D-3D34-1701-0DE8-3A5E0608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2056" name="Picture 8" descr="6ES7512-1CK01-0AB0 | Siemens SIMATIC S7-1500 Series PLC CPU for Use with  SIMATIC S7-1500 Series, 32 (Digital) 5 (Analogue)-Input, Analogue, | RS">
            <a:extLst>
              <a:ext uri="{FF2B5EF4-FFF2-40B4-BE49-F238E27FC236}">
                <a16:creationId xmlns:a16="http://schemas.microsoft.com/office/drawing/2014/main" id="{94A34867-B863-FE58-37D2-18EA14D7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3" y="1173533"/>
            <a:ext cx="1517961" cy="18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bedded PCs - Modular DIN rail industrial PCs | Beckhoff USA">
            <a:extLst>
              <a:ext uri="{FF2B5EF4-FFF2-40B4-BE49-F238E27FC236}">
                <a16:creationId xmlns:a16="http://schemas.microsoft.com/office/drawing/2014/main" id="{314EEAA7-3BD3-4D9F-C330-3CC27F1BF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" r="48419" b="6654"/>
          <a:stretch/>
        </p:blipFill>
        <p:spPr bwMode="auto">
          <a:xfrm>
            <a:off x="2635901" y="1232622"/>
            <a:ext cx="3002684" cy="16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trlX AUTOMATION Starterkit">
            <a:extLst>
              <a:ext uri="{FF2B5EF4-FFF2-40B4-BE49-F238E27FC236}">
                <a16:creationId xmlns:a16="http://schemas.microsoft.com/office/drawing/2014/main" id="{6A33DBC0-2C4C-C312-9D94-37618B798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954" r="20000" b="22884"/>
          <a:stretch/>
        </p:blipFill>
        <p:spPr bwMode="auto">
          <a:xfrm>
            <a:off x="6406575" y="1125458"/>
            <a:ext cx="1912002" cy="19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756-A4 | Rockwell Automation 1756 Series I/O module | RS">
            <a:extLst>
              <a:ext uri="{FF2B5EF4-FFF2-40B4-BE49-F238E27FC236}">
                <a16:creationId xmlns:a16="http://schemas.microsoft.com/office/drawing/2014/main" id="{56BBCA45-5951-4D3F-FB0E-A00AA9C5A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9431" y="1116466"/>
            <a:ext cx="2767105" cy="18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AGO 750-891">
            <a:extLst>
              <a:ext uri="{FF2B5EF4-FFF2-40B4-BE49-F238E27FC236}">
                <a16:creationId xmlns:a16="http://schemas.microsoft.com/office/drawing/2014/main" id="{FB845B86-A467-63D9-8028-D160F0CBD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183" y="3589638"/>
            <a:ext cx="1630001" cy="22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C432S - AS-Interface EtherCAT gateway with PLC - ifm">
            <a:extLst>
              <a:ext uri="{FF2B5EF4-FFF2-40B4-BE49-F238E27FC236}">
                <a16:creationId xmlns:a16="http://schemas.microsoft.com/office/drawing/2014/main" id="{DFE988AA-2C84-B6CD-375C-979AAC02B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0852" y="3679001"/>
            <a:ext cx="1643449" cy="21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hoenix Contact announces PLCnext Technology">
            <a:extLst>
              <a:ext uri="{FF2B5EF4-FFF2-40B4-BE49-F238E27FC236}">
                <a16:creationId xmlns:a16="http://schemas.microsoft.com/office/drawing/2014/main" id="{9F1ADBF0-3429-1C35-44CF-BCCDFF0B6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2849" y="3694119"/>
            <a:ext cx="2848788" cy="20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chneider Electric Modicon M221 Series Logic Controller, 100 to 240 V ac  Supply, Relay Output, 24-Input, Discrete Input">
            <a:extLst>
              <a:ext uri="{FF2B5EF4-FFF2-40B4-BE49-F238E27FC236}">
                <a16:creationId xmlns:a16="http://schemas.microsoft.com/office/drawing/2014/main" id="{B738029C-9E48-AB5A-AF14-31D4322B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641" y="3807062"/>
            <a:ext cx="2330684" cy="17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5E23E-A0BE-2B99-AB3D-0753E0E85948}"/>
              </a:ext>
            </a:extLst>
          </p:cNvPr>
          <p:cNvSpPr txBox="1"/>
          <p:nvPr/>
        </p:nvSpPr>
        <p:spPr>
          <a:xfrm>
            <a:off x="844115" y="307194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Siemens</a:t>
            </a:r>
            <a:endParaRPr lang="ro-RO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4CE8E-6D1D-C466-8402-C71AE57EE759}"/>
              </a:ext>
            </a:extLst>
          </p:cNvPr>
          <p:cNvSpPr txBox="1"/>
          <p:nvPr/>
        </p:nvSpPr>
        <p:spPr>
          <a:xfrm>
            <a:off x="3632457" y="3071948"/>
            <a:ext cx="100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Beckhoff</a:t>
            </a:r>
            <a:endParaRPr lang="ro-R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31526-8EC3-31AA-B6BB-CFAF35A76CCB}"/>
              </a:ext>
            </a:extLst>
          </p:cNvPr>
          <p:cNvSpPr txBox="1"/>
          <p:nvPr/>
        </p:nvSpPr>
        <p:spPr>
          <a:xfrm>
            <a:off x="9504199" y="3071948"/>
            <a:ext cx="141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Allen Bradley</a:t>
            </a:r>
            <a:endParaRPr lang="ro-R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7E2953-0D20-417C-CA1D-42A6C201F6B7}"/>
              </a:ext>
            </a:extLst>
          </p:cNvPr>
          <p:cNvSpPr txBox="1"/>
          <p:nvPr/>
        </p:nvSpPr>
        <p:spPr>
          <a:xfrm>
            <a:off x="6600989" y="3071948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Bosch Rexroth</a:t>
            </a:r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1CF706-DB0A-374D-D31F-2933C8759832}"/>
              </a:ext>
            </a:extLst>
          </p:cNvPr>
          <p:cNvSpPr txBox="1"/>
          <p:nvPr/>
        </p:nvSpPr>
        <p:spPr>
          <a:xfrm>
            <a:off x="968347" y="5844806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Wago</a:t>
            </a:r>
            <a:endParaRPr lang="ro-R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5388B-8259-A569-9495-E5C0161DBC74}"/>
              </a:ext>
            </a:extLst>
          </p:cNvPr>
          <p:cNvSpPr txBox="1"/>
          <p:nvPr/>
        </p:nvSpPr>
        <p:spPr>
          <a:xfrm>
            <a:off x="3280342" y="5844806"/>
            <a:ext cx="171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Phoenix Contact</a:t>
            </a:r>
            <a:endParaRPr lang="ro-RO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2D93D6-F251-8BDB-9A02-B0B992352ADC}"/>
              </a:ext>
            </a:extLst>
          </p:cNvPr>
          <p:cNvSpPr txBox="1"/>
          <p:nvPr/>
        </p:nvSpPr>
        <p:spPr>
          <a:xfrm>
            <a:off x="9627727" y="5844806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Schneider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F6CC0D-9FFA-0B80-50EA-1677FB7F3F7E}"/>
              </a:ext>
            </a:extLst>
          </p:cNvPr>
          <p:cNvSpPr txBox="1"/>
          <p:nvPr/>
        </p:nvSpPr>
        <p:spPr>
          <a:xfrm>
            <a:off x="7089905" y="5844806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IFM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84873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8598-7B9E-49F5-A141-A65C940E2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24262A-42E0-9172-148C-E854A86A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PLC: Structură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6C996-1E14-8C50-EE34-9BD3DD7D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80AA47-ECD8-BA8A-9DC5-0716F932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828CF-289F-E5F3-2FEE-F1986622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9" y="1170205"/>
            <a:ext cx="10164092" cy="48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DA86A-920B-E3F0-723F-187905427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AF4F9C-C927-42CD-29F6-4B65232D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</a:t>
            </a:r>
            <a:r>
              <a:rPr lang="ro-RO" dirty="0"/>
              <a:t>Structură</a:t>
            </a:r>
            <a:r>
              <a:rPr lang="en-US" dirty="0"/>
              <a:t>: Backplane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F70C4C-5AA3-50C9-396D-F419FCB2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8909" y="4306152"/>
            <a:ext cx="6145966" cy="17583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Backplane</a:t>
            </a:r>
            <a:r>
              <a:rPr lang="ro-RO" dirty="0"/>
              <a:t> activ</a:t>
            </a:r>
          </a:p>
          <a:p>
            <a:pPr lvl="1"/>
            <a:r>
              <a:rPr lang="ro-RO" dirty="0"/>
              <a:t>Deconectarea și conectarea fără reacție a modulelor I/O în timpul funcționării</a:t>
            </a:r>
          </a:p>
          <a:p>
            <a:pPr lvl="1"/>
            <a:r>
              <a:rPr lang="ro-RO" dirty="0"/>
              <a:t>Rezervă capacitate pentru utilizare ulterioară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8A0D8-DFE5-0D4C-051C-74A1A7AC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FA129F-765D-5487-A6C9-036A0E8C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29ABA-C8E7-62AA-E5D8-225926F6F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390" y="4306152"/>
            <a:ext cx="5181600" cy="17583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Backplane</a:t>
            </a:r>
            <a:r>
              <a:rPr lang="ro-RO" dirty="0"/>
              <a:t> pasiv</a:t>
            </a:r>
          </a:p>
        </p:txBody>
      </p:sp>
      <p:pic>
        <p:nvPicPr>
          <p:cNvPr id="4" name="Picture 2" descr="New Products for Engineers | Active Backplane Bus for SIMATIC S7-1500 and  ET200MP IO | Siemens">
            <a:extLst>
              <a:ext uri="{FF2B5EF4-FFF2-40B4-BE49-F238E27FC236}">
                <a16:creationId xmlns:a16="http://schemas.microsoft.com/office/drawing/2014/main" id="{A046F557-8ABD-9867-D4C9-849ED594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0" y="1625917"/>
            <a:ext cx="5181600" cy="20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ECE13-B4A3-D245-78D1-08CB398CD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3" y="1046495"/>
            <a:ext cx="3485596" cy="29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26B4A-512C-3625-0F8C-1EA307543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BF8D5-2DCF-BAD8-DC41-DEE61445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PLC: Structură: CPU Compact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8ED9D4-FE58-A46F-D4D3-9FE7A3749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6793" y="4418577"/>
            <a:ext cx="4770620" cy="1758386"/>
          </a:xfrm>
        </p:spPr>
        <p:txBody>
          <a:bodyPr>
            <a:normAutofit/>
          </a:bodyPr>
          <a:lstStyle/>
          <a:p>
            <a:r>
              <a:rPr lang="ro-RO" dirty="0"/>
              <a:t>CPU modular</a:t>
            </a:r>
          </a:p>
          <a:p>
            <a:pPr lvl="1"/>
            <a:r>
              <a:rPr lang="ro-RO" dirty="0"/>
              <a:t>CPU-</a:t>
            </a:r>
            <a:r>
              <a:rPr lang="ro-RO" dirty="0" err="1"/>
              <a:t>ul</a:t>
            </a:r>
            <a:r>
              <a:rPr lang="ro-RO" dirty="0"/>
              <a:t> nu prezinta I/O-uri</a:t>
            </a:r>
          </a:p>
          <a:p>
            <a:pPr lvl="1"/>
            <a:r>
              <a:rPr lang="ro-RO" dirty="0"/>
              <a:t>Modulele IO sunt dispozitive independente de CPU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78AA7-73C5-FF97-DCEA-315E2075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517B0-AC1B-A7D7-F752-0BE4E5B5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7338D-D922-4BC5-1D5C-B902F679C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18577"/>
            <a:ext cx="5181600" cy="1758386"/>
          </a:xfrm>
        </p:spPr>
        <p:txBody>
          <a:bodyPr>
            <a:normAutofit/>
          </a:bodyPr>
          <a:lstStyle/>
          <a:p>
            <a:r>
              <a:rPr lang="ro-RO" dirty="0"/>
              <a:t>CPU compact</a:t>
            </a:r>
          </a:p>
          <a:p>
            <a:pPr lvl="1"/>
            <a:r>
              <a:rPr lang="ro-RO" dirty="0"/>
              <a:t>I/O-uri disponibile direct pe CPU</a:t>
            </a:r>
          </a:p>
          <a:p>
            <a:pPr marL="0" indent="0">
              <a:buNone/>
            </a:pPr>
            <a:endParaRPr lang="ro-RO" sz="2000" dirty="0"/>
          </a:p>
          <a:p>
            <a:pPr marL="0" indent="0">
              <a:buNone/>
            </a:pPr>
            <a:r>
              <a:rPr lang="ro-RO" sz="2000" dirty="0"/>
              <a:t>! Un CPU compact poate sa fie si modular</a:t>
            </a:r>
          </a:p>
        </p:txBody>
      </p:sp>
      <p:pic>
        <p:nvPicPr>
          <p:cNvPr id="8194" name="Picture 2" descr="SIMATIC S7-1200 Controller Family Released for Delivery - ID: 36524193 -  Industry Support Siemens">
            <a:extLst>
              <a:ext uri="{FF2B5EF4-FFF2-40B4-BE49-F238E27FC236}">
                <a16:creationId xmlns:a16="http://schemas.microsoft.com/office/drawing/2014/main" id="{ADE6C907-8402-CE67-CBD8-3657D3C96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0"/>
          <a:stretch/>
        </p:blipFill>
        <p:spPr bwMode="auto">
          <a:xfrm>
            <a:off x="681197" y="1601735"/>
            <a:ext cx="4657917" cy="21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iemens SIMATIC S7-1500 Series PLC CPU for Use with SIMATIC S7-1500 Series,  24 V Supply, 3-Input, Digital Input | Siemens | RS Components Romania">
            <a:extLst>
              <a:ext uri="{FF2B5EF4-FFF2-40B4-BE49-F238E27FC236}">
                <a16:creationId xmlns:a16="http://schemas.microsoft.com/office/drawing/2014/main" id="{556CDBBA-E403-D274-EA13-8525D163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93" y="1466722"/>
            <a:ext cx="1637012" cy="25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6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90E8-8953-9542-519D-50430E64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8462A-6F7D-4CEB-78F3-8AD99ECB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Unitatea </a:t>
            </a:r>
            <a:r>
              <a:rPr lang="en-US" dirty="0"/>
              <a:t>central</a:t>
            </a:r>
            <a:r>
              <a:rPr lang="ro-RO" dirty="0"/>
              <a:t>ă</a:t>
            </a:r>
            <a:r>
              <a:rPr lang="en-US" dirty="0"/>
              <a:t> (CPU)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98EF7B-D905-B2F1-DC76-E15948D9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FBB74-97B3-08DB-8ED6-FE0AF06C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4" descr="Siemens SIMATIC S7-1500 Series PLC CPU for Use with SIMATIC S7-1500 Series,  24 V Supply, 3-Input, Digital Input | Siemens | RS Components Romania">
            <a:extLst>
              <a:ext uri="{FF2B5EF4-FFF2-40B4-BE49-F238E27FC236}">
                <a16:creationId xmlns:a16="http://schemas.microsoft.com/office/drawing/2014/main" id="{ABBE048A-FAC8-72C7-28B7-6A87CF6F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7" y="1067526"/>
            <a:ext cx="1223657" cy="19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6ES7516-3FN01-0AB0 | Siemens Simatic S7-1500 - CPU | PLC-City">
            <a:extLst>
              <a:ext uri="{FF2B5EF4-FFF2-40B4-BE49-F238E27FC236}">
                <a16:creationId xmlns:a16="http://schemas.microsoft.com/office/drawing/2014/main" id="{103AC936-51C2-64D8-6BBA-FF8B76B8B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888" y="3653200"/>
            <a:ext cx="1230815" cy="19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6ES7516-3TN00-0AB0 | Siemens SIMATIC S7-1500T Series PLC CPU for Use with  SIMATIC S7-1500 Series, CPU Output, 20-Input | RS">
            <a:extLst>
              <a:ext uri="{FF2B5EF4-FFF2-40B4-BE49-F238E27FC236}">
                <a16:creationId xmlns:a16="http://schemas.microsoft.com/office/drawing/2014/main" id="{044D508C-66A7-B63C-5C1F-E0CEF3E09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18305"/>
          <a:stretch/>
        </p:blipFill>
        <p:spPr bwMode="auto">
          <a:xfrm>
            <a:off x="4108862" y="1067525"/>
            <a:ext cx="2163535" cy="19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48630-EF85-BC72-BFD4-D060EB881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28" y="3579583"/>
            <a:ext cx="2372202" cy="2104428"/>
          </a:xfrm>
          <a:prstGeom prst="rect">
            <a:avLst/>
          </a:prstGeom>
        </p:spPr>
      </p:pic>
      <p:pic>
        <p:nvPicPr>
          <p:cNvPr id="10246" name="Picture 6" descr="Siemens SIMATIC S7-1500H Series PLC CPU for Use with SIMATIC">
            <a:extLst>
              <a:ext uri="{FF2B5EF4-FFF2-40B4-BE49-F238E27FC236}">
                <a16:creationId xmlns:a16="http://schemas.microsoft.com/office/drawing/2014/main" id="{DFF4B6ED-932B-0BB6-051A-14AB9A9A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35" y="3609466"/>
            <a:ext cx="3638326" cy="20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D5CD5-4F14-E7A2-BF4A-29C86A4C9B45}"/>
              </a:ext>
            </a:extLst>
          </p:cNvPr>
          <p:cNvSpPr txBox="1"/>
          <p:nvPr/>
        </p:nvSpPr>
        <p:spPr>
          <a:xfrm>
            <a:off x="910034" y="308359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S7-1500</a:t>
            </a:r>
            <a:endParaRPr lang="ro-R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8E1EE4-7D8F-08B5-D91A-8EC7A8A5CD11}"/>
              </a:ext>
            </a:extLst>
          </p:cNvPr>
          <p:cNvSpPr txBox="1"/>
          <p:nvPr/>
        </p:nvSpPr>
        <p:spPr>
          <a:xfrm>
            <a:off x="4440263" y="3083591"/>
            <a:ext cx="150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S7-1500T</a:t>
            </a:r>
            <a:endParaRPr lang="ro-RO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49A20-1B3E-88C4-0BD7-E4280E5F853F}"/>
              </a:ext>
            </a:extLst>
          </p:cNvPr>
          <p:cNvSpPr txBox="1"/>
          <p:nvPr/>
        </p:nvSpPr>
        <p:spPr>
          <a:xfrm>
            <a:off x="8468089" y="3083591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Compact S7-1500C</a:t>
            </a:r>
            <a:endParaRPr lang="ro-RO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6FF29-C890-69BA-C7C5-70B95B7BD60E}"/>
              </a:ext>
            </a:extLst>
          </p:cNvPr>
          <p:cNvSpPr txBox="1"/>
          <p:nvPr/>
        </p:nvSpPr>
        <p:spPr>
          <a:xfrm>
            <a:off x="857135" y="5758902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S7-1500F</a:t>
            </a:r>
            <a:endParaRPr lang="ro-R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161C7-B3C7-BBF5-EAA4-11B8D4548F53}"/>
              </a:ext>
            </a:extLst>
          </p:cNvPr>
          <p:cNvSpPr txBox="1"/>
          <p:nvPr/>
        </p:nvSpPr>
        <p:spPr>
          <a:xfrm>
            <a:off x="4387364" y="5758902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S7-1500TF</a:t>
            </a:r>
            <a:endParaRPr lang="ro-R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026E8-E064-09DA-8910-E3F988932302}"/>
              </a:ext>
            </a:extLst>
          </p:cNvPr>
          <p:cNvSpPr txBox="1"/>
          <p:nvPr/>
        </p:nvSpPr>
        <p:spPr>
          <a:xfrm>
            <a:off x="8849603" y="5620403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 S7-1500H</a:t>
            </a:r>
          </a:p>
          <a:p>
            <a:r>
              <a:rPr lang="en-US" dirty="0"/>
              <a:t>CPU S7-1500HF</a:t>
            </a:r>
            <a:endParaRPr lang="ro-R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6302C-DC5A-0613-741E-602B1F8C3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88" y="1178495"/>
            <a:ext cx="1456619" cy="18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8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272D-87E5-0115-0EDB-EFAA09F4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E9118BB-803F-A843-4B26-340A3469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Unitatea centrală (CPU)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825097-8CAC-5D01-51CB-C0A6FA56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F2E6A-2CB4-B0B4-65B3-DDF75449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6C133-A926-3910-8E9E-3E84959B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7"/>
          <a:stretch/>
        </p:blipFill>
        <p:spPr>
          <a:xfrm>
            <a:off x="6519484" y="932655"/>
            <a:ext cx="4834316" cy="53112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073E5-4B2D-DF3D-AC5D-73E65A63C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5639899" cy="5029099"/>
          </a:xfrm>
        </p:spPr>
        <p:txBody>
          <a:bodyPr/>
          <a:lstStyle/>
          <a:p>
            <a:r>
              <a:rPr lang="ro-RO" dirty="0"/>
              <a:t>Producător</a:t>
            </a:r>
          </a:p>
          <a:p>
            <a:r>
              <a:rPr lang="ro-RO" dirty="0"/>
              <a:t>Procesor </a:t>
            </a:r>
          </a:p>
          <a:p>
            <a:r>
              <a:rPr lang="ro-RO" dirty="0"/>
              <a:t>Memorie program</a:t>
            </a:r>
          </a:p>
          <a:p>
            <a:r>
              <a:rPr lang="ro-RO" dirty="0"/>
              <a:t>Memorie de date</a:t>
            </a:r>
          </a:p>
          <a:p>
            <a:r>
              <a:rPr lang="ro-RO" dirty="0"/>
              <a:t>Comunicație</a:t>
            </a:r>
          </a:p>
          <a:p>
            <a:r>
              <a:rPr lang="ro-RO" dirty="0"/>
              <a:t>Capabilități software</a:t>
            </a:r>
          </a:p>
          <a:p>
            <a:r>
              <a:rPr lang="ro-RO" dirty="0"/>
              <a:t>Standard / </a:t>
            </a:r>
            <a:r>
              <a:rPr lang="en-US" dirty="0"/>
              <a:t>Failsafe</a:t>
            </a:r>
          </a:p>
          <a:p>
            <a:r>
              <a:rPr lang="ro-RO" dirty="0"/>
              <a:t>Număr de module I/O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83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6E79-2CCC-1F74-19F3-52567134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6AD5D9-969C-B6AA-FCC6-41BEFFF6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intrare digitală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3543F-A501-83BF-788B-EB7D915C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8C2B41-9DC5-2A09-E809-0DCCC247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701E-5CA8-687E-28DB-6F7E355FBD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Caracteristici:</a:t>
            </a:r>
          </a:p>
          <a:p>
            <a:pPr lvl="1"/>
            <a:r>
              <a:rPr lang="ro-RO" dirty="0"/>
              <a:t>In general, 24VDC</a:t>
            </a:r>
          </a:p>
          <a:p>
            <a:pPr lvl="1"/>
            <a:r>
              <a:rPr lang="ro-RO" dirty="0"/>
              <a:t>Leduri de stare</a:t>
            </a:r>
          </a:p>
          <a:p>
            <a:pPr lvl="1"/>
            <a:r>
              <a:rPr lang="ro-RO" dirty="0"/>
              <a:t>Frecventa de comutare</a:t>
            </a:r>
          </a:p>
          <a:p>
            <a:r>
              <a:rPr lang="ro-RO" dirty="0"/>
              <a:t>Cum aleg un modul de intrare digitala?</a:t>
            </a:r>
          </a:p>
          <a:p>
            <a:pPr lvl="1"/>
            <a:r>
              <a:rPr lang="ro-RO" dirty="0"/>
              <a:t>Numărul de intrări</a:t>
            </a:r>
          </a:p>
          <a:p>
            <a:pPr lvl="1"/>
            <a:r>
              <a:rPr lang="ro-RO" dirty="0"/>
              <a:t>Frecventa de comutare</a:t>
            </a:r>
          </a:p>
          <a:p>
            <a:pPr lvl="1"/>
            <a:r>
              <a:rPr lang="ro-RO" dirty="0"/>
              <a:t>Standard/</a:t>
            </a:r>
            <a:r>
              <a:rPr lang="en-US" dirty="0"/>
              <a:t>Failsafe</a:t>
            </a:r>
          </a:p>
          <a:p>
            <a:pPr lvl="1"/>
            <a:r>
              <a:rPr lang="ro-RO" dirty="0"/>
              <a:t>Standard/NAMUR</a:t>
            </a:r>
          </a:p>
          <a:p>
            <a:pPr lvl="1"/>
            <a:r>
              <a:rPr lang="en-US" dirty="0"/>
              <a:t>Sink/Source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0ECC38-E94B-EC92-1FD6-1CF90F293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5" y="1117243"/>
            <a:ext cx="4247858" cy="4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AA50E-AC2F-876C-05D1-7AD0A9CF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17243"/>
            <a:ext cx="1587582" cy="47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37CB-8867-C527-FACC-0E38857B7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92A6B-C361-C1D2-BC6F-1EB2ED180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ro-RO" dirty="0"/>
              <a:t>Modulul 2 – Sisteme integrate de conducere (UTM-I40-002)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7F8F-497F-5E8C-8945-C3AC235A1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Viorel Mihai</a:t>
            </a:r>
          </a:p>
          <a:p>
            <a:r>
              <a:rPr lang="en-US" dirty="0">
                <a:hlinkClick r:id="rId2"/>
              </a:rPr>
              <a:t>viorel.mihai@astiautomation.com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644C1-54DF-9E3B-82A7-EF5E2FF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F095F6-C371-440D-B793-540E1B7A7FB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45A2C66-5B1E-BC93-B423-E38B2B39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www.astiautomation.com</a:t>
            </a:r>
          </a:p>
        </p:txBody>
      </p:sp>
    </p:spTree>
    <p:extLst>
      <p:ext uri="{BB962C8B-B14F-4D97-AF65-F5344CB8AC3E}">
        <p14:creationId xmlns:p14="http://schemas.microsoft.com/office/powerpoint/2010/main" val="414577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8443-0A22-B75E-7456-79531A969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BC3656-4F83-0A29-C5D6-1E3F7E21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intrare digitală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FEA90-D679-010A-B6CE-7BEF6F3B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9220E9-9F0F-D94D-FB8A-EDC0FCE8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30FAB-BE99-0F2B-AA8D-818D28E41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3862675" cy="4773087"/>
          </a:xfrm>
        </p:spPr>
        <p:txBody>
          <a:bodyPr/>
          <a:lstStyle/>
          <a:p>
            <a:r>
              <a:rPr lang="ro-RO" dirty="0"/>
              <a:t>① Interfață</a:t>
            </a:r>
            <a:r>
              <a:rPr lang="en-US" dirty="0"/>
              <a:t> backplane</a:t>
            </a:r>
            <a:r>
              <a:rPr lang="ro-RO" dirty="0"/>
              <a:t> bus </a:t>
            </a:r>
            <a:endParaRPr lang="en-US" dirty="0"/>
          </a:p>
          <a:p>
            <a:r>
              <a:rPr lang="ro-RO" dirty="0"/>
              <a:t>② Mod de operare</a:t>
            </a:r>
            <a:r>
              <a:rPr lang="en-US" dirty="0"/>
              <a:t> </a:t>
            </a:r>
            <a:r>
              <a:rPr lang="ro-RO" dirty="0"/>
              <a:t>"</a:t>
            </a:r>
            <a:r>
              <a:rPr lang="en-US" dirty="0"/>
              <a:t>sinking</a:t>
            </a:r>
            <a:r>
              <a:rPr lang="ro-RO" dirty="0"/>
              <a:t>" </a:t>
            </a:r>
            <a:endParaRPr lang="en-US" dirty="0"/>
          </a:p>
          <a:p>
            <a:r>
              <a:rPr lang="ro-RO" dirty="0"/>
              <a:t>③ Mod de operare "</a:t>
            </a:r>
            <a:r>
              <a:rPr lang="en-US" dirty="0"/>
              <a:t>sourcing</a:t>
            </a:r>
            <a:r>
              <a:rPr lang="ro-RO" dirty="0"/>
              <a:t>"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E158CF8-3CE3-7BA4-5A49-9B4455635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22" y="1260560"/>
            <a:ext cx="6452174" cy="4773086"/>
          </a:xfrm>
        </p:spPr>
      </p:pic>
    </p:spTree>
    <p:extLst>
      <p:ext uri="{BB962C8B-B14F-4D97-AF65-F5344CB8AC3E}">
        <p14:creationId xmlns:p14="http://schemas.microsoft.com/office/powerpoint/2010/main" val="304178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F3E69-DDD0-0EAD-9528-985D0B44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89BAEF-092A-ED76-C8F3-17544B88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ieșire digitală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B6741-B826-8A2C-16B6-6C4BC2F7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D3FAA2-3504-AB16-FC4D-D924BA71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9B53E-A467-8ABA-C1D2-727050769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1906"/>
            <a:ext cx="5181600" cy="5394346"/>
          </a:xfrm>
        </p:spPr>
        <p:txBody>
          <a:bodyPr>
            <a:normAutofit lnSpcReduction="10000"/>
          </a:bodyPr>
          <a:lstStyle/>
          <a:p>
            <a:r>
              <a:rPr lang="ro-RO" dirty="0"/>
              <a:t>Caracteristici:</a:t>
            </a:r>
          </a:p>
          <a:p>
            <a:pPr lvl="1"/>
            <a:r>
              <a:rPr lang="ro-RO" dirty="0"/>
              <a:t>In general, 24VDC</a:t>
            </a:r>
          </a:p>
          <a:p>
            <a:pPr lvl="1"/>
            <a:r>
              <a:rPr lang="ro-RO" dirty="0"/>
              <a:t>Leduri de stare</a:t>
            </a:r>
          </a:p>
          <a:p>
            <a:pPr lvl="1"/>
            <a:r>
              <a:rPr lang="ro-RO" dirty="0"/>
              <a:t>Curent maxim</a:t>
            </a:r>
          </a:p>
          <a:p>
            <a:pPr lvl="1"/>
            <a:r>
              <a:rPr lang="ro-RO" dirty="0"/>
              <a:t>Ieșire pe tranzistor / releu</a:t>
            </a:r>
          </a:p>
          <a:p>
            <a:r>
              <a:rPr lang="ro-RO" dirty="0"/>
              <a:t>Cum aleg un modul de ieșire digitala?</a:t>
            </a:r>
          </a:p>
          <a:p>
            <a:pPr lvl="1"/>
            <a:r>
              <a:rPr lang="ro-RO" dirty="0"/>
              <a:t>Tensiune ieșire</a:t>
            </a:r>
          </a:p>
          <a:p>
            <a:pPr lvl="1"/>
            <a:r>
              <a:rPr lang="ro-RO" dirty="0"/>
              <a:t>Curent maxim</a:t>
            </a:r>
          </a:p>
          <a:p>
            <a:pPr lvl="1"/>
            <a:r>
              <a:rPr lang="ro-RO" dirty="0"/>
              <a:t>Frecventa de comutare</a:t>
            </a:r>
          </a:p>
          <a:p>
            <a:pPr lvl="1"/>
            <a:r>
              <a:rPr lang="ro-RO" dirty="0"/>
              <a:t>Standard/</a:t>
            </a:r>
            <a:r>
              <a:rPr lang="en-US" dirty="0"/>
              <a:t>Failsafe</a:t>
            </a:r>
          </a:p>
          <a:p>
            <a:pPr lvl="1"/>
            <a:r>
              <a:rPr lang="ro-RO" dirty="0"/>
              <a:t>Capabilitate PWM</a:t>
            </a:r>
          </a:p>
          <a:p>
            <a:pPr lvl="1"/>
            <a:r>
              <a:rPr lang="ro-RO" dirty="0"/>
              <a:t>Numărul de ieșiri</a:t>
            </a:r>
          </a:p>
          <a:p>
            <a:pPr lvl="1"/>
            <a:r>
              <a:rPr lang="en-US" dirty="0"/>
              <a:t>Sink/Source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C41D7F7-2484-CB6F-CE67-D6F1A41307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24" y="1403876"/>
            <a:ext cx="4203615" cy="429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6A1819-13D7-2AFC-A614-BEACC6420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22" y="1403876"/>
            <a:ext cx="1482015" cy="43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7280-D3AC-6235-00FC-F40D237CB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52B98D-95DA-A139-1677-1A9811401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ieșire digital</a:t>
            </a:r>
            <a:r>
              <a:rPr lang="en-US" dirty="0"/>
              <a:t> sink</a:t>
            </a:r>
            <a:endParaRPr lang="ro-R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4CC57-333E-A38B-678C-BC3BE992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4DA45D-EFC6-EF69-76A4-DA0CB7BE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9F3D91-244C-2B01-3FF8-E45A7B744D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11" y="1027118"/>
            <a:ext cx="6513214" cy="4803764"/>
          </a:xfrm>
        </p:spPr>
      </p:pic>
    </p:spTree>
    <p:extLst>
      <p:ext uri="{BB962C8B-B14F-4D97-AF65-F5344CB8AC3E}">
        <p14:creationId xmlns:p14="http://schemas.microsoft.com/office/powerpoint/2010/main" val="4202537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B9F9-724B-2B74-22BC-5CEA61CFB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E8F9CE-B8D3-369D-5A86-46D3B012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intrare analogică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F3531-B95A-7317-E7BC-267E6DB2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0EEE5-A8F3-4C75-45EA-A2E83C39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3E3B-3549-100E-AF3B-8B3F0DA1C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5134"/>
            <a:ext cx="5181600" cy="4961118"/>
          </a:xfrm>
        </p:spPr>
        <p:txBody>
          <a:bodyPr>
            <a:normAutofit/>
          </a:bodyPr>
          <a:lstStyle/>
          <a:p>
            <a:r>
              <a:rPr lang="ro-RO" dirty="0"/>
              <a:t>Caracteristici:</a:t>
            </a:r>
          </a:p>
          <a:p>
            <a:pPr lvl="1"/>
            <a:r>
              <a:rPr lang="ro-RO" dirty="0"/>
              <a:t>In tensiune: 0-10V, -10V – 10V</a:t>
            </a:r>
          </a:p>
          <a:p>
            <a:pPr lvl="1"/>
            <a:r>
              <a:rPr lang="ro-RO" dirty="0"/>
              <a:t>In curent: 4-20mA, 0-20mA</a:t>
            </a:r>
          </a:p>
          <a:p>
            <a:r>
              <a:rPr lang="ro-RO" dirty="0"/>
              <a:t>Cum aleg un modul de intrare analogica?</a:t>
            </a:r>
          </a:p>
          <a:p>
            <a:pPr lvl="1"/>
            <a:r>
              <a:rPr lang="ro-RO" dirty="0"/>
              <a:t>Tipul semnalului si domeniul</a:t>
            </a:r>
          </a:p>
          <a:p>
            <a:pPr lvl="1"/>
            <a:r>
              <a:rPr lang="ro-RO" dirty="0"/>
              <a:t>Standard/</a:t>
            </a:r>
            <a:r>
              <a:rPr lang="en-US" dirty="0"/>
              <a:t>Failsafe</a:t>
            </a:r>
          </a:p>
          <a:p>
            <a:pPr lvl="1"/>
            <a:r>
              <a:rPr lang="ro-RO" dirty="0"/>
              <a:t>Numărul de intrări</a:t>
            </a:r>
            <a:endParaRPr lang="en-US" dirty="0"/>
          </a:p>
          <a:p>
            <a:pPr lvl="1"/>
            <a:r>
              <a:rPr lang="ro-RO" dirty="0"/>
              <a:t>Tipul</a:t>
            </a:r>
            <a:r>
              <a:rPr lang="en-US" dirty="0"/>
              <a:t> </a:t>
            </a:r>
            <a:r>
              <a:rPr lang="ro-RO" dirty="0"/>
              <a:t>conexiunii</a:t>
            </a:r>
            <a:r>
              <a:rPr lang="en-US" dirty="0"/>
              <a:t>: 2, 4 fire</a:t>
            </a:r>
            <a:endParaRPr lang="ro-RO" dirty="0"/>
          </a:p>
          <a:p>
            <a:pPr lvl="1"/>
            <a:r>
              <a:rPr lang="ro-RO" dirty="0"/>
              <a:t>Rezoluția</a:t>
            </a:r>
          </a:p>
          <a:p>
            <a:pPr lvl="1"/>
            <a:r>
              <a:rPr lang="ro-RO" dirty="0"/>
              <a:t>Cu/Fără comunicație HART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C34108-B8D6-AAF8-288A-64AC9F332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21" y="1415134"/>
            <a:ext cx="4915153" cy="4750044"/>
          </a:xfrm>
        </p:spPr>
      </p:pic>
    </p:spTree>
    <p:extLst>
      <p:ext uri="{BB962C8B-B14F-4D97-AF65-F5344CB8AC3E}">
        <p14:creationId xmlns:p14="http://schemas.microsoft.com/office/powerpoint/2010/main" val="374913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3C2F-8660-2217-A4A5-03FC14E3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858836-707A-6C9F-B617-B144A53A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 de ieșire analogică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35DE-4F44-0818-332D-162C7DC9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4FF2D8-E443-05F1-3D9D-D9E1BC58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C3A5-471B-D92E-EE3C-0A5923025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5134"/>
            <a:ext cx="5181600" cy="4961118"/>
          </a:xfrm>
        </p:spPr>
        <p:txBody>
          <a:bodyPr>
            <a:normAutofit/>
          </a:bodyPr>
          <a:lstStyle/>
          <a:p>
            <a:r>
              <a:rPr lang="ro-RO" dirty="0"/>
              <a:t>Caracteristici:</a:t>
            </a:r>
          </a:p>
          <a:p>
            <a:pPr lvl="1"/>
            <a:r>
              <a:rPr lang="ro-RO" dirty="0"/>
              <a:t>In tensiune: 0-10V, -10V – 10V</a:t>
            </a:r>
          </a:p>
          <a:p>
            <a:pPr lvl="1"/>
            <a:r>
              <a:rPr lang="ro-RO" dirty="0"/>
              <a:t>In curent: 4-20mA, 0-20mA</a:t>
            </a:r>
          </a:p>
          <a:p>
            <a:r>
              <a:rPr lang="ro-RO" dirty="0"/>
              <a:t>Cum aleg un modul de ieșire analogica?</a:t>
            </a:r>
          </a:p>
          <a:p>
            <a:pPr lvl="1"/>
            <a:r>
              <a:rPr lang="ro-RO" dirty="0"/>
              <a:t>Tipul semnalului si domeniul</a:t>
            </a:r>
            <a:endParaRPr lang="en-US" dirty="0"/>
          </a:p>
          <a:p>
            <a:pPr lvl="1"/>
            <a:r>
              <a:rPr lang="ro-RO" dirty="0"/>
              <a:t>Tipul</a:t>
            </a:r>
            <a:r>
              <a:rPr lang="en-US" dirty="0"/>
              <a:t> </a:t>
            </a:r>
            <a:r>
              <a:rPr lang="ro-RO" dirty="0"/>
              <a:t>conexiunii</a:t>
            </a:r>
            <a:r>
              <a:rPr lang="en-US" dirty="0"/>
              <a:t>: 2, 4 fire</a:t>
            </a:r>
            <a:endParaRPr lang="ro-RO" dirty="0"/>
          </a:p>
          <a:p>
            <a:pPr lvl="1"/>
            <a:r>
              <a:rPr lang="ro-RO" dirty="0"/>
              <a:t>Numărul de ieșiri</a:t>
            </a:r>
          </a:p>
          <a:p>
            <a:pPr lvl="1"/>
            <a:r>
              <a:rPr lang="ro-RO" dirty="0"/>
              <a:t>Rezoluția</a:t>
            </a:r>
          </a:p>
          <a:p>
            <a:pPr lvl="1"/>
            <a:r>
              <a:rPr lang="ro-RO" dirty="0"/>
              <a:t>Cu/Fără comunicație HART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367C53-61A6-2EF9-A6ED-A6464C86F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92" y="1434014"/>
            <a:ext cx="4235668" cy="4426177"/>
          </a:xfrm>
        </p:spPr>
      </p:pic>
    </p:spTree>
    <p:extLst>
      <p:ext uri="{BB962C8B-B14F-4D97-AF65-F5344CB8AC3E}">
        <p14:creationId xmlns:p14="http://schemas.microsoft.com/office/powerpoint/2010/main" val="364860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5D85-3F84-C156-DB03-F7AEAD51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94FAC0-3877-D04A-8C73-EC2FE517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Module speciale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47AE4-ECAD-C53C-BAB0-AECD7842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053995-5ADF-4E2D-7567-5635498B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762B-F34D-C234-B172-B0A620FC4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94202"/>
            <a:ext cx="5623969" cy="4961118"/>
          </a:xfrm>
        </p:spPr>
        <p:txBody>
          <a:bodyPr>
            <a:normAutofit/>
          </a:bodyPr>
          <a:lstStyle/>
          <a:p>
            <a:r>
              <a:rPr lang="ro-RO" dirty="0"/>
              <a:t>IO digitale, IO analogice</a:t>
            </a:r>
          </a:p>
          <a:p>
            <a:r>
              <a:rPr lang="ro-RO" dirty="0"/>
              <a:t>Comunicații (IO-Link, </a:t>
            </a:r>
            <a:r>
              <a:rPr lang="en-US" dirty="0" err="1"/>
              <a:t>Profinet</a:t>
            </a:r>
            <a:r>
              <a:rPr lang="ro-RO" dirty="0"/>
              <a:t> etc)</a:t>
            </a:r>
          </a:p>
          <a:p>
            <a:r>
              <a:rPr lang="en-US" dirty="0"/>
              <a:t>Power meter</a:t>
            </a:r>
          </a:p>
          <a:p>
            <a:r>
              <a:rPr lang="en-US" dirty="0"/>
              <a:t>Counter</a:t>
            </a:r>
          </a:p>
          <a:p>
            <a:r>
              <a:rPr lang="en-US" dirty="0"/>
              <a:t>Encoder</a:t>
            </a:r>
          </a:p>
          <a:p>
            <a:r>
              <a:rPr lang="ro-RO" dirty="0"/>
              <a:t>Celule de cântărire</a:t>
            </a:r>
          </a:p>
          <a:p>
            <a:r>
              <a:rPr lang="ro-RO" dirty="0"/>
              <a:t>Inteligenta artificiala</a:t>
            </a:r>
          </a:p>
          <a:p>
            <a:r>
              <a:rPr lang="ro-RO" dirty="0"/>
              <a:t>Cu gama de temperatura extinsa (ex. -40…+70 °C)</a:t>
            </a:r>
          </a:p>
          <a:p>
            <a:r>
              <a:rPr lang="en-US" dirty="0"/>
              <a:t>Failsafe</a:t>
            </a:r>
          </a:p>
          <a:p>
            <a:endParaRPr lang="en-US" dirty="0"/>
          </a:p>
        </p:txBody>
      </p:sp>
      <p:pic>
        <p:nvPicPr>
          <p:cNvPr id="1026" name="Picture 2" descr="How do you print the labeling strips of S7-1500 and ET 200MP? - ID:  83681795 - Industry Support Siemens">
            <a:extLst>
              <a:ext uri="{FF2B5EF4-FFF2-40B4-BE49-F238E27FC236}">
                <a16:creationId xmlns:a16="http://schemas.microsoft.com/office/drawing/2014/main" id="{B547B9E1-3589-56E9-C8C2-70C26F26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242850"/>
            <a:ext cx="4286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22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AA038-35B8-3ACF-ADCF-82FFA4EC7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37175D-E2DA-FFB9-CA56-532FC1EF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Exemplu structura Siemens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7D0A44-F2FE-3E5F-5E7B-623F481A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5D4F1-80FF-2D37-3F55-441AD4E3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145198-9CBE-FBB0-7124-764BC1844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624" y="1588957"/>
            <a:ext cx="5181600" cy="4495951"/>
          </a:xfrm>
        </p:spPr>
        <p:txBody>
          <a:bodyPr/>
          <a:lstStyle/>
          <a:p>
            <a:r>
              <a:rPr lang="ro-RO" dirty="0"/>
              <a:t>S7-1500</a:t>
            </a:r>
          </a:p>
          <a:p>
            <a:r>
              <a:rPr lang="ro-RO" dirty="0"/>
              <a:t>Module I/O conectate pe </a:t>
            </a:r>
            <a:r>
              <a:rPr lang="en-US" dirty="0"/>
              <a:t>backplane</a:t>
            </a:r>
            <a:r>
              <a:rPr lang="ro-RO" dirty="0"/>
              <a:t>-</a:t>
            </a:r>
            <a:r>
              <a:rPr lang="ro-RO" dirty="0" err="1"/>
              <a:t>ul</a:t>
            </a:r>
            <a:r>
              <a:rPr lang="ro-RO" dirty="0"/>
              <a:t> PLC-ului</a:t>
            </a:r>
          </a:p>
          <a:p>
            <a:r>
              <a:rPr lang="ro-RO" dirty="0"/>
              <a:t>Module I/O include in periferii distribuite</a:t>
            </a:r>
          </a:p>
          <a:p>
            <a:r>
              <a:rPr lang="ro-RO" dirty="0"/>
              <a:t>Comunicații industriale</a:t>
            </a:r>
          </a:p>
          <a:p>
            <a:r>
              <a:rPr lang="ro-RO" dirty="0"/>
              <a:t>HMI (</a:t>
            </a:r>
            <a:r>
              <a:rPr lang="en-US" dirty="0"/>
              <a:t>Human Machine Interface</a:t>
            </a:r>
            <a:r>
              <a:rPr lang="ro-RO" dirty="0"/>
              <a:t>)</a:t>
            </a:r>
          </a:p>
          <a:p>
            <a:endParaRPr lang="ro-RO" dirty="0"/>
          </a:p>
          <a:p>
            <a:endParaRPr lang="ro-R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24768-FD41-4186-77F7-387701DCC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43" y="1753353"/>
            <a:ext cx="5489825" cy="3209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929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D890-4929-398F-2D88-9711D0732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C1E872F-AC94-9960-B9E7-B91B333FC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Beckhoff PC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180004-607B-9919-10B7-85E42805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6DD81-B931-4FFC-3601-9473EF89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TwinCAT Vision | Beckhoff Worldwide">
            <a:extLst>
              <a:ext uri="{FF2B5EF4-FFF2-40B4-BE49-F238E27FC236}">
                <a16:creationId xmlns:a16="http://schemas.microsoft.com/office/drawing/2014/main" id="{DFF402E1-B046-FDE4-2E8C-27AACE1AA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29" y="1046163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6915 | Control cabinet Industrial PC | Beckhoff Italia">
            <a:extLst>
              <a:ext uri="{FF2B5EF4-FFF2-40B4-BE49-F238E27FC236}">
                <a16:creationId xmlns:a16="http://schemas.microsoft.com/office/drawing/2014/main" id="{EA76076C-7A3B-491D-B327-FAF645A54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8667" y="1218141"/>
            <a:ext cx="121806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Embedded PCs - Modular DIN rail industrial PCs | Beckhoff USA">
            <a:extLst>
              <a:ext uri="{FF2B5EF4-FFF2-40B4-BE49-F238E27FC236}">
                <a16:creationId xmlns:a16="http://schemas.microsoft.com/office/drawing/2014/main" id="{F8DDE410-6A42-B616-8135-F3436DDF2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" r="48419" b="6654"/>
          <a:stretch/>
        </p:blipFill>
        <p:spPr bwMode="auto">
          <a:xfrm>
            <a:off x="716357" y="4033573"/>
            <a:ext cx="3002684" cy="16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87578-3FD7-6FCF-FEF0-FAE24D6CA02D}"/>
              </a:ext>
            </a:extLst>
          </p:cNvPr>
          <p:cNvSpPr txBox="1"/>
          <p:nvPr/>
        </p:nvSpPr>
        <p:spPr>
          <a:xfrm>
            <a:off x="1184037" y="5690600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Beckhoff Embedded PC</a:t>
            </a:r>
            <a:endParaRPr lang="ro-R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C81E1-7CC0-595C-AA17-5FE447AE6EF4}"/>
              </a:ext>
            </a:extLst>
          </p:cNvPr>
          <p:cNvSpPr txBox="1"/>
          <p:nvPr/>
        </p:nvSpPr>
        <p:spPr>
          <a:xfrm>
            <a:off x="1688983" y="3543828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Beckhoff IPC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097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A8C8D-1F29-6B67-E057-031F7036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CC80EA-7CC8-FA8D-59DC-8F8400B6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Bosch Rexroth </a:t>
            </a:r>
            <a:r>
              <a:rPr lang="en-US" dirty="0" err="1"/>
              <a:t>ctrlX</a:t>
            </a:r>
            <a:r>
              <a:rPr lang="en-US" dirty="0"/>
              <a:t> CORE 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8B504A-1165-14B6-CE92-053358FE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4D761-1462-50AF-E34B-BA83CAD3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ABE25-1625-647A-78C3-0DAAE7A53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3" y="1177529"/>
            <a:ext cx="2695543" cy="4933947"/>
          </a:xfrm>
          <a:prstGeom prst="rect">
            <a:avLst/>
          </a:prstGeom>
        </p:spPr>
      </p:pic>
      <p:pic>
        <p:nvPicPr>
          <p:cNvPr id="2050" name="Picture 2" descr="Revolutionizing Edge Data with Bosch Rexroth ctrlX AUTOMATION | Prescient">
            <a:extLst>
              <a:ext uri="{FF2B5EF4-FFF2-40B4-BE49-F238E27FC236}">
                <a16:creationId xmlns:a16="http://schemas.microsoft.com/office/drawing/2014/main" id="{D5719F3F-8A28-B588-AB27-A68AACD87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192" y="1574800"/>
            <a:ext cx="7712208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trlX AUTOMATION Starterkit">
            <a:extLst>
              <a:ext uri="{FF2B5EF4-FFF2-40B4-BE49-F238E27FC236}">
                <a16:creationId xmlns:a16="http://schemas.microsoft.com/office/drawing/2014/main" id="{93B49E96-589B-ACC4-352B-6C9B98167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954" r="20000" b="22884"/>
          <a:stretch/>
        </p:blipFill>
        <p:spPr bwMode="auto">
          <a:xfrm>
            <a:off x="310574" y="4932795"/>
            <a:ext cx="1154159" cy="11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7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88484-19C1-E0D7-6095-FC591B751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057009D-8DD7-013F-53B2-D47A3236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Standardizare</a:t>
            </a:r>
            <a:r>
              <a:rPr lang="en-US" dirty="0"/>
              <a:t> PLC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C1093AE-F9E4-F60D-60BD-A4CEBDD0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89" y="1147863"/>
            <a:ext cx="11684681" cy="55318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IEC 61131-1:2003 Part 1: General information</a:t>
            </a:r>
          </a:p>
          <a:p>
            <a:pPr>
              <a:lnSpc>
                <a:spcPct val="100000"/>
              </a:lnSpc>
            </a:pPr>
            <a:r>
              <a:rPr lang="en-US" dirty="0"/>
              <a:t>IEC 61131-2:2017 Part 2: Equipment requirements and tests</a:t>
            </a:r>
          </a:p>
          <a:p>
            <a:pPr>
              <a:lnSpc>
                <a:spcPct val="100000"/>
              </a:lnSpc>
            </a:pPr>
            <a:r>
              <a:rPr lang="en-RO" dirty="0"/>
              <a:t>IEC 61131-3:2013</a:t>
            </a:r>
            <a:r>
              <a:rPr lang="en-US" dirty="0"/>
              <a:t> Part 3: Programming languages</a:t>
            </a:r>
          </a:p>
          <a:p>
            <a:pPr>
              <a:lnSpc>
                <a:spcPct val="100000"/>
              </a:lnSpc>
            </a:pPr>
            <a:r>
              <a:rPr lang="en-RO" dirty="0"/>
              <a:t>IEC TR 61131-4:2004</a:t>
            </a:r>
            <a:r>
              <a:rPr lang="en-US" dirty="0"/>
              <a:t> Part 4: User guidelines</a:t>
            </a:r>
          </a:p>
          <a:p>
            <a:pPr>
              <a:lnSpc>
                <a:spcPct val="100000"/>
              </a:lnSpc>
            </a:pPr>
            <a:r>
              <a:rPr lang="en-RO" dirty="0"/>
              <a:t>IEC 61131-5:2000</a:t>
            </a:r>
            <a:r>
              <a:rPr lang="en-US" dirty="0"/>
              <a:t> Part 5: Communications</a:t>
            </a:r>
          </a:p>
          <a:p>
            <a:pPr>
              <a:lnSpc>
                <a:spcPct val="100000"/>
              </a:lnSpc>
            </a:pPr>
            <a:r>
              <a:rPr lang="en-RO" dirty="0"/>
              <a:t>IEC 61131-6:2012</a:t>
            </a:r>
            <a:r>
              <a:rPr lang="en-US" dirty="0"/>
              <a:t> Part 6: Functional safety</a:t>
            </a:r>
          </a:p>
          <a:p>
            <a:pPr>
              <a:lnSpc>
                <a:spcPct val="100000"/>
              </a:lnSpc>
            </a:pPr>
            <a:r>
              <a:rPr lang="en-RO" dirty="0"/>
              <a:t>IEC 61131-7:2000</a:t>
            </a:r>
            <a:r>
              <a:rPr lang="en-US" dirty="0"/>
              <a:t> Part 7: Fuzzy control programming</a:t>
            </a:r>
          </a:p>
          <a:p>
            <a:pPr marL="0" indent="0">
              <a:buNone/>
            </a:pPr>
            <a:r>
              <a:rPr lang="en-US" dirty="0"/>
              <a:t>...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633D1-DD74-23D9-B400-66A60FA1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45787-63BC-A182-018B-922DA092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598E2-35A0-1A7E-C026-D1ABE8E16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5DC9-028A-6026-0F54-30503B3B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Agenda – Modulul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29DB-F877-3D90-B360-DF1B0EEDE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10778250" cy="5029099"/>
          </a:xfrm>
        </p:spPr>
        <p:txBody>
          <a:bodyPr>
            <a:normAutofit/>
          </a:bodyPr>
          <a:lstStyle/>
          <a:p>
            <a:pPr algn="just"/>
            <a:r>
              <a:rPr lang="ro-RO" dirty="0"/>
              <a:t>Structuri moderne de automate programabile - PLC (Siemens, Allen Bradley, Beckhoff, Phoenix Contact, Bosch Rexroth)</a:t>
            </a:r>
          </a:p>
          <a:p>
            <a:pPr algn="just"/>
            <a:r>
              <a:rPr lang="ro-RO" dirty="0"/>
              <a:t>Dezvoltarea aplicațiilor PLC pentru managementul unei celule robotice (standard IEC 61131-3)</a:t>
            </a:r>
          </a:p>
          <a:p>
            <a:pPr algn="just"/>
            <a:r>
              <a:rPr lang="ro-RO" dirty="0"/>
              <a:t>Interfețe HMI (</a:t>
            </a:r>
            <a:r>
              <a:rPr lang="en-US" dirty="0"/>
              <a:t>Human Machine Interface</a:t>
            </a:r>
            <a:r>
              <a:rPr lang="ro-RO" dirty="0"/>
              <a:t>) pentru monitorizarea și conducerea proceselor industriale</a:t>
            </a:r>
          </a:p>
          <a:p>
            <a:pPr algn="just"/>
            <a:r>
              <a:rPr lang="ro-RO" dirty="0"/>
              <a:t>Aspecte de integrare și comunicații industriale in vederea gestionarii unei celule robotice</a:t>
            </a:r>
          </a:p>
          <a:p>
            <a:pPr algn="just"/>
            <a:r>
              <a:rPr lang="ro-RO" dirty="0"/>
              <a:t>Studiu de caz:</a:t>
            </a:r>
          </a:p>
          <a:p>
            <a:pPr lvl="1" algn="just"/>
            <a:r>
              <a:rPr lang="ro-RO" dirty="0"/>
              <a:t>Modelarea unei aplicații de automatizare cu ajutorul diagramelor de stare</a:t>
            </a:r>
          </a:p>
          <a:p>
            <a:pPr lvl="1" algn="just"/>
            <a:r>
              <a:rPr lang="ro-RO" dirty="0"/>
              <a:t>Implementarea unui program de conducere automat cu tehnologii Siemens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101A0-62C6-6855-C6C8-F899D29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43B78-450C-6EAE-C400-83FD5046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5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2C78-D11E-1556-9170-DA0D3009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377332E-723D-3EAD-8223-C3A7F449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IEC 61131-3:2013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C25BC0-2AEE-A2A1-5F49-A0D7E407A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89" y="1147863"/>
            <a:ext cx="11684681" cy="553185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IEC 61131-3:2013 </a:t>
            </a:r>
            <a:r>
              <a:rPr lang="ro-RO" dirty="0"/>
              <a:t>specifică sintaxa și semantica unei suite unificate de limbaje de programare pentru PLC-uri. Această suită constă in:</a:t>
            </a:r>
          </a:p>
          <a:p>
            <a:pPr lvl="1">
              <a:lnSpc>
                <a:spcPct val="120000"/>
              </a:lnSpc>
            </a:pPr>
            <a:r>
              <a:rPr lang="ro-RO" dirty="0"/>
              <a:t>două limbaje textuale:</a:t>
            </a:r>
          </a:p>
          <a:p>
            <a:pPr lvl="2">
              <a:lnSpc>
                <a:spcPct val="120000"/>
              </a:lnSpc>
            </a:pPr>
            <a:r>
              <a:rPr lang="ro-RO" dirty="0"/>
              <a:t>Lista de instrucțiuni (IL)</a:t>
            </a:r>
          </a:p>
          <a:p>
            <a:pPr lvl="2">
              <a:lnSpc>
                <a:spcPct val="120000"/>
              </a:lnSpc>
            </a:pPr>
            <a:r>
              <a:rPr lang="ro-RO" dirty="0"/>
              <a:t>Text structurat (ST)</a:t>
            </a:r>
          </a:p>
          <a:p>
            <a:pPr lvl="1">
              <a:lnSpc>
                <a:spcPct val="120000"/>
              </a:lnSpc>
            </a:pPr>
            <a:r>
              <a:rPr lang="ro-RO" dirty="0"/>
              <a:t>două limbaje grafice</a:t>
            </a:r>
          </a:p>
          <a:p>
            <a:pPr lvl="2">
              <a:lnSpc>
                <a:spcPct val="120000"/>
              </a:lnSpc>
            </a:pPr>
            <a:r>
              <a:rPr lang="ro-RO" dirty="0"/>
              <a:t>Diagrama </a:t>
            </a:r>
            <a:r>
              <a:rPr lang="en-US" dirty="0"/>
              <a:t>ladder</a:t>
            </a:r>
            <a:r>
              <a:rPr lang="ro-RO" dirty="0"/>
              <a:t> (LD)</a:t>
            </a:r>
          </a:p>
          <a:p>
            <a:pPr lvl="2">
              <a:lnSpc>
                <a:spcPct val="120000"/>
              </a:lnSpc>
            </a:pPr>
            <a:r>
              <a:rPr lang="ro-RO" dirty="0"/>
              <a:t>Diagrama cu blocuri funcționale (FBD)</a:t>
            </a:r>
          </a:p>
          <a:p>
            <a:pPr>
              <a:lnSpc>
                <a:spcPct val="120000"/>
              </a:lnSpc>
            </a:pPr>
            <a:r>
              <a:rPr lang="ro-RO" dirty="0"/>
              <a:t>Standardul definește si un </a:t>
            </a:r>
            <a:r>
              <a:rPr lang="en-US" dirty="0"/>
              <a:t>tool</a:t>
            </a:r>
            <a:r>
              <a:rPr lang="ro-RO" dirty="0"/>
              <a:t> de structurare software numit</a:t>
            </a:r>
            <a:r>
              <a:rPr lang="en-US" dirty="0"/>
              <a:t> SFC (Sequential Function Chart)</a:t>
            </a:r>
          </a:p>
          <a:p>
            <a:pPr>
              <a:lnSpc>
                <a:spcPct val="120000"/>
              </a:lnSpc>
            </a:pPr>
            <a:r>
              <a:rPr lang="ro-RO" dirty="0"/>
              <a:t>Ediții: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1 - 1993-03-22 - IEC 61131-3:1993 - Revised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2 - 2003-01-21 - IEC 61131-3:2003 - Revised	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ighlight>
                  <a:srgbClr val="00FF00"/>
                </a:highlight>
              </a:rPr>
              <a:t>3 - 2013-02-20 - IEC 61131-3:2013 - Valid	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4 - 2025-06-13</a:t>
            </a:r>
          </a:p>
          <a:p>
            <a:endParaRPr lang="en-US" dirty="0"/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CE92AF-0F1E-5000-5908-D219ACFD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C355D-E26B-F4AE-7E3E-1E9809A9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8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78E3F-DA88-50A3-BB0C-73A07952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E69820C-3E30-BA9C-6369-41A5DCE5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Model software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1B9E1E-3691-1609-8B66-F57E7DF4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A8ECE-091A-7FD3-C19B-8EC71A7C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58BB4E-0F71-0E72-C768-17FC5D58A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93" y="1389363"/>
            <a:ext cx="7205349" cy="4375525"/>
          </a:xfrm>
        </p:spPr>
      </p:pic>
    </p:spTree>
    <p:extLst>
      <p:ext uri="{BB962C8B-B14F-4D97-AF65-F5344CB8AC3E}">
        <p14:creationId xmlns:p14="http://schemas.microsoft.com/office/powerpoint/2010/main" val="655841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301F-5D6E-F7AC-6AF7-11718A8C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C13A1A-9E2F-3B0C-E237-07C353B8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Model software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EE408A-4BAF-9586-3550-0CD245A8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F42C2-1D28-35A3-07FB-25444D75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32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76CBA5-7C58-07F4-9A8B-8AC1171FD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9876850" cy="47730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/>
              <a:t>POU (Program organization unit):</a:t>
            </a:r>
          </a:p>
          <a:p>
            <a:r>
              <a:rPr lang="en-US" sz="3600" dirty="0"/>
              <a:t>Function</a:t>
            </a:r>
          </a:p>
          <a:p>
            <a:r>
              <a:rPr lang="en-US" sz="3600" dirty="0"/>
              <a:t>Function block</a:t>
            </a:r>
          </a:p>
          <a:p>
            <a:r>
              <a:rPr lang="en-US" sz="3600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1002309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C992-D512-D6CB-A88F-7D35F9C3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6F29ECF-A944-33F7-17A9-9BBEBE68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en-US" dirty="0" err="1"/>
              <a:t>Tipuri</a:t>
            </a:r>
            <a:r>
              <a:rPr lang="en-US" dirty="0"/>
              <a:t> de date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3FC61D-0BB9-5751-0605-E526DADC3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6C264-4F12-E54D-D4E9-38C78D88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33</a:t>
            </a:fld>
            <a:endParaRPr lang="en-US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E909699A-733D-BE2B-81B5-9CBB22316E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12" y="1353804"/>
            <a:ext cx="11954576" cy="2685357"/>
          </a:xfr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244FA2D-CA71-3815-EC93-F58F0CEBB129}"/>
              </a:ext>
            </a:extLst>
          </p:cNvPr>
          <p:cNvSpPr txBox="1">
            <a:spLocks/>
          </p:cNvSpPr>
          <p:nvPr/>
        </p:nvSpPr>
        <p:spPr>
          <a:xfrm>
            <a:off x="8520765" y="3624727"/>
            <a:ext cx="3472314" cy="23212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Aptos" panose="020B0004020202020204" pitchFamily="34" charset="0"/>
              </a:defRPr>
            </a:lvl1pPr>
            <a:lvl2pPr marL="685800" lvl="1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2pPr>
            <a:lvl3pPr marL="1143000" lvl="2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ptos" panose="020B00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BOOL – 1 bit (0,1)</a:t>
            </a:r>
          </a:p>
          <a:p>
            <a:r>
              <a:rPr lang="en-US" dirty="0"/>
              <a:t>BYTE – 8 bit (1 byte)</a:t>
            </a:r>
          </a:p>
          <a:p>
            <a:r>
              <a:rPr lang="en-US" dirty="0"/>
              <a:t>WORD – 16 bit (2 byte)</a:t>
            </a:r>
          </a:p>
          <a:p>
            <a:r>
              <a:rPr lang="en-US" dirty="0"/>
              <a:t>DWORD – 32 bit (4 byte)</a:t>
            </a:r>
          </a:p>
          <a:p>
            <a:r>
              <a:rPr lang="en-US" dirty="0"/>
              <a:t>LWORD – 64 bit (8 byte)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183721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3884A-B944-37A5-60CB-A7DFBB95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54019B3-0631-2A40-356F-86047773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intregi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13853C-47AF-937C-82A3-71B3847E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C6C67-6E3B-CAC1-9041-8EC4C1FD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342C4BF-47C2-0C84-DFA2-BD0CEDD28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9876850" cy="4773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o-RO" dirty="0"/>
              <a:t>SINT – </a:t>
            </a:r>
            <a:r>
              <a:rPr lang="ro-RO" dirty="0" err="1"/>
              <a:t>signed</a:t>
            </a:r>
            <a:r>
              <a:rPr lang="ro-RO" dirty="0"/>
              <a:t> </a:t>
            </a:r>
            <a:r>
              <a:rPr lang="ro-RO" dirty="0" err="1"/>
              <a:t>short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(1 byte)</a:t>
            </a:r>
          </a:p>
          <a:p>
            <a:r>
              <a:rPr lang="ro-RO" dirty="0"/>
              <a:t>INT – </a:t>
            </a:r>
            <a:r>
              <a:rPr lang="ro-RO" dirty="0" err="1"/>
              <a:t>signed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(2 byte)</a:t>
            </a:r>
          </a:p>
          <a:p>
            <a:r>
              <a:rPr lang="ro-RO" dirty="0"/>
              <a:t>DINT – </a:t>
            </a:r>
            <a:r>
              <a:rPr lang="ro-RO" dirty="0" err="1"/>
              <a:t>signed</a:t>
            </a:r>
            <a:r>
              <a:rPr lang="ro-RO" dirty="0"/>
              <a:t> </a:t>
            </a:r>
            <a:r>
              <a:rPr lang="ro-RO" dirty="0" err="1"/>
              <a:t>double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(4 byte)</a:t>
            </a:r>
          </a:p>
          <a:p>
            <a:r>
              <a:rPr lang="ro-RO" dirty="0"/>
              <a:t>LINT – </a:t>
            </a:r>
            <a:r>
              <a:rPr lang="ro-RO" dirty="0" err="1"/>
              <a:t>signed</a:t>
            </a:r>
            <a:r>
              <a:rPr lang="ro-RO" dirty="0"/>
              <a:t> </a:t>
            </a:r>
            <a:r>
              <a:rPr lang="ro-RO" dirty="0" err="1"/>
              <a:t>long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(8 byte)</a:t>
            </a:r>
          </a:p>
          <a:p>
            <a:r>
              <a:rPr lang="ro-RO" dirty="0"/>
              <a:t>USINT – </a:t>
            </a:r>
            <a:r>
              <a:rPr lang="ro-RO" dirty="0" err="1"/>
              <a:t>Unsigned</a:t>
            </a:r>
            <a:r>
              <a:rPr lang="ro-RO" dirty="0"/>
              <a:t> </a:t>
            </a:r>
            <a:r>
              <a:rPr lang="ro-RO" dirty="0" err="1"/>
              <a:t>short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(1 byte)</a:t>
            </a:r>
          </a:p>
          <a:p>
            <a:r>
              <a:rPr lang="ro-RO" dirty="0"/>
              <a:t>UINT – </a:t>
            </a:r>
            <a:r>
              <a:rPr lang="ro-RO" dirty="0" err="1"/>
              <a:t>Unsigned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(2 byte)</a:t>
            </a:r>
          </a:p>
          <a:p>
            <a:r>
              <a:rPr lang="ro-RO" dirty="0"/>
              <a:t>UDINT – </a:t>
            </a:r>
            <a:r>
              <a:rPr lang="ro-RO" dirty="0" err="1"/>
              <a:t>Unsigned</a:t>
            </a:r>
            <a:r>
              <a:rPr lang="ro-RO" dirty="0"/>
              <a:t> </a:t>
            </a:r>
            <a:r>
              <a:rPr lang="ro-RO" dirty="0" err="1"/>
              <a:t>double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(4 byte)</a:t>
            </a:r>
          </a:p>
          <a:p>
            <a:r>
              <a:rPr lang="ro-RO" dirty="0"/>
              <a:t>ULINT – </a:t>
            </a:r>
            <a:r>
              <a:rPr lang="ro-RO" dirty="0" err="1"/>
              <a:t>Unsigned</a:t>
            </a:r>
            <a:r>
              <a:rPr lang="ro-RO" dirty="0"/>
              <a:t> </a:t>
            </a:r>
            <a:r>
              <a:rPr lang="ro-RO" dirty="0" err="1"/>
              <a:t>long</a:t>
            </a:r>
            <a:r>
              <a:rPr lang="ro-RO" dirty="0"/>
              <a:t> </a:t>
            </a:r>
            <a:r>
              <a:rPr lang="ro-RO" dirty="0" err="1"/>
              <a:t>integer</a:t>
            </a:r>
            <a:r>
              <a:rPr lang="ro-RO" dirty="0"/>
              <a:t> (8 byte)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6410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0219A-6A18-5CA4-5056-F77A5B2DF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62C322-9C67-DFD9-C50B-DDC810DA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reale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3E4CA6-8815-D265-5C3F-82592A12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509E9-F779-20C2-C901-FBBDCDB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2D33C72-07EC-373E-0EDF-D7A4B5433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9876850" cy="4773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REAL – (4 byte)</a:t>
            </a:r>
          </a:p>
          <a:p>
            <a:r>
              <a:rPr lang="en-US" dirty="0"/>
              <a:t>LREAL – (8 byte)</a:t>
            </a:r>
          </a:p>
        </p:txBody>
      </p:sp>
    </p:spTree>
    <p:extLst>
      <p:ext uri="{BB962C8B-B14F-4D97-AF65-F5344CB8AC3E}">
        <p14:creationId xmlns:p14="http://schemas.microsoft.com/office/powerpoint/2010/main" val="2486506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80380-9491-A3C0-435B-B51437411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53B2E7-5219-0D08-8936-584FB515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en-US" dirty="0" err="1"/>
              <a:t>Tipuri</a:t>
            </a:r>
            <a:r>
              <a:rPr lang="en-US" dirty="0"/>
              <a:t> de date de </a:t>
            </a:r>
            <a:r>
              <a:rPr lang="en-US" dirty="0" err="1"/>
              <a:t>timp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7F60D8-697C-D224-41AE-FFBB4708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1F9E9-BE02-D491-AB54-C9CAD9F2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4250615-546D-30C2-9C47-A84991F02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5377"/>
            <a:ext cx="11110784" cy="48931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TIME – T#5m90s15ms</a:t>
            </a:r>
          </a:p>
          <a:p>
            <a:r>
              <a:rPr lang="en-US" dirty="0"/>
              <a:t>LTIME – (8 byte) T#5m90s15ms542us15ns</a:t>
            </a:r>
          </a:p>
          <a:p>
            <a:r>
              <a:rPr lang="en-US" dirty="0"/>
              <a:t>DATE – data de calendar</a:t>
            </a:r>
          </a:p>
          <a:p>
            <a:r>
              <a:rPr lang="en-US" dirty="0"/>
              <a:t>TIME_OF_DAY / TOD – </a:t>
            </a:r>
            <a:r>
              <a:rPr lang="en-US" dirty="0" err="1"/>
              <a:t>timp</a:t>
            </a:r>
            <a:endParaRPr lang="en-US" dirty="0"/>
          </a:p>
          <a:p>
            <a:r>
              <a:rPr lang="en-US" dirty="0"/>
              <a:t>DATE_AND_TIME / DT – data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timp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79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07C6F-6074-13D5-3825-95544DEF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4C9B18-6CC7-A9EA-C25F-435A9668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ro-RO" dirty="0"/>
              <a:t>Tipuri de date caracter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D35D09-4DF3-3788-58D3-6F2331BA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6FCD5-FCEE-0731-F3B6-4CAFECDD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2C6F69C-A746-AEA1-12A3-344E47E01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5157"/>
            <a:ext cx="11110784" cy="39044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CHAR – </a:t>
            </a:r>
            <a:r>
              <a:rPr lang="ro-RO" dirty="0"/>
              <a:t>caracter </a:t>
            </a:r>
            <a:r>
              <a:rPr lang="en-US" dirty="0"/>
              <a:t>(1 byte, 0 to 255 of ISO/IEC 10646)</a:t>
            </a:r>
          </a:p>
          <a:p>
            <a:r>
              <a:rPr lang="en-US" dirty="0"/>
              <a:t>WCHAR – </a:t>
            </a:r>
            <a:r>
              <a:rPr lang="ro-RO" dirty="0"/>
              <a:t>caracter pe 2 </a:t>
            </a:r>
            <a:r>
              <a:rPr lang="ro-RO" dirty="0" err="1"/>
              <a:t>octeti</a:t>
            </a:r>
            <a:r>
              <a:rPr lang="ro-RO" dirty="0"/>
              <a:t> </a:t>
            </a:r>
            <a:r>
              <a:rPr lang="en-US" dirty="0"/>
              <a:t>(2 byte, 0 to 65535 of ISO/IEC 10646)</a:t>
            </a:r>
          </a:p>
          <a:p>
            <a:r>
              <a:rPr lang="en-US" dirty="0"/>
              <a:t>STRING – </a:t>
            </a:r>
            <a:r>
              <a:rPr lang="ro-RO" dirty="0"/>
              <a:t>sir de caractere de tip </a:t>
            </a:r>
            <a:r>
              <a:rPr lang="en-US" dirty="0"/>
              <a:t>CHAR</a:t>
            </a:r>
          </a:p>
          <a:p>
            <a:r>
              <a:rPr lang="en-US" dirty="0"/>
              <a:t>WSTRING – </a:t>
            </a:r>
            <a:r>
              <a:rPr lang="ro-RO" dirty="0"/>
              <a:t>sir de caractere de tip </a:t>
            </a:r>
            <a:r>
              <a:rPr lang="en-US" dirty="0"/>
              <a:t>WCHAR</a:t>
            </a:r>
          </a:p>
        </p:txBody>
      </p:sp>
    </p:spTree>
    <p:extLst>
      <p:ext uri="{BB962C8B-B14F-4D97-AF65-F5344CB8AC3E}">
        <p14:creationId xmlns:p14="http://schemas.microsoft.com/office/powerpoint/2010/main" val="3528399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0DC-AFA4-EF6E-8706-DD3CD66D3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E206D1-32DA-8840-5BA8-FD3D7FFC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IEC 61131-3: </a:t>
            </a:r>
            <a:r>
              <a:rPr lang="en-US" dirty="0" err="1"/>
              <a:t>Limbaje</a:t>
            </a:r>
            <a:r>
              <a:rPr lang="en-US" dirty="0"/>
              <a:t> de </a:t>
            </a:r>
            <a:r>
              <a:rPr lang="en-US" dirty="0" err="1"/>
              <a:t>programare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A02571-D6C4-38CF-4FFF-FC243DC02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89" y="1147863"/>
            <a:ext cx="11684681" cy="47812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/>
              <a:t>Limbaje</a:t>
            </a:r>
            <a:r>
              <a:rPr lang="en-US" dirty="0"/>
              <a:t> </a:t>
            </a:r>
            <a:r>
              <a:rPr lang="en-US" dirty="0" err="1"/>
              <a:t>textuale</a:t>
            </a:r>
            <a:r>
              <a:rPr lang="en-US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Lista de </a:t>
            </a:r>
            <a:r>
              <a:rPr lang="en-US" dirty="0" err="1"/>
              <a:t>instrucțiuni</a:t>
            </a:r>
            <a:r>
              <a:rPr lang="en-US" dirty="0"/>
              <a:t> IL (instruction list)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Text </a:t>
            </a:r>
            <a:r>
              <a:rPr lang="en-US" dirty="0" err="1"/>
              <a:t>structurat</a:t>
            </a:r>
            <a:r>
              <a:rPr lang="en-US" dirty="0"/>
              <a:t> ST (Structured Text)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Limbaje</a:t>
            </a:r>
            <a:r>
              <a:rPr lang="en-US" dirty="0"/>
              <a:t> </a:t>
            </a:r>
            <a:r>
              <a:rPr lang="en-US" dirty="0" err="1"/>
              <a:t>grafice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Diagrama</a:t>
            </a:r>
            <a:r>
              <a:rPr lang="en-US" dirty="0"/>
              <a:t> ladder LD (Ladder Diagram)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Diagrama</a:t>
            </a:r>
            <a:r>
              <a:rPr lang="en-US" dirty="0"/>
              <a:t> cu </a:t>
            </a:r>
            <a:r>
              <a:rPr lang="en-US" dirty="0" err="1"/>
              <a:t>blocuri</a:t>
            </a:r>
            <a:r>
              <a:rPr lang="en-US" dirty="0"/>
              <a:t> </a:t>
            </a:r>
            <a:r>
              <a:rPr lang="en-US" dirty="0" err="1"/>
              <a:t>funcționale</a:t>
            </a:r>
            <a:r>
              <a:rPr lang="en-US" dirty="0"/>
              <a:t> FBD (Function Block Diagram)</a:t>
            </a:r>
          </a:p>
          <a:p>
            <a:pPr>
              <a:lnSpc>
                <a:spcPct val="120000"/>
              </a:lnSpc>
            </a:pPr>
            <a:r>
              <a:rPr lang="en-US" dirty="0"/>
              <a:t>Tool de </a:t>
            </a:r>
            <a:r>
              <a:rPr lang="en-US" dirty="0" err="1"/>
              <a:t>structurare</a:t>
            </a:r>
            <a:r>
              <a:rPr lang="en-US" dirty="0"/>
              <a:t> program </a:t>
            </a:r>
            <a:r>
              <a:rPr lang="en-US" dirty="0" err="1"/>
              <a:t>numit</a:t>
            </a:r>
            <a:r>
              <a:rPr lang="en-US" dirty="0"/>
              <a:t> SFC (Sequential Function Chart)</a:t>
            </a:r>
          </a:p>
          <a:p>
            <a:endParaRPr lang="en-US" dirty="0"/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3D9CFF-208E-F018-9DA8-2675937A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9FE3D-94C5-522B-7CAF-8C9AC4E1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52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A943-6202-32A6-7DD8-4C5010A4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EAAF0D0-15A0-5717-9B4A-805C2ABD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List (IL)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70F404-33C4-37DA-A198-6FAE4834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89" y="1147864"/>
            <a:ext cx="8320749" cy="416558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o-RO" dirty="0"/>
              <a:t> </a:t>
            </a:r>
            <a:r>
              <a:rPr lang="ro-RO" sz="3200" dirty="0"/>
              <a:t>IL este un limbaj de programare asemănător cu un limbaj de asamblare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ro-RO" sz="3200" dirty="0"/>
              <a:t>O instrucțiune, care este o comandă executabilă pentru PLC, este descrisă într-o singură linie</a:t>
            </a:r>
          </a:p>
          <a:p>
            <a:pPr lvl="1">
              <a:lnSpc>
                <a:spcPct val="110000"/>
              </a:lnSpc>
            </a:pPr>
            <a:r>
              <a:rPr lang="ro-RO" sz="2800" dirty="0"/>
              <a:t>O instrucțiune constă dintr-un operator (sau o funcție) plus mai mulți operanzi (parametri)</a:t>
            </a:r>
          </a:p>
          <a:p>
            <a:pPr lvl="1">
              <a:lnSpc>
                <a:spcPct val="110000"/>
              </a:lnSpc>
            </a:pPr>
            <a:r>
              <a:rPr lang="ro-RO" sz="2800" dirty="0"/>
              <a:t>Poate veni cu un etichetă sau un modificator</a:t>
            </a:r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FE9F1E-7861-268D-A81A-DAA08172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5DB40-0122-6C10-D82A-F2A33922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B7600-7741-4F9C-FDE9-8E120F5CF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38" y="1796682"/>
            <a:ext cx="3026787" cy="2867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2239B-914F-E28E-1CD8-83109FA8F306}"/>
              </a:ext>
            </a:extLst>
          </p:cNvPr>
          <p:cNvSpPr txBox="1"/>
          <p:nvPr/>
        </p:nvSpPr>
        <p:spPr>
          <a:xfrm>
            <a:off x="647068" y="5313446"/>
            <a:ext cx="10897864" cy="752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o-RO" sz="2000" dirty="0"/>
              <a:t>!  In IEC 61131-3:2013, IL este marcat ca “</a:t>
            </a:r>
            <a:r>
              <a:rPr lang="en-US" sz="2000" dirty="0"/>
              <a:t>outdated</a:t>
            </a:r>
            <a:r>
              <a:rPr lang="ro-RO" sz="2000" dirty="0"/>
              <a:t>”. Versiunea 4 a standardului nu va mai conține acest limbaj de programare</a:t>
            </a:r>
          </a:p>
        </p:txBody>
      </p:sp>
    </p:spTree>
    <p:extLst>
      <p:ext uri="{BB962C8B-B14F-4D97-AF65-F5344CB8AC3E}">
        <p14:creationId xmlns:p14="http://schemas.microsoft.com/office/powerpoint/2010/main" val="2210256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C8902-ECD1-AD4B-3881-1D5A3B57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EA8E33-11D5-8D5C-C5FD-8BA1AC5D5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244" y="1403875"/>
            <a:ext cx="7088090" cy="472271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8740611-D968-934C-2553-E58BCB19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</a:t>
            </a:r>
            <a:r>
              <a:rPr lang="en-US" dirty="0"/>
              <a:t> PLC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DA356E-D25B-8A51-E7AF-AF19E720A5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PLC (</a:t>
            </a:r>
            <a:r>
              <a:rPr lang="en-US" dirty="0"/>
              <a:t>programmable logic controller</a:t>
            </a:r>
            <a:r>
              <a:rPr lang="ro-RO" dirty="0"/>
              <a:t>) – un sistem integrat de conducere, programabil, utilizat pentru controlul echipamentelor industriale sau pentru automatizarea proceselor industriale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2DC20-57EC-69CA-E238-9298C21E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02BF93-0F50-3112-6446-AD310BAB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</p:spTree>
    <p:extLst>
      <p:ext uri="{BB962C8B-B14F-4D97-AF65-F5344CB8AC3E}">
        <p14:creationId xmlns:p14="http://schemas.microsoft.com/office/powerpoint/2010/main" val="151116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38DC-5653-F268-18EB-E3A569037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20195-9931-904D-E7EF-B8550EA3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(ST)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2655C4-8B4F-E5DF-CD7D-2D1098CCE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10778250" cy="5029099"/>
          </a:xfrm>
        </p:spPr>
        <p:txBody>
          <a:bodyPr>
            <a:normAutofit/>
          </a:bodyPr>
          <a:lstStyle/>
          <a:p>
            <a:r>
              <a:rPr lang="ro-RO" sz="4000" dirty="0"/>
              <a:t>Limbaj textual, similar cu C, Pascal</a:t>
            </a:r>
          </a:p>
          <a:p>
            <a:r>
              <a:rPr lang="ro-RO" sz="4000" dirty="0"/>
              <a:t>Un program conține una sau mai multe instrucțiuni</a:t>
            </a:r>
          </a:p>
          <a:p>
            <a:r>
              <a:rPr lang="ro-RO" sz="4000" dirty="0"/>
              <a:t>Instrucțiunile sunt separate de un terminator ;</a:t>
            </a:r>
          </a:p>
          <a:p>
            <a:r>
              <a:rPr lang="ro-RO" sz="4000" dirty="0"/>
              <a:t>O instrucțiune poate include expresii</a:t>
            </a:r>
          </a:p>
          <a:p>
            <a:r>
              <a:rPr lang="ro-RO" sz="4000" dirty="0"/>
              <a:t>O expresie este o combinație intre operanzi (variabile) si anumiți operatori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AA1E00-761C-A425-0DFA-F753B05D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0F1AF-4E3B-3936-AC6A-8B01C687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12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8B6AD-0C0E-4161-F301-9C4A17C0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F15DB4C-DA91-22E5-3DDD-A5932506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Operatori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3E34A3-1767-C16D-B442-BB9A6EC26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/>
              <a:t>Atribuirea :=</a:t>
            </a:r>
          </a:p>
          <a:p>
            <a:r>
              <a:rPr lang="ro-RO" dirty="0"/>
              <a:t>Terminator ;</a:t>
            </a:r>
          </a:p>
          <a:p>
            <a:r>
              <a:rPr lang="ro-RO" dirty="0"/>
              <a:t>Operatori matematici +, -, *, /, MOD, **</a:t>
            </a:r>
          </a:p>
          <a:p>
            <a:r>
              <a:rPr lang="ro-RO" dirty="0"/>
              <a:t>Operatori logici AND, OR, XOR, NOT</a:t>
            </a:r>
          </a:p>
          <a:p>
            <a:r>
              <a:rPr lang="ro-RO" dirty="0"/>
              <a:t>Operatori relaționali &lt;, &lt;=, &gt;, &gt;=, =, &lt;&gt;</a:t>
            </a:r>
            <a:endParaRPr lang="en-US" dirty="0"/>
          </a:p>
          <a:p>
            <a:endParaRPr lang="en-US" dirty="0"/>
          </a:p>
          <a:p>
            <a:r>
              <a:rPr lang="ro-RO" dirty="0"/>
              <a:t>Exemple</a:t>
            </a:r>
          </a:p>
          <a:p>
            <a:pPr marL="0" indent="0">
              <a:buNone/>
            </a:pPr>
            <a:r>
              <a:rPr lang="en-US" dirty="0"/>
              <a:t>DO1 := DI1 AND DI2;</a:t>
            </a:r>
          </a:p>
          <a:p>
            <a:pPr marL="0" indent="0">
              <a:buNone/>
            </a:pPr>
            <a:r>
              <a:rPr lang="en-US" dirty="0"/>
              <a:t>A := B + C;</a:t>
            </a:r>
            <a:endParaRPr lang="ro-RO" dirty="0"/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F83829-1E8B-7A81-FF83-9C0E9E0C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D683-700F-2C7A-EEB4-EB84E30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2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C2C6-AB62-2D01-CCAA-2050CE80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C5DEC9-3E88-91CE-1CF9-EA08F527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Instrucțiuni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4BF52E-A7D3-968B-1717-73BC6301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</a:t>
            </a:r>
          </a:p>
          <a:p>
            <a:r>
              <a:rPr lang="en-US" dirty="0"/>
              <a:t>CASE</a:t>
            </a:r>
          </a:p>
          <a:p>
            <a:r>
              <a:rPr lang="en-US" dirty="0"/>
              <a:t>FOR</a:t>
            </a:r>
          </a:p>
          <a:p>
            <a:r>
              <a:rPr lang="en-US" dirty="0"/>
              <a:t>WHILE</a:t>
            </a:r>
          </a:p>
          <a:p>
            <a:r>
              <a:rPr lang="en-US" dirty="0"/>
              <a:t>REPEAT</a:t>
            </a:r>
          </a:p>
          <a:p>
            <a:r>
              <a:rPr lang="en-US" dirty="0"/>
              <a:t>EXIT</a:t>
            </a:r>
          </a:p>
          <a:p>
            <a:r>
              <a:rPr lang="en-US" dirty="0"/>
              <a:t>RETURN</a:t>
            </a:r>
          </a:p>
          <a:p>
            <a:r>
              <a:rPr lang="ro-RO" dirty="0"/>
              <a:t>Apelarea unei funcții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4CF258-5E2C-17B1-706E-FD073C9C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D7E52-3992-9F9E-74AF-C9DE05EF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6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58B91-FC91-21C1-FDCC-0F266ACC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F47202-01A7-294F-566F-4518E267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</a:t>
            </a:r>
            <a:r>
              <a:rPr lang="en-US" dirty="0"/>
              <a:t>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7E519-7260-148C-ED5C-E3791B14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E17692-32B3-ECB2-32CB-05F4BFDD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91C4BC-E06D-3032-6B4D-893CE1F2C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7" y="1528762"/>
            <a:ext cx="71342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08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B14EA-DE11-DFA1-2FE7-9E6225B3B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40F5A1-A79F-E64C-0A36-C740D9A0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</a:t>
            </a:r>
            <a:r>
              <a:rPr lang="en-US" dirty="0"/>
              <a:t>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A1ABD-AD92-FF14-D53C-4E10DDA3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C7A7C6-9150-2640-F80A-FF1D5C5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DDE09-B2CA-F7AA-22F4-046DF2A40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825" y="1708150"/>
            <a:ext cx="782955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2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E0DC4-ECA9-48E1-5319-5F521D59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42E9F9-4ABB-3DD4-D07B-395BFFF8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</a:t>
            </a:r>
            <a:r>
              <a:rPr lang="en-US" dirty="0"/>
              <a:t>FOR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BF631-311A-ECAC-3932-338CCB59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6D33EE-B48A-61F4-8C71-439B442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37A33-9847-5984-D8E1-899AFC7A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48" y="2632038"/>
            <a:ext cx="3988005" cy="141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7592F-38F9-96AE-F7C9-FE3A8231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00" y="1346088"/>
            <a:ext cx="2711589" cy="43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48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2B136-592F-40A3-8E32-BDE16F91F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28ABEC-A967-1FB5-5A78-09D02D06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</a:t>
            </a:r>
            <a:r>
              <a:rPr lang="en-US" dirty="0"/>
              <a:t>WHILE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BF6DE-0941-539E-F0DC-7F954B87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F70839-6A55-528F-F88F-BD99F29F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4E964-55E7-0A8C-6B56-B410C7986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27" y="2511382"/>
            <a:ext cx="3816546" cy="1682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E63D23-13C1-ACAD-C9BD-717B9BA39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33" y="1466744"/>
            <a:ext cx="3587934" cy="41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5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423D4-829C-7574-C6E6-65A43265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EB7BE4-1EB8-907E-A592-C91DFA99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List </a:t>
            </a:r>
            <a:r>
              <a:rPr lang="ro-RO" dirty="0"/>
              <a:t>(ST): </a:t>
            </a:r>
            <a:r>
              <a:rPr lang="en-US" dirty="0"/>
              <a:t>REPEAT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4B98B-736C-4802-E057-B01E44DD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6E7BB-9D10-80C6-11B8-547EA1A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C3C83-AB5D-7806-7747-926EACE4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4" y="2219263"/>
            <a:ext cx="3930852" cy="2419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90D5E-13CF-0E10-E048-CD6659CAB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14" y="1454049"/>
            <a:ext cx="3619585" cy="430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43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6A15C-C2FE-B3FB-6AFE-79D64FCC4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A0CA833-4D26-4875-0999-F91F36CF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Bock Diagram (FBD)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7C978C-09B9-750E-DFBE-293CC939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2EED6-56E8-99DA-D5E0-3F549956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00ED94-6CA8-B366-D5B9-7DCEB1700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10" y="1513891"/>
            <a:ext cx="6412580" cy="38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09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2F530-A4A7-DE1F-AE2E-39835FA8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99FE7DE-F4C6-5CCB-9E6A-F67CF215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 diagram (LD)</a:t>
            </a:r>
            <a:endParaRPr lang="ro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87E290-B623-195E-23F1-340F286B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5520450" cy="5029099"/>
          </a:xfrm>
        </p:spPr>
        <p:txBody>
          <a:bodyPr>
            <a:normAutofit lnSpcReduction="10000"/>
          </a:bodyPr>
          <a:lstStyle/>
          <a:p>
            <a:r>
              <a:rPr lang="ro-RO" dirty="0"/>
              <a:t>Provine din logica pe relee</a:t>
            </a:r>
          </a:p>
          <a:p>
            <a:r>
              <a:rPr lang="en-US" dirty="0" err="1"/>
              <a:t>Organizare</a:t>
            </a:r>
            <a:r>
              <a:rPr lang="en-US" dirty="0"/>
              <a:t> pe network-</a:t>
            </a:r>
            <a:r>
              <a:rPr lang="en-US" dirty="0" err="1"/>
              <a:t>uri</a:t>
            </a:r>
            <a:endParaRPr lang="en-US" dirty="0"/>
          </a:p>
          <a:p>
            <a:r>
              <a:rPr lang="en-US" dirty="0" err="1"/>
              <a:t>Contacte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-| |-  Contact normal </a:t>
            </a:r>
            <a:r>
              <a:rPr lang="en-US" dirty="0" err="1"/>
              <a:t>deschis</a:t>
            </a:r>
            <a:endParaRPr lang="en-US" dirty="0"/>
          </a:p>
          <a:p>
            <a:pPr lvl="1"/>
            <a:r>
              <a:rPr lang="en-US" dirty="0"/>
              <a:t>-|/|- Contact normal </a:t>
            </a:r>
            <a:r>
              <a:rPr lang="en-US" dirty="0" err="1"/>
              <a:t>inchis</a:t>
            </a:r>
            <a:endParaRPr lang="en-US" dirty="0"/>
          </a:p>
          <a:p>
            <a:pPr lvl="1"/>
            <a:r>
              <a:rPr lang="en-US" dirty="0"/>
              <a:t>-|P|- </a:t>
            </a:r>
            <a:r>
              <a:rPr lang="en-US" dirty="0" err="1"/>
              <a:t>Evaluare</a:t>
            </a:r>
            <a:r>
              <a:rPr lang="en-US" dirty="0"/>
              <a:t> front </a:t>
            </a:r>
            <a:r>
              <a:rPr lang="en-US" dirty="0" err="1"/>
              <a:t>crescator</a:t>
            </a:r>
            <a:endParaRPr lang="en-US" dirty="0"/>
          </a:p>
          <a:p>
            <a:pPr lvl="1"/>
            <a:r>
              <a:rPr lang="en-US" dirty="0"/>
              <a:t>-|N|- </a:t>
            </a:r>
            <a:r>
              <a:rPr lang="en-US" dirty="0" err="1"/>
              <a:t>Evaluare</a:t>
            </a:r>
            <a:r>
              <a:rPr lang="en-US" dirty="0"/>
              <a:t> front </a:t>
            </a:r>
            <a:r>
              <a:rPr lang="en-US" dirty="0" err="1"/>
              <a:t>descrescator</a:t>
            </a:r>
            <a:endParaRPr lang="en-US" dirty="0"/>
          </a:p>
          <a:p>
            <a:r>
              <a:rPr lang="en-US" dirty="0" err="1"/>
              <a:t>Bobina</a:t>
            </a:r>
            <a:r>
              <a:rPr lang="en-US" dirty="0"/>
              <a:t> (Coil)</a:t>
            </a:r>
          </a:p>
          <a:p>
            <a:pPr lvl="1"/>
            <a:r>
              <a:rPr lang="en-US" dirty="0"/>
              <a:t>-( )- </a:t>
            </a:r>
          </a:p>
          <a:p>
            <a:pPr lvl="1"/>
            <a:r>
              <a:rPr lang="en-US" dirty="0"/>
              <a:t>-(/)- </a:t>
            </a:r>
          </a:p>
          <a:p>
            <a:pPr lvl="1"/>
            <a:r>
              <a:rPr lang="en-US" dirty="0"/>
              <a:t>-(S)- </a:t>
            </a:r>
            <a:r>
              <a:rPr lang="en-US" dirty="0" err="1"/>
              <a:t>setare</a:t>
            </a:r>
            <a:r>
              <a:rPr lang="en-US" dirty="0"/>
              <a:t> </a:t>
            </a:r>
            <a:r>
              <a:rPr lang="en-US" dirty="0" err="1"/>
              <a:t>variabila</a:t>
            </a:r>
            <a:endParaRPr lang="en-US" dirty="0"/>
          </a:p>
          <a:p>
            <a:pPr lvl="1"/>
            <a:r>
              <a:rPr lang="en-US" dirty="0"/>
              <a:t>-(R)- </a:t>
            </a:r>
            <a:r>
              <a:rPr lang="en-US" dirty="0" err="1"/>
              <a:t>resetare</a:t>
            </a:r>
            <a:r>
              <a:rPr lang="en-US" dirty="0"/>
              <a:t> </a:t>
            </a:r>
            <a:r>
              <a:rPr lang="en-US" dirty="0" err="1"/>
              <a:t>variabila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AB4827-F02F-B89F-9CD9-765B1899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653E8-6FE7-3685-4464-BC5D8B10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9CE88B-A073-1DDC-59D1-EAC51DD87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09" y="4915905"/>
            <a:ext cx="2400300" cy="72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9184E5-DFE5-1C8A-1782-84234CD0D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83" y="1128127"/>
            <a:ext cx="2105025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605C9E-D082-1943-43EF-D4DA992DA688}"/>
              </a:ext>
            </a:extLst>
          </p:cNvPr>
          <p:cNvSpPr txBox="1"/>
          <p:nvPr/>
        </p:nvSpPr>
        <p:spPr>
          <a:xfrm>
            <a:off x="6792951" y="2672217"/>
            <a:ext cx="236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Implementare</a:t>
            </a:r>
            <a:r>
              <a:rPr lang="en-US" dirty="0"/>
              <a:t> </a:t>
            </a:r>
            <a:r>
              <a:rPr lang="en-US" dirty="0" err="1"/>
              <a:t>electrica</a:t>
            </a:r>
            <a:endParaRPr lang="ro-R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488D61-1A27-CE28-4542-964D24911A52}"/>
              </a:ext>
            </a:extLst>
          </p:cNvPr>
          <p:cNvSpPr txBox="1"/>
          <p:nvPr/>
        </p:nvSpPr>
        <p:spPr>
          <a:xfrm>
            <a:off x="7350474" y="5150443"/>
            <a:ext cx="18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Implementare</a:t>
            </a:r>
            <a:r>
              <a:rPr lang="en-US" dirty="0"/>
              <a:t> LD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8132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EBA6B-E59C-793A-CC42-C3CC32E6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F1F1EF-1A8E-DA16-6744-E266296A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 Piramida automatizării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BD76F-4A94-4EF1-F886-0B155484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0B739-4BAD-DD6E-B5C5-8A0E67AF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C0E242-EAEA-385D-6E89-488DC0E5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6" y="1130533"/>
            <a:ext cx="9954148" cy="47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6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5E954-4452-2DF9-7CF7-B183CFD9E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308773-39C6-12E0-B6DB-DD58F0C3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Function Chart (SFC)</a:t>
            </a:r>
            <a:endParaRPr lang="ro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C984F9-4FD2-16F2-547F-10CAC326A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619169"/>
            <a:ext cx="5896662" cy="4557793"/>
          </a:xfrm>
        </p:spPr>
        <p:txBody>
          <a:bodyPr>
            <a:normAutofit/>
          </a:bodyPr>
          <a:lstStyle/>
          <a:p>
            <a:r>
              <a:rPr lang="ro-RO" dirty="0"/>
              <a:t>Împarte logica in blocuri mai mici</a:t>
            </a:r>
          </a:p>
          <a:p>
            <a:r>
              <a:rPr lang="ro-RO" dirty="0"/>
              <a:t>Descrie secvența intre aceste blocuri 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r>
              <a:rPr lang="ro-RO" dirty="0"/>
              <a:t>Elemente:</a:t>
            </a:r>
          </a:p>
          <a:p>
            <a:r>
              <a:rPr lang="ro-RO" dirty="0"/>
              <a:t>Stări</a:t>
            </a:r>
          </a:p>
          <a:p>
            <a:r>
              <a:rPr lang="ro-RO" dirty="0"/>
              <a:t>Tranziții</a:t>
            </a:r>
          </a:p>
          <a:p>
            <a:r>
              <a:rPr lang="ro-RO" dirty="0"/>
              <a:t>Acțiuni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DFB2A7-7F9B-3888-8751-22B3E9B1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8A173-3E44-8A0A-7173-A929B1E0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5E298-232D-688D-4AE6-B0258278A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34" y="1834672"/>
            <a:ext cx="4356266" cy="3619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162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79FB5-E511-DB56-7B00-410830E7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26C544-CD1A-A935-73ED-C51AC952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Ciclu de funcționare AP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ADEA65-507D-EEF4-89FA-DF9B7B6E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2D102-D49F-31BD-32D6-BACBA607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B0091-5022-887B-289C-1BDBB7D6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7" y="1242869"/>
            <a:ext cx="5294536" cy="2186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80944-B687-AB0D-5C5B-C34557A1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61" y="3860005"/>
            <a:ext cx="5567308" cy="209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F1B14-BC2B-44CF-CCA2-82556CF03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1" y="1414580"/>
            <a:ext cx="3618757" cy="41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4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5F1B0-6A6A-BD1B-642A-C11F460A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960082-D671-B86A-49B4-EF699559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244" y="1403875"/>
            <a:ext cx="7088090" cy="472271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82CC67-AA7E-4ACF-3433-B2BA0E2C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</a:t>
            </a:r>
            <a:r>
              <a:rPr lang="en-US" dirty="0" err="1"/>
              <a:t>Recapitulare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BD1B59-C391-6564-9707-C9140D272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9" y="1147863"/>
            <a:ext cx="5898893" cy="5029099"/>
          </a:xfrm>
        </p:spPr>
        <p:txBody>
          <a:bodyPr/>
          <a:lstStyle/>
          <a:p>
            <a:r>
              <a:rPr lang="en-US" dirty="0"/>
              <a:t>Componenta </a:t>
            </a:r>
            <a:r>
              <a:rPr lang="en-US" dirty="0" err="1"/>
              <a:t>cheie</a:t>
            </a:r>
            <a:r>
              <a:rPr lang="en-US" dirty="0"/>
              <a:t> in Industry4.0</a:t>
            </a:r>
          </a:p>
          <a:p>
            <a:r>
              <a:rPr lang="en-US" dirty="0" err="1"/>
              <a:t>Sistem</a:t>
            </a:r>
            <a:r>
              <a:rPr lang="en-US" dirty="0"/>
              <a:t> de </a:t>
            </a:r>
            <a:r>
              <a:rPr lang="en-US" dirty="0" err="1"/>
              <a:t>conducere</a:t>
            </a:r>
            <a:r>
              <a:rPr lang="en-US" dirty="0"/>
              <a:t> </a:t>
            </a:r>
            <a:r>
              <a:rPr lang="en-US" dirty="0" err="1"/>
              <a:t>integrat</a:t>
            </a:r>
            <a:r>
              <a:rPr lang="en-US" dirty="0"/>
              <a:t> hardware </a:t>
            </a:r>
            <a:r>
              <a:rPr lang="en-US" dirty="0" err="1"/>
              <a:t>si</a:t>
            </a:r>
            <a:r>
              <a:rPr lang="en-US" dirty="0"/>
              <a:t> software</a:t>
            </a:r>
          </a:p>
          <a:p>
            <a:r>
              <a:rPr lang="ro-RO" dirty="0"/>
              <a:t>Structura modulara</a:t>
            </a:r>
            <a:endParaRPr lang="en-US" dirty="0"/>
          </a:p>
          <a:p>
            <a:r>
              <a:rPr lang="en-US" dirty="0" err="1"/>
              <a:t>Comunicatii</a:t>
            </a:r>
            <a:r>
              <a:rPr lang="en-US" dirty="0"/>
              <a:t> </a:t>
            </a:r>
            <a:r>
              <a:rPr lang="en-US" dirty="0" err="1"/>
              <a:t>industriale</a:t>
            </a:r>
            <a:r>
              <a:rPr lang="en-US" dirty="0"/>
              <a:t> </a:t>
            </a:r>
          </a:p>
          <a:p>
            <a:r>
              <a:rPr lang="en-US" dirty="0"/>
              <a:t>IEC61131-3</a:t>
            </a:r>
          </a:p>
          <a:p>
            <a:r>
              <a:rPr lang="en-US" dirty="0"/>
              <a:t>Program / Function / </a:t>
            </a:r>
          </a:p>
          <a:p>
            <a:pPr marL="0" indent="0">
              <a:buNone/>
            </a:pPr>
            <a:r>
              <a:rPr lang="en-US" dirty="0"/>
              <a:t>Function Block</a:t>
            </a:r>
          </a:p>
          <a:p>
            <a:r>
              <a:rPr lang="en-US" dirty="0"/>
              <a:t>LD / FBD / ST / IL / SFC</a:t>
            </a:r>
          </a:p>
          <a:p>
            <a:pPr marL="0" indent="0">
              <a:buNone/>
            </a:pPr>
            <a:endParaRPr lang="en-US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5CEE5A-1907-E430-3FAD-7635E24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56E9B-CB04-54C2-16C8-61F486D3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89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C7C2-F5C7-C144-3DC1-56503258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CDB37A-1C2C-AC9C-CEA6-B2DC4F83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</a:t>
            </a:r>
            <a:endParaRPr lang="ro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4575BD-6169-44A3-A37D-A64653AAB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o-RO" sz="3200" dirty="0"/>
              <a:t>I/O-uri integrate</a:t>
            </a:r>
          </a:p>
          <a:p>
            <a:r>
              <a:rPr lang="ro-RO" sz="3200" dirty="0" err="1"/>
              <a:t>Comunicatie</a:t>
            </a:r>
            <a:r>
              <a:rPr lang="ro-RO" sz="3200" dirty="0"/>
              <a:t> PROFINET</a:t>
            </a:r>
          </a:p>
          <a:p>
            <a:r>
              <a:rPr lang="ro-RO" sz="3200" dirty="0"/>
              <a:t>Alte </a:t>
            </a:r>
            <a:r>
              <a:rPr lang="ro-RO" sz="3200" dirty="0" err="1"/>
              <a:t>comunicatii</a:t>
            </a:r>
            <a:r>
              <a:rPr lang="ro-RO" sz="3200" dirty="0"/>
              <a:t>:</a:t>
            </a:r>
          </a:p>
          <a:p>
            <a:r>
              <a:rPr lang="ro-RO" sz="3200" dirty="0"/>
              <a:t> PROFIBUS</a:t>
            </a:r>
          </a:p>
          <a:p>
            <a:r>
              <a:rPr lang="ro-RO" sz="3200" dirty="0" err="1"/>
              <a:t>Comunicatii</a:t>
            </a:r>
            <a:r>
              <a:rPr lang="ro-RO" sz="3200" dirty="0"/>
              <a:t> mobile (LTE, GPRS)</a:t>
            </a:r>
          </a:p>
          <a:p>
            <a:r>
              <a:rPr lang="ro-RO" sz="3200" dirty="0"/>
              <a:t>Ethernet</a:t>
            </a:r>
          </a:p>
          <a:p>
            <a:r>
              <a:rPr lang="ro-RO" sz="3200" dirty="0"/>
              <a:t>Securitate</a:t>
            </a:r>
          </a:p>
          <a:p>
            <a:pPr lvl="1"/>
            <a:r>
              <a:rPr lang="ro-RO" sz="2800" dirty="0"/>
              <a:t>Firewall</a:t>
            </a:r>
          </a:p>
          <a:p>
            <a:pPr lvl="1"/>
            <a:r>
              <a:rPr lang="ro-RO" sz="2800" dirty="0"/>
              <a:t>VPN</a:t>
            </a:r>
          </a:p>
          <a:p>
            <a:r>
              <a:rPr lang="ro-RO" sz="3200" dirty="0"/>
              <a:t>RS485</a:t>
            </a:r>
          </a:p>
          <a:p>
            <a:r>
              <a:rPr lang="ro-RO" sz="3200" dirty="0"/>
              <a:t>RS232</a:t>
            </a:r>
          </a:p>
          <a:p>
            <a:r>
              <a:rPr lang="ro-RO" sz="3200" dirty="0"/>
              <a:t>RS422</a:t>
            </a:r>
          </a:p>
          <a:p>
            <a:r>
              <a:rPr lang="ro-RO" sz="3200" dirty="0"/>
              <a:t>MODBUS</a:t>
            </a:r>
          </a:p>
          <a:p>
            <a:endParaRPr lang="ro-RO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C0D407-19EC-1AA8-3502-BE35AFB6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14B53-74AC-AF60-BBC1-20072FF8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43B80-5C9C-043A-C007-2C59D3D02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4" y="1253050"/>
            <a:ext cx="4959476" cy="44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0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05742-3700-2895-1AFA-EF1238B9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F51D456-D4EA-73B4-D73A-CC518829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D27420-2B7D-8DBF-7626-44B9B9EA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5E4A8-784B-04B2-9FC3-D84E68E0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F7449-644D-DE65-AF7A-9DE7FF39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68" y="1276239"/>
            <a:ext cx="8045863" cy="43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6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525A0-4990-9B24-8B87-1AA6CF3D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D8A13E4-105A-CCE4-BF32-EED633D3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DCB68F-C29C-6393-B631-D7B5EB06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3255E-03D3-3604-EE53-E8BF0F19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B7CE78-E180-EDAA-4448-0526F102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42" y="1222280"/>
            <a:ext cx="7937716" cy="44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25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D2F7-0DC2-7412-C33E-EA30F185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3BC4FF-8EA1-FAF2-3573-633643B6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Cablare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BB1C5B-59F9-5C1E-B749-806A6405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522F7-382D-95A1-ACEA-4263A96F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46E17-CAA5-21A0-69EF-08E87B28E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80" y="1145208"/>
            <a:ext cx="6486167" cy="499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F7913-7548-2B11-2DFB-16E0BAAF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40" y="2282766"/>
            <a:ext cx="2311519" cy="2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4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EE32-6F8E-8BCE-8690-B01D2685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47224A-FBA9-7049-AF56-E939A6DB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Ciclu</a:t>
            </a:r>
            <a:r>
              <a:rPr lang="en-US" dirty="0"/>
              <a:t> automat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6C56F-BA5E-1972-3E6B-1CD617B6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89C6-470F-D139-4D0D-120C0ED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20049-F240-5D32-463A-028CE29BD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4" y="1528007"/>
            <a:ext cx="6157944" cy="380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5C2A1-3F69-22D0-EB42-BD91A77C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3" y="2542598"/>
            <a:ext cx="4716001" cy="1772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793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0CD9-1BB3-8B03-E7F8-BE2130AB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593FD5-4701-B2A0-6FAE-15D47A67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TIA Portal: Portal view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1F47A8-6FF4-ABEC-B193-0B5AAA14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A9273-9E3F-686E-B072-0932F7B6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FDADD-D104-367B-5094-CC2D3715A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211" y="1521195"/>
            <a:ext cx="10090213" cy="40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52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EA5E7-D808-28CD-2F0A-4F91AF9F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602DD16-D81E-FF7E-01DA-8F956AEB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TIA Portal: Project view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58DBF0-DC8C-C805-1AF4-371D216B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B334C-2884-D1B6-3D96-88D2B92B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A61C7-D954-5B88-DD68-C73F3843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99" y="1250821"/>
            <a:ext cx="10760001" cy="43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910C-6C53-14B5-5F80-DFBF752F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2F6771-3ACC-3FA6-55F1-FB609074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Unde găsim PLC-uri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06B85-54D5-EE18-2255-DDC6DD40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19D742-AB46-9051-EA35-AF0ACD28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FE8AF-7190-0755-B159-F009ACFA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9" y="1222864"/>
            <a:ext cx="3011051" cy="4014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D65BC-9300-2B86-E555-1EF7E192DC57}"/>
              </a:ext>
            </a:extLst>
          </p:cNvPr>
          <p:cNvSpPr txBox="1"/>
          <p:nvPr/>
        </p:nvSpPr>
        <p:spPr>
          <a:xfrm>
            <a:off x="758623" y="5402948"/>
            <a:ext cx="244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Automatizări Industriale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FE232-C405-821D-7260-1EBD615801A1}"/>
              </a:ext>
            </a:extLst>
          </p:cNvPr>
          <p:cNvSpPr txBox="1"/>
          <p:nvPr/>
        </p:nvSpPr>
        <p:spPr>
          <a:xfrm>
            <a:off x="7140460" y="5402948"/>
            <a:ext cx="244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Laboratorul</a:t>
            </a:r>
            <a:r>
              <a:rPr lang="en-US" dirty="0"/>
              <a:t> Industry 4.0</a:t>
            </a:r>
            <a:endParaRPr lang="ro-R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1623B-2A76-6F65-129E-90ABE9DA2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810" y="1222864"/>
            <a:ext cx="7167913" cy="4031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16DA5B-7522-788E-7830-B44834C69F21}"/>
              </a:ext>
            </a:extLst>
          </p:cNvPr>
          <p:cNvSpPr/>
          <p:nvPr/>
        </p:nvSpPr>
        <p:spPr>
          <a:xfrm>
            <a:off x="5279921" y="2239972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6CF6E-F0B3-F0CF-F1FA-CC54D7000506}"/>
              </a:ext>
            </a:extLst>
          </p:cNvPr>
          <p:cNvSpPr/>
          <p:nvPr/>
        </p:nvSpPr>
        <p:spPr>
          <a:xfrm>
            <a:off x="6167485" y="2239972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829D-05D8-A0AE-E43A-8A41231D311E}"/>
              </a:ext>
            </a:extLst>
          </p:cNvPr>
          <p:cNvSpPr/>
          <p:nvPr/>
        </p:nvSpPr>
        <p:spPr>
          <a:xfrm>
            <a:off x="6859805" y="3312908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E0809A-84F1-24E1-5A5D-B0CAF29BA2CC}"/>
              </a:ext>
            </a:extLst>
          </p:cNvPr>
          <p:cNvSpPr/>
          <p:nvPr/>
        </p:nvSpPr>
        <p:spPr>
          <a:xfrm>
            <a:off x="7616921" y="2554653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8D813-4AFD-F9E1-39FF-A5C450B9C512}"/>
              </a:ext>
            </a:extLst>
          </p:cNvPr>
          <p:cNvSpPr/>
          <p:nvPr/>
        </p:nvSpPr>
        <p:spPr>
          <a:xfrm>
            <a:off x="8615511" y="2106657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06110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A3E55-5B55-3AD8-4627-E8C5E967B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C3D188-DC46-71A3-B370-E06A6C1D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Organizare</a:t>
            </a:r>
            <a:r>
              <a:rPr lang="en-US" dirty="0"/>
              <a:t> soft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25FDC-3F13-3C68-3D89-746E66C6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8E1E-119C-E8ED-9467-11B981C1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B5E92-C290-10B6-1001-CBD8ADDA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" y="1875697"/>
            <a:ext cx="10437762" cy="3106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722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C3A7-4ACF-0159-B172-425078FB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E89226B-1FD8-D1FA-8EFD-76736190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program (OB, FB, FC)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2FB33-ACC4-8079-EB10-CFD52C716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8" y="1491427"/>
            <a:ext cx="3651018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931156-E168-6E5C-CEA0-B552C10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29D9C-0ED0-38E7-9C8E-8FB409A7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24FCB-6426-FFBC-9354-B05156948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04" y="1491427"/>
            <a:ext cx="3643295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EA2E7-9E45-CA7E-5870-F4D7F643B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16" y="1491428"/>
            <a:ext cx="3638726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8CD283-DA97-C4E8-3E83-33408BC08EAE}"/>
              </a:ext>
            </a:extLst>
          </p:cNvPr>
          <p:cNvSpPr txBox="1"/>
          <p:nvPr/>
        </p:nvSpPr>
        <p:spPr>
          <a:xfrm>
            <a:off x="956832" y="5691776"/>
            <a:ext cx="24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 – Organization Block</a:t>
            </a:r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97430-7CA0-E5D4-5B17-0A9EC1D89DDB}"/>
              </a:ext>
            </a:extLst>
          </p:cNvPr>
          <p:cNvSpPr txBox="1"/>
          <p:nvPr/>
        </p:nvSpPr>
        <p:spPr>
          <a:xfrm>
            <a:off x="5089955" y="569177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 – Function Block</a:t>
            </a:r>
            <a:endParaRPr lang="ro-R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72DE8-0064-8AEE-2CEE-1572524B4143}"/>
              </a:ext>
            </a:extLst>
          </p:cNvPr>
          <p:cNvSpPr txBox="1"/>
          <p:nvPr/>
        </p:nvSpPr>
        <p:spPr>
          <a:xfrm>
            <a:off x="9308631" y="5691776"/>
            <a:ext cx="150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 – Function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709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D4EFE-0FB2-5A8A-572E-58C906A74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150F6C-7AA0-7845-00E2-859D2919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program: OB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758F95-3662-8C9A-F4E1-2FC7CB215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OB1</a:t>
            </a:r>
          </a:p>
          <a:p>
            <a:r>
              <a:rPr lang="en-US" dirty="0"/>
              <a:t>Startup OB</a:t>
            </a:r>
          </a:p>
          <a:p>
            <a:r>
              <a:rPr lang="en-US" dirty="0"/>
              <a:t>Time delay interrupt OB</a:t>
            </a:r>
          </a:p>
          <a:p>
            <a:r>
              <a:rPr lang="en-US" dirty="0"/>
              <a:t>Cyclic interrupt OB</a:t>
            </a:r>
          </a:p>
          <a:p>
            <a:r>
              <a:rPr lang="en-US" dirty="0"/>
              <a:t>Hardware interrupt OB</a:t>
            </a:r>
          </a:p>
          <a:p>
            <a:r>
              <a:rPr lang="en-US" dirty="0"/>
              <a:t>Time error interrupt OB</a:t>
            </a:r>
          </a:p>
          <a:p>
            <a:r>
              <a:rPr lang="en-US" dirty="0"/>
              <a:t>Pull or plug of modules OB</a:t>
            </a:r>
          </a:p>
          <a:p>
            <a:r>
              <a:rPr lang="en-US" dirty="0"/>
              <a:t>Rack or station failure OB</a:t>
            </a:r>
          </a:p>
          <a:p>
            <a:r>
              <a:rPr lang="en-US" dirty="0"/>
              <a:t>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7D8BF-B5F6-18D2-40E4-CD54D0C3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DEE14-987E-3D2B-0356-931D3D79A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7F674C4-43D6-C639-EE9A-39A5732775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57" y="924801"/>
            <a:ext cx="4748906" cy="5252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53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D9567-37A9-204D-FC9E-C140ED2E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087008-EFA4-3617-FC53-0DE703D51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program: FB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091F83-D057-5F99-087D-F3A932686E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Foloseste</a:t>
            </a:r>
            <a:r>
              <a:rPr lang="en-US" dirty="0"/>
              <a:t> o </a:t>
            </a:r>
            <a:r>
              <a:rPr lang="en-US" dirty="0" err="1"/>
              <a:t>instanta</a:t>
            </a:r>
            <a:r>
              <a:rPr lang="en-US" dirty="0"/>
              <a:t> (o zona de </a:t>
            </a:r>
            <a:r>
              <a:rPr lang="en-US" dirty="0" err="1"/>
              <a:t>memorie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salva</a:t>
            </a:r>
            <a:r>
              <a:rPr lang="en-US" dirty="0"/>
              <a:t> </a:t>
            </a:r>
            <a:r>
              <a:rPr lang="en-US" dirty="0" err="1"/>
              <a:t>variabilele</a:t>
            </a:r>
            <a:r>
              <a:rPr lang="en-US" dirty="0"/>
              <a:t> statice)</a:t>
            </a:r>
          </a:p>
          <a:p>
            <a:r>
              <a:rPr lang="en-US" dirty="0" err="1"/>
              <a:t>Variabile</a:t>
            </a:r>
            <a:r>
              <a:rPr lang="en-US" dirty="0"/>
              <a:t> statice – </a:t>
            </a:r>
            <a:r>
              <a:rPr lang="en-US" dirty="0" err="1"/>
              <a:t>variabile</a:t>
            </a:r>
            <a:r>
              <a:rPr lang="en-US" dirty="0"/>
              <a:t> care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pastreaza</a:t>
            </a:r>
            <a:r>
              <a:rPr lang="en-US" dirty="0"/>
              <a:t> </a:t>
            </a:r>
            <a:r>
              <a:rPr lang="en-US" dirty="0" err="1"/>
              <a:t>valoarea</a:t>
            </a:r>
            <a:r>
              <a:rPr lang="en-US" dirty="0"/>
              <a:t> de la </a:t>
            </a:r>
            <a:r>
              <a:rPr lang="en-US" dirty="0" err="1"/>
              <a:t>ciclu</a:t>
            </a:r>
            <a:r>
              <a:rPr lang="en-US" dirty="0"/>
              <a:t> AP la </a:t>
            </a:r>
            <a:r>
              <a:rPr lang="en-US" dirty="0" err="1"/>
              <a:t>urmatorul</a:t>
            </a:r>
            <a:r>
              <a:rPr lang="en-US" dirty="0"/>
              <a:t> </a:t>
            </a:r>
            <a:r>
              <a:rPr lang="en-US" dirty="0" err="1"/>
              <a:t>ciclu</a:t>
            </a:r>
            <a:r>
              <a:rPr lang="en-US" dirty="0"/>
              <a:t> AP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CAA0A-FE7A-3E8C-324A-E3C91854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97431-5E1F-D677-8008-20BC5AFE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7623EC-DE03-B9F8-DEF5-AED80428C2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26" y="864881"/>
            <a:ext cx="4792925" cy="5312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8502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8D8D-B9B8-9F22-9E97-A8E684CA8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238026-D49A-CBB9-84A0-91C6F468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program: FC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A88A9F-156D-B819-BF73-D8CE560A0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Nu </a:t>
            </a:r>
            <a:r>
              <a:rPr lang="en-US" dirty="0" err="1"/>
              <a:t>foloseste</a:t>
            </a:r>
            <a:r>
              <a:rPr lang="en-US" dirty="0"/>
              <a:t> o </a:t>
            </a:r>
            <a:r>
              <a:rPr lang="en-US" dirty="0" err="1"/>
              <a:t>instanta</a:t>
            </a:r>
            <a:r>
              <a:rPr lang="en-US" dirty="0"/>
              <a:t> (</a:t>
            </a:r>
            <a:r>
              <a:rPr lang="en-US" dirty="0" err="1"/>
              <a:t>variabilele</a:t>
            </a:r>
            <a:r>
              <a:rPr lang="en-US" dirty="0"/>
              <a:t> interne sunt </a:t>
            </a:r>
            <a:r>
              <a:rPr lang="en-US" dirty="0" err="1"/>
              <a:t>resetate</a:t>
            </a:r>
            <a:r>
              <a:rPr lang="en-US" dirty="0"/>
              <a:t> la </a:t>
            </a:r>
            <a:r>
              <a:rPr lang="en-US" dirty="0" err="1"/>
              <a:t>urmatorul</a:t>
            </a:r>
            <a:r>
              <a:rPr lang="en-US" dirty="0"/>
              <a:t> </a:t>
            </a:r>
            <a:r>
              <a:rPr lang="en-US" dirty="0" err="1"/>
              <a:t>ciclu</a:t>
            </a:r>
            <a:r>
              <a:rPr lang="en-US" dirty="0"/>
              <a:t> AP)</a:t>
            </a:r>
          </a:p>
          <a:p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returna</a:t>
            </a:r>
            <a:r>
              <a:rPr lang="en-US" dirty="0"/>
              <a:t> o </a:t>
            </a:r>
            <a:r>
              <a:rPr lang="en-US" dirty="0" err="1"/>
              <a:t>valoare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denumirea</a:t>
            </a:r>
            <a:r>
              <a:rPr lang="en-US" dirty="0"/>
              <a:t> </a:t>
            </a:r>
            <a:r>
              <a:rPr lang="en-US" dirty="0" err="1"/>
              <a:t>functiei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C9B3C-6180-F2F8-12AE-8A2178F8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FE747E-3095-2D5C-4A51-6607C345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965166-F1AE-BE71-92CA-19F9D1EF7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4" y="820348"/>
            <a:ext cx="4827045" cy="5356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8797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F128B-D554-9E91-DE12-9005E4E5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06103D-B0BC-1F1D-B3C5-04082764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Memorie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2BCAA-3E48-4A15-638F-6A255A2D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0CD5-27B8-CE57-8BF3-1792F0D5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3EAAD-18BD-AF73-7BEB-5B02B1ADB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2" y="1048852"/>
            <a:ext cx="10036895" cy="2416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C46DC-EB3A-FB7E-7AC9-E21F74890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29" y="3533289"/>
            <a:ext cx="9168714" cy="26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5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2E1F-AA7A-0B71-9220-192A926C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4635C5B-EFFE-C263-F5D7-180DC1AE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Variabile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D0F7AA-0F4F-4FAC-2DC7-7FBE7869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FF18-A775-2C03-425F-785DBEBC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63B6E-701D-A3DE-1BC5-5722130A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56" y="932655"/>
            <a:ext cx="6716993" cy="3514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2BB6C-E03D-3ED1-0EE5-44DBE0EB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68" y="3549724"/>
            <a:ext cx="7905808" cy="24669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03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6F7F4-4238-7DB4-16CD-03C3CCAB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CA9ACF-3546-703A-AF9D-3392E85C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uzuale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D0CBAF-C7F0-3BBF-96D6-DFE396EB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527D3-8745-0487-A9E3-BED48AE5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00B54-AB53-08ED-CB93-B6C33085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2" y="2259191"/>
            <a:ext cx="10598695" cy="1524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8DBD3-C404-C018-A32B-5E04C28A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" y="3929096"/>
            <a:ext cx="10827306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9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13FE-20B0-74EA-3FC8-FAC8FF6B4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8AF5BA-208A-8CFC-20BE-1633886F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uzuale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FA53B-DAA7-0F90-F439-6021B50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4E29F-1420-B79E-DFD1-EF9B876A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6D9-6F81-22B5-C1DA-06337229C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3" y="4342388"/>
            <a:ext cx="9855707" cy="859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F7659-BA70-74B2-587B-8477F35A4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5" y="1534932"/>
            <a:ext cx="9855707" cy="1022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79090-1FDF-0611-159E-E72894170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3" y="2963648"/>
            <a:ext cx="9855707" cy="105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4339F9-894E-3AEF-ACBF-FECF37122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1023978" y="5202006"/>
            <a:ext cx="10305107" cy="5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7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E19B2-9AF7-AED3-86E7-E5F4B0D05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24AF21A-9FA3-BC52-3325-029C55C4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Programare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39138C-7EB7-0A44-0D39-A859E4F0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F6B12-6179-1633-1819-1694D0F9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69</a:t>
            </a:fld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61D8C51-970D-137C-4278-1D6F20311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6314"/>
            <a:ext cx="5181600" cy="4780649"/>
          </a:xfrm>
        </p:spPr>
        <p:txBody>
          <a:bodyPr/>
          <a:lstStyle/>
          <a:p>
            <a:r>
              <a:rPr lang="en-US" dirty="0"/>
              <a:t>LAD – ladder logic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FBD – function block diagram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SCL – structured control text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927647-8AB0-E3C2-227C-CA0F0CB47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1138927"/>
            <a:ext cx="4805993" cy="1452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A9E8C6-EAD1-174D-BE9C-33194E93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2771289"/>
            <a:ext cx="4483330" cy="1473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3A4EC-05BA-762B-C557-E23B33AA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4782906"/>
            <a:ext cx="4407126" cy="10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26357-E08A-ADB8-2E74-371F9572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3BB487-BD91-A028-6477-67BE80F21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 Revoluții industriale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A4A2AA-BFBE-1734-D3F0-68730C92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596452"/>
            <a:ext cx="10515600" cy="4580510"/>
          </a:xfrm>
        </p:spPr>
        <p:txBody>
          <a:bodyPr/>
          <a:lstStyle/>
          <a:p>
            <a:r>
              <a:rPr lang="ro-RO" dirty="0"/>
              <a:t>Prima revoluție industrială a fost mecanizarea producției. În 1800 motoarele cu aburi au crescut </a:t>
            </a:r>
            <a:r>
              <a:rPr lang="ro-RO" dirty="0" err="1"/>
              <a:t>producți</a:t>
            </a:r>
            <a:r>
              <a:rPr lang="en-US" dirty="0"/>
              <a:t>a</a:t>
            </a:r>
            <a:r>
              <a:rPr lang="ro-RO" dirty="0"/>
              <a:t> din fabric</a:t>
            </a:r>
            <a:r>
              <a:rPr lang="en-US" dirty="0" err="1"/>
              <a:t>i</a:t>
            </a:r>
            <a:r>
              <a:rPr lang="ro-RO" dirty="0"/>
              <a:t> cu 200% în comparație cu uneltele de mână</a:t>
            </a:r>
            <a:endParaRPr lang="en-US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A doua revoluție industrială a fost producția în masă și electricitatea. Producția în masă a apărut la sfârșitul secolului al 19-lea, determinată de nevoia de eficiență. Linia de asamblare a lui Henry Ford introdusă în 1913, a redus timpul de construcție a unei mașini de la peste 12 ore la doar 2,5 ore</a:t>
            </a:r>
          </a:p>
          <a:p>
            <a:pPr marL="0" indent="0">
              <a:buNone/>
            </a:pP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09F1D7-DA24-2A6E-6643-7D7B0D4D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EE895-08F6-5055-33A8-57C4998C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869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9C741-D812-8A34-0649-A421B6CB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AE28F9-03FE-20F5-0650-54BA0604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F51976-3B8A-EB69-C095-12FECCC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B2378-59EC-F442-2EB2-77DDF106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F4F01-6968-F5A0-FEFA-436638EAD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68" y="1455144"/>
            <a:ext cx="4593296" cy="3947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B3621-0C5B-DB71-434E-64AB5C716754}"/>
              </a:ext>
            </a:extLst>
          </p:cNvPr>
          <p:cNvSpPr txBox="1"/>
          <p:nvPr/>
        </p:nvSpPr>
        <p:spPr>
          <a:xfrm>
            <a:off x="1800193" y="2159871"/>
            <a:ext cx="186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Contact NO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1D5A5-1BDA-5D79-F235-6A2038D2ABDC}"/>
              </a:ext>
            </a:extLst>
          </p:cNvPr>
          <p:cNvSpPr txBox="1"/>
          <p:nvPr/>
        </p:nvSpPr>
        <p:spPr>
          <a:xfrm>
            <a:off x="1800193" y="4066931"/>
            <a:ext cx="1815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Contact NC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1886373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3BED-7A9A-C553-5017-07FE4F8E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7AB195-9056-3549-B338-99E854AC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40618A-F3FE-B973-705D-A170C271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30AF-5E8B-2401-2A41-9FCB76A3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AE469-5A16-7F89-E7AD-4D5DAE17AE3A}"/>
              </a:ext>
            </a:extLst>
          </p:cNvPr>
          <p:cNvSpPr txBox="1"/>
          <p:nvPr/>
        </p:nvSpPr>
        <p:spPr>
          <a:xfrm>
            <a:off x="1912863" y="2143021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0DC2D-80C6-7CCB-0CA1-B5D719B99A52}"/>
              </a:ext>
            </a:extLst>
          </p:cNvPr>
          <p:cNvSpPr txBox="1"/>
          <p:nvPr/>
        </p:nvSpPr>
        <p:spPr>
          <a:xfrm>
            <a:off x="1813718" y="4553252"/>
            <a:ext cx="793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XOR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FEE20-5245-D9EC-D62A-B6FF9FB0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3" y="1330838"/>
            <a:ext cx="6154104" cy="4196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50FD2-9066-9B41-C2BB-4A933A98B464}"/>
              </a:ext>
            </a:extLst>
          </p:cNvPr>
          <p:cNvSpPr txBox="1"/>
          <p:nvPr/>
        </p:nvSpPr>
        <p:spPr>
          <a:xfrm>
            <a:off x="1989663" y="3385207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16569648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52D45-3BFC-CC65-FDF5-D1E70CBC4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C3F9933-297B-E3C4-4745-9D5E2849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EBB6A3-920E-7FB3-1794-D23CF459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036C0-6449-C02F-9150-482D4694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7E45F-B3A8-CB6D-76F6-A57FFB8CD18C}"/>
              </a:ext>
            </a:extLst>
          </p:cNvPr>
          <p:cNvSpPr txBox="1"/>
          <p:nvPr/>
        </p:nvSpPr>
        <p:spPr>
          <a:xfrm>
            <a:off x="1614841" y="3121282"/>
            <a:ext cx="1473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NOT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negatia</a:t>
            </a:r>
            <a:r>
              <a:rPr lang="en-US" sz="2800" dirty="0"/>
              <a:t>)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AAFCC-395E-2D13-00F7-0CC03823E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80" y="1425819"/>
            <a:ext cx="7254761" cy="40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77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D1659-B2E7-60FD-B968-21F3CD1A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DA87674-C709-2115-6544-F9D8B209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863190-5372-076B-7328-BCBAF43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84DDB-B85E-AD67-370A-F3109E71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667B0-7786-2CCF-6361-8E0EAB666390}"/>
              </a:ext>
            </a:extLst>
          </p:cNvPr>
          <p:cNvSpPr txBox="1"/>
          <p:nvPr/>
        </p:nvSpPr>
        <p:spPr>
          <a:xfrm>
            <a:off x="1305923" y="3121282"/>
            <a:ext cx="164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Atribuirea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85081-8D4C-851B-E397-0D1920FFD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76" y="1572984"/>
            <a:ext cx="6884748" cy="41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02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420F3-6E22-C267-2A49-4F80E17D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2300D7-06ED-34C3-C97A-DF293FE4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55533B-B359-184D-07E4-5F5C4AFE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76827-62EC-6C5F-2069-EF12B66F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7D47D-7D5D-C74A-FBFB-1616CBA17CD0}"/>
              </a:ext>
            </a:extLst>
          </p:cNvPr>
          <p:cNvSpPr txBox="1"/>
          <p:nvPr/>
        </p:nvSpPr>
        <p:spPr>
          <a:xfrm>
            <a:off x="2047329" y="3006572"/>
            <a:ext cx="111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Setare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95AF3-AC2E-E12E-411E-BB560BBA25CC}"/>
              </a:ext>
            </a:extLst>
          </p:cNvPr>
          <p:cNvSpPr txBox="1"/>
          <p:nvPr/>
        </p:nvSpPr>
        <p:spPr>
          <a:xfrm>
            <a:off x="1875743" y="4245364"/>
            <a:ext cx="145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Resetare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492EE-A982-8774-60D6-91565B478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73" y="1929115"/>
            <a:ext cx="5500739" cy="34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82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5270-39AC-A4AB-DEDF-12885948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BE0510-3531-3E4F-B4BA-E5E53C3C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601A05-5ADF-AC4E-FB02-D0B93055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F6D7D-3463-423A-B7AC-F2645390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6B2C1-53B3-3605-DECE-A01051369DCF}"/>
              </a:ext>
            </a:extLst>
          </p:cNvPr>
          <p:cNvSpPr txBox="1"/>
          <p:nvPr/>
        </p:nvSpPr>
        <p:spPr>
          <a:xfrm>
            <a:off x="1145765" y="2543934"/>
            <a:ext cx="1676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Bistabil</a:t>
            </a:r>
            <a:r>
              <a:rPr lang="en-US" sz="2800" dirty="0"/>
              <a:t> RS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87AD4-E86F-C9DF-4D20-F1AB2BA55F8A}"/>
              </a:ext>
            </a:extLst>
          </p:cNvPr>
          <p:cNvSpPr txBox="1"/>
          <p:nvPr/>
        </p:nvSpPr>
        <p:spPr>
          <a:xfrm>
            <a:off x="1141020" y="4314066"/>
            <a:ext cx="168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Bistabil</a:t>
            </a:r>
            <a:r>
              <a:rPr lang="en-US" sz="2800" dirty="0"/>
              <a:t> SR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7BBA8-DF99-2815-16A1-952B8A4B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833" y="1594022"/>
            <a:ext cx="2621991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D61A8-CD5B-2C5C-40BF-A238E396A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94" y="1907687"/>
            <a:ext cx="4972306" cy="3473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920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298A-F8C9-82DC-F5C4-40FA07A7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E9181B7-95F4-E2C7-D651-C59E4049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48C04-318A-2397-0742-80922A33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49C6A-6EA4-A8E0-702F-A82ED64C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D3C89-F04C-5AD9-0C9D-34FB53156FE0}"/>
              </a:ext>
            </a:extLst>
          </p:cNvPr>
          <p:cNvSpPr txBox="1"/>
          <p:nvPr/>
        </p:nvSpPr>
        <p:spPr>
          <a:xfrm>
            <a:off x="565824" y="1224085"/>
            <a:ext cx="5403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TP </a:t>
            </a:r>
            <a:r>
              <a:rPr lang="en-US" sz="2800" dirty="0" err="1"/>
              <a:t>genereaza</a:t>
            </a:r>
            <a:r>
              <a:rPr lang="en-US" sz="2800" dirty="0"/>
              <a:t> un </a:t>
            </a:r>
            <a:r>
              <a:rPr lang="en-US" sz="2800" dirty="0" err="1"/>
              <a:t>puls</a:t>
            </a:r>
            <a:r>
              <a:rPr lang="en-US" sz="2800" dirty="0"/>
              <a:t> de </a:t>
            </a:r>
            <a:r>
              <a:rPr lang="en-US" sz="2800" dirty="0" err="1"/>
              <a:t>lungime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DB33F-B54C-5D85-8ACE-2B580297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40" y="2038735"/>
            <a:ext cx="2452796" cy="1794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5B819-1970-D9AA-F580-DEB84EB07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31" y="4312508"/>
            <a:ext cx="3113214" cy="1470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86880-AC2E-B5DA-5007-AC72A3B72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43" y="2408684"/>
            <a:ext cx="6394228" cy="32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98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5BDDF-D772-F9FC-D63E-DEC12C0B5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D2B8B6-D837-4E09-C83A-BDA7A7CE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7C2628-CA27-C279-BE91-FC733179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34D9C-F122-A59F-7A02-EB496231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B7ACB-1181-54FD-DD7C-B1BC8F16C127}"/>
              </a:ext>
            </a:extLst>
          </p:cNvPr>
          <p:cNvSpPr txBox="1"/>
          <p:nvPr/>
        </p:nvSpPr>
        <p:spPr>
          <a:xfrm>
            <a:off x="565824" y="1224085"/>
            <a:ext cx="827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TON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aclansarea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C04D0-6623-A73F-C332-DEBD2E8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5" y="2224430"/>
            <a:ext cx="6685371" cy="3186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5DE4B-99DA-37FB-EBC5-1529EEE2A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33" y="2224430"/>
            <a:ext cx="2297701" cy="1798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4C179-4641-2200-DF4C-1FAAE7325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4" y="4313243"/>
            <a:ext cx="3459081" cy="15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88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5497B-5E35-6C02-A761-EE83D9586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AC388DB-291D-00F1-1ABA-D10BC338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5C5252-BCF2-CB19-CEB3-23A2063F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8255-C55E-CB1F-D6F3-4129631B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FB5D9-9D5D-DEAF-B0E3-1D0EA52116DF}"/>
              </a:ext>
            </a:extLst>
          </p:cNvPr>
          <p:cNvSpPr txBox="1"/>
          <p:nvPr/>
        </p:nvSpPr>
        <p:spPr>
          <a:xfrm>
            <a:off x="565824" y="1224085"/>
            <a:ext cx="8467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TOF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declansarea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098CE-BED5-A299-486F-036D1165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71" y="2179342"/>
            <a:ext cx="6525298" cy="3382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AB6F4-9005-F5F7-C2CD-FE32EDAB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59" y="2179342"/>
            <a:ext cx="2333241" cy="1817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9593DD-2FE8-9247-1F26-0D9481C1C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0" y="4428850"/>
            <a:ext cx="3224159" cy="139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87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DDDE3-6C1A-2839-33C0-5AD74797C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BF7F73-9782-DF11-8389-ED2F84A2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AFFE5B-211A-B3E6-BFBF-8809E986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FE4E9-BCEE-44EF-4BB6-90847A18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F5C92-078F-E411-24A5-5493D8CD4677}"/>
              </a:ext>
            </a:extLst>
          </p:cNvPr>
          <p:cNvSpPr txBox="1"/>
          <p:nvPr/>
        </p:nvSpPr>
        <p:spPr>
          <a:xfrm>
            <a:off x="565824" y="1224085"/>
            <a:ext cx="1100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TONR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aclansarea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 (cu </a:t>
            </a:r>
            <a:r>
              <a:rPr lang="en-US" sz="2800" dirty="0" err="1"/>
              <a:t>acumulator</a:t>
            </a:r>
            <a:r>
              <a:rPr lang="en-US" sz="2800" dirty="0"/>
              <a:t>)</a:t>
            </a:r>
            <a:endParaRPr lang="ro-RO" sz="2800" dirty="0"/>
          </a:p>
          <a:p>
            <a:endParaRPr lang="ro-RO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45C65-3CBA-18B9-BDC7-227F335D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99" y="2178192"/>
            <a:ext cx="5334358" cy="364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F51CF-ACD6-6BAC-4B9B-97CD6775B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22" y="2070528"/>
            <a:ext cx="2100828" cy="195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5681DA-2D74-78BC-4F19-C1EA0B64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" y="4230740"/>
            <a:ext cx="3167125" cy="16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D419F-93B2-B412-1C8F-E9D13CF4C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D2C1172-8473-1632-F7CA-470EA9927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Introducere: Revoluții industriale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E72B30-448B-5AB6-4F63-0A3BCB11A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2263515"/>
            <a:ext cx="10515600" cy="3913447"/>
          </a:xfrm>
        </p:spPr>
        <p:txBody>
          <a:bodyPr/>
          <a:lstStyle/>
          <a:p>
            <a:r>
              <a:rPr lang="ro-RO" dirty="0"/>
              <a:t>A treia revoluție industrială a fost automatizarea și era digital</a:t>
            </a:r>
            <a:r>
              <a:rPr lang="en-US" dirty="0"/>
              <a:t>a.</a:t>
            </a:r>
            <a:r>
              <a:rPr lang="ro-RO" dirty="0"/>
              <a:t> Aceasta a schimbat modul în care ne gândim la producție. Centrală pentru această schimbare a fost introducerea </a:t>
            </a:r>
            <a:r>
              <a:rPr lang="en-US" dirty="0"/>
              <a:t>Programmable Logic Controllers </a:t>
            </a:r>
            <a:r>
              <a:rPr lang="ro-RO" dirty="0"/>
              <a:t>(PLC). Aceste dispozitive au redefinit automatizarea, ajutând industriile să devină mai eficiente și mai fiabile</a:t>
            </a:r>
          </a:p>
          <a:p>
            <a:endParaRPr lang="ro-RO" dirty="0"/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8E5423-E806-B090-DA09-575334C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A9899-758A-2A86-DDF1-497817D8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22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61FB-EBDD-972F-DA20-2C0C6355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E5F5F7-7A2C-834E-98A9-DB0B1EC5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2AB9-BDD0-3B74-93BD-F310F77C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3F787-D1B4-1A0C-4D83-8E62CC8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1B94A-D23E-2E29-5D63-50DA919AF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7031" y="1421150"/>
            <a:ext cx="1807505" cy="2006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0A900-F46A-65C5-F6EB-FA7069C1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26" y="1202221"/>
            <a:ext cx="7137028" cy="4605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7C24F-4FD6-5D3A-3725-874613034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038" y="3744097"/>
            <a:ext cx="3121613" cy="2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0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51092-6297-2DB7-493A-E4CC36797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D7DAA3-0785-D4A7-320C-58D00145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B8776F-EB73-CD0C-0216-AE475AA3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27FE3-9D37-C74A-BC0E-9FAD8A9B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4E53B-3B78-7BB8-C3EF-EA49DE9B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961" y="1301692"/>
            <a:ext cx="2360141" cy="2540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453DD-291C-A213-783E-2E25B113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8359" y="1642179"/>
            <a:ext cx="7530082" cy="395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42B59-A363-6E68-1B6B-DA352293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10" y="4150601"/>
            <a:ext cx="3063825" cy="19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91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7A9D-0BF0-9C6C-CF4C-19982A12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66B6AF-BDA3-E919-FFB7-24362940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275974-F945-D17F-4ED2-CF37868E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833AB-7D6E-DA9E-392F-C95E2E63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FC426-53DD-A110-FDC0-159CF8ACB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393" y="1343393"/>
            <a:ext cx="1633679" cy="208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6BD-947A-B149-CADA-D3B3D1D8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5" y="1224085"/>
            <a:ext cx="7258909" cy="487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2AB60-41AF-52F5-4C21-EC11CF42D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602" y="3932036"/>
            <a:ext cx="2237259" cy="19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67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8CE7-A9DB-FFE3-6C20-38B7A923E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817F2E-8EC0-D959-A41E-72251AAC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DE3D4E-2887-F2CD-F132-01D2AC51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5A398-03DE-D78C-9B17-EC6FA73B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65208-29AC-4F19-E112-9F52302FE5C5}"/>
              </a:ext>
            </a:extLst>
          </p:cNvPr>
          <p:cNvSpPr txBox="1"/>
          <p:nvPr/>
        </p:nvSpPr>
        <p:spPr>
          <a:xfrm>
            <a:off x="675867" y="1275253"/>
            <a:ext cx="18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Comparatie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E76B2-BC5D-0CBE-4908-87998768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1" y="2059297"/>
            <a:ext cx="9834570" cy="32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400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D53E526-C08E-C81A-DED7-372AFA74B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4FE9FA-F48F-AC26-30BB-C2ADEDB6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974CF7-4D1F-B186-E35B-1E82DCDA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BCC2E-7B83-E327-DAB3-1F39BCEE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B21CC-F4BA-C480-3A3A-C443C0AD30F2}"/>
              </a:ext>
            </a:extLst>
          </p:cNvPr>
          <p:cNvSpPr txBox="1"/>
          <p:nvPr/>
        </p:nvSpPr>
        <p:spPr>
          <a:xfrm>
            <a:off x="1219563" y="2265949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</a:t>
            </a:r>
            <a:r>
              <a:rPr lang="en-US" sz="2800" dirty="0" err="1"/>
              <a:t>domeniu</a:t>
            </a:r>
            <a:endParaRPr lang="ro-RO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D3F31-9964-82DB-7B55-6A0CC9885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78" y="1243133"/>
            <a:ext cx="5547514" cy="4668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5CD9E-22D7-37D2-EE41-CD89FD5C3562}"/>
              </a:ext>
            </a:extLst>
          </p:cNvPr>
          <p:cNvSpPr txBox="1"/>
          <p:nvPr/>
        </p:nvSpPr>
        <p:spPr>
          <a:xfrm>
            <a:off x="1219563" y="4590996"/>
            <a:ext cx="301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afara </a:t>
            </a:r>
            <a:r>
              <a:rPr lang="en-US" sz="2800" dirty="0" err="1"/>
              <a:t>domeniului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2389298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2078-6AE7-3FC3-09FF-DA63709F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A73CA4-3CA4-E112-C628-ED9516F4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</a:t>
            </a:r>
            <a:r>
              <a:rPr lang="en-US" dirty="0" err="1"/>
              <a:t>Instructiuni</a:t>
            </a:r>
            <a:r>
              <a:rPr lang="en-US" dirty="0"/>
              <a:t> </a:t>
            </a:r>
            <a:r>
              <a:rPr lang="en-US" dirty="0" err="1"/>
              <a:t>matematice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0E6EC-14ED-E565-92A7-342703C0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DC63B-A978-E833-15D3-1ECCCB0F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53CA8-D62A-D0B4-FA8B-D5FF52909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71" y="1568665"/>
            <a:ext cx="7629437" cy="39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676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A4FA-53DD-2E03-A41F-C0F967C07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8226384-6B24-999F-5583-0BF93E8E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</a:t>
            </a:r>
            <a:r>
              <a:rPr lang="en-US" dirty="0" err="1"/>
              <a:t>Instructiuni</a:t>
            </a:r>
            <a:r>
              <a:rPr lang="en-US" dirty="0"/>
              <a:t> </a:t>
            </a:r>
            <a:r>
              <a:rPr lang="en-US" dirty="0" err="1"/>
              <a:t>matematice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088A95-1FBC-993C-70C1-416A5530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940B5-C0EC-5F01-FF6D-2F56529D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66701-5E1B-BDAC-C16E-059800E59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5" y="1505654"/>
            <a:ext cx="6806688" cy="38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853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6F989-4D74-6B46-9340-6B4D698F0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4D46A0D-38D7-7B54-0B90-184BC0182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MOVE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086A98-1AD6-3076-40A5-8032424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32F30-9399-947F-53F2-1BB72C35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F81C4-DF58-9826-A917-814750825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32" y="2396941"/>
            <a:ext cx="8132625" cy="2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321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1C38-4F3B-F34D-CB04-D881A8E8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E5BC98-EE12-BD03-6BE9-07FDC98F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Primul</a:t>
            </a:r>
            <a:r>
              <a:rPr lang="en-US" dirty="0">
                <a:solidFill>
                  <a:srgbClr val="FF0000"/>
                </a:solidFill>
              </a:rPr>
              <a:t> program PLC</a:t>
            </a:r>
            <a:endParaRPr lang="en-RO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A9685-13BC-6948-CB80-F0518B32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3753-FE22-FBDC-458A-431F0DC9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15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295E-F772-7DFE-3468-03F6572DD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7A147C-E8F1-0A9C-9BA5-1D1761CF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 PLC – </a:t>
            </a:r>
            <a:r>
              <a:rPr lang="en-US" dirty="0" err="1"/>
              <a:t>Cerinte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9B556-049E-A56F-6C3C-1B7F398AA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Prima </a:t>
            </a:r>
            <a:r>
              <a:rPr lang="en-US" sz="3200" dirty="0" err="1"/>
              <a:t>iesire</a:t>
            </a:r>
            <a:r>
              <a:rPr lang="en-US" sz="3200" dirty="0"/>
              <a:t> </a:t>
            </a:r>
            <a:r>
              <a:rPr lang="en-US" sz="3200" dirty="0" err="1"/>
              <a:t>digitala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daca</a:t>
            </a:r>
            <a:r>
              <a:rPr lang="en-US" sz="3200" dirty="0"/>
              <a:t> </a:t>
            </a:r>
            <a:r>
              <a:rPr lang="en-US" sz="3200" dirty="0" err="1"/>
              <a:t>avem</a:t>
            </a:r>
            <a:r>
              <a:rPr lang="en-US" sz="3200" dirty="0"/>
              <a:t> cel </a:t>
            </a:r>
            <a:r>
              <a:rPr lang="en-US" sz="3200" dirty="0" err="1"/>
              <a:t>putin</a:t>
            </a:r>
            <a:r>
              <a:rPr lang="en-US" sz="3200" dirty="0"/>
              <a:t> o </a:t>
            </a:r>
            <a:r>
              <a:rPr lang="en-US" sz="3200" dirty="0" err="1"/>
              <a:t>conditie</a:t>
            </a:r>
            <a:r>
              <a:rPr lang="en-US" sz="3200" dirty="0"/>
              <a:t> de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jos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adevarata</a:t>
            </a:r>
            <a:r>
              <a:rPr lang="en-US" sz="3200" dirty="0"/>
              <a:t>:</a:t>
            </a:r>
          </a:p>
          <a:p>
            <a:r>
              <a:rPr lang="en-US" sz="3200" dirty="0"/>
              <a:t>Prima </a:t>
            </a:r>
            <a:r>
              <a:rPr lang="en-US" sz="3200" dirty="0" err="1"/>
              <a:t>intrare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a </a:t>
            </a:r>
            <a:r>
              <a:rPr lang="en-US" sz="3200" dirty="0" err="1"/>
              <a:t>doua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treia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 err="1"/>
              <a:t>Trec</a:t>
            </a:r>
            <a:r>
              <a:rPr lang="en-US" sz="3200" dirty="0"/>
              <a:t> 5 </a:t>
            </a:r>
            <a:r>
              <a:rPr lang="en-US" sz="3200" dirty="0" err="1"/>
              <a:t>secunde</a:t>
            </a:r>
            <a:r>
              <a:rPr lang="en-US" sz="3200" dirty="0"/>
              <a:t> de la </a:t>
            </a:r>
            <a:r>
              <a:rPr lang="en-US" sz="3200" dirty="0" err="1"/>
              <a:t>activarea</a:t>
            </a:r>
            <a:r>
              <a:rPr lang="en-US" sz="3200" dirty="0"/>
              <a:t> </a:t>
            </a:r>
            <a:r>
              <a:rPr lang="en-US" sz="3200" dirty="0" err="1"/>
              <a:t>intrarii</a:t>
            </a:r>
            <a:r>
              <a:rPr lang="en-US" sz="3200" dirty="0"/>
              <a:t> </a:t>
            </a:r>
            <a:r>
              <a:rPr lang="en-US" sz="3200" dirty="0" err="1"/>
              <a:t>digitale</a:t>
            </a:r>
            <a:r>
              <a:rPr lang="en-US" sz="3200" dirty="0"/>
              <a:t> 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F20F27-375D-0BC0-01E1-50411A15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57CE-3583-8127-12B5-2679B714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FA706-311C-4F36-8D7B-58632EA3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766761-00D9-389D-A0B0-2154CD17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Introducere</a:t>
            </a:r>
            <a:r>
              <a:rPr lang="en-US" dirty="0"/>
              <a:t>: PLC-</a:t>
            </a:r>
            <a:r>
              <a:rPr lang="en-US" dirty="0" err="1"/>
              <a:t>ul</a:t>
            </a:r>
            <a:r>
              <a:rPr lang="en-US" dirty="0"/>
              <a:t> in Industry 4.0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99FE7A-370B-5D45-AC79-0EFD4B8A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768839"/>
            <a:ext cx="10515600" cy="4408123"/>
          </a:xfrm>
        </p:spPr>
        <p:txBody>
          <a:bodyPr/>
          <a:lstStyle/>
          <a:p>
            <a:r>
              <a:rPr lang="ro-RO" dirty="0"/>
              <a:t>Industria 4.0 se caracterizează prin integrarea mai multor tehnologii cheie (</a:t>
            </a:r>
            <a:r>
              <a:rPr lang="en-US" dirty="0"/>
              <a:t>Big Data and Analytics, Cloud Computing, Predictive Maintenance, Augmented/Virtual, and Mixed Reality, Smart Security Systems, Industrial Internet of Things</a:t>
            </a:r>
            <a:r>
              <a:rPr lang="ro-RO" dirty="0"/>
              <a:t>) care îmbunătățesc procesele de fabricație și eficiența operațională.</a:t>
            </a:r>
          </a:p>
          <a:p>
            <a:r>
              <a:rPr lang="ro-RO" dirty="0"/>
              <a:t>PLC-urile joacă un rol vital în colectarea și transmiterea datelor. Acestea captează date în timp real de la mașini și senzori, permițând analiza în timp real.</a:t>
            </a:r>
          </a:p>
          <a:p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3C371D-F1D9-B687-B2D6-9070E77A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95206-FB5F-EF1C-86AF-873F202C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0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5FA6D-5596-9563-D9EA-231961D9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90A38D-714E-48E3-3FF9-9D6434AF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Primul program PLC – TIA Portal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8A2368-E8CA-219B-7E0C-AD0D8BD00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sz="3200" dirty="0"/>
              <a:t>TIA Portal (</a:t>
            </a:r>
            <a:r>
              <a:rPr lang="en-US" sz="3200" dirty="0"/>
              <a:t>Totally Integrated Automation</a:t>
            </a:r>
            <a:r>
              <a:rPr lang="ro-RO" sz="3200" dirty="0"/>
              <a:t>)</a:t>
            </a:r>
          </a:p>
          <a:p>
            <a:r>
              <a:rPr lang="ro-RO" sz="3200" dirty="0"/>
              <a:t>Selectare PLC</a:t>
            </a:r>
          </a:p>
          <a:p>
            <a:r>
              <a:rPr lang="ro-RO" sz="3200" dirty="0"/>
              <a:t>Setări de securitate (Industry 4.0)</a:t>
            </a:r>
          </a:p>
          <a:p>
            <a:r>
              <a:rPr lang="ro-RO" sz="3200" dirty="0"/>
              <a:t>Configurare hardware</a:t>
            </a:r>
          </a:p>
          <a:p>
            <a:r>
              <a:rPr lang="ro-RO" sz="3200" dirty="0"/>
              <a:t>Definire intrări / ieșiri (</a:t>
            </a:r>
            <a:r>
              <a:rPr lang="en-US" sz="3200" dirty="0"/>
              <a:t>Tag Table</a:t>
            </a:r>
            <a:r>
              <a:rPr lang="ro-RO" sz="3200" dirty="0"/>
              <a:t>)</a:t>
            </a:r>
          </a:p>
          <a:p>
            <a:r>
              <a:rPr lang="ro-RO" sz="3200" dirty="0"/>
              <a:t>Organizare soft (OB, FB, FC, DB)</a:t>
            </a:r>
          </a:p>
          <a:p>
            <a:r>
              <a:rPr lang="ro-RO" sz="3200" dirty="0"/>
              <a:t>Simulare program (</a:t>
            </a:r>
            <a:r>
              <a:rPr lang="en-US" sz="3200" dirty="0"/>
              <a:t>online view</a:t>
            </a:r>
            <a:r>
              <a:rPr lang="ro-RO" sz="3200" dirty="0"/>
              <a:t>)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Ladder Diagram </a:t>
            </a:r>
            <a:r>
              <a:rPr lang="ro-RO" sz="3200" dirty="0"/>
              <a:t>(LAD) in OB1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Function Block Diagram </a:t>
            </a:r>
            <a:r>
              <a:rPr lang="ro-RO" sz="3200" dirty="0"/>
              <a:t>(FBD) in bloc FC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Structured Control Language </a:t>
            </a:r>
            <a:r>
              <a:rPr lang="ro-RO" sz="3200" dirty="0"/>
              <a:t>(SCL) in bloc FB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89CBEC-A0F8-8271-2081-D908F00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4E9CD-B618-BAD9-6BA6-CE3E4721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69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60EF-2134-8588-63DB-A6B73570F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3761B-BA5A-D00C-34D0-16A0EC36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TIA Portal – </a:t>
            </a:r>
            <a:r>
              <a:rPr lang="en-US" sz="4400" dirty="0" err="1"/>
              <a:t>proiect</a:t>
            </a:r>
            <a:r>
              <a:rPr lang="en-US" sz="4400" dirty="0"/>
              <a:t> </a:t>
            </a:r>
            <a:r>
              <a:rPr lang="en-US" sz="4400" dirty="0" err="1"/>
              <a:t>nou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038BC4-D216-D4AD-867C-572FD4D3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7DC37-C6DA-ABDB-DF83-17699E43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9D997-B15B-6CAB-A3E0-07E1AB18E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7" y="1096359"/>
            <a:ext cx="9993154" cy="5080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805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0DC1-3BE3-6FD4-5AE5-5CEA5DBB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E91FFC-EE91-B936-BA78-07B6E2BB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Selectare</a:t>
            </a:r>
            <a:r>
              <a:rPr lang="en-US" sz="4400" dirty="0"/>
              <a:t> PLC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CE902D-5B48-8449-2C36-E8F928937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79" y="1147763"/>
            <a:ext cx="510036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B2E3FE-96B4-0F17-DCA6-72685C64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0514B-FC0A-36C3-81DD-BCB6BA66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F2F8B-6ECC-9501-63A3-22F25AD96779}"/>
              </a:ext>
            </a:extLst>
          </p:cNvPr>
          <p:cNvSpPr/>
          <p:nvPr/>
        </p:nvSpPr>
        <p:spPr>
          <a:xfrm>
            <a:off x="4572000" y="3798749"/>
            <a:ext cx="1601734" cy="239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54809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788F-3241-0F9E-09E1-02A957303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3647F1-2FF3-2E23-D009-3EB1787F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Setari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3CA8D0-D733-33C1-D51F-B43A0F43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4B04-AD1C-7690-49B0-857435BC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F64058-4034-072D-5FBB-5C7364EA7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53" y="1147763"/>
            <a:ext cx="580782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9432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BFA9-6BD4-A126-460F-3AAE76A5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667F286-5AFD-5789-1194-31A43643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Configurare</a:t>
            </a:r>
            <a:r>
              <a:rPr lang="en-US" dirty="0"/>
              <a:t> hardware</a:t>
            </a:r>
            <a:endParaRPr lang="en-R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0FADB9-9969-3283-3B0F-AFEA618FD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05" y="1147763"/>
            <a:ext cx="9343116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187604-B48B-C121-5297-E5248C30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BBC3-3688-208A-C449-7A66F4E0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EFAB5-F4A5-FF95-963A-1FA56FB2E2B6}"/>
              </a:ext>
            </a:extLst>
          </p:cNvPr>
          <p:cNvSpPr/>
          <p:nvPr/>
        </p:nvSpPr>
        <p:spPr>
          <a:xfrm>
            <a:off x="5756424" y="5710236"/>
            <a:ext cx="2019043" cy="6461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586222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30AD-9B2F-8BB2-BAA5-7562C5B70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746007A-CE0C-438B-F9C0-726DEC51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Definire </a:t>
            </a:r>
            <a:r>
              <a:rPr lang="ro-RO" dirty="0" err="1"/>
              <a:t>intrari</a:t>
            </a:r>
            <a:r>
              <a:rPr lang="ro-RO" dirty="0"/>
              <a:t> / </a:t>
            </a:r>
            <a:r>
              <a:rPr lang="ro-RO" dirty="0" err="1"/>
              <a:t>iesiri</a:t>
            </a:r>
            <a:endParaRPr lang="en-R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DA0265-2483-8D54-A68E-5FAA934D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84" y="1147763"/>
            <a:ext cx="8330357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E4FE4C-14E9-8C30-2E34-FA7EB5C9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6B482-7654-D77C-2E9E-D612CA0D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C7774-97F3-144E-8183-00863FFF3421}"/>
              </a:ext>
            </a:extLst>
          </p:cNvPr>
          <p:cNvSpPr/>
          <p:nvPr/>
        </p:nvSpPr>
        <p:spPr>
          <a:xfrm>
            <a:off x="3320070" y="4387893"/>
            <a:ext cx="2509997" cy="4786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7BE35-EA86-AEF0-F23C-062B16CE3FAE}"/>
              </a:ext>
            </a:extLst>
          </p:cNvPr>
          <p:cNvSpPr/>
          <p:nvPr/>
        </p:nvSpPr>
        <p:spPr>
          <a:xfrm>
            <a:off x="6559338" y="2215425"/>
            <a:ext cx="3235175" cy="128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95796-9F5A-769F-C523-B333ABE21D4E}"/>
              </a:ext>
            </a:extLst>
          </p:cNvPr>
          <p:cNvSpPr/>
          <p:nvPr/>
        </p:nvSpPr>
        <p:spPr>
          <a:xfrm>
            <a:off x="3324164" y="6054933"/>
            <a:ext cx="2505904" cy="1556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50515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B1EBD-21FE-3113-3AB1-20ED560E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1E8AEF-6CE0-D3C1-A5AC-58FE515C1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6" y="1444523"/>
            <a:ext cx="10458988" cy="396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C99CF2E-3F28-F055-569D-FD378BED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Definire </a:t>
            </a:r>
            <a:r>
              <a:rPr lang="ro-RO" dirty="0" err="1"/>
              <a:t>intrari</a:t>
            </a:r>
            <a:r>
              <a:rPr lang="ro-RO" dirty="0"/>
              <a:t> / </a:t>
            </a:r>
            <a:r>
              <a:rPr lang="ro-RO" dirty="0" err="1"/>
              <a:t>iesiri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FC02-876A-3334-3ECE-36A95743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FCDAA-4EBD-870D-62E7-2ADA0D0E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CE92A-8FF7-8B87-112E-861ADA81227E}"/>
              </a:ext>
            </a:extLst>
          </p:cNvPr>
          <p:cNvSpPr/>
          <p:nvPr/>
        </p:nvSpPr>
        <p:spPr>
          <a:xfrm>
            <a:off x="914401" y="4025815"/>
            <a:ext cx="2301342" cy="7302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F3E27-637F-328A-A135-D38B3AD78979}"/>
              </a:ext>
            </a:extLst>
          </p:cNvPr>
          <p:cNvSpPr/>
          <p:nvPr/>
        </p:nvSpPr>
        <p:spPr>
          <a:xfrm>
            <a:off x="3215744" y="2209288"/>
            <a:ext cx="5652096" cy="15587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845408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A332-0C27-36F7-0CF7-3CB1679E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962EC9-073C-5A25-0918-D0A1585C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soft (OB, FB, FC, DB)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5600D0-AEF6-C782-A581-4622E63A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CA44-43A6-A72F-E1D2-7E86875D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B0376-C846-BCAF-5F1F-7B0880B6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0" y="1649058"/>
            <a:ext cx="5538822" cy="1648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AF46E2-B5DC-C297-7135-30CC6A814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11" y="948288"/>
            <a:ext cx="6005025" cy="521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392FF8-DC27-8D48-C540-D4D724FEE850}"/>
              </a:ext>
            </a:extLst>
          </p:cNvPr>
          <p:cNvSpPr/>
          <p:nvPr/>
        </p:nvSpPr>
        <p:spPr>
          <a:xfrm>
            <a:off x="6178560" y="2301342"/>
            <a:ext cx="1228693" cy="3559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D32D1-252F-4E2C-8FAC-537320480227}"/>
              </a:ext>
            </a:extLst>
          </p:cNvPr>
          <p:cNvSpPr/>
          <p:nvPr/>
        </p:nvSpPr>
        <p:spPr>
          <a:xfrm>
            <a:off x="7699491" y="1852325"/>
            <a:ext cx="732627" cy="19648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F7623-3DFB-C55C-0596-241DBB1B8BE0}"/>
              </a:ext>
            </a:extLst>
          </p:cNvPr>
          <p:cNvSpPr/>
          <p:nvPr/>
        </p:nvSpPr>
        <p:spPr>
          <a:xfrm>
            <a:off x="7671341" y="3878529"/>
            <a:ext cx="732627" cy="7001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595807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84755-FBB8-BC03-784F-606B5D8F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155CA6-9386-9381-194A-76A31FA7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6" y="2282885"/>
            <a:ext cx="7724327" cy="3428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19C59D-0990-BD7F-7019-7CC31B53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Simulare</a:t>
            </a:r>
            <a:r>
              <a:rPr lang="en-US" sz="4400" dirty="0"/>
              <a:t> program (online view)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1C8788-DD61-5F9F-4E4C-DF3FEFD10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3" y="2680289"/>
            <a:ext cx="3576009" cy="263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A3CB3-AF8A-AA42-BC5B-61FBCBEF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3BD62-685D-AE5C-AC68-33D4E1BF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06D7BA-9137-BBDD-9045-40C749C88B24}"/>
              </a:ext>
            </a:extLst>
          </p:cNvPr>
          <p:cNvSpPr/>
          <p:nvPr/>
        </p:nvSpPr>
        <p:spPr>
          <a:xfrm>
            <a:off x="7437938" y="2848902"/>
            <a:ext cx="300682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B56A1F-BBA9-7AAB-96F2-3CC9FECAD4BC}"/>
              </a:ext>
            </a:extLst>
          </p:cNvPr>
          <p:cNvSpPr/>
          <p:nvPr/>
        </p:nvSpPr>
        <p:spPr>
          <a:xfrm>
            <a:off x="2938558" y="2228712"/>
            <a:ext cx="264910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81BED-5394-4641-D174-AA3D19FFEA22}"/>
              </a:ext>
            </a:extLst>
          </p:cNvPr>
          <p:cNvSpPr txBox="1"/>
          <p:nvPr/>
        </p:nvSpPr>
        <p:spPr>
          <a:xfrm>
            <a:off x="1883505" y="1423104"/>
            <a:ext cx="114236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Download</a:t>
            </a:r>
            <a:endParaRPr lang="ro-RO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3C84F6-42F4-F619-1ECA-1479F77F9593}"/>
              </a:ext>
            </a:extLst>
          </p:cNvPr>
          <p:cNvSpPr/>
          <p:nvPr/>
        </p:nvSpPr>
        <p:spPr>
          <a:xfrm>
            <a:off x="3299616" y="2233824"/>
            <a:ext cx="264910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3B71F-3CB6-62D4-7C62-ECD15AB1775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454687" y="1792436"/>
            <a:ext cx="483871" cy="4362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5705C1-E0F7-5E01-98CF-887DF8262A71}"/>
              </a:ext>
            </a:extLst>
          </p:cNvPr>
          <p:cNvSpPr txBox="1"/>
          <p:nvPr/>
        </p:nvSpPr>
        <p:spPr>
          <a:xfrm>
            <a:off x="4196098" y="1577991"/>
            <a:ext cx="150611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Start </a:t>
            </a:r>
            <a:r>
              <a:rPr lang="en-US" dirty="0" err="1"/>
              <a:t>Simulare</a:t>
            </a:r>
            <a:endParaRPr lang="ro-RO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E732B2-EF7F-657B-4D7D-0DCEE0E4924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564526" y="1762657"/>
            <a:ext cx="631572" cy="4660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DECC3A-EEE7-F536-93F2-79C84D4AAA19}"/>
              </a:ext>
            </a:extLst>
          </p:cNvPr>
          <p:cNvSpPr txBox="1"/>
          <p:nvPr/>
        </p:nvSpPr>
        <p:spPr>
          <a:xfrm>
            <a:off x="6633851" y="1359722"/>
            <a:ext cx="190885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  <a:endParaRPr lang="ro-RO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9BC576-2505-4861-C84C-5384AB49D14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588279" y="1729054"/>
            <a:ext cx="0" cy="1119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6426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5445A-489B-AC7E-D99C-D3612DBDC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DB9C36D8-04A9-DA08-FAA3-5671566D3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782598"/>
            <a:ext cx="10515600" cy="3759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417D006-51D6-AEA7-36B6-7B19A5B1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LAD</a:t>
            </a:r>
            <a:r>
              <a:rPr lang="en-US" dirty="0"/>
              <a:t> in OB1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7166E5-B7DE-0CF7-AD96-5EDFF3DD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28052-FECD-A2BD-B031-42FB5253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99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81FD1-386F-BE51-F34F-605200276D6F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75BD7C-395E-2269-9762-A5BB609FCB88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3059B9-5D92-82E5-4291-0756F93C486C}"/>
              </a:ext>
            </a:extLst>
          </p:cNvPr>
          <p:cNvSpPr txBox="1"/>
          <p:nvPr/>
        </p:nvSpPr>
        <p:spPr>
          <a:xfrm>
            <a:off x="225516" y="5338907"/>
            <a:ext cx="208217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LAD in OB1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1A3929-B263-D72F-CE4F-710319E53B3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266603" y="3493086"/>
            <a:ext cx="298310" cy="1845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892300-4963-CC8A-ECAB-280F20B6D8C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307689" y="5313571"/>
            <a:ext cx="785315" cy="210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A4DD3DF-7938-E74B-8233-B4CA7B6AF332}"/>
              </a:ext>
            </a:extLst>
          </p:cNvPr>
          <p:cNvSpPr/>
          <p:nvPr/>
        </p:nvSpPr>
        <p:spPr>
          <a:xfrm>
            <a:off x="903912" y="3357753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9C8493-F309-984D-DDFA-805A3A32CBA8}"/>
              </a:ext>
            </a:extLst>
          </p:cNvPr>
          <p:cNvSpPr/>
          <p:nvPr/>
        </p:nvSpPr>
        <p:spPr>
          <a:xfrm>
            <a:off x="3374047" y="4665427"/>
            <a:ext cx="784448" cy="366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1979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30f474-aa1c-4113-9794-3c5a77f860e5" xsi:nil="true"/>
    <lcf76f155ced4ddcb4097134ff3c332f xmlns="8ed6502e-070e-4346-b733-0499901c03c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3AA5312B43245AC74F14EB850B976" ma:contentTypeVersion="16" ma:contentTypeDescription="Create a new document." ma:contentTypeScope="" ma:versionID="6433e8d0289fe3ae45a154cfa48138a2">
  <xsd:schema xmlns:xsd="http://www.w3.org/2001/XMLSchema" xmlns:xs="http://www.w3.org/2001/XMLSchema" xmlns:p="http://schemas.microsoft.com/office/2006/metadata/properties" xmlns:ns2="8ed6502e-070e-4346-b733-0499901c03ce" xmlns:ns3="0f30f474-aa1c-4113-9794-3c5a77f860e5" targetNamespace="http://schemas.microsoft.com/office/2006/metadata/properties" ma:root="true" ma:fieldsID="6be32ff0b692b7d3e41db5c4bc91a337" ns2:_="" ns3:_="">
    <xsd:import namespace="8ed6502e-070e-4346-b733-0499901c03ce"/>
    <xsd:import namespace="0f30f474-aa1c-4113-9794-3c5a77f860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6502e-070e-4346-b733-0499901c0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6254810-351b-4400-ac85-83999116f2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0f474-aa1c-4113-9794-3c5a77f86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34a787e-b4e9-4289-976f-5b090f862077}" ma:internalName="TaxCatchAll" ma:showField="CatchAllData" ma:web="0f30f474-aa1c-4113-9794-3c5a77f86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1F0B64-7C55-47B9-B7E3-7B647249D6FD}">
  <ds:schemaRefs>
    <ds:schemaRef ds:uri="0f30f474-aa1c-4113-9794-3c5a77f860e5"/>
    <ds:schemaRef ds:uri="8ed6502e-070e-4346-b733-0499901c03c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950D44-D5F5-4E77-834F-74132BB33F8C}">
  <ds:schemaRefs>
    <ds:schemaRef ds:uri="0f30f474-aa1c-4113-9794-3c5a77f860e5"/>
    <ds:schemaRef ds:uri="8ed6502e-070e-4346-b733-0499901c03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96B0AC-0DDD-4E7F-A50A-0C96C7B6F6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4750</TotalTime>
  <Words>3218</Words>
  <Application>Microsoft Office PowerPoint</Application>
  <PresentationFormat>Widescreen</PresentationFormat>
  <Paragraphs>655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Aptos</vt:lpstr>
      <vt:lpstr>Arial</vt:lpstr>
      <vt:lpstr>Calibri</vt:lpstr>
      <vt:lpstr>Verdana</vt:lpstr>
      <vt:lpstr>Office Theme</vt:lpstr>
      <vt:lpstr>Suport curricular</vt:lpstr>
      <vt:lpstr>Modulul 2 – Sisteme integrate de conducere (UTM-I40-002)</vt:lpstr>
      <vt:lpstr>Agenda – Modulul 2</vt:lpstr>
      <vt:lpstr>Introducere: PLC</vt:lpstr>
      <vt:lpstr>Introducere: Piramida automatizării</vt:lpstr>
      <vt:lpstr>Unde găsim PLC-uri?</vt:lpstr>
      <vt:lpstr>Introducere: Revoluții industriale</vt:lpstr>
      <vt:lpstr>Introducere: Revoluții industriale</vt:lpstr>
      <vt:lpstr>Introducere: PLC-ul in Industry 4.0</vt:lpstr>
      <vt:lpstr>Introducere: PLC-ul in Industry 4.0</vt:lpstr>
      <vt:lpstr>Introducere: Scurt istoric</vt:lpstr>
      <vt:lpstr>Introducere: Relee vs PLC</vt:lpstr>
      <vt:lpstr>PLC</vt:lpstr>
      <vt:lpstr>PLC: Structură</vt:lpstr>
      <vt:lpstr>PLC: Structură: Backplane </vt:lpstr>
      <vt:lpstr>PLC: Structură: CPU Compact </vt:lpstr>
      <vt:lpstr>Unitatea centrală (CPU)</vt:lpstr>
      <vt:lpstr>Unitatea centrală (CPU)</vt:lpstr>
      <vt:lpstr>Modul de intrare digitală</vt:lpstr>
      <vt:lpstr>Modul de intrare digitală</vt:lpstr>
      <vt:lpstr>Modul de ieșire digitală</vt:lpstr>
      <vt:lpstr>Modul de ieșire digital sink</vt:lpstr>
      <vt:lpstr>Modul de intrare analogică</vt:lpstr>
      <vt:lpstr>Modul de ieșire analogică</vt:lpstr>
      <vt:lpstr>Module speciale</vt:lpstr>
      <vt:lpstr>Exemplu structura Siemens</vt:lpstr>
      <vt:lpstr>Beckhoff PC</vt:lpstr>
      <vt:lpstr>Bosch Rexroth ctrlX CORE </vt:lpstr>
      <vt:lpstr>Standardizare PLC</vt:lpstr>
      <vt:lpstr>Standard IEC 61131-3:2013</vt:lpstr>
      <vt:lpstr>IEC 61131-3: Model software</vt:lpstr>
      <vt:lpstr>IEC 61131-3: Model software</vt:lpstr>
      <vt:lpstr>IEC 61131-3: Tipuri de date</vt:lpstr>
      <vt:lpstr>IEC 61131-3: Tipuri de date intregi</vt:lpstr>
      <vt:lpstr>IEC 61131-3: Tipuri de date reale</vt:lpstr>
      <vt:lpstr>IEC 61131-3: Tipuri de date de timp</vt:lpstr>
      <vt:lpstr>IEC 61131-3: Tipuri de date caracter</vt:lpstr>
      <vt:lpstr>IEC 61131-3: Limbaje de programare</vt:lpstr>
      <vt:lpstr>Instruction List (IL)</vt:lpstr>
      <vt:lpstr>Statement List (ST)</vt:lpstr>
      <vt:lpstr>Statement List (ST): Operatori</vt:lpstr>
      <vt:lpstr>Statement List (ST): Instrucțiuni</vt:lpstr>
      <vt:lpstr>Statement List (ST): IF</vt:lpstr>
      <vt:lpstr>Statement List (ST): CASE</vt:lpstr>
      <vt:lpstr>Statement List (ST): FOR</vt:lpstr>
      <vt:lpstr>Statement List (ST): WHILE</vt:lpstr>
      <vt:lpstr>Statement List (ST): REPEAT</vt:lpstr>
      <vt:lpstr>Function Bock Diagram (FBD)</vt:lpstr>
      <vt:lpstr>Ladder diagram (LD)</vt:lpstr>
      <vt:lpstr>Sequential Function Chart (SFC)</vt:lpstr>
      <vt:lpstr>Ciclu de funcționare AP</vt:lpstr>
      <vt:lpstr>PLC: Recapitulare</vt:lpstr>
      <vt:lpstr>PLC: S7-1200C</vt:lpstr>
      <vt:lpstr>PLC: S7-1200C</vt:lpstr>
      <vt:lpstr>PLC: S7-1200C</vt:lpstr>
      <vt:lpstr>PLC: S7-1200C: Cablare</vt:lpstr>
      <vt:lpstr>PLC: S7-1200C: Ciclu automat</vt:lpstr>
      <vt:lpstr>TIA Portal: Portal view</vt:lpstr>
      <vt:lpstr>TIA Portal: Project view</vt:lpstr>
      <vt:lpstr>PLC: S7-1200C: Organizare soft</vt:lpstr>
      <vt:lpstr>Organizare program (OB, FB, FC)</vt:lpstr>
      <vt:lpstr>Organizare program: OB</vt:lpstr>
      <vt:lpstr>Organizare program: FB</vt:lpstr>
      <vt:lpstr>Organizare program: FC</vt:lpstr>
      <vt:lpstr>PLC: S7-1200C: Memorie</vt:lpstr>
      <vt:lpstr>PLC: S7-1200C: Variabile</vt:lpstr>
      <vt:lpstr>PLC: S7-1200C: Tipuri de date uzuale</vt:lpstr>
      <vt:lpstr>PLC: S7-1200C: Tipuri de date uzuale</vt:lpstr>
      <vt:lpstr>PLC: S7-1200C: Programare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S7-1200C: Instructiuni matematice</vt:lpstr>
      <vt:lpstr>S7-1200C: Instructiuni matematice</vt:lpstr>
      <vt:lpstr>S7-1200C: MOVE</vt:lpstr>
      <vt:lpstr>Primul program PLC</vt:lpstr>
      <vt:lpstr>Primul program PLC – Cerinte</vt:lpstr>
      <vt:lpstr>Primul program PLC – TIA Portal</vt:lpstr>
      <vt:lpstr>TIA Portal – proiect nou</vt:lpstr>
      <vt:lpstr>Selectare PLC</vt:lpstr>
      <vt:lpstr>Setari de securitate</vt:lpstr>
      <vt:lpstr>Configurare hardware</vt:lpstr>
      <vt:lpstr>Definire intrari / iesiri</vt:lpstr>
      <vt:lpstr>Definire intrari / iesiri</vt:lpstr>
      <vt:lpstr>Organizare soft (OB, FB, FC, DB)</vt:lpstr>
      <vt:lpstr>Simulare program (online view)</vt:lpstr>
      <vt:lpstr>Programare LAD in OB1</vt:lpstr>
      <vt:lpstr>Programare FBD in bloc FC</vt:lpstr>
      <vt:lpstr>Programare FBD in bloc FC</vt:lpstr>
      <vt:lpstr>Programare SCL in bloc FB</vt:lpstr>
      <vt:lpstr>Programare SCL in bloc FB</vt:lpstr>
      <vt:lpstr>Bibliografie</vt:lpstr>
      <vt:lpstr>Vă mulțumim!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ZALONIS Andreas</dc:creator>
  <cp:lastModifiedBy>Viorel Mihai</cp:lastModifiedBy>
  <cp:revision>404</cp:revision>
  <dcterms:created xsi:type="dcterms:W3CDTF">2021-09-23T14:58:31Z</dcterms:created>
  <dcterms:modified xsi:type="dcterms:W3CDTF">2025-01-28T07:27:02Z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0x010100FDD3AA5312B43245AC74F14EB850B976</vt:lpwstr>
  </property>
  <property fmtid="{D5CDD505-2E9C-101B-9397-08002B2CF9AE}" pid="3" name="MediaServiceImageTags">
    <vt:lpwstr/>
  </property>
</Properties>
</file>