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34" r:id="rId3"/>
    <p:sldId id="335" r:id="rId4"/>
    <p:sldId id="336" r:id="rId5"/>
    <p:sldId id="337" r:id="rId6"/>
    <p:sldId id="338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2" r:id="rId16"/>
    <p:sldId id="355" r:id="rId17"/>
    <p:sldId id="353" r:id="rId18"/>
    <p:sldId id="354" r:id="rId19"/>
    <p:sldId id="35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38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Tema</a:t>
            </a:r>
            <a:r>
              <a:rPr lang="en-US" dirty="0" smtClean="0"/>
              <a:t> : Nano</a:t>
            </a:r>
            <a:r>
              <a:rPr lang="ro-RO" dirty="0" smtClean="0"/>
              <a:t>electronica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739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Blocarea Coulomb-iana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18" y="1264555"/>
            <a:ext cx="7521592" cy="2842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199" y="4022411"/>
            <a:ext cx="6934801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2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72" y="1885816"/>
            <a:ext cx="7323455" cy="30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5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52" y="1878195"/>
            <a:ext cx="7338696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2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101" y="1668627"/>
            <a:ext cx="7597798" cy="3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9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83" y="1828661"/>
            <a:ext cx="7315834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54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413809" y="3686073"/>
            <a:ext cx="4489519" cy="672675"/>
          </a:xfrm>
        </p:spPr>
        <p:txBody>
          <a:bodyPr/>
          <a:lstStyle/>
          <a:p>
            <a:r>
              <a:rPr lang="ro-RO" dirty="0" smtClean="0"/>
              <a:t>BIONANOROBOTIC</a:t>
            </a: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33" y="365133"/>
            <a:ext cx="11043867" cy="62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4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5" y="5235714"/>
            <a:ext cx="11761321" cy="1622286"/>
          </a:xfrm>
        </p:spPr>
        <p:txBody>
          <a:bodyPr>
            <a:normAutofit fontScale="85000" lnSpcReduction="10000"/>
          </a:bodyPr>
          <a:lstStyle/>
          <a:p>
            <a:pPr>
              <a:buAutoNum type="alphaUcParenBoth"/>
            </a:pPr>
            <a:r>
              <a:rPr lang="en-US" sz="1600" b="1" dirty="0" smtClean="0"/>
              <a:t>A </a:t>
            </a:r>
            <a:r>
              <a:rPr lang="en-US" sz="1600" b="1" dirty="0"/>
              <a:t>Bio-</a:t>
            </a:r>
            <a:r>
              <a:rPr lang="en-US" sz="1600" b="1" dirty="0" err="1"/>
              <a:t>nano</a:t>
            </a:r>
            <a:r>
              <a:rPr lang="en-US" sz="1600" b="1" dirty="0"/>
              <a:t> robotic entity ‘ABCD’, where A, B, </a:t>
            </a:r>
            <a:r>
              <a:rPr lang="en-US" sz="1600" b="1" dirty="0" smtClean="0"/>
              <a:t>C</a:t>
            </a:r>
            <a:r>
              <a:rPr lang="ro-RO" sz="1600" b="1" dirty="0" smtClean="0"/>
              <a:t>,</a:t>
            </a:r>
            <a:r>
              <a:rPr lang="en-US" sz="1600" b="1" dirty="0" smtClean="0"/>
              <a:t> </a:t>
            </a:r>
            <a:r>
              <a:rPr lang="en-US" sz="1600" b="1" dirty="0"/>
              <a:t>D are the various </a:t>
            </a:r>
            <a:r>
              <a:rPr lang="en-US" sz="1600" b="1" dirty="0" err="1"/>
              <a:t>biomodules</a:t>
            </a:r>
            <a:r>
              <a:rPr lang="en-US" sz="1600" b="1" dirty="0"/>
              <a:t> constituting the bio-</a:t>
            </a:r>
            <a:r>
              <a:rPr lang="en-US" sz="1600" b="1" dirty="0" err="1"/>
              <a:t>nanorobot</a:t>
            </a:r>
            <a:r>
              <a:rPr lang="en-US" sz="1600" b="1" dirty="0"/>
              <a:t>. In our case these bio-modules will be set of stable configurations of various proteins and DNAs. </a:t>
            </a:r>
            <a:endParaRPr lang="ro-RO" sz="1600" b="1" dirty="0" smtClean="0"/>
          </a:p>
          <a:p>
            <a:pPr>
              <a:buAutoNum type="alphaUcParenBoth"/>
            </a:pPr>
            <a:r>
              <a:rPr lang="en-US" sz="1600" b="1" dirty="0" smtClean="0"/>
              <a:t>A </a:t>
            </a:r>
            <a:r>
              <a:rPr lang="en-US" sz="1600" b="1" dirty="0"/>
              <a:t>bio-</a:t>
            </a:r>
            <a:r>
              <a:rPr lang="en-US" sz="1600" b="1" dirty="0" err="1"/>
              <a:t>nanorobot</a:t>
            </a:r>
            <a:r>
              <a:rPr lang="en-US" sz="1600" b="1" dirty="0"/>
              <a:t> </a:t>
            </a:r>
            <a:r>
              <a:rPr lang="en-US" sz="1600" b="1" dirty="0" smtClean="0"/>
              <a:t>as </a:t>
            </a:r>
            <a:r>
              <a:rPr lang="en-US" sz="1600" b="1" dirty="0"/>
              <a:t>a result of the concept of modular organization. All the modules will be integrated in such a way so as to preserve the basic behavior (of self-assembly and self-organization) of the </a:t>
            </a:r>
            <a:r>
              <a:rPr lang="en-US" sz="1600" b="1" dirty="0" err="1"/>
              <a:t>biocomponents</a:t>
            </a:r>
            <a:r>
              <a:rPr lang="en-US" sz="1600" b="1" dirty="0"/>
              <a:t> at all the hierarchies. The number of modules employed is not limited to four or any number. It is a function of the various capabilities required for a particular mission. </a:t>
            </a:r>
            <a:endParaRPr lang="ro-RO" sz="1600" b="1" dirty="0" smtClean="0"/>
          </a:p>
          <a:p>
            <a:pPr>
              <a:buAutoNum type="alphaUcParenBoth"/>
            </a:pPr>
            <a:r>
              <a:rPr lang="en-US" sz="1600" b="1" dirty="0" smtClean="0"/>
              <a:t>A </a:t>
            </a:r>
            <a:r>
              <a:rPr lang="en-US" sz="1600" b="1" dirty="0"/>
              <a:t>molecular representation of the figure in part B. It shows the red core and green and blue sensory and actuation bio-modules.</a:t>
            </a:r>
            <a:endParaRPr lang="ro-RO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" y="72757"/>
            <a:ext cx="11047217" cy="51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86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840" y="0"/>
            <a:ext cx="11243735" cy="1280890"/>
          </a:xfrm>
        </p:spPr>
        <p:txBody>
          <a:bodyPr/>
          <a:lstStyle/>
          <a:p>
            <a:r>
              <a:rPr lang="en-US" dirty="0"/>
              <a:t>Feedback path from </a:t>
            </a:r>
            <a:r>
              <a:rPr lang="en-US" dirty="0" err="1"/>
              <a:t>nano</a:t>
            </a:r>
            <a:r>
              <a:rPr lang="en-US" dirty="0"/>
              <a:t>- to macro-world route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635" y="640445"/>
            <a:ext cx="9476923" cy="60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29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26" y="2502786"/>
            <a:ext cx="5675264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Defining the Capability Matrix for the Bio-Modules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925" y="0"/>
            <a:ext cx="5841076" cy="69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3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W</a:t>
            </a:r>
            <a:r>
              <a:rPr lang="en-US" dirty="0" smtClean="0"/>
              <a:t>e </a:t>
            </a:r>
            <a:r>
              <a:rPr lang="en-US" dirty="0"/>
              <a:t>can classify the self-replicating mechanisms in the order we classify our main mechanisms or machines. </a:t>
            </a:r>
            <a:endParaRPr lang="ro-RO" dirty="0" smtClean="0"/>
          </a:p>
          <a:p>
            <a:r>
              <a:rPr lang="en-US" dirty="0" smtClean="0"/>
              <a:t>Mechanical </a:t>
            </a:r>
            <a:r>
              <a:rPr lang="en-US" dirty="0"/>
              <a:t>self-replicating mechanisms; . </a:t>
            </a:r>
            <a:endParaRPr lang="ro-RO" dirty="0" smtClean="0"/>
          </a:p>
          <a:p>
            <a:r>
              <a:rPr lang="en-US" dirty="0" smtClean="0"/>
              <a:t>Electrical </a:t>
            </a:r>
            <a:r>
              <a:rPr lang="en-US" dirty="0"/>
              <a:t>self-replicating mechanisms; . </a:t>
            </a:r>
            <a:endParaRPr lang="ro-RO" dirty="0" smtClean="0"/>
          </a:p>
          <a:p>
            <a:r>
              <a:rPr lang="en-US" dirty="0" smtClean="0"/>
              <a:t>Chemical </a:t>
            </a:r>
            <a:r>
              <a:rPr lang="en-US" dirty="0"/>
              <a:t>or biological self-replicating mechanisms.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495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217" y="66778"/>
            <a:ext cx="8911687" cy="1280890"/>
          </a:xfrm>
        </p:spPr>
        <p:txBody>
          <a:bodyPr/>
          <a:lstStyle/>
          <a:p>
            <a:r>
              <a:rPr lang="ro-RO" dirty="0" smtClean="0"/>
              <a:t>Fenomenului electronului singular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690" y="3824875"/>
            <a:ext cx="9655303" cy="2537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1076" y="2373523"/>
            <a:ext cx="963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 smtClean="0"/>
              <a:t>Ce este efectul blocării Coulomb-iene? Efect de sarcină care blochează injectarea sau rejectează unei sarcini elementare din sau în quantum dot</a:t>
            </a:r>
            <a:endParaRPr lang="ro-RO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033" y="778107"/>
            <a:ext cx="6456107" cy="16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2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309" y="171264"/>
            <a:ext cx="10049691" cy="1280890"/>
          </a:xfrm>
        </p:spPr>
        <p:txBody>
          <a:bodyPr/>
          <a:lstStyle/>
          <a:p>
            <a:r>
              <a:rPr lang="ro-RO" dirty="0" smtClean="0"/>
              <a:t>Conditii necesare pentru blocarea efectului coulomb-ian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710" y="2477193"/>
            <a:ext cx="9956688" cy="35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1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Single-electron transistor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718" y="1905000"/>
            <a:ext cx="10769140" cy="44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6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Blocarea Coulomb-iana</a:t>
            </a: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4" y="1485196"/>
            <a:ext cx="10763319" cy="47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3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Blocarea Coulob-iana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64" y="1797627"/>
            <a:ext cx="10309384" cy="43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7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721" y="157724"/>
            <a:ext cx="8911687" cy="789054"/>
          </a:xfrm>
        </p:spPr>
        <p:txBody>
          <a:bodyPr/>
          <a:lstStyle/>
          <a:p>
            <a:r>
              <a:rPr lang="ro-RO" dirty="0" smtClean="0"/>
              <a:t>Conductibilitatea cuantică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9" y="944573"/>
            <a:ext cx="7029003" cy="3193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611" y="3478522"/>
            <a:ext cx="6487885" cy="33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4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6708"/>
          </a:xfrm>
        </p:spPr>
        <p:txBody>
          <a:bodyPr/>
          <a:lstStyle/>
          <a:p>
            <a:r>
              <a:rPr lang="ro-RO" dirty="0" smtClean="0"/>
              <a:t>Con</a:t>
            </a:r>
            <a:r>
              <a:rPr lang="en-US" dirty="0" smtClean="0"/>
              <a:t>d</a:t>
            </a:r>
            <a:r>
              <a:rPr lang="ro-RO" dirty="0" smtClean="0"/>
              <a:t>uctanța cuantificată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19" y="1843573"/>
            <a:ext cx="11010245" cy="43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2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598" y="49765"/>
            <a:ext cx="8911687" cy="892963"/>
          </a:xfrm>
        </p:spPr>
        <p:txBody>
          <a:bodyPr/>
          <a:lstStyle/>
          <a:p>
            <a:r>
              <a:rPr lang="ro-RO" dirty="0" smtClean="0"/>
              <a:t>Conductanța cuantificată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759"/>
            <a:ext cx="7681626" cy="3589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198" y="4705573"/>
            <a:ext cx="6713802" cy="20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3635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772</TotalTime>
  <Words>235</Words>
  <Application>Microsoft Office PowerPoint</Application>
  <PresentationFormat>Widescreen</PresentationFormat>
  <Paragraphs>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Wisp</vt:lpstr>
      <vt:lpstr>Tema : Nanoelectronica</vt:lpstr>
      <vt:lpstr>Fenomenului electronului singular</vt:lpstr>
      <vt:lpstr>Conditii necesare pentru blocarea efectului coulomb-ian</vt:lpstr>
      <vt:lpstr>Single-electron transistor</vt:lpstr>
      <vt:lpstr>Blocarea Coulomb-iana</vt:lpstr>
      <vt:lpstr>Blocarea Coulob-iana</vt:lpstr>
      <vt:lpstr>Conductibilitatea cuantică</vt:lpstr>
      <vt:lpstr>Conductanța cuantificată</vt:lpstr>
      <vt:lpstr>Conductanța cuantificată</vt:lpstr>
      <vt:lpstr>Blocarea Coulomb-iana</vt:lpstr>
      <vt:lpstr>PowerPoint Presentation</vt:lpstr>
      <vt:lpstr>PowerPoint Presentation</vt:lpstr>
      <vt:lpstr>PowerPoint Presentation</vt:lpstr>
      <vt:lpstr>PowerPoint Presentation</vt:lpstr>
      <vt:lpstr>BIONANOROBOTIC</vt:lpstr>
      <vt:lpstr>PowerPoint Presentation</vt:lpstr>
      <vt:lpstr>Feedback path from nano- to macro-world route</vt:lpstr>
      <vt:lpstr>Defining the Capability Matrix for the Bio-Modules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INSTRUMENTS</dc:title>
  <dc:creator>Microsoft account</dc:creator>
  <cp:lastModifiedBy>Microsoft account</cp:lastModifiedBy>
  <cp:revision>69</cp:revision>
  <dcterms:created xsi:type="dcterms:W3CDTF">2022-10-17T01:47:36Z</dcterms:created>
  <dcterms:modified xsi:type="dcterms:W3CDTF">2022-11-12T19:02:47Z</dcterms:modified>
</cp:coreProperties>
</file>