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1"/>
  </p:notesMasterIdLst>
  <p:sldIdLst>
    <p:sldId id="266" r:id="rId2"/>
    <p:sldId id="256" r:id="rId3"/>
    <p:sldId id="288" r:id="rId4"/>
    <p:sldId id="289" r:id="rId5"/>
    <p:sldId id="290" r:id="rId6"/>
    <p:sldId id="291" r:id="rId7"/>
    <p:sldId id="292" r:id="rId8"/>
    <p:sldId id="293" r:id="rId9"/>
    <p:sldId id="294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B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357" autoAdjust="0"/>
    <p:restoredTop sz="88176" autoAdjust="0"/>
  </p:normalViewPr>
  <p:slideViewPr>
    <p:cSldViewPr snapToGrid="0" snapToObjects="1">
      <p:cViewPr varScale="1">
        <p:scale>
          <a:sx n="127" d="100"/>
          <a:sy n="127" d="100"/>
        </p:scale>
        <p:origin x="126" y="3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raru Dumitru" userId="6c8105df-432b-4055-9270-0a797142347e" providerId="ADAL" clId="{5E072E20-C203-4ED2-8612-5C0824B1883F}"/>
    <pc:docChg chg="undo custSel addSld delSld modSld sldOrd">
      <pc:chgData name="Moraru Dumitru" userId="6c8105df-432b-4055-9270-0a797142347e" providerId="ADAL" clId="{5E072E20-C203-4ED2-8612-5C0824B1883F}" dt="2025-09-04T12:44:03.807" v="953" actId="20577"/>
      <pc:docMkLst>
        <pc:docMk/>
      </pc:docMkLst>
      <pc:sldChg chg="addSp delSp modSp mod">
        <pc:chgData name="Moraru Dumitru" userId="6c8105df-432b-4055-9270-0a797142347e" providerId="ADAL" clId="{5E072E20-C203-4ED2-8612-5C0824B1883F}" dt="2025-09-04T11:59:52.944" v="745" actId="20577"/>
        <pc:sldMkLst>
          <pc:docMk/>
          <pc:sldMk cId="0" sldId="256"/>
        </pc:sldMkLst>
      </pc:sldChg>
      <pc:sldChg chg="addSp modSp mod">
        <pc:chgData name="Moraru Dumitru" userId="6c8105df-432b-4055-9270-0a797142347e" providerId="ADAL" clId="{5E072E20-C203-4ED2-8612-5C0824B1883F}" dt="2025-09-04T11:02:11.950" v="92" actId="1076"/>
        <pc:sldMkLst>
          <pc:docMk/>
          <pc:sldMk cId="0" sldId="266"/>
        </pc:sldMkLst>
      </pc:sldChg>
      <pc:sldChg chg="del">
        <pc:chgData name="Moraru Dumitru" userId="6c8105df-432b-4055-9270-0a797142347e" providerId="ADAL" clId="{5E072E20-C203-4ED2-8612-5C0824B1883F}" dt="2025-09-04T11:03:59.268" v="132" actId="2696"/>
        <pc:sldMkLst>
          <pc:docMk/>
          <pc:sldMk cId="479013585" sldId="267"/>
        </pc:sldMkLst>
      </pc:sldChg>
      <pc:sldChg chg="modSp add del mod">
        <pc:chgData name="Moraru Dumitru" userId="6c8105df-432b-4055-9270-0a797142347e" providerId="ADAL" clId="{5E072E20-C203-4ED2-8612-5C0824B1883F}" dt="2025-09-04T11:31:28.972" v="475" actId="20577"/>
        <pc:sldMkLst>
          <pc:docMk/>
          <pc:sldMk cId="2698094191" sldId="267"/>
        </pc:sldMkLst>
      </pc:sldChg>
      <pc:sldChg chg="del">
        <pc:chgData name="Moraru Dumitru" userId="6c8105df-432b-4055-9270-0a797142347e" providerId="ADAL" clId="{5E072E20-C203-4ED2-8612-5C0824B1883F}" dt="2025-09-04T11:04:02.543" v="133" actId="2696"/>
        <pc:sldMkLst>
          <pc:docMk/>
          <pc:sldMk cId="1054324387" sldId="268"/>
        </pc:sldMkLst>
      </pc:sldChg>
      <pc:sldChg chg="modSp add mod">
        <pc:chgData name="Moraru Dumitru" userId="6c8105df-432b-4055-9270-0a797142347e" providerId="ADAL" clId="{5E072E20-C203-4ED2-8612-5C0824B1883F}" dt="2025-09-04T11:42:27.530" v="649" actId="20577"/>
        <pc:sldMkLst>
          <pc:docMk/>
          <pc:sldMk cId="3518410301" sldId="268"/>
        </pc:sldMkLst>
      </pc:sldChg>
      <pc:sldChg chg="del">
        <pc:chgData name="Moraru Dumitru" userId="6c8105df-432b-4055-9270-0a797142347e" providerId="ADAL" clId="{5E072E20-C203-4ED2-8612-5C0824B1883F}" dt="2025-09-04T11:04:04.790" v="134" actId="2696"/>
        <pc:sldMkLst>
          <pc:docMk/>
          <pc:sldMk cId="225149376" sldId="269"/>
        </pc:sldMkLst>
      </pc:sldChg>
      <pc:sldChg chg="addSp delSp modSp add mod">
        <pc:chgData name="Moraru Dumitru" userId="6c8105df-432b-4055-9270-0a797142347e" providerId="ADAL" clId="{5E072E20-C203-4ED2-8612-5C0824B1883F}" dt="2025-09-04T11:20:40.357" v="253" actId="27636"/>
        <pc:sldMkLst>
          <pc:docMk/>
          <pc:sldMk cId="2037382807" sldId="269"/>
        </pc:sldMkLst>
      </pc:sldChg>
      <pc:sldChg chg="del">
        <pc:chgData name="Moraru Dumitru" userId="6c8105df-432b-4055-9270-0a797142347e" providerId="ADAL" clId="{5E072E20-C203-4ED2-8612-5C0824B1883F}" dt="2025-09-04T11:04:06.570" v="135" actId="2696"/>
        <pc:sldMkLst>
          <pc:docMk/>
          <pc:sldMk cId="2765180963" sldId="270"/>
        </pc:sldMkLst>
      </pc:sldChg>
      <pc:sldChg chg="addSp modSp add mod">
        <pc:chgData name="Moraru Dumitru" userId="6c8105df-432b-4055-9270-0a797142347e" providerId="ADAL" clId="{5E072E20-C203-4ED2-8612-5C0824B1883F}" dt="2025-09-04T11:21:22.905" v="263" actId="1076"/>
        <pc:sldMkLst>
          <pc:docMk/>
          <pc:sldMk cId="2822964641" sldId="270"/>
        </pc:sldMkLst>
      </pc:sldChg>
      <pc:sldChg chg="addSp delSp modSp add mod">
        <pc:chgData name="Moraru Dumitru" userId="6c8105df-432b-4055-9270-0a797142347e" providerId="ADAL" clId="{5E072E20-C203-4ED2-8612-5C0824B1883F}" dt="2025-09-04T11:27:32.005" v="471" actId="27636"/>
        <pc:sldMkLst>
          <pc:docMk/>
          <pc:sldMk cId="2704095545" sldId="271"/>
        </pc:sldMkLst>
      </pc:sldChg>
      <pc:sldChg chg="del">
        <pc:chgData name="Moraru Dumitru" userId="6c8105df-432b-4055-9270-0a797142347e" providerId="ADAL" clId="{5E072E20-C203-4ED2-8612-5C0824B1883F}" dt="2025-09-04T11:04:08.133" v="136" actId="2696"/>
        <pc:sldMkLst>
          <pc:docMk/>
          <pc:sldMk cId="2820776970" sldId="271"/>
        </pc:sldMkLst>
      </pc:sldChg>
      <pc:sldChg chg="del">
        <pc:chgData name="Moraru Dumitru" userId="6c8105df-432b-4055-9270-0a797142347e" providerId="ADAL" clId="{5E072E20-C203-4ED2-8612-5C0824B1883F}" dt="2025-09-04T11:04:11.559" v="138" actId="2696"/>
        <pc:sldMkLst>
          <pc:docMk/>
          <pc:sldMk cId="1172836151" sldId="272"/>
        </pc:sldMkLst>
      </pc:sldChg>
      <pc:sldChg chg="add">
        <pc:chgData name="Moraru Dumitru" userId="6c8105df-432b-4055-9270-0a797142347e" providerId="ADAL" clId="{5E072E20-C203-4ED2-8612-5C0824B1883F}" dt="2025-09-04T11:27:59.942" v="472" actId="2890"/>
        <pc:sldMkLst>
          <pc:docMk/>
          <pc:sldMk cId="2484606358" sldId="272"/>
        </pc:sldMkLst>
      </pc:sldChg>
      <pc:sldChg chg="add del">
        <pc:chgData name="Moraru Dumitru" userId="6c8105df-432b-4055-9270-0a797142347e" providerId="ADAL" clId="{5E072E20-C203-4ED2-8612-5C0824B1883F}" dt="2025-09-04T11:35:57.310" v="501" actId="2696"/>
        <pc:sldMkLst>
          <pc:docMk/>
          <pc:sldMk cId="1531934444" sldId="273"/>
        </pc:sldMkLst>
      </pc:sldChg>
      <pc:sldChg chg="del">
        <pc:chgData name="Moraru Dumitru" userId="6c8105df-432b-4055-9270-0a797142347e" providerId="ADAL" clId="{5E072E20-C203-4ED2-8612-5C0824B1883F}" dt="2025-09-04T11:04:09.690" v="137" actId="2696"/>
        <pc:sldMkLst>
          <pc:docMk/>
          <pc:sldMk cId="4010382162" sldId="273"/>
        </pc:sldMkLst>
      </pc:sldChg>
      <pc:sldChg chg="modSp add mod ord">
        <pc:chgData name="Moraru Dumitru" userId="6c8105df-432b-4055-9270-0a797142347e" providerId="ADAL" clId="{5E072E20-C203-4ED2-8612-5C0824B1883F}" dt="2025-09-04T11:55:23.575" v="696" actId="1076"/>
        <pc:sldMkLst>
          <pc:docMk/>
          <pc:sldMk cId="1490295278" sldId="274"/>
        </pc:sldMkLst>
      </pc:sldChg>
      <pc:sldChg chg="del">
        <pc:chgData name="Moraru Dumitru" userId="6c8105df-432b-4055-9270-0a797142347e" providerId="ADAL" clId="{5E072E20-C203-4ED2-8612-5C0824B1883F}" dt="2025-09-04T11:04:13.259" v="139" actId="2696"/>
        <pc:sldMkLst>
          <pc:docMk/>
          <pc:sldMk cId="2757989639" sldId="274"/>
        </pc:sldMkLst>
      </pc:sldChg>
      <pc:sldChg chg="addSp modSp add del mod">
        <pc:chgData name="Moraru Dumitru" userId="6c8105df-432b-4055-9270-0a797142347e" providerId="ADAL" clId="{5E072E20-C203-4ED2-8612-5C0824B1883F}" dt="2025-09-04T11:40:09.913" v="613" actId="2696"/>
        <pc:sldMkLst>
          <pc:docMk/>
          <pc:sldMk cId="3512298077" sldId="275"/>
        </pc:sldMkLst>
      </pc:sldChg>
      <pc:sldChg chg="del">
        <pc:chgData name="Moraru Dumitru" userId="6c8105df-432b-4055-9270-0a797142347e" providerId="ADAL" clId="{5E072E20-C203-4ED2-8612-5C0824B1883F}" dt="2025-09-04T11:04:14.882" v="140" actId="2696"/>
        <pc:sldMkLst>
          <pc:docMk/>
          <pc:sldMk cId="4250950100" sldId="275"/>
        </pc:sldMkLst>
      </pc:sldChg>
      <pc:sldChg chg="modSp add mod ord">
        <pc:chgData name="Moraru Dumitru" userId="6c8105df-432b-4055-9270-0a797142347e" providerId="ADAL" clId="{5E072E20-C203-4ED2-8612-5C0824B1883F}" dt="2025-09-04T11:55:17.688" v="694" actId="1076"/>
        <pc:sldMkLst>
          <pc:docMk/>
          <pc:sldMk cId="2937695913" sldId="276"/>
        </pc:sldMkLst>
      </pc:sldChg>
      <pc:sldChg chg="del">
        <pc:chgData name="Moraru Dumitru" userId="6c8105df-432b-4055-9270-0a797142347e" providerId="ADAL" clId="{5E072E20-C203-4ED2-8612-5C0824B1883F}" dt="2025-09-04T11:04:16.557" v="141" actId="2696"/>
        <pc:sldMkLst>
          <pc:docMk/>
          <pc:sldMk cId="4219434768" sldId="276"/>
        </pc:sldMkLst>
      </pc:sldChg>
      <pc:sldChg chg="addSp delSp modSp add mod">
        <pc:chgData name="Moraru Dumitru" userId="6c8105df-432b-4055-9270-0a797142347e" providerId="ADAL" clId="{5E072E20-C203-4ED2-8612-5C0824B1883F}" dt="2025-09-04T11:55:13.069" v="693" actId="1076"/>
        <pc:sldMkLst>
          <pc:docMk/>
          <pc:sldMk cId="936264729" sldId="277"/>
        </pc:sldMkLst>
      </pc:sldChg>
      <pc:sldChg chg="del">
        <pc:chgData name="Moraru Dumitru" userId="6c8105df-432b-4055-9270-0a797142347e" providerId="ADAL" clId="{5E072E20-C203-4ED2-8612-5C0824B1883F}" dt="2025-09-04T11:04:18.213" v="142" actId="2696"/>
        <pc:sldMkLst>
          <pc:docMk/>
          <pc:sldMk cId="1580851744" sldId="277"/>
        </pc:sldMkLst>
      </pc:sldChg>
      <pc:sldChg chg="del">
        <pc:chgData name="Moraru Dumitru" userId="6c8105df-432b-4055-9270-0a797142347e" providerId="ADAL" clId="{5E072E20-C203-4ED2-8612-5C0824B1883F}" dt="2025-09-04T11:04:20.036" v="143" actId="2696"/>
        <pc:sldMkLst>
          <pc:docMk/>
          <pc:sldMk cId="2097755342" sldId="278"/>
        </pc:sldMkLst>
      </pc:sldChg>
      <pc:sldChg chg="delSp modSp add mod">
        <pc:chgData name="Moraru Dumitru" userId="6c8105df-432b-4055-9270-0a797142347e" providerId="ADAL" clId="{5E072E20-C203-4ED2-8612-5C0824B1883F}" dt="2025-09-04T11:55:06.686" v="692" actId="1076"/>
        <pc:sldMkLst>
          <pc:docMk/>
          <pc:sldMk cId="2520172015" sldId="278"/>
        </pc:sldMkLst>
      </pc:sldChg>
      <pc:sldChg chg="del">
        <pc:chgData name="Moraru Dumitru" userId="6c8105df-432b-4055-9270-0a797142347e" providerId="ADAL" clId="{5E072E20-C203-4ED2-8612-5C0824B1883F}" dt="2025-09-04T11:04:29.006" v="148" actId="2696"/>
        <pc:sldMkLst>
          <pc:docMk/>
          <pc:sldMk cId="696054257" sldId="279"/>
        </pc:sldMkLst>
      </pc:sldChg>
      <pc:sldChg chg="addSp modSp add mod">
        <pc:chgData name="Moraru Dumitru" userId="6c8105df-432b-4055-9270-0a797142347e" providerId="ADAL" clId="{5E072E20-C203-4ED2-8612-5C0824B1883F}" dt="2025-09-04T11:55:02.056" v="691" actId="1076"/>
        <pc:sldMkLst>
          <pc:docMk/>
          <pc:sldMk cId="2094355838" sldId="279"/>
        </pc:sldMkLst>
      </pc:sldChg>
      <pc:sldChg chg="del">
        <pc:chgData name="Moraru Dumitru" userId="6c8105df-432b-4055-9270-0a797142347e" providerId="ADAL" clId="{5E072E20-C203-4ED2-8612-5C0824B1883F}" dt="2025-09-04T11:04:30.566" v="149" actId="2696"/>
        <pc:sldMkLst>
          <pc:docMk/>
          <pc:sldMk cId="615201186" sldId="280"/>
        </pc:sldMkLst>
      </pc:sldChg>
      <pc:sldChg chg="addSp delSp modSp add mod">
        <pc:chgData name="Moraru Dumitru" userId="6c8105df-432b-4055-9270-0a797142347e" providerId="ADAL" clId="{5E072E20-C203-4ED2-8612-5C0824B1883F}" dt="2025-09-04T11:57:16.860" v="709" actId="1076"/>
        <pc:sldMkLst>
          <pc:docMk/>
          <pc:sldMk cId="2172782963" sldId="280"/>
        </pc:sldMkLst>
      </pc:sldChg>
      <pc:sldChg chg="delSp modSp add mod">
        <pc:chgData name="Moraru Dumitru" userId="6c8105df-432b-4055-9270-0a797142347e" providerId="ADAL" clId="{5E072E20-C203-4ED2-8612-5C0824B1883F}" dt="2025-09-04T12:01:34.139" v="766" actId="20577"/>
        <pc:sldMkLst>
          <pc:docMk/>
          <pc:sldMk cId="2024292923" sldId="281"/>
        </pc:sldMkLst>
      </pc:sldChg>
      <pc:sldChg chg="del">
        <pc:chgData name="Moraru Dumitru" userId="6c8105df-432b-4055-9270-0a797142347e" providerId="ADAL" clId="{5E072E20-C203-4ED2-8612-5C0824B1883F}" dt="2025-09-04T11:04:32" v="150" actId="2696"/>
        <pc:sldMkLst>
          <pc:docMk/>
          <pc:sldMk cId="4265795587" sldId="281"/>
        </pc:sldMkLst>
      </pc:sldChg>
      <pc:sldChg chg="del">
        <pc:chgData name="Moraru Dumitru" userId="6c8105df-432b-4055-9270-0a797142347e" providerId="ADAL" clId="{5E072E20-C203-4ED2-8612-5C0824B1883F}" dt="2025-09-04T11:04:21.919" v="144" actId="2696"/>
        <pc:sldMkLst>
          <pc:docMk/>
          <pc:sldMk cId="928517457" sldId="282"/>
        </pc:sldMkLst>
      </pc:sldChg>
      <pc:sldChg chg="modSp add mod">
        <pc:chgData name="Moraru Dumitru" userId="6c8105df-432b-4055-9270-0a797142347e" providerId="ADAL" clId="{5E072E20-C203-4ED2-8612-5C0824B1883F}" dt="2025-09-04T12:07:30.150" v="786" actId="1076"/>
        <pc:sldMkLst>
          <pc:docMk/>
          <pc:sldMk cId="4038496611" sldId="282"/>
        </pc:sldMkLst>
      </pc:sldChg>
      <pc:sldChg chg="modSp add mod ord">
        <pc:chgData name="Moraru Dumitru" userId="6c8105df-432b-4055-9270-0a797142347e" providerId="ADAL" clId="{5E072E20-C203-4ED2-8612-5C0824B1883F}" dt="2025-09-04T12:12:55.973" v="818" actId="20577"/>
        <pc:sldMkLst>
          <pc:docMk/>
          <pc:sldMk cId="335435589" sldId="283"/>
        </pc:sldMkLst>
      </pc:sldChg>
      <pc:sldChg chg="del">
        <pc:chgData name="Moraru Dumitru" userId="6c8105df-432b-4055-9270-0a797142347e" providerId="ADAL" clId="{5E072E20-C203-4ED2-8612-5C0824B1883F}" dt="2025-09-04T11:04:23.574" v="145" actId="2696"/>
        <pc:sldMkLst>
          <pc:docMk/>
          <pc:sldMk cId="2907380284" sldId="283"/>
        </pc:sldMkLst>
      </pc:sldChg>
      <pc:sldChg chg="del">
        <pc:chgData name="Moraru Dumitru" userId="6c8105df-432b-4055-9270-0a797142347e" providerId="ADAL" clId="{5E072E20-C203-4ED2-8612-5C0824B1883F}" dt="2025-09-04T11:04:25.352" v="146" actId="2696"/>
        <pc:sldMkLst>
          <pc:docMk/>
          <pc:sldMk cId="2473374011" sldId="284"/>
        </pc:sldMkLst>
      </pc:sldChg>
      <pc:sldChg chg="modSp add mod">
        <pc:chgData name="Moraru Dumitru" userId="6c8105df-432b-4055-9270-0a797142347e" providerId="ADAL" clId="{5E072E20-C203-4ED2-8612-5C0824B1883F}" dt="2025-09-04T12:30:41.359" v="853" actId="20577"/>
        <pc:sldMkLst>
          <pc:docMk/>
          <pc:sldMk cId="3869552838" sldId="284"/>
        </pc:sldMkLst>
      </pc:sldChg>
      <pc:sldChg chg="modSp add mod">
        <pc:chgData name="Moraru Dumitru" userId="6c8105df-432b-4055-9270-0a797142347e" providerId="ADAL" clId="{5E072E20-C203-4ED2-8612-5C0824B1883F}" dt="2025-09-04T12:36:57.072" v="884" actId="2710"/>
        <pc:sldMkLst>
          <pc:docMk/>
          <pc:sldMk cId="1848335246" sldId="285"/>
        </pc:sldMkLst>
      </pc:sldChg>
      <pc:sldChg chg="del">
        <pc:chgData name="Moraru Dumitru" userId="6c8105df-432b-4055-9270-0a797142347e" providerId="ADAL" clId="{5E072E20-C203-4ED2-8612-5C0824B1883F}" dt="2025-09-04T11:04:27.247" v="147" actId="2696"/>
        <pc:sldMkLst>
          <pc:docMk/>
          <pc:sldMk cId="3739305861" sldId="285"/>
        </pc:sldMkLst>
      </pc:sldChg>
      <pc:sldChg chg="modSp add mod">
        <pc:chgData name="Moraru Dumitru" userId="6c8105df-432b-4055-9270-0a797142347e" providerId="ADAL" clId="{5E072E20-C203-4ED2-8612-5C0824B1883F}" dt="2025-09-04T12:44:03.807" v="953" actId="20577"/>
        <pc:sldMkLst>
          <pc:docMk/>
          <pc:sldMk cId="3413883397" sldId="286"/>
        </pc:sldMkLst>
      </pc:sldChg>
      <pc:sldChg chg="del">
        <pc:chgData name="Moraru Dumitru" userId="6c8105df-432b-4055-9270-0a797142347e" providerId="ADAL" clId="{5E072E20-C203-4ED2-8612-5C0824B1883F}" dt="2025-09-04T11:04:34.011" v="151" actId="2696"/>
        <pc:sldMkLst>
          <pc:docMk/>
          <pc:sldMk cId="3502043221" sldId="286"/>
        </pc:sldMkLst>
      </pc:sldChg>
      <pc:sldChg chg="addSp modSp add mod ord">
        <pc:chgData name="Moraru Dumitru" userId="6c8105df-432b-4055-9270-0a797142347e" providerId="ADAL" clId="{5E072E20-C203-4ED2-8612-5C0824B1883F}" dt="2025-09-04T12:40:51.120" v="919"/>
        <pc:sldMkLst>
          <pc:docMk/>
          <pc:sldMk cId="1208482035" sldId="287"/>
        </pc:sldMkLst>
      </pc:sldChg>
      <pc:sldChg chg="del">
        <pc:chgData name="Moraru Dumitru" userId="6c8105df-432b-4055-9270-0a797142347e" providerId="ADAL" clId="{5E072E20-C203-4ED2-8612-5C0824B1883F}" dt="2025-09-04T11:04:36.035" v="152" actId="2696"/>
        <pc:sldMkLst>
          <pc:docMk/>
          <pc:sldMk cId="3458663629" sldId="287"/>
        </pc:sldMkLst>
      </pc:sldChg>
      <pc:sldChg chg="del">
        <pc:chgData name="Moraru Dumitru" userId="6c8105df-432b-4055-9270-0a797142347e" providerId="ADAL" clId="{5E072E20-C203-4ED2-8612-5C0824B1883F}" dt="2025-09-04T11:04:37.760" v="153" actId="2696"/>
        <pc:sldMkLst>
          <pc:docMk/>
          <pc:sldMk cId="2151035992" sldId="288"/>
        </pc:sldMkLst>
      </pc:sldChg>
      <pc:sldChg chg="del">
        <pc:chgData name="Moraru Dumitru" userId="6c8105df-432b-4055-9270-0a797142347e" providerId="ADAL" clId="{5E072E20-C203-4ED2-8612-5C0824B1883F}" dt="2025-09-04T11:04:39.222" v="154" actId="2696"/>
        <pc:sldMkLst>
          <pc:docMk/>
          <pc:sldMk cId="3911380470" sldId="289"/>
        </pc:sldMkLst>
      </pc:sldChg>
      <pc:sldChg chg="del">
        <pc:chgData name="Moraru Dumitru" userId="6c8105df-432b-4055-9270-0a797142347e" providerId="ADAL" clId="{5E072E20-C203-4ED2-8612-5C0824B1883F}" dt="2025-09-04T11:04:42.149" v="155" actId="2696"/>
        <pc:sldMkLst>
          <pc:docMk/>
          <pc:sldMk cId="3172908246" sldId="290"/>
        </pc:sldMkLst>
      </pc:sldChg>
      <pc:sldChg chg="del">
        <pc:chgData name="Moraru Dumitru" userId="6c8105df-432b-4055-9270-0a797142347e" providerId="ADAL" clId="{5E072E20-C203-4ED2-8612-5C0824B1883F}" dt="2025-09-04T11:04:43.680" v="156" actId="2696"/>
        <pc:sldMkLst>
          <pc:docMk/>
          <pc:sldMk cId="2029150553" sldId="291"/>
        </pc:sldMkLst>
      </pc:sldChg>
      <pc:sldChg chg="del">
        <pc:chgData name="Moraru Dumitru" userId="6c8105df-432b-4055-9270-0a797142347e" providerId="ADAL" clId="{5E072E20-C203-4ED2-8612-5C0824B1883F}" dt="2025-09-04T11:04:45.126" v="157" actId="2696"/>
        <pc:sldMkLst>
          <pc:docMk/>
          <pc:sldMk cId="1458585039" sldId="292"/>
        </pc:sldMkLst>
      </pc:sldChg>
      <pc:sldChg chg="del">
        <pc:chgData name="Moraru Dumitru" userId="6c8105df-432b-4055-9270-0a797142347e" providerId="ADAL" clId="{5E072E20-C203-4ED2-8612-5C0824B1883F}" dt="2025-09-04T11:04:46.838" v="158" actId="2696"/>
        <pc:sldMkLst>
          <pc:docMk/>
          <pc:sldMk cId="370626014" sldId="293"/>
        </pc:sldMkLst>
      </pc:sldChg>
    </pc:docChg>
  </pc:docChgLst>
  <pc:docChgLst>
    <pc:chgData name="Moraru Dumitru" userId="6c8105df-432b-4055-9270-0a797142347e" providerId="ADAL" clId="{C99C455D-8ACB-4BA5-8B95-8048CC0617E5}"/>
    <pc:docChg chg="delSld modSld">
      <pc:chgData name="Moraru Dumitru" userId="6c8105df-432b-4055-9270-0a797142347e" providerId="ADAL" clId="{C99C455D-8ACB-4BA5-8B95-8048CC0617E5}" dt="2023-10-06T11:38:43.550" v="39" actId="20577"/>
      <pc:docMkLst>
        <pc:docMk/>
      </pc:docMkLst>
      <pc:sldChg chg="modNotesTx">
        <pc:chgData name="Moraru Dumitru" userId="6c8105df-432b-4055-9270-0a797142347e" providerId="ADAL" clId="{C99C455D-8ACB-4BA5-8B95-8048CC0617E5}" dt="2023-10-06T11:38:43.550" v="39" actId="20577"/>
        <pc:sldMkLst>
          <pc:docMk/>
          <pc:sldMk cId="0" sldId="266"/>
        </pc:sldMkLst>
      </pc:sldChg>
      <pc:sldChg chg="modSp mod">
        <pc:chgData name="Moraru Dumitru" userId="6c8105df-432b-4055-9270-0a797142347e" providerId="ADAL" clId="{C99C455D-8ACB-4BA5-8B95-8048CC0617E5}" dt="2023-10-04T12:46:53.113" v="29" actId="1035"/>
        <pc:sldMkLst>
          <pc:docMk/>
          <pc:sldMk cId="392807166" sldId="298"/>
        </pc:sldMkLst>
      </pc:sldChg>
      <pc:sldChg chg="modSp mod">
        <pc:chgData name="Moraru Dumitru" userId="6c8105df-432b-4055-9270-0a797142347e" providerId="ADAL" clId="{C99C455D-8ACB-4BA5-8B95-8048CC0617E5}" dt="2023-10-04T12:47:41.557" v="37" actId="1076"/>
        <pc:sldMkLst>
          <pc:docMk/>
          <pc:sldMk cId="4133469543" sldId="299"/>
        </pc:sldMkLst>
      </pc:sldChg>
      <pc:sldChg chg="del">
        <pc:chgData name="Moraru Dumitru" userId="6c8105df-432b-4055-9270-0a797142347e" providerId="ADAL" clId="{C99C455D-8ACB-4BA5-8B95-8048CC0617E5}" dt="2023-10-04T12:48:16.955" v="38" actId="2696"/>
        <pc:sldMkLst>
          <pc:docMk/>
          <pc:sldMk cId="3960824071" sldId="301"/>
        </pc:sldMkLst>
      </pc:sldChg>
      <pc:sldChg chg="modSp">
        <pc:chgData name="Moraru Dumitru" userId="6c8105df-432b-4055-9270-0a797142347e" providerId="ADAL" clId="{C99C455D-8ACB-4BA5-8B95-8048CC0617E5}" dt="2023-10-04T12:45:06.972" v="14" actId="20577"/>
        <pc:sldMkLst>
          <pc:docMk/>
          <pc:sldMk cId="368701573" sldId="303"/>
        </pc:sldMkLst>
      </pc:sldChg>
    </pc:docChg>
  </pc:docChgLst>
  <pc:docChgLst>
    <pc:chgData name="Moraru Dumitru" userId="6c8105df-432b-4055-9270-0a797142347e" providerId="ADAL" clId="{C184E2F1-E9A9-4BE0-9C83-8EBA288A41CA}"/>
    <pc:docChg chg="undo custSel addSld delSld modSld sldOrd delMainMaster">
      <pc:chgData name="Moraru Dumitru" userId="6c8105df-432b-4055-9270-0a797142347e" providerId="ADAL" clId="{C184E2F1-E9A9-4BE0-9C83-8EBA288A41CA}" dt="2024-09-22T19:58:08.303" v="1597" actId="20577"/>
      <pc:docMkLst>
        <pc:docMk/>
      </pc:docMkLst>
      <pc:sldChg chg="addSp delSp modSp mod">
        <pc:chgData name="Moraru Dumitru" userId="6c8105df-432b-4055-9270-0a797142347e" providerId="ADAL" clId="{C184E2F1-E9A9-4BE0-9C83-8EBA288A41CA}" dt="2024-09-22T17:56:48.394" v="232" actId="113"/>
        <pc:sldMkLst>
          <pc:docMk/>
          <pc:sldMk cId="0" sldId="256"/>
        </pc:sldMkLst>
      </pc:sldChg>
      <pc:sldChg chg="delSp modSp mod">
        <pc:chgData name="Moraru Dumitru" userId="6c8105df-432b-4055-9270-0a797142347e" providerId="ADAL" clId="{C184E2F1-E9A9-4BE0-9C83-8EBA288A41CA}" dt="2024-09-22T17:47:45.325" v="55" actId="20577"/>
        <pc:sldMkLst>
          <pc:docMk/>
          <pc:sldMk cId="0" sldId="266"/>
        </pc:sldMkLst>
      </pc:sldChg>
      <pc:sldChg chg="addSp delSp modSp add mod">
        <pc:chgData name="Moraru Dumitru" userId="6c8105df-432b-4055-9270-0a797142347e" providerId="ADAL" clId="{C184E2F1-E9A9-4BE0-9C83-8EBA288A41CA}" dt="2024-09-22T18:12:30.316" v="481" actId="790"/>
        <pc:sldMkLst>
          <pc:docMk/>
          <pc:sldMk cId="479013585" sldId="267"/>
        </pc:sldMkLst>
      </pc:sldChg>
      <pc:sldChg chg="modSp add mod">
        <pc:chgData name="Moraru Dumitru" userId="6c8105df-432b-4055-9270-0a797142347e" providerId="ADAL" clId="{C184E2F1-E9A9-4BE0-9C83-8EBA288A41CA}" dt="2024-09-22T18:12:40.851" v="482" actId="790"/>
        <pc:sldMkLst>
          <pc:docMk/>
          <pc:sldMk cId="1054324387" sldId="268"/>
        </pc:sldMkLst>
      </pc:sldChg>
      <pc:sldChg chg="modSp add mod">
        <pc:chgData name="Moraru Dumitru" userId="6c8105df-432b-4055-9270-0a797142347e" providerId="ADAL" clId="{C184E2F1-E9A9-4BE0-9C83-8EBA288A41CA}" dt="2024-09-22T18:13:02.070" v="484" actId="790"/>
        <pc:sldMkLst>
          <pc:docMk/>
          <pc:sldMk cId="225149376" sldId="269"/>
        </pc:sldMkLst>
      </pc:sldChg>
      <pc:sldChg chg="modSp add mod">
        <pc:chgData name="Moraru Dumitru" userId="6c8105df-432b-4055-9270-0a797142347e" providerId="ADAL" clId="{C184E2F1-E9A9-4BE0-9C83-8EBA288A41CA}" dt="2024-09-22T18:13:11.828" v="485" actId="790"/>
        <pc:sldMkLst>
          <pc:docMk/>
          <pc:sldMk cId="2765180963" sldId="270"/>
        </pc:sldMkLst>
      </pc:sldChg>
      <pc:sldChg chg="modSp add mod">
        <pc:chgData name="Moraru Dumitru" userId="6c8105df-432b-4055-9270-0a797142347e" providerId="ADAL" clId="{C184E2F1-E9A9-4BE0-9C83-8EBA288A41CA}" dt="2024-09-22T18:13:17.684" v="486" actId="790"/>
        <pc:sldMkLst>
          <pc:docMk/>
          <pc:sldMk cId="2820776970" sldId="271"/>
        </pc:sldMkLst>
      </pc:sldChg>
      <pc:sldChg chg="add del">
        <pc:chgData name="Moraru Dumitru" userId="6c8105df-432b-4055-9270-0a797142347e" providerId="ADAL" clId="{C184E2F1-E9A9-4BE0-9C83-8EBA288A41CA}" dt="2024-09-22T18:11:13.870" v="479" actId="47"/>
        <pc:sldMkLst>
          <pc:docMk/>
          <pc:sldMk cId="528004209" sldId="272"/>
        </pc:sldMkLst>
      </pc:sldChg>
      <pc:sldChg chg="addSp modSp add mod">
        <pc:chgData name="Moraru Dumitru" userId="6c8105df-432b-4055-9270-0a797142347e" providerId="ADAL" clId="{C184E2F1-E9A9-4BE0-9C83-8EBA288A41CA}" dt="2024-09-22T18:19:30.227" v="602" actId="20577"/>
        <pc:sldMkLst>
          <pc:docMk/>
          <pc:sldMk cId="1172836151" sldId="272"/>
        </pc:sldMkLst>
      </pc:sldChg>
      <pc:sldChg chg="modSp add mod ord">
        <pc:chgData name="Moraru Dumitru" userId="6c8105df-432b-4055-9270-0a797142347e" providerId="ADAL" clId="{C184E2F1-E9A9-4BE0-9C83-8EBA288A41CA}" dt="2024-09-22T18:17:43.249" v="556"/>
        <pc:sldMkLst>
          <pc:docMk/>
          <pc:sldMk cId="4010382162" sldId="273"/>
        </pc:sldMkLst>
      </pc:sldChg>
      <pc:sldChg chg="modSp add mod">
        <pc:chgData name="Moraru Dumitru" userId="6c8105df-432b-4055-9270-0a797142347e" providerId="ADAL" clId="{C184E2F1-E9A9-4BE0-9C83-8EBA288A41CA}" dt="2024-09-22T18:39:32.751" v="657" actId="313"/>
        <pc:sldMkLst>
          <pc:docMk/>
          <pc:sldMk cId="2757989639" sldId="274"/>
        </pc:sldMkLst>
      </pc:sldChg>
      <pc:sldChg chg="modSp add mod">
        <pc:chgData name="Moraru Dumitru" userId="6c8105df-432b-4055-9270-0a797142347e" providerId="ADAL" clId="{C184E2F1-E9A9-4BE0-9C83-8EBA288A41CA}" dt="2024-09-22T18:42:40.612" v="710" actId="313"/>
        <pc:sldMkLst>
          <pc:docMk/>
          <pc:sldMk cId="4250950100" sldId="275"/>
        </pc:sldMkLst>
      </pc:sldChg>
      <pc:sldChg chg="modSp add mod">
        <pc:chgData name="Moraru Dumitru" userId="6c8105df-432b-4055-9270-0a797142347e" providerId="ADAL" clId="{C184E2F1-E9A9-4BE0-9C83-8EBA288A41CA}" dt="2024-09-22T18:45:53.156" v="770"/>
        <pc:sldMkLst>
          <pc:docMk/>
          <pc:sldMk cId="4219434768" sldId="276"/>
        </pc:sldMkLst>
      </pc:sldChg>
      <pc:sldChg chg="addSp delSp modSp add mod">
        <pc:chgData name="Moraru Dumitru" userId="6c8105df-432b-4055-9270-0a797142347e" providerId="ADAL" clId="{C184E2F1-E9A9-4BE0-9C83-8EBA288A41CA}" dt="2024-09-22T18:52:04.818" v="821" actId="179"/>
        <pc:sldMkLst>
          <pc:docMk/>
          <pc:sldMk cId="1580851744" sldId="277"/>
        </pc:sldMkLst>
      </pc:sldChg>
      <pc:sldChg chg="modSp add mod">
        <pc:chgData name="Moraru Dumitru" userId="6c8105df-432b-4055-9270-0a797142347e" providerId="ADAL" clId="{C184E2F1-E9A9-4BE0-9C83-8EBA288A41CA}" dt="2024-09-22T19:16:49.161" v="921" actId="20577"/>
        <pc:sldMkLst>
          <pc:docMk/>
          <pc:sldMk cId="2097755342" sldId="278"/>
        </pc:sldMkLst>
      </pc:sldChg>
      <pc:sldChg chg="addSp delSp modSp add mod">
        <pc:chgData name="Moraru Dumitru" userId="6c8105df-432b-4055-9270-0a797142347e" providerId="ADAL" clId="{C184E2F1-E9A9-4BE0-9C83-8EBA288A41CA}" dt="2024-09-22T19:37:25.335" v="1338" actId="20577"/>
        <pc:sldMkLst>
          <pc:docMk/>
          <pc:sldMk cId="696054257" sldId="279"/>
        </pc:sldMkLst>
      </pc:sldChg>
      <pc:sldChg chg="modSp add mod ord">
        <pc:chgData name="Moraru Dumitru" userId="6c8105df-432b-4055-9270-0a797142347e" providerId="ADAL" clId="{C184E2F1-E9A9-4BE0-9C83-8EBA288A41CA}" dt="2024-09-22T19:22:08.103" v="990"/>
        <pc:sldMkLst>
          <pc:docMk/>
          <pc:sldMk cId="615201186" sldId="280"/>
        </pc:sldMkLst>
      </pc:sldChg>
      <pc:sldChg chg="modSp add mod ord">
        <pc:chgData name="Moraru Dumitru" userId="6c8105df-432b-4055-9270-0a797142347e" providerId="ADAL" clId="{C184E2F1-E9A9-4BE0-9C83-8EBA288A41CA}" dt="2024-09-22T19:25:06.063" v="1022" actId="2165"/>
        <pc:sldMkLst>
          <pc:docMk/>
          <pc:sldMk cId="4265795587" sldId="281"/>
        </pc:sldMkLst>
      </pc:sldChg>
      <pc:sldChg chg="modSp add mod ord">
        <pc:chgData name="Moraru Dumitru" userId="6c8105df-432b-4055-9270-0a797142347e" providerId="ADAL" clId="{C184E2F1-E9A9-4BE0-9C83-8EBA288A41CA}" dt="2024-09-22T19:27:39.856" v="1078" actId="20577"/>
        <pc:sldMkLst>
          <pc:docMk/>
          <pc:sldMk cId="928517457" sldId="282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2630881868" sldId="282"/>
        </pc:sldMkLst>
      </pc:sldChg>
      <pc:sldChg chg="modSp add mod">
        <pc:chgData name="Moraru Dumitru" userId="6c8105df-432b-4055-9270-0a797142347e" providerId="ADAL" clId="{C184E2F1-E9A9-4BE0-9C83-8EBA288A41CA}" dt="2024-09-22T19:29:25.236" v="1124" actId="1076"/>
        <pc:sldMkLst>
          <pc:docMk/>
          <pc:sldMk cId="2907380284" sldId="283"/>
        </pc:sldMkLst>
      </pc:sldChg>
      <pc:sldChg chg="modSp add mod">
        <pc:chgData name="Moraru Dumitru" userId="6c8105df-432b-4055-9270-0a797142347e" providerId="ADAL" clId="{C184E2F1-E9A9-4BE0-9C83-8EBA288A41CA}" dt="2024-09-22T19:30:47.385" v="1159" actId="790"/>
        <pc:sldMkLst>
          <pc:docMk/>
          <pc:sldMk cId="2473374011" sldId="284"/>
        </pc:sldMkLst>
      </pc:sldChg>
      <pc:sldChg chg="modSp add mod">
        <pc:chgData name="Moraru Dumitru" userId="6c8105df-432b-4055-9270-0a797142347e" providerId="ADAL" clId="{C184E2F1-E9A9-4BE0-9C83-8EBA288A41CA}" dt="2024-09-22T19:31:49.236" v="1194" actId="255"/>
        <pc:sldMkLst>
          <pc:docMk/>
          <pc:sldMk cId="3739305861" sldId="285"/>
        </pc:sldMkLst>
      </pc:sldChg>
      <pc:sldChg chg="modSp add mod">
        <pc:chgData name="Moraru Dumitru" userId="6c8105df-432b-4055-9270-0a797142347e" providerId="ADAL" clId="{C184E2F1-E9A9-4BE0-9C83-8EBA288A41CA}" dt="2024-09-22T19:33:45.943" v="1241" actId="313"/>
        <pc:sldMkLst>
          <pc:docMk/>
          <pc:sldMk cId="3502043221" sldId="286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4203478616" sldId="286"/>
        </pc:sldMkLst>
      </pc:sldChg>
      <pc:sldChg chg="del">
        <pc:chgData name="Moraru Dumitru" userId="6c8105df-432b-4055-9270-0a797142347e" providerId="ADAL" clId="{C184E2F1-E9A9-4BE0-9C83-8EBA288A41CA}" dt="2024-09-22T17:47:54.893" v="56" actId="47"/>
        <pc:sldMkLst>
          <pc:docMk/>
          <pc:sldMk cId="3145588534" sldId="287"/>
        </pc:sldMkLst>
      </pc:sldChg>
      <pc:sldChg chg="modSp add mod">
        <pc:chgData name="Moraru Dumitru" userId="6c8105df-432b-4055-9270-0a797142347e" providerId="ADAL" clId="{C184E2F1-E9A9-4BE0-9C83-8EBA288A41CA}" dt="2024-09-22T19:39:53.255" v="1340" actId="1076"/>
        <pc:sldMkLst>
          <pc:docMk/>
          <pc:sldMk cId="3458663629" sldId="287"/>
        </pc:sldMkLst>
      </pc:sldChg>
      <pc:sldChg chg="modSp add mod">
        <pc:chgData name="Moraru Dumitru" userId="6c8105df-432b-4055-9270-0a797142347e" providerId="ADAL" clId="{C184E2F1-E9A9-4BE0-9C83-8EBA288A41CA}" dt="2024-09-22T19:41:43.173" v="1383" actId="1076"/>
        <pc:sldMkLst>
          <pc:docMk/>
          <pc:sldMk cId="2151035992" sldId="288"/>
        </pc:sldMkLst>
      </pc:sldChg>
      <pc:sldChg chg="del">
        <pc:chgData name="Moraru Dumitru" userId="6c8105df-432b-4055-9270-0a797142347e" providerId="ADAL" clId="{C184E2F1-E9A9-4BE0-9C83-8EBA288A41CA}" dt="2024-09-22T17:47:55.643" v="57" actId="47"/>
        <pc:sldMkLst>
          <pc:docMk/>
          <pc:sldMk cId="3520172867" sldId="288"/>
        </pc:sldMkLst>
      </pc:sldChg>
      <pc:sldChg chg="del">
        <pc:chgData name="Moraru Dumitru" userId="6c8105df-432b-4055-9270-0a797142347e" providerId="ADAL" clId="{C184E2F1-E9A9-4BE0-9C83-8EBA288A41CA}" dt="2024-09-22T17:47:56.269" v="58" actId="47"/>
        <pc:sldMkLst>
          <pc:docMk/>
          <pc:sldMk cId="1262532271" sldId="289"/>
        </pc:sldMkLst>
      </pc:sldChg>
      <pc:sldChg chg="modSp add mod">
        <pc:chgData name="Moraru Dumitru" userId="6c8105df-432b-4055-9270-0a797142347e" providerId="ADAL" clId="{C184E2F1-E9A9-4BE0-9C83-8EBA288A41CA}" dt="2024-09-22T19:46:33.762" v="1426" actId="313"/>
        <pc:sldMkLst>
          <pc:docMk/>
          <pc:sldMk cId="3911380470" sldId="289"/>
        </pc:sldMkLst>
      </pc:sldChg>
      <pc:sldChg chg="modSp add mod">
        <pc:chgData name="Moraru Dumitru" userId="6c8105df-432b-4055-9270-0a797142347e" providerId="ADAL" clId="{C184E2F1-E9A9-4BE0-9C83-8EBA288A41CA}" dt="2024-09-22T19:49:05.459" v="1471" actId="20577"/>
        <pc:sldMkLst>
          <pc:docMk/>
          <pc:sldMk cId="3172908246" sldId="290"/>
        </pc:sldMkLst>
      </pc:sldChg>
      <pc:sldChg chg="del">
        <pc:chgData name="Moraru Dumitru" userId="6c8105df-432b-4055-9270-0a797142347e" providerId="ADAL" clId="{C184E2F1-E9A9-4BE0-9C83-8EBA288A41CA}" dt="2024-09-22T17:47:56.832" v="59" actId="47"/>
        <pc:sldMkLst>
          <pc:docMk/>
          <pc:sldMk cId="3984546042" sldId="290"/>
        </pc:sldMkLst>
      </pc:sldChg>
      <pc:sldChg chg="modSp add mod">
        <pc:chgData name="Moraru Dumitru" userId="6c8105df-432b-4055-9270-0a797142347e" providerId="ADAL" clId="{C184E2F1-E9A9-4BE0-9C83-8EBA288A41CA}" dt="2024-09-22T19:51:07.926" v="1518" actId="313"/>
        <pc:sldMkLst>
          <pc:docMk/>
          <pc:sldMk cId="2029150553" sldId="291"/>
        </pc:sldMkLst>
      </pc:sldChg>
      <pc:sldChg chg="del">
        <pc:chgData name="Moraru Dumitru" userId="6c8105df-432b-4055-9270-0a797142347e" providerId="ADAL" clId="{C184E2F1-E9A9-4BE0-9C83-8EBA288A41CA}" dt="2024-09-22T17:47:57.395" v="60" actId="47"/>
        <pc:sldMkLst>
          <pc:docMk/>
          <pc:sldMk cId="2927156415" sldId="291"/>
        </pc:sldMkLst>
      </pc:sldChg>
      <pc:sldChg chg="del">
        <pc:chgData name="Moraru Dumitru" userId="6c8105df-432b-4055-9270-0a797142347e" providerId="ADAL" clId="{C184E2F1-E9A9-4BE0-9C83-8EBA288A41CA}" dt="2024-09-22T17:47:58.130" v="61" actId="47"/>
        <pc:sldMkLst>
          <pc:docMk/>
          <pc:sldMk cId="818698726" sldId="292"/>
        </pc:sldMkLst>
      </pc:sldChg>
      <pc:sldChg chg="modSp add mod">
        <pc:chgData name="Moraru Dumitru" userId="6c8105df-432b-4055-9270-0a797142347e" providerId="ADAL" clId="{C184E2F1-E9A9-4BE0-9C83-8EBA288A41CA}" dt="2024-09-22T19:53:30.980" v="1562" actId="313"/>
        <pc:sldMkLst>
          <pc:docMk/>
          <pc:sldMk cId="1458585039" sldId="292"/>
        </pc:sldMkLst>
      </pc:sldChg>
      <pc:sldChg chg="modSp add mod">
        <pc:chgData name="Moraru Dumitru" userId="6c8105df-432b-4055-9270-0a797142347e" providerId="ADAL" clId="{C184E2F1-E9A9-4BE0-9C83-8EBA288A41CA}" dt="2024-09-22T19:58:08.303" v="1597" actId="20577"/>
        <pc:sldMkLst>
          <pc:docMk/>
          <pc:sldMk cId="370626014" sldId="293"/>
        </pc:sldMkLst>
      </pc:sldChg>
      <pc:sldChg chg="del">
        <pc:chgData name="Moraru Dumitru" userId="6c8105df-432b-4055-9270-0a797142347e" providerId="ADAL" clId="{C184E2F1-E9A9-4BE0-9C83-8EBA288A41CA}" dt="2024-09-22T17:47:58.833" v="62" actId="47"/>
        <pc:sldMkLst>
          <pc:docMk/>
          <pc:sldMk cId="4200763130" sldId="293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3671214260" sldId="294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2253172023" sldId="295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54688114" sldId="296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3463525322" sldId="297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392807166" sldId="298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4133469543" sldId="299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3138946326" sldId="300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1088584599" sldId="302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368701573" sldId="303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3888838242" sldId="309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3550771585" sldId="316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4117249440" sldId="317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842042629" sldId="318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3191366582" sldId="319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697645621" sldId="332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2174155257" sldId="334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989649520" sldId="335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2387439630" sldId="336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776472880" sldId="337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755303594" sldId="338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3611331366" sldId="339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2745855773" sldId="340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2143379761" sldId="341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556814957" sldId="342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1486198390" sldId="343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1106090107" sldId="344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3058958374" sldId="346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3345349465" sldId="347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896572777" sldId="349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3986643632" sldId="350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535696786" sldId="351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2501946196" sldId="352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858943098" sldId="354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248104027" sldId="356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3755599739" sldId="358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2104923250" sldId="359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4106359508" sldId="360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3763207004" sldId="361"/>
        </pc:sldMkLst>
      </pc:sldChg>
      <pc:sldChg chg="del">
        <pc:chgData name="Moraru Dumitru" userId="6c8105df-432b-4055-9270-0a797142347e" providerId="ADAL" clId="{C184E2F1-E9A9-4BE0-9C83-8EBA288A41CA}" dt="2024-09-22T17:48:06.389" v="63" actId="47"/>
        <pc:sldMkLst>
          <pc:docMk/>
          <pc:sldMk cId="4291817968" sldId="362"/>
        </pc:sldMkLst>
      </pc:sldChg>
      <pc:sldMasterChg chg="del delSldLayout">
        <pc:chgData name="Moraru Dumitru" userId="6c8105df-432b-4055-9270-0a797142347e" providerId="ADAL" clId="{C184E2F1-E9A9-4BE0-9C83-8EBA288A41CA}" dt="2024-09-22T17:48:06.389" v="63" actId="47"/>
        <pc:sldMasterMkLst>
          <pc:docMk/>
          <pc:sldMasterMk cId="1144987405" sldId="2147483752"/>
        </pc:sldMasterMkLst>
        <pc:sldLayoutChg chg="del">
          <pc:chgData name="Moraru Dumitru" userId="6c8105df-432b-4055-9270-0a797142347e" providerId="ADAL" clId="{C184E2F1-E9A9-4BE0-9C83-8EBA288A41CA}" dt="2024-09-22T17:48:06.389" v="63" actId="47"/>
          <pc:sldLayoutMkLst>
            <pc:docMk/>
            <pc:sldMasterMk cId="1144987405" sldId="2147483752"/>
            <pc:sldLayoutMk cId="4104919096" sldId="2147483753"/>
          </pc:sldLayoutMkLst>
        </pc:sldLayoutChg>
        <pc:sldLayoutChg chg="del">
          <pc:chgData name="Moraru Dumitru" userId="6c8105df-432b-4055-9270-0a797142347e" providerId="ADAL" clId="{C184E2F1-E9A9-4BE0-9C83-8EBA288A41CA}" dt="2024-09-22T17:48:06.389" v="63" actId="47"/>
          <pc:sldLayoutMkLst>
            <pc:docMk/>
            <pc:sldMasterMk cId="1144987405" sldId="2147483752"/>
            <pc:sldLayoutMk cId="437343689" sldId="2147483754"/>
          </pc:sldLayoutMkLst>
        </pc:sldLayoutChg>
        <pc:sldLayoutChg chg="del">
          <pc:chgData name="Moraru Dumitru" userId="6c8105df-432b-4055-9270-0a797142347e" providerId="ADAL" clId="{C184E2F1-E9A9-4BE0-9C83-8EBA288A41CA}" dt="2024-09-22T17:48:06.389" v="63" actId="47"/>
          <pc:sldLayoutMkLst>
            <pc:docMk/>
            <pc:sldMasterMk cId="1144987405" sldId="2147483752"/>
            <pc:sldLayoutMk cId="2181930124" sldId="2147483755"/>
          </pc:sldLayoutMkLst>
        </pc:sldLayoutChg>
        <pc:sldLayoutChg chg="del">
          <pc:chgData name="Moraru Dumitru" userId="6c8105df-432b-4055-9270-0a797142347e" providerId="ADAL" clId="{C184E2F1-E9A9-4BE0-9C83-8EBA288A41CA}" dt="2024-09-22T17:48:06.389" v="63" actId="47"/>
          <pc:sldLayoutMkLst>
            <pc:docMk/>
            <pc:sldMasterMk cId="1144987405" sldId="2147483752"/>
            <pc:sldLayoutMk cId="422895873" sldId="2147483756"/>
          </pc:sldLayoutMkLst>
        </pc:sldLayoutChg>
        <pc:sldLayoutChg chg="del">
          <pc:chgData name="Moraru Dumitru" userId="6c8105df-432b-4055-9270-0a797142347e" providerId="ADAL" clId="{C184E2F1-E9A9-4BE0-9C83-8EBA288A41CA}" dt="2024-09-22T17:48:06.389" v="63" actId="47"/>
          <pc:sldLayoutMkLst>
            <pc:docMk/>
            <pc:sldMasterMk cId="1144987405" sldId="2147483752"/>
            <pc:sldLayoutMk cId="1342150240" sldId="2147483757"/>
          </pc:sldLayoutMkLst>
        </pc:sldLayoutChg>
        <pc:sldLayoutChg chg="del">
          <pc:chgData name="Moraru Dumitru" userId="6c8105df-432b-4055-9270-0a797142347e" providerId="ADAL" clId="{C184E2F1-E9A9-4BE0-9C83-8EBA288A41CA}" dt="2024-09-22T17:48:06.389" v="63" actId="47"/>
          <pc:sldLayoutMkLst>
            <pc:docMk/>
            <pc:sldMasterMk cId="1144987405" sldId="2147483752"/>
            <pc:sldLayoutMk cId="2283896800" sldId="2147483758"/>
          </pc:sldLayoutMkLst>
        </pc:sldLayoutChg>
      </pc:sldMasterChg>
    </pc:docChg>
  </pc:docChgLst>
  <pc:docChgLst>
    <pc:chgData name="Moraru Dumitru" userId="6c8105df-432b-4055-9270-0a797142347e" providerId="ADAL" clId="{F18ECB66-1226-4F74-AA4F-71EF0B7F5D88}"/>
    <pc:docChg chg="undo custSel addSld delSld modSld sldOrd">
      <pc:chgData name="Moraru Dumitru" userId="6c8105df-432b-4055-9270-0a797142347e" providerId="ADAL" clId="{F18ECB66-1226-4F74-AA4F-71EF0B7F5D88}" dt="2025-09-11T12:51:47.697" v="644" actId="20577"/>
      <pc:docMkLst>
        <pc:docMk/>
      </pc:docMkLst>
      <pc:sldChg chg="modSp mod">
        <pc:chgData name="Moraru Dumitru" userId="6c8105df-432b-4055-9270-0a797142347e" providerId="ADAL" clId="{F18ECB66-1226-4F74-AA4F-71EF0B7F5D88}" dt="2025-09-11T11:59:37.681" v="11" actId="1076"/>
        <pc:sldMkLst>
          <pc:docMk/>
          <pc:sldMk cId="0" sldId="256"/>
        </pc:sldMkLst>
      </pc:sldChg>
      <pc:sldChg chg="del">
        <pc:chgData name="Moraru Dumitru" userId="6c8105df-432b-4055-9270-0a797142347e" providerId="ADAL" clId="{F18ECB66-1226-4F74-AA4F-71EF0B7F5D88}" dt="2025-09-11T12:08:07.802" v="58" actId="47"/>
        <pc:sldMkLst>
          <pc:docMk/>
          <pc:sldMk cId="2698094191" sldId="267"/>
        </pc:sldMkLst>
      </pc:sldChg>
      <pc:sldChg chg="del">
        <pc:chgData name="Moraru Dumitru" userId="6c8105df-432b-4055-9270-0a797142347e" providerId="ADAL" clId="{F18ECB66-1226-4F74-AA4F-71EF0B7F5D88}" dt="2025-09-11T12:10:09.277" v="62" actId="47"/>
        <pc:sldMkLst>
          <pc:docMk/>
          <pc:sldMk cId="3518410301" sldId="268"/>
        </pc:sldMkLst>
      </pc:sldChg>
      <pc:sldChg chg="del">
        <pc:chgData name="Moraru Dumitru" userId="6c8105df-432b-4055-9270-0a797142347e" providerId="ADAL" clId="{F18ECB66-1226-4F74-AA4F-71EF0B7F5D88}" dt="2025-09-11T12:10:11.892" v="63" actId="47"/>
        <pc:sldMkLst>
          <pc:docMk/>
          <pc:sldMk cId="2037382807" sldId="269"/>
        </pc:sldMkLst>
      </pc:sldChg>
      <pc:sldChg chg="del">
        <pc:chgData name="Moraru Dumitru" userId="6c8105df-432b-4055-9270-0a797142347e" providerId="ADAL" clId="{F18ECB66-1226-4F74-AA4F-71EF0B7F5D88}" dt="2025-09-11T12:10:14.222" v="64" actId="47"/>
        <pc:sldMkLst>
          <pc:docMk/>
          <pc:sldMk cId="2822964641" sldId="270"/>
        </pc:sldMkLst>
      </pc:sldChg>
      <pc:sldChg chg="del">
        <pc:chgData name="Moraru Dumitru" userId="6c8105df-432b-4055-9270-0a797142347e" providerId="ADAL" clId="{F18ECB66-1226-4F74-AA4F-71EF0B7F5D88}" dt="2025-09-11T12:10:15.416" v="65" actId="47"/>
        <pc:sldMkLst>
          <pc:docMk/>
          <pc:sldMk cId="2704095545" sldId="271"/>
        </pc:sldMkLst>
      </pc:sldChg>
      <pc:sldChg chg="del">
        <pc:chgData name="Moraru Dumitru" userId="6c8105df-432b-4055-9270-0a797142347e" providerId="ADAL" clId="{F18ECB66-1226-4F74-AA4F-71EF0B7F5D88}" dt="2025-09-11T12:10:16.559" v="66" actId="47"/>
        <pc:sldMkLst>
          <pc:docMk/>
          <pc:sldMk cId="2484606358" sldId="272"/>
        </pc:sldMkLst>
      </pc:sldChg>
      <pc:sldChg chg="del">
        <pc:chgData name="Moraru Dumitru" userId="6c8105df-432b-4055-9270-0a797142347e" providerId="ADAL" clId="{F18ECB66-1226-4F74-AA4F-71EF0B7F5D88}" dt="2025-09-11T12:10:17.460" v="67" actId="47"/>
        <pc:sldMkLst>
          <pc:docMk/>
          <pc:sldMk cId="1490295278" sldId="274"/>
        </pc:sldMkLst>
      </pc:sldChg>
      <pc:sldChg chg="del">
        <pc:chgData name="Moraru Dumitru" userId="6c8105df-432b-4055-9270-0a797142347e" providerId="ADAL" clId="{F18ECB66-1226-4F74-AA4F-71EF0B7F5D88}" dt="2025-09-11T12:10:18.426" v="68" actId="47"/>
        <pc:sldMkLst>
          <pc:docMk/>
          <pc:sldMk cId="2937695913" sldId="276"/>
        </pc:sldMkLst>
      </pc:sldChg>
      <pc:sldChg chg="del">
        <pc:chgData name="Moraru Dumitru" userId="6c8105df-432b-4055-9270-0a797142347e" providerId="ADAL" clId="{F18ECB66-1226-4F74-AA4F-71EF0B7F5D88}" dt="2025-09-11T12:10:19.648" v="69" actId="47"/>
        <pc:sldMkLst>
          <pc:docMk/>
          <pc:sldMk cId="936264729" sldId="277"/>
        </pc:sldMkLst>
      </pc:sldChg>
      <pc:sldChg chg="del">
        <pc:chgData name="Moraru Dumitru" userId="6c8105df-432b-4055-9270-0a797142347e" providerId="ADAL" clId="{F18ECB66-1226-4F74-AA4F-71EF0B7F5D88}" dt="2025-09-11T12:10:21.282" v="70" actId="47"/>
        <pc:sldMkLst>
          <pc:docMk/>
          <pc:sldMk cId="2520172015" sldId="278"/>
        </pc:sldMkLst>
      </pc:sldChg>
      <pc:sldChg chg="del">
        <pc:chgData name="Moraru Dumitru" userId="6c8105df-432b-4055-9270-0a797142347e" providerId="ADAL" clId="{F18ECB66-1226-4F74-AA4F-71EF0B7F5D88}" dt="2025-09-11T12:10:22.265" v="71" actId="47"/>
        <pc:sldMkLst>
          <pc:docMk/>
          <pc:sldMk cId="2094355838" sldId="279"/>
        </pc:sldMkLst>
      </pc:sldChg>
      <pc:sldChg chg="del">
        <pc:chgData name="Moraru Dumitru" userId="6c8105df-432b-4055-9270-0a797142347e" providerId="ADAL" clId="{F18ECB66-1226-4F74-AA4F-71EF0B7F5D88}" dt="2025-09-11T12:10:23.442" v="72" actId="47"/>
        <pc:sldMkLst>
          <pc:docMk/>
          <pc:sldMk cId="2172782963" sldId="280"/>
        </pc:sldMkLst>
      </pc:sldChg>
      <pc:sldChg chg="del">
        <pc:chgData name="Moraru Dumitru" userId="6c8105df-432b-4055-9270-0a797142347e" providerId="ADAL" clId="{F18ECB66-1226-4F74-AA4F-71EF0B7F5D88}" dt="2025-09-11T12:10:24.504" v="73" actId="47"/>
        <pc:sldMkLst>
          <pc:docMk/>
          <pc:sldMk cId="2024292923" sldId="281"/>
        </pc:sldMkLst>
      </pc:sldChg>
      <pc:sldChg chg="del">
        <pc:chgData name="Moraru Dumitru" userId="6c8105df-432b-4055-9270-0a797142347e" providerId="ADAL" clId="{F18ECB66-1226-4F74-AA4F-71EF0B7F5D88}" dt="2025-09-11T12:10:25.519" v="74" actId="47"/>
        <pc:sldMkLst>
          <pc:docMk/>
          <pc:sldMk cId="4038496611" sldId="282"/>
        </pc:sldMkLst>
      </pc:sldChg>
      <pc:sldChg chg="del">
        <pc:chgData name="Moraru Dumitru" userId="6c8105df-432b-4055-9270-0a797142347e" providerId="ADAL" clId="{F18ECB66-1226-4F74-AA4F-71EF0B7F5D88}" dt="2025-09-11T12:10:26.503" v="75" actId="47"/>
        <pc:sldMkLst>
          <pc:docMk/>
          <pc:sldMk cId="335435589" sldId="283"/>
        </pc:sldMkLst>
      </pc:sldChg>
      <pc:sldChg chg="del">
        <pc:chgData name="Moraru Dumitru" userId="6c8105df-432b-4055-9270-0a797142347e" providerId="ADAL" clId="{F18ECB66-1226-4F74-AA4F-71EF0B7F5D88}" dt="2025-09-11T12:10:27.443" v="76" actId="47"/>
        <pc:sldMkLst>
          <pc:docMk/>
          <pc:sldMk cId="3869552838" sldId="284"/>
        </pc:sldMkLst>
      </pc:sldChg>
      <pc:sldChg chg="del">
        <pc:chgData name="Moraru Dumitru" userId="6c8105df-432b-4055-9270-0a797142347e" providerId="ADAL" clId="{F18ECB66-1226-4F74-AA4F-71EF0B7F5D88}" dt="2025-09-11T12:10:28.295" v="77" actId="47"/>
        <pc:sldMkLst>
          <pc:docMk/>
          <pc:sldMk cId="1848335246" sldId="285"/>
        </pc:sldMkLst>
      </pc:sldChg>
      <pc:sldChg chg="del">
        <pc:chgData name="Moraru Dumitru" userId="6c8105df-432b-4055-9270-0a797142347e" providerId="ADAL" clId="{F18ECB66-1226-4F74-AA4F-71EF0B7F5D88}" dt="2025-09-11T12:10:30.664" v="79" actId="47"/>
        <pc:sldMkLst>
          <pc:docMk/>
          <pc:sldMk cId="3413883397" sldId="286"/>
        </pc:sldMkLst>
      </pc:sldChg>
      <pc:sldChg chg="del">
        <pc:chgData name="Moraru Dumitru" userId="6c8105df-432b-4055-9270-0a797142347e" providerId="ADAL" clId="{F18ECB66-1226-4F74-AA4F-71EF0B7F5D88}" dt="2025-09-11T12:10:29.343" v="78" actId="47"/>
        <pc:sldMkLst>
          <pc:docMk/>
          <pc:sldMk cId="1208482035" sldId="287"/>
        </pc:sldMkLst>
      </pc:sldChg>
      <pc:sldChg chg="modSp add mod">
        <pc:chgData name="Moraru Dumitru" userId="6c8105df-432b-4055-9270-0a797142347e" providerId="ADAL" clId="{F18ECB66-1226-4F74-AA4F-71EF0B7F5D88}" dt="2025-09-11T12:10:57.458" v="95" actId="27636"/>
        <pc:sldMkLst>
          <pc:docMk/>
          <pc:sldMk cId="1662613359" sldId="288"/>
        </pc:sldMkLst>
      </pc:sldChg>
      <pc:sldChg chg="addSp modSp add mod">
        <pc:chgData name="Moraru Dumitru" userId="6c8105df-432b-4055-9270-0a797142347e" providerId="ADAL" clId="{F18ECB66-1226-4F74-AA4F-71EF0B7F5D88}" dt="2025-09-11T12:27:20.087" v="243" actId="20577"/>
        <pc:sldMkLst>
          <pc:docMk/>
          <pc:sldMk cId="32125385" sldId="289"/>
        </pc:sldMkLst>
      </pc:sldChg>
      <pc:sldChg chg="addSp delSp modSp add mod">
        <pc:chgData name="Moraru Dumitru" userId="6c8105df-432b-4055-9270-0a797142347e" providerId="ADAL" clId="{F18ECB66-1226-4F74-AA4F-71EF0B7F5D88}" dt="2025-09-11T12:27:14.469" v="239" actId="20577"/>
        <pc:sldMkLst>
          <pc:docMk/>
          <pc:sldMk cId="1579048101" sldId="290"/>
        </pc:sldMkLst>
      </pc:sldChg>
      <pc:sldChg chg="addSp delSp modSp add mod">
        <pc:chgData name="Moraru Dumitru" userId="6c8105df-432b-4055-9270-0a797142347e" providerId="ADAL" clId="{F18ECB66-1226-4F74-AA4F-71EF0B7F5D88}" dt="2025-09-11T12:27:25.175" v="247" actId="20577"/>
        <pc:sldMkLst>
          <pc:docMk/>
          <pc:sldMk cId="2063662397" sldId="291"/>
        </pc:sldMkLst>
      </pc:sldChg>
      <pc:sldChg chg="addSp delSp modSp add mod">
        <pc:chgData name="Moraru Dumitru" userId="6c8105df-432b-4055-9270-0a797142347e" providerId="ADAL" clId="{F18ECB66-1226-4F74-AA4F-71EF0B7F5D88}" dt="2025-09-11T12:27:34.182" v="251" actId="20577"/>
        <pc:sldMkLst>
          <pc:docMk/>
          <pc:sldMk cId="3565618825" sldId="292"/>
        </pc:sldMkLst>
      </pc:sldChg>
      <pc:sldChg chg="addSp delSp modSp add mod">
        <pc:chgData name="Moraru Dumitru" userId="6c8105df-432b-4055-9270-0a797142347e" providerId="ADAL" clId="{F18ECB66-1226-4F74-AA4F-71EF0B7F5D88}" dt="2025-09-11T12:29:31.752" v="277" actId="1076"/>
        <pc:sldMkLst>
          <pc:docMk/>
          <pc:sldMk cId="4257406976" sldId="293"/>
        </pc:sldMkLst>
      </pc:sldChg>
      <pc:sldChg chg="addSp delSp modSp add mod ord">
        <pc:chgData name="Moraru Dumitru" userId="6c8105df-432b-4055-9270-0a797142347e" providerId="ADAL" clId="{F18ECB66-1226-4F74-AA4F-71EF0B7F5D88}" dt="2025-09-11T12:32:13.754" v="319" actId="255"/>
        <pc:sldMkLst>
          <pc:docMk/>
          <pc:sldMk cId="4177413883" sldId="294"/>
        </pc:sldMkLst>
      </pc:sldChg>
      <pc:sldChg chg="addSp delSp modSp add mod">
        <pc:chgData name="Moraru Dumitru" userId="6c8105df-432b-4055-9270-0a797142347e" providerId="ADAL" clId="{F18ECB66-1226-4F74-AA4F-71EF0B7F5D88}" dt="2025-09-11T12:34:46.239" v="342" actId="1076"/>
        <pc:sldMkLst>
          <pc:docMk/>
          <pc:sldMk cId="1800447018" sldId="295"/>
        </pc:sldMkLst>
      </pc:sldChg>
      <pc:sldChg chg="addSp delSp modSp add mod">
        <pc:chgData name="Moraru Dumitru" userId="6c8105df-432b-4055-9270-0a797142347e" providerId="ADAL" clId="{F18ECB66-1226-4F74-AA4F-71EF0B7F5D88}" dt="2025-09-11T12:34:42.523" v="341" actId="1076"/>
        <pc:sldMkLst>
          <pc:docMk/>
          <pc:sldMk cId="3242550163" sldId="296"/>
        </pc:sldMkLst>
      </pc:sldChg>
      <pc:sldChg chg="addSp delSp modSp add mod">
        <pc:chgData name="Moraru Dumitru" userId="6c8105df-432b-4055-9270-0a797142347e" providerId="ADAL" clId="{F18ECB66-1226-4F74-AA4F-71EF0B7F5D88}" dt="2025-09-11T12:37:01.176" v="364" actId="1076"/>
        <pc:sldMkLst>
          <pc:docMk/>
          <pc:sldMk cId="3792861623" sldId="297"/>
        </pc:sldMkLst>
      </pc:sldChg>
      <pc:sldChg chg="addSp delSp modSp add mod">
        <pc:chgData name="Moraru Dumitru" userId="6c8105df-432b-4055-9270-0a797142347e" providerId="ADAL" clId="{F18ECB66-1226-4F74-AA4F-71EF0B7F5D88}" dt="2025-09-11T12:46:13.292" v="471" actId="1076"/>
        <pc:sldMkLst>
          <pc:docMk/>
          <pc:sldMk cId="3613278118" sldId="298"/>
        </pc:sldMkLst>
      </pc:sldChg>
      <pc:sldChg chg="modSp add mod">
        <pc:chgData name="Moraru Dumitru" userId="6c8105df-432b-4055-9270-0a797142347e" providerId="ADAL" clId="{F18ECB66-1226-4F74-AA4F-71EF0B7F5D88}" dt="2025-09-11T12:51:47.697" v="644" actId="20577"/>
        <pc:sldMkLst>
          <pc:docMk/>
          <pc:sldMk cId="527613493" sldId="299"/>
        </pc:sldMkLst>
      </pc:sldChg>
    </pc:docChg>
  </pc:docChgLst>
  <pc:docChgLst>
    <pc:chgData name="Moraru Dumitru" userId="6c8105df-432b-4055-9270-0a797142347e" providerId="ADAL" clId="{FFE94D8B-8DD5-4B1C-A533-1C263E66D49B}"/>
    <pc:docChg chg="undo custSel addSld delSld modSld sldOrd">
      <pc:chgData name="Moraru Dumitru" userId="6c8105df-432b-4055-9270-0a797142347e" providerId="ADAL" clId="{FFE94D8B-8DD5-4B1C-A533-1C263E66D49B}" dt="2023-10-03T18:26:02.709" v="89" actId="6549"/>
      <pc:docMkLst>
        <pc:docMk/>
      </pc:docMkLst>
      <pc:sldChg chg="del">
        <pc:chgData name="Moraru Dumitru" userId="6c8105df-432b-4055-9270-0a797142347e" providerId="ADAL" clId="{FFE94D8B-8DD5-4B1C-A533-1C263E66D49B}" dt="2023-10-03T18:15:39.786" v="46" actId="47"/>
        <pc:sldMkLst>
          <pc:docMk/>
          <pc:sldMk cId="3383474717" sldId="277"/>
        </pc:sldMkLst>
      </pc:sldChg>
      <pc:sldChg chg="modSp mod">
        <pc:chgData name="Moraru Dumitru" userId="6c8105df-432b-4055-9270-0a797142347e" providerId="ADAL" clId="{FFE94D8B-8DD5-4B1C-A533-1C263E66D49B}" dt="2023-10-03T18:16:40.372" v="53" actId="1076"/>
        <pc:sldMkLst>
          <pc:docMk/>
          <pc:sldMk cId="2630881868" sldId="282"/>
        </pc:sldMkLst>
      </pc:sldChg>
      <pc:sldChg chg="modSp mod">
        <pc:chgData name="Moraru Dumitru" userId="6c8105df-432b-4055-9270-0a797142347e" providerId="ADAL" clId="{FFE94D8B-8DD5-4B1C-A533-1C263E66D49B}" dt="2023-10-03T17:38:37.450" v="25" actId="6549"/>
        <pc:sldMkLst>
          <pc:docMk/>
          <pc:sldMk cId="1262532271" sldId="289"/>
        </pc:sldMkLst>
      </pc:sldChg>
      <pc:sldChg chg="modSp mod">
        <pc:chgData name="Moraru Dumitru" userId="6c8105df-432b-4055-9270-0a797142347e" providerId="ADAL" clId="{FFE94D8B-8DD5-4B1C-A533-1C263E66D49B}" dt="2023-10-03T17:39:10.154" v="26" actId="6549"/>
        <pc:sldMkLst>
          <pc:docMk/>
          <pc:sldMk cId="3984546042" sldId="290"/>
        </pc:sldMkLst>
      </pc:sldChg>
      <pc:sldChg chg="modSp mod">
        <pc:chgData name="Moraru Dumitru" userId="6c8105df-432b-4055-9270-0a797142347e" providerId="ADAL" clId="{FFE94D8B-8DD5-4B1C-A533-1C263E66D49B}" dt="2023-10-03T17:39:58.953" v="30" actId="20577"/>
        <pc:sldMkLst>
          <pc:docMk/>
          <pc:sldMk cId="2927156415" sldId="291"/>
        </pc:sldMkLst>
      </pc:sldChg>
      <pc:sldChg chg="del">
        <pc:chgData name="Moraru Dumitru" userId="6c8105df-432b-4055-9270-0a797142347e" providerId="ADAL" clId="{FFE94D8B-8DD5-4B1C-A533-1C263E66D49B}" dt="2023-10-03T18:06:53.328" v="31" actId="47"/>
        <pc:sldMkLst>
          <pc:docMk/>
          <pc:sldMk cId="2262649805" sldId="305"/>
        </pc:sldMkLst>
      </pc:sldChg>
      <pc:sldChg chg="del">
        <pc:chgData name="Moraru Dumitru" userId="6c8105df-432b-4055-9270-0a797142347e" providerId="ADAL" clId="{FFE94D8B-8DD5-4B1C-A533-1C263E66D49B}" dt="2023-10-03T18:06:55.810" v="32" actId="47"/>
        <pc:sldMkLst>
          <pc:docMk/>
          <pc:sldMk cId="1865464119" sldId="306"/>
        </pc:sldMkLst>
      </pc:sldChg>
      <pc:sldChg chg="del">
        <pc:chgData name="Moraru Dumitru" userId="6c8105df-432b-4055-9270-0a797142347e" providerId="ADAL" clId="{FFE94D8B-8DD5-4B1C-A533-1C263E66D49B}" dt="2023-10-03T18:06:57.201" v="33" actId="47"/>
        <pc:sldMkLst>
          <pc:docMk/>
          <pc:sldMk cId="1785295820" sldId="307"/>
        </pc:sldMkLst>
      </pc:sldChg>
      <pc:sldChg chg="del">
        <pc:chgData name="Moraru Dumitru" userId="6c8105df-432b-4055-9270-0a797142347e" providerId="ADAL" clId="{FFE94D8B-8DD5-4B1C-A533-1C263E66D49B}" dt="2023-10-03T18:06:58.901" v="34" actId="47"/>
        <pc:sldMkLst>
          <pc:docMk/>
          <pc:sldMk cId="3085147983" sldId="308"/>
        </pc:sldMkLst>
      </pc:sldChg>
      <pc:sldChg chg="del">
        <pc:chgData name="Moraru Dumitru" userId="6c8105df-432b-4055-9270-0a797142347e" providerId="ADAL" clId="{FFE94D8B-8DD5-4B1C-A533-1C263E66D49B}" dt="2023-10-03T18:07:58.839" v="39" actId="47"/>
        <pc:sldMkLst>
          <pc:docMk/>
          <pc:sldMk cId="3304748513" sldId="311"/>
        </pc:sldMkLst>
      </pc:sldChg>
      <pc:sldChg chg="del">
        <pc:chgData name="Moraru Dumitru" userId="6c8105df-432b-4055-9270-0a797142347e" providerId="ADAL" clId="{FFE94D8B-8DD5-4B1C-A533-1C263E66D49B}" dt="2023-10-03T18:07:56.825" v="38" actId="47"/>
        <pc:sldMkLst>
          <pc:docMk/>
          <pc:sldMk cId="2570459244" sldId="312"/>
        </pc:sldMkLst>
      </pc:sldChg>
      <pc:sldChg chg="del">
        <pc:chgData name="Moraru Dumitru" userId="6c8105df-432b-4055-9270-0a797142347e" providerId="ADAL" clId="{FFE94D8B-8DD5-4B1C-A533-1C263E66D49B}" dt="2023-10-03T18:07:55.922" v="37" actId="47"/>
        <pc:sldMkLst>
          <pc:docMk/>
          <pc:sldMk cId="4079315408" sldId="313"/>
        </pc:sldMkLst>
      </pc:sldChg>
      <pc:sldChg chg="del">
        <pc:chgData name="Moraru Dumitru" userId="6c8105df-432b-4055-9270-0a797142347e" providerId="ADAL" clId="{FFE94D8B-8DD5-4B1C-A533-1C263E66D49B}" dt="2023-10-03T18:07:54.634" v="36" actId="47"/>
        <pc:sldMkLst>
          <pc:docMk/>
          <pc:sldMk cId="1675556360" sldId="314"/>
        </pc:sldMkLst>
      </pc:sldChg>
      <pc:sldChg chg="del">
        <pc:chgData name="Moraru Dumitru" userId="6c8105df-432b-4055-9270-0a797142347e" providerId="ADAL" clId="{FFE94D8B-8DD5-4B1C-A533-1C263E66D49B}" dt="2023-10-03T18:07:53.511" v="35" actId="47"/>
        <pc:sldMkLst>
          <pc:docMk/>
          <pc:sldMk cId="3286424681" sldId="315"/>
        </pc:sldMkLst>
      </pc:sldChg>
      <pc:sldChg chg="modSp">
        <pc:chgData name="Moraru Dumitru" userId="6c8105df-432b-4055-9270-0a797142347e" providerId="ADAL" clId="{FFE94D8B-8DD5-4B1C-A533-1C263E66D49B}" dt="2023-10-03T18:15:26.902" v="45" actId="6549"/>
        <pc:sldMkLst>
          <pc:docMk/>
          <pc:sldMk cId="556814957" sldId="342"/>
        </pc:sldMkLst>
      </pc:sldChg>
      <pc:sldChg chg="del">
        <pc:chgData name="Moraru Dumitru" userId="6c8105df-432b-4055-9270-0a797142347e" providerId="ADAL" clId="{FFE94D8B-8DD5-4B1C-A533-1C263E66D49B}" dt="2023-10-03T18:16:06.547" v="47" actId="47"/>
        <pc:sldMkLst>
          <pc:docMk/>
          <pc:sldMk cId="1746716693" sldId="345"/>
        </pc:sldMkLst>
      </pc:sldChg>
      <pc:sldChg chg="ord">
        <pc:chgData name="Moraru Dumitru" userId="6c8105df-432b-4055-9270-0a797142347e" providerId="ADAL" clId="{FFE94D8B-8DD5-4B1C-A533-1C263E66D49B}" dt="2023-10-03T18:16:14.833" v="49"/>
        <pc:sldMkLst>
          <pc:docMk/>
          <pc:sldMk cId="3058958374" sldId="346"/>
        </pc:sldMkLst>
      </pc:sldChg>
      <pc:sldChg chg="del">
        <pc:chgData name="Moraru Dumitru" userId="6c8105df-432b-4055-9270-0a797142347e" providerId="ADAL" clId="{FFE94D8B-8DD5-4B1C-A533-1C263E66D49B}" dt="2023-10-03T18:16:51.323" v="54" actId="47"/>
        <pc:sldMkLst>
          <pc:docMk/>
          <pc:sldMk cId="3875108075" sldId="348"/>
        </pc:sldMkLst>
      </pc:sldChg>
      <pc:sldChg chg="del">
        <pc:chgData name="Moraru Dumitru" userId="6c8105df-432b-4055-9270-0a797142347e" providerId="ADAL" clId="{FFE94D8B-8DD5-4B1C-A533-1C263E66D49B}" dt="2023-10-03T18:17:50.095" v="55" actId="47"/>
        <pc:sldMkLst>
          <pc:docMk/>
          <pc:sldMk cId="2448162648" sldId="355"/>
        </pc:sldMkLst>
      </pc:sldChg>
      <pc:sldChg chg="del">
        <pc:chgData name="Moraru Dumitru" userId="6c8105df-432b-4055-9270-0a797142347e" providerId="ADAL" clId="{FFE94D8B-8DD5-4B1C-A533-1C263E66D49B}" dt="2023-10-03T18:18:16.838" v="56" actId="47"/>
        <pc:sldMkLst>
          <pc:docMk/>
          <pc:sldMk cId="1215827939" sldId="357"/>
        </pc:sldMkLst>
      </pc:sldChg>
      <pc:sldChg chg="modSp mod">
        <pc:chgData name="Moraru Dumitru" userId="6c8105df-432b-4055-9270-0a797142347e" providerId="ADAL" clId="{FFE94D8B-8DD5-4B1C-A533-1C263E66D49B}" dt="2023-10-03T18:23:46.617" v="77" actId="12"/>
        <pc:sldMkLst>
          <pc:docMk/>
          <pc:sldMk cId="2104923250" sldId="359"/>
        </pc:sldMkLst>
      </pc:sldChg>
      <pc:sldChg chg="modSp mod">
        <pc:chgData name="Moraru Dumitru" userId="6c8105df-432b-4055-9270-0a797142347e" providerId="ADAL" clId="{FFE94D8B-8DD5-4B1C-A533-1C263E66D49B}" dt="2023-10-03T18:26:02.709" v="89" actId="6549"/>
        <pc:sldMkLst>
          <pc:docMk/>
          <pc:sldMk cId="4106359508" sldId="360"/>
        </pc:sldMkLst>
      </pc:sldChg>
      <pc:sldChg chg="modSp mod">
        <pc:chgData name="Moraru Dumitru" userId="6c8105df-432b-4055-9270-0a797142347e" providerId="ADAL" clId="{FFE94D8B-8DD5-4B1C-A533-1C263E66D49B}" dt="2023-10-03T18:18:31.640" v="57" actId="20577"/>
        <pc:sldMkLst>
          <pc:docMk/>
          <pc:sldMk cId="3763207004" sldId="361"/>
        </pc:sldMkLst>
      </pc:sldChg>
      <pc:sldChg chg="modSp add mod">
        <pc:chgData name="Moraru Dumitru" userId="6c8105df-432b-4055-9270-0a797142347e" providerId="ADAL" clId="{FFE94D8B-8DD5-4B1C-A533-1C263E66D49B}" dt="2023-10-03T18:25:55.583" v="88" actId="20577"/>
        <pc:sldMkLst>
          <pc:docMk/>
          <pc:sldMk cId="4291817968" sldId="362"/>
        </pc:sldMkLst>
      </pc:sldChg>
    </pc:docChg>
  </pc:docChgLst>
  <pc:docChgLst>
    <pc:chgData name="Moraru Dumitru" userId="6c8105df-432b-4055-9270-0a797142347e" providerId="ADAL" clId="{9CF12429-53A3-485E-8E1C-25E9F4C6DB7A}"/>
    <pc:docChg chg="undo custSel addSld delSld modSld">
      <pc:chgData name="Moraru Dumitru" userId="6c8105df-432b-4055-9270-0a797142347e" providerId="ADAL" clId="{9CF12429-53A3-485E-8E1C-25E9F4C6DB7A}" dt="2025-10-16T09:52:58.136" v="241" actId="1076"/>
      <pc:docMkLst>
        <pc:docMk/>
      </pc:docMkLst>
      <pc:sldChg chg="modSp add del mod">
        <pc:chgData name="Moraru Dumitru" userId="6c8105df-432b-4055-9270-0a797142347e" providerId="ADAL" clId="{9CF12429-53A3-485E-8E1C-25E9F4C6DB7A}" dt="2025-10-16T09:35:44.475" v="84" actId="47"/>
        <pc:sldMkLst>
          <pc:docMk/>
          <pc:sldMk cId="0" sldId="256"/>
        </pc:sldMkLst>
        <pc:spChg chg="mod">
          <ac:chgData name="Moraru Dumitru" userId="6c8105df-432b-4055-9270-0a797142347e" providerId="ADAL" clId="{9CF12429-53A3-485E-8E1C-25E9F4C6DB7A}" dt="2025-10-16T09:32:11.766" v="45" actId="790"/>
          <ac:spMkLst>
            <pc:docMk/>
            <pc:sldMk cId="0" sldId="256"/>
            <ac:spMk id="4" creationId="{22A20250-B3E4-2539-FE3C-A69930C4B61A}"/>
          </ac:spMkLst>
        </pc:spChg>
        <pc:spChg chg="mod">
          <ac:chgData name="Moraru Dumitru" userId="6c8105df-432b-4055-9270-0a797142347e" providerId="ADAL" clId="{9CF12429-53A3-485E-8E1C-25E9F4C6DB7A}" dt="2025-10-16T09:32:11.766" v="45" actId="790"/>
          <ac:spMkLst>
            <pc:docMk/>
            <pc:sldMk cId="0" sldId="256"/>
            <ac:spMk id="5" creationId="{04529474-5DE9-5982-DABE-153E767D00D4}"/>
          </ac:spMkLst>
        </pc:spChg>
        <pc:spChg chg="mod">
          <ac:chgData name="Moraru Dumitru" userId="6c8105df-432b-4055-9270-0a797142347e" providerId="ADAL" clId="{9CF12429-53A3-485E-8E1C-25E9F4C6DB7A}" dt="2025-10-16T09:32:11.766" v="45" actId="790"/>
          <ac:spMkLst>
            <pc:docMk/>
            <pc:sldMk cId="0" sldId="256"/>
            <ac:spMk id="7" creationId="{C25870A1-11F2-C516-2A89-747E897B9FE2}"/>
          </ac:spMkLst>
        </pc:spChg>
        <pc:spChg chg="mod">
          <ac:chgData name="Moraru Dumitru" userId="6c8105df-432b-4055-9270-0a797142347e" providerId="ADAL" clId="{9CF12429-53A3-485E-8E1C-25E9F4C6DB7A}" dt="2025-10-16T09:32:11.766" v="45" actId="790"/>
          <ac:spMkLst>
            <pc:docMk/>
            <pc:sldMk cId="0" sldId="256"/>
            <ac:spMk id="8" creationId="{0FA22F59-02FB-E146-D610-7AC9A980C011}"/>
          </ac:spMkLst>
        </pc:spChg>
      </pc:sldChg>
      <pc:sldChg chg="add del">
        <pc:chgData name="Moraru Dumitru" userId="6c8105df-432b-4055-9270-0a797142347e" providerId="ADAL" clId="{9CF12429-53A3-485E-8E1C-25E9F4C6DB7A}" dt="2025-10-16T09:35:43.872" v="83" actId="47"/>
        <pc:sldMkLst>
          <pc:docMk/>
          <pc:sldMk cId="0" sldId="266"/>
        </pc:sldMkLst>
      </pc:sldChg>
      <pc:sldChg chg="modSp add del mod">
        <pc:chgData name="Moraru Dumitru" userId="6c8105df-432b-4055-9270-0a797142347e" providerId="ADAL" clId="{9CF12429-53A3-485E-8E1C-25E9F4C6DB7A}" dt="2025-10-16T09:35:45.191" v="85" actId="47"/>
        <pc:sldMkLst>
          <pc:docMk/>
          <pc:sldMk cId="1662613359" sldId="288"/>
        </pc:sldMkLst>
        <pc:spChg chg="mod">
          <ac:chgData name="Moraru Dumitru" userId="6c8105df-432b-4055-9270-0a797142347e" providerId="ADAL" clId="{9CF12429-53A3-485E-8E1C-25E9F4C6DB7A}" dt="2025-10-16T09:32:22.121" v="46" actId="790"/>
          <ac:spMkLst>
            <pc:docMk/>
            <pc:sldMk cId="1662613359" sldId="288"/>
            <ac:spMk id="4" creationId="{C40D2D6E-1BB8-75F6-9061-BF3B1EB391A4}"/>
          </ac:spMkLst>
        </pc:spChg>
        <pc:spChg chg="mod">
          <ac:chgData name="Moraru Dumitru" userId="6c8105df-432b-4055-9270-0a797142347e" providerId="ADAL" clId="{9CF12429-53A3-485E-8E1C-25E9F4C6DB7A}" dt="2025-10-16T09:34:46.196" v="61" actId="1076"/>
          <ac:spMkLst>
            <pc:docMk/>
            <pc:sldMk cId="1662613359" sldId="288"/>
            <ac:spMk id="5" creationId="{540B30C3-009C-AE0C-96D1-F75D518EE324}"/>
          </ac:spMkLst>
        </pc:spChg>
        <pc:spChg chg="mod">
          <ac:chgData name="Moraru Dumitru" userId="6c8105df-432b-4055-9270-0a797142347e" providerId="ADAL" clId="{9CF12429-53A3-485E-8E1C-25E9F4C6DB7A}" dt="2025-10-16T09:32:22.121" v="46" actId="790"/>
          <ac:spMkLst>
            <pc:docMk/>
            <pc:sldMk cId="1662613359" sldId="288"/>
            <ac:spMk id="7" creationId="{EDCBBB3E-E3A1-2D02-061C-BBC674E47808}"/>
          </ac:spMkLst>
        </pc:spChg>
        <pc:spChg chg="mod">
          <ac:chgData name="Moraru Dumitru" userId="6c8105df-432b-4055-9270-0a797142347e" providerId="ADAL" clId="{9CF12429-53A3-485E-8E1C-25E9F4C6DB7A}" dt="2025-10-16T09:32:22.121" v="46" actId="790"/>
          <ac:spMkLst>
            <pc:docMk/>
            <pc:sldMk cId="1662613359" sldId="288"/>
            <ac:spMk id="8" creationId="{AB5CEC06-C154-6805-8B43-A5E40DAE1351}"/>
          </ac:spMkLst>
        </pc:spChg>
      </pc:sldChg>
      <pc:sldChg chg="delSp modSp add del mod">
        <pc:chgData name="Moraru Dumitru" userId="6c8105df-432b-4055-9270-0a797142347e" providerId="ADAL" clId="{9CF12429-53A3-485E-8E1C-25E9F4C6DB7A}" dt="2025-10-16T09:36:53.954" v="99" actId="20577"/>
        <pc:sldMkLst>
          <pc:docMk/>
          <pc:sldMk cId="32125385" sldId="289"/>
        </pc:sldMkLst>
        <pc:spChg chg="mod">
          <ac:chgData name="Moraru Dumitru" userId="6c8105df-432b-4055-9270-0a797142347e" providerId="ADAL" clId="{9CF12429-53A3-485E-8E1C-25E9F4C6DB7A}" dt="2025-10-16T09:35:25.560" v="67" actId="1076"/>
          <ac:spMkLst>
            <pc:docMk/>
            <pc:sldMk cId="32125385" sldId="289"/>
            <ac:spMk id="4" creationId="{E9A7C61B-7494-E824-25A2-6BB9D427EDCD}"/>
          </ac:spMkLst>
        </pc:spChg>
        <pc:spChg chg="mod">
          <ac:chgData name="Moraru Dumitru" userId="6c8105df-432b-4055-9270-0a797142347e" providerId="ADAL" clId="{9CF12429-53A3-485E-8E1C-25E9F4C6DB7A}" dt="2025-10-16T09:36:53.954" v="99" actId="20577"/>
          <ac:spMkLst>
            <pc:docMk/>
            <pc:sldMk cId="32125385" sldId="289"/>
            <ac:spMk id="5" creationId="{49E3C129-6F84-9F8D-A532-D3D8F50BF6E0}"/>
          </ac:spMkLst>
        </pc:spChg>
        <pc:picChg chg="del">
          <ac:chgData name="Moraru Dumitru" userId="6c8105df-432b-4055-9270-0a797142347e" providerId="ADAL" clId="{9CF12429-53A3-485E-8E1C-25E9F4C6DB7A}" dt="2025-10-16T09:35:37.036" v="68" actId="478"/>
          <ac:picMkLst>
            <pc:docMk/>
            <pc:sldMk cId="32125385" sldId="289"/>
            <ac:picMk id="6" creationId="{2777A877-5B2C-F33E-15CC-DCC63F08CF3D}"/>
          </ac:picMkLst>
        </pc:picChg>
      </pc:sldChg>
      <pc:sldChg chg="modSp del mod">
        <pc:chgData name="Moraru Dumitru" userId="6c8105df-432b-4055-9270-0a797142347e" providerId="ADAL" clId="{9CF12429-53A3-485E-8E1C-25E9F4C6DB7A}" dt="2025-10-16T09:35:40.101" v="69" actId="47"/>
        <pc:sldMkLst>
          <pc:docMk/>
          <pc:sldMk cId="1579048101" sldId="290"/>
        </pc:sldMkLst>
      </pc:sldChg>
      <pc:sldChg chg="modSp add mod">
        <pc:chgData name="Moraru Dumitru" userId="6c8105df-432b-4055-9270-0a797142347e" providerId="ADAL" clId="{9CF12429-53A3-485E-8E1C-25E9F4C6DB7A}" dt="2025-10-16T09:38:19.354" v="108" actId="179"/>
        <pc:sldMkLst>
          <pc:docMk/>
          <pc:sldMk cId="3138427740" sldId="290"/>
        </pc:sldMkLst>
        <pc:spChg chg="mod">
          <ac:chgData name="Moraru Dumitru" userId="6c8105df-432b-4055-9270-0a797142347e" providerId="ADAL" clId="{9CF12429-53A3-485E-8E1C-25E9F4C6DB7A}" dt="2025-10-16T09:38:19.354" v="108" actId="179"/>
          <ac:spMkLst>
            <pc:docMk/>
            <pc:sldMk cId="3138427740" sldId="290"/>
            <ac:spMk id="5" creationId="{1623EBD3-E9DA-8314-48B0-350925F8C8BD}"/>
          </ac:spMkLst>
        </pc:spChg>
      </pc:sldChg>
      <pc:sldChg chg="addSp modSp add mod">
        <pc:chgData name="Moraru Dumitru" userId="6c8105df-432b-4055-9270-0a797142347e" providerId="ADAL" clId="{9CF12429-53A3-485E-8E1C-25E9F4C6DB7A}" dt="2025-10-16T09:40:42.947" v="139"/>
        <pc:sldMkLst>
          <pc:docMk/>
          <pc:sldMk cId="43696856" sldId="291"/>
        </pc:sldMkLst>
        <pc:spChg chg="mod">
          <ac:chgData name="Moraru Dumitru" userId="6c8105df-432b-4055-9270-0a797142347e" providerId="ADAL" clId="{9CF12429-53A3-485E-8E1C-25E9F4C6DB7A}" dt="2025-10-16T09:40:42.947" v="139"/>
          <ac:spMkLst>
            <pc:docMk/>
            <pc:sldMk cId="43696856" sldId="291"/>
            <ac:spMk id="5" creationId="{9B6885FA-637D-8BE2-9C2E-A1625DF3AB59}"/>
          </ac:spMkLst>
        </pc:spChg>
        <pc:picChg chg="add mod">
          <ac:chgData name="Moraru Dumitru" userId="6c8105df-432b-4055-9270-0a797142347e" providerId="ADAL" clId="{9CF12429-53A3-485E-8E1C-25E9F4C6DB7A}" dt="2025-10-16T09:39:40.956" v="125" actId="1076"/>
          <ac:picMkLst>
            <pc:docMk/>
            <pc:sldMk cId="43696856" sldId="291"/>
            <ac:picMk id="3" creationId="{EC02A082-8A59-1CEB-50C7-68061C9B8B7C}"/>
          </ac:picMkLst>
        </pc:picChg>
        <pc:picChg chg="add mod">
          <ac:chgData name="Moraru Dumitru" userId="6c8105df-432b-4055-9270-0a797142347e" providerId="ADAL" clId="{9CF12429-53A3-485E-8E1C-25E9F4C6DB7A}" dt="2025-10-16T09:40:15.634" v="133" actId="1076"/>
          <ac:picMkLst>
            <pc:docMk/>
            <pc:sldMk cId="43696856" sldId="291"/>
            <ac:picMk id="9" creationId="{3BB27A34-9550-978B-A9AA-F685D8023E6A}"/>
          </ac:picMkLst>
        </pc:picChg>
      </pc:sldChg>
      <pc:sldChg chg="del">
        <pc:chgData name="Moraru Dumitru" userId="6c8105df-432b-4055-9270-0a797142347e" providerId="ADAL" clId="{9CF12429-53A3-485E-8E1C-25E9F4C6DB7A}" dt="2025-10-16T09:35:40.579" v="70" actId="47"/>
        <pc:sldMkLst>
          <pc:docMk/>
          <pc:sldMk cId="2063662397" sldId="291"/>
        </pc:sldMkLst>
      </pc:sldChg>
      <pc:sldChg chg="addSp delSp modSp add mod">
        <pc:chgData name="Moraru Dumitru" userId="6c8105df-432b-4055-9270-0a797142347e" providerId="ADAL" clId="{9CF12429-53A3-485E-8E1C-25E9F4C6DB7A}" dt="2025-10-16T09:44:19.808" v="180" actId="113"/>
        <pc:sldMkLst>
          <pc:docMk/>
          <pc:sldMk cId="821563300" sldId="292"/>
        </pc:sldMkLst>
        <pc:spChg chg="mod">
          <ac:chgData name="Moraru Dumitru" userId="6c8105df-432b-4055-9270-0a797142347e" providerId="ADAL" clId="{9CF12429-53A3-485E-8E1C-25E9F4C6DB7A}" dt="2025-10-16T09:41:40.093" v="148" actId="114"/>
          <ac:spMkLst>
            <pc:docMk/>
            <pc:sldMk cId="821563300" sldId="292"/>
            <ac:spMk id="4" creationId="{89F221E8-4248-4411-7010-D2EFF93167DB}"/>
          </ac:spMkLst>
        </pc:spChg>
        <pc:spChg chg="mod">
          <ac:chgData name="Moraru Dumitru" userId="6c8105df-432b-4055-9270-0a797142347e" providerId="ADAL" clId="{9CF12429-53A3-485E-8E1C-25E9F4C6DB7A}" dt="2025-10-16T09:44:19.808" v="180" actId="113"/>
          <ac:spMkLst>
            <pc:docMk/>
            <pc:sldMk cId="821563300" sldId="292"/>
            <ac:spMk id="5" creationId="{56F1649F-CA6D-FCDC-F2B5-97CDFA656928}"/>
          </ac:spMkLst>
        </pc:spChg>
        <pc:picChg chg="del">
          <ac:chgData name="Moraru Dumitru" userId="6c8105df-432b-4055-9270-0a797142347e" providerId="ADAL" clId="{9CF12429-53A3-485E-8E1C-25E9F4C6DB7A}" dt="2025-10-16T09:41:46.626" v="149" actId="478"/>
          <ac:picMkLst>
            <pc:docMk/>
            <pc:sldMk cId="821563300" sldId="292"/>
            <ac:picMk id="3" creationId="{5B42CC05-190A-33B7-D559-5168E2D6EABB}"/>
          </ac:picMkLst>
        </pc:picChg>
        <pc:picChg chg="add mod">
          <ac:chgData name="Moraru Dumitru" userId="6c8105df-432b-4055-9270-0a797142347e" providerId="ADAL" clId="{9CF12429-53A3-485E-8E1C-25E9F4C6DB7A}" dt="2025-10-16T09:44:07.074" v="179" actId="1076"/>
          <ac:picMkLst>
            <pc:docMk/>
            <pc:sldMk cId="821563300" sldId="292"/>
            <ac:picMk id="6" creationId="{7630FD78-9B00-7C1A-C810-E7CB1521FFA4}"/>
          </ac:picMkLst>
        </pc:picChg>
        <pc:picChg chg="del">
          <ac:chgData name="Moraru Dumitru" userId="6c8105df-432b-4055-9270-0a797142347e" providerId="ADAL" clId="{9CF12429-53A3-485E-8E1C-25E9F4C6DB7A}" dt="2025-10-16T09:41:48.529" v="150" actId="478"/>
          <ac:picMkLst>
            <pc:docMk/>
            <pc:sldMk cId="821563300" sldId="292"/>
            <ac:picMk id="9" creationId="{DE7871E2-DD8B-B9B3-69CD-FD9F2F4CADB0}"/>
          </ac:picMkLst>
        </pc:picChg>
      </pc:sldChg>
      <pc:sldChg chg="del">
        <pc:chgData name="Moraru Dumitru" userId="6c8105df-432b-4055-9270-0a797142347e" providerId="ADAL" clId="{9CF12429-53A3-485E-8E1C-25E9F4C6DB7A}" dt="2025-10-16T09:35:40.614" v="71" actId="47"/>
        <pc:sldMkLst>
          <pc:docMk/>
          <pc:sldMk cId="3565618825" sldId="292"/>
        </pc:sldMkLst>
      </pc:sldChg>
      <pc:sldChg chg="addSp delSp modSp add mod">
        <pc:chgData name="Moraru Dumitru" userId="6c8105df-432b-4055-9270-0a797142347e" providerId="ADAL" clId="{9CF12429-53A3-485E-8E1C-25E9F4C6DB7A}" dt="2025-10-16T09:48:51.506" v="202" actId="1076"/>
        <pc:sldMkLst>
          <pc:docMk/>
          <pc:sldMk cId="775729739" sldId="293"/>
        </pc:sldMkLst>
        <pc:spChg chg="mod">
          <ac:chgData name="Moraru Dumitru" userId="6c8105df-432b-4055-9270-0a797142347e" providerId="ADAL" clId="{9CF12429-53A3-485E-8E1C-25E9F4C6DB7A}" dt="2025-10-16T09:45:27.807" v="196" actId="1076"/>
          <ac:spMkLst>
            <pc:docMk/>
            <pc:sldMk cId="775729739" sldId="293"/>
            <ac:spMk id="5" creationId="{66943574-F932-B010-FBE6-DB0F075E3276}"/>
          </ac:spMkLst>
        </pc:spChg>
        <pc:picChg chg="add mod">
          <ac:chgData name="Moraru Dumitru" userId="6c8105df-432b-4055-9270-0a797142347e" providerId="ADAL" clId="{9CF12429-53A3-485E-8E1C-25E9F4C6DB7A}" dt="2025-10-16T09:48:51.506" v="202" actId="1076"/>
          <ac:picMkLst>
            <pc:docMk/>
            <pc:sldMk cId="775729739" sldId="293"/>
            <ac:picMk id="3" creationId="{842888CB-5B73-9757-7214-2C7A79E448EB}"/>
          </ac:picMkLst>
        </pc:picChg>
        <pc:picChg chg="del">
          <ac:chgData name="Moraru Dumitru" userId="6c8105df-432b-4055-9270-0a797142347e" providerId="ADAL" clId="{9CF12429-53A3-485E-8E1C-25E9F4C6DB7A}" dt="2025-10-16T09:45:20.229" v="189" actId="478"/>
          <ac:picMkLst>
            <pc:docMk/>
            <pc:sldMk cId="775729739" sldId="293"/>
            <ac:picMk id="6" creationId="{B3039AA3-DAEE-4826-0AC4-BB230415FB00}"/>
          </ac:picMkLst>
        </pc:picChg>
      </pc:sldChg>
      <pc:sldChg chg="del">
        <pc:chgData name="Moraru Dumitru" userId="6c8105df-432b-4055-9270-0a797142347e" providerId="ADAL" clId="{9CF12429-53A3-485E-8E1C-25E9F4C6DB7A}" dt="2025-10-16T09:35:40.648" v="72" actId="47"/>
        <pc:sldMkLst>
          <pc:docMk/>
          <pc:sldMk cId="4257406976" sldId="293"/>
        </pc:sldMkLst>
      </pc:sldChg>
      <pc:sldChg chg="addSp delSp modSp add mod">
        <pc:chgData name="Moraru Dumitru" userId="6c8105df-432b-4055-9270-0a797142347e" providerId="ADAL" clId="{9CF12429-53A3-485E-8E1C-25E9F4C6DB7A}" dt="2025-10-16T09:52:58.136" v="241" actId="1076"/>
        <pc:sldMkLst>
          <pc:docMk/>
          <pc:sldMk cId="964155420" sldId="294"/>
        </pc:sldMkLst>
        <pc:spChg chg="mod">
          <ac:chgData name="Moraru Dumitru" userId="6c8105df-432b-4055-9270-0a797142347e" providerId="ADAL" clId="{9CF12429-53A3-485E-8E1C-25E9F4C6DB7A}" dt="2025-10-16T09:50:05.518" v="213" actId="14100"/>
          <ac:spMkLst>
            <pc:docMk/>
            <pc:sldMk cId="964155420" sldId="294"/>
            <ac:spMk id="4" creationId="{82A19E5E-C9E3-54E0-D305-60E63029155D}"/>
          </ac:spMkLst>
        </pc:spChg>
        <pc:spChg chg="mod">
          <ac:chgData name="Moraru Dumitru" userId="6c8105df-432b-4055-9270-0a797142347e" providerId="ADAL" clId="{9CF12429-53A3-485E-8E1C-25E9F4C6DB7A}" dt="2025-10-16T09:52:29.425" v="234" actId="1076"/>
          <ac:spMkLst>
            <pc:docMk/>
            <pc:sldMk cId="964155420" sldId="294"/>
            <ac:spMk id="5" creationId="{F9E9E4A5-C721-089C-DFC0-8E0CD883C228}"/>
          </ac:spMkLst>
        </pc:spChg>
        <pc:spChg chg="add mod">
          <ac:chgData name="Moraru Dumitru" userId="6c8105df-432b-4055-9270-0a797142347e" providerId="ADAL" clId="{9CF12429-53A3-485E-8E1C-25E9F4C6DB7A}" dt="2025-10-16T09:52:32.845" v="236" actId="1076"/>
          <ac:spMkLst>
            <pc:docMk/>
            <pc:sldMk cId="964155420" sldId="294"/>
            <ac:spMk id="11" creationId="{CCDBD30E-B42B-2942-90A3-004FB409900B}"/>
          </ac:spMkLst>
        </pc:spChg>
        <pc:spChg chg="add mod">
          <ac:chgData name="Moraru Dumitru" userId="6c8105df-432b-4055-9270-0a797142347e" providerId="ADAL" clId="{9CF12429-53A3-485E-8E1C-25E9F4C6DB7A}" dt="2025-10-16T09:52:38.783" v="238" actId="1076"/>
          <ac:spMkLst>
            <pc:docMk/>
            <pc:sldMk cId="964155420" sldId="294"/>
            <ac:spMk id="14" creationId="{7CB337F0-B7F5-8DF1-2FFB-0030632BC2A8}"/>
          </ac:spMkLst>
        </pc:spChg>
        <pc:picChg chg="del">
          <ac:chgData name="Moraru Dumitru" userId="6c8105df-432b-4055-9270-0a797142347e" providerId="ADAL" clId="{9CF12429-53A3-485E-8E1C-25E9F4C6DB7A}" dt="2025-10-16T09:49:14.926" v="207" actId="478"/>
          <ac:picMkLst>
            <pc:docMk/>
            <pc:sldMk cId="964155420" sldId="294"/>
            <ac:picMk id="3" creationId="{5C9B39A4-56A5-370A-D0BB-8FD0FD4C57A8}"/>
          </ac:picMkLst>
        </pc:picChg>
        <pc:picChg chg="add del mod">
          <ac:chgData name="Moraru Dumitru" userId="6c8105df-432b-4055-9270-0a797142347e" providerId="ADAL" clId="{9CF12429-53A3-485E-8E1C-25E9F4C6DB7A}" dt="2025-10-16T09:50:15.888" v="214" actId="478"/>
          <ac:picMkLst>
            <pc:docMk/>
            <pc:sldMk cId="964155420" sldId="294"/>
            <ac:picMk id="6" creationId="{FBDC2044-4B8F-F035-686F-BAC697B34AB3}"/>
          </ac:picMkLst>
        </pc:picChg>
        <pc:picChg chg="add mod">
          <ac:chgData name="Moraru Dumitru" userId="6c8105df-432b-4055-9270-0a797142347e" providerId="ADAL" clId="{9CF12429-53A3-485E-8E1C-25E9F4C6DB7A}" dt="2025-10-16T09:52:30.707" v="235" actId="1076"/>
          <ac:picMkLst>
            <pc:docMk/>
            <pc:sldMk cId="964155420" sldId="294"/>
            <ac:picMk id="10" creationId="{1FDD1516-7A77-1591-023F-C53DA9109E18}"/>
          </ac:picMkLst>
        </pc:picChg>
        <pc:picChg chg="add mod">
          <ac:chgData name="Moraru Dumitru" userId="6c8105df-432b-4055-9270-0a797142347e" providerId="ADAL" clId="{9CF12429-53A3-485E-8E1C-25E9F4C6DB7A}" dt="2025-10-16T09:52:36.617" v="237" actId="1076"/>
          <ac:picMkLst>
            <pc:docMk/>
            <pc:sldMk cId="964155420" sldId="294"/>
            <ac:picMk id="13" creationId="{FA081809-EDCC-85A3-BBB1-709E3A04116F}"/>
          </ac:picMkLst>
        </pc:picChg>
        <pc:picChg chg="add mod">
          <ac:chgData name="Moraru Dumitru" userId="6c8105df-432b-4055-9270-0a797142347e" providerId="ADAL" clId="{9CF12429-53A3-485E-8E1C-25E9F4C6DB7A}" dt="2025-10-16T09:52:58.136" v="241" actId="1076"/>
          <ac:picMkLst>
            <pc:docMk/>
            <pc:sldMk cId="964155420" sldId="294"/>
            <ac:picMk id="16" creationId="{787E2399-DD87-D02A-1F8C-6F2233FB76F0}"/>
          </ac:picMkLst>
        </pc:picChg>
      </pc:sldChg>
      <pc:sldChg chg="del">
        <pc:chgData name="Moraru Dumitru" userId="6c8105df-432b-4055-9270-0a797142347e" providerId="ADAL" clId="{9CF12429-53A3-485E-8E1C-25E9F4C6DB7A}" dt="2025-10-16T09:35:40.678" v="73" actId="47"/>
        <pc:sldMkLst>
          <pc:docMk/>
          <pc:sldMk cId="4177413883" sldId="294"/>
        </pc:sldMkLst>
      </pc:sldChg>
      <pc:sldChg chg="del">
        <pc:chgData name="Moraru Dumitru" userId="6c8105df-432b-4055-9270-0a797142347e" providerId="ADAL" clId="{9CF12429-53A3-485E-8E1C-25E9F4C6DB7A}" dt="2025-10-16T09:35:40.710" v="74" actId="47"/>
        <pc:sldMkLst>
          <pc:docMk/>
          <pc:sldMk cId="1800447018" sldId="295"/>
        </pc:sldMkLst>
      </pc:sldChg>
      <pc:sldChg chg="del">
        <pc:chgData name="Moraru Dumitru" userId="6c8105df-432b-4055-9270-0a797142347e" providerId="ADAL" clId="{9CF12429-53A3-485E-8E1C-25E9F4C6DB7A}" dt="2025-10-16T09:35:40.735" v="75" actId="47"/>
        <pc:sldMkLst>
          <pc:docMk/>
          <pc:sldMk cId="3242550163" sldId="296"/>
        </pc:sldMkLst>
      </pc:sldChg>
      <pc:sldChg chg="del">
        <pc:chgData name="Moraru Dumitru" userId="6c8105df-432b-4055-9270-0a797142347e" providerId="ADAL" clId="{9CF12429-53A3-485E-8E1C-25E9F4C6DB7A}" dt="2025-10-16T09:35:40.783" v="76" actId="47"/>
        <pc:sldMkLst>
          <pc:docMk/>
          <pc:sldMk cId="3792861623" sldId="297"/>
        </pc:sldMkLst>
      </pc:sldChg>
      <pc:sldChg chg="del">
        <pc:chgData name="Moraru Dumitru" userId="6c8105df-432b-4055-9270-0a797142347e" providerId="ADAL" clId="{9CF12429-53A3-485E-8E1C-25E9F4C6DB7A}" dt="2025-10-16T09:35:40.819" v="77" actId="47"/>
        <pc:sldMkLst>
          <pc:docMk/>
          <pc:sldMk cId="3613278118" sldId="298"/>
        </pc:sldMkLst>
      </pc:sldChg>
      <pc:sldChg chg="del">
        <pc:chgData name="Moraru Dumitru" userId="6c8105df-432b-4055-9270-0a797142347e" providerId="ADAL" clId="{9CF12429-53A3-485E-8E1C-25E9F4C6DB7A}" dt="2025-10-16T09:35:40.852" v="78" actId="47"/>
        <pc:sldMkLst>
          <pc:docMk/>
          <pc:sldMk cId="527613493" sldId="29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4ABAEC-8D53-4D04-B9F3-65402F9D8DC3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46446E-7447-45E4-84AA-E29C4670A2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096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46446E-7447-45E4-84AA-E29C4670A20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8857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 bullet-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786314"/>
            <a:ext cx="7886700" cy="3082041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1883158"/>
            <a:ext cx="7886700" cy="905377"/>
          </a:xfrm>
        </p:spPr>
        <p:txBody>
          <a:bodyPr>
            <a:normAutofit/>
          </a:bodyPr>
          <a:lstStyle>
            <a:lvl1pPr>
              <a:defRPr sz="3000" b="1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3F24620-6E69-2A84-1B59-28C33F7D9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pPr>
              <a:defRPr/>
            </a:pPr>
            <a:fld id="{025FA8D9-6D78-42EE-A598-E206078C2C15}" type="datetime1">
              <a:rPr lang="ro-MD" smtClean="0"/>
              <a:t>16.10.2025</a:t>
            </a:fld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BB86886-53E4-5372-EEE5-B7FFDFEB5E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PT Sans" panose="020B0604020202020204" pitchFamily="34" charset="-52"/>
                <a:ea typeface="PT Sans" panose="020B0604020202020204" pitchFamily="34" charset="-52"/>
                <a:cs typeface="PT Sans" panose="020B0604020202020204" pitchFamily="34" charset="-52"/>
              </a:defRPr>
            </a:lvl1pPr>
          </a:lstStyle>
          <a:p>
            <a:fld id="{6E1B4614-8DE3-420B-BDF1-CCA3F974E2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0317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 text simp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2783806"/>
            <a:ext cx="7886700" cy="308454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1883158"/>
            <a:ext cx="7886700" cy="905377"/>
          </a:xfrm>
        </p:spPr>
        <p:txBody>
          <a:bodyPr>
            <a:normAutofit/>
          </a:bodyPr>
          <a:lstStyle>
            <a:lvl1pPr>
              <a:defRPr sz="3000" b="1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B9F0F06-1CCC-6E8F-5A52-F99C3EA5E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pPr>
              <a:defRPr/>
            </a:pPr>
            <a:fld id="{1EC25D5F-4D74-4ADF-B6C2-DA7F7D415448}" type="datetime1">
              <a:rPr lang="ro-MD" smtClean="0"/>
              <a:t>16.10.2025</a:t>
            </a:fld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7517FB0-6EE4-4A72-32E4-9ECEFD86E6B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PT Sans" panose="020B0604020202020204" pitchFamily="34" charset="-52"/>
                <a:ea typeface="PT Sans" panose="020B0604020202020204" pitchFamily="34" charset="-52"/>
                <a:cs typeface="PT Sans" panose="020B0604020202020204" pitchFamily="34" charset="-52"/>
              </a:defRPr>
            </a:lvl1pPr>
          </a:lstStyle>
          <a:p>
            <a:fld id="{63BE44DE-0227-423F-B618-756E9A0E92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5025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imp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/>
          <p:cNvSpPr>
            <a:spLocks noGrp="1"/>
          </p:cNvSpPr>
          <p:nvPr>
            <p:ph type="body" idx="1"/>
          </p:nvPr>
        </p:nvSpPr>
        <p:spPr>
          <a:xfrm>
            <a:off x="623888" y="1900107"/>
            <a:ext cx="7886700" cy="43270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FECA73A-98B1-041A-5100-01906F445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pPr>
              <a:defRPr/>
            </a:pPr>
            <a:fld id="{EC9258F8-2EC6-4C14-9607-5EE8F8E7495A}" type="datetime1">
              <a:rPr lang="ro-MD" smtClean="0"/>
              <a:t>16.10.2025</a:t>
            </a:fld>
            <a:endParaRPr lang="en-US" dirty="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00304F5C-7093-F60A-0B74-97E68B3F2E0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PT Sans" panose="020B0604020202020204" pitchFamily="34" charset="-52"/>
                <a:ea typeface="PT Sans" panose="020B0604020202020204" pitchFamily="34" charset="-52"/>
                <a:cs typeface="PT Sans" panose="020B0604020202020204" pitchFamily="34" charset="-52"/>
              </a:defRPr>
            </a:lvl1pPr>
          </a:lstStyle>
          <a:p>
            <a:fld id="{8A79327A-8D75-4514-AC6C-7B91E9AF11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3479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cu bullet-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623888" y="1900106"/>
            <a:ext cx="7886700" cy="4327073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B9E182A-2236-EBCF-F689-623668190219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 smtClean="0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pPr>
              <a:defRPr/>
            </a:pPr>
            <a:fld id="{ABF51BD6-DD08-4C85-8A0A-81DC6AFEDFE1}" type="datetime1">
              <a:rPr lang="ro-MD" smtClean="0"/>
              <a:t>16.10.2025</a:t>
            </a:fld>
            <a:endParaRPr lang="en-US" dirty="0"/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0039A7AB-AD67-528A-FBFE-278EE3D07A6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latin typeface="PT Sans" panose="020B0604020202020204" pitchFamily="34" charset="-52"/>
                <a:ea typeface="PT Sans" panose="020B0604020202020204" pitchFamily="34" charset="-52"/>
                <a:cs typeface="PT Sans" panose="020B0604020202020204" pitchFamily="34" charset="-52"/>
              </a:defRPr>
            </a:lvl1pPr>
          </a:lstStyle>
          <a:p>
            <a:fld id="{7B2756BF-13CE-41D7-8B58-469185FDD7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8727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 2 boxuri cu bullet-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628650" y="2786314"/>
            <a:ext cx="3886200" cy="3082041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4"/>
          </p:nvPr>
        </p:nvSpPr>
        <p:spPr>
          <a:xfrm>
            <a:off x="4646995" y="2776665"/>
            <a:ext cx="3886200" cy="3082041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28650" y="1883158"/>
            <a:ext cx="7886700" cy="905377"/>
          </a:xfrm>
        </p:spPr>
        <p:txBody>
          <a:bodyPr>
            <a:normAutofit/>
          </a:bodyPr>
          <a:lstStyle>
            <a:lvl1pPr>
              <a:defRPr sz="3000" b="1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" name="Date Placeholder 4">
            <a:extLst>
              <a:ext uri="{FF2B5EF4-FFF2-40B4-BE49-F238E27FC236}">
                <a16:creationId xmlns:a16="http://schemas.microsoft.com/office/drawing/2014/main" id="{1FA2EA3B-7932-5893-C6B2-CD3635D5637C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 smtClean="0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pPr>
              <a:defRPr/>
            </a:pPr>
            <a:fld id="{1905F55E-187A-4B7B-BB92-35BF3A663F6C}" type="datetime1">
              <a:rPr lang="ro-MD" smtClean="0"/>
              <a:t>16.10.2025</a:t>
            </a:fld>
            <a:endParaRPr lang="en-US" dirty="0"/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255F9DFA-3EA6-99F3-1F59-83D6EFDCD57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latin typeface="PT Sans" panose="020B0604020202020204" pitchFamily="34" charset="-52"/>
                <a:ea typeface="PT Sans" panose="020B0604020202020204" pitchFamily="34" charset="-52"/>
                <a:cs typeface="PT Sans" panose="020B0604020202020204" pitchFamily="34" charset="-52"/>
              </a:defRPr>
            </a:lvl1pPr>
          </a:lstStyle>
          <a:p>
            <a:fld id="{FD1DC528-792C-46EB-8EA3-A6697CCE2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3928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 douta boxe cu text simp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/>
          <p:cNvSpPr>
            <a:spLocks noGrp="1"/>
          </p:cNvSpPr>
          <p:nvPr>
            <p:ph idx="13"/>
          </p:nvPr>
        </p:nvSpPr>
        <p:spPr>
          <a:xfrm>
            <a:off x="628650" y="2786314"/>
            <a:ext cx="3886200" cy="3082041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4"/>
          </p:nvPr>
        </p:nvSpPr>
        <p:spPr>
          <a:xfrm>
            <a:off x="4646995" y="2776665"/>
            <a:ext cx="3886200" cy="3082041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28650" y="1883158"/>
            <a:ext cx="7886700" cy="905377"/>
          </a:xfrm>
        </p:spPr>
        <p:txBody>
          <a:bodyPr>
            <a:normAutofit/>
          </a:bodyPr>
          <a:lstStyle>
            <a:lvl1pPr>
              <a:defRPr sz="3000" b="1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" name="Date Placeholder 4">
            <a:extLst>
              <a:ext uri="{FF2B5EF4-FFF2-40B4-BE49-F238E27FC236}">
                <a16:creationId xmlns:a16="http://schemas.microsoft.com/office/drawing/2014/main" id="{9F3CC224-759C-678B-E5AD-6265E2C673E9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 smtClean="0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pPr>
              <a:defRPr/>
            </a:pPr>
            <a:fld id="{19CDB844-DE73-479D-845E-B656C8222235}" type="datetime1">
              <a:rPr lang="ro-MD" smtClean="0"/>
              <a:t>16.10.2025</a:t>
            </a:fld>
            <a:endParaRPr lang="en-US" dirty="0"/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681EC5CD-ACCA-B887-7664-D06C58AE940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latin typeface="PT Sans" panose="020B0604020202020204" pitchFamily="34" charset="-52"/>
                <a:ea typeface="PT Sans" panose="020B0604020202020204" pitchFamily="34" charset="-52"/>
                <a:cs typeface="PT Sans" panose="020B0604020202020204" pitchFamily="34" charset="-52"/>
              </a:defRPr>
            </a:lvl1pPr>
          </a:lstStyle>
          <a:p>
            <a:fld id="{D1C125F4-45F7-4874-B215-AFDD18192D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8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9E2C387C-5F3A-B679-65D0-948ADF9215A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0D0308D0-234D-FA87-93D6-639B463CCA2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522199-4D1F-67AF-B111-D70E978EFC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52E80A5-EDB2-41B0-9060-F1664429A04F}" type="datetime1">
              <a:rPr lang="ro-MD" smtClean="0"/>
              <a:t>16.10.2025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FF2943-30F7-34EB-5B78-00A6822F4F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99A9E0-CB9C-5B8D-DB20-6916958AD0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C2ACBF71-FDB8-4A51-BFA8-515A06E7168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</p:sldLayoutIdLst>
  <p:hf hdr="0" ftr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>
            <a:extLst>
              <a:ext uri="{FF2B5EF4-FFF2-40B4-BE49-F238E27FC236}">
                <a16:creationId xmlns:a16="http://schemas.microsoft.com/office/drawing/2014/main" id="{A623AAD6-370E-F2F9-DF51-FBA6580E67CC}"/>
              </a:ext>
            </a:extLst>
          </p:cNvPr>
          <p:cNvSpPr txBox="1">
            <a:spLocks/>
          </p:cNvSpPr>
          <p:nvPr/>
        </p:nvSpPr>
        <p:spPr bwMode="auto">
          <a:xfrm>
            <a:off x="481398" y="1854307"/>
            <a:ext cx="8181203" cy="1246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Tehnici de programare</a:t>
            </a:r>
          </a:p>
          <a:p>
            <a:pPr algn="ctr">
              <a:lnSpc>
                <a:spcPct val="90000"/>
              </a:lnSpc>
            </a:pPr>
            <a:r>
              <a:rPr lang="ro-R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(limbajul </a:t>
            </a:r>
            <a:r>
              <a:rPr lang="ro-RO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Python</a:t>
            </a:r>
            <a:r>
              <a:rPr lang="ro-RO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6A829C-652C-26F2-B06B-8451DFBA0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65A7BCE-CCDC-45CA-BC7C-FB6DCD6AC871}" type="datetime1">
              <a:rPr lang="ro-MD" smtClean="0"/>
              <a:t>16.10.2025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CE2B0A-C023-8B1B-E395-FB7565092EB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1</a:t>
            </a:fld>
            <a:endParaRPr lang="en-US" alt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1E074C-340E-9336-2DB2-0B9C29B4A10F}"/>
              </a:ext>
            </a:extLst>
          </p:cNvPr>
          <p:cNvSpPr txBox="1">
            <a:spLocks/>
          </p:cNvSpPr>
          <p:nvPr/>
        </p:nvSpPr>
        <p:spPr bwMode="auto">
          <a:xfrm>
            <a:off x="136733" y="5900320"/>
            <a:ext cx="4552073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Titularul cursului: MORARU Dumitru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25870A1-11F2-C516-2A89-747E897B9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noProof="0" smtClean="0"/>
              <a:t>16.10.2025</a:t>
            </a:fld>
            <a:endParaRPr lang="ro-MD" noProof="0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FA22F59-02FB-E146-D610-7AC9A980C01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ro-MD" noProof="0" smtClean="0"/>
              <a:pPr/>
              <a:t>2</a:t>
            </a:fld>
            <a:endParaRPr lang="ro-MD" noProof="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2A20250-B3E4-2539-FE3C-A69930C4B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75176" y="438000"/>
            <a:ext cx="3610841" cy="905377"/>
          </a:xfrm>
        </p:spPr>
        <p:txBody>
          <a:bodyPr>
            <a:normAutofit/>
          </a:bodyPr>
          <a:lstStyle/>
          <a:p>
            <a:r>
              <a:rPr lang="ro-MD" noProof="0" dirty="0"/>
              <a:t>Obiectivele lecției</a:t>
            </a: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04529474-5DE9-5982-DABE-153E767D00D4}"/>
              </a:ext>
            </a:extLst>
          </p:cNvPr>
          <p:cNvSpPr txBox="1">
            <a:spLocks/>
          </p:cNvSpPr>
          <p:nvPr/>
        </p:nvSpPr>
        <p:spPr bwMode="auto">
          <a:xfrm>
            <a:off x="711777" y="1603083"/>
            <a:ext cx="8200986" cy="4493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marL="177800" indent="-177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800" b="0" noProof="0" dirty="0"/>
              <a:t>Rolul excepțiilor și diferența dintre erori, excepții verificate/neverificate.</a:t>
            </a:r>
          </a:p>
          <a:p>
            <a:pPr marL="177800" indent="-177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800" b="0" noProof="0" dirty="0"/>
              <a:t>Aplicarea corectă a blocurilor </a:t>
            </a:r>
            <a:r>
              <a:rPr lang="ro-MD" sz="1800" noProof="0" dirty="0" err="1"/>
              <a:t>try</a:t>
            </a:r>
            <a:r>
              <a:rPr lang="ro-MD" sz="1800" noProof="0" dirty="0"/>
              <a:t> / </a:t>
            </a:r>
            <a:r>
              <a:rPr lang="ro-MD" sz="1800" noProof="0" dirty="0" err="1"/>
              <a:t>except</a:t>
            </a:r>
            <a:r>
              <a:rPr lang="ro-MD" sz="1800" noProof="0" dirty="0"/>
              <a:t> / </a:t>
            </a:r>
            <a:r>
              <a:rPr lang="ro-MD" sz="1800" noProof="0" dirty="0" err="1"/>
              <a:t>else</a:t>
            </a:r>
            <a:r>
              <a:rPr lang="ro-MD" sz="1800" noProof="0" dirty="0"/>
              <a:t> / </a:t>
            </a:r>
            <a:r>
              <a:rPr lang="ro-MD" sz="1800" noProof="0" dirty="0" err="1"/>
              <a:t>finally</a:t>
            </a:r>
            <a:r>
              <a:rPr lang="ro-MD" sz="1800" noProof="0" dirty="0"/>
              <a:t> </a:t>
            </a:r>
            <a:r>
              <a:rPr lang="ro-MD" sz="1800" b="0" noProof="0" dirty="0"/>
              <a:t>și utilizarea a mai multor ramuri </a:t>
            </a:r>
            <a:r>
              <a:rPr lang="ro-MD" sz="1800" noProof="0" dirty="0" err="1"/>
              <a:t>except</a:t>
            </a:r>
            <a:r>
              <a:rPr lang="ro-MD" sz="1800" b="0" noProof="0" dirty="0"/>
              <a:t>.</a:t>
            </a:r>
          </a:p>
          <a:p>
            <a:pPr marL="177800" indent="-177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800" b="0" noProof="0" dirty="0"/>
              <a:t>Gestionarea resurselor în siguranță folosind context manageri (</a:t>
            </a:r>
            <a:r>
              <a:rPr lang="ro-MD" sz="1800" noProof="0" dirty="0" err="1"/>
              <a:t>with</a:t>
            </a:r>
            <a:r>
              <a:rPr lang="ro-MD" sz="1800" b="0" noProof="0" dirty="0"/>
              <a:t>).</a:t>
            </a:r>
          </a:p>
          <a:p>
            <a:pPr marL="177800" indent="-177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800" b="0" noProof="0" dirty="0"/>
              <a:t>Configurarea și utilizarea modulului </a:t>
            </a:r>
            <a:r>
              <a:rPr lang="ro-MD" sz="1800" b="0" noProof="0" dirty="0" err="1"/>
              <a:t>logging</a:t>
            </a:r>
            <a:r>
              <a:rPr lang="ro-MD" sz="1800" b="0" noProof="0" dirty="0"/>
              <a:t> pentru a înregistra evenimente cu nivele diferite (</a:t>
            </a:r>
            <a:r>
              <a:rPr lang="ro-MD" sz="1800" noProof="0" dirty="0"/>
              <a:t>DEBUG, INFO, WARNING, ERROR, CRITICAL</a:t>
            </a:r>
            <a:r>
              <a:rPr lang="ro-MD" sz="1800" b="0" noProof="0" dirty="0"/>
              <a:t>).</a:t>
            </a:r>
          </a:p>
          <a:p>
            <a:pPr marL="177800" indent="-177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800" b="0" noProof="0" dirty="0"/>
              <a:t>Proiectarea unei strategii de </a:t>
            </a:r>
            <a:r>
              <a:rPr lang="ro-MD" sz="1800" b="0" noProof="0" dirty="0" err="1"/>
              <a:t>logare</a:t>
            </a:r>
            <a:r>
              <a:rPr lang="ro-MD" sz="1800" b="0" noProof="0" dirty="0"/>
              <a:t>: formatare, </a:t>
            </a:r>
            <a:r>
              <a:rPr lang="ro-MD" sz="1800" b="0" noProof="0" dirty="0" err="1"/>
              <a:t>handlere</a:t>
            </a:r>
            <a:r>
              <a:rPr lang="ro-MD" sz="1800" b="0" noProof="0" dirty="0"/>
              <a:t> (</a:t>
            </a:r>
            <a:r>
              <a:rPr lang="ro-MD" sz="1800" b="0" noProof="0" dirty="0" err="1"/>
              <a:t>stream</a:t>
            </a:r>
            <a:r>
              <a:rPr lang="ro-MD" sz="1800" b="0" noProof="0" dirty="0"/>
              <a:t>/file), rotația </a:t>
            </a:r>
            <a:r>
              <a:rPr lang="ro-MD" sz="1800" b="0" noProof="0" dirty="0" err="1"/>
              <a:t>logurilor</a:t>
            </a:r>
            <a:r>
              <a:rPr lang="ro-MD" sz="1800" b="0" noProof="0" dirty="0"/>
              <a:t> și separarea </a:t>
            </a:r>
            <a:r>
              <a:rPr lang="ro-MD" sz="1800" b="0" noProof="0" dirty="0" err="1"/>
              <a:t>logurilor</a:t>
            </a:r>
            <a:r>
              <a:rPr lang="ro-MD" sz="1800" b="0" noProof="0" dirty="0"/>
              <a:t> pe module.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0F085EE-EA4B-4EEE-FF85-F1B77D7FB2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DCBBB3E-E3A1-2D02-061C-BBC674E47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noProof="0" smtClean="0"/>
              <a:t>16.10.2025</a:t>
            </a:fld>
            <a:endParaRPr lang="ro-MD" noProof="0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AB5CEC06-C154-6805-8B43-A5E40DAE135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ro-MD" noProof="0" smtClean="0"/>
              <a:pPr/>
              <a:t>3</a:t>
            </a:fld>
            <a:endParaRPr lang="ro-MD" noProof="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40D2D6E-1BB8-75F6-9061-BF3B1EB39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1761" y="379460"/>
            <a:ext cx="3943350" cy="905377"/>
          </a:xfrm>
        </p:spPr>
        <p:txBody>
          <a:bodyPr>
            <a:normAutofit/>
          </a:bodyPr>
          <a:lstStyle/>
          <a:p>
            <a:r>
              <a:rPr lang="ro-MD" noProof="0" dirty="0"/>
              <a:t>Structura lecției</a:t>
            </a: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540B30C3-009C-AE0C-96D1-F75D518EE324}"/>
              </a:ext>
            </a:extLst>
          </p:cNvPr>
          <p:cNvSpPr txBox="1">
            <a:spLocks/>
          </p:cNvSpPr>
          <p:nvPr/>
        </p:nvSpPr>
        <p:spPr bwMode="auto">
          <a:xfrm>
            <a:off x="399715" y="1639874"/>
            <a:ext cx="8344569" cy="46455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600" b="0" noProof="0" dirty="0"/>
              <a:t>Concepte de bază privind erorile și excepțiile în </a:t>
            </a:r>
            <a:r>
              <a:rPr lang="ro-MD" sz="1600" b="0" noProof="0" dirty="0" err="1"/>
              <a:t>Python</a:t>
            </a:r>
            <a:r>
              <a:rPr lang="ro-MD" sz="1600" b="0" noProof="0" dirty="0"/>
              <a:t>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600" b="0" noProof="0" dirty="0"/>
              <a:t>Demonstrarea utilizării blocurilor </a:t>
            </a:r>
            <a:r>
              <a:rPr lang="ro-MD" sz="1600" noProof="0" dirty="0" err="1"/>
              <a:t>try</a:t>
            </a:r>
            <a:r>
              <a:rPr lang="ro-MD" sz="1600" noProof="0" dirty="0"/>
              <a:t>, </a:t>
            </a:r>
            <a:r>
              <a:rPr lang="ro-MD" sz="1600" noProof="0" dirty="0" err="1"/>
              <a:t>except</a:t>
            </a:r>
            <a:r>
              <a:rPr lang="ro-MD" sz="1600" noProof="0" dirty="0"/>
              <a:t>, </a:t>
            </a:r>
            <a:r>
              <a:rPr lang="ro-MD" sz="1600" noProof="0" dirty="0" err="1"/>
              <a:t>else</a:t>
            </a:r>
            <a:r>
              <a:rPr lang="ro-MD" sz="1600" noProof="0" dirty="0"/>
              <a:t> </a:t>
            </a:r>
            <a:r>
              <a:rPr lang="ro-MD" sz="1600" b="0" noProof="0" dirty="0"/>
              <a:t>și</a:t>
            </a:r>
            <a:r>
              <a:rPr lang="ro-MD" sz="1600" noProof="0" dirty="0"/>
              <a:t> </a:t>
            </a:r>
            <a:r>
              <a:rPr lang="ro-MD" sz="1600" noProof="0" dirty="0" err="1"/>
              <a:t>finally</a:t>
            </a:r>
            <a:r>
              <a:rPr lang="ro-MD" sz="1600" b="0" noProof="0" dirty="0"/>
              <a:t>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600" b="0" noProof="0" dirty="0"/>
              <a:t>Explicarea modulului de definire și aruncare a excepțiilor personalizate.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600" b="0" noProof="0" dirty="0"/>
              <a:t>Exemple de utilizare a context managerilor (</a:t>
            </a:r>
            <a:r>
              <a:rPr lang="ro-MD" sz="1600" noProof="0" dirty="0" err="1"/>
              <a:t>with</a:t>
            </a:r>
            <a:r>
              <a:rPr lang="ro-MD" sz="1600" b="0" noProof="0" dirty="0"/>
              <a:t>) pentru gestionarea sigură a resurselor.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600" b="0" noProof="0" dirty="0"/>
              <a:t>Mecanismul modulului </a:t>
            </a:r>
            <a:r>
              <a:rPr lang="ro-MD" sz="1600" noProof="0" dirty="0" err="1"/>
              <a:t>logging</a:t>
            </a:r>
            <a:r>
              <a:rPr lang="ro-MD" sz="1600" b="0" noProof="0" dirty="0"/>
              <a:t>, nivelurile de severitate și pașii de configurare a unui sistem de </a:t>
            </a:r>
            <a:r>
              <a:rPr lang="ro-MD" sz="1600" noProof="0" dirty="0" err="1"/>
              <a:t>logare</a:t>
            </a:r>
            <a:r>
              <a:rPr lang="ro-MD" sz="1600" b="0" noProof="0" dirty="0"/>
              <a:t> în fișier sau consolă.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600" b="0" noProof="0" dirty="0"/>
              <a:t>Exemple în tratarea excepțiilor și </a:t>
            </a:r>
            <a:r>
              <a:rPr lang="ro-MD" sz="1600" b="0" noProof="0" dirty="0" err="1"/>
              <a:t>logarea</a:t>
            </a:r>
            <a:r>
              <a:rPr lang="ro-MD" sz="1600" b="0" noProof="0" dirty="0"/>
              <a:t> evenimentelor.</a:t>
            </a:r>
          </a:p>
        </p:txBody>
      </p:sp>
    </p:spTree>
    <p:extLst>
      <p:ext uri="{BB962C8B-B14F-4D97-AF65-F5344CB8AC3E}">
        <p14:creationId xmlns:p14="http://schemas.microsoft.com/office/powerpoint/2010/main" val="1662613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21FB157-DFAB-A5CD-78F6-D74FD49BA1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BFC32D-01E7-37F7-C663-E562F2B26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16.10.2025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C8B24ED-B5EC-8ACC-7089-8FEE58788FB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4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9A7C61B-7494-E824-25A2-6BB9D427ED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4018" y="555047"/>
            <a:ext cx="4881837" cy="5391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it-IT" sz="2000" dirty="0"/>
              <a:t>1. Noțiuni generale despre erori și excepții</a:t>
            </a:r>
            <a:endParaRPr lang="ro-MD" sz="20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49E3C129-6F84-9F8D-A532-D3D8F50BF6E0}"/>
              </a:ext>
            </a:extLst>
          </p:cNvPr>
          <p:cNvSpPr txBox="1">
            <a:spLocks/>
          </p:cNvSpPr>
          <p:nvPr/>
        </p:nvSpPr>
        <p:spPr bwMode="auto">
          <a:xfrm>
            <a:off x="985421" y="2451704"/>
            <a:ext cx="7661429" cy="2603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446088" algn="just">
              <a:lnSpc>
                <a:spcPct val="150000"/>
              </a:lnSpc>
            </a:pPr>
            <a:r>
              <a:rPr lang="ro-MD" sz="1800" b="0" dirty="0"/>
              <a:t>În procesul de execuție a unui program, pot apărea diverse situații anormale — fie datorate </a:t>
            </a:r>
            <a:r>
              <a:rPr lang="ro-MD" sz="1800" b="0" dirty="0" err="1"/>
              <a:t>întroducerii</a:t>
            </a:r>
            <a:r>
              <a:rPr lang="ro-MD" sz="1800" b="0" dirty="0"/>
              <a:t> de date incorecte, fie unor condiții externe (lipsa conexiunii la internet, fișier inexistent, diviziune la zero etc.). Aceste situații, denumite excepții, reprezintă evenimente care modifică fluxul normal de execuție al programului.</a:t>
            </a:r>
          </a:p>
        </p:txBody>
      </p:sp>
    </p:spTree>
    <p:extLst>
      <p:ext uri="{BB962C8B-B14F-4D97-AF65-F5344CB8AC3E}">
        <p14:creationId xmlns:p14="http://schemas.microsoft.com/office/powerpoint/2010/main" val="321253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4B2DDBD-20CD-D2CA-5779-769A0A165C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14055EB-BE96-6452-AEED-A0BD66CE1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16.10.2025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8BD74CB-FDE0-DBCE-698E-3E917E0A239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5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FB39325-5673-1E63-9487-1401E7566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4018" y="555047"/>
            <a:ext cx="4881837" cy="5391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it-IT" sz="2000" dirty="0"/>
              <a:t>1. Noțiuni generale despre erori și excepții</a:t>
            </a:r>
            <a:endParaRPr lang="ro-MD" sz="20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1623EBD3-E9DA-8314-48B0-350925F8C8BD}"/>
              </a:ext>
            </a:extLst>
          </p:cNvPr>
          <p:cNvSpPr txBox="1">
            <a:spLocks/>
          </p:cNvSpPr>
          <p:nvPr/>
        </p:nvSpPr>
        <p:spPr bwMode="auto">
          <a:xfrm>
            <a:off x="985421" y="2580173"/>
            <a:ext cx="7661429" cy="2603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446088" algn="just">
              <a:lnSpc>
                <a:spcPct val="150000"/>
              </a:lnSpc>
            </a:pPr>
            <a:r>
              <a:rPr lang="ro-MD" sz="1800" b="0" noProof="0" dirty="0"/>
              <a:t>Există două mari categorii de probleme:</a:t>
            </a:r>
          </a:p>
          <a:p>
            <a:pPr indent="446088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800" b="0" noProof="0" dirty="0"/>
              <a:t>Erori de sintaxă (</a:t>
            </a:r>
            <a:r>
              <a:rPr lang="ro-MD" sz="1800" b="0" noProof="0" dirty="0" err="1"/>
              <a:t>SyntaxError</a:t>
            </a:r>
            <a:r>
              <a:rPr lang="ro-MD" sz="1800" b="0" noProof="0" dirty="0"/>
              <a:t>) – apar la analiza codului, înainte de rulare. Exemplu: lipsa unei paranteze.</a:t>
            </a:r>
          </a:p>
          <a:p>
            <a:pPr indent="446088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800" b="0" noProof="0" dirty="0"/>
              <a:t>Excepții de execuție (</a:t>
            </a:r>
            <a:r>
              <a:rPr lang="ro-MD" sz="1800" b="0" noProof="0" dirty="0" err="1"/>
              <a:t>RuntimeError</a:t>
            </a:r>
            <a:r>
              <a:rPr lang="ro-MD" sz="1800" b="0" noProof="0" dirty="0"/>
              <a:t>) – apar în timpul rulării programului, când apare o condiție neprevăzută.</a:t>
            </a:r>
          </a:p>
        </p:txBody>
      </p:sp>
    </p:spTree>
    <p:extLst>
      <p:ext uri="{BB962C8B-B14F-4D97-AF65-F5344CB8AC3E}">
        <p14:creationId xmlns:p14="http://schemas.microsoft.com/office/powerpoint/2010/main" val="31384277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8645693-3766-D7E7-85E3-1D13A81A5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28C3F5-65D0-A118-E7AA-0B13D88AD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16.10.2025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E36872C-61D9-1151-A859-AD605AE9C5F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6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74E7625-DB9C-26B6-A727-E0D2AFC30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4018" y="555047"/>
            <a:ext cx="4881837" cy="5391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it-IT" sz="2000" dirty="0"/>
              <a:t>1. Noțiuni generale despre erori și excepții</a:t>
            </a:r>
            <a:endParaRPr lang="ro-MD" sz="2000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9B6885FA-637D-8BE2-9C2E-A1625DF3AB59}"/>
              </a:ext>
            </a:extLst>
          </p:cNvPr>
          <p:cNvSpPr txBox="1">
            <a:spLocks/>
          </p:cNvSpPr>
          <p:nvPr/>
        </p:nvSpPr>
        <p:spPr bwMode="auto">
          <a:xfrm>
            <a:off x="985421" y="1959061"/>
            <a:ext cx="7661429" cy="4245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446088" algn="just">
              <a:lnSpc>
                <a:spcPct val="150000"/>
              </a:lnSpc>
            </a:pPr>
            <a:r>
              <a:rPr lang="ro-MD" sz="1800" b="0" noProof="0" dirty="0"/>
              <a:t>Exemplu:</a:t>
            </a:r>
          </a:p>
          <a:p>
            <a:pPr indent="446088" algn="just">
              <a:lnSpc>
                <a:spcPct val="150000"/>
              </a:lnSpc>
            </a:pPr>
            <a:endParaRPr lang="ro-MD" sz="1800" b="0" dirty="0"/>
          </a:p>
          <a:p>
            <a:pPr indent="446088" algn="just">
              <a:lnSpc>
                <a:spcPct val="150000"/>
              </a:lnSpc>
            </a:pPr>
            <a:endParaRPr lang="ro-MD" sz="1800" b="0" dirty="0"/>
          </a:p>
          <a:p>
            <a:pPr indent="446088" algn="just">
              <a:lnSpc>
                <a:spcPct val="150000"/>
              </a:lnSpc>
            </a:pPr>
            <a:endParaRPr lang="ro-MD" sz="1800" b="0" dirty="0"/>
          </a:p>
          <a:p>
            <a:pPr indent="446088" algn="just">
              <a:lnSpc>
                <a:spcPct val="150000"/>
              </a:lnSpc>
            </a:pPr>
            <a:r>
              <a:rPr lang="it-IT" sz="1800" b="0" noProof="0" dirty="0"/>
              <a:t>Dacă utilizatorul introduce 0, programul va genera o eroare:</a:t>
            </a:r>
            <a:endParaRPr lang="ro-MD" sz="1800" b="0" noProof="0" dirty="0"/>
          </a:p>
          <a:p>
            <a:pPr indent="446088" algn="just">
              <a:lnSpc>
                <a:spcPct val="150000"/>
              </a:lnSpc>
            </a:pPr>
            <a:endParaRPr lang="ro-MD" sz="1800" b="0" dirty="0"/>
          </a:p>
          <a:p>
            <a:pPr indent="446088" algn="just">
              <a:lnSpc>
                <a:spcPct val="150000"/>
              </a:lnSpc>
            </a:pPr>
            <a:endParaRPr lang="ro-MD" sz="1800" b="0" noProof="0" dirty="0"/>
          </a:p>
          <a:p>
            <a:pPr indent="446088" algn="just">
              <a:lnSpc>
                <a:spcPct val="150000"/>
              </a:lnSpc>
            </a:pPr>
            <a:endParaRPr lang="ro-MD" sz="1800" b="0" dirty="0"/>
          </a:p>
          <a:p>
            <a:pPr indent="446088" algn="just">
              <a:lnSpc>
                <a:spcPct val="150000"/>
              </a:lnSpc>
            </a:pPr>
            <a:r>
              <a:rPr lang="ro-MD" sz="1800" b="0" noProof="0" dirty="0"/>
              <a:t>Aceste excepții pot fi gestionate printr-un mecanism controlat, evitând oprirea neașteptată a programului.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C02A082-8A59-1CEB-50C7-68061C9B8B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7643" y="2778903"/>
            <a:ext cx="4838223" cy="65009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BB27A34-9550-978B-A9AA-F685D8023E6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05159" y="4550359"/>
            <a:ext cx="3983189" cy="679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696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7001A8A-CB84-4089-2B6F-204420EDFD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B2CF7B8-504C-3006-0E3A-D60F42557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16.10.2025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698AE17F-B359-2DC1-2FEA-397AEFCCF1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9F221E8-4248-4411-7010-D2EFF9316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4018" y="555047"/>
            <a:ext cx="4881837" cy="5391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o-MD" sz="2000" dirty="0"/>
              <a:t>2. </a:t>
            </a:r>
            <a:r>
              <a:rPr lang="en-US" sz="2000" dirty="0" err="1"/>
              <a:t>Blocurile</a:t>
            </a:r>
            <a:r>
              <a:rPr lang="en-US" sz="2000" dirty="0"/>
              <a:t> </a:t>
            </a:r>
            <a:r>
              <a:rPr lang="en-US" sz="2000" i="1" dirty="0"/>
              <a:t>try,</a:t>
            </a:r>
            <a:r>
              <a:rPr lang="en-US" sz="2000" dirty="0"/>
              <a:t> </a:t>
            </a:r>
            <a:r>
              <a:rPr lang="en-US" sz="2000" i="1" dirty="0"/>
              <a:t>except</a:t>
            </a:r>
            <a:r>
              <a:rPr lang="en-US" sz="2000" dirty="0"/>
              <a:t>, </a:t>
            </a:r>
            <a:r>
              <a:rPr lang="en-US" sz="2000" i="1" dirty="0"/>
              <a:t>else</a:t>
            </a:r>
            <a:r>
              <a:rPr lang="en-US" sz="2000" dirty="0"/>
              <a:t>, </a:t>
            </a:r>
            <a:r>
              <a:rPr lang="en-US" sz="2000" i="1" dirty="0"/>
              <a:t>finally</a:t>
            </a:r>
            <a:endParaRPr lang="ro-MD" sz="2000" i="1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56F1649F-CA6D-FCDC-F2B5-97CDFA656928}"/>
              </a:ext>
            </a:extLst>
          </p:cNvPr>
          <p:cNvSpPr txBox="1">
            <a:spLocks/>
          </p:cNvSpPr>
          <p:nvPr/>
        </p:nvSpPr>
        <p:spPr bwMode="auto">
          <a:xfrm>
            <a:off x="985421" y="1391030"/>
            <a:ext cx="7661429" cy="52667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446088" algn="just">
              <a:lnSpc>
                <a:spcPct val="150000"/>
              </a:lnSpc>
            </a:pPr>
            <a:r>
              <a:rPr lang="ro-MD" sz="1800" b="0" noProof="0" dirty="0" err="1"/>
              <a:t>Python</a:t>
            </a:r>
            <a:r>
              <a:rPr lang="ro-MD" sz="1800" b="0" noProof="0" dirty="0"/>
              <a:t> oferă o structură simplă și clară pentru gestionarea excepțiilor:</a:t>
            </a:r>
          </a:p>
          <a:p>
            <a:pPr indent="446088" algn="just">
              <a:lnSpc>
                <a:spcPct val="150000"/>
              </a:lnSpc>
            </a:pPr>
            <a:endParaRPr lang="ro-MD" sz="1800" b="0" dirty="0"/>
          </a:p>
          <a:p>
            <a:pPr indent="446088" algn="just">
              <a:lnSpc>
                <a:spcPct val="150000"/>
              </a:lnSpc>
            </a:pPr>
            <a:endParaRPr lang="ro-MD" sz="1800" b="0" dirty="0"/>
          </a:p>
          <a:p>
            <a:pPr indent="446088" algn="just">
              <a:lnSpc>
                <a:spcPct val="150000"/>
              </a:lnSpc>
            </a:pPr>
            <a:endParaRPr lang="ro-MD" sz="1800" b="0" dirty="0"/>
          </a:p>
          <a:p>
            <a:pPr indent="446088" algn="just">
              <a:lnSpc>
                <a:spcPct val="150000"/>
              </a:lnSpc>
            </a:pPr>
            <a:endParaRPr lang="ro-MD" sz="1800" b="0" dirty="0"/>
          </a:p>
          <a:p>
            <a:pPr indent="446088" algn="just">
              <a:lnSpc>
                <a:spcPct val="150000"/>
              </a:lnSpc>
            </a:pPr>
            <a:endParaRPr lang="ro-MD" sz="1800" b="0" dirty="0"/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800" b="0" dirty="0"/>
              <a:t>Blocul </a:t>
            </a:r>
            <a:r>
              <a:rPr lang="ro-MD" sz="1800" dirty="0" err="1"/>
              <a:t>try</a:t>
            </a:r>
            <a:r>
              <a:rPr lang="ro-MD" sz="1800" b="0" dirty="0"/>
              <a:t> marchează secțiunea de cod în care pot apărea excepții.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800" b="0" dirty="0"/>
              <a:t>Blocul </a:t>
            </a:r>
            <a:r>
              <a:rPr lang="ro-MD" sz="1800" dirty="0" err="1"/>
              <a:t>except</a:t>
            </a:r>
            <a:r>
              <a:rPr lang="ro-MD" sz="1800" b="0" dirty="0"/>
              <a:t> tratează tipurile specifice de excepții.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800" b="0" dirty="0"/>
              <a:t>Blocul </a:t>
            </a:r>
            <a:r>
              <a:rPr lang="ro-MD" sz="1800" dirty="0" err="1"/>
              <a:t>else</a:t>
            </a:r>
            <a:r>
              <a:rPr lang="ro-MD" sz="1800" b="0" dirty="0"/>
              <a:t> se execută doar dacă nu a fost declanșată nicio excepție.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o-MD" sz="1800" b="0" dirty="0"/>
              <a:t>Blocul </a:t>
            </a:r>
            <a:r>
              <a:rPr lang="ro-MD" sz="1800" dirty="0" err="1"/>
              <a:t>finally</a:t>
            </a:r>
            <a:r>
              <a:rPr lang="ro-MD" sz="1800" b="0" dirty="0"/>
              <a:t> se execută întotdeauna — ideal pentru eliberarea resurselor.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630FD78-9B00-7C1A-C810-E7CB1521FF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5155" y="2447788"/>
            <a:ext cx="4496427" cy="1962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15633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A1E580F-67F5-58E2-A07D-F62F8248DB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3733162-DC2E-B712-A3E2-C9F3DE985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16.10.2025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841A6AA-6F4F-83B3-1DF0-96703C2B253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8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6908FD3-44D6-D109-EC34-42D05DE0C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4018" y="555047"/>
            <a:ext cx="4881837" cy="5391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o-MD" sz="2000" dirty="0"/>
              <a:t>2. </a:t>
            </a:r>
            <a:r>
              <a:rPr lang="en-US" sz="2000" dirty="0" err="1"/>
              <a:t>Blocurile</a:t>
            </a:r>
            <a:r>
              <a:rPr lang="en-US" sz="2000" dirty="0"/>
              <a:t> </a:t>
            </a:r>
            <a:r>
              <a:rPr lang="en-US" sz="2000" i="1" dirty="0"/>
              <a:t>try,</a:t>
            </a:r>
            <a:r>
              <a:rPr lang="en-US" sz="2000" dirty="0"/>
              <a:t> </a:t>
            </a:r>
            <a:r>
              <a:rPr lang="en-US" sz="2000" i="1" dirty="0"/>
              <a:t>except</a:t>
            </a:r>
            <a:r>
              <a:rPr lang="en-US" sz="2000" dirty="0"/>
              <a:t>, </a:t>
            </a:r>
            <a:r>
              <a:rPr lang="en-US" sz="2000" i="1" dirty="0"/>
              <a:t>else</a:t>
            </a:r>
            <a:r>
              <a:rPr lang="en-US" sz="2000" dirty="0"/>
              <a:t>, </a:t>
            </a:r>
            <a:r>
              <a:rPr lang="en-US" sz="2000" i="1" dirty="0"/>
              <a:t>finally</a:t>
            </a:r>
            <a:endParaRPr lang="ro-MD" sz="2000" i="1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66943574-F932-B010-FBE6-DB0F075E3276}"/>
              </a:ext>
            </a:extLst>
          </p:cNvPr>
          <p:cNvSpPr txBox="1">
            <a:spLocks/>
          </p:cNvSpPr>
          <p:nvPr/>
        </p:nvSpPr>
        <p:spPr bwMode="auto">
          <a:xfrm>
            <a:off x="853921" y="1675097"/>
            <a:ext cx="7661429" cy="8382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446088" algn="just">
              <a:lnSpc>
                <a:spcPct val="150000"/>
              </a:lnSpc>
            </a:pPr>
            <a:r>
              <a:rPr lang="ro-MD" sz="1800" b="0" noProof="0" dirty="0"/>
              <a:t>Exemplu: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42888CB-5B73-9757-7214-2C7A79E448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1059" y="2513389"/>
            <a:ext cx="4881882" cy="2905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57297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08E8F51-9761-D3B6-2AD3-94381DC801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06C7ED-7405-4544-43EB-307057488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258E8E-0F7A-453C-996B-5B7E82C5B6E4}" type="datetime1">
              <a:rPr lang="ro-MD" smtClean="0"/>
              <a:t>16.10.2025</a:t>
            </a:fld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E5F4BD7-C18A-5F01-7853-E9790C9A2ED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BE44DE-0227-423F-B618-756E9A0E92CA}" type="slidenum">
              <a:rPr lang="en-US" altLang="en-US" smtClean="0"/>
              <a:pPr/>
              <a:t>9</a:t>
            </a:fld>
            <a:endParaRPr lang="en-US" alt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2A19E5E-C9E3-54E0-D305-60E630291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4018" y="555047"/>
            <a:ext cx="5206789" cy="539113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ro-MD" sz="2000" dirty="0"/>
              <a:t>3. Definirea și aruncarea excepțiilor personalizate</a:t>
            </a:r>
            <a:endParaRPr lang="ro-MD" sz="2000" i="1" dirty="0"/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F9E9E4A5-C721-089C-DFC0-8E0CD883C228}"/>
              </a:ext>
            </a:extLst>
          </p:cNvPr>
          <p:cNvSpPr txBox="1">
            <a:spLocks/>
          </p:cNvSpPr>
          <p:nvPr/>
        </p:nvSpPr>
        <p:spPr bwMode="auto">
          <a:xfrm>
            <a:off x="853921" y="1607523"/>
            <a:ext cx="7661429" cy="9068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446088" algn="just">
              <a:lnSpc>
                <a:spcPct val="150000"/>
              </a:lnSpc>
            </a:pPr>
            <a:r>
              <a:rPr lang="pt-BR" sz="1800" b="0" noProof="0" dirty="0"/>
              <a:t>În unele aplicații, este utilă definirea unor excepții proprii, pentru a semnaliza erori logice specifice domeniului.</a:t>
            </a:r>
            <a:endParaRPr lang="ro-MD" sz="1800" b="0" noProof="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FDD1516-7A77-1591-023F-C53DA9109E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4022" y="2599165"/>
            <a:ext cx="6315956" cy="1733792"/>
          </a:xfrm>
          <a:prstGeom prst="rect">
            <a:avLst/>
          </a:prstGeom>
        </p:spPr>
      </p:pic>
      <p:sp>
        <p:nvSpPr>
          <p:cNvPr id="11" name="Title 3">
            <a:extLst>
              <a:ext uri="{FF2B5EF4-FFF2-40B4-BE49-F238E27FC236}">
                <a16:creationId xmlns:a16="http://schemas.microsoft.com/office/drawing/2014/main" id="{CCDBD30E-B42B-2942-90A3-004FB409900B}"/>
              </a:ext>
            </a:extLst>
          </p:cNvPr>
          <p:cNvSpPr txBox="1">
            <a:spLocks/>
          </p:cNvSpPr>
          <p:nvPr/>
        </p:nvSpPr>
        <p:spPr bwMode="auto">
          <a:xfrm>
            <a:off x="566752" y="4411740"/>
            <a:ext cx="7661429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446088" algn="just">
              <a:lnSpc>
                <a:spcPct val="150000"/>
              </a:lnSpc>
            </a:pPr>
            <a:r>
              <a:rPr lang="pt-BR" sz="1800" b="0" noProof="0" dirty="0"/>
              <a:t>Dacă se apelează:</a:t>
            </a:r>
            <a:endParaRPr lang="ro-MD" sz="1800" b="0" noProof="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A081809-EDCC-85A3-BBB1-709E3A0411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2385" y="4490045"/>
            <a:ext cx="2410161" cy="352474"/>
          </a:xfrm>
          <a:prstGeom prst="rect">
            <a:avLst/>
          </a:prstGeom>
        </p:spPr>
      </p:pic>
      <p:sp>
        <p:nvSpPr>
          <p:cNvPr id="14" name="Title 3">
            <a:extLst>
              <a:ext uri="{FF2B5EF4-FFF2-40B4-BE49-F238E27FC236}">
                <a16:creationId xmlns:a16="http://schemas.microsoft.com/office/drawing/2014/main" id="{7CB337F0-B7F5-8DF1-2FFB-0030632BC2A8}"/>
              </a:ext>
            </a:extLst>
          </p:cNvPr>
          <p:cNvSpPr txBox="1">
            <a:spLocks/>
          </p:cNvSpPr>
          <p:nvPr/>
        </p:nvSpPr>
        <p:spPr bwMode="auto">
          <a:xfrm>
            <a:off x="566754" y="5067914"/>
            <a:ext cx="7661429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indent="446088" algn="just">
              <a:lnSpc>
                <a:spcPct val="150000"/>
              </a:lnSpc>
            </a:pPr>
            <a:r>
              <a:rPr lang="pt-BR" sz="1800" b="0" noProof="0" dirty="0"/>
              <a:t>Dacă se apelează:</a:t>
            </a:r>
            <a:endParaRPr lang="ro-MD" sz="1800" b="0" noProof="0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87E2399-DD87-D02A-1F8C-6F2233FB76F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79824" y="5658434"/>
            <a:ext cx="5801535" cy="314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1554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2820</TotalTime>
  <Words>464</Words>
  <Application>Microsoft Office PowerPoint</Application>
  <PresentationFormat>On-screen Show (4:3)</PresentationFormat>
  <Paragraphs>69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PT Sans</vt:lpstr>
      <vt:lpstr>Times New Roman</vt:lpstr>
      <vt:lpstr>Office Theme</vt:lpstr>
      <vt:lpstr>PowerPoint Presentation</vt:lpstr>
      <vt:lpstr>Obiectivele lecției</vt:lpstr>
      <vt:lpstr>Structura lecției</vt:lpstr>
      <vt:lpstr>1. Noțiuni generale despre erori și excepții</vt:lpstr>
      <vt:lpstr>1. Noțiuni generale despre erori și excepții</vt:lpstr>
      <vt:lpstr>1. Noțiuni generale despre erori și excepții</vt:lpstr>
      <vt:lpstr>2. Blocurile try, except, else, finally</vt:lpstr>
      <vt:lpstr>2. Blocurile try, except, else, finally</vt:lpstr>
      <vt:lpstr>3. Definirea și aruncarea excepțiilor personalizate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serghei.aladin@gmail.com</dc:creator>
  <cp:lastModifiedBy>Moraru Dumitru</cp:lastModifiedBy>
  <cp:revision>97</cp:revision>
  <dcterms:created xsi:type="dcterms:W3CDTF">2016-11-09T12:50:21Z</dcterms:created>
  <dcterms:modified xsi:type="dcterms:W3CDTF">2025-10-16T09:55:19Z</dcterms:modified>
</cp:coreProperties>
</file>