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4"/>
  </p:notesMasterIdLst>
  <p:sldIdLst>
    <p:sldId id="256" r:id="rId2"/>
    <p:sldId id="292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305" r:id="rId16"/>
    <p:sldId id="306" r:id="rId17"/>
    <p:sldId id="308" r:id="rId18"/>
    <p:sldId id="309" r:id="rId19"/>
    <p:sldId id="310" r:id="rId20"/>
    <p:sldId id="311" r:id="rId21"/>
    <p:sldId id="312" r:id="rId22"/>
    <p:sldId id="307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57" autoAdjust="0"/>
    <p:restoredTop sz="88176" autoAdjust="0"/>
  </p:normalViewPr>
  <p:slideViewPr>
    <p:cSldViewPr snapToGrid="0" snapToObjects="1">
      <p:cViewPr varScale="1">
        <p:scale>
          <a:sx n="68" d="100"/>
          <a:sy n="68" d="100"/>
        </p:scale>
        <p:origin x="78" y="9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raru Dumitru" userId="6c8105df-432b-4055-9270-0a797142347e" providerId="ADAL" clId="{9CF12429-53A3-485E-8E1C-25E9F4C6DB7A}"/>
    <pc:docChg chg="undo custSel addSld delSld modSld">
      <pc:chgData name="Moraru Dumitru" userId="6c8105df-432b-4055-9270-0a797142347e" providerId="ADAL" clId="{9CF12429-53A3-485E-8E1C-25E9F4C6DB7A}" dt="2025-11-24T22:41:24.947" v="467" actId="1076"/>
      <pc:docMkLst>
        <pc:docMk/>
      </pc:docMkLst>
      <pc:sldChg chg="modSp mod">
        <pc:chgData name="Moraru Dumitru" userId="6c8105df-432b-4055-9270-0a797142347e" providerId="ADAL" clId="{9CF12429-53A3-485E-8E1C-25E9F4C6DB7A}" dt="2025-11-24T22:07:32.311" v="72" actId="6549"/>
        <pc:sldMkLst>
          <pc:docMk/>
          <pc:sldMk cId="0" sldId="256"/>
        </pc:sldMkLst>
        <pc:spChg chg="mod">
          <ac:chgData name="Moraru Dumitru" userId="6c8105df-432b-4055-9270-0a797142347e" providerId="ADAL" clId="{9CF12429-53A3-485E-8E1C-25E9F4C6DB7A}" dt="2025-11-24T22:07:32.311" v="72" actId="6549"/>
          <ac:spMkLst>
            <pc:docMk/>
            <pc:sldMk cId="0" sldId="256"/>
            <ac:spMk id="5" creationId="{04529474-5DE9-5982-DABE-153E767D00D4}"/>
          </ac:spMkLst>
        </pc:spChg>
      </pc:sldChg>
      <pc:sldChg chg="modSp mod">
        <pc:chgData name="Moraru Dumitru" userId="6c8105df-432b-4055-9270-0a797142347e" providerId="ADAL" clId="{9CF12429-53A3-485E-8E1C-25E9F4C6DB7A}" dt="2025-11-24T22:08:39.616" v="76" actId="20577"/>
        <pc:sldMkLst>
          <pc:docMk/>
          <pc:sldMk cId="3565618825" sldId="292"/>
        </pc:sldMkLst>
        <pc:spChg chg="mod">
          <ac:chgData name="Moraru Dumitru" userId="6c8105df-432b-4055-9270-0a797142347e" providerId="ADAL" clId="{9CF12429-53A3-485E-8E1C-25E9F4C6DB7A}" dt="2025-11-24T22:08:39.616" v="76" actId="20577"/>
          <ac:spMkLst>
            <pc:docMk/>
            <pc:sldMk cId="3565618825" sldId="292"/>
            <ac:spMk id="5" creationId="{5BECAA38-AA0A-DAC0-7098-CE72F4C7273A}"/>
          </ac:spMkLst>
        </pc:spChg>
      </pc:sldChg>
      <pc:sldChg chg="delSp modSp mod">
        <pc:chgData name="Moraru Dumitru" userId="6c8105df-432b-4055-9270-0a797142347e" providerId="ADAL" clId="{9CF12429-53A3-485E-8E1C-25E9F4C6DB7A}" dt="2025-11-24T22:12:56.815" v="150" actId="20577"/>
        <pc:sldMkLst>
          <pc:docMk/>
          <pc:sldMk cId="481656636" sldId="293"/>
        </pc:sldMkLst>
        <pc:spChg chg="mod">
          <ac:chgData name="Moraru Dumitru" userId="6c8105df-432b-4055-9270-0a797142347e" providerId="ADAL" clId="{9CF12429-53A3-485E-8E1C-25E9F4C6DB7A}" dt="2025-11-24T22:12:56.815" v="150" actId="20577"/>
          <ac:spMkLst>
            <pc:docMk/>
            <pc:sldMk cId="481656636" sldId="293"/>
            <ac:spMk id="4" creationId="{6D7534D3-0CB5-9E8D-B6B4-2DFDF25052D1}"/>
          </ac:spMkLst>
        </pc:spChg>
        <pc:spChg chg="mod">
          <ac:chgData name="Moraru Dumitru" userId="6c8105df-432b-4055-9270-0a797142347e" providerId="ADAL" clId="{9CF12429-53A3-485E-8E1C-25E9F4C6DB7A}" dt="2025-11-24T22:12:20.818" v="143" actId="20577"/>
          <ac:spMkLst>
            <pc:docMk/>
            <pc:sldMk cId="481656636" sldId="293"/>
            <ac:spMk id="5" creationId="{C7C5DAD6-CF26-DC7A-5109-EFDDB2A49E0E}"/>
          </ac:spMkLst>
        </pc:spChg>
        <pc:spChg chg="del">
          <ac:chgData name="Moraru Dumitru" userId="6c8105df-432b-4055-9270-0a797142347e" providerId="ADAL" clId="{9CF12429-53A3-485E-8E1C-25E9F4C6DB7A}" dt="2025-11-24T22:09:37.313" v="79" actId="478"/>
          <ac:spMkLst>
            <pc:docMk/>
            <pc:sldMk cId="481656636" sldId="293"/>
            <ac:spMk id="6" creationId="{6BB025A3-3B02-F66F-A3C0-007550225701}"/>
          </ac:spMkLst>
        </pc:spChg>
        <pc:picChg chg="del">
          <ac:chgData name="Moraru Dumitru" userId="6c8105df-432b-4055-9270-0a797142347e" providerId="ADAL" clId="{9CF12429-53A3-485E-8E1C-25E9F4C6DB7A}" dt="2025-11-24T22:09:34.732" v="78" actId="478"/>
          <ac:picMkLst>
            <pc:docMk/>
            <pc:sldMk cId="481656636" sldId="293"/>
            <ac:picMk id="3" creationId="{A16E671B-9F93-847E-891A-29410981CF74}"/>
          </ac:picMkLst>
        </pc:picChg>
      </pc:sldChg>
      <pc:sldChg chg="addSp modSp mod">
        <pc:chgData name="Moraru Dumitru" userId="6c8105df-432b-4055-9270-0a797142347e" providerId="ADAL" clId="{9CF12429-53A3-485E-8E1C-25E9F4C6DB7A}" dt="2025-11-24T22:16:25.583" v="181" actId="113"/>
        <pc:sldMkLst>
          <pc:docMk/>
          <pc:sldMk cId="1912098430" sldId="294"/>
        </pc:sldMkLst>
        <pc:spChg chg="mod">
          <ac:chgData name="Moraru Dumitru" userId="6c8105df-432b-4055-9270-0a797142347e" providerId="ADAL" clId="{9CF12429-53A3-485E-8E1C-25E9F4C6DB7A}" dt="2025-11-24T22:13:46.010" v="156" actId="20577"/>
          <ac:spMkLst>
            <pc:docMk/>
            <pc:sldMk cId="1912098430" sldId="294"/>
            <ac:spMk id="4" creationId="{39A7CCEC-B494-0EDC-19AD-20B6E0B50880}"/>
          </ac:spMkLst>
        </pc:spChg>
        <pc:spChg chg="mod">
          <ac:chgData name="Moraru Dumitru" userId="6c8105df-432b-4055-9270-0a797142347e" providerId="ADAL" clId="{9CF12429-53A3-485E-8E1C-25E9F4C6DB7A}" dt="2025-11-24T22:16:14.240" v="176" actId="1076"/>
          <ac:spMkLst>
            <pc:docMk/>
            <pc:sldMk cId="1912098430" sldId="294"/>
            <ac:spMk id="5" creationId="{C42ACAD7-E059-9546-06F6-0F258DDCBC35}"/>
          </ac:spMkLst>
        </pc:spChg>
        <pc:spChg chg="add mod">
          <ac:chgData name="Moraru Dumitru" userId="6c8105df-432b-4055-9270-0a797142347e" providerId="ADAL" clId="{9CF12429-53A3-485E-8E1C-25E9F4C6DB7A}" dt="2025-11-24T22:16:25.583" v="181" actId="113"/>
          <ac:spMkLst>
            <pc:docMk/>
            <pc:sldMk cId="1912098430" sldId="294"/>
            <ac:spMk id="6" creationId="{C060F1C3-D031-22D7-1102-E5CED87E8845}"/>
          </ac:spMkLst>
        </pc:spChg>
        <pc:spChg chg="add">
          <ac:chgData name="Moraru Dumitru" userId="6c8105df-432b-4055-9270-0a797142347e" providerId="ADAL" clId="{9CF12429-53A3-485E-8E1C-25E9F4C6DB7A}" dt="2025-11-24T22:15:46.050" v="168"/>
          <ac:spMkLst>
            <pc:docMk/>
            <pc:sldMk cId="1912098430" sldId="294"/>
            <ac:spMk id="9" creationId="{E2D7CE22-EA80-E2FF-5C37-C54CEFD3790A}"/>
          </ac:spMkLst>
        </pc:spChg>
        <pc:picChg chg="add mod">
          <ac:chgData name="Moraru Dumitru" userId="6c8105df-432b-4055-9270-0a797142347e" providerId="ADAL" clId="{9CF12429-53A3-485E-8E1C-25E9F4C6DB7A}" dt="2025-11-24T22:16:15.750" v="177" actId="1076"/>
          <ac:picMkLst>
            <pc:docMk/>
            <pc:sldMk cId="1912098430" sldId="294"/>
            <ac:picMk id="3" creationId="{117BCD11-54F4-9CAC-CB45-508DDDAFEA37}"/>
          </ac:picMkLst>
        </pc:picChg>
      </pc:sldChg>
      <pc:sldChg chg="del">
        <pc:chgData name="Moraru Dumitru" userId="6c8105df-432b-4055-9270-0a797142347e" providerId="ADAL" clId="{9CF12429-53A3-485E-8E1C-25E9F4C6DB7A}" dt="2025-11-24T22:16:45.725" v="182" actId="47"/>
        <pc:sldMkLst>
          <pc:docMk/>
          <pc:sldMk cId="2264056493" sldId="295"/>
        </pc:sldMkLst>
      </pc:sldChg>
      <pc:sldChg chg="addSp delSp modSp add mod">
        <pc:chgData name="Moraru Dumitru" userId="6c8105df-432b-4055-9270-0a797142347e" providerId="ADAL" clId="{9CF12429-53A3-485E-8E1C-25E9F4C6DB7A}" dt="2025-11-24T22:17:49.378" v="213" actId="1076"/>
        <pc:sldMkLst>
          <pc:docMk/>
          <pc:sldMk cId="3660481294" sldId="295"/>
        </pc:sldMkLst>
        <pc:spChg chg="mod">
          <ac:chgData name="Moraru Dumitru" userId="6c8105df-432b-4055-9270-0a797142347e" providerId="ADAL" clId="{9CF12429-53A3-485E-8E1C-25E9F4C6DB7A}" dt="2025-11-24T22:17:29.337" v="209"/>
          <ac:spMkLst>
            <pc:docMk/>
            <pc:sldMk cId="3660481294" sldId="295"/>
            <ac:spMk id="5" creationId="{563EA943-9CA7-8F35-1070-A04928D7E237}"/>
          </ac:spMkLst>
        </pc:spChg>
        <pc:spChg chg="del">
          <ac:chgData name="Moraru Dumitru" userId="6c8105df-432b-4055-9270-0a797142347e" providerId="ADAL" clId="{9CF12429-53A3-485E-8E1C-25E9F4C6DB7A}" dt="2025-11-24T22:17:34.121" v="211" actId="478"/>
          <ac:spMkLst>
            <pc:docMk/>
            <pc:sldMk cId="3660481294" sldId="295"/>
            <ac:spMk id="6" creationId="{0B88E961-0BEC-293E-167F-EEF3993FA75B}"/>
          </ac:spMkLst>
        </pc:spChg>
        <pc:picChg chg="del">
          <ac:chgData name="Moraru Dumitru" userId="6c8105df-432b-4055-9270-0a797142347e" providerId="ADAL" clId="{9CF12429-53A3-485E-8E1C-25E9F4C6DB7A}" dt="2025-11-24T22:17:31.346" v="210" actId="478"/>
          <ac:picMkLst>
            <pc:docMk/>
            <pc:sldMk cId="3660481294" sldId="295"/>
            <ac:picMk id="3" creationId="{EAD15F1B-AF13-440A-227F-77F167B8B82C}"/>
          </ac:picMkLst>
        </pc:picChg>
        <pc:picChg chg="add mod">
          <ac:chgData name="Moraru Dumitru" userId="6c8105df-432b-4055-9270-0a797142347e" providerId="ADAL" clId="{9CF12429-53A3-485E-8E1C-25E9F4C6DB7A}" dt="2025-11-24T22:17:49.378" v="213" actId="1076"/>
          <ac:picMkLst>
            <pc:docMk/>
            <pc:sldMk cId="3660481294" sldId="295"/>
            <ac:picMk id="9" creationId="{5512BBEE-AA97-7064-B15E-D4D82CC08111}"/>
          </ac:picMkLst>
        </pc:picChg>
      </pc:sldChg>
      <pc:sldChg chg="del">
        <pc:chgData name="Moraru Dumitru" userId="6c8105df-432b-4055-9270-0a797142347e" providerId="ADAL" clId="{9CF12429-53A3-485E-8E1C-25E9F4C6DB7A}" dt="2025-11-24T22:16:47.069" v="183" actId="47"/>
        <pc:sldMkLst>
          <pc:docMk/>
          <pc:sldMk cId="1857361607" sldId="296"/>
        </pc:sldMkLst>
      </pc:sldChg>
      <pc:sldChg chg="delSp modSp add mod">
        <pc:chgData name="Moraru Dumitru" userId="6c8105df-432b-4055-9270-0a797142347e" providerId="ADAL" clId="{9CF12429-53A3-485E-8E1C-25E9F4C6DB7A}" dt="2025-11-24T22:20:23.238" v="263" actId="20577"/>
        <pc:sldMkLst>
          <pc:docMk/>
          <pc:sldMk cId="2678991281" sldId="296"/>
        </pc:sldMkLst>
        <pc:spChg chg="mod">
          <ac:chgData name="Moraru Dumitru" userId="6c8105df-432b-4055-9270-0a797142347e" providerId="ADAL" clId="{9CF12429-53A3-485E-8E1C-25E9F4C6DB7A}" dt="2025-11-24T22:20:23.238" v="263" actId="20577"/>
          <ac:spMkLst>
            <pc:docMk/>
            <pc:sldMk cId="2678991281" sldId="296"/>
            <ac:spMk id="5" creationId="{D357C148-F28A-E25B-BF0D-DAD97062AB2A}"/>
          </ac:spMkLst>
        </pc:spChg>
        <pc:picChg chg="del">
          <ac:chgData name="Moraru Dumitru" userId="6c8105df-432b-4055-9270-0a797142347e" providerId="ADAL" clId="{9CF12429-53A3-485E-8E1C-25E9F4C6DB7A}" dt="2025-11-24T22:18:05.423" v="215" actId="478"/>
          <ac:picMkLst>
            <pc:docMk/>
            <pc:sldMk cId="2678991281" sldId="296"/>
            <ac:picMk id="9" creationId="{94C51918-A6CA-D8C3-9F78-261A6D24F55F}"/>
          </ac:picMkLst>
        </pc:picChg>
      </pc:sldChg>
      <pc:sldChg chg="del">
        <pc:chgData name="Moraru Dumitru" userId="6c8105df-432b-4055-9270-0a797142347e" providerId="ADAL" clId="{9CF12429-53A3-485E-8E1C-25E9F4C6DB7A}" dt="2025-11-24T22:16:48.094" v="184" actId="47"/>
        <pc:sldMkLst>
          <pc:docMk/>
          <pc:sldMk cId="202006158" sldId="297"/>
        </pc:sldMkLst>
      </pc:sldChg>
      <pc:sldChg chg="addSp modSp add mod">
        <pc:chgData name="Moraru Dumitru" userId="6c8105df-432b-4055-9270-0a797142347e" providerId="ADAL" clId="{9CF12429-53A3-485E-8E1C-25E9F4C6DB7A}" dt="2025-11-24T22:21:55.841" v="288" actId="113"/>
        <pc:sldMkLst>
          <pc:docMk/>
          <pc:sldMk cId="3956437841" sldId="297"/>
        </pc:sldMkLst>
        <pc:spChg chg="mod">
          <ac:chgData name="Moraru Dumitru" userId="6c8105df-432b-4055-9270-0a797142347e" providerId="ADAL" clId="{9CF12429-53A3-485E-8E1C-25E9F4C6DB7A}" dt="2025-11-24T22:21:55.841" v="288" actId="113"/>
          <ac:spMkLst>
            <pc:docMk/>
            <pc:sldMk cId="3956437841" sldId="297"/>
            <ac:spMk id="5" creationId="{C07660CB-9DF8-280A-664B-B4B2322C1DEC}"/>
          </ac:spMkLst>
        </pc:spChg>
        <pc:picChg chg="add mod">
          <ac:chgData name="Moraru Dumitru" userId="6c8105df-432b-4055-9270-0a797142347e" providerId="ADAL" clId="{9CF12429-53A3-485E-8E1C-25E9F4C6DB7A}" dt="2025-11-24T22:21:17.210" v="274" actId="1076"/>
          <ac:picMkLst>
            <pc:docMk/>
            <pc:sldMk cId="3956437841" sldId="297"/>
            <ac:picMk id="3" creationId="{D4BEA31A-5F38-B530-8DD8-98F2CCC24951}"/>
          </ac:picMkLst>
        </pc:picChg>
      </pc:sldChg>
      <pc:sldChg chg="addSp delSp modSp add mod">
        <pc:chgData name="Moraru Dumitru" userId="6c8105df-432b-4055-9270-0a797142347e" providerId="ADAL" clId="{9CF12429-53A3-485E-8E1C-25E9F4C6DB7A}" dt="2025-11-24T22:23:12.963" v="298" actId="20577"/>
        <pc:sldMkLst>
          <pc:docMk/>
          <pc:sldMk cId="564878859" sldId="298"/>
        </pc:sldMkLst>
        <pc:spChg chg="mod">
          <ac:chgData name="Moraru Dumitru" userId="6c8105df-432b-4055-9270-0a797142347e" providerId="ADAL" clId="{9CF12429-53A3-485E-8E1C-25E9F4C6DB7A}" dt="2025-11-24T22:23:12.963" v="298" actId="20577"/>
          <ac:spMkLst>
            <pc:docMk/>
            <pc:sldMk cId="564878859" sldId="298"/>
            <ac:spMk id="5" creationId="{CED76C98-6EDF-41ED-7C75-E844CD28FE19}"/>
          </ac:spMkLst>
        </pc:spChg>
        <pc:picChg chg="del">
          <ac:chgData name="Moraru Dumitru" userId="6c8105df-432b-4055-9270-0a797142347e" providerId="ADAL" clId="{9CF12429-53A3-485E-8E1C-25E9F4C6DB7A}" dt="2025-11-24T22:22:50.329" v="291" actId="478"/>
          <ac:picMkLst>
            <pc:docMk/>
            <pc:sldMk cId="564878859" sldId="298"/>
            <ac:picMk id="3" creationId="{11059E29-BB51-F6FC-1F94-A01C26BC7477}"/>
          </ac:picMkLst>
        </pc:picChg>
        <pc:picChg chg="add mod">
          <ac:chgData name="Moraru Dumitru" userId="6c8105df-432b-4055-9270-0a797142347e" providerId="ADAL" clId="{9CF12429-53A3-485E-8E1C-25E9F4C6DB7A}" dt="2025-11-24T22:22:52.840" v="293" actId="1076"/>
          <ac:picMkLst>
            <pc:docMk/>
            <pc:sldMk cId="564878859" sldId="298"/>
            <ac:picMk id="6" creationId="{5D49E8D8-0E9D-DD56-E302-6CCDE0EAED48}"/>
          </ac:picMkLst>
        </pc:picChg>
      </pc:sldChg>
      <pc:sldChg chg="del">
        <pc:chgData name="Moraru Dumitru" userId="6c8105df-432b-4055-9270-0a797142347e" providerId="ADAL" clId="{9CF12429-53A3-485E-8E1C-25E9F4C6DB7A}" dt="2025-11-24T22:16:48.951" v="185" actId="47"/>
        <pc:sldMkLst>
          <pc:docMk/>
          <pc:sldMk cId="2688475374" sldId="298"/>
        </pc:sldMkLst>
      </pc:sldChg>
      <pc:sldChg chg="addSp delSp modSp add mod">
        <pc:chgData name="Moraru Dumitru" userId="6c8105df-432b-4055-9270-0a797142347e" providerId="ADAL" clId="{9CF12429-53A3-485E-8E1C-25E9F4C6DB7A}" dt="2025-11-24T22:24:32.486" v="311" actId="1076"/>
        <pc:sldMkLst>
          <pc:docMk/>
          <pc:sldMk cId="1089617399" sldId="299"/>
        </pc:sldMkLst>
        <pc:spChg chg="mod">
          <ac:chgData name="Moraru Dumitru" userId="6c8105df-432b-4055-9270-0a797142347e" providerId="ADAL" clId="{9CF12429-53A3-485E-8E1C-25E9F4C6DB7A}" dt="2025-11-24T22:24:05.555" v="305" actId="14100"/>
          <ac:spMkLst>
            <pc:docMk/>
            <pc:sldMk cId="1089617399" sldId="299"/>
            <ac:spMk id="5" creationId="{5346F11E-D0AB-D9EF-C0EB-DAC31945783A}"/>
          </ac:spMkLst>
        </pc:spChg>
        <pc:picChg chg="add mod">
          <ac:chgData name="Moraru Dumitru" userId="6c8105df-432b-4055-9270-0a797142347e" providerId="ADAL" clId="{9CF12429-53A3-485E-8E1C-25E9F4C6DB7A}" dt="2025-11-24T22:24:32.486" v="311" actId="1076"/>
          <ac:picMkLst>
            <pc:docMk/>
            <pc:sldMk cId="1089617399" sldId="299"/>
            <ac:picMk id="3" creationId="{BAE3B337-C9CA-84B9-0752-7D01D3944F1D}"/>
          </ac:picMkLst>
        </pc:picChg>
        <pc:picChg chg="del">
          <ac:chgData name="Moraru Dumitru" userId="6c8105df-432b-4055-9270-0a797142347e" providerId="ADAL" clId="{9CF12429-53A3-485E-8E1C-25E9F4C6DB7A}" dt="2025-11-24T22:24:07.091" v="306" actId="478"/>
          <ac:picMkLst>
            <pc:docMk/>
            <pc:sldMk cId="1089617399" sldId="299"/>
            <ac:picMk id="6" creationId="{FD8A7D11-D4A4-154A-F66A-AAFA83F9244A}"/>
          </ac:picMkLst>
        </pc:picChg>
      </pc:sldChg>
      <pc:sldChg chg="del">
        <pc:chgData name="Moraru Dumitru" userId="6c8105df-432b-4055-9270-0a797142347e" providerId="ADAL" clId="{9CF12429-53A3-485E-8E1C-25E9F4C6DB7A}" dt="2025-11-24T22:16:50.054" v="186" actId="47"/>
        <pc:sldMkLst>
          <pc:docMk/>
          <pc:sldMk cId="2050961863" sldId="299"/>
        </pc:sldMkLst>
      </pc:sldChg>
      <pc:sldChg chg="del">
        <pc:chgData name="Moraru Dumitru" userId="6c8105df-432b-4055-9270-0a797142347e" providerId="ADAL" clId="{9CF12429-53A3-485E-8E1C-25E9F4C6DB7A}" dt="2025-11-24T22:16:51.040" v="187" actId="47"/>
        <pc:sldMkLst>
          <pc:docMk/>
          <pc:sldMk cId="696007576" sldId="300"/>
        </pc:sldMkLst>
      </pc:sldChg>
      <pc:sldChg chg="addSp delSp modSp add mod">
        <pc:chgData name="Moraru Dumitru" userId="6c8105df-432b-4055-9270-0a797142347e" providerId="ADAL" clId="{9CF12429-53A3-485E-8E1C-25E9F4C6DB7A}" dt="2025-11-24T22:25:19.524" v="317" actId="1076"/>
        <pc:sldMkLst>
          <pc:docMk/>
          <pc:sldMk cId="2085132099" sldId="300"/>
        </pc:sldMkLst>
        <pc:spChg chg="mod">
          <ac:chgData name="Moraru Dumitru" userId="6c8105df-432b-4055-9270-0a797142347e" providerId="ADAL" clId="{9CF12429-53A3-485E-8E1C-25E9F4C6DB7A}" dt="2025-11-24T22:25:03.563" v="313"/>
          <ac:spMkLst>
            <pc:docMk/>
            <pc:sldMk cId="2085132099" sldId="300"/>
            <ac:spMk id="5" creationId="{C459D7A0-4EDE-1CE0-DAF3-277C0C3E4043}"/>
          </ac:spMkLst>
        </pc:spChg>
        <pc:picChg chg="del">
          <ac:chgData name="Moraru Dumitru" userId="6c8105df-432b-4055-9270-0a797142347e" providerId="ADAL" clId="{9CF12429-53A3-485E-8E1C-25E9F4C6DB7A}" dt="2025-11-24T22:25:06.247" v="314" actId="478"/>
          <ac:picMkLst>
            <pc:docMk/>
            <pc:sldMk cId="2085132099" sldId="300"/>
            <ac:picMk id="3" creationId="{C64D76B9-E952-7337-1DBF-F8EE2AB1B17C}"/>
          </ac:picMkLst>
        </pc:picChg>
        <pc:picChg chg="add mod">
          <ac:chgData name="Moraru Dumitru" userId="6c8105df-432b-4055-9270-0a797142347e" providerId="ADAL" clId="{9CF12429-53A3-485E-8E1C-25E9F4C6DB7A}" dt="2025-11-24T22:25:19.524" v="317" actId="1076"/>
          <ac:picMkLst>
            <pc:docMk/>
            <pc:sldMk cId="2085132099" sldId="300"/>
            <ac:picMk id="6" creationId="{42B4F846-3C33-5E67-98EB-56D7C52E690B}"/>
          </ac:picMkLst>
        </pc:picChg>
      </pc:sldChg>
      <pc:sldChg chg="delSp modSp add mod">
        <pc:chgData name="Moraru Dumitru" userId="6c8105df-432b-4055-9270-0a797142347e" providerId="ADAL" clId="{9CF12429-53A3-485E-8E1C-25E9F4C6DB7A}" dt="2025-11-24T22:27:37.400" v="327" actId="1076"/>
        <pc:sldMkLst>
          <pc:docMk/>
          <pc:sldMk cId="933858696" sldId="301"/>
        </pc:sldMkLst>
        <pc:spChg chg="mod">
          <ac:chgData name="Moraru Dumitru" userId="6c8105df-432b-4055-9270-0a797142347e" providerId="ADAL" clId="{9CF12429-53A3-485E-8E1C-25E9F4C6DB7A}" dt="2025-11-24T22:27:37.400" v="327" actId="1076"/>
          <ac:spMkLst>
            <pc:docMk/>
            <pc:sldMk cId="933858696" sldId="301"/>
            <ac:spMk id="5" creationId="{D47B615B-9C9F-1500-D89E-A55F49D03C4C}"/>
          </ac:spMkLst>
        </pc:spChg>
        <pc:picChg chg="del">
          <ac:chgData name="Moraru Dumitru" userId="6c8105df-432b-4055-9270-0a797142347e" providerId="ADAL" clId="{9CF12429-53A3-485E-8E1C-25E9F4C6DB7A}" dt="2025-11-24T22:26:48.662" v="320" actId="478"/>
          <ac:picMkLst>
            <pc:docMk/>
            <pc:sldMk cId="933858696" sldId="301"/>
            <ac:picMk id="6" creationId="{A2F8C880-3E81-4FD5-0FD1-B36264F6FD26}"/>
          </ac:picMkLst>
        </pc:picChg>
      </pc:sldChg>
      <pc:sldChg chg="del">
        <pc:chgData name="Moraru Dumitru" userId="6c8105df-432b-4055-9270-0a797142347e" providerId="ADAL" clId="{9CF12429-53A3-485E-8E1C-25E9F4C6DB7A}" dt="2025-11-24T22:16:51.869" v="188" actId="47"/>
        <pc:sldMkLst>
          <pc:docMk/>
          <pc:sldMk cId="3019775229" sldId="301"/>
        </pc:sldMkLst>
      </pc:sldChg>
      <pc:sldChg chg="modSp add mod">
        <pc:chgData name="Moraru Dumitru" userId="6c8105df-432b-4055-9270-0a797142347e" providerId="ADAL" clId="{9CF12429-53A3-485E-8E1C-25E9F4C6DB7A}" dt="2025-11-24T22:40:10.910" v="444" actId="6549"/>
        <pc:sldMkLst>
          <pc:docMk/>
          <pc:sldMk cId="703358046" sldId="302"/>
        </pc:sldMkLst>
        <pc:spChg chg="mod">
          <ac:chgData name="Moraru Dumitru" userId="6c8105df-432b-4055-9270-0a797142347e" providerId="ADAL" clId="{9CF12429-53A3-485E-8E1C-25E9F4C6DB7A}" dt="2025-11-24T22:40:10.910" v="444" actId="6549"/>
          <ac:spMkLst>
            <pc:docMk/>
            <pc:sldMk cId="703358046" sldId="302"/>
            <ac:spMk id="4" creationId="{98D60259-6174-FA1F-EBA4-31B5098F3658}"/>
          </ac:spMkLst>
        </pc:spChg>
        <pc:spChg chg="mod">
          <ac:chgData name="Moraru Dumitru" userId="6c8105df-432b-4055-9270-0a797142347e" providerId="ADAL" clId="{9CF12429-53A3-485E-8E1C-25E9F4C6DB7A}" dt="2025-11-24T22:29:59.101" v="346" actId="179"/>
          <ac:spMkLst>
            <pc:docMk/>
            <pc:sldMk cId="703358046" sldId="302"/>
            <ac:spMk id="5" creationId="{ABB00BF0-2B3C-C88E-A0F5-C6021E5EA232}"/>
          </ac:spMkLst>
        </pc:spChg>
      </pc:sldChg>
      <pc:sldChg chg="del">
        <pc:chgData name="Moraru Dumitru" userId="6c8105df-432b-4055-9270-0a797142347e" providerId="ADAL" clId="{9CF12429-53A3-485E-8E1C-25E9F4C6DB7A}" dt="2025-11-24T22:16:52.765" v="189" actId="47"/>
        <pc:sldMkLst>
          <pc:docMk/>
          <pc:sldMk cId="740221862" sldId="302"/>
        </pc:sldMkLst>
      </pc:sldChg>
      <pc:sldChg chg="del">
        <pc:chgData name="Moraru Dumitru" userId="6c8105df-432b-4055-9270-0a797142347e" providerId="ADAL" clId="{9CF12429-53A3-485E-8E1C-25E9F4C6DB7A}" dt="2025-11-24T22:16:54.046" v="190" actId="47"/>
        <pc:sldMkLst>
          <pc:docMk/>
          <pc:sldMk cId="1718321259" sldId="303"/>
        </pc:sldMkLst>
      </pc:sldChg>
      <pc:sldChg chg="modSp add mod">
        <pc:chgData name="Moraru Dumitru" userId="6c8105df-432b-4055-9270-0a797142347e" providerId="ADAL" clId="{9CF12429-53A3-485E-8E1C-25E9F4C6DB7A}" dt="2025-11-24T22:32:42.002" v="364" actId="179"/>
        <pc:sldMkLst>
          <pc:docMk/>
          <pc:sldMk cId="4220444285" sldId="303"/>
        </pc:sldMkLst>
        <pc:spChg chg="mod">
          <ac:chgData name="Moraru Dumitru" userId="6c8105df-432b-4055-9270-0a797142347e" providerId="ADAL" clId="{9CF12429-53A3-485E-8E1C-25E9F4C6DB7A}" dt="2025-11-24T22:32:42.002" v="364" actId="179"/>
          <ac:spMkLst>
            <pc:docMk/>
            <pc:sldMk cId="4220444285" sldId="303"/>
            <ac:spMk id="5" creationId="{98D948DA-E0EA-B2BC-17E9-4963094A4E54}"/>
          </ac:spMkLst>
        </pc:spChg>
      </pc:sldChg>
      <pc:sldChg chg="del">
        <pc:chgData name="Moraru Dumitru" userId="6c8105df-432b-4055-9270-0a797142347e" providerId="ADAL" clId="{9CF12429-53A3-485E-8E1C-25E9F4C6DB7A}" dt="2025-11-24T22:16:54.948" v="191" actId="47"/>
        <pc:sldMkLst>
          <pc:docMk/>
          <pc:sldMk cId="1965791221" sldId="304"/>
        </pc:sldMkLst>
      </pc:sldChg>
      <pc:sldChg chg="modSp add mod">
        <pc:chgData name="Moraru Dumitru" userId="6c8105df-432b-4055-9270-0a797142347e" providerId="ADAL" clId="{9CF12429-53A3-485E-8E1C-25E9F4C6DB7A}" dt="2025-11-24T22:39:53.468" v="438" actId="6549"/>
        <pc:sldMkLst>
          <pc:docMk/>
          <pc:sldMk cId="3357378764" sldId="304"/>
        </pc:sldMkLst>
        <pc:spChg chg="mod">
          <ac:chgData name="Moraru Dumitru" userId="6c8105df-432b-4055-9270-0a797142347e" providerId="ADAL" clId="{9CF12429-53A3-485E-8E1C-25E9F4C6DB7A}" dt="2025-11-24T22:39:53.468" v="438" actId="6549"/>
          <ac:spMkLst>
            <pc:docMk/>
            <pc:sldMk cId="3357378764" sldId="304"/>
            <ac:spMk id="4" creationId="{F5339166-12D6-6C8C-E000-DDA2B4D99B25}"/>
          </ac:spMkLst>
        </pc:spChg>
        <pc:spChg chg="mod">
          <ac:chgData name="Moraru Dumitru" userId="6c8105df-432b-4055-9270-0a797142347e" providerId="ADAL" clId="{9CF12429-53A3-485E-8E1C-25E9F4C6DB7A}" dt="2025-11-24T22:33:41.745" v="372" actId="179"/>
          <ac:spMkLst>
            <pc:docMk/>
            <pc:sldMk cId="3357378764" sldId="304"/>
            <ac:spMk id="5" creationId="{ECB82DB1-1026-6DC5-A8AA-80B640C8EE75}"/>
          </ac:spMkLst>
        </pc:spChg>
      </pc:sldChg>
      <pc:sldChg chg="del">
        <pc:chgData name="Moraru Dumitru" userId="6c8105df-432b-4055-9270-0a797142347e" providerId="ADAL" clId="{9CF12429-53A3-485E-8E1C-25E9F4C6DB7A}" dt="2025-11-24T22:16:55.807" v="192" actId="47"/>
        <pc:sldMkLst>
          <pc:docMk/>
          <pc:sldMk cId="2137655594" sldId="305"/>
        </pc:sldMkLst>
      </pc:sldChg>
      <pc:sldChg chg="addSp modSp add mod">
        <pc:chgData name="Moraru Dumitru" userId="6c8105df-432b-4055-9270-0a797142347e" providerId="ADAL" clId="{9CF12429-53A3-485E-8E1C-25E9F4C6DB7A}" dt="2025-11-24T22:39:43.010" v="437" actId="6549"/>
        <pc:sldMkLst>
          <pc:docMk/>
          <pc:sldMk cId="3106798567" sldId="305"/>
        </pc:sldMkLst>
        <pc:spChg chg="mod">
          <ac:chgData name="Moraru Dumitru" userId="6c8105df-432b-4055-9270-0a797142347e" providerId="ADAL" clId="{9CF12429-53A3-485E-8E1C-25E9F4C6DB7A}" dt="2025-11-24T22:39:43.010" v="437" actId="6549"/>
          <ac:spMkLst>
            <pc:docMk/>
            <pc:sldMk cId="3106798567" sldId="305"/>
            <ac:spMk id="4" creationId="{E78BC3CA-5061-4F1B-0B21-7F236AEA6864}"/>
          </ac:spMkLst>
        </pc:spChg>
        <pc:spChg chg="mod">
          <ac:chgData name="Moraru Dumitru" userId="6c8105df-432b-4055-9270-0a797142347e" providerId="ADAL" clId="{9CF12429-53A3-485E-8E1C-25E9F4C6DB7A}" dt="2025-11-24T22:34:22.202" v="377" actId="14100"/>
          <ac:spMkLst>
            <pc:docMk/>
            <pc:sldMk cId="3106798567" sldId="305"/>
            <ac:spMk id="5" creationId="{383B026F-AE43-C26F-6CC9-D86ACFC972DB}"/>
          </ac:spMkLst>
        </pc:spChg>
        <pc:spChg chg="add mod">
          <ac:chgData name="Moraru Dumitru" userId="6c8105df-432b-4055-9270-0a797142347e" providerId="ADAL" clId="{9CF12429-53A3-485E-8E1C-25E9F4C6DB7A}" dt="2025-11-24T22:35:04.029" v="387" actId="113"/>
          <ac:spMkLst>
            <pc:docMk/>
            <pc:sldMk cId="3106798567" sldId="305"/>
            <ac:spMk id="6" creationId="{FAEBE434-1D53-0FB7-4A41-9E86D1A99733}"/>
          </ac:spMkLst>
        </pc:spChg>
        <pc:picChg chg="add mod">
          <ac:chgData name="Moraru Dumitru" userId="6c8105df-432b-4055-9270-0a797142347e" providerId="ADAL" clId="{9CF12429-53A3-485E-8E1C-25E9F4C6DB7A}" dt="2025-11-24T22:34:39.848" v="381" actId="1076"/>
          <ac:picMkLst>
            <pc:docMk/>
            <pc:sldMk cId="3106798567" sldId="305"/>
            <ac:picMk id="3" creationId="{123D5DE5-4C55-DDB0-EA71-1C194AA91422}"/>
          </ac:picMkLst>
        </pc:picChg>
      </pc:sldChg>
      <pc:sldChg chg="del">
        <pc:chgData name="Moraru Dumitru" userId="6c8105df-432b-4055-9270-0a797142347e" providerId="ADAL" clId="{9CF12429-53A3-485E-8E1C-25E9F4C6DB7A}" dt="2025-11-24T22:16:56.690" v="193" actId="47"/>
        <pc:sldMkLst>
          <pc:docMk/>
          <pc:sldMk cId="1197377304" sldId="306"/>
        </pc:sldMkLst>
      </pc:sldChg>
      <pc:sldChg chg="addSp delSp modSp add mod">
        <pc:chgData name="Moraru Dumitru" userId="6c8105df-432b-4055-9270-0a797142347e" providerId="ADAL" clId="{9CF12429-53A3-485E-8E1C-25E9F4C6DB7A}" dt="2025-11-24T22:39:33.758" v="432" actId="478"/>
        <pc:sldMkLst>
          <pc:docMk/>
          <pc:sldMk cId="3737744441" sldId="306"/>
        </pc:sldMkLst>
        <pc:spChg chg="del">
          <ac:chgData name="Moraru Dumitru" userId="6c8105df-432b-4055-9270-0a797142347e" providerId="ADAL" clId="{9CF12429-53A3-485E-8E1C-25E9F4C6DB7A}" dt="2025-11-24T22:39:31.482" v="431" actId="478"/>
          <ac:spMkLst>
            <pc:docMk/>
            <pc:sldMk cId="3737744441" sldId="306"/>
            <ac:spMk id="4" creationId="{2F6DC75F-F35E-6BB4-BBE8-E65CC0448030}"/>
          </ac:spMkLst>
        </pc:spChg>
        <pc:spChg chg="mod">
          <ac:chgData name="Moraru Dumitru" userId="6c8105df-432b-4055-9270-0a797142347e" providerId="ADAL" clId="{9CF12429-53A3-485E-8E1C-25E9F4C6DB7A}" dt="2025-11-24T22:36:38.766" v="424" actId="1076"/>
          <ac:spMkLst>
            <pc:docMk/>
            <pc:sldMk cId="3737744441" sldId="306"/>
            <ac:spMk id="5" creationId="{EA4F4109-FEEF-4A69-1431-BA5F3452676A}"/>
          </ac:spMkLst>
        </pc:spChg>
        <pc:spChg chg="del mod">
          <ac:chgData name="Moraru Dumitru" userId="6c8105df-432b-4055-9270-0a797142347e" providerId="ADAL" clId="{9CF12429-53A3-485E-8E1C-25E9F4C6DB7A}" dt="2025-11-24T22:35:53.038" v="393" actId="478"/>
          <ac:spMkLst>
            <pc:docMk/>
            <pc:sldMk cId="3737744441" sldId="306"/>
            <ac:spMk id="6" creationId="{6EEC1FB1-7543-468B-FB68-616072348C5B}"/>
          </ac:spMkLst>
        </pc:spChg>
        <pc:spChg chg="add del mod">
          <ac:chgData name="Moraru Dumitru" userId="6c8105df-432b-4055-9270-0a797142347e" providerId="ADAL" clId="{9CF12429-53A3-485E-8E1C-25E9F4C6DB7A}" dt="2025-11-24T22:39:33.758" v="432" actId="478"/>
          <ac:spMkLst>
            <pc:docMk/>
            <pc:sldMk cId="3737744441" sldId="306"/>
            <ac:spMk id="10" creationId="{037572C4-D300-D17C-4571-E2875774B741}"/>
          </ac:spMkLst>
        </pc:spChg>
        <pc:picChg chg="del">
          <ac:chgData name="Moraru Dumitru" userId="6c8105df-432b-4055-9270-0a797142347e" providerId="ADAL" clId="{9CF12429-53A3-485E-8E1C-25E9F4C6DB7A}" dt="2025-11-24T22:35:50.410" v="391" actId="478"/>
          <ac:picMkLst>
            <pc:docMk/>
            <pc:sldMk cId="3737744441" sldId="306"/>
            <ac:picMk id="3" creationId="{54282020-03BC-3A24-0846-5E26029CBE5F}"/>
          </ac:picMkLst>
        </pc:picChg>
        <pc:picChg chg="add mod">
          <ac:chgData name="Moraru Dumitru" userId="6c8105df-432b-4055-9270-0a797142347e" providerId="ADAL" clId="{9CF12429-53A3-485E-8E1C-25E9F4C6DB7A}" dt="2025-11-24T22:36:29.705" v="422" actId="14100"/>
          <ac:picMkLst>
            <pc:docMk/>
            <pc:sldMk cId="3737744441" sldId="306"/>
            <ac:picMk id="9" creationId="{2F5B4FE6-3C78-B938-90A0-9D3FF9C7A8B8}"/>
          </ac:picMkLst>
        </pc:picChg>
      </pc:sldChg>
      <pc:sldChg chg="delSp modSp add mod">
        <pc:chgData name="Moraru Dumitru" userId="6c8105df-432b-4055-9270-0a797142347e" providerId="ADAL" clId="{9CF12429-53A3-485E-8E1C-25E9F4C6DB7A}" dt="2025-11-24T22:41:24.947" v="467" actId="1076"/>
        <pc:sldMkLst>
          <pc:docMk/>
          <pc:sldMk cId="369422597" sldId="307"/>
        </pc:sldMkLst>
        <pc:spChg chg="mod">
          <ac:chgData name="Moraru Dumitru" userId="6c8105df-432b-4055-9270-0a797142347e" providerId="ADAL" clId="{9CF12429-53A3-485E-8E1C-25E9F4C6DB7A}" dt="2025-11-24T22:41:24.947" v="467" actId="1076"/>
          <ac:spMkLst>
            <pc:docMk/>
            <pc:sldMk cId="369422597" sldId="307"/>
            <ac:spMk id="5" creationId="{2D7B537E-5A96-68BA-3A43-CED53C36EFB1}"/>
          </ac:spMkLst>
        </pc:spChg>
        <pc:picChg chg="del">
          <ac:chgData name="Moraru Dumitru" userId="6c8105df-432b-4055-9270-0a797142347e" providerId="ADAL" clId="{9CF12429-53A3-485E-8E1C-25E9F4C6DB7A}" dt="2025-11-24T22:39:04.974" v="426" actId="478"/>
          <ac:picMkLst>
            <pc:docMk/>
            <pc:sldMk cId="369422597" sldId="307"/>
            <ac:picMk id="9" creationId="{41AE2561-5C8D-8D2E-AE21-A926080952E5}"/>
          </ac:picMkLst>
        </pc:picChg>
      </pc:sldChg>
      <pc:sldChg chg="del">
        <pc:chgData name="Moraru Dumitru" userId="6c8105df-432b-4055-9270-0a797142347e" providerId="ADAL" clId="{9CF12429-53A3-485E-8E1C-25E9F4C6DB7A}" dt="2025-11-24T22:16:57.625" v="194" actId="47"/>
        <pc:sldMkLst>
          <pc:docMk/>
          <pc:sldMk cId="3496976095" sldId="307"/>
        </pc:sldMkLst>
      </pc:sldChg>
      <pc:sldChg chg="del">
        <pc:chgData name="Moraru Dumitru" userId="6c8105df-432b-4055-9270-0a797142347e" providerId="ADAL" clId="{9CF12429-53A3-485E-8E1C-25E9F4C6DB7A}" dt="2025-11-24T22:16:58.526" v="195" actId="47"/>
        <pc:sldMkLst>
          <pc:docMk/>
          <pc:sldMk cId="21479697" sldId="308"/>
        </pc:sldMkLst>
      </pc:sldChg>
      <pc:sldChg chg="del">
        <pc:chgData name="Moraru Dumitru" userId="6c8105df-432b-4055-9270-0a797142347e" providerId="ADAL" clId="{9CF12429-53A3-485E-8E1C-25E9F4C6DB7A}" dt="2025-11-24T22:17:01.272" v="198" actId="47"/>
        <pc:sldMkLst>
          <pc:docMk/>
          <pc:sldMk cId="206281142" sldId="309"/>
        </pc:sldMkLst>
      </pc:sldChg>
      <pc:sldChg chg="del">
        <pc:chgData name="Moraru Dumitru" userId="6c8105df-432b-4055-9270-0a797142347e" providerId="ADAL" clId="{9CF12429-53A3-485E-8E1C-25E9F4C6DB7A}" dt="2025-11-24T22:16:59.527" v="196" actId="47"/>
        <pc:sldMkLst>
          <pc:docMk/>
          <pc:sldMk cId="4174576746" sldId="310"/>
        </pc:sldMkLst>
      </pc:sldChg>
      <pc:sldChg chg="del">
        <pc:chgData name="Moraru Dumitru" userId="6c8105df-432b-4055-9270-0a797142347e" providerId="ADAL" clId="{9CF12429-53A3-485E-8E1C-25E9F4C6DB7A}" dt="2025-11-24T22:17:00.422" v="197" actId="47"/>
        <pc:sldMkLst>
          <pc:docMk/>
          <pc:sldMk cId="3102236725" sldId="311"/>
        </pc:sldMkLst>
      </pc:sldChg>
      <pc:sldChg chg="del">
        <pc:chgData name="Moraru Dumitru" userId="6c8105df-432b-4055-9270-0a797142347e" providerId="ADAL" clId="{9CF12429-53A3-485E-8E1C-25E9F4C6DB7A}" dt="2025-11-24T22:17:02.148" v="199" actId="47"/>
        <pc:sldMkLst>
          <pc:docMk/>
          <pc:sldMk cId="3545237114" sldId="312"/>
        </pc:sldMkLst>
      </pc:sldChg>
      <pc:sldChg chg="del">
        <pc:chgData name="Moraru Dumitru" userId="6c8105df-432b-4055-9270-0a797142347e" providerId="ADAL" clId="{9CF12429-53A3-485E-8E1C-25E9F4C6DB7A}" dt="2025-11-24T22:17:03.092" v="200" actId="47"/>
        <pc:sldMkLst>
          <pc:docMk/>
          <pc:sldMk cId="3498888554" sldId="313"/>
        </pc:sldMkLst>
      </pc:sldChg>
      <pc:sldChg chg="del">
        <pc:chgData name="Moraru Dumitru" userId="6c8105df-432b-4055-9270-0a797142347e" providerId="ADAL" clId="{9CF12429-53A3-485E-8E1C-25E9F4C6DB7A}" dt="2025-11-24T22:17:04.041" v="201" actId="47"/>
        <pc:sldMkLst>
          <pc:docMk/>
          <pc:sldMk cId="1129240265" sldId="314"/>
        </pc:sldMkLst>
      </pc:sldChg>
      <pc:sldChg chg="del">
        <pc:chgData name="Moraru Dumitru" userId="6c8105df-432b-4055-9270-0a797142347e" providerId="ADAL" clId="{9CF12429-53A3-485E-8E1C-25E9F4C6DB7A}" dt="2025-11-24T22:17:05.047" v="202" actId="47"/>
        <pc:sldMkLst>
          <pc:docMk/>
          <pc:sldMk cId="3825640922" sldId="315"/>
        </pc:sldMkLst>
      </pc:sldChg>
      <pc:sldChg chg="del">
        <pc:chgData name="Moraru Dumitru" userId="6c8105df-432b-4055-9270-0a797142347e" providerId="ADAL" clId="{9CF12429-53A3-485E-8E1C-25E9F4C6DB7A}" dt="2025-11-24T22:17:06.840" v="204" actId="47"/>
        <pc:sldMkLst>
          <pc:docMk/>
          <pc:sldMk cId="3578353634" sldId="316"/>
        </pc:sldMkLst>
      </pc:sldChg>
      <pc:sldChg chg="del">
        <pc:chgData name="Moraru Dumitru" userId="6c8105df-432b-4055-9270-0a797142347e" providerId="ADAL" clId="{9CF12429-53A3-485E-8E1C-25E9F4C6DB7A}" dt="2025-11-24T22:17:05.959" v="203" actId="47"/>
        <pc:sldMkLst>
          <pc:docMk/>
          <pc:sldMk cId="662567999" sldId="317"/>
        </pc:sldMkLst>
      </pc:sldChg>
      <pc:sldChg chg="del">
        <pc:chgData name="Moraru Dumitru" userId="6c8105df-432b-4055-9270-0a797142347e" providerId="ADAL" clId="{9CF12429-53A3-485E-8E1C-25E9F4C6DB7A}" dt="2025-11-24T22:17:07.750" v="205" actId="47"/>
        <pc:sldMkLst>
          <pc:docMk/>
          <pc:sldMk cId="4292078690" sldId="318"/>
        </pc:sldMkLst>
      </pc:sldChg>
    </pc:docChg>
  </pc:docChgLst>
  <pc:docChgLst>
    <pc:chgData name="Moraru Dumitru" userId="6c8105df-432b-4055-9270-0a797142347e" providerId="ADAL" clId="{F18ECB66-1226-4F74-AA4F-71EF0B7F5D88}"/>
    <pc:docChg chg="undo custSel addSld delSld modSld">
      <pc:chgData name="Moraru Dumitru" userId="6c8105df-432b-4055-9270-0a797142347e" providerId="ADAL" clId="{F18ECB66-1226-4F74-AA4F-71EF0B7F5D88}" dt="2025-11-25T09:17:55.999" v="150" actId="1076"/>
      <pc:docMkLst>
        <pc:docMk/>
      </pc:docMkLst>
      <pc:sldChg chg="addSp delSp modSp add mod">
        <pc:chgData name="Moraru Dumitru" userId="6c8105df-432b-4055-9270-0a797142347e" providerId="ADAL" clId="{F18ECB66-1226-4F74-AA4F-71EF0B7F5D88}" dt="2025-11-25T09:11:12.941" v="42" actId="22"/>
        <pc:sldMkLst>
          <pc:docMk/>
          <pc:sldMk cId="2836463413" sldId="308"/>
        </pc:sldMkLst>
        <pc:spChg chg="add mod">
          <ac:chgData name="Moraru Dumitru" userId="6c8105df-432b-4055-9270-0a797142347e" providerId="ADAL" clId="{F18ECB66-1226-4F74-AA4F-71EF0B7F5D88}" dt="2025-11-25T09:08:58.019" v="7" actId="20577"/>
          <ac:spMkLst>
            <pc:docMk/>
            <pc:sldMk cId="2836463413" sldId="308"/>
            <ac:spMk id="2" creationId="{69F9FA44-281E-C4CC-BD74-579903EECAE2}"/>
          </ac:spMkLst>
        </pc:spChg>
        <pc:spChg chg="mod">
          <ac:chgData name="Moraru Dumitru" userId="6c8105df-432b-4055-9270-0a797142347e" providerId="ADAL" clId="{F18ECB66-1226-4F74-AA4F-71EF0B7F5D88}" dt="2025-11-25T09:10:33.837" v="35" actId="14100"/>
          <ac:spMkLst>
            <pc:docMk/>
            <pc:sldMk cId="2836463413" sldId="308"/>
            <ac:spMk id="5" creationId="{CEFDA1C1-A08E-3634-72ED-57F2371954FB}"/>
          </ac:spMkLst>
        </pc:spChg>
        <pc:picChg chg="add mod">
          <ac:chgData name="Moraru Dumitru" userId="6c8105df-432b-4055-9270-0a797142347e" providerId="ADAL" clId="{F18ECB66-1226-4F74-AA4F-71EF0B7F5D88}" dt="2025-11-25T09:10:56.875" v="40" actId="1076"/>
          <ac:picMkLst>
            <pc:docMk/>
            <pc:sldMk cId="2836463413" sldId="308"/>
            <ac:picMk id="4" creationId="{3BEB80A8-4B11-A4BB-7399-7AA0C260ADAF}"/>
          </ac:picMkLst>
        </pc:picChg>
        <pc:picChg chg="del">
          <ac:chgData name="Moraru Dumitru" userId="6c8105df-432b-4055-9270-0a797142347e" providerId="ADAL" clId="{F18ECB66-1226-4F74-AA4F-71EF0B7F5D88}" dt="2025-11-25T09:08:43.161" v="1" actId="478"/>
          <ac:picMkLst>
            <pc:docMk/>
            <pc:sldMk cId="2836463413" sldId="308"/>
            <ac:picMk id="9" creationId="{2A6AEE38-509C-5316-A28D-27776CB468C5}"/>
          </ac:picMkLst>
        </pc:picChg>
        <pc:picChg chg="add del">
          <ac:chgData name="Moraru Dumitru" userId="6c8105df-432b-4055-9270-0a797142347e" providerId="ADAL" clId="{F18ECB66-1226-4F74-AA4F-71EF0B7F5D88}" dt="2025-11-25T09:11:12.941" v="42" actId="22"/>
          <ac:picMkLst>
            <pc:docMk/>
            <pc:sldMk cId="2836463413" sldId="308"/>
            <ac:picMk id="10" creationId="{24D861C7-6A9D-AD8E-A2EB-0FBBB55A91DE}"/>
          </ac:picMkLst>
        </pc:picChg>
      </pc:sldChg>
      <pc:sldChg chg="delSp modSp add mod">
        <pc:chgData name="Moraru Dumitru" userId="6c8105df-432b-4055-9270-0a797142347e" providerId="ADAL" clId="{F18ECB66-1226-4F74-AA4F-71EF0B7F5D88}" dt="2025-11-25T09:12:01.002" v="52" actId="20577"/>
        <pc:sldMkLst>
          <pc:docMk/>
          <pc:sldMk cId="3347122928" sldId="309"/>
        </pc:sldMkLst>
        <pc:spChg chg="mod">
          <ac:chgData name="Moraru Dumitru" userId="6c8105df-432b-4055-9270-0a797142347e" providerId="ADAL" clId="{F18ECB66-1226-4F74-AA4F-71EF0B7F5D88}" dt="2025-11-25T09:12:01.002" v="52" actId="20577"/>
          <ac:spMkLst>
            <pc:docMk/>
            <pc:sldMk cId="3347122928" sldId="309"/>
            <ac:spMk id="5" creationId="{BE23F0D2-CC5D-69D6-B94B-D428282C8DA4}"/>
          </ac:spMkLst>
        </pc:spChg>
        <pc:picChg chg="del">
          <ac:chgData name="Moraru Dumitru" userId="6c8105df-432b-4055-9270-0a797142347e" providerId="ADAL" clId="{F18ECB66-1226-4F74-AA4F-71EF0B7F5D88}" dt="2025-11-25T09:11:17.393" v="44" actId="478"/>
          <ac:picMkLst>
            <pc:docMk/>
            <pc:sldMk cId="3347122928" sldId="309"/>
            <ac:picMk id="4" creationId="{7DAAAF86-D246-AEDF-FF9E-AFD6B6EBB102}"/>
          </ac:picMkLst>
        </pc:picChg>
      </pc:sldChg>
      <pc:sldChg chg="addSp modSp add mod">
        <pc:chgData name="Moraru Dumitru" userId="6c8105df-432b-4055-9270-0a797142347e" providerId="ADAL" clId="{F18ECB66-1226-4F74-AA4F-71EF0B7F5D88}" dt="2025-11-25T09:14:16.182" v="73" actId="1076"/>
        <pc:sldMkLst>
          <pc:docMk/>
          <pc:sldMk cId="2926131006" sldId="310"/>
        </pc:sldMkLst>
        <pc:spChg chg="mod">
          <ac:chgData name="Moraru Dumitru" userId="6c8105df-432b-4055-9270-0a797142347e" providerId="ADAL" clId="{F18ECB66-1226-4F74-AA4F-71EF0B7F5D88}" dt="2025-11-25T09:13:53.807" v="69" actId="20577"/>
          <ac:spMkLst>
            <pc:docMk/>
            <pc:sldMk cId="2926131006" sldId="310"/>
            <ac:spMk id="5" creationId="{E6A1A17C-7D3F-25DB-1BD0-C3BBFEC26D44}"/>
          </ac:spMkLst>
        </pc:spChg>
        <pc:picChg chg="add mod">
          <ac:chgData name="Moraru Dumitru" userId="6c8105df-432b-4055-9270-0a797142347e" providerId="ADAL" clId="{F18ECB66-1226-4F74-AA4F-71EF0B7F5D88}" dt="2025-11-25T09:14:16.182" v="73" actId="1076"/>
          <ac:picMkLst>
            <pc:docMk/>
            <pc:sldMk cId="2926131006" sldId="310"/>
            <ac:picMk id="4" creationId="{7389F0C3-73DA-E5F9-D3EE-C26B98048996}"/>
          </ac:picMkLst>
        </pc:picChg>
      </pc:sldChg>
      <pc:sldChg chg="new del">
        <pc:chgData name="Moraru Dumitru" userId="6c8105df-432b-4055-9270-0a797142347e" providerId="ADAL" clId="{F18ECB66-1226-4F74-AA4F-71EF0B7F5D88}" dt="2025-11-25T09:14:47.520" v="75" actId="47"/>
        <pc:sldMkLst>
          <pc:docMk/>
          <pc:sldMk cId="3160303992" sldId="311"/>
        </pc:sldMkLst>
      </pc:sldChg>
      <pc:sldChg chg="addSp delSp modSp add mod">
        <pc:chgData name="Moraru Dumitru" userId="6c8105df-432b-4055-9270-0a797142347e" providerId="ADAL" clId="{F18ECB66-1226-4F74-AA4F-71EF0B7F5D88}" dt="2025-11-25T09:16:32.844" v="106" actId="1076"/>
        <pc:sldMkLst>
          <pc:docMk/>
          <pc:sldMk cId="4015382325" sldId="311"/>
        </pc:sldMkLst>
        <pc:spChg chg="mod">
          <ac:chgData name="Moraru Dumitru" userId="6c8105df-432b-4055-9270-0a797142347e" providerId="ADAL" clId="{F18ECB66-1226-4F74-AA4F-71EF0B7F5D88}" dt="2025-11-25T09:15:39.433" v="86" actId="20577"/>
          <ac:spMkLst>
            <pc:docMk/>
            <pc:sldMk cId="4015382325" sldId="311"/>
            <ac:spMk id="5" creationId="{AB5F6A47-6712-F814-FDAD-4F9B8F206CFC}"/>
          </ac:spMkLst>
        </pc:spChg>
        <pc:spChg chg="add mod">
          <ac:chgData name="Moraru Dumitru" userId="6c8105df-432b-4055-9270-0a797142347e" providerId="ADAL" clId="{F18ECB66-1226-4F74-AA4F-71EF0B7F5D88}" dt="2025-11-25T09:16:28.329" v="104" actId="1076"/>
          <ac:spMkLst>
            <pc:docMk/>
            <pc:sldMk cId="4015382325" sldId="311"/>
            <ac:spMk id="9" creationId="{45A35C12-4A17-EDFB-0C0D-A11CA1078347}"/>
          </ac:spMkLst>
        </pc:spChg>
        <pc:picChg chg="del">
          <ac:chgData name="Moraru Dumitru" userId="6c8105df-432b-4055-9270-0a797142347e" providerId="ADAL" clId="{F18ECB66-1226-4F74-AA4F-71EF0B7F5D88}" dt="2025-11-25T09:15:07.126" v="79" actId="478"/>
          <ac:picMkLst>
            <pc:docMk/>
            <pc:sldMk cId="4015382325" sldId="311"/>
            <ac:picMk id="4" creationId="{8E3069EB-7CD4-681E-9C35-A9B680ACB718}"/>
          </ac:picMkLst>
        </pc:picChg>
        <pc:picChg chg="add mod">
          <ac:chgData name="Moraru Dumitru" userId="6c8105df-432b-4055-9270-0a797142347e" providerId="ADAL" clId="{F18ECB66-1226-4F74-AA4F-71EF0B7F5D88}" dt="2025-11-25T09:16:32.844" v="106" actId="1076"/>
          <ac:picMkLst>
            <pc:docMk/>
            <pc:sldMk cId="4015382325" sldId="311"/>
            <ac:picMk id="6" creationId="{C2BB173C-41A9-EA52-A859-5966486B8157}"/>
          </ac:picMkLst>
        </pc:picChg>
      </pc:sldChg>
      <pc:sldChg chg="addSp delSp modSp add mod">
        <pc:chgData name="Moraru Dumitru" userId="6c8105df-432b-4055-9270-0a797142347e" providerId="ADAL" clId="{F18ECB66-1226-4F74-AA4F-71EF0B7F5D88}" dt="2025-11-25T09:17:55.999" v="150" actId="1076"/>
        <pc:sldMkLst>
          <pc:docMk/>
          <pc:sldMk cId="3971402449" sldId="312"/>
        </pc:sldMkLst>
        <pc:spChg chg="mod">
          <ac:chgData name="Moraru Dumitru" userId="6c8105df-432b-4055-9270-0a797142347e" providerId="ADAL" clId="{F18ECB66-1226-4F74-AA4F-71EF0B7F5D88}" dt="2025-11-25T09:17:36.443" v="144" actId="20577"/>
          <ac:spMkLst>
            <pc:docMk/>
            <pc:sldMk cId="3971402449" sldId="312"/>
            <ac:spMk id="5" creationId="{A14967DF-1FD4-E93C-1A0C-615B43AF530D}"/>
          </ac:spMkLst>
        </pc:spChg>
        <pc:spChg chg="del">
          <ac:chgData name="Moraru Dumitru" userId="6c8105df-432b-4055-9270-0a797142347e" providerId="ADAL" clId="{F18ECB66-1226-4F74-AA4F-71EF0B7F5D88}" dt="2025-11-25T09:17:40.135" v="147" actId="478"/>
          <ac:spMkLst>
            <pc:docMk/>
            <pc:sldMk cId="3971402449" sldId="312"/>
            <ac:spMk id="9" creationId="{9A1003E5-E931-1D36-B3D0-FADA4F539AB4}"/>
          </ac:spMkLst>
        </pc:spChg>
        <pc:picChg chg="add mod">
          <ac:chgData name="Moraru Dumitru" userId="6c8105df-432b-4055-9270-0a797142347e" providerId="ADAL" clId="{F18ECB66-1226-4F74-AA4F-71EF0B7F5D88}" dt="2025-11-25T09:17:55.999" v="150" actId="1076"/>
          <ac:picMkLst>
            <pc:docMk/>
            <pc:sldMk cId="3971402449" sldId="312"/>
            <ac:picMk id="4" creationId="{966D2F16-21EC-8E2F-5E36-EA6AF08B7ED0}"/>
          </ac:picMkLst>
        </pc:picChg>
        <pc:picChg chg="del mod">
          <ac:chgData name="Moraru Dumitru" userId="6c8105df-432b-4055-9270-0a797142347e" providerId="ADAL" clId="{F18ECB66-1226-4F74-AA4F-71EF0B7F5D88}" dt="2025-11-25T09:17:38.368" v="146" actId="478"/>
          <ac:picMkLst>
            <pc:docMk/>
            <pc:sldMk cId="3971402449" sldId="312"/>
            <ac:picMk id="6" creationId="{774D743F-6547-33ED-FD56-F7D0833641F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4ABAEC-8D53-4D04-B9F3-65402F9D8DC3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46446E-7447-45E4-84AA-E29C4670A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096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786314"/>
            <a:ext cx="78867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3F24620-6E69-2A84-1B59-28C33F7D9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025FA8D9-6D78-42EE-A598-E206078C2C15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BB86886-53E4-5372-EEE5-B7FFDFEB5E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6E1B4614-8DE3-420B-BDF1-CCA3F974E2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0317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783806"/>
            <a:ext cx="7886700" cy="308454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B9F0F06-1CCC-6E8F-5A52-F99C3EA5E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1EC25D5F-4D74-4ADF-B6C2-DA7F7D415448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7517FB0-6EE4-4A72-32E4-9ECEFD86E6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63BE44DE-0227-423F-B618-756E9A0E92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5025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623888" y="1900107"/>
            <a:ext cx="7886700" cy="43270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FECA73A-98B1-041A-5100-01906F445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EC9258F8-2EC6-4C14-9607-5EE8F8E7495A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0304F5C-7093-F60A-0B74-97E68B3F2E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8A79327A-8D75-4514-AC6C-7B91E9AF11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3479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623888" y="1900106"/>
            <a:ext cx="7886700" cy="4327073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B9E182A-2236-EBCF-F689-62366819021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ABF51BD6-DD08-4C85-8A0A-81DC6AFEDFE1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039A7AB-AD67-528A-FBFE-278EE3D07A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7B2756BF-13CE-41D7-8B58-469185FDD7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8727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2 boxuri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628650" y="2786314"/>
            <a:ext cx="38862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4"/>
          </p:nvPr>
        </p:nvSpPr>
        <p:spPr>
          <a:xfrm>
            <a:off x="4646995" y="2776665"/>
            <a:ext cx="38862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1FA2EA3B-7932-5893-C6B2-CD3635D5637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1905F55E-187A-4B7B-BB92-35BF3A663F6C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255F9DFA-3EA6-99F3-1F59-83D6EFDCD57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FD1DC528-792C-46EB-8EA3-A6697CCE2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928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douta boxe cu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idx="13"/>
          </p:nvPr>
        </p:nvSpPr>
        <p:spPr>
          <a:xfrm>
            <a:off x="628650" y="2786314"/>
            <a:ext cx="38862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4"/>
          </p:nvPr>
        </p:nvSpPr>
        <p:spPr>
          <a:xfrm>
            <a:off x="4646995" y="2776665"/>
            <a:ext cx="38862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9F3CC224-759C-678B-E5AD-6265E2C673E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19CDB844-DE73-479D-845E-B656C8222235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681EC5CD-ACCA-B887-7664-D06C58AE940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D1C125F4-45F7-4874-B215-AFDD18192D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8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E2C387C-5F3A-B679-65D0-948ADF9215A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D0308D0-234D-FA87-93D6-639B463CCA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22199-4D1F-67AF-B111-D70E978EFC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52E80A5-EDB2-41B0-9060-F1664429A04F}" type="datetime1">
              <a:rPr lang="ro-MD" smtClean="0"/>
              <a:t>25.11.2025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FF2943-30F7-34EB-5B78-00A6822F4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9A9E0-CB9C-5B8D-DB20-6916958AD0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2ACBF71-FDB8-4A51-BFA8-515A06E7168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</p:sldLayoutIdLst>
  <p:hf hdr="0" ft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5870A1-11F2-C516-2A89-747E897B9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FA22F59-02FB-E146-D610-7AC9A980C01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2A20250-B3E4-2539-FE3C-A69930C4B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41326"/>
            <a:ext cx="7886700" cy="905377"/>
          </a:xfrm>
        </p:spPr>
        <p:txBody>
          <a:bodyPr>
            <a:normAutofit/>
          </a:bodyPr>
          <a:lstStyle/>
          <a:p>
            <a:r>
              <a:rPr lang="ro-MD" dirty="0"/>
              <a:t>Obiectivele lecției</a:t>
            </a: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4529474-5DE9-5982-DABE-153E767D00D4}"/>
              </a:ext>
            </a:extLst>
          </p:cNvPr>
          <p:cNvSpPr txBox="1">
            <a:spLocks/>
          </p:cNvSpPr>
          <p:nvPr/>
        </p:nvSpPr>
        <p:spPr bwMode="auto">
          <a:xfrm>
            <a:off x="985421" y="2159390"/>
            <a:ext cx="7661429" cy="3896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A </a:t>
            </a:r>
            <a:r>
              <a:rPr lang="ro-MD" sz="1800" dirty="0"/>
              <a:t>înțeleg</a:t>
            </a:r>
            <a:r>
              <a:rPr lang="en-US" sz="1800" dirty="0"/>
              <a:t>e</a:t>
            </a:r>
            <a:r>
              <a:rPr lang="ro-MD" sz="1800" dirty="0"/>
              <a:t> rolul bibliotecii </a:t>
            </a:r>
            <a:r>
              <a:rPr lang="ro-MD" sz="1800" dirty="0" err="1"/>
              <a:t>Tkinter</a:t>
            </a:r>
            <a:r>
              <a:rPr lang="ro-MD" sz="1800" dirty="0"/>
              <a:t> în dezvoltarea interfețelor grafice cu utilizatorul;</a:t>
            </a:r>
            <a:endParaRPr lang="en-US" sz="1800" dirty="0"/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A </a:t>
            </a:r>
            <a:r>
              <a:rPr lang="ro-MD" sz="1800" dirty="0"/>
              <a:t>identific</a:t>
            </a:r>
            <a:r>
              <a:rPr lang="en-US" sz="1800" dirty="0"/>
              <a:t>a</a:t>
            </a:r>
            <a:r>
              <a:rPr lang="ro-MD" sz="1800" dirty="0"/>
              <a:t> componentele principale ale unei aplicații </a:t>
            </a:r>
            <a:r>
              <a:rPr lang="ro-MD" sz="1800" dirty="0" err="1"/>
              <a:t>Tkinter</a:t>
            </a:r>
            <a:r>
              <a:rPr lang="ro-MD" sz="1800" dirty="0"/>
              <a:t>;</a:t>
            </a:r>
            <a:endParaRPr lang="en-US" sz="1800" dirty="0"/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A </a:t>
            </a:r>
            <a:r>
              <a:rPr lang="ro-MD" sz="1800" dirty="0" err="1"/>
              <a:t>cre</a:t>
            </a:r>
            <a:r>
              <a:rPr lang="en-US" sz="1800" dirty="0" err="1"/>
              <a:t>ia</a:t>
            </a:r>
            <a:r>
              <a:rPr lang="ro-MD" sz="1800" dirty="0"/>
              <a:t> o fereastră principală și </a:t>
            </a:r>
            <a:r>
              <a:rPr lang="en-US" sz="1800" dirty="0"/>
              <a:t>a</a:t>
            </a:r>
            <a:r>
              <a:rPr lang="ro-MD" sz="1800" dirty="0"/>
              <a:t> o </a:t>
            </a:r>
            <a:r>
              <a:rPr lang="ro-MD" sz="1800" dirty="0" err="1"/>
              <a:t>personaliz</a:t>
            </a:r>
            <a:r>
              <a:rPr lang="en-US" sz="1800" dirty="0"/>
              <a:t>a</a:t>
            </a:r>
            <a:r>
              <a:rPr lang="ro-MD" sz="1800" dirty="0"/>
              <a:t>;</a:t>
            </a:r>
            <a:endParaRPr lang="en-US" sz="1800" dirty="0"/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U</a:t>
            </a:r>
            <a:r>
              <a:rPr lang="ro-MD" sz="1800" dirty="0" err="1"/>
              <a:t>tiliz</a:t>
            </a:r>
            <a:r>
              <a:rPr lang="en-US" sz="1800" dirty="0"/>
              <a:t>area </a:t>
            </a:r>
            <a:r>
              <a:rPr lang="ro-MD" sz="1800" dirty="0" err="1"/>
              <a:t>widgeturil</a:t>
            </a:r>
            <a:r>
              <a:rPr lang="en-US" sz="1800" dirty="0"/>
              <a:t>or</a:t>
            </a:r>
            <a:r>
              <a:rPr lang="ro-MD" sz="1800" dirty="0"/>
              <a:t> de bază: </a:t>
            </a:r>
            <a:r>
              <a:rPr lang="ro-MD" sz="1800" dirty="0" err="1"/>
              <a:t>Label</a:t>
            </a:r>
            <a:r>
              <a:rPr lang="ro-MD" sz="1800" dirty="0"/>
              <a:t>, </a:t>
            </a:r>
            <a:r>
              <a:rPr lang="ro-MD" sz="1800" dirty="0" err="1"/>
              <a:t>Button</a:t>
            </a:r>
            <a:r>
              <a:rPr lang="ro-MD" sz="1800" dirty="0"/>
              <a:t>, </a:t>
            </a:r>
            <a:r>
              <a:rPr lang="ro-MD" sz="1800" dirty="0" err="1"/>
              <a:t>Entry</a:t>
            </a:r>
            <a:r>
              <a:rPr lang="ro-MD" sz="1800" dirty="0"/>
              <a:t>, </a:t>
            </a:r>
            <a:r>
              <a:rPr lang="ro-MD" sz="1800" dirty="0" err="1"/>
              <a:t>Frame</a:t>
            </a:r>
            <a:r>
              <a:rPr lang="ro-MD" sz="1800" dirty="0"/>
              <a:t>;</a:t>
            </a:r>
            <a:endParaRPr lang="en-US" sz="1800" dirty="0"/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800" dirty="0"/>
              <a:t>A </a:t>
            </a:r>
            <a:r>
              <a:rPr lang="ro-MD" sz="1800" dirty="0"/>
              <a:t>înțelege mecanismul buclei principale </a:t>
            </a:r>
            <a:r>
              <a:rPr lang="ro-MD" sz="1800" dirty="0" err="1"/>
              <a:t>mainloop</a:t>
            </a:r>
            <a:r>
              <a:rPr lang="ro-MD" sz="1800" dirty="0"/>
              <a:t>;</a:t>
            </a:r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dirty="0"/>
              <a:t>A gestiona evenimentele generate de utilizator prin funcții </a:t>
            </a:r>
            <a:r>
              <a:rPr lang="ro-MD" sz="1800" dirty="0" err="1"/>
              <a:t>callback</a:t>
            </a:r>
            <a:r>
              <a:rPr lang="ro-MD" sz="1800" dirty="0"/>
              <a:t>;</a:t>
            </a:r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dirty="0"/>
              <a:t>A construi o mini-aplicație GUI folosind conceptele prezentate.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41C4B25-6D2C-AF77-3859-58FDA1932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04EC99-92CF-6982-1414-28AABDA65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ED4AE0E-7A34-A550-2AC4-D500F57154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67444DC-CDCC-6F1C-7B24-2EF2D6085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222" y="561202"/>
            <a:ext cx="5258272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Componentele aplicației </a:t>
            </a:r>
            <a:r>
              <a:rPr lang="ro-MD" sz="2400" dirty="0" err="1"/>
              <a:t>Tkinter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C459D7A0-4EDE-1CE0-DAF3-277C0C3E4043}"/>
              </a:ext>
            </a:extLst>
          </p:cNvPr>
          <p:cNvSpPr txBox="1">
            <a:spLocks/>
          </p:cNvSpPr>
          <p:nvPr/>
        </p:nvSpPr>
        <p:spPr bwMode="auto">
          <a:xfrm>
            <a:off x="916065" y="1614904"/>
            <a:ext cx="7661429" cy="1029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pt-BR" sz="1800" dirty="0"/>
              <a:t>Frame — organizare în secțiuni</a:t>
            </a:r>
            <a:endParaRPr lang="ro-MD" sz="1800" b="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2B4F846-3C33-5E67-98EB-56D7C52E69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7069" y="2895525"/>
            <a:ext cx="6189862" cy="1389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132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697FB0-1253-7B32-5402-AAC050A6B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C8F5A1-3869-9A5D-0B0B-8E49270B8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1B8965E-5577-05D7-9473-5E2904F064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85B9529-1238-F4CF-68A9-7DADA57E6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222" y="561202"/>
            <a:ext cx="5258272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Componentele aplicației </a:t>
            </a:r>
            <a:r>
              <a:rPr lang="ro-MD" sz="2400" dirty="0" err="1"/>
              <a:t>Tkinter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D47B615B-9C9F-1500-D89E-A55F49D03C4C}"/>
              </a:ext>
            </a:extLst>
          </p:cNvPr>
          <p:cNvSpPr txBox="1">
            <a:spLocks/>
          </p:cNvSpPr>
          <p:nvPr/>
        </p:nvSpPr>
        <p:spPr bwMode="auto">
          <a:xfrm>
            <a:off x="853921" y="2227023"/>
            <a:ext cx="7661429" cy="2669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pt-BR" sz="1800" dirty="0"/>
              <a:t>Rolul containerelor în Tkinter</a:t>
            </a:r>
            <a:endParaRPr lang="ro-MD" sz="1800" dirty="0"/>
          </a:p>
          <a:p>
            <a:pPr indent="355600" algn="just">
              <a:lnSpc>
                <a:spcPct val="150000"/>
              </a:lnSpc>
            </a:pPr>
            <a:r>
              <a:rPr lang="ro-MD" sz="1800" b="0" dirty="0"/>
              <a:t>Containerele sunt elemente invizibile (sau vizibile, dacă li se pune bordură) care servesc ca spații de organizare pentru alte </a:t>
            </a:r>
            <a:r>
              <a:rPr lang="ro-MD" sz="1800" b="0" dirty="0" err="1"/>
              <a:t>widgeturi</a:t>
            </a:r>
            <a:r>
              <a:rPr lang="ro-MD" sz="1800" b="0" dirty="0"/>
              <a:t>. Ele permit structurarea logică și vizuală a unei aplicații.</a:t>
            </a:r>
          </a:p>
        </p:txBody>
      </p:sp>
    </p:spTree>
    <p:extLst>
      <p:ext uri="{BB962C8B-B14F-4D97-AF65-F5344CB8AC3E}">
        <p14:creationId xmlns:p14="http://schemas.microsoft.com/office/powerpoint/2010/main" val="9338586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D9BE6B-B297-AD22-6CAB-20C5BB23C8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B3236A-CB0D-F36A-9A6B-06894347C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9D99858-79CF-34DD-85D9-4FBCBCBBFA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8D60259-6174-FA1F-EBA4-31B5098F3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222" y="561202"/>
            <a:ext cx="5258272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Componentele aplicației </a:t>
            </a:r>
            <a:r>
              <a:rPr lang="ro-MD" sz="2400" dirty="0" err="1"/>
              <a:t>Tkinter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ABB00BF0-2B3C-C88E-A0F5-C6021E5EA232}"/>
              </a:ext>
            </a:extLst>
          </p:cNvPr>
          <p:cNvSpPr txBox="1">
            <a:spLocks/>
          </p:cNvSpPr>
          <p:nvPr/>
        </p:nvSpPr>
        <p:spPr bwMode="auto">
          <a:xfrm>
            <a:off x="853921" y="1632317"/>
            <a:ext cx="7661429" cy="4549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pt-BR" sz="1800" dirty="0"/>
              <a:t>Organizare structurală</a:t>
            </a:r>
            <a:endParaRPr lang="ro-MD" sz="1800" dirty="0"/>
          </a:p>
          <a:p>
            <a:pPr indent="355600" algn="just">
              <a:lnSpc>
                <a:spcPct val="150000"/>
              </a:lnSpc>
            </a:pPr>
            <a:r>
              <a:rPr lang="ro-MD" sz="1800" b="0" dirty="0"/>
              <a:t>Containerele permit împărțirea ferestrei în secțiuni logice. Fiecare secțiune poate grupa </a:t>
            </a:r>
            <a:r>
              <a:rPr lang="ro-MD" sz="1800" b="0" dirty="0" err="1"/>
              <a:t>widgeturi</a:t>
            </a:r>
            <a:r>
              <a:rPr lang="ro-MD" sz="1800" b="0" dirty="0"/>
              <a:t> cu funcții similare.</a:t>
            </a:r>
          </a:p>
          <a:p>
            <a:pPr indent="355600" algn="just">
              <a:lnSpc>
                <a:spcPct val="150000"/>
              </a:lnSpc>
            </a:pPr>
            <a:endParaRPr lang="ro-MD" sz="1800" b="0" dirty="0"/>
          </a:p>
          <a:p>
            <a:pPr indent="355600" algn="just">
              <a:lnSpc>
                <a:spcPct val="150000"/>
              </a:lnSpc>
            </a:pPr>
            <a:r>
              <a:rPr lang="ro-MD" sz="1800" b="0" dirty="0"/>
              <a:t>Exemplu de situație:</a:t>
            </a:r>
          </a:p>
          <a:p>
            <a:pPr indent="536575" algn="just">
              <a:lnSpc>
                <a:spcPct val="150000"/>
              </a:lnSpc>
            </a:pPr>
            <a:r>
              <a:rPr lang="ro-MD" sz="1800" dirty="0"/>
              <a:t>zona de introducere date,</a:t>
            </a:r>
          </a:p>
          <a:p>
            <a:pPr indent="536575" algn="just">
              <a:lnSpc>
                <a:spcPct val="150000"/>
              </a:lnSpc>
            </a:pPr>
            <a:r>
              <a:rPr lang="ro-MD" sz="1800" dirty="0"/>
              <a:t>zona de setări,</a:t>
            </a:r>
          </a:p>
          <a:p>
            <a:pPr indent="536575" algn="just">
              <a:lnSpc>
                <a:spcPct val="150000"/>
              </a:lnSpc>
            </a:pPr>
            <a:r>
              <a:rPr lang="ro-MD" sz="1800" dirty="0"/>
              <a:t>zona de afișare rezultate.</a:t>
            </a:r>
          </a:p>
          <a:p>
            <a:pPr indent="355600" algn="just">
              <a:lnSpc>
                <a:spcPct val="150000"/>
              </a:lnSpc>
            </a:pPr>
            <a:endParaRPr lang="ro-MD" sz="1800" dirty="0"/>
          </a:p>
          <a:p>
            <a:pPr indent="355600" algn="just">
              <a:lnSpc>
                <a:spcPct val="150000"/>
              </a:lnSpc>
            </a:pPr>
            <a:r>
              <a:rPr lang="ro-MD" sz="1800" b="0" dirty="0"/>
              <a:t>Fără containere, toate </a:t>
            </a:r>
            <a:r>
              <a:rPr lang="ro-MD" sz="1800" b="0" dirty="0" err="1"/>
              <a:t>widgeturile</a:t>
            </a:r>
            <a:r>
              <a:rPr lang="ro-MD" sz="1800" b="0" dirty="0"/>
              <a:t> ar fi plasate direct în fereastra principală și ar deveni foarte greu de organizat.</a:t>
            </a:r>
          </a:p>
        </p:txBody>
      </p:sp>
    </p:spTree>
    <p:extLst>
      <p:ext uri="{BB962C8B-B14F-4D97-AF65-F5344CB8AC3E}">
        <p14:creationId xmlns:p14="http://schemas.microsoft.com/office/powerpoint/2010/main" val="7033580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EBA4A9-9DAC-03AB-3A6E-FE89C4A311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249C7A-F702-8EB8-A1FD-B5282E548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6E85C9C-0D77-3529-75EE-E91C0FA227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B383EA8-0D2B-CEE5-07FC-C31C25A18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222" y="561202"/>
            <a:ext cx="5258272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Componentele aplicației </a:t>
            </a:r>
            <a:r>
              <a:rPr lang="ro-MD" sz="2400" dirty="0" err="1"/>
              <a:t>Tkinter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98D948DA-E0EA-B2BC-17E9-4963094A4E54}"/>
              </a:ext>
            </a:extLst>
          </p:cNvPr>
          <p:cNvSpPr txBox="1">
            <a:spLocks/>
          </p:cNvSpPr>
          <p:nvPr/>
        </p:nvSpPr>
        <p:spPr bwMode="auto">
          <a:xfrm>
            <a:off x="853921" y="1632317"/>
            <a:ext cx="7661429" cy="4549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pt-BR" sz="1800" dirty="0"/>
              <a:t>Stilizare locală</a:t>
            </a:r>
            <a:endParaRPr lang="ro-MD" sz="1800" dirty="0"/>
          </a:p>
          <a:p>
            <a:pPr indent="355600" algn="just">
              <a:lnSpc>
                <a:spcPct val="150000"/>
              </a:lnSpc>
            </a:pPr>
            <a:r>
              <a:rPr lang="it-IT" sz="1800" b="0" dirty="0"/>
              <a:t>Un container poate avea propriile stiluri, care se aplică doar pe zona lui:</a:t>
            </a:r>
            <a:endParaRPr lang="ro-MD" sz="1800" b="0" dirty="0"/>
          </a:p>
          <a:p>
            <a:pPr indent="355600" algn="just">
              <a:lnSpc>
                <a:spcPct val="150000"/>
              </a:lnSpc>
            </a:pPr>
            <a:endParaRPr lang="ro-MD" sz="1800" b="0" dirty="0"/>
          </a:p>
          <a:p>
            <a:pPr marL="536575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dirty="0"/>
              <a:t>culoare de fundal,</a:t>
            </a:r>
          </a:p>
          <a:p>
            <a:pPr marL="536575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dirty="0"/>
              <a:t>borduri,</a:t>
            </a:r>
          </a:p>
          <a:p>
            <a:pPr marL="536575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dirty="0"/>
              <a:t>spațiere,</a:t>
            </a:r>
          </a:p>
          <a:p>
            <a:pPr marL="536575" indent="-180975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dirty="0"/>
              <a:t>margini.</a:t>
            </a:r>
          </a:p>
          <a:p>
            <a:pPr indent="355600" algn="just">
              <a:lnSpc>
                <a:spcPct val="150000"/>
              </a:lnSpc>
            </a:pPr>
            <a:endParaRPr lang="ro-MD" sz="1800" b="0" dirty="0"/>
          </a:p>
          <a:p>
            <a:pPr indent="355600" algn="just">
              <a:lnSpc>
                <a:spcPct val="150000"/>
              </a:lnSpc>
            </a:pPr>
            <a:r>
              <a:rPr lang="ro-MD" sz="1800" b="0" dirty="0"/>
              <a:t>Astfel se pot crea panouri vizuale distincte.</a:t>
            </a:r>
          </a:p>
        </p:txBody>
      </p:sp>
    </p:spTree>
    <p:extLst>
      <p:ext uri="{BB962C8B-B14F-4D97-AF65-F5344CB8AC3E}">
        <p14:creationId xmlns:p14="http://schemas.microsoft.com/office/powerpoint/2010/main" val="42204442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32373D-C651-F3C9-CF9D-1C53224285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6EA9A9-0451-BB30-8991-FD0D31E7E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82142D8-7DF9-8DCA-0B3D-1AF062940B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5339166-12D6-6C8C-E000-DDA2B4D99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222" y="561202"/>
            <a:ext cx="5258272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 err="1"/>
              <a:t>Tkinter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ECB82DB1-1026-6DC5-A8AA-80B640C8EE75}"/>
              </a:ext>
            </a:extLst>
          </p:cNvPr>
          <p:cNvSpPr txBox="1">
            <a:spLocks/>
          </p:cNvSpPr>
          <p:nvPr/>
        </p:nvSpPr>
        <p:spPr bwMode="auto">
          <a:xfrm>
            <a:off x="853921" y="1632317"/>
            <a:ext cx="7661429" cy="4549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it-IT" sz="1800" dirty="0"/>
              <a:t>Control asupra comportamentului la redimensionare</a:t>
            </a:r>
            <a:endParaRPr lang="ro-MD" sz="1800" dirty="0"/>
          </a:p>
          <a:p>
            <a:pPr indent="355600" algn="just">
              <a:lnSpc>
                <a:spcPct val="150000"/>
              </a:lnSpc>
            </a:pPr>
            <a:r>
              <a:rPr lang="it-IT" sz="1800" b="0" dirty="0"/>
              <a:t>Containerele ajută aplicația să se comporte corect atunci când fereastra principală este redimensionată:</a:t>
            </a:r>
            <a:endParaRPr lang="ro-MD" sz="1800" b="0" dirty="0"/>
          </a:p>
          <a:p>
            <a:pPr marL="627063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800" b="0" dirty="0"/>
              <a:t>anumite secțiuni pot rămâne fixe,</a:t>
            </a:r>
            <a:endParaRPr lang="ro-MD" sz="1800" b="0" dirty="0"/>
          </a:p>
          <a:p>
            <a:pPr marL="627063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800" b="0" dirty="0"/>
              <a:t>altele se pot extinde automat,</a:t>
            </a:r>
            <a:endParaRPr lang="ro-MD" sz="1800" b="0" dirty="0"/>
          </a:p>
          <a:p>
            <a:pPr marL="627063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800" b="0" dirty="0"/>
              <a:t>unele pot avea dimensiuni minime.</a:t>
            </a:r>
            <a:endParaRPr lang="ro-MD" sz="1800" b="0" dirty="0"/>
          </a:p>
        </p:txBody>
      </p:sp>
    </p:spTree>
    <p:extLst>
      <p:ext uri="{BB962C8B-B14F-4D97-AF65-F5344CB8AC3E}">
        <p14:creationId xmlns:p14="http://schemas.microsoft.com/office/powerpoint/2010/main" val="3357378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7C5E29-B660-17B3-2477-39773F3145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F10B21-6BBB-01F9-88B9-2E18E278B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E306D52-387B-D593-996E-8953F205F25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78BC3CA-5061-4F1B-0B21-7F236AEA6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222" y="561202"/>
            <a:ext cx="5258272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 err="1"/>
              <a:t>Tkinter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83B026F-AE43-C26F-6CC9-D86ACFC972DB}"/>
              </a:ext>
            </a:extLst>
          </p:cNvPr>
          <p:cNvSpPr txBox="1">
            <a:spLocks/>
          </p:cNvSpPr>
          <p:nvPr/>
        </p:nvSpPr>
        <p:spPr bwMode="auto">
          <a:xfrm>
            <a:off x="853921" y="1632318"/>
            <a:ext cx="7661429" cy="1488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it-IT" sz="1800" dirty="0"/>
              <a:t>Gruparea widgeturilor în mod tematic</a:t>
            </a:r>
            <a:endParaRPr lang="ro-MD" sz="1800" dirty="0"/>
          </a:p>
          <a:p>
            <a:pPr indent="355600" algn="just">
              <a:lnSpc>
                <a:spcPct val="150000"/>
              </a:lnSpc>
            </a:pPr>
            <a:r>
              <a:rPr lang="it-IT" sz="1800" b="0" dirty="0"/>
              <a:t>Containerele sunt folosite pentru a grupa elemente care aparțin aceleiași funcții.</a:t>
            </a:r>
            <a:endParaRPr lang="ro-MD" sz="1800" b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23D5DE5-4C55-DDB0-EA71-1C194AA914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1122" y="3204179"/>
            <a:ext cx="5581756" cy="2463589"/>
          </a:xfrm>
          <a:prstGeom prst="rect">
            <a:avLst/>
          </a:prstGeom>
        </p:spPr>
      </p:pic>
      <p:sp>
        <p:nvSpPr>
          <p:cNvPr id="6" name="Title 3">
            <a:extLst>
              <a:ext uri="{FF2B5EF4-FFF2-40B4-BE49-F238E27FC236}">
                <a16:creationId xmlns:a16="http://schemas.microsoft.com/office/drawing/2014/main" id="{FAEBE434-1D53-0FB7-4A41-9E86D1A99733}"/>
              </a:ext>
            </a:extLst>
          </p:cNvPr>
          <p:cNvSpPr txBox="1">
            <a:spLocks/>
          </p:cNvSpPr>
          <p:nvPr/>
        </p:nvSpPr>
        <p:spPr bwMode="auto">
          <a:xfrm>
            <a:off x="741285" y="5635558"/>
            <a:ext cx="7661429" cy="661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it-IT" sz="1800" b="0" dirty="0"/>
              <a:t>Aici </a:t>
            </a:r>
            <a:r>
              <a:rPr lang="it-IT" sz="1800" dirty="0"/>
              <a:t>frm_login </a:t>
            </a:r>
            <a:r>
              <a:rPr lang="it-IT" sz="1800" b="0" dirty="0"/>
              <a:t>conține toate componentele legate de login.</a:t>
            </a:r>
            <a:endParaRPr lang="ro-MD" sz="1800" b="0" dirty="0"/>
          </a:p>
        </p:txBody>
      </p:sp>
    </p:spTree>
    <p:extLst>
      <p:ext uri="{BB962C8B-B14F-4D97-AF65-F5344CB8AC3E}">
        <p14:creationId xmlns:p14="http://schemas.microsoft.com/office/powerpoint/2010/main" val="31067985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ADC558-4D73-FC45-B07C-1A71E3A746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D21171-E1CA-FEE4-3F38-E71E2494B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DF861F-217F-775B-078C-9E4D0B0D5A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16</a:t>
            </a:fld>
            <a:endParaRPr lang="en-US" altLang="en-US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EA4F4109-FEEF-4A69-1431-BA5F3452676A}"/>
              </a:ext>
            </a:extLst>
          </p:cNvPr>
          <p:cNvSpPr txBox="1">
            <a:spLocks/>
          </p:cNvSpPr>
          <p:nvPr/>
        </p:nvSpPr>
        <p:spPr bwMode="auto">
          <a:xfrm>
            <a:off x="559197" y="3496230"/>
            <a:ext cx="3234429" cy="53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ro-MD" sz="1800" dirty="0"/>
              <a:t>Exemplu de </a:t>
            </a:r>
            <a:r>
              <a:rPr lang="it-IT" sz="1800" dirty="0"/>
              <a:t>aplicație</a:t>
            </a:r>
            <a:r>
              <a:rPr lang="ro-MD" sz="1800" dirty="0"/>
              <a:t> cu UI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F5B4FE6-3C78-B938-90A0-9D3FF9C7A8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9560" y="1645747"/>
            <a:ext cx="4195309" cy="4558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7444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0B253A-A817-9B0E-FDDA-78F58A5BB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D82D2E-A0A5-E646-A7D7-F5358E33C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C7F60D3-CD70-CCD3-C8C0-73CCB948E0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17</a:t>
            </a:fld>
            <a:endParaRPr lang="en-US" altLang="en-US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CEFDA1C1-A08E-3634-72ED-57F2371954FB}"/>
              </a:ext>
            </a:extLst>
          </p:cNvPr>
          <p:cNvSpPr txBox="1">
            <a:spLocks/>
          </p:cNvSpPr>
          <p:nvPr/>
        </p:nvSpPr>
        <p:spPr bwMode="auto">
          <a:xfrm>
            <a:off x="559197" y="1773962"/>
            <a:ext cx="8018297" cy="2671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ro-MD" sz="1800" dirty="0" err="1"/>
              <a:t>ttk</a:t>
            </a:r>
            <a:r>
              <a:rPr lang="ro-MD" sz="1800" dirty="0"/>
              <a:t> </a:t>
            </a:r>
            <a:r>
              <a:rPr lang="ro-MD" sz="1800" b="0" dirty="0"/>
              <a:t>este o subbibliotecă a </a:t>
            </a:r>
            <a:r>
              <a:rPr lang="ro-MD" sz="1800" b="0" dirty="0" err="1"/>
              <a:t>Tkinter</a:t>
            </a:r>
            <a:r>
              <a:rPr lang="ro-MD" sz="1800" b="0" dirty="0"/>
              <a:t> care oferă </a:t>
            </a:r>
            <a:r>
              <a:rPr lang="ro-MD" sz="1800" b="0" dirty="0" err="1"/>
              <a:t>widgeturi</a:t>
            </a:r>
            <a:r>
              <a:rPr lang="ro-MD" sz="1800" b="0" dirty="0"/>
              <a:t> moderne, stilizate și tematice, mult mai elegante și mai flexibile decât </a:t>
            </a:r>
            <a:r>
              <a:rPr lang="ro-MD" sz="1800" b="0" dirty="0" err="1"/>
              <a:t>widgeturile</a:t>
            </a:r>
            <a:r>
              <a:rPr lang="ro-MD" sz="1800" b="0" dirty="0"/>
              <a:t> clasice </a:t>
            </a:r>
            <a:r>
              <a:rPr lang="ro-MD" sz="1800" b="0" dirty="0" err="1"/>
              <a:t>Tkinter</a:t>
            </a:r>
            <a:r>
              <a:rPr lang="ro-MD" sz="1800" b="0" dirty="0"/>
              <a:t>.</a:t>
            </a:r>
          </a:p>
          <a:p>
            <a:pPr indent="355600" algn="just">
              <a:lnSpc>
                <a:spcPct val="150000"/>
              </a:lnSpc>
            </a:pPr>
            <a:r>
              <a:rPr lang="ro-MD" sz="1800" dirty="0"/>
              <a:t>Definiție</a:t>
            </a:r>
            <a:r>
              <a:rPr lang="ro-MD" sz="1800" b="0" dirty="0"/>
              <a:t>: </a:t>
            </a:r>
            <a:r>
              <a:rPr lang="ro-MD" sz="1800" b="0" dirty="0" err="1"/>
              <a:t>ttk</a:t>
            </a:r>
            <a:r>
              <a:rPr lang="ro-MD" sz="1800" b="0" dirty="0"/>
              <a:t> = “</a:t>
            </a:r>
            <a:r>
              <a:rPr lang="ro-MD" sz="1800" b="0" dirty="0" err="1"/>
              <a:t>themed</a:t>
            </a:r>
            <a:r>
              <a:rPr lang="ro-MD" sz="1800" b="0" dirty="0"/>
              <a:t> </a:t>
            </a:r>
            <a:r>
              <a:rPr lang="ro-MD" sz="1800" b="0" dirty="0" err="1"/>
              <a:t>Tk</a:t>
            </a:r>
            <a:r>
              <a:rPr lang="ro-MD" sz="1800" b="0" dirty="0"/>
              <a:t>”</a:t>
            </a:r>
          </a:p>
          <a:p>
            <a:pPr indent="355600" algn="just">
              <a:lnSpc>
                <a:spcPct val="150000"/>
              </a:lnSpc>
            </a:pPr>
            <a:r>
              <a:rPr lang="ro-MD" sz="1800" b="0" dirty="0"/>
              <a:t>Este un modul care extinde </a:t>
            </a:r>
            <a:r>
              <a:rPr lang="ro-MD" sz="1800" b="0" dirty="0" err="1"/>
              <a:t>Tkinter</a:t>
            </a:r>
            <a:r>
              <a:rPr lang="ro-MD" sz="1800" b="0" dirty="0"/>
              <a:t> cu </a:t>
            </a:r>
            <a:r>
              <a:rPr lang="ro-MD" sz="1800" b="0" dirty="0" err="1"/>
              <a:t>widgeturi</a:t>
            </a:r>
            <a:r>
              <a:rPr lang="ro-MD" sz="1800" b="0" dirty="0"/>
              <a:t> tematizabile, folosește stiluri moderne și poate schimba aspectul aplicației în funcție de tema sistemului de operare.</a:t>
            </a:r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69F9FA44-281E-C4CC-BD74-579903EEC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222" y="561202"/>
            <a:ext cx="5258272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 err="1"/>
              <a:t>Tkinter</a:t>
            </a:r>
            <a:r>
              <a:rPr lang="ro-MD" sz="2400" dirty="0"/>
              <a:t>, </a:t>
            </a:r>
            <a:r>
              <a:rPr lang="ro-MD" sz="2400" dirty="0" err="1"/>
              <a:t>ttk</a:t>
            </a:r>
            <a:endParaRPr lang="ro-MD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EB80A8-4B11-A4BB-7399-7AA0C260AD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71982" y="4824546"/>
            <a:ext cx="3724459" cy="588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4634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FD4521-5DFD-8C4C-1C52-FEDF0C2A96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C65004-6A26-7A0C-DF1A-0FA2F7062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61A33A8-B245-DCEA-DA1F-95169188DF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18</a:t>
            </a:fld>
            <a:endParaRPr lang="en-US" altLang="en-US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BE23F0D2-CC5D-69D6-B94B-D428282C8DA4}"/>
              </a:ext>
            </a:extLst>
          </p:cNvPr>
          <p:cNvSpPr txBox="1">
            <a:spLocks/>
          </p:cNvSpPr>
          <p:nvPr/>
        </p:nvSpPr>
        <p:spPr bwMode="auto">
          <a:xfrm>
            <a:off x="559197" y="1773962"/>
            <a:ext cx="8018297" cy="431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ro-MD" sz="1800" b="0" dirty="0" err="1"/>
              <a:t>Widgeturile</a:t>
            </a:r>
            <a:r>
              <a:rPr lang="ro-MD" sz="1800" b="0" dirty="0"/>
              <a:t> standard </a:t>
            </a:r>
            <a:r>
              <a:rPr lang="ro-MD" sz="1800" b="0" dirty="0" err="1"/>
              <a:t>Tkinter</a:t>
            </a:r>
            <a:r>
              <a:rPr lang="ro-MD" sz="1800" b="0" dirty="0"/>
              <a:t> (cele simple: </a:t>
            </a:r>
            <a:r>
              <a:rPr lang="ro-MD" sz="1800" b="0" dirty="0" err="1"/>
              <a:t>Button</a:t>
            </a:r>
            <a:r>
              <a:rPr lang="ro-MD" sz="1800" b="0" dirty="0"/>
              <a:t>, </a:t>
            </a:r>
            <a:r>
              <a:rPr lang="ro-MD" sz="1800" b="0" dirty="0" err="1"/>
              <a:t>Label</a:t>
            </a:r>
            <a:r>
              <a:rPr lang="ro-MD" sz="1800" b="0" dirty="0"/>
              <a:t>, </a:t>
            </a:r>
            <a:r>
              <a:rPr lang="ro-MD" sz="1800" b="0" dirty="0" err="1"/>
              <a:t>Entry</a:t>
            </a:r>
            <a:r>
              <a:rPr lang="ro-MD" sz="1800" b="0" dirty="0"/>
              <a:t>, </a:t>
            </a:r>
            <a:r>
              <a:rPr lang="ro-MD" sz="1800" b="0" dirty="0" err="1"/>
              <a:t>Frame</a:t>
            </a:r>
            <a:r>
              <a:rPr lang="ro-MD" sz="1800" b="0" dirty="0"/>
              <a:t>) sunt foarte „clasice”, cu aspect învechit.</a:t>
            </a:r>
          </a:p>
          <a:p>
            <a:pPr indent="355600" algn="just">
              <a:lnSpc>
                <a:spcPct val="150000"/>
              </a:lnSpc>
            </a:pPr>
            <a:r>
              <a:rPr lang="ro-MD" sz="1800" b="0" dirty="0" err="1"/>
              <a:t>ttk</a:t>
            </a:r>
            <a:r>
              <a:rPr lang="ro-MD" sz="1800" b="0" dirty="0"/>
              <a:t> introduce </a:t>
            </a:r>
            <a:r>
              <a:rPr lang="ro-MD" sz="1800" b="0" dirty="0" err="1"/>
              <a:t>widgeturi</a:t>
            </a:r>
            <a:r>
              <a:rPr lang="ro-MD" sz="1800" b="0" dirty="0"/>
              <a:t> redesenate și un sistem de stilizare, făcând interfețele:</a:t>
            </a:r>
          </a:p>
          <a:p>
            <a:pPr indent="355600" algn="just">
              <a:lnSpc>
                <a:spcPct val="150000"/>
              </a:lnSpc>
            </a:pPr>
            <a:r>
              <a:rPr lang="ro-MD" sz="1800" b="0" dirty="0"/>
              <a:t>✔ mai moderne</a:t>
            </a:r>
          </a:p>
          <a:p>
            <a:pPr indent="355600" algn="just">
              <a:lnSpc>
                <a:spcPct val="150000"/>
              </a:lnSpc>
            </a:pPr>
            <a:r>
              <a:rPr lang="ro-MD" sz="1800" b="0" dirty="0"/>
              <a:t>✔ mai flexibile</a:t>
            </a:r>
          </a:p>
          <a:p>
            <a:pPr indent="355600" algn="just">
              <a:lnSpc>
                <a:spcPct val="150000"/>
              </a:lnSpc>
            </a:pPr>
            <a:r>
              <a:rPr lang="ro-MD" sz="1800" b="0" dirty="0"/>
              <a:t>✔ mai compatibile cu Windows, </a:t>
            </a:r>
            <a:r>
              <a:rPr lang="ro-MD" sz="1800" b="0" dirty="0" err="1"/>
              <a:t>macOS</a:t>
            </a:r>
            <a:r>
              <a:rPr lang="ro-MD" sz="1800" b="0" dirty="0"/>
              <a:t> și Linux</a:t>
            </a:r>
          </a:p>
          <a:p>
            <a:pPr indent="355600" algn="just">
              <a:lnSpc>
                <a:spcPct val="150000"/>
              </a:lnSpc>
            </a:pPr>
            <a:r>
              <a:rPr lang="ro-MD" sz="1800" b="0" dirty="0"/>
              <a:t>✔ mai consistente vizual</a:t>
            </a:r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00BE017E-2087-DD6E-3D00-9B8572396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222" y="561202"/>
            <a:ext cx="5258272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 err="1"/>
              <a:t>Tkinter</a:t>
            </a:r>
            <a:r>
              <a:rPr lang="ro-MD" sz="2400" dirty="0"/>
              <a:t>, </a:t>
            </a:r>
            <a:r>
              <a:rPr lang="ro-MD" sz="2400" dirty="0" err="1"/>
              <a:t>ttk</a:t>
            </a:r>
            <a:endParaRPr lang="ro-MD" sz="2400" dirty="0"/>
          </a:p>
        </p:txBody>
      </p:sp>
    </p:spTree>
    <p:extLst>
      <p:ext uri="{BB962C8B-B14F-4D97-AF65-F5344CB8AC3E}">
        <p14:creationId xmlns:p14="http://schemas.microsoft.com/office/powerpoint/2010/main" val="33471229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EC3903-F03C-3BAC-5B03-38D68296E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E0F91F-7E78-5811-DBF0-389B4FE0E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D8FA447-5061-3EEC-4A7A-902A7DCE75E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19</a:t>
            </a:fld>
            <a:endParaRPr lang="en-US" altLang="en-US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E6A1A17C-7D3F-25DB-1BD0-C3BBFEC26D44}"/>
              </a:ext>
            </a:extLst>
          </p:cNvPr>
          <p:cNvSpPr txBox="1">
            <a:spLocks/>
          </p:cNvSpPr>
          <p:nvPr/>
        </p:nvSpPr>
        <p:spPr bwMode="auto">
          <a:xfrm>
            <a:off x="559197" y="1773962"/>
            <a:ext cx="8018297" cy="431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ro-MD" sz="1800" dirty="0" err="1"/>
              <a:t>ttk</a:t>
            </a:r>
            <a:r>
              <a:rPr lang="ro-MD" sz="1800" b="0" dirty="0"/>
              <a:t> oferă </a:t>
            </a:r>
            <a:r>
              <a:rPr lang="ro-MD" sz="1800" b="0" dirty="0" err="1"/>
              <a:t>widgeturi</a:t>
            </a:r>
            <a:r>
              <a:rPr lang="ro-MD" sz="1800" b="0" dirty="0"/>
              <a:t> moderne precum:</a:t>
            </a:r>
          </a:p>
          <a:p>
            <a:pPr indent="355600" algn="just">
              <a:lnSpc>
                <a:spcPct val="150000"/>
              </a:lnSpc>
            </a:pPr>
            <a:r>
              <a:rPr lang="ro-MD" sz="1800" b="0" dirty="0" err="1"/>
              <a:t>ttk.Button</a:t>
            </a:r>
            <a:endParaRPr lang="ro-MD" sz="1800" b="0" dirty="0"/>
          </a:p>
          <a:p>
            <a:pPr indent="355600" algn="just">
              <a:lnSpc>
                <a:spcPct val="150000"/>
              </a:lnSpc>
            </a:pPr>
            <a:r>
              <a:rPr lang="ro-MD" sz="1800" b="0" dirty="0" err="1"/>
              <a:t>ttk.Label</a:t>
            </a:r>
            <a:endParaRPr lang="ro-MD" sz="1800" b="0" dirty="0"/>
          </a:p>
          <a:p>
            <a:pPr indent="355600" algn="just">
              <a:lnSpc>
                <a:spcPct val="150000"/>
              </a:lnSpc>
            </a:pPr>
            <a:r>
              <a:rPr lang="ro-MD" sz="1800" b="0" dirty="0" err="1"/>
              <a:t>ttk.Entry</a:t>
            </a:r>
            <a:endParaRPr lang="ro-MD" sz="1800" b="0" dirty="0"/>
          </a:p>
          <a:p>
            <a:pPr indent="355600" algn="just">
              <a:lnSpc>
                <a:spcPct val="150000"/>
              </a:lnSpc>
            </a:pPr>
            <a:r>
              <a:rPr lang="ro-MD" sz="1800" b="0" dirty="0" err="1"/>
              <a:t>ttk.Checkbutton</a:t>
            </a:r>
            <a:endParaRPr lang="ro-MD" sz="1800" b="0" dirty="0"/>
          </a:p>
          <a:p>
            <a:pPr indent="355600" algn="just">
              <a:lnSpc>
                <a:spcPct val="150000"/>
              </a:lnSpc>
            </a:pPr>
            <a:r>
              <a:rPr lang="ro-MD" sz="1800" b="0" dirty="0" err="1"/>
              <a:t>ttk.Combobox</a:t>
            </a:r>
            <a:r>
              <a:rPr lang="ro-MD" sz="1800" b="0" dirty="0"/>
              <a:t> ✔ (foarte util)</a:t>
            </a:r>
          </a:p>
          <a:p>
            <a:pPr indent="355600" algn="just">
              <a:lnSpc>
                <a:spcPct val="150000"/>
              </a:lnSpc>
            </a:pPr>
            <a:r>
              <a:rPr lang="ro-MD" sz="1800" b="0" dirty="0" err="1"/>
              <a:t>ttk.Treeview</a:t>
            </a:r>
            <a:r>
              <a:rPr lang="ro-MD" sz="1800" b="0" dirty="0"/>
              <a:t> ✔ (tabele, liste)</a:t>
            </a:r>
          </a:p>
          <a:p>
            <a:pPr indent="355600" algn="just">
              <a:lnSpc>
                <a:spcPct val="150000"/>
              </a:lnSpc>
            </a:pPr>
            <a:r>
              <a:rPr lang="ro-MD" sz="1800" b="0" dirty="0" err="1"/>
              <a:t>ttk.Notebook</a:t>
            </a:r>
            <a:r>
              <a:rPr lang="ro-MD" sz="1800" b="0" dirty="0"/>
              <a:t> ✔ (</a:t>
            </a:r>
            <a:r>
              <a:rPr lang="ro-MD" sz="1800" b="0" dirty="0" err="1"/>
              <a:t>tab-uri</a:t>
            </a:r>
            <a:r>
              <a:rPr lang="ro-MD" sz="1800" b="0" dirty="0"/>
              <a:t>)</a:t>
            </a:r>
          </a:p>
          <a:p>
            <a:pPr indent="355600" algn="just">
              <a:lnSpc>
                <a:spcPct val="150000"/>
              </a:lnSpc>
            </a:pPr>
            <a:r>
              <a:rPr lang="ro-MD" sz="1800" b="0" dirty="0" err="1"/>
              <a:t>ttk.Progressbar</a:t>
            </a:r>
            <a:r>
              <a:rPr lang="ro-MD" sz="1800" b="0" dirty="0"/>
              <a:t> ✔</a:t>
            </a:r>
          </a:p>
          <a:p>
            <a:pPr indent="355600" algn="just">
              <a:lnSpc>
                <a:spcPct val="150000"/>
              </a:lnSpc>
            </a:pPr>
            <a:r>
              <a:rPr lang="ro-MD" sz="1800" b="0" dirty="0" err="1"/>
              <a:t>ttk.Scale</a:t>
            </a:r>
            <a:endParaRPr lang="ro-MD" sz="1800" b="0" dirty="0"/>
          </a:p>
          <a:p>
            <a:pPr indent="355600" algn="just">
              <a:lnSpc>
                <a:spcPct val="150000"/>
              </a:lnSpc>
            </a:pPr>
            <a:r>
              <a:rPr lang="ro-MD" sz="1800" b="0" dirty="0" err="1"/>
              <a:t>ttk.Frame</a:t>
            </a:r>
            <a:endParaRPr lang="ro-MD" sz="1800" b="0" dirty="0"/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1586A4F4-1BA6-99AD-4AE8-1BCCF64E4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222" y="561202"/>
            <a:ext cx="5258272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 err="1"/>
              <a:t>Tkinter</a:t>
            </a:r>
            <a:r>
              <a:rPr lang="ro-MD" sz="2400" dirty="0"/>
              <a:t>, </a:t>
            </a:r>
            <a:r>
              <a:rPr lang="ro-MD" sz="2400" dirty="0" err="1"/>
              <a:t>ttk</a:t>
            </a:r>
            <a:endParaRPr lang="ro-MD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89F0C3-73DA-E5F9-D3EE-C26B980489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4737" y="5079896"/>
            <a:ext cx="4330613" cy="762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131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8C699D-A754-37E7-DCC4-D8A1CFFF8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B27970-0D5B-C507-72E5-8DC91ABAA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BF4C542-F7D4-FFBE-B8A0-6D0491C4BFD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0A105BF-8241-6748-54A9-A104E641B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6227" y="546088"/>
            <a:ext cx="3061939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Noțiuni introductive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BECAA38-AA0A-DAC0-7098-CE72F4C7273A}"/>
              </a:ext>
            </a:extLst>
          </p:cNvPr>
          <p:cNvSpPr txBox="1">
            <a:spLocks/>
          </p:cNvSpPr>
          <p:nvPr/>
        </p:nvSpPr>
        <p:spPr bwMode="auto">
          <a:xfrm>
            <a:off x="916065" y="2471147"/>
            <a:ext cx="7661429" cy="2617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ro-RO" sz="1800" dirty="0" err="1"/>
              <a:t>Tkinter</a:t>
            </a:r>
            <a:r>
              <a:rPr lang="ro-RO" sz="1800" b="0" dirty="0"/>
              <a:t> reprezintă biblioteca standard pentru construirea interfețelor grafice în </a:t>
            </a:r>
            <a:r>
              <a:rPr lang="ro-RO" sz="1800" b="0" dirty="0" err="1"/>
              <a:t>Python</a:t>
            </a:r>
            <a:r>
              <a:rPr lang="ro-RO" sz="1800" b="0" dirty="0"/>
              <a:t>. Ea este inclusă implicit în distribuția </a:t>
            </a:r>
            <a:r>
              <a:rPr lang="ro-RO" sz="1800" b="0" dirty="0" err="1"/>
              <a:t>CPython</a:t>
            </a:r>
            <a:r>
              <a:rPr lang="ro-RO" sz="1800" b="0" dirty="0"/>
              <a:t>, ceea ce înseamnă că nu necesită instalare suplimentară. </a:t>
            </a:r>
            <a:r>
              <a:rPr lang="ro-RO" sz="1800" b="0" dirty="0" err="1"/>
              <a:t>Tkinter</a:t>
            </a:r>
            <a:r>
              <a:rPr lang="ro-RO" sz="1800" b="0" dirty="0"/>
              <a:t> este un </a:t>
            </a:r>
            <a:r>
              <a:rPr lang="ro-RO" sz="1800" b="0" dirty="0" err="1"/>
              <a:t>wrapper</a:t>
            </a:r>
            <a:r>
              <a:rPr lang="ro-RO" sz="1800" b="0" dirty="0"/>
              <a:t> peste biblioteca </a:t>
            </a:r>
            <a:r>
              <a:rPr lang="ro-RO" sz="1800" b="0" dirty="0" err="1"/>
              <a:t>Tcl</a:t>
            </a:r>
            <a:r>
              <a:rPr lang="ro-RO" sz="1800" b="0" dirty="0"/>
              <a:t>/</a:t>
            </a:r>
            <a:r>
              <a:rPr lang="ro-RO" sz="1800" b="0" dirty="0" err="1"/>
              <a:t>Tk</a:t>
            </a:r>
            <a:r>
              <a:rPr lang="ro-RO" sz="1800" b="0" dirty="0"/>
              <a:t>, foarte stabilă, multiplatformă, utilizată de decenii în mediul academic și industrial.</a:t>
            </a:r>
          </a:p>
        </p:txBody>
      </p:sp>
    </p:spTree>
    <p:extLst>
      <p:ext uri="{BB962C8B-B14F-4D97-AF65-F5344CB8AC3E}">
        <p14:creationId xmlns:p14="http://schemas.microsoft.com/office/powerpoint/2010/main" val="35656188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A9F301-5952-0194-2DA6-F14C5A08AD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C095B3-55DF-4CF6-BB1B-5DC26F665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2FF6E7F-BC20-97EC-9FB9-CB4FDF17F9B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20</a:t>
            </a:fld>
            <a:endParaRPr lang="en-US" altLang="en-US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AB5F6A47-6712-F814-FDAD-4F9B8F206CFC}"/>
              </a:ext>
            </a:extLst>
          </p:cNvPr>
          <p:cNvSpPr txBox="1">
            <a:spLocks/>
          </p:cNvSpPr>
          <p:nvPr/>
        </p:nvSpPr>
        <p:spPr bwMode="auto">
          <a:xfrm>
            <a:off x="559197" y="1773962"/>
            <a:ext cx="8018297" cy="828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it-IT" sz="1800" dirty="0"/>
              <a:t>ttk</a:t>
            </a:r>
            <a:r>
              <a:rPr lang="it-IT" sz="1800" b="0" dirty="0"/>
              <a:t> include clasa Style care permite tema și personalizarea aspectului:</a:t>
            </a:r>
            <a:endParaRPr lang="ro-RO" sz="1800" b="0" dirty="0"/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70402546-123E-EBC6-AF78-5031D8810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222" y="561202"/>
            <a:ext cx="5258272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 err="1"/>
              <a:t>Tkinter</a:t>
            </a:r>
            <a:r>
              <a:rPr lang="ro-MD" sz="2400" dirty="0"/>
              <a:t>, </a:t>
            </a:r>
            <a:r>
              <a:rPr lang="ro-MD" sz="2400" dirty="0" err="1"/>
              <a:t>ttk</a:t>
            </a:r>
            <a:endParaRPr lang="ro-MD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2BB173C-41A9-EA52-A859-5966486B81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909" y="2869612"/>
            <a:ext cx="7218181" cy="1350499"/>
          </a:xfrm>
          <a:prstGeom prst="rect">
            <a:avLst/>
          </a:prstGeom>
        </p:spPr>
      </p:pic>
      <p:sp>
        <p:nvSpPr>
          <p:cNvPr id="9" name="Title 3">
            <a:extLst>
              <a:ext uri="{FF2B5EF4-FFF2-40B4-BE49-F238E27FC236}">
                <a16:creationId xmlns:a16="http://schemas.microsoft.com/office/drawing/2014/main" id="{45A35C12-4A17-EDFB-0C0D-A11CA1078347}"/>
              </a:ext>
            </a:extLst>
          </p:cNvPr>
          <p:cNvSpPr txBox="1">
            <a:spLocks/>
          </p:cNvSpPr>
          <p:nvPr/>
        </p:nvSpPr>
        <p:spPr bwMode="auto">
          <a:xfrm>
            <a:off x="628650" y="4431957"/>
            <a:ext cx="8018297" cy="1350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ro-RO" sz="1800" b="0" dirty="0"/>
              <a:t>Se poate schimba: tema (</a:t>
            </a:r>
            <a:r>
              <a:rPr lang="ro-RO" sz="1800" b="0" dirty="0" err="1"/>
              <a:t>default</a:t>
            </a:r>
            <a:r>
              <a:rPr lang="ro-RO" sz="1800" b="0" dirty="0"/>
              <a:t>, </a:t>
            </a:r>
            <a:r>
              <a:rPr lang="ro-RO" sz="1800" b="0" dirty="0" err="1"/>
              <a:t>clam</a:t>
            </a:r>
            <a:r>
              <a:rPr lang="ro-RO" sz="1800" b="0" dirty="0"/>
              <a:t>, alt, </a:t>
            </a:r>
            <a:r>
              <a:rPr lang="ro-RO" sz="1800" b="0" dirty="0" err="1"/>
              <a:t>vista</a:t>
            </a:r>
            <a:r>
              <a:rPr lang="ro-RO" sz="1800" b="0" dirty="0"/>
              <a:t>, </a:t>
            </a:r>
            <a:r>
              <a:rPr lang="ro-RO" sz="1800" b="0" dirty="0" err="1"/>
              <a:t>xpnative</a:t>
            </a:r>
            <a:r>
              <a:rPr lang="ro-RO" sz="1800" b="0" dirty="0"/>
              <a:t>…), fontul, culoarea de fundal, contururi, </a:t>
            </a:r>
            <a:r>
              <a:rPr lang="ro-RO" sz="1800" b="0" dirty="0" err="1"/>
              <a:t>padding</a:t>
            </a:r>
            <a:r>
              <a:rPr lang="ro-RO" sz="1800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53823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9A6610-7A24-B7AB-842B-FC680040D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5CAA20-6C7E-E785-EF4F-A55F8F04B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E2769FA-EB49-A1C3-4F12-CE7B8412114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21</a:t>
            </a:fld>
            <a:endParaRPr lang="en-US" altLang="en-US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A14967DF-1FD4-E93C-1A0C-615B43AF530D}"/>
              </a:ext>
            </a:extLst>
          </p:cNvPr>
          <p:cNvSpPr txBox="1">
            <a:spLocks/>
          </p:cNvSpPr>
          <p:nvPr/>
        </p:nvSpPr>
        <p:spPr bwMode="auto">
          <a:xfrm>
            <a:off x="559197" y="1773962"/>
            <a:ext cx="8018297" cy="828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ro-RO" sz="1800" b="0" dirty="0"/>
              <a:t>Comparație dintre </a:t>
            </a:r>
            <a:r>
              <a:rPr lang="ro-RO" sz="1800" b="0" dirty="0" err="1"/>
              <a:t>tk</a:t>
            </a:r>
            <a:r>
              <a:rPr lang="ro-RO" sz="1800" b="0" dirty="0"/>
              <a:t> și </a:t>
            </a:r>
            <a:r>
              <a:rPr lang="ro-RO" sz="1800" b="0" dirty="0" err="1"/>
              <a:t>ttk</a:t>
            </a:r>
            <a:r>
              <a:rPr lang="ro-RO" sz="1800" b="0" dirty="0"/>
              <a:t>:</a:t>
            </a:r>
          </a:p>
        </p:txBody>
      </p:sp>
      <p:sp>
        <p:nvSpPr>
          <p:cNvPr id="2" name="Title 3">
            <a:extLst>
              <a:ext uri="{FF2B5EF4-FFF2-40B4-BE49-F238E27FC236}">
                <a16:creationId xmlns:a16="http://schemas.microsoft.com/office/drawing/2014/main" id="{F0CCD790-2BFD-D640-F307-ACEE0F769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222" y="561202"/>
            <a:ext cx="5258272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 err="1"/>
              <a:t>Tkinter</a:t>
            </a:r>
            <a:r>
              <a:rPr lang="ro-MD" sz="2400" dirty="0"/>
              <a:t>, </a:t>
            </a:r>
            <a:r>
              <a:rPr lang="ro-MD" sz="2400" dirty="0" err="1"/>
              <a:t>ttk</a:t>
            </a:r>
            <a:endParaRPr lang="ro-MD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66D2F16-21EC-8E2F-5E36-EA6AF08B7E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5736" y="2764914"/>
            <a:ext cx="7105217" cy="2981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4024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D1E034A-08A5-8590-5D7F-3AA3988E70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04ADDD-93D3-6EDC-FFCD-866BCBCD4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737D252-7443-69C2-6D7A-C054C120CF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22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CA024B3-7897-7E5C-4F4B-0795A6960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222" y="561202"/>
            <a:ext cx="5258272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Componentele aplicației </a:t>
            </a:r>
            <a:r>
              <a:rPr lang="ro-MD" sz="2400" dirty="0" err="1"/>
              <a:t>Tkinter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2D7B537E-5A96-68BA-3A43-CED53C36EFB1}"/>
              </a:ext>
            </a:extLst>
          </p:cNvPr>
          <p:cNvSpPr txBox="1">
            <a:spLocks/>
          </p:cNvSpPr>
          <p:nvPr/>
        </p:nvSpPr>
        <p:spPr bwMode="auto">
          <a:xfrm>
            <a:off x="2128011" y="3262240"/>
            <a:ext cx="4887978" cy="886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ro-MD" sz="1800" dirty="0"/>
              <a:t>Exemplu de </a:t>
            </a:r>
            <a:r>
              <a:rPr lang="it-IT" sz="1800" dirty="0"/>
              <a:t>aplicație</a:t>
            </a:r>
            <a:r>
              <a:rPr lang="ro-MD" sz="1800" dirty="0"/>
              <a:t> cu UI și </a:t>
            </a:r>
            <a:r>
              <a:rPr lang="ro-MD" sz="1800" dirty="0" err="1"/>
              <a:t>matplotlib</a:t>
            </a:r>
            <a:endParaRPr lang="ro-MD" sz="1800" dirty="0"/>
          </a:p>
        </p:txBody>
      </p:sp>
    </p:spTree>
    <p:extLst>
      <p:ext uri="{BB962C8B-B14F-4D97-AF65-F5344CB8AC3E}">
        <p14:creationId xmlns:p14="http://schemas.microsoft.com/office/powerpoint/2010/main" val="369422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9DC62F-0FB8-35E7-202F-9DFCE2B15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B439AB-8F11-C5DB-4894-226E7BBEB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26B3A84-B61B-4DBD-25E2-FBA650D006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D7534D3-0CB5-9E8D-B6B4-2DFDF2505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0" y="561202"/>
            <a:ext cx="3107281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Biblioteca </a:t>
            </a:r>
            <a:r>
              <a:rPr lang="ro-MD" sz="2400" dirty="0" err="1"/>
              <a:t>Tkinter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C7C5DAD6-CF26-DC7A-5109-EFDDB2A49E0E}"/>
              </a:ext>
            </a:extLst>
          </p:cNvPr>
          <p:cNvSpPr txBox="1">
            <a:spLocks/>
          </p:cNvSpPr>
          <p:nvPr/>
        </p:nvSpPr>
        <p:spPr bwMode="auto">
          <a:xfrm>
            <a:off x="916065" y="2471147"/>
            <a:ext cx="7661429" cy="2803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o-MD" sz="1800" b="0" dirty="0"/>
              <a:t>Biblioteca (modulul) </a:t>
            </a:r>
            <a:r>
              <a:rPr lang="pt-BR" sz="1800" b="0" dirty="0"/>
              <a:t>Tkinter:</a:t>
            </a:r>
            <a:endParaRPr lang="ro-MD" sz="1800" b="0" dirty="0"/>
          </a:p>
          <a:p>
            <a:pPr marL="808038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800" b="0" dirty="0"/>
              <a:t>este gratuit și vine preinstalat;</a:t>
            </a:r>
            <a:endParaRPr lang="ro-MD" sz="1800" b="0" dirty="0"/>
          </a:p>
          <a:p>
            <a:pPr marL="808038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800" b="0" dirty="0"/>
              <a:t>are o curbă de învățare redusă;</a:t>
            </a:r>
            <a:endParaRPr lang="ro-MD" sz="1800" b="0" dirty="0"/>
          </a:p>
          <a:p>
            <a:pPr marL="808038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800" b="0" dirty="0"/>
              <a:t>este potrivit pentru aplicații educaționale, administrative, instrumente interne;</a:t>
            </a:r>
            <a:endParaRPr lang="ro-MD" sz="1800" b="0" dirty="0"/>
          </a:p>
          <a:p>
            <a:pPr marL="808038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800" b="0" dirty="0"/>
              <a:t>permite prototipare rapidă pentru aplicații desktop.</a:t>
            </a:r>
            <a:endParaRPr lang="ro-MD" sz="1800" b="0" dirty="0"/>
          </a:p>
          <a:p>
            <a:pPr algn="just">
              <a:lnSpc>
                <a:spcPct val="150000"/>
              </a:lnSpc>
            </a:pPr>
            <a:r>
              <a:rPr lang="pt-BR" sz="1800" b="0" dirty="0"/>
              <a:t>În schimb:</a:t>
            </a:r>
            <a:endParaRPr lang="ro-MD" sz="1800" b="0" dirty="0"/>
          </a:p>
          <a:p>
            <a:pPr marL="808038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800" b="0" dirty="0"/>
              <a:t>nu este potrivit pentru interfețe foarte complexe</a:t>
            </a:r>
            <a:r>
              <a:rPr lang="ro-MD" sz="1800" b="0" dirty="0"/>
              <a:t> </a:t>
            </a:r>
            <a:r>
              <a:rPr lang="pt-BR" sz="1800" b="0" dirty="0"/>
              <a:t>(acolo se recomandă PyQt, PySide, Kivy etc.).</a:t>
            </a:r>
            <a:endParaRPr lang="ro-RO" sz="1800" b="0" dirty="0"/>
          </a:p>
        </p:txBody>
      </p:sp>
    </p:spTree>
    <p:extLst>
      <p:ext uri="{BB962C8B-B14F-4D97-AF65-F5344CB8AC3E}">
        <p14:creationId xmlns:p14="http://schemas.microsoft.com/office/powerpoint/2010/main" val="481656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54E317-6151-DF2F-4961-A22E7808B2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75C758-7B91-3CBB-38AB-BDFBC43C8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050861B-4D1B-B75C-4D7E-F2DB6638BE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9A7CCEC-B494-0EDC-19AD-20B6E0B50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222" y="561202"/>
            <a:ext cx="5258272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Componentele aplicației </a:t>
            </a:r>
            <a:r>
              <a:rPr lang="ro-MD" sz="2400" dirty="0" err="1"/>
              <a:t>Tkinter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C42ACAD7-E059-9546-06F6-0F258DDCBC35}"/>
              </a:ext>
            </a:extLst>
          </p:cNvPr>
          <p:cNvSpPr txBox="1">
            <a:spLocks/>
          </p:cNvSpPr>
          <p:nvPr/>
        </p:nvSpPr>
        <p:spPr bwMode="auto">
          <a:xfrm>
            <a:off x="916065" y="1614903"/>
            <a:ext cx="7661429" cy="1420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pt-BR" sz="1800" dirty="0"/>
              <a:t>Fereastra principală</a:t>
            </a:r>
            <a:endParaRPr lang="ro-MD" sz="1800" dirty="0"/>
          </a:p>
          <a:p>
            <a:pPr indent="355600" algn="just">
              <a:lnSpc>
                <a:spcPct val="150000"/>
              </a:lnSpc>
            </a:pPr>
            <a:r>
              <a:rPr lang="ro-RO" sz="1800" b="0" dirty="0"/>
              <a:t>Orice aplicație </a:t>
            </a:r>
            <a:r>
              <a:rPr lang="ro-RO" sz="1800" b="0" dirty="0" err="1"/>
              <a:t>Tkinter</a:t>
            </a:r>
            <a:r>
              <a:rPr lang="ro-RO" sz="1800" b="0" dirty="0"/>
              <a:t> începe prin crearea unui obiect de tipul </a:t>
            </a:r>
            <a:r>
              <a:rPr lang="ro-RO" sz="1800" b="0" dirty="0" err="1"/>
              <a:t>Tk</a:t>
            </a:r>
            <a:r>
              <a:rPr lang="ro-RO" sz="1800" b="0" dirty="0"/>
              <a:t>(). Acesta reprezintă „rădăcina” tuturor elementelor vizuale.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17BCD11-54F4-9CAC-CB45-508DDDAFEA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3309" y="3120391"/>
            <a:ext cx="3497381" cy="1738028"/>
          </a:xfrm>
          <a:prstGeom prst="rect">
            <a:avLst/>
          </a:prstGeom>
        </p:spPr>
      </p:pic>
      <p:sp>
        <p:nvSpPr>
          <p:cNvPr id="6" name="Title 3">
            <a:extLst>
              <a:ext uri="{FF2B5EF4-FFF2-40B4-BE49-F238E27FC236}">
                <a16:creationId xmlns:a16="http://schemas.microsoft.com/office/drawing/2014/main" id="{C060F1C3-D031-22D7-1102-E5CED87E8845}"/>
              </a:ext>
            </a:extLst>
          </p:cNvPr>
          <p:cNvSpPr txBox="1">
            <a:spLocks/>
          </p:cNvSpPr>
          <p:nvPr/>
        </p:nvSpPr>
        <p:spPr bwMode="auto">
          <a:xfrm>
            <a:off x="741284" y="4858419"/>
            <a:ext cx="7661429" cy="1420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ro-RO" sz="1800" dirty="0" err="1"/>
              <a:t>title</a:t>
            </a:r>
            <a:r>
              <a:rPr lang="ro-RO" sz="1800" dirty="0"/>
              <a:t>() </a:t>
            </a:r>
            <a:r>
              <a:rPr lang="ro-RO" sz="1800" b="0" dirty="0"/>
              <a:t>setează titlul ferestrei;</a:t>
            </a:r>
          </a:p>
          <a:p>
            <a:pPr indent="355600" algn="just">
              <a:lnSpc>
                <a:spcPct val="150000"/>
              </a:lnSpc>
            </a:pPr>
            <a:r>
              <a:rPr lang="ro-RO" sz="1800" dirty="0" err="1"/>
              <a:t>geometry</a:t>
            </a:r>
            <a:r>
              <a:rPr lang="ro-RO" sz="1800" dirty="0"/>
              <a:t>() </a:t>
            </a:r>
            <a:r>
              <a:rPr lang="ro-RO" sz="1800" b="0" dirty="0"/>
              <a:t>definește dimensiunea inițială a ferestrei;</a:t>
            </a:r>
          </a:p>
          <a:p>
            <a:pPr indent="355600" algn="just">
              <a:lnSpc>
                <a:spcPct val="150000"/>
              </a:lnSpc>
            </a:pPr>
            <a:r>
              <a:rPr lang="ro-RO" sz="1800" dirty="0" err="1"/>
              <a:t>mainloop</a:t>
            </a:r>
            <a:r>
              <a:rPr lang="ro-RO" sz="1800" dirty="0"/>
              <a:t>() </a:t>
            </a:r>
            <a:r>
              <a:rPr lang="ro-RO" sz="1800" b="0" dirty="0"/>
              <a:t>pornește bucla de evenimente — aplicația devine interactivă.</a:t>
            </a:r>
          </a:p>
        </p:txBody>
      </p:sp>
    </p:spTree>
    <p:extLst>
      <p:ext uri="{BB962C8B-B14F-4D97-AF65-F5344CB8AC3E}">
        <p14:creationId xmlns:p14="http://schemas.microsoft.com/office/powerpoint/2010/main" val="1912098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3095E6-D53E-140F-0B09-09760F19A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2E8610-12A9-43F5-4C2F-2F3A71C6F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965BEE0-A868-5344-4800-ECA9E4471A3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3868E70-54C2-CB35-00FB-8E02D3651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222" y="561202"/>
            <a:ext cx="5258272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Componentele aplicației </a:t>
            </a:r>
            <a:r>
              <a:rPr lang="ro-MD" sz="2400" dirty="0" err="1"/>
              <a:t>Tkinter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63EA943-9CA7-8F35-1070-A04928D7E237}"/>
              </a:ext>
            </a:extLst>
          </p:cNvPr>
          <p:cNvSpPr txBox="1">
            <a:spLocks/>
          </p:cNvSpPr>
          <p:nvPr/>
        </p:nvSpPr>
        <p:spPr bwMode="auto">
          <a:xfrm>
            <a:off x="916065" y="1614903"/>
            <a:ext cx="7661429" cy="1420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pt-BR" sz="1800" dirty="0"/>
              <a:t>Widgeturi</a:t>
            </a:r>
            <a:endParaRPr lang="ro-MD" sz="1800" dirty="0"/>
          </a:p>
          <a:p>
            <a:pPr indent="355600" algn="just">
              <a:lnSpc>
                <a:spcPct val="150000"/>
              </a:lnSpc>
            </a:pPr>
            <a:r>
              <a:rPr lang="ro-RO" sz="1800" b="0" dirty="0" err="1"/>
              <a:t>Tkinter</a:t>
            </a:r>
            <a:r>
              <a:rPr lang="ro-RO" sz="1800" b="0" dirty="0"/>
              <a:t> oferă o gamă largă de elemente vizuale. În această lecție vor fi folosite doar cele fundamentale: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512BBEE-AA97-7064-B15E-D4D82CC081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4391" y="3377908"/>
            <a:ext cx="5096586" cy="2086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481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041884-78FB-94E7-D7B8-2F2F78634F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CF994E-50C9-F122-CDEA-22BD410BE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4FA839F-925F-B88E-72C6-5E9EA021FD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30F59C6-45A2-D80B-5A7B-B700DE907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222" y="561202"/>
            <a:ext cx="5258272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Componentele aplicației </a:t>
            </a:r>
            <a:r>
              <a:rPr lang="ro-MD" sz="2400" dirty="0" err="1"/>
              <a:t>Tkinter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D357C148-F28A-E25B-BF0D-DAD97062AB2A}"/>
              </a:ext>
            </a:extLst>
          </p:cNvPr>
          <p:cNvSpPr txBox="1">
            <a:spLocks/>
          </p:cNvSpPr>
          <p:nvPr/>
        </p:nvSpPr>
        <p:spPr bwMode="auto">
          <a:xfrm>
            <a:off x="916065" y="1614903"/>
            <a:ext cx="7661429" cy="3871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pt-BR" sz="1800" dirty="0"/>
              <a:t>Sisteme de plasare (geometry managers)</a:t>
            </a:r>
            <a:endParaRPr lang="ro-MD" sz="1800" dirty="0"/>
          </a:p>
          <a:p>
            <a:pPr indent="355600" algn="just">
              <a:lnSpc>
                <a:spcPct val="150000"/>
              </a:lnSpc>
            </a:pPr>
            <a:r>
              <a:rPr lang="ro-MD" sz="1800" b="0" dirty="0"/>
              <a:t>Sunt trei metode de poziționare:</a:t>
            </a:r>
          </a:p>
          <a:p>
            <a:pPr indent="355600" algn="just">
              <a:lnSpc>
                <a:spcPct val="150000"/>
              </a:lnSpc>
            </a:pPr>
            <a:r>
              <a:rPr lang="ro-MD" sz="1800" dirty="0" err="1"/>
              <a:t>pack</a:t>
            </a:r>
            <a:r>
              <a:rPr lang="ro-MD" sz="1800" dirty="0"/>
              <a:t>()</a:t>
            </a:r>
            <a:r>
              <a:rPr lang="ro-MD" sz="1800" b="0" dirty="0"/>
              <a:t> — plasează elementele unul sub altul sau unul lângă altul.</a:t>
            </a:r>
          </a:p>
          <a:p>
            <a:pPr indent="355600" algn="just">
              <a:lnSpc>
                <a:spcPct val="150000"/>
              </a:lnSpc>
            </a:pPr>
            <a:r>
              <a:rPr lang="ro-MD" sz="1800" dirty="0" err="1"/>
              <a:t>grid</a:t>
            </a:r>
            <a:r>
              <a:rPr lang="ro-MD" sz="1800" dirty="0"/>
              <a:t>()</a:t>
            </a:r>
            <a:r>
              <a:rPr lang="ro-MD" sz="1800" b="0" dirty="0"/>
              <a:t> — poziționează </a:t>
            </a:r>
            <a:r>
              <a:rPr lang="ro-MD" sz="1800" b="0" dirty="0" err="1"/>
              <a:t>widgeturile</a:t>
            </a:r>
            <a:r>
              <a:rPr lang="ro-MD" sz="1800" b="0" dirty="0"/>
              <a:t> în tabel.</a:t>
            </a:r>
          </a:p>
          <a:p>
            <a:pPr indent="355600" algn="just">
              <a:lnSpc>
                <a:spcPct val="150000"/>
              </a:lnSpc>
            </a:pPr>
            <a:r>
              <a:rPr lang="ro-MD" sz="1800" dirty="0"/>
              <a:t>place() </a:t>
            </a:r>
            <a:r>
              <a:rPr lang="ro-MD" sz="1800" b="0" dirty="0"/>
              <a:t>— coordonate absolute sau procentuale (mai rar folosit).</a:t>
            </a:r>
          </a:p>
          <a:p>
            <a:pPr indent="355600" algn="just">
              <a:lnSpc>
                <a:spcPct val="150000"/>
              </a:lnSpc>
            </a:pPr>
            <a:endParaRPr lang="ro-MD" sz="1800" b="0" dirty="0"/>
          </a:p>
          <a:p>
            <a:pPr indent="355600" algn="just">
              <a:lnSpc>
                <a:spcPct val="150000"/>
              </a:lnSpc>
            </a:pPr>
            <a:r>
              <a:rPr lang="ro-MD" sz="1800" b="0" dirty="0" err="1"/>
              <a:t>pack</a:t>
            </a:r>
            <a:r>
              <a:rPr lang="ro-MD" sz="1800" b="0" dirty="0"/>
              <a:t>() cu </a:t>
            </a:r>
            <a:r>
              <a:rPr lang="ro-MD" sz="1800" b="0" dirty="0" err="1"/>
              <a:t>grid</a:t>
            </a:r>
            <a:r>
              <a:rPr lang="ro-MD" sz="1800" b="0" dirty="0"/>
              <a:t>() nu se combină în același container.</a:t>
            </a:r>
          </a:p>
        </p:txBody>
      </p:sp>
    </p:spTree>
    <p:extLst>
      <p:ext uri="{BB962C8B-B14F-4D97-AF65-F5344CB8AC3E}">
        <p14:creationId xmlns:p14="http://schemas.microsoft.com/office/powerpoint/2010/main" val="2678991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02BA58-65EF-5C4D-05EF-B05369B324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8DC074-8843-4589-14A4-CA37681E9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6A0C659-BDDB-AA7F-3581-CE3ADE4E96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F65BFE3-677E-D8FE-8691-A0D835A49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222" y="561202"/>
            <a:ext cx="5258272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Componentele aplicației </a:t>
            </a:r>
            <a:r>
              <a:rPr lang="ro-MD" sz="2400" dirty="0" err="1"/>
              <a:t>Tkinter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C07660CB-9DF8-280A-664B-B4B2322C1DEC}"/>
              </a:ext>
            </a:extLst>
          </p:cNvPr>
          <p:cNvSpPr txBox="1">
            <a:spLocks/>
          </p:cNvSpPr>
          <p:nvPr/>
        </p:nvSpPr>
        <p:spPr bwMode="auto">
          <a:xfrm>
            <a:off x="916065" y="1614903"/>
            <a:ext cx="7661429" cy="3871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pt-BR" sz="1800" dirty="0"/>
              <a:t>Exemplu</a:t>
            </a:r>
            <a:r>
              <a:rPr lang="ro-MD" sz="1800" dirty="0"/>
              <a:t> </a:t>
            </a:r>
            <a:r>
              <a:rPr lang="en-US" sz="1800" dirty="0"/>
              <a:t>Label</a:t>
            </a:r>
            <a:endParaRPr lang="ro-MD" sz="1800" dirty="0"/>
          </a:p>
          <a:p>
            <a:pPr indent="355600" algn="just">
              <a:lnSpc>
                <a:spcPct val="150000"/>
              </a:lnSpc>
            </a:pPr>
            <a:endParaRPr lang="ro-MD" sz="1800" b="0" dirty="0"/>
          </a:p>
          <a:p>
            <a:pPr indent="355600" algn="just">
              <a:lnSpc>
                <a:spcPct val="150000"/>
              </a:lnSpc>
            </a:pPr>
            <a:endParaRPr lang="ro-MD" sz="1800" b="0" dirty="0"/>
          </a:p>
          <a:p>
            <a:pPr indent="355600" algn="just">
              <a:lnSpc>
                <a:spcPct val="150000"/>
              </a:lnSpc>
            </a:pPr>
            <a:endParaRPr lang="ro-MD" sz="1800" b="0" dirty="0"/>
          </a:p>
          <a:p>
            <a:pPr indent="355600" algn="just">
              <a:lnSpc>
                <a:spcPct val="150000"/>
              </a:lnSpc>
            </a:pPr>
            <a:endParaRPr lang="ro-MD" sz="1800" b="0" dirty="0"/>
          </a:p>
          <a:p>
            <a:pPr indent="355600" algn="just">
              <a:lnSpc>
                <a:spcPct val="150000"/>
              </a:lnSpc>
            </a:pPr>
            <a:r>
              <a:rPr lang="ro-MD" sz="1800" dirty="0"/>
              <a:t>text</a:t>
            </a:r>
            <a:r>
              <a:rPr lang="ro-MD" sz="1800" b="0" dirty="0"/>
              <a:t> — textul afișat;</a:t>
            </a:r>
          </a:p>
          <a:p>
            <a:pPr indent="355600" algn="just">
              <a:lnSpc>
                <a:spcPct val="150000"/>
              </a:lnSpc>
            </a:pPr>
            <a:r>
              <a:rPr lang="ro-MD" sz="1800" dirty="0"/>
              <a:t>font</a:t>
            </a:r>
            <a:r>
              <a:rPr lang="ro-MD" sz="1800" b="0" dirty="0"/>
              <a:t> — familia și dimensiunea fontului;</a:t>
            </a:r>
          </a:p>
          <a:p>
            <a:pPr indent="355600" algn="just">
              <a:lnSpc>
                <a:spcPct val="150000"/>
              </a:lnSpc>
            </a:pPr>
            <a:r>
              <a:rPr lang="ro-MD" sz="1800" dirty="0" err="1"/>
              <a:t>pady</a:t>
            </a:r>
            <a:r>
              <a:rPr lang="ro-MD" sz="1800" b="0" dirty="0"/>
              <a:t> — spațiu vertical.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4BEA31A-5F38-B530-8DD8-98F2CCC249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8443" y="2960019"/>
            <a:ext cx="5287113" cy="59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437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D27E02-0527-3FC5-D6C8-8757A2407A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D081F0-2D7D-FF6A-4ECC-16989CCD9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A56F174-CA33-1103-1FE3-C3B40015FB3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F528528-24FA-DBEB-B609-76298BD2B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222" y="561202"/>
            <a:ext cx="5258272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Componentele aplicației </a:t>
            </a:r>
            <a:r>
              <a:rPr lang="ro-MD" sz="2400" dirty="0" err="1"/>
              <a:t>Tkinter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CED76C98-6EDF-41ED-7C75-E844CD28FE19}"/>
              </a:ext>
            </a:extLst>
          </p:cNvPr>
          <p:cNvSpPr txBox="1">
            <a:spLocks/>
          </p:cNvSpPr>
          <p:nvPr/>
        </p:nvSpPr>
        <p:spPr bwMode="auto">
          <a:xfrm>
            <a:off x="916065" y="1614903"/>
            <a:ext cx="7661429" cy="3871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pt-BR" sz="1800" dirty="0"/>
              <a:t>Button cu funcție callback</a:t>
            </a:r>
            <a:endParaRPr lang="ro-MD" sz="1800" b="0" dirty="0"/>
          </a:p>
          <a:p>
            <a:pPr indent="355600" algn="just">
              <a:lnSpc>
                <a:spcPct val="150000"/>
              </a:lnSpc>
            </a:pPr>
            <a:endParaRPr lang="ro-MD" sz="1800" b="0" dirty="0"/>
          </a:p>
          <a:p>
            <a:pPr indent="355600" algn="just">
              <a:lnSpc>
                <a:spcPct val="150000"/>
              </a:lnSpc>
            </a:pPr>
            <a:endParaRPr lang="ro-MD" sz="1800" b="0" dirty="0"/>
          </a:p>
          <a:p>
            <a:pPr indent="355600" algn="just">
              <a:lnSpc>
                <a:spcPct val="150000"/>
              </a:lnSpc>
            </a:pPr>
            <a:endParaRPr lang="ro-MD" sz="1800" b="0" dirty="0"/>
          </a:p>
          <a:p>
            <a:pPr indent="355600" algn="just">
              <a:lnSpc>
                <a:spcPct val="150000"/>
              </a:lnSpc>
            </a:pPr>
            <a:endParaRPr lang="ro-MD" sz="1800" dirty="0"/>
          </a:p>
          <a:p>
            <a:pPr indent="355600" algn="just">
              <a:lnSpc>
                <a:spcPct val="150000"/>
              </a:lnSpc>
            </a:pPr>
            <a:r>
              <a:rPr lang="ro-MD" sz="1800" b="0" dirty="0"/>
              <a:t>butonul execută funcția dată în parametrul </a:t>
            </a:r>
            <a:r>
              <a:rPr lang="ro-MD" sz="1800" b="0" dirty="0" err="1"/>
              <a:t>command</a:t>
            </a:r>
            <a:r>
              <a:rPr lang="ro-MD" sz="1800" b="0" dirty="0"/>
              <a:t>;</a:t>
            </a:r>
          </a:p>
          <a:p>
            <a:pPr indent="355600" algn="just">
              <a:lnSpc>
                <a:spcPct val="150000"/>
              </a:lnSpc>
            </a:pPr>
            <a:r>
              <a:rPr lang="ro-MD" sz="1800" b="0" dirty="0" err="1"/>
              <a:t>callback</a:t>
            </a:r>
            <a:r>
              <a:rPr lang="ro-MD" sz="1800" b="0" dirty="0"/>
              <a:t>-ul nu are paranteze (</a:t>
            </a:r>
            <a:r>
              <a:rPr lang="ro-MD" sz="1800" b="0" dirty="0" err="1"/>
              <a:t>afiseaza_mesaj</a:t>
            </a:r>
            <a:r>
              <a:rPr lang="ro-MD" sz="1800" b="0" dirty="0"/>
              <a:t>, nu </a:t>
            </a:r>
            <a:r>
              <a:rPr lang="ro-MD" sz="1800" b="0" dirty="0" err="1"/>
              <a:t>afiseaza_mesaj</a:t>
            </a:r>
            <a:r>
              <a:rPr lang="ro-MD" sz="1800" b="0" dirty="0"/>
              <a:t>()).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D49E8D8-0E9D-DD56-E302-6CCDE0EAED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6575" y="2644679"/>
            <a:ext cx="5010849" cy="1190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878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C37291-D904-BAB5-E20D-3C09CD012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0B01EE-3DAE-2A4A-1B4F-E22C3AA50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25.11.2025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978D744-D6B9-A0B6-E44D-D3A221771EE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803FEE8-FF59-22A0-8EA3-E43E5B513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222" y="561202"/>
            <a:ext cx="5258272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Componentele aplicației </a:t>
            </a:r>
            <a:r>
              <a:rPr lang="ro-MD" sz="2400" dirty="0" err="1"/>
              <a:t>Tkinter</a:t>
            </a:r>
            <a:endParaRPr lang="ro-MD" sz="24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346F11E-D0AB-D9EF-C0EB-DAC31945783A}"/>
              </a:ext>
            </a:extLst>
          </p:cNvPr>
          <p:cNvSpPr txBox="1">
            <a:spLocks/>
          </p:cNvSpPr>
          <p:nvPr/>
        </p:nvSpPr>
        <p:spPr bwMode="auto">
          <a:xfrm>
            <a:off x="916065" y="1614904"/>
            <a:ext cx="7661429" cy="1029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355600" algn="just">
              <a:lnSpc>
                <a:spcPct val="150000"/>
              </a:lnSpc>
            </a:pPr>
            <a:r>
              <a:rPr lang="pt-BR" sz="1800" dirty="0"/>
              <a:t>Entry — preluarea textului</a:t>
            </a:r>
            <a:endParaRPr lang="ro-MD" sz="1800" b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E3B337-C9CA-84B9-0752-7D01D3944F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0406" y="2709766"/>
            <a:ext cx="5803187" cy="2678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617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2971</TotalTime>
  <Words>885</Words>
  <Application>Microsoft Office PowerPoint</Application>
  <PresentationFormat>On-screen Show (4:3)</PresentationFormat>
  <Paragraphs>164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PT Sans</vt:lpstr>
      <vt:lpstr>Office Theme</vt:lpstr>
      <vt:lpstr>Obiectivele lecției</vt:lpstr>
      <vt:lpstr>Noțiuni introductive</vt:lpstr>
      <vt:lpstr>Biblioteca Tkinter</vt:lpstr>
      <vt:lpstr>Componentele aplicației Tkinter</vt:lpstr>
      <vt:lpstr>Componentele aplicației Tkinter</vt:lpstr>
      <vt:lpstr>Componentele aplicației Tkinter</vt:lpstr>
      <vt:lpstr>Componentele aplicației Tkinter</vt:lpstr>
      <vt:lpstr>Componentele aplicației Tkinter</vt:lpstr>
      <vt:lpstr>Componentele aplicației Tkinter</vt:lpstr>
      <vt:lpstr>Componentele aplicației Tkinter</vt:lpstr>
      <vt:lpstr>Componentele aplicației Tkinter</vt:lpstr>
      <vt:lpstr>Componentele aplicației Tkinter</vt:lpstr>
      <vt:lpstr>Componentele aplicației Tkinter</vt:lpstr>
      <vt:lpstr>Tkinter</vt:lpstr>
      <vt:lpstr>Tkinter</vt:lpstr>
      <vt:lpstr>PowerPoint Presentation</vt:lpstr>
      <vt:lpstr>Tkinter, ttk</vt:lpstr>
      <vt:lpstr>Tkinter, ttk</vt:lpstr>
      <vt:lpstr>Tkinter, ttk</vt:lpstr>
      <vt:lpstr>Tkinter, ttk</vt:lpstr>
      <vt:lpstr>Tkinter, ttk</vt:lpstr>
      <vt:lpstr>Componentele aplicației Tkinter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serghei.aladin@gmail.com</dc:creator>
  <cp:lastModifiedBy>Moraru Dumitru</cp:lastModifiedBy>
  <cp:revision>99</cp:revision>
  <dcterms:created xsi:type="dcterms:W3CDTF">2016-11-09T12:50:21Z</dcterms:created>
  <dcterms:modified xsi:type="dcterms:W3CDTF">2025-11-25T09:17:57Z</dcterms:modified>
</cp:coreProperties>
</file>