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1"/>
  </p:notesMasterIdLst>
  <p:handoutMasterIdLst>
    <p:handoutMasterId r:id="rId102"/>
  </p:handoutMasterIdLst>
  <p:sldIdLst>
    <p:sldId id="262" r:id="rId5"/>
    <p:sldId id="256" r:id="rId6"/>
    <p:sldId id="257" r:id="rId7"/>
    <p:sldId id="405" r:id="rId8"/>
    <p:sldId id="258" r:id="rId9"/>
    <p:sldId id="274" r:id="rId10"/>
    <p:sldId id="275" r:id="rId11"/>
    <p:sldId id="305" r:id="rId12"/>
    <p:sldId id="306" r:id="rId13"/>
    <p:sldId id="307" r:id="rId14"/>
    <p:sldId id="308" r:id="rId15"/>
    <p:sldId id="309" r:id="rId16"/>
    <p:sldId id="310" r:id="rId17"/>
    <p:sldId id="406" r:id="rId18"/>
    <p:sldId id="407" r:id="rId19"/>
    <p:sldId id="311" r:id="rId20"/>
    <p:sldId id="312" r:id="rId21"/>
    <p:sldId id="313" r:id="rId22"/>
    <p:sldId id="300" r:id="rId23"/>
    <p:sldId id="301" r:id="rId24"/>
    <p:sldId id="302" r:id="rId25"/>
    <p:sldId id="265" r:id="rId26"/>
    <p:sldId id="314" r:id="rId27"/>
    <p:sldId id="315" r:id="rId28"/>
    <p:sldId id="316" r:id="rId29"/>
    <p:sldId id="279" r:id="rId30"/>
    <p:sldId id="319" r:id="rId31"/>
    <p:sldId id="286" r:id="rId32"/>
    <p:sldId id="288" r:id="rId33"/>
    <p:sldId id="287" r:id="rId34"/>
    <p:sldId id="284" r:id="rId35"/>
    <p:sldId id="285" r:id="rId36"/>
    <p:sldId id="428" r:id="rId37"/>
    <p:sldId id="427" r:id="rId38"/>
    <p:sldId id="422" r:id="rId39"/>
    <p:sldId id="423" r:id="rId40"/>
    <p:sldId id="424" r:id="rId41"/>
    <p:sldId id="426" r:id="rId42"/>
    <p:sldId id="317" r:id="rId43"/>
    <p:sldId id="280" r:id="rId44"/>
    <p:sldId id="408" r:id="rId45"/>
    <p:sldId id="409" r:id="rId46"/>
    <p:sldId id="410" r:id="rId47"/>
    <p:sldId id="430" r:id="rId48"/>
    <p:sldId id="411" r:id="rId49"/>
    <p:sldId id="412" r:id="rId50"/>
    <p:sldId id="413" r:id="rId51"/>
    <p:sldId id="414" r:id="rId52"/>
    <p:sldId id="429" r:id="rId53"/>
    <p:sldId id="415" r:id="rId54"/>
    <p:sldId id="416" r:id="rId55"/>
    <p:sldId id="432" r:id="rId56"/>
    <p:sldId id="431" r:id="rId57"/>
    <p:sldId id="433" r:id="rId58"/>
    <p:sldId id="434" r:id="rId59"/>
    <p:sldId id="435" r:id="rId60"/>
    <p:sldId id="436" r:id="rId61"/>
    <p:sldId id="437" r:id="rId62"/>
    <p:sldId id="438" r:id="rId63"/>
    <p:sldId id="439" r:id="rId64"/>
    <p:sldId id="281" r:id="rId65"/>
    <p:sldId id="282" r:id="rId66"/>
    <p:sldId id="440" r:id="rId67"/>
    <p:sldId id="441" r:id="rId68"/>
    <p:sldId id="442" r:id="rId69"/>
    <p:sldId id="443" r:id="rId70"/>
    <p:sldId id="318" r:id="rId71"/>
    <p:sldId id="283" r:id="rId72"/>
    <p:sldId id="444" r:id="rId73"/>
    <p:sldId id="446" r:id="rId74"/>
    <p:sldId id="445" r:id="rId75"/>
    <p:sldId id="320" r:id="rId76"/>
    <p:sldId id="289" r:id="rId77"/>
    <p:sldId id="290" r:id="rId78"/>
    <p:sldId id="291" r:id="rId79"/>
    <p:sldId id="292" r:id="rId80"/>
    <p:sldId id="293" r:id="rId81"/>
    <p:sldId id="294" r:id="rId82"/>
    <p:sldId id="295" r:id="rId83"/>
    <p:sldId id="296" r:id="rId84"/>
    <p:sldId id="297" r:id="rId85"/>
    <p:sldId id="298" r:id="rId86"/>
    <p:sldId id="417" r:id="rId87"/>
    <p:sldId id="419" r:id="rId88"/>
    <p:sldId id="418" r:id="rId89"/>
    <p:sldId id="420" r:id="rId90"/>
    <p:sldId id="421" r:id="rId91"/>
    <p:sldId id="396" r:id="rId92"/>
    <p:sldId id="377" r:id="rId93"/>
    <p:sldId id="401" r:id="rId94"/>
    <p:sldId id="379" r:id="rId95"/>
    <p:sldId id="378" r:id="rId96"/>
    <p:sldId id="380" r:id="rId97"/>
    <p:sldId id="260" r:id="rId98"/>
    <p:sldId id="381" r:id="rId99"/>
    <p:sldId id="266" r:id="rId10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8D85"/>
    <a:srgbClr val="F5C3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51CEF0-095A-9E0F-5F32-D0B6ADDA9884}" v="11" dt="2022-10-13T07:46:10.487"/>
    <p1510:client id="{29FB244B-456E-E369-1647-5ECFD25840F0}" v="40" dt="2022-09-21T09:54:47.021"/>
    <p1510:client id="{3ADF6E89-6EEA-3DC1-B6FC-ADE5E06988C9}" v="21" dt="2022-03-28T10:30:51.957"/>
    <p1510:client id="{9B642E37-7B02-60FE-A594-F51120A6F9CF}" v="86" dt="2022-10-13T07:45:48.5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57" autoAdjust="0"/>
    <p:restoredTop sz="94694"/>
  </p:normalViewPr>
  <p:slideViewPr>
    <p:cSldViewPr snapToGrid="0">
      <p:cViewPr varScale="1">
        <p:scale>
          <a:sx n="106" d="100"/>
          <a:sy n="106" d="100"/>
        </p:scale>
        <p:origin x="624"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microsoft.com/office/2016/11/relationships/changesInfo" Target="changesInfos/changesInfo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handoutMaster" Target="handoutMasters/handout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presProps" Target="presProps.xml"/><Relationship Id="rId108"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LONIS Andreas" userId="35a0bfdd-8da0-4c87-b036-39c26f2683be" providerId="ADAL" clId="{87E35399-8975-499A-866A-5EA7466F2193}"/>
    <pc:docChg chg="undo custSel addSld delSld modSld modMainMaster">
      <pc:chgData name="ZALONIS Andreas" userId="35a0bfdd-8da0-4c87-b036-39c26f2683be" providerId="ADAL" clId="{87E35399-8975-499A-866A-5EA7466F2193}" dt="2021-09-23T16:05:31.078" v="2496" actId="14100"/>
      <pc:docMkLst>
        <pc:docMk/>
      </pc:docMkLst>
      <pc:sldChg chg="modSp mod">
        <pc:chgData name="ZALONIS Andreas" userId="35a0bfdd-8da0-4c87-b036-39c26f2683be" providerId="ADAL" clId="{87E35399-8975-499A-866A-5EA7466F2193}" dt="2021-09-23T16:05:31.078" v="2496" actId="14100"/>
        <pc:sldMkLst>
          <pc:docMk/>
          <pc:sldMk cId="1303530264" sldId="256"/>
        </pc:sldMkLst>
        <pc:spChg chg="mod">
          <ac:chgData name="ZALONIS Andreas" userId="35a0bfdd-8da0-4c87-b036-39c26f2683be" providerId="ADAL" clId="{87E35399-8975-499A-866A-5EA7466F2193}" dt="2021-09-23T15:30:04.250" v="660" actId="20577"/>
          <ac:spMkLst>
            <pc:docMk/>
            <pc:sldMk cId="1303530264" sldId="256"/>
            <ac:spMk id="2" creationId="{75D77856-C3E5-4D5E-8010-E191DEF75EDE}"/>
          </ac:spMkLst>
        </pc:spChg>
        <pc:spChg chg="mod">
          <ac:chgData name="ZALONIS Andreas" userId="35a0bfdd-8da0-4c87-b036-39c26f2683be" providerId="ADAL" clId="{87E35399-8975-499A-866A-5EA7466F2193}" dt="2021-09-23T16:05:31.078" v="2496" actId="14100"/>
          <ac:spMkLst>
            <pc:docMk/>
            <pc:sldMk cId="1303530264" sldId="256"/>
            <ac:spMk id="3" creationId="{84A72848-5378-451C-8646-F18C7B19E0EF}"/>
          </ac:spMkLst>
        </pc:spChg>
        <pc:spChg chg="mod">
          <ac:chgData name="ZALONIS Andreas" userId="35a0bfdd-8da0-4c87-b036-39c26f2683be" providerId="ADAL" clId="{87E35399-8975-499A-866A-5EA7466F2193}" dt="2021-09-23T15:27:25.110" v="635" actId="20577"/>
          <ac:spMkLst>
            <pc:docMk/>
            <pc:sldMk cId="1303530264" sldId="256"/>
            <ac:spMk id="4" creationId="{B740BB87-60DA-463A-9D0C-936D79819EA9}"/>
          </ac:spMkLst>
        </pc:spChg>
      </pc:sldChg>
      <pc:sldChg chg="addSp delSp modSp new mod modClrScheme chgLayout">
        <pc:chgData name="ZALONIS Andreas" userId="35a0bfdd-8da0-4c87-b036-39c26f2683be" providerId="ADAL" clId="{87E35399-8975-499A-866A-5EA7466F2193}" dt="2021-09-23T15:49:26.778" v="1891" actId="20577"/>
        <pc:sldMkLst>
          <pc:docMk/>
          <pc:sldMk cId="1651293942" sldId="257"/>
        </pc:sldMkLst>
        <pc:spChg chg="del mod ord">
          <ac:chgData name="ZALONIS Andreas" userId="35a0bfdd-8da0-4c87-b036-39c26f2683be" providerId="ADAL" clId="{87E35399-8975-499A-866A-5EA7466F2193}" dt="2021-09-23T15:22:34.637" v="509" actId="700"/>
          <ac:spMkLst>
            <pc:docMk/>
            <pc:sldMk cId="1651293942" sldId="257"/>
            <ac:spMk id="2" creationId="{DBD0C717-517B-492D-91D6-C46A9EE5D34C}"/>
          </ac:spMkLst>
        </pc:spChg>
        <pc:spChg chg="del mod ord">
          <ac:chgData name="ZALONIS Andreas" userId="35a0bfdd-8da0-4c87-b036-39c26f2683be" providerId="ADAL" clId="{87E35399-8975-499A-866A-5EA7466F2193}" dt="2021-09-23T15:22:34.637" v="509" actId="700"/>
          <ac:spMkLst>
            <pc:docMk/>
            <pc:sldMk cId="1651293942" sldId="257"/>
            <ac:spMk id="3" creationId="{8F554C84-B16F-4917-B498-1D944AB86C59}"/>
          </ac:spMkLst>
        </pc:spChg>
        <pc:spChg chg="add del mod ord">
          <ac:chgData name="ZALONIS Andreas" userId="35a0bfdd-8da0-4c87-b036-39c26f2683be" providerId="ADAL" clId="{87E35399-8975-499A-866A-5EA7466F2193}" dt="2021-09-23T15:25:43.788" v="631" actId="700"/>
          <ac:spMkLst>
            <pc:docMk/>
            <pc:sldMk cId="1651293942" sldId="257"/>
            <ac:spMk id="4" creationId="{4F8CC1D7-3D58-4D90-B4BB-58DA94ED601D}"/>
          </ac:spMkLst>
        </pc:spChg>
        <pc:spChg chg="add del mod ord">
          <ac:chgData name="ZALONIS Andreas" userId="35a0bfdd-8da0-4c87-b036-39c26f2683be" providerId="ADAL" clId="{87E35399-8975-499A-866A-5EA7466F2193}" dt="2021-09-23T15:25:43.788" v="631" actId="700"/>
          <ac:spMkLst>
            <pc:docMk/>
            <pc:sldMk cId="1651293942" sldId="257"/>
            <ac:spMk id="5" creationId="{3578C519-0F13-4302-B044-421D842F03FC}"/>
          </ac:spMkLst>
        </pc:spChg>
        <pc:spChg chg="add del mod ord">
          <ac:chgData name="ZALONIS Andreas" userId="35a0bfdd-8da0-4c87-b036-39c26f2683be" providerId="ADAL" clId="{87E35399-8975-499A-866A-5EA7466F2193}" dt="2021-09-23T15:25:43.788" v="631" actId="700"/>
          <ac:spMkLst>
            <pc:docMk/>
            <pc:sldMk cId="1651293942" sldId="257"/>
            <ac:spMk id="6" creationId="{48542373-D5FE-4135-9D3D-012555617A78}"/>
          </ac:spMkLst>
        </pc:spChg>
        <pc:spChg chg="mod ord">
          <ac:chgData name="ZALONIS Andreas" userId="35a0bfdd-8da0-4c87-b036-39c26f2683be" providerId="ADAL" clId="{87E35399-8975-499A-866A-5EA7466F2193}" dt="2021-09-23T15:25:43.788" v="631" actId="700"/>
          <ac:spMkLst>
            <pc:docMk/>
            <pc:sldMk cId="1651293942" sldId="257"/>
            <ac:spMk id="7" creationId="{94064E31-7FD8-4E86-8016-99F78D6E4DE8}"/>
          </ac:spMkLst>
        </pc:spChg>
        <pc:spChg chg="mod ord">
          <ac:chgData name="ZALONIS Andreas" userId="35a0bfdd-8da0-4c87-b036-39c26f2683be" providerId="ADAL" clId="{87E35399-8975-499A-866A-5EA7466F2193}" dt="2021-09-23T15:25:43.788" v="631" actId="700"/>
          <ac:spMkLst>
            <pc:docMk/>
            <pc:sldMk cId="1651293942" sldId="257"/>
            <ac:spMk id="8" creationId="{ACA73E6E-C4EB-4AB7-B286-282C756B5C5C}"/>
          </ac:spMkLst>
        </pc:spChg>
        <pc:spChg chg="add mod ord">
          <ac:chgData name="ZALONIS Andreas" userId="35a0bfdd-8da0-4c87-b036-39c26f2683be" providerId="ADAL" clId="{87E35399-8975-499A-866A-5EA7466F2193}" dt="2021-09-23T15:49:12.094" v="1871" actId="20577"/>
          <ac:spMkLst>
            <pc:docMk/>
            <pc:sldMk cId="1651293942" sldId="257"/>
            <ac:spMk id="9" creationId="{989F4F77-DB8D-46EA-B490-13296BE0DBDF}"/>
          </ac:spMkLst>
        </pc:spChg>
        <pc:spChg chg="add mod ord">
          <ac:chgData name="ZALONIS Andreas" userId="35a0bfdd-8da0-4c87-b036-39c26f2683be" providerId="ADAL" clId="{87E35399-8975-499A-866A-5EA7466F2193}" dt="2021-09-23T15:49:26.778" v="1891" actId="20577"/>
          <ac:spMkLst>
            <pc:docMk/>
            <pc:sldMk cId="1651293942" sldId="257"/>
            <ac:spMk id="10" creationId="{AD5B56D6-05C1-4D96-A409-869C832A7104}"/>
          </ac:spMkLst>
        </pc:spChg>
      </pc:sldChg>
      <pc:sldChg chg="modSp new del mod">
        <pc:chgData name="ZALONIS Andreas" userId="35a0bfdd-8da0-4c87-b036-39c26f2683be" providerId="ADAL" clId="{87E35399-8975-499A-866A-5EA7466F2193}" dt="2021-09-23T15:21:01.732" v="336" actId="47"/>
        <pc:sldMkLst>
          <pc:docMk/>
          <pc:sldMk cId="2076770826" sldId="257"/>
        </pc:sldMkLst>
        <pc:spChg chg="mod">
          <ac:chgData name="ZALONIS Andreas" userId="35a0bfdd-8da0-4c87-b036-39c26f2683be" providerId="ADAL" clId="{87E35399-8975-499A-866A-5EA7466F2193}" dt="2021-09-23T15:20:28.978" v="320" actId="20577"/>
          <ac:spMkLst>
            <pc:docMk/>
            <pc:sldMk cId="2076770826" sldId="257"/>
            <ac:spMk id="2" creationId="{465CBBE1-BAF1-40E4-B650-B2D89422BF1E}"/>
          </ac:spMkLst>
        </pc:spChg>
        <pc:spChg chg="mod">
          <ac:chgData name="ZALONIS Andreas" userId="35a0bfdd-8da0-4c87-b036-39c26f2683be" providerId="ADAL" clId="{87E35399-8975-499A-866A-5EA7466F2193}" dt="2021-09-23T15:20:41.102" v="335" actId="20577"/>
          <ac:spMkLst>
            <pc:docMk/>
            <pc:sldMk cId="2076770826" sldId="257"/>
            <ac:spMk id="3" creationId="{03483EF5-6104-47EB-AB62-50A21C501FD6}"/>
          </ac:spMkLst>
        </pc:spChg>
      </pc:sldChg>
      <pc:sldChg chg="addSp delSp modSp new mod modClrScheme chgLayout">
        <pc:chgData name="ZALONIS Andreas" userId="35a0bfdd-8da0-4c87-b036-39c26f2683be" providerId="ADAL" clId="{87E35399-8975-499A-866A-5EA7466F2193}" dt="2021-09-23T15:31:23.972" v="705" actId="700"/>
        <pc:sldMkLst>
          <pc:docMk/>
          <pc:sldMk cId="3188848836" sldId="258"/>
        </pc:sldMkLst>
        <pc:spChg chg="del mod ord">
          <ac:chgData name="ZALONIS Andreas" userId="35a0bfdd-8da0-4c87-b036-39c26f2683be" providerId="ADAL" clId="{87E35399-8975-499A-866A-5EA7466F2193}" dt="2021-09-23T15:31:23.972" v="705" actId="700"/>
          <ac:spMkLst>
            <pc:docMk/>
            <pc:sldMk cId="3188848836" sldId="258"/>
            <ac:spMk id="2" creationId="{EBDE078F-FF51-4175-B3CE-4C8733D9AF5F}"/>
          </ac:spMkLst>
        </pc:spChg>
        <pc:spChg chg="del mod ord">
          <ac:chgData name="ZALONIS Andreas" userId="35a0bfdd-8da0-4c87-b036-39c26f2683be" providerId="ADAL" clId="{87E35399-8975-499A-866A-5EA7466F2193}" dt="2021-09-23T15:31:23.972" v="705" actId="700"/>
          <ac:spMkLst>
            <pc:docMk/>
            <pc:sldMk cId="3188848836" sldId="258"/>
            <ac:spMk id="3" creationId="{E4A144A6-BDF8-434B-804A-606D62AA5B6B}"/>
          </ac:spMkLst>
        </pc:spChg>
        <pc:spChg chg="mod ord">
          <ac:chgData name="ZALONIS Andreas" userId="35a0bfdd-8da0-4c87-b036-39c26f2683be" providerId="ADAL" clId="{87E35399-8975-499A-866A-5EA7466F2193}" dt="2021-09-23T15:31:23.972" v="705" actId="700"/>
          <ac:spMkLst>
            <pc:docMk/>
            <pc:sldMk cId="3188848836" sldId="258"/>
            <ac:spMk id="4" creationId="{923AA359-272A-4D47-9627-D1A01B00121A}"/>
          </ac:spMkLst>
        </pc:spChg>
        <pc:spChg chg="mod ord">
          <ac:chgData name="ZALONIS Andreas" userId="35a0bfdd-8da0-4c87-b036-39c26f2683be" providerId="ADAL" clId="{87E35399-8975-499A-866A-5EA7466F2193}" dt="2021-09-23T15:31:23.972" v="705" actId="700"/>
          <ac:spMkLst>
            <pc:docMk/>
            <pc:sldMk cId="3188848836" sldId="258"/>
            <ac:spMk id="5" creationId="{DC369C69-011C-4AD2-BD0C-5BD1A6AB3AC7}"/>
          </ac:spMkLst>
        </pc:spChg>
        <pc:spChg chg="add mod ord">
          <ac:chgData name="ZALONIS Andreas" userId="35a0bfdd-8da0-4c87-b036-39c26f2683be" providerId="ADAL" clId="{87E35399-8975-499A-866A-5EA7466F2193}" dt="2021-09-23T15:31:23.972" v="705" actId="700"/>
          <ac:spMkLst>
            <pc:docMk/>
            <pc:sldMk cId="3188848836" sldId="258"/>
            <ac:spMk id="6" creationId="{2B6B0CD1-9451-4473-8C9B-7CEB6D156D6F}"/>
          </ac:spMkLst>
        </pc:spChg>
        <pc:spChg chg="add mod ord">
          <ac:chgData name="ZALONIS Andreas" userId="35a0bfdd-8da0-4c87-b036-39c26f2683be" providerId="ADAL" clId="{87E35399-8975-499A-866A-5EA7466F2193}" dt="2021-09-23T15:31:23.972" v="705" actId="700"/>
          <ac:spMkLst>
            <pc:docMk/>
            <pc:sldMk cId="3188848836" sldId="258"/>
            <ac:spMk id="7" creationId="{88853A79-F9F6-432E-A7D9-6233A2537A81}"/>
          </ac:spMkLst>
        </pc:spChg>
      </pc:sldChg>
      <pc:sldChg chg="addSp delSp modSp new mod modClrScheme chgLayout">
        <pc:chgData name="ZALONIS Andreas" userId="35a0bfdd-8da0-4c87-b036-39c26f2683be" providerId="ADAL" clId="{87E35399-8975-499A-866A-5EA7466F2193}" dt="2021-09-23T16:03:53.023" v="2495" actId="700"/>
        <pc:sldMkLst>
          <pc:docMk/>
          <pc:sldMk cId="894213338" sldId="259"/>
        </pc:sldMkLst>
        <pc:spChg chg="del mod ord">
          <ac:chgData name="ZALONIS Andreas" userId="35a0bfdd-8da0-4c87-b036-39c26f2683be" providerId="ADAL" clId="{87E35399-8975-499A-866A-5EA7466F2193}" dt="2021-09-23T16:03:53.023" v="2495" actId="700"/>
          <ac:spMkLst>
            <pc:docMk/>
            <pc:sldMk cId="894213338" sldId="259"/>
            <ac:spMk id="2" creationId="{56E521CB-97DF-4DC2-B411-40432D1239CA}"/>
          </ac:spMkLst>
        </pc:spChg>
        <pc:spChg chg="del mod ord">
          <ac:chgData name="ZALONIS Andreas" userId="35a0bfdd-8da0-4c87-b036-39c26f2683be" providerId="ADAL" clId="{87E35399-8975-499A-866A-5EA7466F2193}" dt="2021-09-23T16:03:53.023" v="2495" actId="700"/>
          <ac:spMkLst>
            <pc:docMk/>
            <pc:sldMk cId="894213338" sldId="259"/>
            <ac:spMk id="3" creationId="{1DC01880-3AC2-4AD4-B434-CF1BB180898F}"/>
          </ac:spMkLst>
        </pc:spChg>
        <pc:spChg chg="mod ord">
          <ac:chgData name="ZALONIS Andreas" userId="35a0bfdd-8da0-4c87-b036-39c26f2683be" providerId="ADAL" clId="{87E35399-8975-499A-866A-5EA7466F2193}" dt="2021-09-23T16:03:53.023" v="2495" actId="700"/>
          <ac:spMkLst>
            <pc:docMk/>
            <pc:sldMk cId="894213338" sldId="259"/>
            <ac:spMk id="4" creationId="{AB88DB85-9C79-41ED-8BF1-4F1082B69D34}"/>
          </ac:spMkLst>
        </pc:spChg>
        <pc:spChg chg="mod ord">
          <ac:chgData name="ZALONIS Andreas" userId="35a0bfdd-8da0-4c87-b036-39c26f2683be" providerId="ADAL" clId="{87E35399-8975-499A-866A-5EA7466F2193}" dt="2021-09-23T16:03:53.023" v="2495" actId="700"/>
          <ac:spMkLst>
            <pc:docMk/>
            <pc:sldMk cId="894213338" sldId="259"/>
            <ac:spMk id="5" creationId="{F556DA24-143D-4EC3-B35D-0BED5AA5954E}"/>
          </ac:spMkLst>
        </pc:spChg>
        <pc:spChg chg="add mod ord">
          <ac:chgData name="ZALONIS Andreas" userId="35a0bfdd-8da0-4c87-b036-39c26f2683be" providerId="ADAL" clId="{87E35399-8975-499A-866A-5EA7466F2193}" dt="2021-09-23T16:03:53.023" v="2495" actId="700"/>
          <ac:spMkLst>
            <pc:docMk/>
            <pc:sldMk cId="894213338" sldId="259"/>
            <ac:spMk id="6" creationId="{4FF4E5B7-1382-4413-995B-138413E17A9B}"/>
          </ac:spMkLst>
        </pc:spChg>
        <pc:spChg chg="add mod ord">
          <ac:chgData name="ZALONIS Andreas" userId="35a0bfdd-8da0-4c87-b036-39c26f2683be" providerId="ADAL" clId="{87E35399-8975-499A-866A-5EA7466F2193}" dt="2021-09-23T16:03:53.023" v="2495" actId="700"/>
          <ac:spMkLst>
            <pc:docMk/>
            <pc:sldMk cId="894213338" sldId="259"/>
            <ac:spMk id="7" creationId="{84A33AAC-8EE2-4A9E-B394-B148A18057AA}"/>
          </ac:spMkLst>
        </pc:spChg>
        <pc:spChg chg="add mod ord">
          <ac:chgData name="ZALONIS Andreas" userId="35a0bfdd-8da0-4c87-b036-39c26f2683be" providerId="ADAL" clId="{87E35399-8975-499A-866A-5EA7466F2193}" dt="2021-09-23T16:03:53.023" v="2495" actId="700"/>
          <ac:spMkLst>
            <pc:docMk/>
            <pc:sldMk cId="894213338" sldId="259"/>
            <ac:spMk id="8" creationId="{EFADCA6D-975B-437F-95A5-2821300D38E8}"/>
          </ac:spMkLst>
        </pc:spChg>
      </pc:sldChg>
      <pc:sldMasterChg chg="addSp delSp modSp mod modSldLayout">
        <pc:chgData name="ZALONIS Andreas" userId="35a0bfdd-8da0-4c87-b036-39c26f2683be" providerId="ADAL" clId="{87E35399-8975-499A-866A-5EA7466F2193}" dt="2021-09-23T16:03:17.342" v="2493"/>
        <pc:sldMasterMkLst>
          <pc:docMk/>
          <pc:sldMasterMk cId="2558951603" sldId="2147483648"/>
        </pc:sldMasterMkLst>
        <pc:spChg chg="mod">
          <ac:chgData name="ZALONIS Andreas" userId="35a0bfdd-8da0-4c87-b036-39c26f2683be" providerId="ADAL" clId="{87E35399-8975-499A-866A-5EA7466F2193}" dt="2021-09-23T15:57:35.586" v="2323" actId="1035"/>
          <ac:spMkLst>
            <pc:docMk/>
            <pc:sldMasterMk cId="2558951603" sldId="2147483648"/>
            <ac:spMk id="2" creationId="{137C5DD8-9C0A-4C4E-AE2A-E9B3BF4F9702}"/>
          </ac:spMkLst>
        </pc:spChg>
        <pc:spChg chg="mod">
          <ac:chgData name="ZALONIS Andreas" userId="35a0bfdd-8da0-4c87-b036-39c26f2683be" providerId="ADAL" clId="{87E35399-8975-499A-866A-5EA7466F2193}" dt="2021-09-23T15:11:10.459" v="148" actId="14100"/>
          <ac:spMkLst>
            <pc:docMk/>
            <pc:sldMasterMk cId="2558951603" sldId="2147483648"/>
            <ac:spMk id="3" creationId="{0D03D81F-5464-4DE0-87EB-53635020829C}"/>
          </ac:spMkLst>
        </pc:spChg>
        <pc:spChg chg="del mod">
          <ac:chgData name="ZALONIS Andreas" userId="35a0bfdd-8da0-4c87-b036-39c26f2683be" providerId="ADAL" clId="{87E35399-8975-499A-866A-5EA7466F2193}" dt="2021-09-23T15:03:59.654" v="120" actId="478"/>
          <ac:spMkLst>
            <pc:docMk/>
            <pc:sldMasterMk cId="2558951603" sldId="2147483648"/>
            <ac:spMk id="4" creationId="{67B0D842-7133-4292-AF73-8A777541BEE9}"/>
          </ac:spMkLst>
        </pc:spChg>
        <pc:spChg chg="mod">
          <ac:chgData name="ZALONIS Andreas" userId="35a0bfdd-8da0-4c87-b036-39c26f2683be" providerId="ADAL" clId="{87E35399-8975-499A-866A-5EA7466F2193}" dt="2021-09-23T15:22:05.644" v="507" actId="1038"/>
          <ac:spMkLst>
            <pc:docMk/>
            <pc:sldMasterMk cId="2558951603" sldId="2147483648"/>
            <ac:spMk id="12" creationId="{4553AB14-72A0-4CCD-BE7A-B010E6CAEE46}"/>
          </ac:spMkLst>
        </pc:spChg>
        <pc:grpChg chg="mod">
          <ac:chgData name="ZALONIS Andreas" userId="35a0bfdd-8da0-4c87-b036-39c26f2683be" providerId="ADAL" clId="{87E35399-8975-499A-866A-5EA7466F2193}" dt="2021-09-23T15:21:34.219" v="503" actId="1038"/>
          <ac:grpSpMkLst>
            <pc:docMk/>
            <pc:sldMasterMk cId="2558951603" sldId="2147483648"/>
            <ac:grpSpMk id="7" creationId="{495689A9-245C-4180-80CA-18D4B9DB74D3}"/>
          </ac:grpSpMkLst>
        </pc:grpChg>
        <pc:grpChg chg="mod">
          <ac:chgData name="ZALONIS Andreas" userId="35a0bfdd-8da0-4c87-b036-39c26f2683be" providerId="ADAL" clId="{87E35399-8975-499A-866A-5EA7466F2193}" dt="2021-09-23T15:22:05.644" v="507" actId="1038"/>
          <ac:grpSpMkLst>
            <pc:docMk/>
            <pc:sldMasterMk cId="2558951603" sldId="2147483648"/>
            <ac:grpSpMk id="10" creationId="{309CD066-B178-4F0A-BA1E-1BC7C5BD536A}"/>
          </ac:grpSpMkLst>
        </pc:grpChg>
        <pc:picChg chg="mod">
          <ac:chgData name="ZALONIS Andreas" userId="35a0bfdd-8da0-4c87-b036-39c26f2683be" providerId="ADAL" clId="{87E35399-8975-499A-866A-5EA7466F2193}" dt="2021-09-23T15:22:05.644" v="507" actId="1038"/>
          <ac:picMkLst>
            <pc:docMk/>
            <pc:sldMasterMk cId="2558951603" sldId="2147483648"/>
            <ac:picMk id="11" creationId="{9FB90B0A-CCCC-419C-B887-6A0AB5899769}"/>
          </ac:picMkLst>
        </pc:picChg>
        <pc:cxnChg chg="add del mod">
          <ac:chgData name="ZALONIS Andreas" userId="35a0bfdd-8da0-4c87-b036-39c26f2683be" providerId="ADAL" clId="{87E35399-8975-499A-866A-5EA7466F2193}" dt="2021-09-23T15:08:03.222" v="138" actId="478"/>
          <ac:cxnSpMkLst>
            <pc:docMk/>
            <pc:sldMasterMk cId="2558951603" sldId="2147483648"/>
            <ac:cxnSpMk id="14" creationId="{D95608C5-345F-4355-B831-4B7B97B8F337}"/>
          </ac:cxnSpMkLst>
        </pc:cxnChg>
        <pc:cxnChg chg="add del mod">
          <ac:chgData name="ZALONIS Andreas" userId="35a0bfdd-8da0-4c87-b036-39c26f2683be" providerId="ADAL" clId="{87E35399-8975-499A-866A-5EA7466F2193}" dt="2021-09-23T15:47:53.201" v="1836" actId="478"/>
          <ac:cxnSpMkLst>
            <pc:docMk/>
            <pc:sldMasterMk cId="2558951603" sldId="2147483648"/>
            <ac:cxnSpMk id="16" creationId="{720B97BD-7DC8-4F62-8FD2-BE711FB57736}"/>
          </ac:cxnSpMkLst>
        </pc:cxnChg>
        <pc:sldLayoutChg chg="addSp delSp modSp mod">
          <pc:chgData name="ZALONIS Andreas" userId="35a0bfdd-8da0-4c87-b036-39c26f2683be" providerId="ADAL" clId="{87E35399-8975-499A-866A-5EA7466F2193}" dt="2021-09-23T16:02:41.112" v="2484"/>
          <pc:sldLayoutMkLst>
            <pc:docMk/>
            <pc:sldMasterMk cId="2558951603" sldId="2147483648"/>
            <pc:sldLayoutMk cId="4135533495" sldId="2147483649"/>
          </pc:sldLayoutMkLst>
          <pc:spChg chg="mod">
            <ac:chgData name="ZALONIS Andreas" userId="35a0bfdd-8da0-4c87-b036-39c26f2683be" providerId="ADAL" clId="{87E35399-8975-499A-866A-5EA7466F2193}" dt="2021-09-23T15:10:27.096" v="145" actId="255"/>
            <ac:spMkLst>
              <pc:docMk/>
              <pc:sldMasterMk cId="2558951603" sldId="2147483648"/>
              <pc:sldLayoutMk cId="4135533495" sldId="2147483649"/>
              <ac:spMk id="2" creationId="{F6DDF0F7-5F60-47D1-B3A2-BED85BAFF6C2}"/>
            </ac:spMkLst>
          </pc:spChg>
          <pc:spChg chg="del mod">
            <ac:chgData name="ZALONIS Andreas" userId="35a0bfdd-8da0-4c87-b036-39c26f2683be" providerId="ADAL" clId="{87E35399-8975-499A-866A-5EA7466F2193}" dt="2021-09-23T15:09:48.998" v="143" actId="478"/>
            <ac:spMkLst>
              <pc:docMk/>
              <pc:sldMasterMk cId="2558951603" sldId="2147483648"/>
              <pc:sldLayoutMk cId="4135533495" sldId="2147483649"/>
              <ac:spMk id="4" creationId="{540C88CE-92E9-4D25-A00D-7EA64F5CAE3F}"/>
            </ac:spMkLst>
          </pc:spChg>
          <pc:cxnChg chg="add mod">
            <ac:chgData name="ZALONIS Andreas" userId="35a0bfdd-8da0-4c87-b036-39c26f2683be" providerId="ADAL" clId="{87E35399-8975-499A-866A-5EA7466F2193}" dt="2021-09-23T16:02:26.715" v="2483" actId="692"/>
            <ac:cxnSpMkLst>
              <pc:docMk/>
              <pc:sldMasterMk cId="2558951603" sldId="2147483648"/>
              <pc:sldLayoutMk cId="4135533495" sldId="2147483649"/>
              <ac:cxnSpMk id="7" creationId="{45958CBB-5EE4-44E7-BDE9-1F0AF4944E0B}"/>
            </ac:cxnSpMkLst>
          </pc:cxnChg>
          <pc:cxnChg chg="add mod">
            <ac:chgData name="ZALONIS Andreas" userId="35a0bfdd-8da0-4c87-b036-39c26f2683be" providerId="ADAL" clId="{87E35399-8975-499A-866A-5EA7466F2193}" dt="2021-09-23T16:02:41.112" v="2484"/>
            <ac:cxnSpMkLst>
              <pc:docMk/>
              <pc:sldMasterMk cId="2558951603" sldId="2147483648"/>
              <pc:sldLayoutMk cId="4135533495" sldId="2147483649"/>
              <ac:cxnSpMk id="8" creationId="{E520F669-C455-45B8-A372-30B75260383F}"/>
            </ac:cxnSpMkLst>
          </pc:cxnChg>
        </pc:sldLayoutChg>
        <pc:sldLayoutChg chg="addSp delSp modSp mod">
          <pc:chgData name="ZALONIS Andreas" userId="35a0bfdd-8da0-4c87-b036-39c26f2683be" providerId="ADAL" clId="{87E35399-8975-499A-866A-5EA7466F2193}" dt="2021-09-23T16:00:22.512" v="2438" actId="14100"/>
          <pc:sldLayoutMkLst>
            <pc:docMk/>
            <pc:sldMasterMk cId="2558951603" sldId="2147483648"/>
            <pc:sldLayoutMk cId="3863602781" sldId="2147483650"/>
          </pc:sldLayoutMkLst>
          <pc:spChg chg="mod">
            <ac:chgData name="ZALONIS Andreas" userId="35a0bfdd-8da0-4c87-b036-39c26f2683be" providerId="ADAL" clId="{87E35399-8975-499A-866A-5EA7466F2193}" dt="2021-09-23T16:00:10.157" v="2431" actId="1036"/>
            <ac:spMkLst>
              <pc:docMk/>
              <pc:sldMasterMk cId="2558951603" sldId="2147483648"/>
              <pc:sldLayoutMk cId="3863602781" sldId="2147483650"/>
              <ac:spMk id="2" creationId="{091348CE-B5C6-480E-AEED-9998B7E1C405}"/>
            </ac:spMkLst>
          </pc:spChg>
          <pc:spChg chg="mod">
            <ac:chgData name="ZALONIS Andreas" userId="35a0bfdd-8da0-4c87-b036-39c26f2683be" providerId="ADAL" clId="{87E35399-8975-499A-866A-5EA7466F2193}" dt="2021-09-23T16:00:22.512" v="2438" actId="14100"/>
            <ac:spMkLst>
              <pc:docMk/>
              <pc:sldMasterMk cId="2558951603" sldId="2147483648"/>
              <pc:sldLayoutMk cId="3863602781" sldId="2147483650"/>
              <ac:spMk id="3" creationId="{E6205F47-6320-432C-A81E-A53C13DB5144}"/>
            </ac:spMkLst>
          </pc:spChg>
          <pc:spChg chg="del">
            <ac:chgData name="ZALONIS Andreas" userId="35a0bfdd-8da0-4c87-b036-39c26f2683be" providerId="ADAL" clId="{87E35399-8975-499A-866A-5EA7466F2193}" dt="2021-09-23T15:10:04.715" v="144" actId="478"/>
            <ac:spMkLst>
              <pc:docMk/>
              <pc:sldMasterMk cId="2558951603" sldId="2147483648"/>
              <pc:sldLayoutMk cId="3863602781" sldId="2147483650"/>
              <ac:spMk id="4" creationId="{982C6C82-9DBE-4A17-9B07-2D3DD66D945F}"/>
            </ac:spMkLst>
          </pc:spChg>
          <pc:cxnChg chg="add del mod">
            <ac:chgData name="ZALONIS Andreas" userId="35a0bfdd-8da0-4c87-b036-39c26f2683be" providerId="ADAL" clId="{87E35399-8975-499A-866A-5EA7466F2193}" dt="2021-09-23T15:17:55.888" v="303" actId="478"/>
            <ac:cxnSpMkLst>
              <pc:docMk/>
              <pc:sldMasterMk cId="2558951603" sldId="2147483648"/>
              <pc:sldLayoutMk cId="3863602781" sldId="2147483650"/>
              <ac:cxnSpMk id="8" creationId="{D313FDC1-A3CE-409A-A31E-57AB6F7E0746}"/>
            </ac:cxnSpMkLst>
          </pc:cxnChg>
          <pc:cxnChg chg="add del mod">
            <ac:chgData name="ZALONIS Andreas" userId="35a0bfdd-8da0-4c87-b036-39c26f2683be" providerId="ADAL" clId="{87E35399-8975-499A-866A-5EA7466F2193}" dt="2021-09-23T15:17:52.697" v="302" actId="478"/>
            <ac:cxnSpMkLst>
              <pc:docMk/>
              <pc:sldMasterMk cId="2558951603" sldId="2147483648"/>
              <pc:sldLayoutMk cId="3863602781" sldId="2147483650"/>
              <ac:cxnSpMk id="10" creationId="{DC2935A2-1DDE-4610-9392-E977800CA934}"/>
            </ac:cxnSpMkLst>
          </pc:cxnChg>
          <pc:cxnChg chg="add mod">
            <ac:chgData name="ZALONIS Andreas" userId="35a0bfdd-8da0-4c87-b036-39c26f2683be" providerId="ADAL" clId="{87E35399-8975-499A-866A-5EA7466F2193}" dt="2021-09-23T16:00:15.247" v="2437" actId="1036"/>
            <ac:cxnSpMkLst>
              <pc:docMk/>
              <pc:sldMasterMk cId="2558951603" sldId="2147483648"/>
              <pc:sldLayoutMk cId="3863602781" sldId="2147483650"/>
              <ac:cxnSpMk id="12" creationId="{190EAF50-BF1A-4CCE-B348-048EC19AB2C4}"/>
            </ac:cxnSpMkLst>
          </pc:cxnChg>
          <pc:cxnChg chg="add mod">
            <ac:chgData name="ZALONIS Andreas" userId="35a0bfdd-8da0-4c87-b036-39c26f2683be" providerId="ADAL" clId="{87E35399-8975-499A-866A-5EA7466F2193}" dt="2021-09-23T15:53:24.916" v="2017" actId="692"/>
            <ac:cxnSpMkLst>
              <pc:docMk/>
              <pc:sldMasterMk cId="2558951603" sldId="2147483648"/>
              <pc:sldLayoutMk cId="3863602781" sldId="2147483650"/>
              <ac:cxnSpMk id="13" creationId="{04057BEF-55D3-4AA4-8F9C-E3344A9846ED}"/>
            </ac:cxnSpMkLst>
          </pc:cxnChg>
        </pc:sldLayoutChg>
        <pc:sldLayoutChg chg="addSp delSp modSp mod">
          <pc:chgData name="ZALONIS Andreas" userId="35a0bfdd-8da0-4c87-b036-39c26f2683be" providerId="ADAL" clId="{87E35399-8975-499A-866A-5EA7466F2193}" dt="2021-09-23T16:02:49.329" v="2485"/>
          <pc:sldLayoutMkLst>
            <pc:docMk/>
            <pc:sldMasterMk cId="2558951603" sldId="2147483648"/>
            <pc:sldLayoutMk cId="3040890425" sldId="2147483651"/>
          </pc:sldLayoutMkLst>
          <pc:spChg chg="del">
            <ac:chgData name="ZALONIS Andreas" userId="35a0bfdd-8da0-4c87-b036-39c26f2683be" providerId="ADAL" clId="{87E35399-8975-499A-866A-5EA7466F2193}" dt="2021-09-23T15:18:13.981" v="304" actId="478"/>
            <ac:spMkLst>
              <pc:docMk/>
              <pc:sldMasterMk cId="2558951603" sldId="2147483648"/>
              <pc:sldLayoutMk cId="3040890425" sldId="2147483651"/>
              <ac:spMk id="4" creationId="{F72A87DB-4164-4A9B-9642-BB4E7F252B31}"/>
            </ac:spMkLst>
          </pc:spChg>
          <pc:cxnChg chg="add mod">
            <ac:chgData name="ZALONIS Andreas" userId="35a0bfdd-8da0-4c87-b036-39c26f2683be" providerId="ADAL" clId="{87E35399-8975-499A-866A-5EA7466F2193}" dt="2021-09-23T16:02:49.329" v="2485"/>
            <ac:cxnSpMkLst>
              <pc:docMk/>
              <pc:sldMasterMk cId="2558951603" sldId="2147483648"/>
              <pc:sldLayoutMk cId="3040890425" sldId="2147483651"/>
              <ac:cxnSpMk id="7" creationId="{F621DBB5-8D95-4230-B032-64D4B444FE38}"/>
            </ac:cxnSpMkLst>
          </pc:cxnChg>
        </pc:sldLayoutChg>
        <pc:sldLayoutChg chg="addSp delSp modSp mod">
          <pc:chgData name="ZALONIS Andreas" userId="35a0bfdd-8da0-4c87-b036-39c26f2683be" providerId="ADAL" clId="{87E35399-8975-499A-866A-5EA7466F2193}" dt="2021-09-23T16:02:52.205" v="2486"/>
          <pc:sldLayoutMkLst>
            <pc:docMk/>
            <pc:sldMasterMk cId="2558951603" sldId="2147483648"/>
            <pc:sldLayoutMk cId="719297822" sldId="2147483652"/>
          </pc:sldLayoutMkLst>
          <pc:spChg chg="mod">
            <ac:chgData name="ZALONIS Andreas" userId="35a0bfdd-8da0-4c87-b036-39c26f2683be" providerId="ADAL" clId="{87E35399-8975-499A-866A-5EA7466F2193}" dt="2021-09-23T16:01:33.087" v="2445" actId="1076"/>
            <ac:spMkLst>
              <pc:docMk/>
              <pc:sldMasterMk cId="2558951603" sldId="2147483648"/>
              <pc:sldLayoutMk cId="719297822" sldId="2147483652"/>
              <ac:spMk id="2" creationId="{9919AE6A-627B-464B-9830-704E9F52578B}"/>
            </ac:spMkLst>
          </pc:spChg>
          <pc:spChg chg="mod">
            <ac:chgData name="ZALONIS Andreas" userId="35a0bfdd-8da0-4c87-b036-39c26f2683be" providerId="ADAL" clId="{87E35399-8975-499A-866A-5EA7466F2193}" dt="2021-09-23T15:38:25.211" v="706" actId="14100"/>
            <ac:spMkLst>
              <pc:docMk/>
              <pc:sldMasterMk cId="2558951603" sldId="2147483648"/>
              <pc:sldLayoutMk cId="719297822" sldId="2147483652"/>
              <ac:spMk id="3" creationId="{64781AB0-12E8-44C1-8334-EE9592A867AF}"/>
            </ac:spMkLst>
          </pc:spChg>
          <pc:spChg chg="mod">
            <ac:chgData name="ZALONIS Andreas" userId="35a0bfdd-8da0-4c87-b036-39c26f2683be" providerId="ADAL" clId="{87E35399-8975-499A-866A-5EA7466F2193}" dt="2021-09-23T15:38:29.713" v="707" actId="14100"/>
            <ac:spMkLst>
              <pc:docMk/>
              <pc:sldMasterMk cId="2558951603" sldId="2147483648"/>
              <pc:sldLayoutMk cId="719297822" sldId="2147483652"/>
              <ac:spMk id="4" creationId="{51F101D1-28CE-43F5-88B4-562CF300B643}"/>
            </ac:spMkLst>
          </pc:spChg>
          <pc:spChg chg="del">
            <ac:chgData name="ZALONIS Andreas" userId="35a0bfdd-8da0-4c87-b036-39c26f2683be" providerId="ADAL" clId="{87E35399-8975-499A-866A-5EA7466F2193}" dt="2021-09-23T15:18:23.088" v="305" actId="478"/>
            <ac:spMkLst>
              <pc:docMk/>
              <pc:sldMasterMk cId="2558951603" sldId="2147483648"/>
              <pc:sldLayoutMk cId="719297822" sldId="2147483652"/>
              <ac:spMk id="5" creationId="{180867DB-FA53-4595-BD09-417F5EA12207}"/>
            </ac:spMkLst>
          </pc:spChg>
          <pc:cxnChg chg="add del mod">
            <ac:chgData name="ZALONIS Andreas" userId="35a0bfdd-8da0-4c87-b036-39c26f2683be" providerId="ADAL" clId="{87E35399-8975-499A-866A-5EA7466F2193}" dt="2021-09-23T15:50:14.291" v="1909" actId="478"/>
            <ac:cxnSpMkLst>
              <pc:docMk/>
              <pc:sldMasterMk cId="2558951603" sldId="2147483648"/>
              <pc:sldLayoutMk cId="719297822" sldId="2147483652"/>
              <ac:cxnSpMk id="8" creationId="{92358CF7-49AB-4F20-975A-411009206040}"/>
            </ac:cxnSpMkLst>
          </pc:cxnChg>
          <pc:cxnChg chg="add del mod">
            <ac:chgData name="ZALONIS Andreas" userId="35a0bfdd-8da0-4c87-b036-39c26f2683be" providerId="ADAL" clId="{87E35399-8975-499A-866A-5EA7466F2193}" dt="2021-09-23T16:01:27.609" v="2444" actId="478"/>
            <ac:cxnSpMkLst>
              <pc:docMk/>
              <pc:sldMasterMk cId="2558951603" sldId="2147483648"/>
              <pc:sldLayoutMk cId="719297822" sldId="2147483652"/>
              <ac:cxnSpMk id="9" creationId="{9D4E1DEA-446F-4DF7-8DB1-2D6282CED141}"/>
            </ac:cxnSpMkLst>
          </pc:cxnChg>
          <pc:cxnChg chg="add mod">
            <ac:chgData name="ZALONIS Andreas" userId="35a0bfdd-8da0-4c87-b036-39c26f2683be" providerId="ADAL" clId="{87E35399-8975-499A-866A-5EA7466F2193}" dt="2021-09-23T16:01:24.870" v="2443"/>
            <ac:cxnSpMkLst>
              <pc:docMk/>
              <pc:sldMasterMk cId="2558951603" sldId="2147483648"/>
              <pc:sldLayoutMk cId="719297822" sldId="2147483652"/>
              <ac:cxnSpMk id="10" creationId="{A5FB550E-4973-4039-A1A4-5FD0D07AA7D1}"/>
            </ac:cxnSpMkLst>
          </pc:cxnChg>
          <pc:cxnChg chg="add mod">
            <ac:chgData name="ZALONIS Andreas" userId="35a0bfdd-8da0-4c87-b036-39c26f2683be" providerId="ADAL" clId="{87E35399-8975-499A-866A-5EA7466F2193}" dt="2021-09-23T16:02:52.205" v="2486"/>
            <ac:cxnSpMkLst>
              <pc:docMk/>
              <pc:sldMasterMk cId="2558951603" sldId="2147483648"/>
              <pc:sldLayoutMk cId="719297822" sldId="2147483652"/>
              <ac:cxnSpMk id="11" creationId="{95686565-543A-42F5-843B-F3BA9753D71F}"/>
            </ac:cxnSpMkLst>
          </pc:cxnChg>
        </pc:sldLayoutChg>
        <pc:sldLayoutChg chg="addSp delSp modSp mod">
          <pc:chgData name="ZALONIS Andreas" userId="35a0bfdd-8da0-4c87-b036-39c26f2683be" providerId="ADAL" clId="{87E35399-8975-499A-866A-5EA7466F2193}" dt="2021-09-23T16:02:55.689" v="2487"/>
          <pc:sldLayoutMkLst>
            <pc:docMk/>
            <pc:sldMasterMk cId="2558951603" sldId="2147483648"/>
            <pc:sldLayoutMk cId="1321485251" sldId="2147483653"/>
          </pc:sldLayoutMkLst>
          <pc:spChg chg="mod">
            <ac:chgData name="ZALONIS Andreas" userId="35a0bfdd-8da0-4c87-b036-39c26f2683be" providerId="ADAL" clId="{87E35399-8975-499A-866A-5EA7466F2193}" dt="2021-09-23T16:01:15.996" v="2442" actId="1076"/>
            <ac:spMkLst>
              <pc:docMk/>
              <pc:sldMasterMk cId="2558951603" sldId="2147483648"/>
              <pc:sldLayoutMk cId="1321485251" sldId="2147483653"/>
              <ac:spMk id="2" creationId="{E540FDF7-DFE1-418F-9AAD-53D85DE061C9}"/>
            </ac:spMkLst>
          </pc:spChg>
          <pc:spChg chg="mod">
            <ac:chgData name="ZALONIS Andreas" userId="35a0bfdd-8da0-4c87-b036-39c26f2683be" providerId="ADAL" clId="{87E35399-8975-499A-866A-5EA7466F2193}" dt="2021-09-23T15:39:10.939" v="710" actId="14100"/>
            <ac:spMkLst>
              <pc:docMk/>
              <pc:sldMasterMk cId="2558951603" sldId="2147483648"/>
              <pc:sldLayoutMk cId="1321485251" sldId="2147483653"/>
              <ac:spMk id="3" creationId="{86F4FF0E-A613-4A20-95AC-8FD54CB4CA75}"/>
            </ac:spMkLst>
          </pc:spChg>
          <pc:spChg chg="mod">
            <ac:chgData name="ZALONIS Andreas" userId="35a0bfdd-8da0-4c87-b036-39c26f2683be" providerId="ADAL" clId="{87E35399-8975-499A-866A-5EA7466F2193}" dt="2021-09-23T15:39:10.939" v="710" actId="14100"/>
            <ac:spMkLst>
              <pc:docMk/>
              <pc:sldMasterMk cId="2558951603" sldId="2147483648"/>
              <pc:sldLayoutMk cId="1321485251" sldId="2147483653"/>
              <ac:spMk id="4" creationId="{2CDCDED5-9A5C-4BCE-8BB3-144B26D050D2}"/>
            </ac:spMkLst>
          </pc:spChg>
          <pc:spChg chg="mod">
            <ac:chgData name="ZALONIS Andreas" userId="35a0bfdd-8da0-4c87-b036-39c26f2683be" providerId="ADAL" clId="{87E35399-8975-499A-866A-5EA7466F2193}" dt="2021-09-23T15:39:10.939" v="710" actId="14100"/>
            <ac:spMkLst>
              <pc:docMk/>
              <pc:sldMasterMk cId="2558951603" sldId="2147483648"/>
              <pc:sldLayoutMk cId="1321485251" sldId="2147483653"/>
              <ac:spMk id="5" creationId="{C2D0500D-D321-44E4-9F78-AA1E939229AA}"/>
            </ac:spMkLst>
          </pc:spChg>
          <pc:spChg chg="mod">
            <ac:chgData name="ZALONIS Andreas" userId="35a0bfdd-8da0-4c87-b036-39c26f2683be" providerId="ADAL" clId="{87E35399-8975-499A-866A-5EA7466F2193}" dt="2021-09-23T15:39:10.939" v="710" actId="14100"/>
            <ac:spMkLst>
              <pc:docMk/>
              <pc:sldMasterMk cId="2558951603" sldId="2147483648"/>
              <pc:sldLayoutMk cId="1321485251" sldId="2147483653"/>
              <ac:spMk id="6" creationId="{47D3136F-1399-4172-A62F-085FD64B7774}"/>
            </ac:spMkLst>
          </pc:spChg>
          <pc:spChg chg="del">
            <ac:chgData name="ZALONIS Andreas" userId="35a0bfdd-8da0-4c87-b036-39c26f2683be" providerId="ADAL" clId="{87E35399-8975-499A-866A-5EA7466F2193}" dt="2021-09-23T15:18:28.312" v="306" actId="478"/>
            <ac:spMkLst>
              <pc:docMk/>
              <pc:sldMasterMk cId="2558951603" sldId="2147483648"/>
              <pc:sldLayoutMk cId="1321485251" sldId="2147483653"/>
              <ac:spMk id="7" creationId="{74EAD913-B6B1-415E-BB21-2BC15E8E9A3F}"/>
            </ac:spMkLst>
          </pc:spChg>
          <pc:cxnChg chg="add del mod">
            <ac:chgData name="ZALONIS Andreas" userId="35a0bfdd-8da0-4c87-b036-39c26f2683be" providerId="ADAL" clId="{87E35399-8975-499A-866A-5EA7466F2193}" dt="2021-09-23T15:50:20.242" v="1911" actId="478"/>
            <ac:cxnSpMkLst>
              <pc:docMk/>
              <pc:sldMasterMk cId="2558951603" sldId="2147483648"/>
              <pc:sldLayoutMk cId="1321485251" sldId="2147483653"/>
              <ac:cxnSpMk id="10" creationId="{42DA98EF-C89D-4809-9DB6-C60397BFF141}"/>
            </ac:cxnSpMkLst>
          </pc:cxnChg>
          <pc:cxnChg chg="add del mod">
            <ac:chgData name="ZALONIS Andreas" userId="35a0bfdd-8da0-4c87-b036-39c26f2683be" providerId="ADAL" clId="{87E35399-8975-499A-866A-5EA7466F2193}" dt="2021-09-23T16:00:52.214" v="2439" actId="478"/>
            <ac:cxnSpMkLst>
              <pc:docMk/>
              <pc:sldMasterMk cId="2558951603" sldId="2147483648"/>
              <pc:sldLayoutMk cId="1321485251" sldId="2147483653"/>
              <ac:cxnSpMk id="11" creationId="{0FC500C5-CFD6-4D13-85EF-6DA0094A2F08}"/>
            </ac:cxnSpMkLst>
          </pc:cxnChg>
          <pc:cxnChg chg="add mod">
            <ac:chgData name="ZALONIS Andreas" userId="35a0bfdd-8da0-4c87-b036-39c26f2683be" providerId="ADAL" clId="{87E35399-8975-499A-866A-5EA7466F2193}" dt="2021-09-23T16:00:52.883" v="2440"/>
            <ac:cxnSpMkLst>
              <pc:docMk/>
              <pc:sldMasterMk cId="2558951603" sldId="2147483648"/>
              <pc:sldLayoutMk cId="1321485251" sldId="2147483653"/>
              <ac:cxnSpMk id="12" creationId="{A535D548-4766-4A7F-A904-C47F43054026}"/>
            </ac:cxnSpMkLst>
          </pc:cxnChg>
          <pc:cxnChg chg="add mod">
            <ac:chgData name="ZALONIS Andreas" userId="35a0bfdd-8da0-4c87-b036-39c26f2683be" providerId="ADAL" clId="{87E35399-8975-499A-866A-5EA7466F2193}" dt="2021-09-23T16:02:55.689" v="2487"/>
            <ac:cxnSpMkLst>
              <pc:docMk/>
              <pc:sldMasterMk cId="2558951603" sldId="2147483648"/>
              <pc:sldLayoutMk cId="1321485251" sldId="2147483653"/>
              <ac:cxnSpMk id="13" creationId="{8B10C95E-7D0F-46D3-A7C0-4C47D93AF5F1}"/>
            </ac:cxnSpMkLst>
          </pc:cxnChg>
        </pc:sldLayoutChg>
        <pc:sldLayoutChg chg="addSp delSp modSp mod">
          <pc:chgData name="ZALONIS Andreas" userId="35a0bfdd-8da0-4c87-b036-39c26f2683be" providerId="ADAL" clId="{87E35399-8975-499A-866A-5EA7466F2193}" dt="2021-09-23T16:02:59.630" v="2488"/>
          <pc:sldLayoutMkLst>
            <pc:docMk/>
            <pc:sldMasterMk cId="2558951603" sldId="2147483648"/>
            <pc:sldLayoutMk cId="2018216730" sldId="2147483654"/>
          </pc:sldLayoutMkLst>
          <pc:spChg chg="mod">
            <ac:chgData name="ZALONIS Andreas" userId="35a0bfdd-8da0-4c87-b036-39c26f2683be" providerId="ADAL" clId="{87E35399-8975-499A-866A-5EA7466F2193}" dt="2021-09-23T16:01:47.517" v="2448" actId="1076"/>
            <ac:spMkLst>
              <pc:docMk/>
              <pc:sldMasterMk cId="2558951603" sldId="2147483648"/>
              <pc:sldLayoutMk cId="2018216730" sldId="2147483654"/>
              <ac:spMk id="2" creationId="{282BD8CA-9107-400B-BF82-038FFF10F67C}"/>
            </ac:spMkLst>
          </pc:spChg>
          <pc:spChg chg="del">
            <ac:chgData name="ZALONIS Andreas" userId="35a0bfdd-8da0-4c87-b036-39c26f2683be" providerId="ADAL" clId="{87E35399-8975-499A-866A-5EA7466F2193}" dt="2021-09-23T15:18:36.612" v="307" actId="478"/>
            <ac:spMkLst>
              <pc:docMk/>
              <pc:sldMasterMk cId="2558951603" sldId="2147483648"/>
              <pc:sldLayoutMk cId="2018216730" sldId="2147483654"/>
              <ac:spMk id="3" creationId="{BA2C63EE-58BA-46B7-A6D6-81658F888C53}"/>
            </ac:spMkLst>
          </pc:spChg>
          <pc:cxnChg chg="add del mod">
            <ac:chgData name="ZALONIS Andreas" userId="35a0bfdd-8da0-4c87-b036-39c26f2683be" providerId="ADAL" clId="{87E35399-8975-499A-866A-5EA7466F2193}" dt="2021-09-23T15:50:32.385" v="1919" actId="478"/>
            <ac:cxnSpMkLst>
              <pc:docMk/>
              <pc:sldMasterMk cId="2558951603" sldId="2147483648"/>
              <pc:sldLayoutMk cId="2018216730" sldId="2147483654"/>
              <ac:cxnSpMk id="6" creationId="{A3D102C5-82F9-415D-AC32-5FBCDEFA8461}"/>
            </ac:cxnSpMkLst>
          </pc:cxnChg>
          <pc:cxnChg chg="add del mod">
            <ac:chgData name="ZALONIS Andreas" userId="35a0bfdd-8da0-4c87-b036-39c26f2683be" providerId="ADAL" clId="{87E35399-8975-499A-866A-5EA7466F2193}" dt="2021-09-23T16:01:38.938" v="2446" actId="478"/>
            <ac:cxnSpMkLst>
              <pc:docMk/>
              <pc:sldMasterMk cId="2558951603" sldId="2147483648"/>
              <pc:sldLayoutMk cId="2018216730" sldId="2147483654"/>
              <ac:cxnSpMk id="7" creationId="{681B87D7-5B39-4484-8A8C-8774E7964C37}"/>
            </ac:cxnSpMkLst>
          </pc:cxnChg>
          <pc:cxnChg chg="add mod">
            <ac:chgData name="ZALONIS Andreas" userId="35a0bfdd-8da0-4c87-b036-39c26f2683be" providerId="ADAL" clId="{87E35399-8975-499A-866A-5EA7466F2193}" dt="2021-09-23T16:01:39.555" v="2447"/>
            <ac:cxnSpMkLst>
              <pc:docMk/>
              <pc:sldMasterMk cId="2558951603" sldId="2147483648"/>
              <pc:sldLayoutMk cId="2018216730" sldId="2147483654"/>
              <ac:cxnSpMk id="8" creationId="{AC2C729F-EB90-4E74-B0F6-F9361D4B6440}"/>
            </ac:cxnSpMkLst>
          </pc:cxnChg>
          <pc:cxnChg chg="add mod">
            <ac:chgData name="ZALONIS Andreas" userId="35a0bfdd-8da0-4c87-b036-39c26f2683be" providerId="ADAL" clId="{87E35399-8975-499A-866A-5EA7466F2193}" dt="2021-09-23T16:02:59.630" v="2488"/>
            <ac:cxnSpMkLst>
              <pc:docMk/>
              <pc:sldMasterMk cId="2558951603" sldId="2147483648"/>
              <pc:sldLayoutMk cId="2018216730" sldId="2147483654"/>
              <ac:cxnSpMk id="9" creationId="{8B745E76-2BFD-435D-B972-32C714DBFCF3}"/>
            </ac:cxnSpMkLst>
          </pc:cxnChg>
        </pc:sldLayoutChg>
        <pc:sldLayoutChg chg="addSp delSp modSp mod">
          <pc:chgData name="ZALONIS Andreas" userId="35a0bfdd-8da0-4c87-b036-39c26f2683be" providerId="ADAL" clId="{87E35399-8975-499A-866A-5EA7466F2193}" dt="2021-09-23T16:03:02.807" v="2489"/>
          <pc:sldLayoutMkLst>
            <pc:docMk/>
            <pc:sldMasterMk cId="2558951603" sldId="2147483648"/>
            <pc:sldLayoutMk cId="532278256" sldId="2147483655"/>
          </pc:sldLayoutMkLst>
          <pc:spChg chg="del">
            <ac:chgData name="ZALONIS Andreas" userId="35a0bfdd-8da0-4c87-b036-39c26f2683be" providerId="ADAL" clId="{87E35399-8975-499A-866A-5EA7466F2193}" dt="2021-09-23T15:18:41.470" v="308" actId="478"/>
            <ac:spMkLst>
              <pc:docMk/>
              <pc:sldMasterMk cId="2558951603" sldId="2147483648"/>
              <pc:sldLayoutMk cId="532278256" sldId="2147483655"/>
              <ac:spMk id="2" creationId="{944F74F7-C05E-4140-8ED1-542CE4B6F9BF}"/>
            </ac:spMkLst>
          </pc:spChg>
          <pc:cxnChg chg="add mod">
            <ac:chgData name="ZALONIS Andreas" userId="35a0bfdd-8da0-4c87-b036-39c26f2683be" providerId="ADAL" clId="{87E35399-8975-499A-866A-5EA7466F2193}" dt="2021-09-23T16:03:02.807" v="2489"/>
            <ac:cxnSpMkLst>
              <pc:docMk/>
              <pc:sldMasterMk cId="2558951603" sldId="2147483648"/>
              <pc:sldLayoutMk cId="532278256" sldId="2147483655"/>
              <ac:cxnSpMk id="5" creationId="{B1406A45-C9A4-46C2-A0B4-BC07A016BFAA}"/>
            </ac:cxnSpMkLst>
          </pc:cxnChg>
        </pc:sldLayoutChg>
        <pc:sldLayoutChg chg="addSp delSp modSp mod">
          <pc:chgData name="ZALONIS Andreas" userId="35a0bfdd-8da0-4c87-b036-39c26f2683be" providerId="ADAL" clId="{87E35399-8975-499A-866A-5EA7466F2193}" dt="2021-09-23T16:03:06.586" v="2490"/>
          <pc:sldLayoutMkLst>
            <pc:docMk/>
            <pc:sldMasterMk cId="2558951603" sldId="2147483648"/>
            <pc:sldLayoutMk cId="3854508102" sldId="2147483656"/>
          </pc:sldLayoutMkLst>
          <pc:spChg chg="del">
            <ac:chgData name="ZALONIS Andreas" userId="35a0bfdd-8da0-4c87-b036-39c26f2683be" providerId="ADAL" clId="{87E35399-8975-499A-866A-5EA7466F2193}" dt="2021-09-23T15:18:46.297" v="309" actId="478"/>
            <ac:spMkLst>
              <pc:docMk/>
              <pc:sldMasterMk cId="2558951603" sldId="2147483648"/>
              <pc:sldLayoutMk cId="3854508102" sldId="2147483656"/>
              <ac:spMk id="5" creationId="{03606DD4-E7C7-4248-81AB-F4B3ED48FF80}"/>
            </ac:spMkLst>
          </pc:spChg>
          <pc:cxnChg chg="add mod">
            <ac:chgData name="ZALONIS Andreas" userId="35a0bfdd-8da0-4c87-b036-39c26f2683be" providerId="ADAL" clId="{87E35399-8975-499A-866A-5EA7466F2193}" dt="2021-09-23T16:03:06.586" v="2490"/>
            <ac:cxnSpMkLst>
              <pc:docMk/>
              <pc:sldMasterMk cId="2558951603" sldId="2147483648"/>
              <pc:sldLayoutMk cId="3854508102" sldId="2147483656"/>
              <ac:cxnSpMk id="8" creationId="{BF907310-7045-4F10-B1AD-C1B08B176F96}"/>
            </ac:cxnSpMkLst>
          </pc:cxnChg>
        </pc:sldLayoutChg>
        <pc:sldLayoutChg chg="addSp delSp modSp mod">
          <pc:chgData name="ZALONIS Andreas" userId="35a0bfdd-8da0-4c87-b036-39c26f2683be" providerId="ADAL" clId="{87E35399-8975-499A-866A-5EA7466F2193}" dt="2021-09-23T16:03:10.039" v="2491"/>
          <pc:sldLayoutMkLst>
            <pc:docMk/>
            <pc:sldMasterMk cId="2558951603" sldId="2147483648"/>
            <pc:sldLayoutMk cId="2018621967" sldId="2147483657"/>
          </pc:sldLayoutMkLst>
          <pc:spChg chg="del">
            <ac:chgData name="ZALONIS Andreas" userId="35a0bfdd-8da0-4c87-b036-39c26f2683be" providerId="ADAL" clId="{87E35399-8975-499A-866A-5EA7466F2193}" dt="2021-09-23T15:18:49.457" v="310" actId="478"/>
            <ac:spMkLst>
              <pc:docMk/>
              <pc:sldMasterMk cId="2558951603" sldId="2147483648"/>
              <pc:sldLayoutMk cId="2018621967" sldId="2147483657"/>
              <ac:spMk id="5" creationId="{8049F9BB-4B8F-4475-82B7-900988EC58A7}"/>
            </ac:spMkLst>
          </pc:spChg>
          <pc:cxnChg chg="add mod">
            <ac:chgData name="ZALONIS Andreas" userId="35a0bfdd-8da0-4c87-b036-39c26f2683be" providerId="ADAL" clId="{87E35399-8975-499A-866A-5EA7466F2193}" dt="2021-09-23T16:03:10.039" v="2491"/>
            <ac:cxnSpMkLst>
              <pc:docMk/>
              <pc:sldMasterMk cId="2558951603" sldId="2147483648"/>
              <pc:sldLayoutMk cId="2018621967" sldId="2147483657"/>
              <ac:cxnSpMk id="8" creationId="{A8EF6A62-DC6B-4D03-A3D1-27CC9E0E5AFD}"/>
            </ac:cxnSpMkLst>
          </pc:cxnChg>
        </pc:sldLayoutChg>
        <pc:sldLayoutChg chg="addSp delSp modSp mod">
          <pc:chgData name="ZALONIS Andreas" userId="35a0bfdd-8da0-4c87-b036-39c26f2683be" providerId="ADAL" clId="{87E35399-8975-499A-866A-5EA7466F2193}" dt="2021-09-23T16:03:14.072" v="2492"/>
          <pc:sldLayoutMkLst>
            <pc:docMk/>
            <pc:sldMasterMk cId="2558951603" sldId="2147483648"/>
            <pc:sldLayoutMk cId="2551007601" sldId="2147483658"/>
          </pc:sldLayoutMkLst>
          <pc:spChg chg="del">
            <ac:chgData name="ZALONIS Andreas" userId="35a0bfdd-8da0-4c87-b036-39c26f2683be" providerId="ADAL" clId="{87E35399-8975-499A-866A-5EA7466F2193}" dt="2021-09-23T15:18:52.195" v="311" actId="478"/>
            <ac:spMkLst>
              <pc:docMk/>
              <pc:sldMasterMk cId="2558951603" sldId="2147483648"/>
              <pc:sldLayoutMk cId="2551007601" sldId="2147483658"/>
              <ac:spMk id="4" creationId="{8DEC34B7-D037-4F51-8828-7FC10545F4C2}"/>
            </ac:spMkLst>
          </pc:spChg>
          <pc:cxnChg chg="add mod">
            <ac:chgData name="ZALONIS Andreas" userId="35a0bfdd-8da0-4c87-b036-39c26f2683be" providerId="ADAL" clId="{87E35399-8975-499A-866A-5EA7466F2193}" dt="2021-09-23T16:03:14.072" v="2492"/>
            <ac:cxnSpMkLst>
              <pc:docMk/>
              <pc:sldMasterMk cId="2558951603" sldId="2147483648"/>
              <pc:sldLayoutMk cId="2551007601" sldId="2147483658"/>
              <ac:cxnSpMk id="7" creationId="{4EB1FC7E-2EF8-46E7-8643-9BC66D84A732}"/>
            </ac:cxnSpMkLst>
          </pc:cxnChg>
        </pc:sldLayoutChg>
        <pc:sldLayoutChg chg="addSp delSp modSp mod">
          <pc:chgData name="ZALONIS Andreas" userId="35a0bfdd-8da0-4c87-b036-39c26f2683be" providerId="ADAL" clId="{87E35399-8975-499A-866A-5EA7466F2193}" dt="2021-09-23T16:03:17.342" v="2493"/>
          <pc:sldLayoutMkLst>
            <pc:docMk/>
            <pc:sldMasterMk cId="2558951603" sldId="2147483648"/>
            <pc:sldLayoutMk cId="2708968334" sldId="2147483659"/>
          </pc:sldLayoutMkLst>
          <pc:spChg chg="del">
            <ac:chgData name="ZALONIS Andreas" userId="35a0bfdd-8da0-4c87-b036-39c26f2683be" providerId="ADAL" clId="{87E35399-8975-499A-866A-5EA7466F2193}" dt="2021-09-23T15:18:55.011" v="312" actId="478"/>
            <ac:spMkLst>
              <pc:docMk/>
              <pc:sldMasterMk cId="2558951603" sldId="2147483648"/>
              <pc:sldLayoutMk cId="2708968334" sldId="2147483659"/>
              <ac:spMk id="4" creationId="{EC237E90-9C11-4E4A-8DD9-47F8FA3A309C}"/>
            </ac:spMkLst>
          </pc:spChg>
          <pc:cxnChg chg="add mod">
            <ac:chgData name="ZALONIS Andreas" userId="35a0bfdd-8da0-4c87-b036-39c26f2683be" providerId="ADAL" clId="{87E35399-8975-499A-866A-5EA7466F2193}" dt="2021-09-23T16:03:17.342" v="2493"/>
            <ac:cxnSpMkLst>
              <pc:docMk/>
              <pc:sldMasterMk cId="2558951603" sldId="2147483648"/>
              <pc:sldLayoutMk cId="2708968334" sldId="2147483659"/>
              <ac:cxnSpMk id="7" creationId="{057AA732-66E9-4070-9012-4CB5A81F6F56}"/>
            </ac:cxnSpMkLst>
          </pc:cxnChg>
        </pc:sldLayoutChg>
      </pc:sldMasterChg>
    </pc:docChg>
  </pc:docChgLst>
  <pc:docChgLst>
    <pc:chgData name="simon.sarkissian" userId="S::simon.sarkissian_8bellsresearch.com#ext#@intrasoftintl365.onmicrosoft.com::3208670d-044c-4c45-826d-7f8566cadb72" providerId="AD" clId="Web-{2951CEF0-095A-9E0F-5F32-D0B6ADDA9884}"/>
    <pc:docChg chg="modSld">
      <pc:chgData name="simon.sarkissian" userId="S::simon.sarkissian_8bellsresearch.com#ext#@intrasoftintl365.onmicrosoft.com::3208670d-044c-4c45-826d-7f8566cadb72" providerId="AD" clId="Web-{2951CEF0-095A-9E0F-5F32-D0B6ADDA9884}" dt="2022-10-13T07:46:08.940" v="9" actId="20577"/>
      <pc:docMkLst>
        <pc:docMk/>
      </pc:docMkLst>
      <pc:sldChg chg="modSp">
        <pc:chgData name="simon.sarkissian" userId="S::simon.sarkissian_8bellsresearch.com#ext#@intrasoftintl365.onmicrosoft.com::3208670d-044c-4c45-826d-7f8566cadb72" providerId="AD" clId="Web-{2951CEF0-095A-9E0F-5F32-D0B6ADDA9884}" dt="2022-10-13T07:46:08.940" v="9" actId="20577"/>
        <pc:sldMkLst>
          <pc:docMk/>
          <pc:sldMk cId="1303530264" sldId="256"/>
        </pc:sldMkLst>
        <pc:spChg chg="mod">
          <ac:chgData name="simon.sarkissian" userId="S::simon.sarkissian_8bellsresearch.com#ext#@intrasoftintl365.onmicrosoft.com::3208670d-044c-4c45-826d-7f8566cadb72" providerId="AD" clId="Web-{2951CEF0-095A-9E0F-5F32-D0B6ADDA9884}" dt="2022-10-13T07:46:08.940" v="9" actId="20577"/>
          <ac:spMkLst>
            <pc:docMk/>
            <pc:sldMk cId="1303530264" sldId="256"/>
            <ac:spMk id="2" creationId="{75D77856-C3E5-4D5E-8010-E191DEF75EDE}"/>
          </ac:spMkLst>
        </pc:spChg>
      </pc:sldChg>
    </pc:docChg>
  </pc:docChgLst>
  <pc:docChgLst>
    <pc:chgData name="Pablo Gallegos" userId="S::pablo.gallegos_idener.es#ext#@intrasoftintl365.onmicrosoft.com::21777937-c99e-4460-b9f2-51e0f770f9ee" providerId="AD" clId="Web-{29FB244B-456E-E369-1647-5ECFD25840F0}"/>
    <pc:docChg chg="modSld">
      <pc:chgData name="Pablo Gallegos" userId="S::pablo.gallegos_idener.es#ext#@intrasoftintl365.onmicrosoft.com::21777937-c99e-4460-b9f2-51e0f770f9ee" providerId="AD" clId="Web-{29FB244B-456E-E369-1647-5ECFD25840F0}" dt="2022-09-21T09:54:47.021" v="37" actId="20577"/>
      <pc:docMkLst>
        <pc:docMk/>
      </pc:docMkLst>
      <pc:sldChg chg="addSp delSp modSp">
        <pc:chgData name="Pablo Gallegos" userId="S::pablo.gallegos_idener.es#ext#@intrasoftintl365.onmicrosoft.com::21777937-c99e-4460-b9f2-51e0f770f9ee" providerId="AD" clId="Web-{29FB244B-456E-E369-1647-5ECFD25840F0}" dt="2022-09-21T09:54:47.021" v="37" actId="20577"/>
        <pc:sldMkLst>
          <pc:docMk/>
          <pc:sldMk cId="1303530264" sldId="256"/>
        </pc:sldMkLst>
        <pc:spChg chg="mod">
          <ac:chgData name="Pablo Gallegos" userId="S::pablo.gallegos_idener.es#ext#@intrasoftintl365.onmicrosoft.com::21777937-c99e-4460-b9f2-51e0f770f9ee" providerId="AD" clId="Web-{29FB244B-456E-E369-1647-5ECFD25840F0}" dt="2022-09-21T09:54:47.021" v="37" actId="20577"/>
          <ac:spMkLst>
            <pc:docMk/>
            <pc:sldMk cId="1303530264" sldId="256"/>
            <ac:spMk id="2" creationId="{75D77856-C3E5-4D5E-8010-E191DEF75EDE}"/>
          </ac:spMkLst>
        </pc:spChg>
        <pc:spChg chg="add del">
          <ac:chgData name="Pablo Gallegos" userId="S::pablo.gallegos_idener.es#ext#@intrasoftintl365.onmicrosoft.com::21777937-c99e-4460-b9f2-51e0f770f9ee" providerId="AD" clId="Web-{29FB244B-456E-E369-1647-5ECFD25840F0}" dt="2022-09-21T09:54:44.271" v="21"/>
          <ac:spMkLst>
            <pc:docMk/>
            <pc:sldMk cId="1303530264" sldId="256"/>
            <ac:spMk id="3" creationId="{84A72848-5378-451C-8646-F18C7B19E0EF}"/>
          </ac:spMkLst>
        </pc:spChg>
        <pc:spChg chg="add del mod">
          <ac:chgData name="Pablo Gallegos" userId="S::pablo.gallegos_idener.es#ext#@intrasoftintl365.onmicrosoft.com::21777937-c99e-4460-b9f2-51e0f770f9ee" providerId="AD" clId="Web-{29FB244B-456E-E369-1647-5ECFD25840F0}" dt="2022-09-21T09:54:44.271" v="21"/>
          <ac:spMkLst>
            <pc:docMk/>
            <pc:sldMk cId="1303530264" sldId="256"/>
            <ac:spMk id="7" creationId="{C5576690-5041-D51D-F75D-507EBA1C6524}"/>
          </ac:spMkLst>
        </pc:spChg>
      </pc:sldChg>
      <pc:sldChg chg="modSp">
        <pc:chgData name="Pablo Gallegos" userId="S::pablo.gallegos_idener.es#ext#@intrasoftintl365.onmicrosoft.com::21777937-c99e-4460-b9f2-51e0f770f9ee" providerId="AD" clId="Web-{29FB244B-456E-E369-1647-5ECFD25840F0}" dt="2022-09-21T09:54:41.505" v="20" actId="20577"/>
        <pc:sldMkLst>
          <pc:docMk/>
          <pc:sldMk cId="1651293942" sldId="257"/>
        </pc:sldMkLst>
        <pc:spChg chg="mod">
          <ac:chgData name="Pablo Gallegos" userId="S::pablo.gallegos_idener.es#ext#@intrasoftintl365.onmicrosoft.com::21777937-c99e-4460-b9f2-51e0f770f9ee" providerId="AD" clId="Web-{29FB244B-456E-E369-1647-5ECFD25840F0}" dt="2022-09-21T09:54:41.505" v="20" actId="20577"/>
          <ac:spMkLst>
            <pc:docMk/>
            <pc:sldMk cId="1651293942" sldId="257"/>
            <ac:spMk id="9" creationId="{989F4F77-DB8D-46EA-B490-13296BE0DBDF}"/>
          </ac:spMkLst>
        </pc:spChg>
      </pc:sldChg>
    </pc:docChg>
  </pc:docChgLst>
  <pc:docChgLst>
    <pc:chgData name="ZALONIS Andreas" userId="S::azalonis@netcompany-intrasoft.com::35a0bfdd-8da0-4c87-b036-39c26f2683be" providerId="AD" clId="Web-{3ADF6E89-6EEA-3DC1-B6FC-ADE5E06988C9}"/>
    <pc:docChg chg="modSld">
      <pc:chgData name="ZALONIS Andreas" userId="S::azalonis@netcompany-intrasoft.com::35a0bfdd-8da0-4c87-b036-39c26f2683be" providerId="AD" clId="Web-{3ADF6E89-6EEA-3DC1-B6FC-ADE5E06988C9}" dt="2022-03-28T10:30:50.660" v="19" actId="20577"/>
      <pc:docMkLst>
        <pc:docMk/>
      </pc:docMkLst>
      <pc:sldChg chg="modSp">
        <pc:chgData name="ZALONIS Andreas" userId="S::azalonis@netcompany-intrasoft.com::35a0bfdd-8da0-4c87-b036-39c26f2683be" providerId="AD" clId="Web-{3ADF6E89-6EEA-3DC1-B6FC-ADE5E06988C9}" dt="2022-03-28T10:28:50.684" v="9" actId="20577"/>
        <pc:sldMkLst>
          <pc:docMk/>
          <pc:sldMk cId="1303530264" sldId="256"/>
        </pc:sldMkLst>
        <pc:spChg chg="mod">
          <ac:chgData name="ZALONIS Andreas" userId="S::azalonis@netcompany-intrasoft.com::35a0bfdd-8da0-4c87-b036-39c26f2683be" providerId="AD" clId="Web-{3ADF6E89-6EEA-3DC1-B6FC-ADE5E06988C9}" dt="2022-03-28T10:28:50.684" v="9" actId="20577"/>
          <ac:spMkLst>
            <pc:docMk/>
            <pc:sldMk cId="1303530264" sldId="256"/>
            <ac:spMk id="4" creationId="{B740BB87-60DA-463A-9D0C-936D79819EA9}"/>
          </ac:spMkLst>
        </pc:spChg>
      </pc:sldChg>
      <pc:sldChg chg="modSp">
        <pc:chgData name="ZALONIS Andreas" userId="S::azalonis@netcompany-intrasoft.com::35a0bfdd-8da0-4c87-b036-39c26f2683be" providerId="AD" clId="Web-{3ADF6E89-6EEA-3DC1-B6FC-ADE5E06988C9}" dt="2022-03-28T10:30:50.660" v="19" actId="20577"/>
        <pc:sldMkLst>
          <pc:docMk/>
          <pc:sldMk cId="1651293942" sldId="257"/>
        </pc:sldMkLst>
        <pc:spChg chg="mod">
          <ac:chgData name="ZALONIS Andreas" userId="S::azalonis@netcompany-intrasoft.com::35a0bfdd-8da0-4c87-b036-39c26f2683be" providerId="AD" clId="Web-{3ADF6E89-6EEA-3DC1-B6FC-ADE5E06988C9}" dt="2022-03-28T10:30:42.097" v="17" actId="20577"/>
          <ac:spMkLst>
            <pc:docMk/>
            <pc:sldMk cId="1651293942" sldId="257"/>
            <ac:spMk id="7" creationId="{94064E31-7FD8-4E86-8016-99F78D6E4DE8}"/>
          </ac:spMkLst>
        </pc:spChg>
        <pc:spChg chg="mod">
          <ac:chgData name="ZALONIS Andreas" userId="S::azalonis@netcompany-intrasoft.com::35a0bfdd-8da0-4c87-b036-39c26f2683be" providerId="AD" clId="Web-{3ADF6E89-6EEA-3DC1-B6FC-ADE5E06988C9}" dt="2022-03-28T10:30:50.660" v="19" actId="20577"/>
          <ac:spMkLst>
            <pc:docMk/>
            <pc:sldMk cId="1651293942" sldId="257"/>
            <ac:spMk id="10" creationId="{AD5B56D6-05C1-4D96-A409-869C832A7104}"/>
          </ac:spMkLst>
        </pc:spChg>
      </pc:sldChg>
    </pc:docChg>
  </pc:docChgLst>
  <pc:docChgLst>
    <pc:chgData name="simon.sarkissian" userId="S::simon.sarkissian_8bellsresearch.com#ext#@intrasoftintl365.onmicrosoft.com::3208670d-044c-4c45-826d-7f8566cadb72" providerId="AD" clId="Web-{9B642E37-7B02-60FE-A594-F51120A6F9CF}"/>
    <pc:docChg chg="modSld">
      <pc:chgData name="simon.sarkissian" userId="S::simon.sarkissian_8bellsresearch.com#ext#@intrasoftintl365.onmicrosoft.com::3208670d-044c-4c45-826d-7f8566cadb72" providerId="AD" clId="Web-{9B642E37-7B02-60FE-A594-F51120A6F9CF}" dt="2022-10-13T07:45:48.589" v="82" actId="20577"/>
      <pc:docMkLst>
        <pc:docMk/>
      </pc:docMkLst>
      <pc:sldChg chg="modSp">
        <pc:chgData name="simon.sarkissian" userId="S::simon.sarkissian_8bellsresearch.com#ext#@intrasoftintl365.onmicrosoft.com::3208670d-044c-4c45-826d-7f8566cadb72" providerId="AD" clId="Web-{9B642E37-7B02-60FE-A594-F51120A6F9CF}" dt="2022-10-13T07:45:48.589" v="82" actId="20577"/>
        <pc:sldMkLst>
          <pc:docMk/>
          <pc:sldMk cId="1303530264" sldId="256"/>
        </pc:sldMkLst>
        <pc:spChg chg="mod">
          <ac:chgData name="simon.sarkissian" userId="S::simon.sarkissian_8bellsresearch.com#ext#@intrasoftintl365.onmicrosoft.com::3208670d-044c-4c45-826d-7f8566cadb72" providerId="AD" clId="Web-{9B642E37-7B02-60FE-A594-F51120A6F9CF}" dt="2022-10-13T07:45:18.415" v="69" actId="20577"/>
          <ac:spMkLst>
            <pc:docMk/>
            <pc:sldMk cId="1303530264" sldId="256"/>
            <ac:spMk id="2" creationId="{75D77856-C3E5-4D5E-8010-E191DEF75EDE}"/>
          </ac:spMkLst>
        </pc:spChg>
        <pc:spChg chg="mod">
          <ac:chgData name="simon.sarkissian" userId="S::simon.sarkissian_8bellsresearch.com#ext#@intrasoftintl365.onmicrosoft.com::3208670d-044c-4c45-826d-7f8566cadb72" providerId="AD" clId="Web-{9B642E37-7B02-60FE-A594-F51120A6F9CF}" dt="2022-10-13T07:45:48.589" v="82" actId="20577"/>
          <ac:spMkLst>
            <pc:docMk/>
            <pc:sldMk cId="1303530264" sldId="256"/>
            <ac:spMk id="3" creationId="{84A72848-5378-451C-8646-F18C7B19E0E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FBB211A-7E98-4C2A-9F0D-4A6DE892E3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CD9B9D1-69B8-4FE9-923B-64D35616BCB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9C5B67-65BD-4CD6-A43E-C135DAE38DF7}" type="datetimeFigureOut">
              <a:rPr lang="en-US" smtClean="0"/>
              <a:t>1/20/2025</a:t>
            </a:fld>
            <a:endParaRPr lang="en-US"/>
          </a:p>
        </p:txBody>
      </p:sp>
      <p:sp>
        <p:nvSpPr>
          <p:cNvPr id="4" name="Footer Placeholder 3">
            <a:extLst>
              <a:ext uri="{FF2B5EF4-FFF2-40B4-BE49-F238E27FC236}">
                <a16:creationId xmlns:a16="http://schemas.microsoft.com/office/drawing/2014/main" id="{8A661B16-9681-4C40-93DC-F9E78125A3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963CBD-115B-450F-B5EA-B48F1FC1B5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F1435E-6533-4D07-8BB0-00299592B40E}" type="slidenum">
              <a:rPr lang="en-US" smtClean="0"/>
              <a:t>‹#›</a:t>
            </a:fld>
            <a:endParaRPr lang="en-US"/>
          </a:p>
        </p:txBody>
      </p:sp>
    </p:spTree>
    <p:extLst>
      <p:ext uri="{BB962C8B-B14F-4D97-AF65-F5344CB8AC3E}">
        <p14:creationId xmlns:p14="http://schemas.microsoft.com/office/powerpoint/2010/main" val="2327212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239140-3E05-4932-961F-DD77E55E5C09}" type="datetimeFigureOut">
              <a:rPr lang="en-US" smtClean="0"/>
              <a:t>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F1C4C3-14CD-4B3B-B988-0FB0E9B9DC3A}" type="slidenum">
              <a:rPr lang="en-US" smtClean="0"/>
              <a:t>‹#›</a:t>
            </a:fld>
            <a:endParaRPr lang="en-US"/>
          </a:p>
        </p:txBody>
      </p:sp>
    </p:spTree>
    <p:extLst>
      <p:ext uri="{BB962C8B-B14F-4D97-AF65-F5344CB8AC3E}">
        <p14:creationId xmlns:p14="http://schemas.microsoft.com/office/powerpoint/2010/main" val="1932298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DF0F7-5F60-47D1-B3A2-BED85BAFF6C2}"/>
              </a:ext>
            </a:extLst>
          </p:cNvPr>
          <p:cNvSpPr>
            <a:spLocks noGrp="1"/>
          </p:cNvSpPr>
          <p:nvPr>
            <p:ph type="ctrTitle"/>
          </p:nvPr>
        </p:nvSpPr>
        <p:spPr>
          <a:xfrm>
            <a:off x="1524000" y="1122363"/>
            <a:ext cx="9144000" cy="2387600"/>
          </a:xfrm>
        </p:spPr>
        <p:txBody>
          <a:bodyPr anchor="b">
            <a:normAutofit/>
          </a:bodyPr>
          <a:lstStyle>
            <a:lvl1pPr algn="ctr">
              <a:defRPr sz="4400"/>
            </a:lvl1pPr>
          </a:lstStyle>
          <a:p>
            <a:r>
              <a:rPr lang="en-US"/>
              <a:t>Click to edit Master title style</a:t>
            </a:r>
          </a:p>
        </p:txBody>
      </p:sp>
      <p:sp>
        <p:nvSpPr>
          <p:cNvPr id="3" name="Subtitle 2">
            <a:extLst>
              <a:ext uri="{FF2B5EF4-FFF2-40B4-BE49-F238E27FC236}">
                <a16:creationId xmlns:a16="http://schemas.microsoft.com/office/drawing/2014/main" id="{342989BB-89FB-468C-ACA4-3EF67C7773BE}"/>
              </a:ext>
            </a:extLst>
          </p:cNvPr>
          <p:cNvSpPr>
            <a:spLocks noGrp="1"/>
          </p:cNvSpPr>
          <p:nvPr>
            <p:ph type="subTitle" idx="1"/>
          </p:nvPr>
        </p:nvSpPr>
        <p:spPr>
          <a:xfrm>
            <a:off x="1524000" y="3602038"/>
            <a:ext cx="9144000" cy="1655762"/>
          </a:xfrm>
        </p:spPr>
        <p:txBody>
          <a:bodyPr/>
          <a:lstStyle>
            <a:lvl1pPr marL="0" indent="0" algn="ctr">
              <a:spcBef>
                <a:spcPts val="6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010517A5-5A4A-4CFB-BFF6-5B3C8B7BAADB}"/>
              </a:ext>
            </a:extLst>
          </p:cNvPr>
          <p:cNvSpPr>
            <a:spLocks noGrp="1"/>
          </p:cNvSpPr>
          <p:nvPr>
            <p:ph type="ftr" sz="quarter" idx="11"/>
          </p:nvPr>
        </p:nvSpPr>
        <p:spPr/>
        <p:txBody>
          <a:bodyPr/>
          <a:lstStyle/>
          <a:p>
            <a:r>
              <a:rPr lang="en-US"/>
              <a:t>www.astiautomation.com</a:t>
            </a:r>
          </a:p>
        </p:txBody>
      </p:sp>
      <p:sp>
        <p:nvSpPr>
          <p:cNvPr id="6" name="Slide Number Placeholder 5">
            <a:extLst>
              <a:ext uri="{FF2B5EF4-FFF2-40B4-BE49-F238E27FC236}">
                <a16:creationId xmlns:a16="http://schemas.microsoft.com/office/drawing/2014/main" id="{1933FD6C-6D91-4FB7-A0EC-5D68C49CC020}"/>
              </a:ext>
            </a:extLst>
          </p:cNvPr>
          <p:cNvSpPr>
            <a:spLocks noGrp="1"/>
          </p:cNvSpPr>
          <p:nvPr>
            <p:ph type="sldNum" sz="quarter" idx="12"/>
          </p:nvPr>
        </p:nvSpPr>
        <p:spPr/>
        <p:txBody>
          <a:bodyPr/>
          <a:lstStyle/>
          <a:p>
            <a:fld id="{7AF095F6-C371-440D-B793-540E1B7A7FB7}" type="slidenum">
              <a:rPr lang="en-US" smtClean="0"/>
              <a:t>‹#›</a:t>
            </a:fld>
            <a:endParaRPr lang="en-US"/>
          </a:p>
        </p:txBody>
      </p:sp>
      <p:cxnSp>
        <p:nvCxnSpPr>
          <p:cNvPr id="7" name="Straight Connector 6">
            <a:extLst>
              <a:ext uri="{FF2B5EF4-FFF2-40B4-BE49-F238E27FC236}">
                <a16:creationId xmlns:a16="http://schemas.microsoft.com/office/drawing/2014/main" id="{45958CBB-5EE4-44E7-BDE9-1F0AF4944E0B}"/>
              </a:ext>
            </a:extLst>
          </p:cNvPr>
          <p:cNvCxnSpPr>
            <a:cxnSpLocks/>
          </p:cNvCxnSpPr>
          <p:nvPr userDrawn="1"/>
        </p:nvCxnSpPr>
        <p:spPr>
          <a:xfrm>
            <a:off x="3670547" y="3446733"/>
            <a:ext cx="5291846" cy="0"/>
          </a:xfrm>
          <a:prstGeom prst="line">
            <a:avLst/>
          </a:prstGeom>
          <a:ln w="19050">
            <a:gradFill flip="none" rotWithShape="1">
              <a:gsLst>
                <a:gs pos="0">
                  <a:schemeClr val="bg1"/>
                </a:gs>
                <a:gs pos="20000">
                  <a:srgbClr val="468D85"/>
                </a:gs>
                <a:gs pos="81000">
                  <a:srgbClr val="468D85"/>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520F669-C455-45B8-A372-30B75260383F}"/>
              </a:ext>
            </a:extLst>
          </p:cNvPr>
          <p:cNvCxnSpPr>
            <a:cxnSpLocks/>
          </p:cNvCxnSpPr>
          <p:nvPr userDrawn="1"/>
        </p:nvCxnSpPr>
        <p:spPr>
          <a:xfrm flipH="1">
            <a:off x="1" y="6261366"/>
            <a:ext cx="12191999" cy="0"/>
          </a:xfrm>
          <a:prstGeom prst="line">
            <a:avLst/>
          </a:prstGeom>
          <a:ln w="19050">
            <a:gradFill flip="none" rotWithShape="1">
              <a:gsLst>
                <a:gs pos="0">
                  <a:schemeClr val="accent6">
                    <a:lumMod val="5000"/>
                    <a:lumOff val="95000"/>
                  </a:schemeClr>
                </a:gs>
                <a:gs pos="23000">
                  <a:srgbClr val="468D85"/>
                </a:gs>
                <a:gs pos="81000">
                  <a:srgbClr val="468D85"/>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533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348CE-B5C6-480E-AEED-9998B7E1C405}"/>
              </a:ext>
            </a:extLst>
          </p:cNvPr>
          <p:cNvSpPr>
            <a:spLocks noGrp="1"/>
          </p:cNvSpPr>
          <p:nvPr>
            <p:ph type="title"/>
          </p:nvPr>
        </p:nvSpPr>
        <p:spPr>
          <a:xfrm>
            <a:off x="565824" y="178281"/>
            <a:ext cx="10515600" cy="75437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205F47-6320-432C-A81E-A53C13DB5144}"/>
              </a:ext>
            </a:extLst>
          </p:cNvPr>
          <p:cNvSpPr>
            <a:spLocks noGrp="1"/>
          </p:cNvSpPr>
          <p:nvPr>
            <p:ph idx="1"/>
          </p:nvPr>
        </p:nvSpPr>
        <p:spPr>
          <a:xfrm>
            <a:off x="575550" y="1147863"/>
            <a:ext cx="10515600" cy="5029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2AB1B5D-C76A-4220-96F6-13CF5A00856C}"/>
              </a:ext>
            </a:extLst>
          </p:cNvPr>
          <p:cNvSpPr>
            <a:spLocks noGrp="1"/>
          </p:cNvSpPr>
          <p:nvPr>
            <p:ph type="ftr" sz="quarter" idx="11"/>
          </p:nvPr>
        </p:nvSpPr>
        <p:spPr/>
        <p:txBody>
          <a:bodyPr/>
          <a:lstStyle/>
          <a:p>
            <a:r>
              <a:rPr lang="en-US"/>
              <a:t>www.astiautomation.com</a:t>
            </a:r>
          </a:p>
        </p:txBody>
      </p:sp>
      <p:sp>
        <p:nvSpPr>
          <p:cNvPr id="6" name="Slide Number Placeholder 5">
            <a:extLst>
              <a:ext uri="{FF2B5EF4-FFF2-40B4-BE49-F238E27FC236}">
                <a16:creationId xmlns:a16="http://schemas.microsoft.com/office/drawing/2014/main" id="{DB38464C-0FAA-4358-91FB-AE4EB328B3D4}"/>
              </a:ext>
            </a:extLst>
          </p:cNvPr>
          <p:cNvSpPr>
            <a:spLocks noGrp="1"/>
          </p:cNvSpPr>
          <p:nvPr>
            <p:ph type="sldNum" sz="quarter" idx="12"/>
          </p:nvPr>
        </p:nvSpPr>
        <p:spPr/>
        <p:txBody>
          <a:bodyPr/>
          <a:lstStyle/>
          <a:p>
            <a:fld id="{7AF095F6-C371-440D-B793-540E1B7A7FB7}" type="slidenum">
              <a:rPr lang="en-US" smtClean="0"/>
              <a:t>‹#›</a:t>
            </a:fld>
            <a:endParaRPr lang="en-US"/>
          </a:p>
        </p:txBody>
      </p:sp>
      <p:cxnSp>
        <p:nvCxnSpPr>
          <p:cNvPr id="12" name="Straight Connector 11">
            <a:extLst>
              <a:ext uri="{FF2B5EF4-FFF2-40B4-BE49-F238E27FC236}">
                <a16:creationId xmlns:a16="http://schemas.microsoft.com/office/drawing/2014/main" id="{190EAF50-BF1A-4CCE-B348-048EC19AB2C4}"/>
              </a:ext>
            </a:extLst>
          </p:cNvPr>
          <p:cNvCxnSpPr>
            <a:cxnSpLocks/>
          </p:cNvCxnSpPr>
          <p:nvPr userDrawn="1"/>
        </p:nvCxnSpPr>
        <p:spPr>
          <a:xfrm>
            <a:off x="690641" y="836573"/>
            <a:ext cx="5291846" cy="0"/>
          </a:xfrm>
          <a:prstGeom prst="line">
            <a:avLst/>
          </a:prstGeom>
          <a:ln w="19050">
            <a:gradFill flip="none" rotWithShape="1">
              <a:gsLst>
                <a:gs pos="0">
                  <a:srgbClr val="468D85"/>
                </a:gs>
                <a:gs pos="38000">
                  <a:srgbClr val="468D85"/>
                </a:gs>
                <a:gs pos="62000">
                  <a:srgbClr val="468D85"/>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057BEF-55D3-4AA4-8F9C-E3344A9846ED}"/>
              </a:ext>
            </a:extLst>
          </p:cNvPr>
          <p:cNvCxnSpPr>
            <a:cxnSpLocks/>
          </p:cNvCxnSpPr>
          <p:nvPr userDrawn="1"/>
        </p:nvCxnSpPr>
        <p:spPr>
          <a:xfrm flipH="1">
            <a:off x="1" y="6261366"/>
            <a:ext cx="12191999" cy="0"/>
          </a:xfrm>
          <a:prstGeom prst="line">
            <a:avLst/>
          </a:prstGeom>
          <a:ln w="19050">
            <a:gradFill flip="none" rotWithShape="1">
              <a:gsLst>
                <a:gs pos="0">
                  <a:schemeClr val="accent6">
                    <a:lumMod val="5000"/>
                    <a:lumOff val="95000"/>
                  </a:schemeClr>
                </a:gs>
                <a:gs pos="23000">
                  <a:srgbClr val="468D85"/>
                </a:gs>
                <a:gs pos="81000">
                  <a:srgbClr val="468D85"/>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3602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ED7CD-CAAB-463C-96C3-16654F4CA1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83DF41-3577-4070-811D-96F7301E9F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505FFD08-05D2-41A7-85B3-9B1CF37173D0}"/>
              </a:ext>
            </a:extLst>
          </p:cNvPr>
          <p:cNvSpPr>
            <a:spLocks noGrp="1"/>
          </p:cNvSpPr>
          <p:nvPr>
            <p:ph type="ftr" sz="quarter" idx="11"/>
          </p:nvPr>
        </p:nvSpPr>
        <p:spPr/>
        <p:txBody>
          <a:bodyPr/>
          <a:lstStyle/>
          <a:p>
            <a:r>
              <a:rPr lang="en-US"/>
              <a:t>www.astiautomation.com</a:t>
            </a:r>
          </a:p>
        </p:txBody>
      </p:sp>
      <p:sp>
        <p:nvSpPr>
          <p:cNvPr id="6" name="Slide Number Placeholder 5">
            <a:extLst>
              <a:ext uri="{FF2B5EF4-FFF2-40B4-BE49-F238E27FC236}">
                <a16:creationId xmlns:a16="http://schemas.microsoft.com/office/drawing/2014/main" id="{F9AEAFAC-CBEF-4062-A150-BEE7F7725539}"/>
              </a:ext>
            </a:extLst>
          </p:cNvPr>
          <p:cNvSpPr>
            <a:spLocks noGrp="1"/>
          </p:cNvSpPr>
          <p:nvPr>
            <p:ph type="sldNum" sz="quarter" idx="12"/>
          </p:nvPr>
        </p:nvSpPr>
        <p:spPr/>
        <p:txBody>
          <a:bodyPr/>
          <a:lstStyle/>
          <a:p>
            <a:fld id="{7AF095F6-C371-440D-B793-540E1B7A7FB7}" type="slidenum">
              <a:rPr lang="en-US" smtClean="0"/>
              <a:t>‹#›</a:t>
            </a:fld>
            <a:endParaRPr lang="en-US"/>
          </a:p>
        </p:txBody>
      </p:sp>
      <p:cxnSp>
        <p:nvCxnSpPr>
          <p:cNvPr id="7" name="Straight Connector 6">
            <a:extLst>
              <a:ext uri="{FF2B5EF4-FFF2-40B4-BE49-F238E27FC236}">
                <a16:creationId xmlns:a16="http://schemas.microsoft.com/office/drawing/2014/main" id="{F621DBB5-8D95-4230-B032-64D4B444FE38}"/>
              </a:ext>
            </a:extLst>
          </p:cNvPr>
          <p:cNvCxnSpPr>
            <a:cxnSpLocks/>
          </p:cNvCxnSpPr>
          <p:nvPr userDrawn="1"/>
        </p:nvCxnSpPr>
        <p:spPr>
          <a:xfrm flipH="1">
            <a:off x="1" y="6261366"/>
            <a:ext cx="12191999" cy="0"/>
          </a:xfrm>
          <a:prstGeom prst="line">
            <a:avLst/>
          </a:prstGeom>
          <a:ln w="19050">
            <a:gradFill flip="none" rotWithShape="1">
              <a:gsLst>
                <a:gs pos="0">
                  <a:schemeClr val="accent6">
                    <a:lumMod val="5000"/>
                    <a:lumOff val="95000"/>
                  </a:schemeClr>
                </a:gs>
                <a:gs pos="22000">
                  <a:srgbClr val="468D85"/>
                </a:gs>
                <a:gs pos="81000">
                  <a:srgbClr val="468D85"/>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890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9AE6A-627B-464B-9830-704E9F52578B}"/>
              </a:ext>
            </a:extLst>
          </p:cNvPr>
          <p:cNvSpPr>
            <a:spLocks noGrp="1"/>
          </p:cNvSpPr>
          <p:nvPr>
            <p:ph type="title"/>
          </p:nvPr>
        </p:nvSpPr>
        <p:spPr>
          <a:xfrm>
            <a:off x="575553" y="185202"/>
            <a:ext cx="10515600" cy="75265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4781AB0-12E8-44C1-8334-EE9592A867AF}"/>
              </a:ext>
            </a:extLst>
          </p:cNvPr>
          <p:cNvSpPr>
            <a:spLocks noGrp="1"/>
          </p:cNvSpPr>
          <p:nvPr>
            <p:ph sz="half" idx="1"/>
          </p:nvPr>
        </p:nvSpPr>
        <p:spPr>
          <a:xfrm>
            <a:off x="838200" y="1403876"/>
            <a:ext cx="5181600" cy="4773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F101D1-28CE-43F5-88B4-562CF300B643}"/>
              </a:ext>
            </a:extLst>
          </p:cNvPr>
          <p:cNvSpPr>
            <a:spLocks noGrp="1"/>
          </p:cNvSpPr>
          <p:nvPr>
            <p:ph sz="half" idx="2"/>
          </p:nvPr>
        </p:nvSpPr>
        <p:spPr>
          <a:xfrm>
            <a:off x="6172200" y="1403876"/>
            <a:ext cx="5181600" cy="4773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494FA0E-9999-4683-BABC-2F92CA17245E}"/>
              </a:ext>
            </a:extLst>
          </p:cNvPr>
          <p:cNvSpPr>
            <a:spLocks noGrp="1"/>
          </p:cNvSpPr>
          <p:nvPr>
            <p:ph type="ftr" sz="quarter" idx="11"/>
          </p:nvPr>
        </p:nvSpPr>
        <p:spPr/>
        <p:txBody>
          <a:bodyPr/>
          <a:lstStyle/>
          <a:p>
            <a:r>
              <a:rPr lang="en-US"/>
              <a:t>www.astiautomation.com</a:t>
            </a:r>
          </a:p>
        </p:txBody>
      </p:sp>
      <p:sp>
        <p:nvSpPr>
          <p:cNvPr id="7" name="Slide Number Placeholder 6">
            <a:extLst>
              <a:ext uri="{FF2B5EF4-FFF2-40B4-BE49-F238E27FC236}">
                <a16:creationId xmlns:a16="http://schemas.microsoft.com/office/drawing/2014/main" id="{E4477D81-259C-40B0-BF8A-3CD2A02C3295}"/>
              </a:ext>
            </a:extLst>
          </p:cNvPr>
          <p:cNvSpPr>
            <a:spLocks noGrp="1"/>
          </p:cNvSpPr>
          <p:nvPr>
            <p:ph type="sldNum" sz="quarter" idx="12"/>
          </p:nvPr>
        </p:nvSpPr>
        <p:spPr/>
        <p:txBody>
          <a:bodyPr/>
          <a:lstStyle/>
          <a:p>
            <a:fld id="{7AF095F6-C371-440D-B793-540E1B7A7FB7}" type="slidenum">
              <a:rPr lang="en-US" smtClean="0"/>
              <a:t>‹#›</a:t>
            </a:fld>
            <a:endParaRPr lang="en-US"/>
          </a:p>
        </p:txBody>
      </p:sp>
      <p:cxnSp>
        <p:nvCxnSpPr>
          <p:cNvPr id="10" name="Straight Connector 9">
            <a:extLst>
              <a:ext uri="{FF2B5EF4-FFF2-40B4-BE49-F238E27FC236}">
                <a16:creationId xmlns:a16="http://schemas.microsoft.com/office/drawing/2014/main" id="{A5FB550E-4973-4039-A1A4-5FD0D07AA7D1}"/>
              </a:ext>
            </a:extLst>
          </p:cNvPr>
          <p:cNvCxnSpPr>
            <a:cxnSpLocks/>
          </p:cNvCxnSpPr>
          <p:nvPr userDrawn="1"/>
        </p:nvCxnSpPr>
        <p:spPr>
          <a:xfrm>
            <a:off x="690641" y="836573"/>
            <a:ext cx="5291846" cy="0"/>
          </a:xfrm>
          <a:prstGeom prst="line">
            <a:avLst/>
          </a:prstGeom>
          <a:ln w="19050">
            <a:gradFill flip="none" rotWithShape="1">
              <a:gsLst>
                <a:gs pos="0">
                  <a:srgbClr val="468D85"/>
                </a:gs>
                <a:gs pos="38000">
                  <a:srgbClr val="468D85"/>
                </a:gs>
                <a:gs pos="62000">
                  <a:srgbClr val="468D85"/>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5686565-543A-42F5-843B-F3BA9753D71F}"/>
              </a:ext>
            </a:extLst>
          </p:cNvPr>
          <p:cNvCxnSpPr>
            <a:cxnSpLocks/>
          </p:cNvCxnSpPr>
          <p:nvPr userDrawn="1"/>
        </p:nvCxnSpPr>
        <p:spPr>
          <a:xfrm flipH="1">
            <a:off x="1" y="6261366"/>
            <a:ext cx="12191999" cy="0"/>
          </a:xfrm>
          <a:prstGeom prst="line">
            <a:avLst/>
          </a:prstGeom>
          <a:ln w="19050">
            <a:gradFill flip="none" rotWithShape="1">
              <a:gsLst>
                <a:gs pos="0">
                  <a:schemeClr val="accent6">
                    <a:lumMod val="5000"/>
                    <a:lumOff val="95000"/>
                  </a:schemeClr>
                </a:gs>
                <a:gs pos="23000">
                  <a:srgbClr val="468D85"/>
                </a:gs>
                <a:gs pos="81000">
                  <a:srgbClr val="468D85"/>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297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BD8CA-9107-400B-BF82-038FFF10F67C}"/>
              </a:ext>
            </a:extLst>
          </p:cNvPr>
          <p:cNvSpPr>
            <a:spLocks noGrp="1"/>
          </p:cNvSpPr>
          <p:nvPr>
            <p:ph type="title"/>
          </p:nvPr>
        </p:nvSpPr>
        <p:spPr>
          <a:xfrm>
            <a:off x="565825" y="136525"/>
            <a:ext cx="10515600" cy="752654"/>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5705E69D-F5A4-4D4E-8DFD-ECCB5F59B39E}"/>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CD6099BD-5498-4EEE-B3E0-F499B518E217}"/>
              </a:ext>
            </a:extLst>
          </p:cNvPr>
          <p:cNvSpPr>
            <a:spLocks noGrp="1"/>
          </p:cNvSpPr>
          <p:nvPr>
            <p:ph type="sldNum" sz="quarter" idx="12"/>
          </p:nvPr>
        </p:nvSpPr>
        <p:spPr/>
        <p:txBody>
          <a:bodyPr/>
          <a:lstStyle/>
          <a:p>
            <a:fld id="{7AF095F6-C371-440D-B793-540E1B7A7FB7}" type="slidenum">
              <a:rPr lang="en-US" smtClean="0"/>
              <a:t>‹#›</a:t>
            </a:fld>
            <a:endParaRPr lang="en-US"/>
          </a:p>
        </p:txBody>
      </p:sp>
      <p:cxnSp>
        <p:nvCxnSpPr>
          <p:cNvPr id="8" name="Straight Connector 7">
            <a:extLst>
              <a:ext uri="{FF2B5EF4-FFF2-40B4-BE49-F238E27FC236}">
                <a16:creationId xmlns:a16="http://schemas.microsoft.com/office/drawing/2014/main" id="{AC2C729F-EB90-4E74-B0F6-F9361D4B6440}"/>
              </a:ext>
            </a:extLst>
          </p:cNvPr>
          <p:cNvCxnSpPr>
            <a:cxnSpLocks/>
          </p:cNvCxnSpPr>
          <p:nvPr userDrawn="1"/>
        </p:nvCxnSpPr>
        <p:spPr>
          <a:xfrm>
            <a:off x="690641" y="836573"/>
            <a:ext cx="5291846" cy="0"/>
          </a:xfrm>
          <a:prstGeom prst="line">
            <a:avLst/>
          </a:prstGeom>
          <a:ln w="19050">
            <a:gradFill flip="none" rotWithShape="1">
              <a:gsLst>
                <a:gs pos="0">
                  <a:srgbClr val="468D85"/>
                </a:gs>
                <a:gs pos="38000">
                  <a:srgbClr val="468D85"/>
                </a:gs>
                <a:gs pos="62000">
                  <a:srgbClr val="468D85"/>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B745E76-2BFD-435D-B972-32C714DBFCF3}"/>
              </a:ext>
            </a:extLst>
          </p:cNvPr>
          <p:cNvCxnSpPr>
            <a:cxnSpLocks/>
          </p:cNvCxnSpPr>
          <p:nvPr userDrawn="1"/>
        </p:nvCxnSpPr>
        <p:spPr>
          <a:xfrm flipH="1">
            <a:off x="1" y="6261366"/>
            <a:ext cx="12191999" cy="0"/>
          </a:xfrm>
          <a:prstGeom prst="line">
            <a:avLst/>
          </a:prstGeom>
          <a:ln w="19050">
            <a:gradFill flip="none" rotWithShape="1">
              <a:gsLst>
                <a:gs pos="0">
                  <a:schemeClr val="accent6">
                    <a:lumMod val="5000"/>
                    <a:lumOff val="95000"/>
                  </a:schemeClr>
                </a:gs>
                <a:gs pos="23000">
                  <a:srgbClr val="468D85"/>
                </a:gs>
                <a:gs pos="81000">
                  <a:srgbClr val="468D85"/>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216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0EDC3D0-CFE3-470C-9355-A9FA27C1119D}"/>
              </a:ext>
            </a:extLst>
          </p:cNvPr>
          <p:cNvSpPr>
            <a:spLocks noGrp="1"/>
          </p:cNvSpPr>
          <p:nvPr>
            <p:ph type="ftr" sz="quarter" idx="11"/>
          </p:nvPr>
        </p:nvSpPr>
        <p:spPr/>
        <p:txBody>
          <a:bodyPr/>
          <a:lstStyle/>
          <a:p>
            <a:r>
              <a:rPr lang="en-US"/>
              <a:t>www.astiautomation.com</a:t>
            </a:r>
          </a:p>
        </p:txBody>
      </p:sp>
      <p:sp>
        <p:nvSpPr>
          <p:cNvPr id="4" name="Slide Number Placeholder 3">
            <a:extLst>
              <a:ext uri="{FF2B5EF4-FFF2-40B4-BE49-F238E27FC236}">
                <a16:creationId xmlns:a16="http://schemas.microsoft.com/office/drawing/2014/main" id="{06338035-68A5-41A2-ADD7-A6233508DC16}"/>
              </a:ext>
            </a:extLst>
          </p:cNvPr>
          <p:cNvSpPr>
            <a:spLocks noGrp="1"/>
          </p:cNvSpPr>
          <p:nvPr>
            <p:ph type="sldNum" sz="quarter" idx="12"/>
          </p:nvPr>
        </p:nvSpPr>
        <p:spPr/>
        <p:txBody>
          <a:bodyPr/>
          <a:lstStyle/>
          <a:p>
            <a:fld id="{7AF095F6-C371-440D-B793-540E1B7A7FB7}" type="slidenum">
              <a:rPr lang="en-US" smtClean="0"/>
              <a:t>‹#›</a:t>
            </a:fld>
            <a:endParaRPr lang="en-US"/>
          </a:p>
        </p:txBody>
      </p:sp>
      <p:cxnSp>
        <p:nvCxnSpPr>
          <p:cNvPr id="5" name="Straight Connector 4">
            <a:extLst>
              <a:ext uri="{FF2B5EF4-FFF2-40B4-BE49-F238E27FC236}">
                <a16:creationId xmlns:a16="http://schemas.microsoft.com/office/drawing/2014/main" id="{B1406A45-C9A4-46C2-A0B4-BC07A016BFAA}"/>
              </a:ext>
            </a:extLst>
          </p:cNvPr>
          <p:cNvCxnSpPr>
            <a:cxnSpLocks/>
          </p:cNvCxnSpPr>
          <p:nvPr userDrawn="1"/>
        </p:nvCxnSpPr>
        <p:spPr>
          <a:xfrm flipH="1">
            <a:off x="1" y="6261366"/>
            <a:ext cx="12191999" cy="0"/>
          </a:xfrm>
          <a:prstGeom prst="line">
            <a:avLst/>
          </a:prstGeom>
          <a:ln w="19050">
            <a:gradFill flip="none" rotWithShape="1">
              <a:gsLst>
                <a:gs pos="0">
                  <a:schemeClr val="accent6">
                    <a:lumMod val="5000"/>
                    <a:lumOff val="95000"/>
                  </a:schemeClr>
                </a:gs>
                <a:gs pos="23000">
                  <a:srgbClr val="468D85"/>
                </a:gs>
                <a:gs pos="81000">
                  <a:srgbClr val="468D85"/>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278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14F12-27D7-221E-9DD4-964457C371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579F2C-5572-39F0-577C-41CFB2BCBC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D17317-E720-EB84-C966-F3389B4A6D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4E34F3-FB16-7863-7D9D-4341E750D3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F3BBCD-562E-8C70-F5E0-83F1F01453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CCBE40-F547-75F0-AC63-E672DCAAB6D9}"/>
              </a:ext>
            </a:extLst>
          </p:cNvPr>
          <p:cNvSpPr>
            <a:spLocks noGrp="1"/>
          </p:cNvSpPr>
          <p:nvPr>
            <p:ph type="dt" sz="half" idx="10"/>
          </p:nvPr>
        </p:nvSpPr>
        <p:spPr/>
        <p:txBody>
          <a:bodyPr/>
          <a:lstStyle/>
          <a:p>
            <a:fld id="{857FA9B0-B946-4583-91A5-0EFF0BE8F209}" type="datetimeFigureOut">
              <a:rPr lang="en-US" smtClean="0"/>
              <a:t>1/20/2025</a:t>
            </a:fld>
            <a:endParaRPr lang="en-US"/>
          </a:p>
        </p:txBody>
      </p:sp>
      <p:sp>
        <p:nvSpPr>
          <p:cNvPr id="8" name="Footer Placeholder 7">
            <a:extLst>
              <a:ext uri="{FF2B5EF4-FFF2-40B4-BE49-F238E27FC236}">
                <a16:creationId xmlns:a16="http://schemas.microsoft.com/office/drawing/2014/main" id="{812904E4-D4EC-3232-D9BF-76C595D5AE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44F452-F9C1-5C00-FFF1-CED0410EDC50}"/>
              </a:ext>
            </a:extLst>
          </p:cNvPr>
          <p:cNvSpPr>
            <a:spLocks noGrp="1"/>
          </p:cNvSpPr>
          <p:nvPr>
            <p:ph type="sldNum" sz="quarter" idx="12"/>
          </p:nvPr>
        </p:nvSpPr>
        <p:spPr/>
        <p:txBody>
          <a:bodyPr/>
          <a:lstStyle/>
          <a:p>
            <a:fld id="{CB3DCCA1-AC2C-4D67-9B26-3B04A6820B72}" type="slidenum">
              <a:rPr lang="en-US" smtClean="0"/>
              <a:t>‹#›</a:t>
            </a:fld>
            <a:endParaRPr lang="en-US"/>
          </a:p>
        </p:txBody>
      </p:sp>
    </p:spTree>
    <p:extLst>
      <p:ext uri="{BB962C8B-B14F-4D97-AF65-F5344CB8AC3E}">
        <p14:creationId xmlns:p14="http://schemas.microsoft.com/office/powerpoint/2010/main" val="2699976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7C5DD8-9C0A-4C4E-AE2A-E9B3BF4F9702}"/>
              </a:ext>
            </a:extLst>
          </p:cNvPr>
          <p:cNvSpPr>
            <a:spLocks noGrp="1"/>
          </p:cNvSpPr>
          <p:nvPr>
            <p:ph type="title"/>
          </p:nvPr>
        </p:nvSpPr>
        <p:spPr>
          <a:xfrm>
            <a:off x="838200" y="150820"/>
            <a:ext cx="10515600" cy="75265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03D81F-5464-4DE0-87EB-53635020829C}"/>
              </a:ext>
            </a:extLst>
          </p:cNvPr>
          <p:cNvSpPr>
            <a:spLocks noGrp="1"/>
          </p:cNvSpPr>
          <p:nvPr>
            <p:ph type="body" idx="1"/>
          </p:nvPr>
        </p:nvSpPr>
        <p:spPr>
          <a:xfrm>
            <a:off x="838200" y="1403875"/>
            <a:ext cx="10515600" cy="47730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3260B61-04DA-4CAE-BD1D-ABB2DA02AC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www.astiautomation.com</a:t>
            </a:r>
          </a:p>
        </p:txBody>
      </p:sp>
      <p:sp>
        <p:nvSpPr>
          <p:cNvPr id="6" name="Slide Number Placeholder 5">
            <a:extLst>
              <a:ext uri="{FF2B5EF4-FFF2-40B4-BE49-F238E27FC236}">
                <a16:creationId xmlns:a16="http://schemas.microsoft.com/office/drawing/2014/main" id="{9E09782B-9690-485A-BFB9-D4363C6CDD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095F6-C371-440D-B793-540E1B7A7FB7}" type="slidenum">
              <a:rPr lang="en-US" smtClean="0"/>
              <a:t>‹#›</a:t>
            </a:fld>
            <a:endParaRPr lang="en-US"/>
          </a:p>
        </p:txBody>
      </p:sp>
      <p:grpSp>
        <p:nvGrpSpPr>
          <p:cNvPr id="10" name="8 Grupo">
            <a:extLst>
              <a:ext uri="{FF2B5EF4-FFF2-40B4-BE49-F238E27FC236}">
                <a16:creationId xmlns:a16="http://schemas.microsoft.com/office/drawing/2014/main" id="{309CD066-B178-4F0A-BA1E-1BC7C5BD536A}"/>
              </a:ext>
            </a:extLst>
          </p:cNvPr>
          <p:cNvGrpSpPr/>
          <p:nvPr userDrawn="1"/>
        </p:nvGrpSpPr>
        <p:grpSpPr>
          <a:xfrm>
            <a:off x="181635" y="6174738"/>
            <a:ext cx="3615239" cy="656563"/>
            <a:chOff x="2617159" y="4564123"/>
            <a:chExt cx="3555623" cy="322511"/>
          </a:xfrm>
        </p:grpSpPr>
        <p:pic>
          <p:nvPicPr>
            <p:cNvPr id="11" name="Picture 2">
              <a:extLst>
                <a:ext uri="{FF2B5EF4-FFF2-40B4-BE49-F238E27FC236}">
                  <a16:creationId xmlns:a16="http://schemas.microsoft.com/office/drawing/2014/main" id="{9FB90B0A-CCCC-419C-B887-6A0AB5899769}"/>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p:blipFill>
          <p:spPr bwMode="auto">
            <a:xfrm>
              <a:off x="2617159" y="4564123"/>
              <a:ext cx="645738" cy="32251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4">
              <a:extLst>
                <a:ext uri="{FF2B5EF4-FFF2-40B4-BE49-F238E27FC236}">
                  <a16:creationId xmlns:a16="http://schemas.microsoft.com/office/drawing/2014/main" id="{4553AB14-72A0-4CCD-BE7A-B010E6CAEE46}"/>
                </a:ext>
              </a:extLst>
            </p:cNvPr>
            <p:cNvSpPr txBox="1"/>
            <p:nvPr/>
          </p:nvSpPr>
          <p:spPr>
            <a:xfrm>
              <a:off x="3262897" y="4599386"/>
              <a:ext cx="2909885" cy="287248"/>
            </a:xfrm>
            <a:prstGeom prst="rect">
              <a:avLst/>
            </a:prstGeom>
            <a:noFill/>
          </p:spPr>
          <p:txBody>
            <a:bodyPr wrap="square" rtlCol="0">
              <a:spAutoFit/>
            </a:bodyPr>
            <a:lstStyle/>
            <a:p>
              <a:pPr algn="just"/>
              <a:r>
                <a:rPr lang="en-US" sz="800" b="0" i="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rPr>
                <a:t>Proiectul “Instruirea și certificarea utilizatorilor în domeniul ingineriei fabricației pentru Industria 4.0 a fost finanțat printr-un grant al Băncii Mondiale (GEAR 4.0), contract nr. MD-TECHUNI-354549-CS-CQS</a:t>
              </a:r>
              <a:endParaRPr lang="el-GR" sz="800" b="0" i="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8" name="Picture 7" descr="A close-up of a logo&#10;&#10;Description automatically generated">
            <a:extLst>
              <a:ext uri="{FF2B5EF4-FFF2-40B4-BE49-F238E27FC236}">
                <a16:creationId xmlns:a16="http://schemas.microsoft.com/office/drawing/2014/main" id="{6ED1551B-55CF-FD14-0D56-A91DD3368F8E}"/>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9563203" y="151067"/>
            <a:ext cx="1365707" cy="61243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0EF3B95A-F9AD-21DF-2806-266CE0794AEB}"/>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0928910" y="150820"/>
            <a:ext cx="1203489" cy="612686"/>
          </a:xfrm>
          <a:prstGeom prst="rect">
            <a:avLst/>
          </a:prstGeom>
        </p:spPr>
      </p:pic>
    </p:spTree>
    <p:extLst>
      <p:ext uri="{BB962C8B-B14F-4D97-AF65-F5344CB8AC3E}">
        <p14:creationId xmlns:p14="http://schemas.microsoft.com/office/powerpoint/2010/main" val="2558951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Lst>
  <p:hf hdr="0" dt="0"/>
  <p:txStyles>
    <p:titleStyle>
      <a:lvl1pPr algn="l" defTabSz="914400" rtl="0" eaLnBrk="1" latinLnBrk="0" hangingPunct="1">
        <a:lnSpc>
          <a:spcPct val="90000"/>
        </a:lnSpc>
        <a:spcBef>
          <a:spcPct val="0"/>
        </a:spcBef>
        <a:buNone/>
        <a:defRPr sz="4400" kern="1200">
          <a:solidFill>
            <a:schemeClr val="tx1"/>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daniel.pavel@astiautomation.com"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ifm.com/ro/ro/product/AL1100" TargetMode="External"/><Relationship Id="rId2" Type="http://schemas.openxmlformats.org/officeDocument/2006/relationships/hyperlink" Target="https://www.ifm.com/ro/ro/download/moneo_configure-Installation"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s://www.ifm.com/ro/ro/product/O5D100"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ifm.com/ro/ro/product/AL1304#documents"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www.ifm.com/ro/ro/product/O5C500#documents"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oESBbRu32-E" TargetMode="External"/><Relationship Id="rId2" Type="http://schemas.openxmlformats.org/officeDocument/2006/relationships/hyperlink" Target="https://www.youtube.com/watch?v=hLtxzPgDoS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youtube.com/watch?v=AQqyGNOP_3o"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www.youtube.com/watch?v=VGmoKK5Iqr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PFJ38sZE4Ms&amp;list=UUOc3q8ChcDYyeyFROxLDhuw" TargetMode="External"/><Relationship Id="rId2" Type="http://schemas.openxmlformats.org/officeDocument/2006/relationships/hyperlink" Target="https://www.youtube.com/watch?v=lS9drq9qh3g" TargetMode="Externa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8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s://www.researchgate.net/publication/358565034_Smart_Actuators_A_Review" TargetMode="External"/><Relationship Id="rId7" Type="http://schemas.openxmlformats.org/officeDocument/2006/relationships/image" Target="../media/image77.jpeg"/><Relationship Id="rId2" Type="http://schemas.openxmlformats.org/officeDocument/2006/relationships/hyperlink" Target="https://www.sciencedirect.com/topics/engineering/smart-sensors" TargetMode="Externa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hyperlink" Target="https://onlinelibrary.wiley.com/doi/abs/10.1002/dac.4074" TargetMode="External"/><Relationship Id="rId4" Type="http://schemas.openxmlformats.org/officeDocument/2006/relationships/hyperlink" Target="https://www.siemens.com/global/en/products/drives/sinamics/low-voltage-converters/servo-converter.html" TargetMode="External"/></Relationships>
</file>

<file path=ppt/slides/_rels/slide9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2D1FAA5-5CC9-3879-62B7-EC755EB83626}"/>
              </a:ext>
            </a:extLst>
          </p:cNvPr>
          <p:cNvSpPr>
            <a:spLocks noGrp="1"/>
          </p:cNvSpPr>
          <p:nvPr>
            <p:ph type="title"/>
          </p:nvPr>
        </p:nvSpPr>
        <p:spPr/>
        <p:txBody>
          <a:bodyPr/>
          <a:lstStyle/>
          <a:p>
            <a:r>
              <a:rPr lang="en-RO"/>
              <a:t>Suport curricular</a:t>
            </a:r>
          </a:p>
        </p:txBody>
      </p:sp>
      <p:sp>
        <p:nvSpPr>
          <p:cNvPr id="7" name="Text Placeholder 6">
            <a:extLst>
              <a:ext uri="{FF2B5EF4-FFF2-40B4-BE49-F238E27FC236}">
                <a16:creationId xmlns:a16="http://schemas.microsoft.com/office/drawing/2014/main" id="{3FB80120-7BDB-5E5C-833C-33A79467D121}"/>
              </a:ext>
            </a:extLst>
          </p:cNvPr>
          <p:cNvSpPr>
            <a:spLocks noGrp="1"/>
          </p:cNvSpPr>
          <p:nvPr>
            <p:ph type="body" idx="1"/>
          </p:nvPr>
        </p:nvSpPr>
        <p:spPr/>
        <p:txBody>
          <a:bodyPr/>
          <a:lstStyle/>
          <a:p>
            <a:r>
              <a:rPr lang="en-GB"/>
              <a:t>Instruirea și certificarea utilizatorilor în domeniul ingineriei fabricației pentru Industria 4.0 – Ianuarie 2025</a:t>
            </a:r>
            <a:endParaRPr lang="en-RO"/>
          </a:p>
        </p:txBody>
      </p:sp>
      <p:sp>
        <p:nvSpPr>
          <p:cNvPr id="4" name="Footer Placeholder 3">
            <a:extLst>
              <a:ext uri="{FF2B5EF4-FFF2-40B4-BE49-F238E27FC236}">
                <a16:creationId xmlns:a16="http://schemas.microsoft.com/office/drawing/2014/main" id="{A9EA16AC-6C3A-5418-D3C0-34EA168AB4A0}"/>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1350EF69-DD8E-54FD-A3B3-14211E78C1A3}"/>
              </a:ext>
            </a:extLst>
          </p:cNvPr>
          <p:cNvSpPr>
            <a:spLocks noGrp="1"/>
          </p:cNvSpPr>
          <p:nvPr>
            <p:ph type="sldNum" sz="quarter" idx="12"/>
          </p:nvPr>
        </p:nvSpPr>
        <p:spPr/>
        <p:txBody>
          <a:bodyPr/>
          <a:lstStyle/>
          <a:p>
            <a:fld id="{7AF095F6-C371-440D-B793-540E1B7A7FB7}" type="slidenum">
              <a:rPr lang="en-US" smtClean="0"/>
              <a:t>1</a:t>
            </a:fld>
            <a:endParaRPr lang="en-US"/>
          </a:p>
        </p:txBody>
      </p:sp>
    </p:spTree>
    <p:extLst>
      <p:ext uri="{BB962C8B-B14F-4D97-AF65-F5344CB8AC3E}">
        <p14:creationId xmlns:p14="http://schemas.microsoft.com/office/powerpoint/2010/main" val="1119790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D1F34-909D-BDD1-4425-135A0C2D5EA6}"/>
              </a:ext>
            </a:extLst>
          </p:cNvPr>
          <p:cNvSpPr>
            <a:spLocks noGrp="1"/>
          </p:cNvSpPr>
          <p:nvPr>
            <p:ph type="title"/>
          </p:nvPr>
        </p:nvSpPr>
        <p:spPr/>
        <p:txBody>
          <a:bodyPr/>
          <a:lstStyle/>
          <a:p>
            <a:r>
              <a:rPr lang="ro-RO" dirty="0"/>
              <a:t>Noțiunea de senzor</a:t>
            </a:r>
            <a:endParaRPr lang="en-US" dirty="0"/>
          </a:p>
        </p:txBody>
      </p:sp>
      <p:sp>
        <p:nvSpPr>
          <p:cNvPr id="7" name="Content Placeholder 6">
            <a:extLst>
              <a:ext uri="{FF2B5EF4-FFF2-40B4-BE49-F238E27FC236}">
                <a16:creationId xmlns:a16="http://schemas.microsoft.com/office/drawing/2014/main" id="{294D0D00-0CE2-1F72-B170-BD0DC1F51487}"/>
              </a:ext>
            </a:extLst>
          </p:cNvPr>
          <p:cNvSpPr>
            <a:spLocks noGrp="1"/>
          </p:cNvSpPr>
          <p:nvPr>
            <p:ph idx="1"/>
          </p:nvPr>
        </p:nvSpPr>
        <p:spPr/>
        <p:txBody>
          <a:bodyPr/>
          <a:lstStyle/>
          <a:p>
            <a:pPr algn="just"/>
            <a:r>
              <a:rPr lang="ro-RO" dirty="0"/>
              <a:t>În sistemele de automatizare, senzorii ajută la monitorizarea și controlul proceselor automate prin furnizarea în timp real a datelor esențiale</a:t>
            </a:r>
          </a:p>
          <a:p>
            <a:pPr algn="just"/>
            <a:r>
              <a:rPr lang="ro-RO" dirty="0"/>
              <a:t>Structura</a:t>
            </a:r>
            <a:r>
              <a:rPr lang="en-US" dirty="0"/>
              <a:t>:</a:t>
            </a:r>
          </a:p>
          <a:p>
            <a:pPr lvl="1" algn="just"/>
            <a:r>
              <a:rPr lang="ro-RO" dirty="0"/>
              <a:t>ES – element sensibil</a:t>
            </a:r>
          </a:p>
          <a:p>
            <a:pPr lvl="1" algn="just"/>
            <a:r>
              <a:rPr lang="ro-RO" dirty="0"/>
              <a:t>A – adaptor</a:t>
            </a:r>
          </a:p>
          <a:p>
            <a:pPr lvl="1" algn="just"/>
            <a:r>
              <a:rPr lang="ro-RO" dirty="0"/>
              <a:t>ELT – element de legătură</a:t>
            </a:r>
          </a:p>
          <a:p>
            <a:pPr marL="457200" lvl="1" indent="0" algn="just">
              <a:buNone/>
            </a:pPr>
            <a:r>
              <a:rPr lang="ro-RO" dirty="0"/>
              <a:t>și transmisie</a:t>
            </a:r>
          </a:p>
          <a:p>
            <a:pPr lvl="1" algn="just"/>
            <a:r>
              <a:rPr lang="ro-RO" dirty="0"/>
              <a:t>SAE – surse auxiliare de</a:t>
            </a:r>
          </a:p>
          <a:p>
            <a:pPr marL="457200" lvl="1" indent="0" algn="just">
              <a:buNone/>
            </a:pPr>
            <a:r>
              <a:rPr lang="ro-RO" dirty="0"/>
              <a:t>energie</a:t>
            </a:r>
            <a:endParaRPr lang="en-US" dirty="0"/>
          </a:p>
        </p:txBody>
      </p:sp>
      <p:pic>
        <p:nvPicPr>
          <p:cNvPr id="4" name="Picture 3">
            <a:extLst>
              <a:ext uri="{FF2B5EF4-FFF2-40B4-BE49-F238E27FC236}">
                <a16:creationId xmlns:a16="http://schemas.microsoft.com/office/drawing/2014/main" id="{09009EC4-01EB-9154-AB57-EBC1AC5B6EB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39652" y="4001294"/>
            <a:ext cx="7152348" cy="2059960"/>
          </a:xfrm>
          <a:prstGeom prst="rect">
            <a:avLst/>
          </a:prstGeom>
        </p:spPr>
      </p:pic>
      <p:sp>
        <p:nvSpPr>
          <p:cNvPr id="3" name="Footer Placeholder 3">
            <a:extLst>
              <a:ext uri="{FF2B5EF4-FFF2-40B4-BE49-F238E27FC236}">
                <a16:creationId xmlns:a16="http://schemas.microsoft.com/office/drawing/2014/main" id="{F7789D9E-22C1-AE0D-8FA0-F39E26E3880F}"/>
              </a:ext>
            </a:extLst>
          </p:cNvPr>
          <p:cNvSpPr>
            <a:spLocks noGrp="1"/>
          </p:cNvSpPr>
          <p:nvPr>
            <p:ph type="ftr" sz="quarter" idx="11"/>
          </p:nvPr>
        </p:nvSpPr>
        <p:spPr>
          <a:xfrm>
            <a:off x="4038600" y="6356350"/>
            <a:ext cx="4114800" cy="365125"/>
          </a:xfrm>
        </p:spPr>
        <p:txBody>
          <a:bodyPr/>
          <a:lstStyle/>
          <a:p>
            <a:r>
              <a:rPr lang="en-US" dirty="0"/>
              <a:t>www.astiautomation.com</a:t>
            </a:r>
          </a:p>
        </p:txBody>
      </p:sp>
      <p:sp>
        <p:nvSpPr>
          <p:cNvPr id="5" name="Slide Number Placeholder 4">
            <a:extLst>
              <a:ext uri="{FF2B5EF4-FFF2-40B4-BE49-F238E27FC236}">
                <a16:creationId xmlns:a16="http://schemas.microsoft.com/office/drawing/2014/main" id="{8EE46E82-FBEF-70D7-B254-58A882119BDA}"/>
              </a:ext>
            </a:extLst>
          </p:cNvPr>
          <p:cNvSpPr>
            <a:spLocks noGrp="1"/>
          </p:cNvSpPr>
          <p:nvPr>
            <p:ph type="sldNum" sz="quarter" idx="12"/>
          </p:nvPr>
        </p:nvSpPr>
        <p:spPr>
          <a:xfrm>
            <a:off x="8610600" y="6356350"/>
            <a:ext cx="2743200" cy="365125"/>
          </a:xfrm>
        </p:spPr>
        <p:txBody>
          <a:bodyPr/>
          <a:lstStyle/>
          <a:p>
            <a:fld id="{7AF095F6-C371-440D-B793-540E1B7A7FB7}" type="slidenum">
              <a:rPr lang="en-US" smtClean="0"/>
              <a:t>10</a:t>
            </a:fld>
            <a:endParaRPr lang="en-US" dirty="0"/>
          </a:p>
        </p:txBody>
      </p:sp>
    </p:spTree>
    <p:extLst>
      <p:ext uri="{BB962C8B-B14F-4D97-AF65-F5344CB8AC3E}">
        <p14:creationId xmlns:p14="http://schemas.microsoft.com/office/powerpoint/2010/main" val="525818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5449A-0E93-39C2-2B8E-B5BBD9CB56B7}"/>
              </a:ext>
            </a:extLst>
          </p:cNvPr>
          <p:cNvSpPr>
            <a:spLocks noGrp="1"/>
          </p:cNvSpPr>
          <p:nvPr>
            <p:ph type="title"/>
          </p:nvPr>
        </p:nvSpPr>
        <p:spPr/>
        <p:txBody>
          <a:bodyPr/>
          <a:lstStyle/>
          <a:p>
            <a:r>
              <a:rPr lang="ro-RO" dirty="0"/>
              <a:t>Clasificarea senzorilor</a:t>
            </a:r>
            <a:endParaRPr lang="en-US" dirty="0"/>
          </a:p>
        </p:txBody>
      </p:sp>
      <p:sp>
        <p:nvSpPr>
          <p:cNvPr id="3" name="Content Placeholder 2">
            <a:extLst>
              <a:ext uri="{FF2B5EF4-FFF2-40B4-BE49-F238E27FC236}">
                <a16:creationId xmlns:a16="http://schemas.microsoft.com/office/drawing/2014/main" id="{7789FCA0-8DA9-C3C6-3C3D-905C756374DB}"/>
              </a:ext>
            </a:extLst>
          </p:cNvPr>
          <p:cNvSpPr>
            <a:spLocks noGrp="1"/>
          </p:cNvSpPr>
          <p:nvPr>
            <p:ph idx="1"/>
          </p:nvPr>
        </p:nvSpPr>
        <p:spPr/>
        <p:txBody>
          <a:bodyPr/>
          <a:lstStyle/>
          <a:p>
            <a:pPr algn="just"/>
            <a:r>
              <a:rPr lang="ro-RO" dirty="0"/>
              <a:t>Criterii</a:t>
            </a:r>
            <a:r>
              <a:rPr lang="en-US" dirty="0"/>
              <a:t>:</a:t>
            </a:r>
          </a:p>
          <a:p>
            <a:pPr lvl="1" algn="just"/>
            <a:r>
              <a:rPr lang="ro-RO" dirty="0"/>
              <a:t>După necesitatea unei surse auxiliare de activare</a:t>
            </a:r>
          </a:p>
          <a:p>
            <a:pPr lvl="2" algn="just"/>
            <a:r>
              <a:rPr lang="ro-RO" dirty="0"/>
              <a:t>Senzori activi</a:t>
            </a:r>
          </a:p>
          <a:p>
            <a:pPr lvl="2" algn="just"/>
            <a:r>
              <a:rPr lang="ro-RO" dirty="0"/>
              <a:t>Senzori pasivi</a:t>
            </a:r>
          </a:p>
          <a:p>
            <a:pPr lvl="1" algn="just"/>
            <a:r>
              <a:rPr lang="ro-RO" dirty="0"/>
              <a:t>După semnalul de ieșire</a:t>
            </a:r>
          </a:p>
          <a:p>
            <a:pPr lvl="2" algn="just"/>
            <a:r>
              <a:rPr lang="ro-RO" dirty="0"/>
              <a:t>Senzori analogici</a:t>
            </a:r>
          </a:p>
          <a:p>
            <a:pPr lvl="2" algn="just"/>
            <a:r>
              <a:rPr lang="ro-RO" dirty="0"/>
              <a:t>Senzori numerici</a:t>
            </a:r>
          </a:p>
        </p:txBody>
      </p:sp>
      <p:pic>
        <p:nvPicPr>
          <p:cNvPr id="1026" name="Picture 2" descr="Senzor inductiv IF7101">
            <a:extLst>
              <a:ext uri="{FF2B5EF4-FFF2-40B4-BE49-F238E27FC236}">
                <a16:creationId xmlns:a16="http://schemas.microsoft.com/office/drawing/2014/main" id="{BB4E1AE1-26AE-A033-F438-0039320D879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545229" y="1157044"/>
            <a:ext cx="1133978" cy="29740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nzor de presiune ecranat cu display PI1602">
            <a:extLst>
              <a:ext uri="{FF2B5EF4-FFF2-40B4-BE49-F238E27FC236}">
                <a16:creationId xmlns:a16="http://schemas.microsoft.com/office/drawing/2014/main" id="{F035EEC4-46FB-987E-0342-A02B7758764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505917" y="2414729"/>
            <a:ext cx="1713905" cy="34337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nzor capacitiv KI0203">
            <a:extLst>
              <a:ext uri="{FF2B5EF4-FFF2-40B4-BE49-F238E27FC236}">
                <a16:creationId xmlns:a16="http://schemas.microsoft.com/office/drawing/2014/main" id="{603176FF-AC32-B57E-D263-122978F1A0BD}"/>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951167" y="3098990"/>
            <a:ext cx="841544" cy="28474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9B89468-F0EB-6EAD-5624-475E35CEFD25}"/>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13509" t="16140" r="12520" b="13333"/>
          <a:stretch/>
        </p:blipFill>
        <p:spPr bwMode="auto">
          <a:xfrm>
            <a:off x="3146039" y="4050914"/>
            <a:ext cx="2094795" cy="199724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82D30A06-7893-E7AC-07F5-C2FAB7948A60}"/>
              </a:ext>
            </a:extLst>
          </p:cNvPr>
          <p:cNvSpPr>
            <a:spLocks noGrp="1"/>
          </p:cNvSpPr>
          <p:nvPr>
            <p:ph type="ftr" sz="quarter" idx="11"/>
          </p:nvPr>
        </p:nvSpPr>
        <p:spPr>
          <a:xfrm>
            <a:off x="4038600" y="6356350"/>
            <a:ext cx="4114800" cy="365125"/>
          </a:xfrm>
        </p:spPr>
        <p:txBody>
          <a:bodyPr/>
          <a:lstStyle/>
          <a:p>
            <a:r>
              <a:rPr lang="en-US" dirty="0"/>
              <a:t>www.astiautomation.com</a:t>
            </a:r>
          </a:p>
        </p:txBody>
      </p:sp>
      <p:sp>
        <p:nvSpPr>
          <p:cNvPr id="5" name="Slide Number Placeholder 4">
            <a:extLst>
              <a:ext uri="{FF2B5EF4-FFF2-40B4-BE49-F238E27FC236}">
                <a16:creationId xmlns:a16="http://schemas.microsoft.com/office/drawing/2014/main" id="{820A760C-65AE-4933-2EA4-56E9A49E6C05}"/>
              </a:ext>
            </a:extLst>
          </p:cNvPr>
          <p:cNvSpPr>
            <a:spLocks noGrp="1"/>
          </p:cNvSpPr>
          <p:nvPr>
            <p:ph type="sldNum" sz="quarter" idx="12"/>
          </p:nvPr>
        </p:nvSpPr>
        <p:spPr>
          <a:xfrm>
            <a:off x="8610600" y="6356350"/>
            <a:ext cx="2743200" cy="365125"/>
          </a:xfrm>
        </p:spPr>
        <p:txBody>
          <a:bodyPr/>
          <a:lstStyle/>
          <a:p>
            <a:fld id="{7AF095F6-C371-440D-B793-540E1B7A7FB7}" type="slidenum">
              <a:rPr lang="en-US" smtClean="0"/>
              <a:t>11</a:t>
            </a:fld>
            <a:endParaRPr lang="en-US" dirty="0"/>
          </a:p>
        </p:txBody>
      </p:sp>
    </p:spTree>
    <p:extLst>
      <p:ext uri="{BB962C8B-B14F-4D97-AF65-F5344CB8AC3E}">
        <p14:creationId xmlns:p14="http://schemas.microsoft.com/office/powerpoint/2010/main" val="611350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E26D2-516D-E625-AA40-6D96FC534BB3}"/>
              </a:ext>
            </a:extLst>
          </p:cNvPr>
          <p:cNvSpPr>
            <a:spLocks noGrp="1"/>
          </p:cNvSpPr>
          <p:nvPr>
            <p:ph type="title"/>
          </p:nvPr>
        </p:nvSpPr>
        <p:spPr/>
        <p:txBody>
          <a:bodyPr/>
          <a:lstStyle/>
          <a:p>
            <a:r>
              <a:rPr lang="ro-RO" dirty="0"/>
              <a:t>Clasificarea senzorilor</a:t>
            </a:r>
            <a:endParaRPr lang="en-US" dirty="0"/>
          </a:p>
        </p:txBody>
      </p:sp>
      <p:sp>
        <p:nvSpPr>
          <p:cNvPr id="3" name="Content Placeholder 2">
            <a:extLst>
              <a:ext uri="{FF2B5EF4-FFF2-40B4-BE49-F238E27FC236}">
                <a16:creationId xmlns:a16="http://schemas.microsoft.com/office/drawing/2014/main" id="{826F67FC-76B3-A961-7B45-522EB3E57E15}"/>
              </a:ext>
            </a:extLst>
          </p:cNvPr>
          <p:cNvSpPr>
            <a:spLocks noGrp="1"/>
          </p:cNvSpPr>
          <p:nvPr>
            <p:ph idx="1"/>
          </p:nvPr>
        </p:nvSpPr>
        <p:spPr/>
        <p:txBody>
          <a:bodyPr/>
          <a:lstStyle/>
          <a:p>
            <a:pPr algn="just"/>
            <a:r>
              <a:rPr lang="ro-RO" dirty="0"/>
              <a:t>După mărimea măsurată</a:t>
            </a:r>
          </a:p>
          <a:p>
            <a:pPr lvl="1" algn="just"/>
            <a:r>
              <a:rPr lang="ro-RO" dirty="0"/>
              <a:t>Senzori de temperatură</a:t>
            </a:r>
          </a:p>
          <a:p>
            <a:pPr lvl="1" algn="just"/>
            <a:r>
              <a:rPr lang="ro-RO" dirty="0"/>
              <a:t>Senzori de presiune</a:t>
            </a:r>
          </a:p>
          <a:p>
            <a:pPr lvl="1" algn="just"/>
            <a:r>
              <a:rPr lang="ro-RO" dirty="0"/>
              <a:t>Senzori de debit</a:t>
            </a:r>
          </a:p>
          <a:p>
            <a:pPr lvl="1" algn="just"/>
            <a:r>
              <a:rPr lang="ro-RO" dirty="0"/>
              <a:t>Senzori de nivel</a:t>
            </a:r>
          </a:p>
          <a:p>
            <a:pPr lvl="1" algn="just"/>
            <a:r>
              <a:rPr lang="ro-RO" dirty="0"/>
              <a:t>Senzori de umiditate</a:t>
            </a:r>
          </a:p>
          <a:p>
            <a:pPr lvl="1" algn="just"/>
            <a:r>
              <a:rPr lang="ro-RO" dirty="0"/>
              <a:t>Senzori de poziție</a:t>
            </a:r>
          </a:p>
          <a:p>
            <a:pPr lvl="1" algn="just"/>
            <a:r>
              <a:rPr lang="ro-RO" dirty="0"/>
              <a:t>Senzori de viteză</a:t>
            </a:r>
          </a:p>
          <a:p>
            <a:pPr lvl="1" algn="just"/>
            <a:r>
              <a:rPr lang="ro-RO" dirty="0"/>
              <a:t>Sensori de accelerație</a:t>
            </a:r>
          </a:p>
          <a:p>
            <a:pPr lvl="1" algn="just"/>
            <a:r>
              <a:rPr lang="ro-RO" dirty="0"/>
              <a:t>Senzori de forță</a:t>
            </a:r>
            <a:endParaRPr lang="en-US" dirty="0"/>
          </a:p>
        </p:txBody>
      </p:sp>
      <p:pic>
        <p:nvPicPr>
          <p:cNvPr id="2050" name="Picture 2" descr="Senzori de temperatura cu afisaj TN7511">
            <a:extLst>
              <a:ext uri="{FF2B5EF4-FFF2-40B4-BE49-F238E27FC236}">
                <a16:creationId xmlns:a16="http://schemas.microsoft.com/office/drawing/2014/main" id="{E8D94B93-4DA3-CE99-DF0C-C9D20F67791E}"/>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529668" y="1891537"/>
            <a:ext cx="1144974" cy="38298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ebitmetru magneto-inductiv SM9001">
            <a:extLst>
              <a:ext uri="{FF2B5EF4-FFF2-40B4-BE49-F238E27FC236}">
                <a16:creationId xmlns:a16="http://schemas.microsoft.com/office/drawing/2014/main" id="{778D8E5C-0423-2B8A-09DC-055BCA8C615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247540" y="901429"/>
            <a:ext cx="4231105" cy="21438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nzor viteza Bosch 60 cm cu cablu si conector">
            <a:extLst>
              <a:ext uri="{FF2B5EF4-FFF2-40B4-BE49-F238E27FC236}">
                <a16:creationId xmlns:a16="http://schemas.microsoft.com/office/drawing/2014/main" id="{EDF48CEE-7300-45E8-8B48-E62E80794C0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053660" y="3252779"/>
            <a:ext cx="2009275" cy="234608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enzori de forţă - Senzori industriali - GeTech Automation">
            <a:extLst>
              <a:ext uri="{FF2B5EF4-FFF2-40B4-BE49-F238E27FC236}">
                <a16:creationId xmlns:a16="http://schemas.microsoft.com/office/drawing/2014/main" id="{74B7D2A9-14F0-0D69-07EF-029E8BAB922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92618" y="3528899"/>
            <a:ext cx="2594309" cy="2594309"/>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26EF967E-8A36-5432-4A0D-FBA19CBA94BA}"/>
              </a:ext>
            </a:extLst>
          </p:cNvPr>
          <p:cNvSpPr>
            <a:spLocks noGrp="1"/>
          </p:cNvSpPr>
          <p:nvPr>
            <p:ph type="ftr" sz="quarter" idx="11"/>
          </p:nvPr>
        </p:nvSpPr>
        <p:spPr>
          <a:xfrm>
            <a:off x="4038600" y="6356350"/>
            <a:ext cx="4114800" cy="365125"/>
          </a:xfrm>
        </p:spPr>
        <p:txBody>
          <a:bodyPr/>
          <a:lstStyle/>
          <a:p>
            <a:r>
              <a:rPr lang="en-US" dirty="0"/>
              <a:t>www.astiautomation.com</a:t>
            </a:r>
          </a:p>
        </p:txBody>
      </p:sp>
      <p:sp>
        <p:nvSpPr>
          <p:cNvPr id="5" name="Slide Number Placeholder 4">
            <a:extLst>
              <a:ext uri="{FF2B5EF4-FFF2-40B4-BE49-F238E27FC236}">
                <a16:creationId xmlns:a16="http://schemas.microsoft.com/office/drawing/2014/main" id="{DCB9649C-1846-E3E6-E4AD-DB454E2BE7B6}"/>
              </a:ext>
            </a:extLst>
          </p:cNvPr>
          <p:cNvSpPr>
            <a:spLocks noGrp="1"/>
          </p:cNvSpPr>
          <p:nvPr>
            <p:ph type="sldNum" sz="quarter" idx="12"/>
          </p:nvPr>
        </p:nvSpPr>
        <p:spPr>
          <a:xfrm>
            <a:off x="8610600" y="6356350"/>
            <a:ext cx="2743200" cy="365125"/>
          </a:xfrm>
        </p:spPr>
        <p:txBody>
          <a:bodyPr/>
          <a:lstStyle/>
          <a:p>
            <a:fld id="{7AF095F6-C371-440D-B793-540E1B7A7FB7}" type="slidenum">
              <a:rPr lang="en-US" smtClean="0"/>
              <a:t>12</a:t>
            </a:fld>
            <a:endParaRPr lang="en-US" dirty="0"/>
          </a:p>
        </p:txBody>
      </p:sp>
    </p:spTree>
    <p:extLst>
      <p:ext uri="{BB962C8B-B14F-4D97-AF65-F5344CB8AC3E}">
        <p14:creationId xmlns:p14="http://schemas.microsoft.com/office/powerpoint/2010/main" val="2704323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A0D5-0EDA-7E52-1B6B-AB03173B1AE1}"/>
              </a:ext>
            </a:extLst>
          </p:cNvPr>
          <p:cNvSpPr>
            <a:spLocks noGrp="1"/>
          </p:cNvSpPr>
          <p:nvPr>
            <p:ph type="title"/>
          </p:nvPr>
        </p:nvSpPr>
        <p:spPr/>
        <p:txBody>
          <a:bodyPr/>
          <a:lstStyle/>
          <a:p>
            <a:r>
              <a:rPr lang="ro-RO" dirty="0"/>
              <a:t>Clasificarea senzorilor</a:t>
            </a:r>
            <a:endParaRPr lang="en-US" dirty="0"/>
          </a:p>
        </p:txBody>
      </p:sp>
      <p:sp>
        <p:nvSpPr>
          <p:cNvPr id="3" name="Content Placeholder 2">
            <a:extLst>
              <a:ext uri="{FF2B5EF4-FFF2-40B4-BE49-F238E27FC236}">
                <a16:creationId xmlns:a16="http://schemas.microsoft.com/office/drawing/2014/main" id="{DC7F2066-ADF8-BA0D-4E0B-AE8E9CDEF16D}"/>
              </a:ext>
            </a:extLst>
          </p:cNvPr>
          <p:cNvSpPr>
            <a:spLocks noGrp="1"/>
          </p:cNvSpPr>
          <p:nvPr>
            <p:ph idx="1"/>
          </p:nvPr>
        </p:nvSpPr>
        <p:spPr/>
        <p:txBody>
          <a:bodyPr/>
          <a:lstStyle/>
          <a:p>
            <a:pPr algn="just"/>
            <a:r>
              <a:rPr lang="ro-RO" dirty="0"/>
              <a:t>După principiul de funcționare</a:t>
            </a:r>
          </a:p>
          <a:p>
            <a:pPr lvl="1" algn="just"/>
            <a:r>
              <a:rPr lang="ro-RO" dirty="0"/>
              <a:t>Rezistivi</a:t>
            </a:r>
          </a:p>
          <a:p>
            <a:pPr lvl="1" algn="just"/>
            <a:r>
              <a:rPr lang="ro-RO" dirty="0"/>
              <a:t>Capacitivi</a:t>
            </a:r>
          </a:p>
          <a:p>
            <a:pPr lvl="1" algn="just"/>
            <a:r>
              <a:rPr lang="ro-RO" dirty="0"/>
              <a:t>Inductivi</a:t>
            </a:r>
          </a:p>
          <a:p>
            <a:pPr lvl="1" algn="just"/>
            <a:r>
              <a:rPr lang="ro-RO" dirty="0"/>
              <a:t>Optici</a:t>
            </a:r>
          </a:p>
          <a:p>
            <a:pPr algn="just"/>
            <a:r>
              <a:rPr lang="ro-RO" dirty="0"/>
              <a:t>După cantitatea de informație oferită</a:t>
            </a:r>
          </a:p>
          <a:p>
            <a:pPr lvl="1" algn="just"/>
            <a:r>
              <a:rPr lang="ro-RO" dirty="0"/>
              <a:t>Digitali</a:t>
            </a:r>
          </a:p>
          <a:p>
            <a:pPr lvl="1" algn="just"/>
            <a:r>
              <a:rPr lang="ro-RO" dirty="0"/>
              <a:t>Analogici</a:t>
            </a:r>
          </a:p>
          <a:p>
            <a:pPr lvl="1" algn="just"/>
            <a:r>
              <a:rPr lang="ro-RO" dirty="0"/>
              <a:t>De imagine</a:t>
            </a:r>
          </a:p>
          <a:p>
            <a:pPr lvl="1" algn="just"/>
            <a:endParaRPr lang="en-US" dirty="0"/>
          </a:p>
        </p:txBody>
      </p:sp>
      <p:pic>
        <p:nvPicPr>
          <p:cNvPr id="3074" name="Picture 2" descr="Senzori optici reflectori din seria TOR, 4 fire npn-pnp dc| DACPOL Polonia">
            <a:extLst>
              <a:ext uri="{FF2B5EF4-FFF2-40B4-BE49-F238E27FC236}">
                <a16:creationId xmlns:a16="http://schemas.microsoft.com/office/drawing/2014/main" id="{91875408-F447-CF78-1842-4A3BD22F79C4}"/>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319729" y="1050926"/>
            <a:ext cx="3384884" cy="21158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enzor Rezistiv de Umiditate HR202L">
            <a:extLst>
              <a:ext uri="{FF2B5EF4-FFF2-40B4-BE49-F238E27FC236}">
                <a16:creationId xmlns:a16="http://schemas.microsoft.com/office/drawing/2014/main" id="{3CB1129D-A7A3-BF41-0CBE-52007352278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448800" y="2960419"/>
            <a:ext cx="2241884" cy="283326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enzori de imagine pentru detecția prezenței, măsurare, numărare, citire de  coduri - Electronica Azi">
            <a:extLst>
              <a:ext uri="{FF2B5EF4-FFF2-40B4-BE49-F238E27FC236}">
                <a16:creationId xmlns:a16="http://schemas.microsoft.com/office/drawing/2014/main" id="{0AB8A901-55E7-4DD2-A0CB-154075293572}"/>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112043" y="3709785"/>
            <a:ext cx="2999873" cy="234811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DA9A6425-3478-EF16-1405-801FB303756A}"/>
              </a:ext>
            </a:extLst>
          </p:cNvPr>
          <p:cNvSpPr>
            <a:spLocks noGrp="1"/>
          </p:cNvSpPr>
          <p:nvPr>
            <p:ph type="ftr" sz="quarter" idx="11"/>
          </p:nvPr>
        </p:nvSpPr>
        <p:spPr>
          <a:xfrm>
            <a:off x="4038600" y="6356350"/>
            <a:ext cx="4114800" cy="365125"/>
          </a:xfrm>
        </p:spPr>
        <p:txBody>
          <a:bodyPr/>
          <a:lstStyle/>
          <a:p>
            <a:r>
              <a:rPr lang="en-US" dirty="0"/>
              <a:t>www.astiautomation.com</a:t>
            </a:r>
          </a:p>
        </p:txBody>
      </p:sp>
      <p:sp>
        <p:nvSpPr>
          <p:cNvPr id="5" name="Slide Number Placeholder 4">
            <a:extLst>
              <a:ext uri="{FF2B5EF4-FFF2-40B4-BE49-F238E27FC236}">
                <a16:creationId xmlns:a16="http://schemas.microsoft.com/office/drawing/2014/main" id="{00E7C34A-DE0B-BF69-24FF-F7A07A1F37B3}"/>
              </a:ext>
            </a:extLst>
          </p:cNvPr>
          <p:cNvSpPr>
            <a:spLocks noGrp="1"/>
          </p:cNvSpPr>
          <p:nvPr>
            <p:ph type="sldNum" sz="quarter" idx="12"/>
          </p:nvPr>
        </p:nvSpPr>
        <p:spPr>
          <a:xfrm>
            <a:off x="8610600" y="6356350"/>
            <a:ext cx="2743200" cy="365125"/>
          </a:xfrm>
        </p:spPr>
        <p:txBody>
          <a:bodyPr/>
          <a:lstStyle/>
          <a:p>
            <a:fld id="{7AF095F6-C371-440D-B793-540E1B7A7FB7}" type="slidenum">
              <a:rPr lang="en-US" smtClean="0"/>
              <a:t>13</a:t>
            </a:fld>
            <a:endParaRPr lang="en-US" dirty="0"/>
          </a:p>
        </p:txBody>
      </p:sp>
    </p:spTree>
    <p:extLst>
      <p:ext uri="{BB962C8B-B14F-4D97-AF65-F5344CB8AC3E}">
        <p14:creationId xmlns:p14="http://schemas.microsoft.com/office/powerpoint/2010/main" val="827890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D0123-2B57-502F-6280-D3CD296D12BB}"/>
              </a:ext>
            </a:extLst>
          </p:cNvPr>
          <p:cNvSpPr>
            <a:spLocks noGrp="1"/>
          </p:cNvSpPr>
          <p:nvPr>
            <p:ph type="title"/>
          </p:nvPr>
        </p:nvSpPr>
        <p:spPr/>
        <p:txBody>
          <a:bodyPr/>
          <a:lstStyle/>
          <a:p>
            <a:r>
              <a:rPr lang="ro-RO" dirty="0"/>
              <a:t>Măsurare și senzori</a:t>
            </a:r>
          </a:p>
        </p:txBody>
      </p:sp>
      <p:sp>
        <p:nvSpPr>
          <p:cNvPr id="3" name="Content Placeholder 2">
            <a:extLst>
              <a:ext uri="{FF2B5EF4-FFF2-40B4-BE49-F238E27FC236}">
                <a16:creationId xmlns:a16="http://schemas.microsoft.com/office/drawing/2014/main" id="{46009DB3-B63C-B145-E630-CB6D76DF8454}"/>
              </a:ext>
            </a:extLst>
          </p:cNvPr>
          <p:cNvSpPr>
            <a:spLocks noGrp="1"/>
          </p:cNvSpPr>
          <p:nvPr>
            <p:ph idx="1"/>
          </p:nvPr>
        </p:nvSpPr>
        <p:spPr/>
        <p:txBody>
          <a:bodyPr/>
          <a:lstStyle/>
          <a:p>
            <a:r>
              <a:rPr lang="ro-RO" dirty="0"/>
              <a:t>Măsurarea</a:t>
            </a:r>
            <a:r>
              <a:rPr lang="en-US" dirty="0"/>
              <a:t>: </a:t>
            </a:r>
            <a:r>
              <a:rPr lang="ro-RO" dirty="0"/>
              <a:t>tehnică de colectare a informațiilor despre obiecte fizice</a:t>
            </a:r>
          </a:p>
          <a:p>
            <a:r>
              <a:rPr lang="ro-RO" dirty="0"/>
              <a:t>Senzor (traductor)</a:t>
            </a:r>
            <a:r>
              <a:rPr lang="en-US" dirty="0"/>
              <a:t>: </a:t>
            </a:r>
            <a:r>
              <a:rPr lang="ro-RO" dirty="0"/>
              <a:t>obiect care îndeplinește o sarcină de detectare</a:t>
            </a:r>
          </a:p>
          <a:p>
            <a:r>
              <a:rPr lang="ro-RO" dirty="0"/>
              <a:t>Exemple de senzori din biologie</a:t>
            </a:r>
            <a:r>
              <a:rPr lang="en-US" dirty="0"/>
              <a:t>: </a:t>
            </a:r>
            <a:r>
              <a:rPr lang="en-US" dirty="0" err="1"/>
              <a:t>corpul</a:t>
            </a:r>
            <a:r>
              <a:rPr lang="en-US" dirty="0"/>
              <a:t> </a:t>
            </a:r>
            <a:r>
              <a:rPr lang="en-US" dirty="0" err="1"/>
              <a:t>uman</a:t>
            </a:r>
            <a:endParaRPr lang="en-US" dirty="0"/>
          </a:p>
          <a:p>
            <a:pPr lvl="1"/>
            <a:r>
              <a:rPr lang="ro-RO" dirty="0"/>
              <a:t>Ochi</a:t>
            </a:r>
          </a:p>
          <a:p>
            <a:pPr lvl="1"/>
            <a:r>
              <a:rPr lang="ro-RO" dirty="0"/>
              <a:t>Urechi</a:t>
            </a:r>
          </a:p>
          <a:p>
            <a:pPr lvl="1"/>
            <a:r>
              <a:rPr lang="ro-RO" dirty="0"/>
              <a:t>Nas</a:t>
            </a:r>
          </a:p>
          <a:p>
            <a:pPr lvl="1"/>
            <a:r>
              <a:rPr lang="ro-RO" dirty="0"/>
              <a:t>Piele</a:t>
            </a:r>
          </a:p>
        </p:txBody>
      </p:sp>
      <p:sp>
        <p:nvSpPr>
          <p:cNvPr id="4" name="Footer Placeholder 3">
            <a:extLst>
              <a:ext uri="{FF2B5EF4-FFF2-40B4-BE49-F238E27FC236}">
                <a16:creationId xmlns:a16="http://schemas.microsoft.com/office/drawing/2014/main" id="{4F03F4E9-1D93-8E27-8D4B-5998F15BEE06}"/>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6BCC1ABA-DE66-F801-6CA5-C1E08518A11E}"/>
              </a:ext>
            </a:extLst>
          </p:cNvPr>
          <p:cNvSpPr>
            <a:spLocks noGrp="1"/>
          </p:cNvSpPr>
          <p:nvPr>
            <p:ph type="sldNum" sz="quarter" idx="12"/>
          </p:nvPr>
        </p:nvSpPr>
        <p:spPr/>
        <p:txBody>
          <a:bodyPr/>
          <a:lstStyle/>
          <a:p>
            <a:fld id="{7AF095F6-C371-440D-B793-540E1B7A7FB7}" type="slidenum">
              <a:rPr lang="en-US" smtClean="0"/>
              <a:t>14</a:t>
            </a:fld>
            <a:endParaRPr lang="en-US"/>
          </a:p>
        </p:txBody>
      </p:sp>
    </p:spTree>
    <p:extLst>
      <p:ext uri="{BB962C8B-B14F-4D97-AF65-F5344CB8AC3E}">
        <p14:creationId xmlns:p14="http://schemas.microsoft.com/office/powerpoint/2010/main" val="1276993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3C122-A1A9-AEC5-CA4C-BFFD2CA05ADB}"/>
              </a:ext>
            </a:extLst>
          </p:cNvPr>
          <p:cNvSpPr>
            <a:spLocks noGrp="1"/>
          </p:cNvSpPr>
          <p:nvPr>
            <p:ph type="title"/>
          </p:nvPr>
        </p:nvSpPr>
        <p:spPr/>
        <p:txBody>
          <a:bodyPr/>
          <a:lstStyle/>
          <a:p>
            <a:r>
              <a:rPr lang="ro-RO" dirty="0"/>
              <a:t>Procesul de măsurare</a:t>
            </a:r>
          </a:p>
        </p:txBody>
      </p:sp>
      <p:pic>
        <p:nvPicPr>
          <p:cNvPr id="7" name="Content Placeholder 6">
            <a:extLst>
              <a:ext uri="{FF2B5EF4-FFF2-40B4-BE49-F238E27FC236}">
                <a16:creationId xmlns:a16="http://schemas.microsoft.com/office/drawing/2014/main" id="{3A83C10C-F5E5-091C-5DD4-397E3C7A6104}"/>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446487" y="1111949"/>
            <a:ext cx="9299025" cy="3846633"/>
          </a:xfrm>
        </p:spPr>
      </p:pic>
      <p:sp>
        <p:nvSpPr>
          <p:cNvPr id="4" name="Footer Placeholder 3">
            <a:extLst>
              <a:ext uri="{FF2B5EF4-FFF2-40B4-BE49-F238E27FC236}">
                <a16:creationId xmlns:a16="http://schemas.microsoft.com/office/drawing/2014/main" id="{D6947FAA-9FF4-E45B-2D1F-40757E2E054C}"/>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8980370D-C8B9-2FFC-45B8-87CEB913180E}"/>
              </a:ext>
            </a:extLst>
          </p:cNvPr>
          <p:cNvSpPr>
            <a:spLocks noGrp="1"/>
          </p:cNvSpPr>
          <p:nvPr>
            <p:ph type="sldNum" sz="quarter" idx="12"/>
          </p:nvPr>
        </p:nvSpPr>
        <p:spPr/>
        <p:txBody>
          <a:bodyPr/>
          <a:lstStyle/>
          <a:p>
            <a:fld id="{7AF095F6-C371-440D-B793-540E1B7A7FB7}" type="slidenum">
              <a:rPr lang="en-US" smtClean="0"/>
              <a:t>15</a:t>
            </a:fld>
            <a:endParaRPr lang="en-US"/>
          </a:p>
        </p:txBody>
      </p:sp>
      <p:sp>
        <p:nvSpPr>
          <p:cNvPr id="8" name="TextBox 7">
            <a:extLst>
              <a:ext uri="{FF2B5EF4-FFF2-40B4-BE49-F238E27FC236}">
                <a16:creationId xmlns:a16="http://schemas.microsoft.com/office/drawing/2014/main" id="{FF326F9C-7659-7410-D9D4-F226B0BD5519}"/>
              </a:ext>
            </a:extLst>
          </p:cNvPr>
          <p:cNvSpPr txBox="1"/>
          <p:nvPr/>
        </p:nvSpPr>
        <p:spPr>
          <a:xfrm>
            <a:off x="1429789" y="5370022"/>
            <a:ext cx="9310255" cy="369332"/>
          </a:xfrm>
          <a:prstGeom prst="rect">
            <a:avLst/>
          </a:prstGeom>
          <a:noFill/>
        </p:spPr>
        <p:txBody>
          <a:bodyPr wrap="square" rtlCol="0">
            <a:spAutoFit/>
          </a:bodyPr>
          <a:lstStyle/>
          <a:p>
            <a:pPr algn="ctr"/>
            <a:r>
              <a:rPr lang="ro-RO" dirty="0"/>
              <a:t>Captarea fenomenelor din lumea fizică</a:t>
            </a:r>
          </a:p>
        </p:txBody>
      </p:sp>
    </p:spTree>
    <p:extLst>
      <p:ext uri="{BB962C8B-B14F-4D97-AF65-F5344CB8AC3E}">
        <p14:creationId xmlns:p14="http://schemas.microsoft.com/office/powerpoint/2010/main" val="2272260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61B91-3919-F7E8-2D26-50BA061C67A6}"/>
              </a:ext>
            </a:extLst>
          </p:cNvPr>
          <p:cNvSpPr>
            <a:spLocks noGrp="1"/>
          </p:cNvSpPr>
          <p:nvPr>
            <p:ph type="title"/>
          </p:nvPr>
        </p:nvSpPr>
        <p:spPr>
          <a:xfrm>
            <a:off x="565824" y="178281"/>
            <a:ext cx="8876940" cy="754374"/>
          </a:xfrm>
        </p:spPr>
        <p:txBody>
          <a:bodyPr>
            <a:normAutofit fontScale="90000"/>
          </a:bodyPr>
          <a:lstStyle/>
          <a:p>
            <a:r>
              <a:rPr lang="ro-RO" dirty="0"/>
              <a:t>Rolul senzorilor în sistemele automate</a:t>
            </a:r>
            <a:endParaRPr lang="en-US" dirty="0"/>
          </a:p>
        </p:txBody>
      </p:sp>
      <p:sp>
        <p:nvSpPr>
          <p:cNvPr id="3" name="Content Placeholder 2">
            <a:extLst>
              <a:ext uri="{FF2B5EF4-FFF2-40B4-BE49-F238E27FC236}">
                <a16:creationId xmlns:a16="http://schemas.microsoft.com/office/drawing/2014/main" id="{20CC3DC1-5BC8-0C72-B59C-8EDF1DA012A1}"/>
              </a:ext>
            </a:extLst>
          </p:cNvPr>
          <p:cNvSpPr>
            <a:spLocks noGrp="1"/>
          </p:cNvSpPr>
          <p:nvPr>
            <p:ph idx="1"/>
          </p:nvPr>
        </p:nvSpPr>
        <p:spPr/>
        <p:txBody>
          <a:bodyPr/>
          <a:lstStyle/>
          <a:p>
            <a:pPr algn="just"/>
            <a:r>
              <a:rPr lang="ro-RO" dirty="0"/>
              <a:t>În bucla de reglare monovariabilă</a:t>
            </a:r>
          </a:p>
        </p:txBody>
      </p:sp>
      <p:pic>
        <p:nvPicPr>
          <p:cNvPr id="5" name="Picture 4">
            <a:extLst>
              <a:ext uri="{FF2B5EF4-FFF2-40B4-BE49-F238E27FC236}">
                <a16:creationId xmlns:a16="http://schemas.microsoft.com/office/drawing/2014/main" id="{EFFE617B-A7DA-E5CD-BC17-EE35EA73738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80674" y="2157401"/>
            <a:ext cx="8630652" cy="3501580"/>
          </a:xfrm>
          <a:prstGeom prst="rect">
            <a:avLst/>
          </a:prstGeom>
        </p:spPr>
      </p:pic>
      <p:sp>
        <p:nvSpPr>
          <p:cNvPr id="4" name="Footer Placeholder 3">
            <a:extLst>
              <a:ext uri="{FF2B5EF4-FFF2-40B4-BE49-F238E27FC236}">
                <a16:creationId xmlns:a16="http://schemas.microsoft.com/office/drawing/2014/main" id="{7CC1D42C-871A-69C6-DF91-C3683CFF9D5D}"/>
              </a:ext>
            </a:extLst>
          </p:cNvPr>
          <p:cNvSpPr>
            <a:spLocks noGrp="1"/>
          </p:cNvSpPr>
          <p:nvPr>
            <p:ph type="ftr" sz="quarter" idx="11"/>
          </p:nvPr>
        </p:nvSpPr>
        <p:spPr>
          <a:xfrm>
            <a:off x="4038600" y="6356350"/>
            <a:ext cx="4114800" cy="365125"/>
          </a:xfrm>
        </p:spPr>
        <p:txBody>
          <a:bodyPr/>
          <a:lstStyle/>
          <a:p>
            <a:r>
              <a:rPr lang="en-US" dirty="0"/>
              <a:t>www.astiautomation.com</a:t>
            </a:r>
          </a:p>
        </p:txBody>
      </p:sp>
      <p:sp>
        <p:nvSpPr>
          <p:cNvPr id="6" name="Slide Number Placeholder 4">
            <a:extLst>
              <a:ext uri="{FF2B5EF4-FFF2-40B4-BE49-F238E27FC236}">
                <a16:creationId xmlns:a16="http://schemas.microsoft.com/office/drawing/2014/main" id="{CDE0A35A-3B2D-5843-4BFF-3107DC1DB6B3}"/>
              </a:ext>
            </a:extLst>
          </p:cNvPr>
          <p:cNvSpPr>
            <a:spLocks noGrp="1"/>
          </p:cNvSpPr>
          <p:nvPr>
            <p:ph type="sldNum" sz="quarter" idx="12"/>
          </p:nvPr>
        </p:nvSpPr>
        <p:spPr>
          <a:xfrm>
            <a:off x="8610600" y="6356350"/>
            <a:ext cx="2743200" cy="365125"/>
          </a:xfrm>
        </p:spPr>
        <p:txBody>
          <a:bodyPr/>
          <a:lstStyle/>
          <a:p>
            <a:fld id="{7AF095F6-C371-440D-B793-540E1B7A7FB7}" type="slidenum">
              <a:rPr lang="en-US" smtClean="0"/>
              <a:t>16</a:t>
            </a:fld>
            <a:endParaRPr lang="en-US" dirty="0"/>
          </a:p>
        </p:txBody>
      </p:sp>
    </p:spTree>
    <p:extLst>
      <p:ext uri="{BB962C8B-B14F-4D97-AF65-F5344CB8AC3E}">
        <p14:creationId xmlns:p14="http://schemas.microsoft.com/office/powerpoint/2010/main" val="3883370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43495-2ED1-C81C-65AD-9D5A8544AF9B}"/>
              </a:ext>
            </a:extLst>
          </p:cNvPr>
          <p:cNvSpPr>
            <a:spLocks noGrp="1"/>
          </p:cNvSpPr>
          <p:nvPr>
            <p:ph type="title"/>
          </p:nvPr>
        </p:nvSpPr>
        <p:spPr>
          <a:xfrm>
            <a:off x="565824" y="178281"/>
            <a:ext cx="8967475" cy="754374"/>
          </a:xfrm>
        </p:spPr>
        <p:txBody>
          <a:bodyPr>
            <a:normAutofit fontScale="90000"/>
          </a:bodyPr>
          <a:lstStyle/>
          <a:p>
            <a:r>
              <a:rPr lang="ro-RO" dirty="0"/>
              <a:t>Rolul senzorilor în sistemele automate</a:t>
            </a:r>
            <a:endParaRPr lang="en-US" dirty="0"/>
          </a:p>
        </p:txBody>
      </p:sp>
      <p:sp>
        <p:nvSpPr>
          <p:cNvPr id="3" name="Content Placeholder 2">
            <a:extLst>
              <a:ext uri="{FF2B5EF4-FFF2-40B4-BE49-F238E27FC236}">
                <a16:creationId xmlns:a16="http://schemas.microsoft.com/office/drawing/2014/main" id="{8CC3D177-8D8D-22D1-7BD5-592BF67DD453}"/>
              </a:ext>
            </a:extLst>
          </p:cNvPr>
          <p:cNvSpPr>
            <a:spLocks noGrp="1"/>
          </p:cNvSpPr>
          <p:nvPr>
            <p:ph idx="1"/>
          </p:nvPr>
        </p:nvSpPr>
        <p:spPr/>
        <p:txBody>
          <a:bodyPr>
            <a:normAutofit/>
          </a:bodyPr>
          <a:lstStyle/>
          <a:p>
            <a:pPr algn="just"/>
            <a:r>
              <a:rPr lang="ro-RO" dirty="0"/>
              <a:t>În sistemele de conducere ierarhizată</a:t>
            </a:r>
          </a:p>
          <a:p>
            <a:pPr marL="0" indent="0" algn="just">
              <a:buNone/>
            </a:pPr>
            <a:r>
              <a:rPr lang="ro-RO" sz="2000" dirty="0"/>
              <a:t>T – traductor</a:t>
            </a:r>
          </a:p>
          <a:p>
            <a:pPr marL="0" indent="0" algn="just">
              <a:buNone/>
            </a:pPr>
            <a:r>
              <a:rPr lang="ro-RO" sz="2000" dirty="0"/>
              <a:t>DA – dispozitiv de acționare</a:t>
            </a:r>
          </a:p>
          <a:p>
            <a:pPr marL="0" indent="0" algn="just">
              <a:buNone/>
            </a:pPr>
            <a:r>
              <a:rPr lang="ro-RO" sz="2000" dirty="0"/>
              <a:t>ICC – interfață de conversie și comunicație</a:t>
            </a:r>
          </a:p>
          <a:p>
            <a:pPr marL="0" indent="0" algn="just">
              <a:buNone/>
            </a:pPr>
            <a:r>
              <a:rPr lang="ro-RO" sz="2000" dirty="0"/>
              <a:t>NLC – nod local de conducere</a:t>
            </a:r>
          </a:p>
          <a:p>
            <a:pPr marL="0" indent="0" algn="just">
              <a:buNone/>
            </a:pPr>
            <a:r>
              <a:rPr lang="ro-RO" sz="2000" dirty="0"/>
              <a:t>SA1,SA2 – servere de aplicație</a:t>
            </a:r>
          </a:p>
          <a:p>
            <a:pPr marL="0" indent="0" algn="just">
              <a:buNone/>
            </a:pPr>
            <a:r>
              <a:rPr lang="ro-RO" sz="2000" dirty="0"/>
              <a:t>CP – post dispecer</a:t>
            </a:r>
          </a:p>
          <a:p>
            <a:pPr marL="0" indent="0" algn="just">
              <a:buNone/>
            </a:pPr>
            <a:r>
              <a:rPr lang="ro-RO" sz="2000" dirty="0"/>
              <a:t>CNI – conducere numerică întreprindere</a:t>
            </a:r>
          </a:p>
          <a:p>
            <a:pPr marL="0" indent="0" algn="just">
              <a:buNone/>
            </a:pPr>
            <a:r>
              <a:rPr lang="ro-RO" sz="2000" dirty="0"/>
              <a:t>MC1,MC2 – magistrală de câmp</a:t>
            </a:r>
          </a:p>
          <a:p>
            <a:pPr marL="0" indent="0" algn="just">
              <a:buNone/>
            </a:pPr>
            <a:r>
              <a:rPr lang="ro-RO" sz="2000" dirty="0"/>
              <a:t>MLA – magistrală locală de aplicație</a:t>
            </a:r>
          </a:p>
          <a:p>
            <a:pPr marL="0" indent="0" algn="just">
              <a:buNone/>
            </a:pPr>
            <a:r>
              <a:rPr lang="ro-RO" sz="2000" dirty="0"/>
              <a:t>MLI – magistrală locală de întreprindere</a:t>
            </a:r>
          </a:p>
        </p:txBody>
      </p:sp>
      <p:sp>
        <p:nvSpPr>
          <p:cNvPr id="4" name="Footer Placeholder 3">
            <a:extLst>
              <a:ext uri="{FF2B5EF4-FFF2-40B4-BE49-F238E27FC236}">
                <a16:creationId xmlns:a16="http://schemas.microsoft.com/office/drawing/2014/main" id="{D2AB2E40-3817-D313-D69D-ED6E3A1472BF}"/>
              </a:ext>
            </a:extLst>
          </p:cNvPr>
          <p:cNvSpPr>
            <a:spLocks noGrp="1"/>
          </p:cNvSpPr>
          <p:nvPr>
            <p:ph type="ftr" sz="quarter" idx="11"/>
          </p:nvPr>
        </p:nvSpPr>
        <p:spPr>
          <a:xfrm>
            <a:off x="4038600" y="6356350"/>
            <a:ext cx="4114800" cy="365125"/>
          </a:xfrm>
        </p:spPr>
        <p:txBody>
          <a:bodyPr/>
          <a:lstStyle/>
          <a:p>
            <a:r>
              <a:rPr lang="en-US" dirty="0"/>
              <a:t>www.astiautomation.com</a:t>
            </a:r>
          </a:p>
        </p:txBody>
      </p:sp>
      <p:sp>
        <p:nvSpPr>
          <p:cNvPr id="6" name="Slide Number Placeholder 4">
            <a:extLst>
              <a:ext uri="{FF2B5EF4-FFF2-40B4-BE49-F238E27FC236}">
                <a16:creationId xmlns:a16="http://schemas.microsoft.com/office/drawing/2014/main" id="{3DBB1293-FEEB-E446-2BBE-DFBEFC97629A}"/>
              </a:ext>
            </a:extLst>
          </p:cNvPr>
          <p:cNvSpPr>
            <a:spLocks noGrp="1"/>
          </p:cNvSpPr>
          <p:nvPr>
            <p:ph type="sldNum" sz="quarter" idx="12"/>
          </p:nvPr>
        </p:nvSpPr>
        <p:spPr>
          <a:xfrm>
            <a:off x="8610600" y="6356350"/>
            <a:ext cx="2743200" cy="365125"/>
          </a:xfrm>
        </p:spPr>
        <p:txBody>
          <a:bodyPr/>
          <a:lstStyle/>
          <a:p>
            <a:fld id="{7AF095F6-C371-440D-B793-540E1B7A7FB7}" type="slidenum">
              <a:rPr lang="en-US" smtClean="0"/>
              <a:t>17</a:t>
            </a:fld>
            <a:endParaRPr lang="en-US" dirty="0"/>
          </a:p>
        </p:txBody>
      </p:sp>
      <p:pic>
        <p:nvPicPr>
          <p:cNvPr id="5" name="Picture 4">
            <a:extLst>
              <a:ext uri="{FF2B5EF4-FFF2-40B4-BE49-F238E27FC236}">
                <a16:creationId xmlns:a16="http://schemas.microsoft.com/office/drawing/2014/main" id="{E9E63AA8-45B4-755F-5D1E-81245FD794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0499" y="1015250"/>
            <a:ext cx="5106864" cy="5842749"/>
          </a:xfrm>
          <a:prstGeom prst="rect">
            <a:avLst/>
          </a:prstGeom>
        </p:spPr>
      </p:pic>
    </p:spTree>
    <p:extLst>
      <p:ext uri="{BB962C8B-B14F-4D97-AF65-F5344CB8AC3E}">
        <p14:creationId xmlns:p14="http://schemas.microsoft.com/office/powerpoint/2010/main" val="1436419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51B61-9955-06D5-7039-B4C0BED86F77}"/>
              </a:ext>
            </a:extLst>
          </p:cNvPr>
          <p:cNvSpPr>
            <a:spLocks noGrp="1"/>
          </p:cNvSpPr>
          <p:nvPr>
            <p:ph type="title"/>
          </p:nvPr>
        </p:nvSpPr>
        <p:spPr>
          <a:xfrm>
            <a:off x="565824" y="178281"/>
            <a:ext cx="8885994" cy="754374"/>
          </a:xfrm>
        </p:spPr>
        <p:txBody>
          <a:bodyPr>
            <a:normAutofit fontScale="90000"/>
          </a:bodyPr>
          <a:lstStyle/>
          <a:p>
            <a:r>
              <a:rPr lang="ro-RO" dirty="0"/>
              <a:t>Rolul senzorilor în sistemele automate</a:t>
            </a:r>
            <a:endParaRPr lang="en-US" dirty="0"/>
          </a:p>
        </p:txBody>
      </p:sp>
      <p:sp>
        <p:nvSpPr>
          <p:cNvPr id="3" name="Content Placeholder 2">
            <a:extLst>
              <a:ext uri="{FF2B5EF4-FFF2-40B4-BE49-F238E27FC236}">
                <a16:creationId xmlns:a16="http://schemas.microsoft.com/office/drawing/2014/main" id="{63922353-5D52-96D6-BBFA-34C0CF96F51A}"/>
              </a:ext>
            </a:extLst>
          </p:cNvPr>
          <p:cNvSpPr>
            <a:spLocks noGrp="1"/>
          </p:cNvSpPr>
          <p:nvPr>
            <p:ph idx="1"/>
          </p:nvPr>
        </p:nvSpPr>
        <p:spPr/>
        <p:txBody>
          <a:bodyPr/>
          <a:lstStyle/>
          <a:p>
            <a:pPr algn="just"/>
            <a:r>
              <a:rPr lang="ro-RO" dirty="0"/>
              <a:t>Plasat pe calea informațională, are rolul de a efectua operațiile de măsurare</a:t>
            </a:r>
          </a:p>
          <a:p>
            <a:pPr algn="just"/>
            <a:r>
              <a:rPr lang="ro-RO" dirty="0"/>
              <a:t>Pentru compatibilitatea cu dispozitivele de automatizare, semnalele sunt standardizate (unificate)</a:t>
            </a:r>
          </a:p>
          <a:p>
            <a:pPr algn="just"/>
            <a:endParaRPr lang="ro-RO" dirty="0"/>
          </a:p>
          <a:p>
            <a:pPr algn="just"/>
            <a:endParaRPr lang="ro-RO" dirty="0"/>
          </a:p>
          <a:p>
            <a:pPr algn="just"/>
            <a:endParaRPr lang="en-US" dirty="0"/>
          </a:p>
        </p:txBody>
      </p:sp>
      <p:graphicFrame>
        <p:nvGraphicFramePr>
          <p:cNvPr id="5" name="Table 4">
            <a:extLst>
              <a:ext uri="{FF2B5EF4-FFF2-40B4-BE49-F238E27FC236}">
                <a16:creationId xmlns:a16="http://schemas.microsoft.com/office/drawing/2014/main" id="{F761F31F-5AFB-CF74-AA4E-664458BE09A5}"/>
              </a:ext>
            </a:extLst>
          </p:cNvPr>
          <p:cNvGraphicFramePr>
            <a:graphicFrameLocks noGrp="1"/>
          </p:cNvGraphicFramePr>
          <p:nvPr>
            <p:extLst>
              <p:ext uri="{D42A27DB-BD31-4B8C-83A1-F6EECF244321}">
                <p14:modId xmlns:p14="http://schemas.microsoft.com/office/powerpoint/2010/main" val="3514166247"/>
              </p:ext>
            </p:extLst>
          </p:nvPr>
        </p:nvGraphicFramePr>
        <p:xfrm>
          <a:off x="838200" y="3655782"/>
          <a:ext cx="10515599" cy="2133600"/>
        </p:xfrm>
        <a:graphic>
          <a:graphicData uri="http://schemas.openxmlformats.org/drawingml/2006/table">
            <a:tbl>
              <a:tblPr>
                <a:tableStyleId>{5C22544A-7EE6-4342-B048-85BDC9FD1C3A}</a:tableStyleId>
              </a:tblPr>
              <a:tblGrid>
                <a:gridCol w="2982362">
                  <a:extLst>
                    <a:ext uri="{9D8B030D-6E8A-4147-A177-3AD203B41FA5}">
                      <a16:colId xmlns:a16="http://schemas.microsoft.com/office/drawing/2014/main" val="3134577295"/>
                    </a:ext>
                  </a:extLst>
                </a:gridCol>
                <a:gridCol w="3376943">
                  <a:extLst>
                    <a:ext uri="{9D8B030D-6E8A-4147-A177-3AD203B41FA5}">
                      <a16:colId xmlns:a16="http://schemas.microsoft.com/office/drawing/2014/main" val="2531379317"/>
                    </a:ext>
                  </a:extLst>
                </a:gridCol>
                <a:gridCol w="1991762">
                  <a:extLst>
                    <a:ext uri="{9D8B030D-6E8A-4147-A177-3AD203B41FA5}">
                      <a16:colId xmlns:a16="http://schemas.microsoft.com/office/drawing/2014/main" val="3012928585"/>
                    </a:ext>
                  </a:extLst>
                </a:gridCol>
                <a:gridCol w="2164532">
                  <a:extLst>
                    <a:ext uri="{9D8B030D-6E8A-4147-A177-3AD203B41FA5}">
                      <a16:colId xmlns:a16="http://schemas.microsoft.com/office/drawing/2014/main" val="3349576583"/>
                    </a:ext>
                  </a:extLst>
                </a:gridCol>
              </a:tblGrid>
              <a:tr h="304800">
                <a:tc>
                  <a:txBody>
                    <a:bodyPr/>
                    <a:lstStyle/>
                    <a:p>
                      <a:pPr algn="ctr" fontAlgn="ctr"/>
                      <a:r>
                        <a:rPr lang="en-US" sz="1800" u="none" strike="noStrike">
                          <a:effectLst/>
                        </a:rPr>
                        <a:t>Intrare</a:t>
                      </a:r>
                      <a:endParaRPr lang="en-US" sz="1800" b="0" i="0" u="none" strike="noStrike">
                        <a:solidFill>
                          <a:srgbClr val="000000"/>
                        </a:solidFill>
                        <a:effectLst/>
                        <a:latin typeface="Aptos" panose="020B0004020202020204" pitchFamily="34" charset="0"/>
                      </a:endParaRPr>
                    </a:p>
                  </a:txBody>
                  <a:tcPr marL="9525" marR="9525" marT="9525" marB="0" anchor="ctr"/>
                </a:tc>
                <a:tc rowSpan="7">
                  <a:txBody>
                    <a:bodyPr/>
                    <a:lstStyle/>
                    <a:p>
                      <a:pPr algn="ctr" fontAlgn="ctr"/>
                      <a:r>
                        <a:rPr lang="ro-RO" sz="1800" u="none" strike="noStrike" dirty="0">
                          <a:effectLst/>
                        </a:rPr>
                        <a:t>Una din variantele standardizate</a:t>
                      </a:r>
                      <a:endParaRPr lang="en-US" sz="1800" b="0" i="0" u="none" strike="noStrike" dirty="0">
                        <a:solidFill>
                          <a:srgbClr val="000000"/>
                        </a:solidFill>
                        <a:effectLst/>
                        <a:latin typeface="Aptos Narrow" panose="020B0004020202020204" pitchFamily="34" charset="0"/>
                      </a:endParaRPr>
                    </a:p>
                  </a:txBody>
                  <a:tcPr marL="9525" marR="9525" marT="9525" marB="0" anchor="ctr"/>
                </a:tc>
                <a:tc gridSpan="2">
                  <a:txBody>
                    <a:bodyPr/>
                    <a:lstStyle/>
                    <a:p>
                      <a:pPr algn="ctr" fontAlgn="ctr"/>
                      <a:r>
                        <a:rPr lang="en-US" sz="1800" u="none" strike="noStrike">
                          <a:effectLst/>
                        </a:rPr>
                        <a:t>Iesire</a:t>
                      </a:r>
                      <a:endParaRPr lang="en-US" sz="1800" b="0" i="0" u="none" strike="noStrike">
                        <a:solidFill>
                          <a:srgbClr val="000000"/>
                        </a:solidFill>
                        <a:effectLst/>
                        <a:latin typeface="Aptos" panose="020B00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035411051"/>
                  </a:ext>
                </a:extLst>
              </a:tr>
              <a:tr h="304800">
                <a:tc>
                  <a:txBody>
                    <a:bodyPr/>
                    <a:lstStyle/>
                    <a:p>
                      <a:pPr algn="l" fontAlgn="ctr"/>
                      <a:r>
                        <a:rPr lang="en-US" sz="1800" u="none" strike="noStrike">
                          <a:effectLst/>
                        </a:rPr>
                        <a:t>Temperatură (0...150°C)</a:t>
                      </a:r>
                      <a:endParaRPr lang="en-US" sz="1800" b="0" i="0" u="none" strike="noStrike">
                        <a:solidFill>
                          <a:srgbClr val="000000"/>
                        </a:solidFill>
                        <a:effectLst/>
                        <a:latin typeface="Aptos" panose="020B0004020202020204" pitchFamily="34" charset="0"/>
                      </a:endParaRPr>
                    </a:p>
                  </a:txBody>
                  <a:tcPr marL="9525" marR="9525" marT="9525" marB="0" anchor="ctr"/>
                </a:tc>
                <a:tc vMerge="1">
                  <a:txBody>
                    <a:bodyPr/>
                    <a:lstStyle/>
                    <a:p>
                      <a:endParaRPr lang="en-US"/>
                    </a:p>
                  </a:txBody>
                  <a:tcPr/>
                </a:tc>
                <a:tc rowSpan="3">
                  <a:txBody>
                    <a:bodyPr/>
                    <a:lstStyle/>
                    <a:p>
                      <a:pPr algn="ctr" fontAlgn="ctr"/>
                      <a:r>
                        <a:rPr lang="en-US" sz="1800" u="none" strike="noStrike">
                          <a:effectLst/>
                        </a:rPr>
                        <a:t>Tensiune U</a:t>
                      </a:r>
                      <a:endParaRPr lang="en-US" sz="1800" b="0" i="0" u="none" strike="noStrike">
                        <a:solidFill>
                          <a:srgbClr val="000000"/>
                        </a:solidFill>
                        <a:effectLst/>
                        <a:latin typeface="Aptos" panose="020B0004020202020204" pitchFamily="34" charset="0"/>
                      </a:endParaRPr>
                    </a:p>
                  </a:txBody>
                  <a:tcPr marL="9525" marR="9525" marT="9525" marB="0" anchor="ctr"/>
                </a:tc>
                <a:tc>
                  <a:txBody>
                    <a:bodyPr/>
                    <a:lstStyle/>
                    <a:p>
                      <a:pPr algn="ctr" fontAlgn="ctr"/>
                      <a:r>
                        <a:rPr lang="en-US" sz="1800" u="none" strike="noStrike">
                          <a:effectLst/>
                        </a:rPr>
                        <a:t>0...10V</a:t>
                      </a:r>
                      <a:endParaRPr lang="en-US" sz="18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902160676"/>
                  </a:ext>
                </a:extLst>
              </a:tr>
              <a:tr h="304800">
                <a:tc>
                  <a:txBody>
                    <a:bodyPr/>
                    <a:lstStyle/>
                    <a:p>
                      <a:pPr algn="l" rtl="0" fontAlgn="ctr"/>
                      <a:r>
                        <a:rPr lang="it-IT" sz="1800" u="none" strike="noStrike">
                          <a:effectLst/>
                        </a:rPr>
                        <a:t>Temperatură (200°C...750°C)</a:t>
                      </a:r>
                      <a:endParaRPr lang="it-IT" sz="1800" b="0" i="0" u="none" strike="noStrike">
                        <a:solidFill>
                          <a:srgbClr val="000000"/>
                        </a:solidFill>
                        <a:effectLst/>
                        <a:latin typeface="Aptos" panose="020B0004020202020204" pitchFamily="34" charset="0"/>
                      </a:endParaRPr>
                    </a:p>
                  </a:txBody>
                  <a:tcPr marL="9525" marR="9525" marT="9525" marB="0" anchor="ctr"/>
                </a:tc>
                <a:tc vMerge="1">
                  <a:txBody>
                    <a:bodyPr/>
                    <a:lstStyle/>
                    <a:p>
                      <a:endParaRPr lang="en-US"/>
                    </a:p>
                  </a:txBody>
                  <a:tcPr/>
                </a:tc>
                <a:tc vMerge="1">
                  <a:txBody>
                    <a:bodyPr/>
                    <a:lstStyle/>
                    <a:p>
                      <a:endParaRPr lang="en-US"/>
                    </a:p>
                  </a:txBody>
                  <a:tcPr/>
                </a:tc>
                <a:tc>
                  <a:txBody>
                    <a:bodyPr/>
                    <a:lstStyle/>
                    <a:p>
                      <a:pPr algn="ctr" fontAlgn="ctr"/>
                      <a:r>
                        <a:rPr lang="ro-RO" sz="1800" u="none" strike="noStrike" dirty="0">
                          <a:effectLst/>
                        </a:rPr>
                        <a:t>-5V...5V</a:t>
                      </a:r>
                      <a:r>
                        <a:rPr lang="en-US" sz="1800" u="none" strike="noStrike" dirty="0">
                          <a:effectLst/>
                        </a:rPr>
                        <a:t> </a:t>
                      </a:r>
                      <a:endParaRPr lang="en-US" sz="18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064217465"/>
                  </a:ext>
                </a:extLst>
              </a:tr>
              <a:tr h="304800">
                <a:tc>
                  <a:txBody>
                    <a:bodyPr/>
                    <a:lstStyle/>
                    <a:p>
                      <a:pPr algn="l" fontAlgn="ctr"/>
                      <a:r>
                        <a:rPr lang="en-US" sz="1800" u="none" strike="noStrike" dirty="0" err="1">
                          <a:effectLst/>
                        </a:rPr>
                        <a:t>Temperatură</a:t>
                      </a:r>
                      <a:r>
                        <a:rPr lang="en-US" sz="1800" u="none" strike="noStrike" dirty="0">
                          <a:effectLst/>
                        </a:rPr>
                        <a:t> (0...1200°C)</a:t>
                      </a:r>
                      <a:endParaRPr lang="en-US" sz="1800" b="0" i="0" u="none" strike="noStrike" dirty="0">
                        <a:solidFill>
                          <a:srgbClr val="000000"/>
                        </a:solidFill>
                        <a:effectLst/>
                        <a:latin typeface="Aptos" panose="020B0004020202020204" pitchFamily="34" charset="0"/>
                      </a:endParaRPr>
                    </a:p>
                  </a:txBody>
                  <a:tcPr marL="9525" marR="9525" marT="9525" marB="0" anchor="ctr"/>
                </a:tc>
                <a:tc vMerge="1">
                  <a:txBody>
                    <a:bodyPr/>
                    <a:lstStyle/>
                    <a:p>
                      <a:endParaRPr lang="en-US"/>
                    </a:p>
                  </a:txBody>
                  <a:tcPr/>
                </a:tc>
                <a:tc vMerge="1">
                  <a:txBody>
                    <a:bodyPr/>
                    <a:lstStyle/>
                    <a:p>
                      <a:endParaRPr lang="en-US"/>
                    </a:p>
                  </a:txBody>
                  <a:tcPr/>
                </a:tc>
                <a:tc>
                  <a:txBody>
                    <a:bodyPr/>
                    <a:lstStyle/>
                    <a:p>
                      <a:pPr algn="ctr" fontAlgn="ctr"/>
                      <a:r>
                        <a:rPr lang="en-US" sz="1800" u="none" strike="noStrike" dirty="0">
                          <a:effectLst/>
                        </a:rPr>
                        <a:t> </a:t>
                      </a:r>
                      <a:r>
                        <a:rPr lang="ro-RO" sz="1800" u="none" strike="noStrike" dirty="0">
                          <a:effectLst/>
                        </a:rPr>
                        <a:t>-10V...10V</a:t>
                      </a:r>
                      <a:endParaRPr lang="en-US" sz="18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048226194"/>
                  </a:ext>
                </a:extLst>
              </a:tr>
              <a:tr h="304800">
                <a:tc>
                  <a:txBody>
                    <a:bodyPr/>
                    <a:lstStyle/>
                    <a:p>
                      <a:pPr algn="l" fontAlgn="ctr"/>
                      <a:r>
                        <a:rPr lang="en-US" sz="1800" u="none" strike="noStrike" dirty="0" err="1">
                          <a:effectLst/>
                        </a:rPr>
                        <a:t>Presiune</a:t>
                      </a:r>
                      <a:r>
                        <a:rPr lang="en-US" sz="1800" u="none" strike="noStrike" dirty="0">
                          <a:effectLst/>
                        </a:rPr>
                        <a:t> (0...1bar)</a:t>
                      </a:r>
                      <a:endParaRPr lang="en-US" sz="1800" b="0" i="0" u="none" strike="noStrike" dirty="0">
                        <a:solidFill>
                          <a:srgbClr val="000000"/>
                        </a:solidFill>
                        <a:effectLst/>
                        <a:latin typeface="Aptos" panose="020B0004020202020204" pitchFamily="34" charset="0"/>
                      </a:endParaRPr>
                    </a:p>
                  </a:txBody>
                  <a:tcPr marL="9525" marR="9525" marT="9525" marB="0" anchor="ctr"/>
                </a:tc>
                <a:tc vMerge="1">
                  <a:txBody>
                    <a:bodyPr/>
                    <a:lstStyle/>
                    <a:p>
                      <a:endParaRPr lang="en-US"/>
                    </a:p>
                  </a:txBody>
                  <a:tcPr/>
                </a:tc>
                <a:tc rowSpan="3">
                  <a:txBody>
                    <a:bodyPr/>
                    <a:lstStyle/>
                    <a:p>
                      <a:pPr algn="ctr" fontAlgn="ctr"/>
                      <a:r>
                        <a:rPr lang="en-US" sz="1800" u="none" strike="noStrike">
                          <a:effectLst/>
                        </a:rPr>
                        <a:t>Curent I</a:t>
                      </a:r>
                      <a:endParaRPr lang="en-US" sz="1800" b="0" i="0" u="none" strike="noStrike">
                        <a:solidFill>
                          <a:srgbClr val="000000"/>
                        </a:solidFill>
                        <a:effectLst/>
                        <a:latin typeface="Aptos" panose="020B0004020202020204" pitchFamily="34" charset="0"/>
                      </a:endParaRPr>
                    </a:p>
                  </a:txBody>
                  <a:tcPr marL="9525" marR="9525" marT="9525" marB="0" anchor="ctr"/>
                </a:tc>
                <a:tc>
                  <a:txBody>
                    <a:bodyPr/>
                    <a:lstStyle/>
                    <a:p>
                      <a:pPr algn="ctr" fontAlgn="ctr"/>
                      <a:r>
                        <a:rPr lang="en-US" sz="1800" u="none" strike="noStrike">
                          <a:effectLst/>
                        </a:rPr>
                        <a:t>0...10mA</a:t>
                      </a:r>
                      <a:endParaRPr lang="en-US" sz="18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229093999"/>
                  </a:ext>
                </a:extLst>
              </a:tr>
              <a:tr h="304800">
                <a:tc>
                  <a:txBody>
                    <a:bodyPr/>
                    <a:lstStyle/>
                    <a:p>
                      <a:pPr algn="l" fontAlgn="ctr"/>
                      <a:r>
                        <a:rPr lang="en-US" sz="1800" u="none" strike="noStrike" dirty="0" err="1">
                          <a:effectLst/>
                        </a:rPr>
                        <a:t>Presiune</a:t>
                      </a:r>
                      <a:r>
                        <a:rPr lang="en-US" sz="1800" u="none" strike="noStrike" dirty="0">
                          <a:effectLst/>
                        </a:rPr>
                        <a:t> (0...10bar)</a:t>
                      </a:r>
                      <a:endParaRPr lang="en-US" sz="1800" b="0" i="0" u="none" strike="noStrike" dirty="0">
                        <a:solidFill>
                          <a:srgbClr val="000000"/>
                        </a:solidFill>
                        <a:effectLst/>
                        <a:latin typeface="Aptos" panose="020B0004020202020204" pitchFamily="34" charset="0"/>
                      </a:endParaRPr>
                    </a:p>
                  </a:txBody>
                  <a:tcPr marL="9525" marR="9525" marT="9525" marB="0" anchor="ctr"/>
                </a:tc>
                <a:tc vMerge="1">
                  <a:txBody>
                    <a:bodyPr/>
                    <a:lstStyle/>
                    <a:p>
                      <a:endParaRPr lang="en-US"/>
                    </a:p>
                  </a:txBody>
                  <a:tcPr/>
                </a:tc>
                <a:tc vMerge="1">
                  <a:txBody>
                    <a:bodyPr/>
                    <a:lstStyle/>
                    <a:p>
                      <a:endParaRPr lang="en-US"/>
                    </a:p>
                  </a:txBody>
                  <a:tcPr/>
                </a:tc>
                <a:tc>
                  <a:txBody>
                    <a:bodyPr/>
                    <a:lstStyle/>
                    <a:p>
                      <a:pPr algn="ctr" fontAlgn="ctr"/>
                      <a:r>
                        <a:rPr lang="en-US" sz="1800" u="none" strike="noStrike">
                          <a:effectLst/>
                        </a:rPr>
                        <a:t>0...20mA</a:t>
                      </a:r>
                      <a:endParaRPr lang="en-US" sz="18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33800188"/>
                  </a:ext>
                </a:extLst>
              </a:tr>
              <a:tr h="304800">
                <a:tc>
                  <a:txBody>
                    <a:bodyPr/>
                    <a:lstStyle/>
                    <a:p>
                      <a:pPr algn="l" fontAlgn="ctr"/>
                      <a:r>
                        <a:rPr lang="en-US" sz="1800" u="none" strike="noStrike" dirty="0" err="1">
                          <a:effectLst/>
                        </a:rPr>
                        <a:t>Presiune</a:t>
                      </a:r>
                      <a:r>
                        <a:rPr lang="en-US" sz="1800" u="none" strike="noStrike" dirty="0">
                          <a:effectLst/>
                        </a:rPr>
                        <a:t> (10...20bar)</a:t>
                      </a:r>
                      <a:endParaRPr lang="en-US" sz="1800" b="0" i="0" u="none" strike="noStrike" dirty="0">
                        <a:solidFill>
                          <a:srgbClr val="000000"/>
                        </a:solidFill>
                        <a:effectLst/>
                        <a:latin typeface="Aptos" panose="020B0004020202020204" pitchFamily="34" charset="0"/>
                      </a:endParaRPr>
                    </a:p>
                  </a:txBody>
                  <a:tcPr marL="9525" marR="9525" marT="9525" marB="0" anchor="ctr"/>
                </a:tc>
                <a:tc vMerge="1">
                  <a:txBody>
                    <a:bodyPr/>
                    <a:lstStyle/>
                    <a:p>
                      <a:endParaRPr lang="en-US"/>
                    </a:p>
                  </a:txBody>
                  <a:tcPr/>
                </a:tc>
                <a:tc vMerge="1">
                  <a:txBody>
                    <a:bodyPr/>
                    <a:lstStyle/>
                    <a:p>
                      <a:endParaRPr lang="en-US"/>
                    </a:p>
                  </a:txBody>
                  <a:tcPr/>
                </a:tc>
                <a:tc>
                  <a:txBody>
                    <a:bodyPr/>
                    <a:lstStyle/>
                    <a:p>
                      <a:pPr algn="ctr" fontAlgn="ctr"/>
                      <a:r>
                        <a:rPr lang="en-US" sz="1800" u="none" strike="noStrike" dirty="0">
                          <a:effectLst/>
                        </a:rPr>
                        <a:t>4...20mA</a:t>
                      </a:r>
                      <a:endParaRPr lang="en-US" sz="18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908770542"/>
                  </a:ext>
                </a:extLst>
              </a:tr>
            </a:tbl>
          </a:graphicData>
        </a:graphic>
      </p:graphicFrame>
      <p:sp>
        <p:nvSpPr>
          <p:cNvPr id="4" name="Footer Placeholder 3">
            <a:extLst>
              <a:ext uri="{FF2B5EF4-FFF2-40B4-BE49-F238E27FC236}">
                <a16:creationId xmlns:a16="http://schemas.microsoft.com/office/drawing/2014/main" id="{932FD3B6-3DBB-4662-A4B7-E0602695E48E}"/>
              </a:ext>
            </a:extLst>
          </p:cNvPr>
          <p:cNvSpPr>
            <a:spLocks noGrp="1"/>
          </p:cNvSpPr>
          <p:nvPr>
            <p:ph type="ftr" sz="quarter" idx="11"/>
          </p:nvPr>
        </p:nvSpPr>
        <p:spPr>
          <a:xfrm>
            <a:off x="4038600" y="6356350"/>
            <a:ext cx="4114800" cy="365125"/>
          </a:xfrm>
        </p:spPr>
        <p:txBody>
          <a:bodyPr/>
          <a:lstStyle/>
          <a:p>
            <a:r>
              <a:rPr lang="en-US" dirty="0"/>
              <a:t>www.astiautomation.com</a:t>
            </a:r>
          </a:p>
        </p:txBody>
      </p:sp>
      <p:sp>
        <p:nvSpPr>
          <p:cNvPr id="6" name="Slide Number Placeholder 4">
            <a:extLst>
              <a:ext uri="{FF2B5EF4-FFF2-40B4-BE49-F238E27FC236}">
                <a16:creationId xmlns:a16="http://schemas.microsoft.com/office/drawing/2014/main" id="{C237CC55-F753-1BFD-5125-E02A302ED4C7}"/>
              </a:ext>
            </a:extLst>
          </p:cNvPr>
          <p:cNvSpPr>
            <a:spLocks noGrp="1"/>
          </p:cNvSpPr>
          <p:nvPr>
            <p:ph type="sldNum" sz="quarter" idx="12"/>
          </p:nvPr>
        </p:nvSpPr>
        <p:spPr>
          <a:xfrm>
            <a:off x="8610600" y="6356350"/>
            <a:ext cx="2743200" cy="365125"/>
          </a:xfrm>
        </p:spPr>
        <p:txBody>
          <a:bodyPr/>
          <a:lstStyle/>
          <a:p>
            <a:fld id="{7AF095F6-C371-440D-B793-540E1B7A7FB7}" type="slidenum">
              <a:rPr lang="en-US" smtClean="0"/>
              <a:t>18</a:t>
            </a:fld>
            <a:endParaRPr lang="en-US" dirty="0"/>
          </a:p>
        </p:txBody>
      </p:sp>
    </p:spTree>
    <p:extLst>
      <p:ext uri="{BB962C8B-B14F-4D97-AF65-F5344CB8AC3E}">
        <p14:creationId xmlns:p14="http://schemas.microsoft.com/office/powerpoint/2010/main" val="133036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FAFEE-2637-08CE-E31E-AFDA74ED2C8B}"/>
              </a:ext>
            </a:extLst>
          </p:cNvPr>
          <p:cNvSpPr>
            <a:spLocks noGrp="1"/>
          </p:cNvSpPr>
          <p:nvPr>
            <p:ph type="title"/>
          </p:nvPr>
        </p:nvSpPr>
        <p:spPr>
          <a:xfrm>
            <a:off x="565824" y="178281"/>
            <a:ext cx="8876940" cy="754374"/>
          </a:xfrm>
        </p:spPr>
        <p:txBody>
          <a:bodyPr>
            <a:normAutofit/>
          </a:bodyPr>
          <a:lstStyle/>
          <a:p>
            <a:r>
              <a:rPr lang="ro-RO" sz="3600" dirty="0"/>
              <a:t>Alegerea senzorilor în aplicații industriale</a:t>
            </a:r>
          </a:p>
        </p:txBody>
      </p:sp>
      <p:sp>
        <p:nvSpPr>
          <p:cNvPr id="3" name="Content Placeholder 2">
            <a:extLst>
              <a:ext uri="{FF2B5EF4-FFF2-40B4-BE49-F238E27FC236}">
                <a16:creationId xmlns:a16="http://schemas.microsoft.com/office/drawing/2014/main" id="{E2DD4052-39E5-F032-7F07-1A3A454CC7EC}"/>
              </a:ext>
            </a:extLst>
          </p:cNvPr>
          <p:cNvSpPr>
            <a:spLocks noGrp="1"/>
          </p:cNvSpPr>
          <p:nvPr>
            <p:ph idx="1"/>
          </p:nvPr>
        </p:nvSpPr>
        <p:spPr/>
        <p:txBody>
          <a:bodyPr/>
          <a:lstStyle/>
          <a:p>
            <a:pPr algn="just"/>
            <a:r>
              <a:rPr lang="ro-RO" dirty="0"/>
              <a:t>Domeniul de măsurare</a:t>
            </a:r>
            <a:r>
              <a:rPr lang="en-US" dirty="0"/>
              <a:t>: </a:t>
            </a:r>
            <a:r>
              <a:rPr lang="ro-RO" dirty="0"/>
              <a:t>verificarea intervalului specific în care senzorul poate măsura cu precizie valoarea dorită (de ex. temperatura de la -50°C la 150°C)</a:t>
            </a:r>
          </a:p>
          <a:p>
            <a:pPr algn="just"/>
            <a:r>
              <a:rPr lang="ro-RO" dirty="0"/>
              <a:t>Precizia de măsurare</a:t>
            </a:r>
            <a:r>
              <a:rPr lang="en-US" dirty="0"/>
              <a:t>:</a:t>
            </a:r>
            <a:r>
              <a:rPr lang="ro-RO" dirty="0"/>
              <a:t> verificarea capacității senzorului de a măsura constant aceeași valoare într-un interval de timp</a:t>
            </a:r>
          </a:p>
          <a:p>
            <a:pPr algn="just"/>
            <a:r>
              <a:rPr lang="ro-RO" dirty="0"/>
              <a:t>Acuratețea</a:t>
            </a:r>
            <a:r>
              <a:rPr lang="en-US" dirty="0"/>
              <a:t>: </a:t>
            </a:r>
            <a:r>
              <a:rPr lang="ro-RO" dirty="0"/>
              <a:t>siguranța că măsurătorile se apropie de valoarea reală</a:t>
            </a:r>
          </a:p>
          <a:p>
            <a:pPr algn="just"/>
            <a:r>
              <a:rPr lang="ro-RO" dirty="0"/>
              <a:t>Viteza de răspuns la schimbările de mediu</a:t>
            </a:r>
          </a:p>
        </p:txBody>
      </p:sp>
      <p:sp>
        <p:nvSpPr>
          <p:cNvPr id="4" name="Footer Placeholder 3">
            <a:extLst>
              <a:ext uri="{FF2B5EF4-FFF2-40B4-BE49-F238E27FC236}">
                <a16:creationId xmlns:a16="http://schemas.microsoft.com/office/drawing/2014/main" id="{EA27C3FE-1926-5B49-E7C8-D27B70CEB7BD}"/>
              </a:ext>
            </a:extLst>
          </p:cNvPr>
          <p:cNvSpPr>
            <a:spLocks noGrp="1"/>
          </p:cNvSpPr>
          <p:nvPr>
            <p:ph type="ftr" sz="quarter" idx="11"/>
          </p:nvPr>
        </p:nvSpPr>
        <p:spPr>
          <a:xfrm>
            <a:off x="4038600" y="6356350"/>
            <a:ext cx="4114800" cy="365125"/>
          </a:xfrm>
        </p:spPr>
        <p:txBody>
          <a:bodyPr/>
          <a:lstStyle/>
          <a:p>
            <a:r>
              <a:rPr lang="en-US" dirty="0"/>
              <a:t>www.astiautomation.com</a:t>
            </a:r>
          </a:p>
        </p:txBody>
      </p:sp>
      <p:sp>
        <p:nvSpPr>
          <p:cNvPr id="5" name="Slide Number Placeholder 4">
            <a:extLst>
              <a:ext uri="{FF2B5EF4-FFF2-40B4-BE49-F238E27FC236}">
                <a16:creationId xmlns:a16="http://schemas.microsoft.com/office/drawing/2014/main" id="{17150EF8-DF85-6E68-3CBD-3EE0165BBF98}"/>
              </a:ext>
            </a:extLst>
          </p:cNvPr>
          <p:cNvSpPr>
            <a:spLocks noGrp="1"/>
          </p:cNvSpPr>
          <p:nvPr>
            <p:ph type="sldNum" sz="quarter" idx="12"/>
          </p:nvPr>
        </p:nvSpPr>
        <p:spPr>
          <a:xfrm>
            <a:off x="8610600" y="6356350"/>
            <a:ext cx="2743200" cy="365125"/>
          </a:xfrm>
        </p:spPr>
        <p:txBody>
          <a:bodyPr/>
          <a:lstStyle/>
          <a:p>
            <a:fld id="{7AF095F6-C371-440D-B793-540E1B7A7FB7}" type="slidenum">
              <a:rPr lang="en-US" smtClean="0"/>
              <a:t>19</a:t>
            </a:fld>
            <a:endParaRPr lang="en-US" dirty="0"/>
          </a:p>
        </p:txBody>
      </p:sp>
    </p:spTree>
    <p:extLst>
      <p:ext uri="{BB962C8B-B14F-4D97-AF65-F5344CB8AC3E}">
        <p14:creationId xmlns:p14="http://schemas.microsoft.com/office/powerpoint/2010/main" val="3939786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77856-C3E5-4D5E-8010-E191DEF75EDE}"/>
              </a:ext>
            </a:extLst>
          </p:cNvPr>
          <p:cNvSpPr>
            <a:spLocks noGrp="1"/>
          </p:cNvSpPr>
          <p:nvPr>
            <p:ph type="ctrTitle"/>
          </p:nvPr>
        </p:nvSpPr>
        <p:spPr>
          <a:xfrm>
            <a:off x="1524000" y="1122363"/>
            <a:ext cx="9144000" cy="2387600"/>
          </a:xfrm>
        </p:spPr>
        <p:txBody>
          <a:bodyPr/>
          <a:lstStyle/>
          <a:p>
            <a:r>
              <a:rPr lang="en-US" dirty="0" err="1"/>
              <a:t>Modulul</a:t>
            </a:r>
            <a:r>
              <a:rPr lang="en-US" dirty="0"/>
              <a:t> 1 – </a:t>
            </a:r>
            <a:r>
              <a:rPr lang="en-US" dirty="0" err="1"/>
              <a:t>Senzori</a:t>
            </a:r>
            <a:r>
              <a:rPr lang="en-US" dirty="0"/>
              <a:t> </a:t>
            </a:r>
            <a:r>
              <a:rPr lang="en-US" dirty="0" err="1"/>
              <a:t>și</a:t>
            </a:r>
            <a:r>
              <a:rPr lang="en-US" dirty="0"/>
              <a:t> </a:t>
            </a:r>
            <a:r>
              <a:rPr lang="en-US" dirty="0" err="1"/>
              <a:t>acționări</a:t>
            </a:r>
            <a:r>
              <a:rPr lang="en-US" dirty="0"/>
              <a:t> </a:t>
            </a:r>
            <a:r>
              <a:rPr lang="en-US" dirty="0" err="1"/>
              <a:t>inteligente</a:t>
            </a:r>
            <a:r>
              <a:rPr lang="en-US" dirty="0"/>
              <a:t> (UTM-I40-001)</a:t>
            </a:r>
          </a:p>
        </p:txBody>
      </p:sp>
      <p:sp>
        <p:nvSpPr>
          <p:cNvPr id="3" name="Subtitle 2">
            <a:extLst>
              <a:ext uri="{FF2B5EF4-FFF2-40B4-BE49-F238E27FC236}">
                <a16:creationId xmlns:a16="http://schemas.microsoft.com/office/drawing/2014/main" id="{84A72848-5378-451C-8646-F18C7B19E0EF}"/>
              </a:ext>
            </a:extLst>
          </p:cNvPr>
          <p:cNvSpPr>
            <a:spLocks noGrp="1"/>
          </p:cNvSpPr>
          <p:nvPr>
            <p:ph type="subTitle" idx="1"/>
          </p:nvPr>
        </p:nvSpPr>
        <p:spPr>
          <a:xfrm>
            <a:off x="1524000" y="3602038"/>
            <a:ext cx="9144000" cy="1655762"/>
          </a:xfrm>
        </p:spPr>
        <p:txBody>
          <a:bodyPr vert="horz" lIns="91440" tIns="45720" rIns="91440" bIns="45720" rtlCol="0" anchor="t">
            <a:normAutofit/>
          </a:bodyPr>
          <a:lstStyle/>
          <a:p>
            <a:r>
              <a:rPr lang="en-US" dirty="0"/>
              <a:t>Mihai-Daniel Pavel</a:t>
            </a:r>
          </a:p>
          <a:p>
            <a:r>
              <a:rPr lang="en-US" dirty="0">
                <a:hlinkClick r:id="rId2"/>
              </a:rPr>
              <a:t>daniel.pavel@astiautomation.com</a:t>
            </a:r>
            <a:r>
              <a:rPr lang="en-US" dirty="0"/>
              <a:t> </a:t>
            </a:r>
          </a:p>
        </p:txBody>
      </p:sp>
      <p:sp>
        <p:nvSpPr>
          <p:cNvPr id="5" name="Slide Number Placeholder 4">
            <a:extLst>
              <a:ext uri="{FF2B5EF4-FFF2-40B4-BE49-F238E27FC236}">
                <a16:creationId xmlns:a16="http://schemas.microsoft.com/office/drawing/2014/main" id="{81F68D39-A9BE-4AAF-B196-1388C890C6D4}"/>
              </a:ext>
            </a:extLst>
          </p:cNvPr>
          <p:cNvSpPr>
            <a:spLocks noGrp="1"/>
          </p:cNvSpPr>
          <p:nvPr>
            <p:ph type="sldNum" sz="quarter" idx="12"/>
          </p:nvPr>
        </p:nvSpPr>
        <p:spPr>
          <a:xfrm>
            <a:off x="8610600" y="6356350"/>
            <a:ext cx="2743200" cy="365125"/>
          </a:xfrm>
        </p:spPr>
        <p:txBody>
          <a:bodyPr/>
          <a:lstStyle/>
          <a:p>
            <a:fld id="{7AF095F6-C371-440D-B793-540E1B7A7FB7}" type="slidenum">
              <a:rPr lang="en-US" smtClean="0"/>
              <a:pPr/>
              <a:t>2</a:t>
            </a:fld>
            <a:endParaRPr lang="en-US"/>
          </a:p>
        </p:txBody>
      </p:sp>
      <p:sp>
        <p:nvSpPr>
          <p:cNvPr id="14" name="Footer Placeholder 13">
            <a:extLst>
              <a:ext uri="{FF2B5EF4-FFF2-40B4-BE49-F238E27FC236}">
                <a16:creationId xmlns:a16="http://schemas.microsoft.com/office/drawing/2014/main" id="{9921F19F-063A-868E-C84A-FECD5BCB7918}"/>
              </a:ext>
            </a:extLst>
          </p:cNvPr>
          <p:cNvSpPr>
            <a:spLocks noGrp="1"/>
          </p:cNvSpPr>
          <p:nvPr>
            <p:ph type="ftr" sz="quarter" idx="11"/>
          </p:nvPr>
        </p:nvSpPr>
        <p:spPr/>
        <p:txBody>
          <a:bodyPr/>
          <a:lstStyle/>
          <a:p>
            <a:r>
              <a:rPr lang="en-US"/>
              <a:t>www.astiautomation.com</a:t>
            </a:r>
          </a:p>
        </p:txBody>
      </p:sp>
    </p:spTree>
    <p:extLst>
      <p:ext uri="{BB962C8B-B14F-4D97-AF65-F5344CB8AC3E}">
        <p14:creationId xmlns:p14="http://schemas.microsoft.com/office/powerpoint/2010/main" val="1303530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FAFEE-2637-08CE-E31E-AFDA74ED2C8B}"/>
              </a:ext>
            </a:extLst>
          </p:cNvPr>
          <p:cNvSpPr>
            <a:spLocks noGrp="1"/>
          </p:cNvSpPr>
          <p:nvPr>
            <p:ph type="title"/>
          </p:nvPr>
        </p:nvSpPr>
        <p:spPr>
          <a:xfrm>
            <a:off x="565824" y="178281"/>
            <a:ext cx="8967475" cy="754374"/>
          </a:xfrm>
        </p:spPr>
        <p:txBody>
          <a:bodyPr>
            <a:normAutofit/>
          </a:bodyPr>
          <a:lstStyle/>
          <a:p>
            <a:r>
              <a:rPr lang="ro-RO" sz="3600" dirty="0"/>
              <a:t>Alegerea senzorilor în aplicații industriale</a:t>
            </a:r>
          </a:p>
        </p:txBody>
      </p:sp>
      <p:sp>
        <p:nvSpPr>
          <p:cNvPr id="3" name="Content Placeholder 2">
            <a:extLst>
              <a:ext uri="{FF2B5EF4-FFF2-40B4-BE49-F238E27FC236}">
                <a16:creationId xmlns:a16="http://schemas.microsoft.com/office/drawing/2014/main" id="{E2DD4052-39E5-F032-7F07-1A3A454CC7EC}"/>
              </a:ext>
            </a:extLst>
          </p:cNvPr>
          <p:cNvSpPr>
            <a:spLocks noGrp="1"/>
          </p:cNvSpPr>
          <p:nvPr>
            <p:ph idx="1"/>
          </p:nvPr>
        </p:nvSpPr>
        <p:spPr/>
        <p:txBody>
          <a:bodyPr/>
          <a:lstStyle/>
          <a:p>
            <a:pPr algn="just"/>
            <a:r>
              <a:rPr lang="ro-RO" dirty="0"/>
              <a:t>Capacitatea senzorului de a rezista în condiții industriale dificile (praf, umezeală, temperaturi extreme, vibrații)</a:t>
            </a:r>
          </a:p>
          <a:p>
            <a:pPr algn="just"/>
            <a:r>
              <a:rPr lang="ro-RO" dirty="0"/>
              <a:t>Interfețe de comunicație</a:t>
            </a:r>
            <a:r>
              <a:rPr lang="en-US" dirty="0"/>
              <a:t>: </a:t>
            </a:r>
            <a:r>
              <a:rPr lang="ro-RO" dirty="0"/>
              <a:t> compatibilitatea cu sistemele de automatizare existente și tipul de interfață de comunicare suportat (analogic, digital, protocoale specifice precum IO-Link, Modbus, Profinet)</a:t>
            </a:r>
          </a:p>
          <a:p>
            <a:pPr algn="just"/>
            <a:r>
              <a:rPr lang="ro-RO" dirty="0"/>
              <a:t>Tipul de alimentare (de ex. 24VDC) și consumul de energie al senzorului</a:t>
            </a:r>
          </a:p>
          <a:p>
            <a:pPr algn="just"/>
            <a:r>
              <a:rPr lang="ro-RO" dirty="0"/>
              <a:t>Dimensiunile fizice și forma senzorului trebuie să se potrivească spațiului disponibil în aplicație</a:t>
            </a:r>
          </a:p>
        </p:txBody>
      </p:sp>
      <p:sp>
        <p:nvSpPr>
          <p:cNvPr id="4" name="Footer Placeholder 3">
            <a:extLst>
              <a:ext uri="{FF2B5EF4-FFF2-40B4-BE49-F238E27FC236}">
                <a16:creationId xmlns:a16="http://schemas.microsoft.com/office/drawing/2014/main" id="{10A827A8-E5F1-FFF3-2D7E-0C88B65D4B9B}"/>
              </a:ext>
            </a:extLst>
          </p:cNvPr>
          <p:cNvSpPr>
            <a:spLocks noGrp="1"/>
          </p:cNvSpPr>
          <p:nvPr>
            <p:ph type="ftr" sz="quarter" idx="11"/>
          </p:nvPr>
        </p:nvSpPr>
        <p:spPr>
          <a:xfrm>
            <a:off x="4038600" y="6356350"/>
            <a:ext cx="4114800" cy="365125"/>
          </a:xfrm>
        </p:spPr>
        <p:txBody>
          <a:bodyPr/>
          <a:lstStyle/>
          <a:p>
            <a:r>
              <a:rPr lang="en-US" dirty="0"/>
              <a:t>www.astiautomation.com</a:t>
            </a:r>
          </a:p>
        </p:txBody>
      </p:sp>
      <p:sp>
        <p:nvSpPr>
          <p:cNvPr id="5" name="Slide Number Placeholder 4">
            <a:extLst>
              <a:ext uri="{FF2B5EF4-FFF2-40B4-BE49-F238E27FC236}">
                <a16:creationId xmlns:a16="http://schemas.microsoft.com/office/drawing/2014/main" id="{8599C2C0-2F1F-86A6-B040-529DBD33DEFA}"/>
              </a:ext>
            </a:extLst>
          </p:cNvPr>
          <p:cNvSpPr>
            <a:spLocks noGrp="1"/>
          </p:cNvSpPr>
          <p:nvPr>
            <p:ph type="sldNum" sz="quarter" idx="12"/>
          </p:nvPr>
        </p:nvSpPr>
        <p:spPr>
          <a:xfrm>
            <a:off x="8610600" y="6356350"/>
            <a:ext cx="2743200" cy="365125"/>
          </a:xfrm>
        </p:spPr>
        <p:txBody>
          <a:bodyPr/>
          <a:lstStyle/>
          <a:p>
            <a:fld id="{7AF095F6-C371-440D-B793-540E1B7A7FB7}" type="slidenum">
              <a:rPr lang="en-US" smtClean="0"/>
              <a:t>20</a:t>
            </a:fld>
            <a:endParaRPr lang="en-US" dirty="0"/>
          </a:p>
        </p:txBody>
      </p:sp>
    </p:spTree>
    <p:extLst>
      <p:ext uri="{BB962C8B-B14F-4D97-AF65-F5344CB8AC3E}">
        <p14:creationId xmlns:p14="http://schemas.microsoft.com/office/powerpoint/2010/main" val="1448438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FAFEE-2637-08CE-E31E-AFDA74ED2C8B}"/>
              </a:ext>
            </a:extLst>
          </p:cNvPr>
          <p:cNvSpPr>
            <a:spLocks noGrp="1"/>
          </p:cNvSpPr>
          <p:nvPr>
            <p:ph type="title"/>
          </p:nvPr>
        </p:nvSpPr>
        <p:spPr>
          <a:xfrm>
            <a:off x="565824" y="178281"/>
            <a:ext cx="8904101" cy="754374"/>
          </a:xfrm>
        </p:spPr>
        <p:txBody>
          <a:bodyPr>
            <a:normAutofit fontScale="90000"/>
          </a:bodyPr>
          <a:lstStyle/>
          <a:p>
            <a:r>
              <a:rPr lang="ro-RO" sz="4000" dirty="0"/>
              <a:t>Alegerea senzorilor în aplicații industriale</a:t>
            </a:r>
          </a:p>
        </p:txBody>
      </p:sp>
      <p:sp>
        <p:nvSpPr>
          <p:cNvPr id="3" name="Content Placeholder 2">
            <a:extLst>
              <a:ext uri="{FF2B5EF4-FFF2-40B4-BE49-F238E27FC236}">
                <a16:creationId xmlns:a16="http://schemas.microsoft.com/office/drawing/2014/main" id="{E2DD4052-39E5-F032-7F07-1A3A454CC7EC}"/>
              </a:ext>
            </a:extLst>
          </p:cNvPr>
          <p:cNvSpPr>
            <a:spLocks noGrp="1"/>
          </p:cNvSpPr>
          <p:nvPr>
            <p:ph idx="1"/>
          </p:nvPr>
        </p:nvSpPr>
        <p:spPr/>
        <p:txBody>
          <a:bodyPr/>
          <a:lstStyle/>
          <a:p>
            <a:pPr algn="just"/>
            <a:r>
              <a:rPr lang="ro-RO" dirty="0"/>
              <a:t>Prețul senzorului și costul total de implementare</a:t>
            </a:r>
          </a:p>
          <a:p>
            <a:pPr algn="just"/>
            <a:r>
              <a:rPr lang="ro-RO" dirty="0"/>
              <a:t>Durata de viață a senzorului</a:t>
            </a:r>
          </a:p>
          <a:p>
            <a:pPr algn="just"/>
            <a:r>
              <a:rPr lang="ro-RO" dirty="0"/>
              <a:t>Scalabilitate și flexibilitate</a:t>
            </a:r>
            <a:r>
              <a:rPr lang="en-US" dirty="0"/>
              <a:t>: </a:t>
            </a:r>
            <a:r>
              <a:rPr lang="ro-RO" dirty="0"/>
              <a:t>capacitatea de adaptare la schimbările viitoare ale aplicației sau sistemului</a:t>
            </a:r>
          </a:p>
          <a:p>
            <a:pPr algn="just"/>
            <a:r>
              <a:rPr lang="ro-RO" dirty="0"/>
              <a:t>Compatibilitatea cu celelalte dispozitive din proces (PLC-uri sau roboți industriali)</a:t>
            </a:r>
          </a:p>
        </p:txBody>
      </p:sp>
      <p:sp>
        <p:nvSpPr>
          <p:cNvPr id="4" name="Footer Placeholder 3">
            <a:extLst>
              <a:ext uri="{FF2B5EF4-FFF2-40B4-BE49-F238E27FC236}">
                <a16:creationId xmlns:a16="http://schemas.microsoft.com/office/drawing/2014/main" id="{70139832-F690-3CB2-4CE6-9ADA0DA3BD6E}"/>
              </a:ext>
            </a:extLst>
          </p:cNvPr>
          <p:cNvSpPr>
            <a:spLocks noGrp="1"/>
          </p:cNvSpPr>
          <p:nvPr>
            <p:ph type="ftr" sz="quarter" idx="11"/>
          </p:nvPr>
        </p:nvSpPr>
        <p:spPr>
          <a:xfrm>
            <a:off x="4038600" y="6356350"/>
            <a:ext cx="4114800" cy="365125"/>
          </a:xfrm>
        </p:spPr>
        <p:txBody>
          <a:bodyPr/>
          <a:lstStyle/>
          <a:p>
            <a:r>
              <a:rPr lang="en-US" dirty="0"/>
              <a:t>www.astiautomation.com</a:t>
            </a:r>
          </a:p>
        </p:txBody>
      </p:sp>
      <p:sp>
        <p:nvSpPr>
          <p:cNvPr id="5" name="Slide Number Placeholder 4">
            <a:extLst>
              <a:ext uri="{FF2B5EF4-FFF2-40B4-BE49-F238E27FC236}">
                <a16:creationId xmlns:a16="http://schemas.microsoft.com/office/drawing/2014/main" id="{7DF42EC2-7E04-A607-CE61-8D607D9DBE3A}"/>
              </a:ext>
            </a:extLst>
          </p:cNvPr>
          <p:cNvSpPr>
            <a:spLocks noGrp="1"/>
          </p:cNvSpPr>
          <p:nvPr>
            <p:ph type="sldNum" sz="quarter" idx="12"/>
          </p:nvPr>
        </p:nvSpPr>
        <p:spPr>
          <a:xfrm>
            <a:off x="8610600" y="6356350"/>
            <a:ext cx="2743200" cy="365125"/>
          </a:xfrm>
        </p:spPr>
        <p:txBody>
          <a:bodyPr/>
          <a:lstStyle/>
          <a:p>
            <a:fld id="{7AF095F6-C371-440D-B793-540E1B7A7FB7}" type="slidenum">
              <a:rPr lang="en-US" smtClean="0"/>
              <a:t>21</a:t>
            </a:fld>
            <a:endParaRPr lang="en-US" dirty="0"/>
          </a:p>
        </p:txBody>
      </p:sp>
    </p:spTree>
    <p:extLst>
      <p:ext uri="{BB962C8B-B14F-4D97-AF65-F5344CB8AC3E}">
        <p14:creationId xmlns:p14="http://schemas.microsoft.com/office/powerpoint/2010/main" val="160939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97173-E30E-02A4-30A7-45EEB7F270F4}"/>
              </a:ext>
            </a:extLst>
          </p:cNvPr>
          <p:cNvSpPr>
            <a:spLocks noGrp="1"/>
          </p:cNvSpPr>
          <p:nvPr>
            <p:ph type="title"/>
          </p:nvPr>
        </p:nvSpPr>
        <p:spPr/>
        <p:txBody>
          <a:bodyPr/>
          <a:lstStyle/>
          <a:p>
            <a:r>
              <a:rPr lang="ro-RO" dirty="0"/>
              <a:t>Senzori inteligenți</a:t>
            </a:r>
            <a:endParaRPr lang="en-US" dirty="0"/>
          </a:p>
        </p:txBody>
      </p:sp>
      <p:sp>
        <p:nvSpPr>
          <p:cNvPr id="3" name="Content Placeholder 2">
            <a:extLst>
              <a:ext uri="{FF2B5EF4-FFF2-40B4-BE49-F238E27FC236}">
                <a16:creationId xmlns:a16="http://schemas.microsoft.com/office/drawing/2014/main" id="{6DE7495F-5B5C-8A5D-9DF1-7AFBDEBDAEAF}"/>
              </a:ext>
            </a:extLst>
          </p:cNvPr>
          <p:cNvSpPr>
            <a:spLocks noGrp="1"/>
          </p:cNvSpPr>
          <p:nvPr>
            <p:ph idx="1"/>
          </p:nvPr>
        </p:nvSpPr>
        <p:spPr/>
        <p:txBody>
          <a:bodyPr/>
          <a:lstStyle/>
          <a:p>
            <a:pPr algn="just"/>
            <a:r>
              <a:rPr lang="ro-RO" b="1" dirty="0"/>
              <a:t>Def</a:t>
            </a:r>
            <a:r>
              <a:rPr lang="en-US" dirty="0"/>
              <a:t>: </a:t>
            </a:r>
            <a:r>
              <a:rPr lang="ro-RO" dirty="0"/>
              <a:t>un senzor care combină funcțiile de detectare și măsurare cu capacități de procesare a datelor și comunicații, oferind informații mai detaliate și mai precise.</a:t>
            </a:r>
          </a:p>
          <a:p>
            <a:pPr algn="just"/>
            <a:r>
              <a:rPr lang="ro-RO" dirty="0"/>
              <a:t>Parametrizarea senzorilor inteli</a:t>
            </a:r>
            <a:r>
              <a:rPr lang="en-US" dirty="0"/>
              <a:t>gen</a:t>
            </a:r>
            <a:r>
              <a:rPr lang="ro-RO" dirty="0"/>
              <a:t>ți reprezintă procesul de ajustare a setărilor de bază și calibrarea direct pe senzor.</a:t>
            </a:r>
          </a:p>
          <a:p>
            <a:pPr algn="just"/>
            <a:r>
              <a:rPr lang="ro-RO" dirty="0"/>
              <a:t>Diagnoza</a:t>
            </a:r>
            <a:r>
              <a:rPr lang="en-US" dirty="0"/>
              <a:t>: </a:t>
            </a:r>
            <a:r>
              <a:rPr lang="ro-RO" dirty="0"/>
              <a:t>monitorizarea propriei funcționări și raportarea erorilor sau necesității de întreținere</a:t>
            </a:r>
          </a:p>
          <a:p>
            <a:pPr algn="just"/>
            <a:r>
              <a:rPr lang="ro-RO" dirty="0"/>
              <a:t>Integrarea cu rețele și sisteme de automatizare prin protocoale standard (ex. Modbus, Profinet, IO-Link)</a:t>
            </a:r>
          </a:p>
        </p:txBody>
      </p:sp>
      <p:sp>
        <p:nvSpPr>
          <p:cNvPr id="4" name="Footer Placeholder 3">
            <a:extLst>
              <a:ext uri="{FF2B5EF4-FFF2-40B4-BE49-F238E27FC236}">
                <a16:creationId xmlns:a16="http://schemas.microsoft.com/office/drawing/2014/main" id="{1AF6D892-6418-472E-146C-814C9C09AA18}"/>
              </a:ext>
            </a:extLst>
          </p:cNvPr>
          <p:cNvSpPr>
            <a:spLocks noGrp="1"/>
          </p:cNvSpPr>
          <p:nvPr>
            <p:ph type="ftr" sz="quarter" idx="11"/>
          </p:nvPr>
        </p:nvSpPr>
        <p:spPr>
          <a:xfrm>
            <a:off x="4038600" y="6356350"/>
            <a:ext cx="4114800" cy="365125"/>
          </a:xfrm>
        </p:spPr>
        <p:txBody>
          <a:bodyPr/>
          <a:lstStyle/>
          <a:p>
            <a:r>
              <a:rPr lang="en-US" dirty="0"/>
              <a:t>www.astiautomation.com</a:t>
            </a:r>
          </a:p>
        </p:txBody>
      </p:sp>
      <p:sp>
        <p:nvSpPr>
          <p:cNvPr id="5" name="Slide Number Placeholder 4">
            <a:extLst>
              <a:ext uri="{FF2B5EF4-FFF2-40B4-BE49-F238E27FC236}">
                <a16:creationId xmlns:a16="http://schemas.microsoft.com/office/drawing/2014/main" id="{F193B22A-1556-339F-825F-77FC77D26C59}"/>
              </a:ext>
            </a:extLst>
          </p:cNvPr>
          <p:cNvSpPr>
            <a:spLocks noGrp="1"/>
          </p:cNvSpPr>
          <p:nvPr>
            <p:ph type="sldNum" sz="quarter" idx="12"/>
          </p:nvPr>
        </p:nvSpPr>
        <p:spPr>
          <a:xfrm>
            <a:off x="8610600" y="6356350"/>
            <a:ext cx="2743200" cy="365125"/>
          </a:xfrm>
        </p:spPr>
        <p:txBody>
          <a:bodyPr/>
          <a:lstStyle/>
          <a:p>
            <a:fld id="{7AF095F6-C371-440D-B793-540E1B7A7FB7}" type="slidenum">
              <a:rPr lang="en-US" smtClean="0"/>
              <a:t>22</a:t>
            </a:fld>
            <a:endParaRPr lang="en-US" dirty="0"/>
          </a:p>
        </p:txBody>
      </p:sp>
    </p:spTree>
    <p:extLst>
      <p:ext uri="{BB962C8B-B14F-4D97-AF65-F5344CB8AC3E}">
        <p14:creationId xmlns:p14="http://schemas.microsoft.com/office/powerpoint/2010/main" val="32847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03B41-FED3-FA68-82E8-4F8054F82699}"/>
              </a:ext>
            </a:extLst>
          </p:cNvPr>
          <p:cNvSpPr>
            <a:spLocks noGrp="1"/>
          </p:cNvSpPr>
          <p:nvPr>
            <p:ph type="title"/>
          </p:nvPr>
        </p:nvSpPr>
        <p:spPr/>
        <p:txBody>
          <a:bodyPr/>
          <a:lstStyle/>
          <a:p>
            <a:r>
              <a:rPr lang="ro-RO" dirty="0"/>
              <a:t>Senzori inteligenți</a:t>
            </a:r>
          </a:p>
        </p:txBody>
      </p:sp>
      <p:sp>
        <p:nvSpPr>
          <p:cNvPr id="4" name="Text Placeholder 3">
            <a:extLst>
              <a:ext uri="{FF2B5EF4-FFF2-40B4-BE49-F238E27FC236}">
                <a16:creationId xmlns:a16="http://schemas.microsoft.com/office/drawing/2014/main" id="{9F75DB57-99B6-F8D8-069B-20F4EC4D5F79}"/>
              </a:ext>
            </a:extLst>
          </p:cNvPr>
          <p:cNvSpPr>
            <a:spLocks noGrp="1"/>
          </p:cNvSpPr>
          <p:nvPr>
            <p:ph type="body" idx="1"/>
          </p:nvPr>
        </p:nvSpPr>
        <p:spPr/>
        <p:txBody>
          <a:bodyPr/>
          <a:lstStyle/>
          <a:p>
            <a:r>
              <a:rPr lang="ro-RO" dirty="0"/>
              <a:t>Protocolul Modbus</a:t>
            </a:r>
          </a:p>
        </p:txBody>
      </p:sp>
      <p:sp>
        <p:nvSpPr>
          <p:cNvPr id="3" name="Content Placeholder 2">
            <a:extLst>
              <a:ext uri="{FF2B5EF4-FFF2-40B4-BE49-F238E27FC236}">
                <a16:creationId xmlns:a16="http://schemas.microsoft.com/office/drawing/2014/main" id="{EB4902A7-B7E6-9667-6134-A77FEC166E6D}"/>
              </a:ext>
            </a:extLst>
          </p:cNvPr>
          <p:cNvSpPr>
            <a:spLocks noGrp="1"/>
          </p:cNvSpPr>
          <p:nvPr>
            <p:ph sz="half" idx="2"/>
          </p:nvPr>
        </p:nvSpPr>
        <p:spPr/>
        <p:txBody>
          <a:bodyPr>
            <a:normAutofit fontScale="92500"/>
          </a:bodyPr>
          <a:lstStyle/>
          <a:p>
            <a:pPr algn="just"/>
            <a:r>
              <a:rPr lang="ro-RO" sz="2600" dirty="0"/>
              <a:t>Protocol de comunicație deschis</a:t>
            </a:r>
          </a:p>
          <a:p>
            <a:pPr algn="just"/>
            <a:r>
              <a:rPr lang="ro-RO" sz="2600" dirty="0"/>
              <a:t>Utilizat pentru a schimba informații între dispozitivele de automatizare industrială</a:t>
            </a:r>
          </a:p>
          <a:p>
            <a:pPr algn="just"/>
            <a:r>
              <a:rPr lang="ro-RO" sz="2600" dirty="0"/>
              <a:t>Simplu și ușor de implementat</a:t>
            </a:r>
          </a:p>
          <a:p>
            <a:pPr algn="just"/>
            <a:r>
              <a:rPr lang="ro-RO" sz="2600" dirty="0"/>
              <a:t>Suportă comunicație serială (RTU) cât și comunicație prin ethernet (TCP)</a:t>
            </a:r>
          </a:p>
        </p:txBody>
      </p:sp>
      <p:sp>
        <p:nvSpPr>
          <p:cNvPr id="5" name="Text Placeholder 4">
            <a:extLst>
              <a:ext uri="{FF2B5EF4-FFF2-40B4-BE49-F238E27FC236}">
                <a16:creationId xmlns:a16="http://schemas.microsoft.com/office/drawing/2014/main" id="{61E0FB36-3A55-0DE8-646C-7AC7760B9AC9}"/>
              </a:ext>
            </a:extLst>
          </p:cNvPr>
          <p:cNvSpPr>
            <a:spLocks noGrp="1"/>
          </p:cNvSpPr>
          <p:nvPr>
            <p:ph type="body" sz="quarter" idx="3"/>
          </p:nvPr>
        </p:nvSpPr>
        <p:spPr/>
        <p:txBody>
          <a:bodyPr/>
          <a:lstStyle/>
          <a:p>
            <a:r>
              <a:rPr lang="ro-RO" dirty="0"/>
              <a:t>Protocolul Profinet</a:t>
            </a:r>
          </a:p>
        </p:txBody>
      </p:sp>
      <p:sp>
        <p:nvSpPr>
          <p:cNvPr id="6" name="Content Placeholder 5">
            <a:extLst>
              <a:ext uri="{FF2B5EF4-FFF2-40B4-BE49-F238E27FC236}">
                <a16:creationId xmlns:a16="http://schemas.microsoft.com/office/drawing/2014/main" id="{5406B7AC-AAC2-9F77-E0EC-B23BA5B2EB60}"/>
              </a:ext>
            </a:extLst>
          </p:cNvPr>
          <p:cNvSpPr>
            <a:spLocks noGrp="1"/>
          </p:cNvSpPr>
          <p:nvPr>
            <p:ph sz="quarter" idx="4"/>
          </p:nvPr>
        </p:nvSpPr>
        <p:spPr/>
        <p:txBody>
          <a:bodyPr>
            <a:normAutofit fontScale="92500"/>
          </a:bodyPr>
          <a:lstStyle/>
          <a:p>
            <a:pPr algn="just"/>
            <a:r>
              <a:rPr lang="ro-RO" sz="2600" dirty="0"/>
              <a:t>Protocol de comunicație bazat pe ethernet</a:t>
            </a:r>
          </a:p>
          <a:p>
            <a:pPr algn="just"/>
            <a:r>
              <a:rPr lang="ro-RO" sz="2600" dirty="0"/>
              <a:t>Permite transferul rapid și fiabil între dispozitivele de automatizare</a:t>
            </a:r>
          </a:p>
          <a:p>
            <a:pPr algn="just"/>
            <a:r>
              <a:rPr lang="ro-RO" sz="2600" dirty="0"/>
              <a:t>Permite configurarea rețelelor în topologii variate (liniare, în stea, în inel)</a:t>
            </a:r>
          </a:p>
          <a:p>
            <a:pPr algn="just"/>
            <a:r>
              <a:rPr lang="ro-RO" sz="2600" dirty="0"/>
              <a:t>Include funcționalități avansate de securitate pentru protecția datelor</a:t>
            </a:r>
          </a:p>
        </p:txBody>
      </p:sp>
      <p:sp>
        <p:nvSpPr>
          <p:cNvPr id="7" name="Footer Placeholder 3">
            <a:extLst>
              <a:ext uri="{FF2B5EF4-FFF2-40B4-BE49-F238E27FC236}">
                <a16:creationId xmlns:a16="http://schemas.microsoft.com/office/drawing/2014/main" id="{CF67D330-F478-CAA7-1F9E-931025EE28D2}"/>
              </a:ext>
            </a:extLst>
          </p:cNvPr>
          <p:cNvSpPr>
            <a:spLocks noGrp="1"/>
          </p:cNvSpPr>
          <p:nvPr>
            <p:ph type="ftr" sz="quarter" idx="11"/>
          </p:nvPr>
        </p:nvSpPr>
        <p:spPr>
          <a:xfrm>
            <a:off x="4038600" y="6356350"/>
            <a:ext cx="4114800" cy="365125"/>
          </a:xfrm>
        </p:spPr>
        <p:txBody>
          <a:bodyPr/>
          <a:lstStyle/>
          <a:p>
            <a:r>
              <a:rPr lang="en-US" dirty="0"/>
              <a:t>www.astiautomation.com</a:t>
            </a:r>
          </a:p>
        </p:txBody>
      </p:sp>
      <p:sp>
        <p:nvSpPr>
          <p:cNvPr id="8" name="Slide Number Placeholder 4">
            <a:extLst>
              <a:ext uri="{FF2B5EF4-FFF2-40B4-BE49-F238E27FC236}">
                <a16:creationId xmlns:a16="http://schemas.microsoft.com/office/drawing/2014/main" id="{89E30DBA-ECF5-FB4C-7E88-F1FB3CFC36E1}"/>
              </a:ext>
            </a:extLst>
          </p:cNvPr>
          <p:cNvSpPr>
            <a:spLocks noGrp="1"/>
          </p:cNvSpPr>
          <p:nvPr>
            <p:ph type="sldNum" sz="quarter" idx="12"/>
          </p:nvPr>
        </p:nvSpPr>
        <p:spPr>
          <a:xfrm>
            <a:off x="8610600" y="6356350"/>
            <a:ext cx="2743200" cy="365125"/>
          </a:xfrm>
        </p:spPr>
        <p:txBody>
          <a:bodyPr/>
          <a:lstStyle/>
          <a:p>
            <a:fld id="{7AF095F6-C371-440D-B793-540E1B7A7FB7}" type="slidenum">
              <a:rPr lang="en-US" smtClean="0"/>
              <a:t>23</a:t>
            </a:fld>
            <a:endParaRPr lang="en-US" dirty="0"/>
          </a:p>
        </p:txBody>
      </p:sp>
    </p:spTree>
    <p:extLst>
      <p:ext uri="{BB962C8B-B14F-4D97-AF65-F5344CB8AC3E}">
        <p14:creationId xmlns:p14="http://schemas.microsoft.com/office/powerpoint/2010/main" val="3692178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BD368-620F-BFF2-5911-6404504C370F}"/>
              </a:ext>
            </a:extLst>
          </p:cNvPr>
          <p:cNvSpPr>
            <a:spLocks noGrp="1"/>
          </p:cNvSpPr>
          <p:nvPr>
            <p:ph type="title"/>
          </p:nvPr>
        </p:nvSpPr>
        <p:spPr/>
        <p:txBody>
          <a:bodyPr/>
          <a:lstStyle/>
          <a:p>
            <a:r>
              <a:rPr lang="ro-RO" dirty="0"/>
              <a:t>Senzori inteligenți</a:t>
            </a:r>
          </a:p>
        </p:txBody>
      </p:sp>
      <p:sp>
        <p:nvSpPr>
          <p:cNvPr id="3" name="Content Placeholder 2">
            <a:extLst>
              <a:ext uri="{FF2B5EF4-FFF2-40B4-BE49-F238E27FC236}">
                <a16:creationId xmlns:a16="http://schemas.microsoft.com/office/drawing/2014/main" id="{D759E644-8474-437D-9931-E64058923BBE}"/>
              </a:ext>
            </a:extLst>
          </p:cNvPr>
          <p:cNvSpPr>
            <a:spLocks noGrp="1"/>
          </p:cNvSpPr>
          <p:nvPr>
            <p:ph idx="1"/>
          </p:nvPr>
        </p:nvSpPr>
        <p:spPr/>
        <p:txBody>
          <a:bodyPr/>
          <a:lstStyle/>
          <a:p>
            <a:pPr algn="just"/>
            <a:r>
              <a:rPr lang="ro-RO" dirty="0"/>
              <a:t>Protocolul IO-Link</a:t>
            </a:r>
          </a:p>
          <a:p>
            <a:pPr lvl="1" algn="just"/>
            <a:r>
              <a:rPr lang="ro-RO" dirty="0"/>
              <a:t>Protocol standardizat IEC 61131-9 pentru conectarea senzorilor și elementelor de acționare inteligente în sistemele de automatizare</a:t>
            </a:r>
          </a:p>
          <a:p>
            <a:pPr lvl="1" algn="just"/>
            <a:r>
              <a:rPr lang="ro-RO" dirty="0"/>
              <a:t>Permite configurarea și parametrizarea ușoară a dispozitivelor direct din sistemul de control</a:t>
            </a:r>
          </a:p>
          <a:p>
            <a:pPr lvl="1" algn="just"/>
            <a:r>
              <a:rPr lang="ro-RO" dirty="0"/>
              <a:t>IO-Link suportă transferul bidirecțional de date, permițând nu doar colectarea datelor de la senzori și actuatoare, dar și trimiterea de comenzi și parametri către aceste dispozitive</a:t>
            </a:r>
          </a:p>
          <a:p>
            <a:pPr lvl="1" algn="just"/>
            <a:r>
              <a:rPr lang="ro-RO" dirty="0"/>
              <a:t>Este compatibil cu infrastructurile de cablare standard (de ex. cabluri de senzori M12), facilitând integrarea în sistemele de automatizare deja existente</a:t>
            </a:r>
          </a:p>
        </p:txBody>
      </p:sp>
      <p:sp>
        <p:nvSpPr>
          <p:cNvPr id="4" name="Footer Placeholder 3">
            <a:extLst>
              <a:ext uri="{FF2B5EF4-FFF2-40B4-BE49-F238E27FC236}">
                <a16:creationId xmlns:a16="http://schemas.microsoft.com/office/drawing/2014/main" id="{F45F1B0C-6CA8-CA33-0D60-D2293A992153}"/>
              </a:ext>
            </a:extLst>
          </p:cNvPr>
          <p:cNvSpPr>
            <a:spLocks noGrp="1"/>
          </p:cNvSpPr>
          <p:nvPr>
            <p:ph type="ftr" sz="quarter" idx="11"/>
          </p:nvPr>
        </p:nvSpPr>
        <p:spPr>
          <a:xfrm>
            <a:off x="4038600" y="6356350"/>
            <a:ext cx="4114800" cy="365125"/>
          </a:xfrm>
        </p:spPr>
        <p:txBody>
          <a:bodyPr/>
          <a:lstStyle/>
          <a:p>
            <a:r>
              <a:rPr lang="en-US" dirty="0"/>
              <a:t>www.astiautomation.com</a:t>
            </a:r>
          </a:p>
        </p:txBody>
      </p:sp>
      <p:sp>
        <p:nvSpPr>
          <p:cNvPr id="5" name="Slide Number Placeholder 4">
            <a:extLst>
              <a:ext uri="{FF2B5EF4-FFF2-40B4-BE49-F238E27FC236}">
                <a16:creationId xmlns:a16="http://schemas.microsoft.com/office/drawing/2014/main" id="{0A725A44-7AEF-4A5B-BA5D-008FF57A531D}"/>
              </a:ext>
            </a:extLst>
          </p:cNvPr>
          <p:cNvSpPr>
            <a:spLocks noGrp="1"/>
          </p:cNvSpPr>
          <p:nvPr>
            <p:ph type="sldNum" sz="quarter" idx="12"/>
          </p:nvPr>
        </p:nvSpPr>
        <p:spPr>
          <a:xfrm>
            <a:off x="8610600" y="6356350"/>
            <a:ext cx="2743200" cy="365125"/>
          </a:xfrm>
        </p:spPr>
        <p:txBody>
          <a:bodyPr/>
          <a:lstStyle/>
          <a:p>
            <a:fld id="{7AF095F6-C371-440D-B793-540E1B7A7FB7}" type="slidenum">
              <a:rPr lang="en-US" smtClean="0"/>
              <a:t>24</a:t>
            </a:fld>
            <a:endParaRPr lang="en-US" dirty="0"/>
          </a:p>
        </p:txBody>
      </p:sp>
    </p:spTree>
    <p:extLst>
      <p:ext uri="{BB962C8B-B14F-4D97-AF65-F5344CB8AC3E}">
        <p14:creationId xmlns:p14="http://schemas.microsoft.com/office/powerpoint/2010/main" val="4039158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A00F4-C121-C698-BDB7-A27E690BA45A}"/>
              </a:ext>
            </a:extLst>
          </p:cNvPr>
          <p:cNvSpPr>
            <a:spLocks noGrp="1"/>
          </p:cNvSpPr>
          <p:nvPr>
            <p:ph type="title"/>
          </p:nvPr>
        </p:nvSpPr>
        <p:spPr/>
        <p:txBody>
          <a:bodyPr/>
          <a:lstStyle/>
          <a:p>
            <a:r>
              <a:rPr lang="ro-RO" dirty="0"/>
              <a:t>Senzori inteligenți</a:t>
            </a:r>
          </a:p>
        </p:txBody>
      </p:sp>
      <p:sp>
        <p:nvSpPr>
          <p:cNvPr id="3" name="Content Placeholder 2">
            <a:extLst>
              <a:ext uri="{FF2B5EF4-FFF2-40B4-BE49-F238E27FC236}">
                <a16:creationId xmlns:a16="http://schemas.microsoft.com/office/drawing/2014/main" id="{ACE72425-401A-7F4A-A689-02D03336FBAE}"/>
              </a:ext>
            </a:extLst>
          </p:cNvPr>
          <p:cNvSpPr>
            <a:spLocks noGrp="1"/>
          </p:cNvSpPr>
          <p:nvPr>
            <p:ph idx="1"/>
          </p:nvPr>
        </p:nvSpPr>
        <p:spPr/>
        <p:txBody>
          <a:bodyPr/>
          <a:lstStyle/>
          <a:p>
            <a:pPr algn="just"/>
            <a:r>
              <a:rPr lang="ro-RO" dirty="0"/>
              <a:t>Componente</a:t>
            </a:r>
            <a:r>
              <a:rPr lang="en-US" dirty="0"/>
              <a:t>:</a:t>
            </a:r>
            <a:endParaRPr lang="ro-RO" dirty="0"/>
          </a:p>
          <a:p>
            <a:pPr lvl="1" algn="just"/>
            <a:r>
              <a:rPr lang="ro-RO" dirty="0"/>
              <a:t>Senzor și/sau actuator</a:t>
            </a:r>
            <a:endParaRPr lang="en-US" dirty="0"/>
          </a:p>
          <a:p>
            <a:pPr lvl="1" algn="just"/>
            <a:r>
              <a:rPr lang="ro-RO" dirty="0"/>
              <a:t>Microprocesor pentru procesarea locală a datelor</a:t>
            </a:r>
          </a:p>
          <a:p>
            <a:pPr lvl="1" algn="just"/>
            <a:r>
              <a:rPr lang="ro-RO" dirty="0"/>
              <a:t>Memorie de stocare pentru înregistrarea datelor și istoricul măsurătorilor</a:t>
            </a:r>
            <a:endParaRPr lang="en-US" dirty="0"/>
          </a:p>
          <a:p>
            <a:pPr lvl="1" algn="just"/>
            <a:r>
              <a:rPr lang="ro-RO" dirty="0"/>
              <a:t>Dispozitiv</a:t>
            </a:r>
            <a:r>
              <a:rPr lang="en-US" dirty="0"/>
              <a:t> de </a:t>
            </a:r>
            <a:r>
              <a:rPr lang="ro-RO" dirty="0"/>
              <a:t>comunicații (port de comunicație)</a:t>
            </a:r>
          </a:p>
          <a:p>
            <a:pPr algn="just"/>
            <a:r>
              <a:rPr lang="ro-RO" dirty="0"/>
              <a:t>Beneficii</a:t>
            </a:r>
            <a:r>
              <a:rPr lang="en-US" dirty="0"/>
              <a:t>:</a:t>
            </a:r>
          </a:p>
          <a:p>
            <a:pPr lvl="1" algn="just"/>
            <a:r>
              <a:rPr lang="ro-RO" dirty="0"/>
              <a:t>Precizie crescută</a:t>
            </a:r>
            <a:r>
              <a:rPr lang="en-US" dirty="0"/>
              <a:t>: </a:t>
            </a:r>
            <a:r>
              <a:rPr lang="ro-RO" dirty="0"/>
              <a:t>măsurători mai exacte și consistente datorate procesării locale</a:t>
            </a:r>
          </a:p>
          <a:p>
            <a:pPr lvl="1" algn="just"/>
            <a:r>
              <a:rPr lang="ro-RO" dirty="0"/>
              <a:t>Integrare facilitate</a:t>
            </a:r>
            <a:r>
              <a:rPr lang="en-US" dirty="0"/>
              <a:t>: </a:t>
            </a:r>
            <a:r>
              <a:rPr lang="ro-RO" dirty="0"/>
              <a:t>simplificarea conexiunilor și comunicării în sisteme complexe</a:t>
            </a:r>
          </a:p>
          <a:p>
            <a:pPr lvl="1" algn="just"/>
            <a:r>
              <a:rPr lang="ro-RO" dirty="0"/>
              <a:t>Întreținere proactivă</a:t>
            </a:r>
            <a:r>
              <a:rPr lang="en-US" dirty="0"/>
              <a:t>: </a:t>
            </a:r>
            <a:r>
              <a:rPr lang="ro-RO" dirty="0"/>
              <a:t>monitorizare continuă și autodiagnostic</a:t>
            </a:r>
          </a:p>
          <a:p>
            <a:pPr lvl="1" algn="just"/>
            <a:endParaRPr lang="ro-RO" dirty="0"/>
          </a:p>
        </p:txBody>
      </p:sp>
      <p:sp>
        <p:nvSpPr>
          <p:cNvPr id="4" name="Footer Placeholder 3">
            <a:extLst>
              <a:ext uri="{FF2B5EF4-FFF2-40B4-BE49-F238E27FC236}">
                <a16:creationId xmlns:a16="http://schemas.microsoft.com/office/drawing/2014/main" id="{6DC3B7AD-D84B-8E81-BC90-5D831388F9FA}"/>
              </a:ext>
            </a:extLst>
          </p:cNvPr>
          <p:cNvSpPr>
            <a:spLocks noGrp="1"/>
          </p:cNvSpPr>
          <p:nvPr>
            <p:ph type="ftr" sz="quarter" idx="11"/>
          </p:nvPr>
        </p:nvSpPr>
        <p:spPr>
          <a:xfrm>
            <a:off x="4038600" y="6356350"/>
            <a:ext cx="4114800" cy="365125"/>
          </a:xfrm>
        </p:spPr>
        <p:txBody>
          <a:bodyPr/>
          <a:lstStyle/>
          <a:p>
            <a:r>
              <a:rPr lang="en-US" dirty="0"/>
              <a:t>www.astiautomation.com</a:t>
            </a:r>
          </a:p>
        </p:txBody>
      </p:sp>
      <p:sp>
        <p:nvSpPr>
          <p:cNvPr id="5" name="Slide Number Placeholder 4">
            <a:extLst>
              <a:ext uri="{FF2B5EF4-FFF2-40B4-BE49-F238E27FC236}">
                <a16:creationId xmlns:a16="http://schemas.microsoft.com/office/drawing/2014/main" id="{E36D5CA4-C69B-2B94-5706-E30356648DC2}"/>
              </a:ext>
            </a:extLst>
          </p:cNvPr>
          <p:cNvSpPr>
            <a:spLocks noGrp="1"/>
          </p:cNvSpPr>
          <p:nvPr>
            <p:ph type="sldNum" sz="quarter" idx="12"/>
          </p:nvPr>
        </p:nvSpPr>
        <p:spPr>
          <a:xfrm>
            <a:off x="8610600" y="6356350"/>
            <a:ext cx="2743200" cy="365125"/>
          </a:xfrm>
        </p:spPr>
        <p:txBody>
          <a:bodyPr/>
          <a:lstStyle/>
          <a:p>
            <a:fld id="{7AF095F6-C371-440D-B793-540E1B7A7FB7}" type="slidenum">
              <a:rPr lang="en-US" smtClean="0"/>
              <a:t>25</a:t>
            </a:fld>
            <a:endParaRPr lang="en-US" dirty="0"/>
          </a:p>
        </p:txBody>
      </p:sp>
    </p:spTree>
    <p:extLst>
      <p:ext uri="{BB962C8B-B14F-4D97-AF65-F5344CB8AC3E}">
        <p14:creationId xmlns:p14="http://schemas.microsoft.com/office/powerpoint/2010/main" val="2400239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F4EF2-1967-BCE4-3A3D-0894F2C2EF38}"/>
              </a:ext>
            </a:extLst>
          </p:cNvPr>
          <p:cNvSpPr>
            <a:spLocks noGrp="1"/>
          </p:cNvSpPr>
          <p:nvPr>
            <p:ph type="title"/>
          </p:nvPr>
        </p:nvSpPr>
        <p:spPr/>
        <p:txBody>
          <a:bodyPr/>
          <a:lstStyle/>
          <a:p>
            <a:r>
              <a:rPr lang="ro-RO" dirty="0"/>
              <a:t>Senzori inteligenți</a:t>
            </a:r>
          </a:p>
        </p:txBody>
      </p:sp>
      <p:sp>
        <p:nvSpPr>
          <p:cNvPr id="3" name="Content Placeholder 2">
            <a:extLst>
              <a:ext uri="{FF2B5EF4-FFF2-40B4-BE49-F238E27FC236}">
                <a16:creationId xmlns:a16="http://schemas.microsoft.com/office/drawing/2014/main" id="{9CB8D538-C516-48FF-CB0C-A4103EB36FDB}"/>
              </a:ext>
            </a:extLst>
          </p:cNvPr>
          <p:cNvSpPr>
            <a:spLocks noGrp="1"/>
          </p:cNvSpPr>
          <p:nvPr>
            <p:ph idx="1"/>
          </p:nvPr>
        </p:nvSpPr>
        <p:spPr/>
        <p:txBody>
          <a:bodyPr/>
          <a:lstStyle/>
          <a:p>
            <a:pPr algn="just"/>
            <a:r>
              <a:rPr lang="ro-RO" dirty="0"/>
              <a:t>Aplicații tipice</a:t>
            </a:r>
            <a:r>
              <a:rPr lang="en-US" dirty="0"/>
              <a:t>:</a:t>
            </a:r>
          </a:p>
          <a:p>
            <a:pPr lvl="1" algn="just"/>
            <a:r>
              <a:rPr lang="ro-RO" dirty="0"/>
              <a:t>Monitorizarea mediului industrial</a:t>
            </a:r>
          </a:p>
          <a:p>
            <a:pPr lvl="1" algn="just"/>
            <a:r>
              <a:rPr lang="ro-RO" dirty="0"/>
              <a:t>Controlul proceselor în timp real</a:t>
            </a:r>
          </a:p>
          <a:p>
            <a:pPr lvl="1" algn="just"/>
            <a:r>
              <a:rPr lang="ro-RO" dirty="0"/>
              <a:t>Implementarea în sisteme de Internet of Things (IoT) pentru colectarea și analiza datelor</a:t>
            </a:r>
          </a:p>
          <a:p>
            <a:pPr algn="just"/>
            <a:r>
              <a:rPr lang="ro-RO" dirty="0"/>
              <a:t>Exemple</a:t>
            </a:r>
            <a:r>
              <a:rPr lang="en-US" dirty="0"/>
              <a:t>:</a:t>
            </a:r>
          </a:p>
          <a:p>
            <a:pPr lvl="1" algn="just"/>
            <a:r>
              <a:rPr lang="ro-RO" dirty="0"/>
              <a:t>Senzori de proximitate inteligenți cu autocalibrare</a:t>
            </a:r>
          </a:p>
          <a:p>
            <a:pPr lvl="1" algn="just"/>
            <a:r>
              <a:rPr lang="ro-RO" dirty="0"/>
              <a:t>Senzori de temperatură cu comunicație IO-Link</a:t>
            </a:r>
          </a:p>
          <a:p>
            <a:pPr lvl="1" algn="just"/>
            <a:r>
              <a:rPr lang="ro-RO" dirty="0"/>
              <a:t>Senzori de presiune cu funcții de autodiagnostic și alerte integrate</a:t>
            </a:r>
          </a:p>
        </p:txBody>
      </p:sp>
      <p:sp>
        <p:nvSpPr>
          <p:cNvPr id="4" name="Footer Placeholder 3">
            <a:extLst>
              <a:ext uri="{FF2B5EF4-FFF2-40B4-BE49-F238E27FC236}">
                <a16:creationId xmlns:a16="http://schemas.microsoft.com/office/drawing/2014/main" id="{2118E295-4C59-0DFA-5D2F-DC0E1881FF6F}"/>
              </a:ext>
            </a:extLst>
          </p:cNvPr>
          <p:cNvSpPr>
            <a:spLocks noGrp="1"/>
          </p:cNvSpPr>
          <p:nvPr>
            <p:ph type="ftr" sz="quarter" idx="11"/>
          </p:nvPr>
        </p:nvSpPr>
        <p:spPr>
          <a:xfrm>
            <a:off x="4038600" y="6356350"/>
            <a:ext cx="4114800" cy="365125"/>
          </a:xfrm>
        </p:spPr>
        <p:txBody>
          <a:bodyPr/>
          <a:lstStyle/>
          <a:p>
            <a:r>
              <a:rPr lang="en-US" dirty="0"/>
              <a:t>www.astiautomation.com</a:t>
            </a:r>
          </a:p>
        </p:txBody>
      </p:sp>
      <p:sp>
        <p:nvSpPr>
          <p:cNvPr id="5" name="Slide Number Placeholder 4">
            <a:extLst>
              <a:ext uri="{FF2B5EF4-FFF2-40B4-BE49-F238E27FC236}">
                <a16:creationId xmlns:a16="http://schemas.microsoft.com/office/drawing/2014/main" id="{BBE691C8-5C21-D498-DE5A-CABA975E724E}"/>
              </a:ext>
            </a:extLst>
          </p:cNvPr>
          <p:cNvSpPr>
            <a:spLocks noGrp="1"/>
          </p:cNvSpPr>
          <p:nvPr>
            <p:ph type="sldNum" sz="quarter" idx="12"/>
          </p:nvPr>
        </p:nvSpPr>
        <p:spPr>
          <a:xfrm>
            <a:off x="8610600" y="6356350"/>
            <a:ext cx="2743200" cy="365125"/>
          </a:xfrm>
        </p:spPr>
        <p:txBody>
          <a:bodyPr/>
          <a:lstStyle/>
          <a:p>
            <a:fld id="{7AF095F6-C371-440D-B793-540E1B7A7FB7}" type="slidenum">
              <a:rPr lang="en-US" smtClean="0"/>
              <a:t>26</a:t>
            </a:fld>
            <a:endParaRPr lang="en-US" dirty="0"/>
          </a:p>
        </p:txBody>
      </p:sp>
    </p:spTree>
    <p:extLst>
      <p:ext uri="{BB962C8B-B14F-4D97-AF65-F5344CB8AC3E}">
        <p14:creationId xmlns:p14="http://schemas.microsoft.com/office/powerpoint/2010/main" val="1122056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F0842E7-9238-08D7-9265-689A3E963ADC}"/>
              </a:ext>
            </a:extLst>
          </p:cNvPr>
          <p:cNvSpPr>
            <a:spLocks noGrp="1"/>
          </p:cNvSpPr>
          <p:nvPr>
            <p:ph idx="1"/>
          </p:nvPr>
        </p:nvSpPr>
        <p:spPr>
          <a:xfrm>
            <a:off x="575550" y="1747157"/>
            <a:ext cx="10515600" cy="4429805"/>
          </a:xfrm>
        </p:spPr>
        <p:txBody>
          <a:bodyPr/>
          <a:lstStyle/>
          <a:p>
            <a:r>
              <a:rPr lang="ro-RO" dirty="0"/>
              <a:t>Moneo IFM</a:t>
            </a:r>
            <a:r>
              <a:rPr lang="en-US" dirty="0"/>
              <a:t>: </a:t>
            </a:r>
            <a:br>
              <a:rPr lang="en-US" dirty="0"/>
            </a:br>
            <a:r>
              <a:rPr lang="en-US" dirty="0">
                <a:hlinkClick r:id="rId2"/>
              </a:rPr>
              <a:t>download page</a:t>
            </a:r>
            <a:endParaRPr lang="en-US" dirty="0"/>
          </a:p>
          <a:p>
            <a:r>
              <a:rPr lang="en-US" dirty="0"/>
              <a:t>AL1100 IFM: </a:t>
            </a:r>
            <a:br>
              <a:rPr lang="en-US" dirty="0"/>
            </a:br>
            <a:r>
              <a:rPr lang="en-US" dirty="0">
                <a:hlinkClick r:id="rId3"/>
              </a:rPr>
              <a:t>product page</a:t>
            </a:r>
            <a:endParaRPr lang="en-US" dirty="0"/>
          </a:p>
          <a:p>
            <a:r>
              <a:rPr lang="en-US" dirty="0"/>
              <a:t>O5D100 IFM: </a:t>
            </a:r>
            <a:br>
              <a:rPr lang="en-US" dirty="0"/>
            </a:br>
            <a:r>
              <a:rPr lang="en-US" dirty="0">
                <a:hlinkClick r:id="rId4"/>
              </a:rPr>
              <a:t>product page</a:t>
            </a:r>
            <a:endParaRPr lang="ro-RO" dirty="0"/>
          </a:p>
        </p:txBody>
      </p:sp>
      <p:sp>
        <p:nvSpPr>
          <p:cNvPr id="6" name="Title 5">
            <a:extLst>
              <a:ext uri="{FF2B5EF4-FFF2-40B4-BE49-F238E27FC236}">
                <a16:creationId xmlns:a16="http://schemas.microsoft.com/office/drawing/2014/main" id="{CBC45268-6D94-DFB5-1147-DD8A095D1A9A}"/>
              </a:ext>
            </a:extLst>
          </p:cNvPr>
          <p:cNvSpPr>
            <a:spLocks noGrp="1"/>
          </p:cNvSpPr>
          <p:nvPr>
            <p:ph type="title"/>
          </p:nvPr>
        </p:nvSpPr>
        <p:spPr>
          <a:xfrm>
            <a:off x="575551" y="63979"/>
            <a:ext cx="8274536" cy="754374"/>
          </a:xfrm>
        </p:spPr>
        <p:txBody>
          <a:bodyPr>
            <a:noAutofit/>
          </a:bodyPr>
          <a:lstStyle/>
          <a:p>
            <a:r>
              <a:rPr lang="ro-RO" sz="2600" dirty="0"/>
              <a:t>Studiu de caz</a:t>
            </a:r>
            <a:r>
              <a:rPr lang="en-US" sz="2600" dirty="0"/>
              <a:t>: </a:t>
            </a:r>
            <a:r>
              <a:rPr lang="ro-RO" sz="2600" dirty="0"/>
              <a:t>Configurarea senzorilor folosind protocolul IO-Link</a:t>
            </a:r>
          </a:p>
        </p:txBody>
      </p:sp>
      <p:pic>
        <p:nvPicPr>
          <p:cNvPr id="36866" name="Picture 2" descr="Prezentare generală a sistemului IO-Link - ifm">
            <a:extLst>
              <a:ext uri="{FF2B5EF4-FFF2-40B4-BE49-F238E27FC236}">
                <a16:creationId xmlns:a16="http://schemas.microsoft.com/office/drawing/2014/main" id="{B328BA4A-8ED7-7372-BE59-9707AFF5516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65418" y="1237420"/>
            <a:ext cx="7918764" cy="438316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3">
            <a:extLst>
              <a:ext uri="{FF2B5EF4-FFF2-40B4-BE49-F238E27FC236}">
                <a16:creationId xmlns:a16="http://schemas.microsoft.com/office/drawing/2014/main" id="{F5F067DF-B4FF-685A-E6CC-20E2FB287115}"/>
              </a:ext>
            </a:extLst>
          </p:cNvPr>
          <p:cNvSpPr>
            <a:spLocks noGrp="1"/>
          </p:cNvSpPr>
          <p:nvPr>
            <p:ph type="ftr" sz="quarter" idx="11"/>
          </p:nvPr>
        </p:nvSpPr>
        <p:spPr>
          <a:xfrm>
            <a:off x="4038600" y="6356350"/>
            <a:ext cx="4114800" cy="365125"/>
          </a:xfrm>
        </p:spPr>
        <p:txBody>
          <a:bodyPr/>
          <a:lstStyle/>
          <a:p>
            <a:r>
              <a:rPr lang="en-US" dirty="0"/>
              <a:t>www.astiautomation.com</a:t>
            </a:r>
          </a:p>
        </p:txBody>
      </p:sp>
      <p:sp>
        <p:nvSpPr>
          <p:cNvPr id="3" name="Slide Number Placeholder 4">
            <a:extLst>
              <a:ext uri="{FF2B5EF4-FFF2-40B4-BE49-F238E27FC236}">
                <a16:creationId xmlns:a16="http://schemas.microsoft.com/office/drawing/2014/main" id="{8C4131D9-ECED-0439-B2B3-8D16D45C2C5D}"/>
              </a:ext>
            </a:extLst>
          </p:cNvPr>
          <p:cNvSpPr>
            <a:spLocks noGrp="1"/>
          </p:cNvSpPr>
          <p:nvPr>
            <p:ph type="sldNum" sz="quarter" idx="12"/>
          </p:nvPr>
        </p:nvSpPr>
        <p:spPr>
          <a:xfrm>
            <a:off x="8610600" y="6356350"/>
            <a:ext cx="2743200" cy="365125"/>
          </a:xfrm>
        </p:spPr>
        <p:txBody>
          <a:bodyPr/>
          <a:lstStyle/>
          <a:p>
            <a:fld id="{7AF095F6-C371-440D-B793-540E1B7A7FB7}" type="slidenum">
              <a:rPr lang="en-US" smtClean="0"/>
              <a:t>27</a:t>
            </a:fld>
            <a:endParaRPr lang="en-US" dirty="0"/>
          </a:p>
        </p:txBody>
      </p:sp>
    </p:spTree>
    <p:extLst>
      <p:ext uri="{BB962C8B-B14F-4D97-AF65-F5344CB8AC3E}">
        <p14:creationId xmlns:p14="http://schemas.microsoft.com/office/powerpoint/2010/main" val="1567987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D32EE97-9578-F0F6-02B8-A870401C1EA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838200" y="1376128"/>
            <a:ext cx="10515600" cy="4291726"/>
          </a:xfrm>
        </p:spPr>
      </p:pic>
      <p:sp>
        <p:nvSpPr>
          <p:cNvPr id="6" name="Title 5">
            <a:extLst>
              <a:ext uri="{FF2B5EF4-FFF2-40B4-BE49-F238E27FC236}">
                <a16:creationId xmlns:a16="http://schemas.microsoft.com/office/drawing/2014/main" id="{22D76E40-C23F-F08F-9F38-2E706FE65A6A}"/>
              </a:ext>
            </a:extLst>
          </p:cNvPr>
          <p:cNvSpPr>
            <a:spLocks noGrp="1"/>
          </p:cNvSpPr>
          <p:nvPr>
            <p:ph type="title"/>
          </p:nvPr>
        </p:nvSpPr>
        <p:spPr>
          <a:xfrm>
            <a:off x="565150" y="79826"/>
            <a:ext cx="6929664" cy="754063"/>
          </a:xfrm>
        </p:spPr>
        <p:txBody>
          <a:bodyPr>
            <a:noAutofit/>
          </a:bodyPr>
          <a:lstStyle/>
          <a:p>
            <a:r>
              <a:rPr lang="ro-RO" sz="2600" dirty="0"/>
              <a:t>Studiu de caz</a:t>
            </a:r>
            <a:r>
              <a:rPr lang="en-US" sz="2600" dirty="0"/>
              <a:t>: </a:t>
            </a:r>
            <a:r>
              <a:rPr lang="ro-RO" sz="2600" dirty="0"/>
              <a:t>Configurarea senzorilor folosind protocolul IO-Link</a:t>
            </a:r>
          </a:p>
        </p:txBody>
      </p:sp>
      <p:sp>
        <p:nvSpPr>
          <p:cNvPr id="2" name="Footer Placeholder 3">
            <a:extLst>
              <a:ext uri="{FF2B5EF4-FFF2-40B4-BE49-F238E27FC236}">
                <a16:creationId xmlns:a16="http://schemas.microsoft.com/office/drawing/2014/main" id="{9BCE2D7E-8E55-1E4A-F42D-530CD60A782F}"/>
              </a:ext>
            </a:extLst>
          </p:cNvPr>
          <p:cNvSpPr>
            <a:spLocks noGrp="1"/>
          </p:cNvSpPr>
          <p:nvPr>
            <p:ph type="ftr" sz="quarter" idx="11"/>
          </p:nvPr>
        </p:nvSpPr>
        <p:spPr>
          <a:xfrm>
            <a:off x="4038600" y="6356350"/>
            <a:ext cx="4114800" cy="365125"/>
          </a:xfrm>
        </p:spPr>
        <p:txBody>
          <a:bodyPr/>
          <a:lstStyle/>
          <a:p>
            <a:r>
              <a:rPr lang="en-US" dirty="0"/>
              <a:t>www.astiautomation.com</a:t>
            </a:r>
          </a:p>
        </p:txBody>
      </p:sp>
      <p:sp>
        <p:nvSpPr>
          <p:cNvPr id="3" name="Slide Number Placeholder 4">
            <a:extLst>
              <a:ext uri="{FF2B5EF4-FFF2-40B4-BE49-F238E27FC236}">
                <a16:creationId xmlns:a16="http://schemas.microsoft.com/office/drawing/2014/main" id="{ADE9B1BF-D124-B194-58B7-95A06F4F6E4B}"/>
              </a:ext>
            </a:extLst>
          </p:cNvPr>
          <p:cNvSpPr>
            <a:spLocks noGrp="1"/>
          </p:cNvSpPr>
          <p:nvPr>
            <p:ph type="sldNum" sz="quarter" idx="12"/>
          </p:nvPr>
        </p:nvSpPr>
        <p:spPr>
          <a:xfrm>
            <a:off x="8610600" y="6356350"/>
            <a:ext cx="2743200" cy="365125"/>
          </a:xfrm>
        </p:spPr>
        <p:txBody>
          <a:bodyPr/>
          <a:lstStyle/>
          <a:p>
            <a:fld id="{7AF095F6-C371-440D-B793-540E1B7A7FB7}" type="slidenum">
              <a:rPr lang="en-US" smtClean="0"/>
              <a:t>28</a:t>
            </a:fld>
            <a:endParaRPr lang="en-US" dirty="0"/>
          </a:p>
        </p:txBody>
      </p:sp>
      <p:sp>
        <p:nvSpPr>
          <p:cNvPr id="4" name="TextBox 3">
            <a:extLst>
              <a:ext uri="{FF2B5EF4-FFF2-40B4-BE49-F238E27FC236}">
                <a16:creationId xmlns:a16="http://schemas.microsoft.com/office/drawing/2014/main" id="{16DC6A78-025E-EF80-C8F5-021F1FA37225}"/>
              </a:ext>
            </a:extLst>
          </p:cNvPr>
          <p:cNvSpPr txBox="1"/>
          <p:nvPr/>
        </p:nvSpPr>
        <p:spPr>
          <a:xfrm>
            <a:off x="838200" y="5752836"/>
            <a:ext cx="10515599" cy="369332"/>
          </a:xfrm>
          <a:prstGeom prst="rect">
            <a:avLst/>
          </a:prstGeom>
          <a:noFill/>
        </p:spPr>
        <p:txBody>
          <a:bodyPr wrap="square" rtlCol="0">
            <a:spAutoFit/>
          </a:bodyPr>
          <a:lstStyle/>
          <a:p>
            <a:pPr algn="ctr"/>
            <a:r>
              <a:rPr lang="en-US" dirty="0"/>
              <a:t>IFM Moneo – Main Menu – Waiting to scan the LAN</a:t>
            </a:r>
            <a:endParaRPr lang="ro-RO" dirty="0"/>
          </a:p>
        </p:txBody>
      </p:sp>
    </p:spTree>
    <p:extLst>
      <p:ext uri="{BB962C8B-B14F-4D97-AF65-F5344CB8AC3E}">
        <p14:creationId xmlns:p14="http://schemas.microsoft.com/office/powerpoint/2010/main" val="314613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130C577-B3FA-4825-CD7F-8DAACF45043C}"/>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2394552" y="924446"/>
            <a:ext cx="7402895" cy="4773676"/>
          </a:xfrm>
        </p:spPr>
      </p:pic>
      <p:sp>
        <p:nvSpPr>
          <p:cNvPr id="5" name="Title 5">
            <a:extLst>
              <a:ext uri="{FF2B5EF4-FFF2-40B4-BE49-F238E27FC236}">
                <a16:creationId xmlns:a16="http://schemas.microsoft.com/office/drawing/2014/main" id="{FF738F9B-2A11-4E91-E931-2247F305DDA7}"/>
              </a:ext>
            </a:extLst>
          </p:cNvPr>
          <p:cNvSpPr>
            <a:spLocks noGrp="1"/>
          </p:cNvSpPr>
          <p:nvPr>
            <p:ph type="title"/>
          </p:nvPr>
        </p:nvSpPr>
        <p:spPr>
          <a:xfrm>
            <a:off x="575551" y="63979"/>
            <a:ext cx="8274536" cy="754374"/>
          </a:xfrm>
        </p:spPr>
        <p:txBody>
          <a:bodyPr>
            <a:noAutofit/>
          </a:bodyPr>
          <a:lstStyle/>
          <a:p>
            <a:r>
              <a:rPr lang="ro-RO" sz="2600" dirty="0"/>
              <a:t>Studiu de caz</a:t>
            </a:r>
            <a:r>
              <a:rPr lang="en-US" sz="2600" dirty="0"/>
              <a:t>: </a:t>
            </a:r>
            <a:r>
              <a:rPr lang="ro-RO" sz="2600" dirty="0"/>
              <a:t>Configurarea senzorilor folosind protocolul IO-Link</a:t>
            </a:r>
          </a:p>
        </p:txBody>
      </p:sp>
      <p:sp>
        <p:nvSpPr>
          <p:cNvPr id="2" name="Footer Placeholder 3">
            <a:extLst>
              <a:ext uri="{FF2B5EF4-FFF2-40B4-BE49-F238E27FC236}">
                <a16:creationId xmlns:a16="http://schemas.microsoft.com/office/drawing/2014/main" id="{97646BF4-CD36-629C-F4FF-D0E09103664B}"/>
              </a:ext>
            </a:extLst>
          </p:cNvPr>
          <p:cNvSpPr>
            <a:spLocks noGrp="1"/>
          </p:cNvSpPr>
          <p:nvPr>
            <p:ph type="ftr" sz="quarter" idx="11"/>
          </p:nvPr>
        </p:nvSpPr>
        <p:spPr>
          <a:xfrm>
            <a:off x="4038600" y="6356350"/>
            <a:ext cx="4114800" cy="365125"/>
          </a:xfrm>
        </p:spPr>
        <p:txBody>
          <a:bodyPr/>
          <a:lstStyle/>
          <a:p>
            <a:r>
              <a:rPr lang="en-US" dirty="0"/>
              <a:t>www.astiautomation.com</a:t>
            </a:r>
          </a:p>
        </p:txBody>
      </p:sp>
      <p:sp>
        <p:nvSpPr>
          <p:cNvPr id="3" name="Slide Number Placeholder 4">
            <a:extLst>
              <a:ext uri="{FF2B5EF4-FFF2-40B4-BE49-F238E27FC236}">
                <a16:creationId xmlns:a16="http://schemas.microsoft.com/office/drawing/2014/main" id="{1882D14A-0C25-20F8-519F-1AF86F4DAE1A}"/>
              </a:ext>
            </a:extLst>
          </p:cNvPr>
          <p:cNvSpPr>
            <a:spLocks noGrp="1"/>
          </p:cNvSpPr>
          <p:nvPr>
            <p:ph type="sldNum" sz="quarter" idx="12"/>
          </p:nvPr>
        </p:nvSpPr>
        <p:spPr>
          <a:xfrm>
            <a:off x="8610600" y="6356350"/>
            <a:ext cx="2743200" cy="365125"/>
          </a:xfrm>
        </p:spPr>
        <p:txBody>
          <a:bodyPr/>
          <a:lstStyle/>
          <a:p>
            <a:fld id="{7AF095F6-C371-440D-B793-540E1B7A7FB7}" type="slidenum">
              <a:rPr lang="en-US" smtClean="0"/>
              <a:t>29</a:t>
            </a:fld>
            <a:endParaRPr lang="en-US" dirty="0"/>
          </a:p>
        </p:txBody>
      </p:sp>
      <p:sp>
        <p:nvSpPr>
          <p:cNvPr id="4" name="TextBox 3">
            <a:extLst>
              <a:ext uri="{FF2B5EF4-FFF2-40B4-BE49-F238E27FC236}">
                <a16:creationId xmlns:a16="http://schemas.microsoft.com/office/drawing/2014/main" id="{D2B65C74-7CC6-5A7E-045E-996B83D69981}"/>
              </a:ext>
            </a:extLst>
          </p:cNvPr>
          <p:cNvSpPr txBox="1"/>
          <p:nvPr/>
        </p:nvSpPr>
        <p:spPr>
          <a:xfrm>
            <a:off x="2394553" y="5818911"/>
            <a:ext cx="7402894" cy="369332"/>
          </a:xfrm>
          <a:prstGeom prst="rect">
            <a:avLst/>
          </a:prstGeom>
          <a:noFill/>
        </p:spPr>
        <p:txBody>
          <a:bodyPr wrap="square" rtlCol="0">
            <a:spAutoFit/>
          </a:bodyPr>
          <a:lstStyle/>
          <a:p>
            <a:pPr algn="ctr"/>
            <a:r>
              <a:rPr lang="en-US" dirty="0"/>
              <a:t>Network Scan Interface – Select the LAN Interface  to identify IFM products </a:t>
            </a:r>
            <a:endParaRPr lang="ro-RO" dirty="0"/>
          </a:p>
        </p:txBody>
      </p:sp>
    </p:spTree>
    <p:extLst>
      <p:ext uri="{BB962C8B-B14F-4D97-AF65-F5344CB8AC3E}">
        <p14:creationId xmlns:p14="http://schemas.microsoft.com/office/powerpoint/2010/main" val="2844683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89F4F77-DB8D-46EA-B490-13296BE0DBDF}"/>
              </a:ext>
            </a:extLst>
          </p:cNvPr>
          <p:cNvSpPr>
            <a:spLocks noGrp="1"/>
          </p:cNvSpPr>
          <p:nvPr>
            <p:ph type="title"/>
          </p:nvPr>
        </p:nvSpPr>
        <p:spPr/>
        <p:txBody>
          <a:bodyPr/>
          <a:lstStyle/>
          <a:p>
            <a:r>
              <a:rPr lang="en-US"/>
              <a:t>Agenda – Modulul 1</a:t>
            </a:r>
          </a:p>
        </p:txBody>
      </p:sp>
      <p:sp>
        <p:nvSpPr>
          <p:cNvPr id="10" name="Content Placeholder 9">
            <a:extLst>
              <a:ext uri="{FF2B5EF4-FFF2-40B4-BE49-F238E27FC236}">
                <a16:creationId xmlns:a16="http://schemas.microsoft.com/office/drawing/2014/main" id="{AD5B56D6-05C1-4D96-A409-869C832A7104}"/>
              </a:ext>
            </a:extLst>
          </p:cNvPr>
          <p:cNvSpPr>
            <a:spLocks noGrp="1"/>
          </p:cNvSpPr>
          <p:nvPr>
            <p:ph idx="1"/>
          </p:nvPr>
        </p:nvSpPr>
        <p:spPr>
          <a:xfrm>
            <a:off x="575550" y="1147863"/>
            <a:ext cx="11311650" cy="5029099"/>
          </a:xfrm>
        </p:spPr>
        <p:txBody>
          <a:bodyPr vert="horz" lIns="91440" tIns="45720" rIns="91440" bIns="45720" rtlCol="0" anchor="t">
            <a:normAutofit/>
          </a:bodyPr>
          <a:lstStyle/>
          <a:p>
            <a:pPr algn="just"/>
            <a:r>
              <a:rPr lang="en-US" dirty="0" err="1"/>
              <a:t>Rolul</a:t>
            </a:r>
            <a:r>
              <a:rPr lang="en-US" dirty="0"/>
              <a:t> </a:t>
            </a:r>
            <a:r>
              <a:rPr lang="en-US" dirty="0" err="1"/>
              <a:t>și</a:t>
            </a:r>
            <a:r>
              <a:rPr lang="en-US" dirty="0"/>
              <a:t> </a:t>
            </a:r>
            <a:r>
              <a:rPr lang="en-US" dirty="0" err="1"/>
              <a:t>clasificarea</a:t>
            </a:r>
            <a:r>
              <a:rPr lang="en-US" dirty="0"/>
              <a:t> </a:t>
            </a:r>
            <a:r>
              <a:rPr lang="en-US" dirty="0" err="1"/>
              <a:t>senzorilor</a:t>
            </a:r>
            <a:r>
              <a:rPr lang="en-US" dirty="0"/>
              <a:t> </a:t>
            </a:r>
            <a:r>
              <a:rPr lang="en-US" dirty="0" err="1"/>
              <a:t>în</a:t>
            </a:r>
            <a:r>
              <a:rPr lang="en-US" dirty="0"/>
              <a:t> </a:t>
            </a:r>
            <a:r>
              <a:rPr lang="en-US" dirty="0" err="1"/>
              <a:t>sisteme</a:t>
            </a:r>
            <a:r>
              <a:rPr lang="en-US" dirty="0"/>
              <a:t> automate, </a:t>
            </a:r>
            <a:r>
              <a:rPr lang="en-US" dirty="0" err="1"/>
              <a:t>senzori</a:t>
            </a:r>
            <a:r>
              <a:rPr lang="en-US" dirty="0"/>
              <a:t> </a:t>
            </a:r>
            <a:r>
              <a:rPr lang="en-US" dirty="0" err="1"/>
              <a:t>pentru</a:t>
            </a:r>
            <a:r>
              <a:rPr lang="en-US" dirty="0"/>
              <a:t> </a:t>
            </a:r>
            <a:r>
              <a:rPr lang="en-US" dirty="0" err="1"/>
              <a:t>mărimi</a:t>
            </a:r>
            <a:r>
              <a:rPr lang="en-US" dirty="0"/>
              <a:t> continue </a:t>
            </a:r>
            <a:r>
              <a:rPr lang="en-US" dirty="0" err="1"/>
              <a:t>și</a:t>
            </a:r>
            <a:r>
              <a:rPr lang="en-US" dirty="0"/>
              <a:t> discrete</a:t>
            </a:r>
          </a:p>
          <a:p>
            <a:pPr algn="just"/>
            <a:r>
              <a:rPr lang="en-US" dirty="0" err="1">
                <a:ea typeface="Calibri"/>
                <a:cs typeface="Calibri"/>
              </a:rPr>
              <a:t>Funcțiile</a:t>
            </a:r>
            <a:r>
              <a:rPr lang="en-US" dirty="0">
                <a:ea typeface="Calibri"/>
                <a:cs typeface="Calibri"/>
              </a:rPr>
              <a:t> </a:t>
            </a:r>
            <a:r>
              <a:rPr lang="en-US" dirty="0" err="1">
                <a:ea typeface="Calibri"/>
                <a:cs typeface="Calibri"/>
              </a:rPr>
              <a:t>principale</a:t>
            </a:r>
            <a:r>
              <a:rPr lang="en-US" dirty="0">
                <a:ea typeface="Calibri"/>
                <a:cs typeface="Calibri"/>
              </a:rPr>
              <a:t> ale </a:t>
            </a:r>
            <a:r>
              <a:rPr lang="en-US" dirty="0" err="1">
                <a:ea typeface="Calibri"/>
                <a:cs typeface="Calibri"/>
              </a:rPr>
              <a:t>senzorilor</a:t>
            </a:r>
            <a:r>
              <a:rPr lang="en-US" dirty="0">
                <a:ea typeface="Calibri"/>
                <a:cs typeface="Calibri"/>
              </a:rPr>
              <a:t> </a:t>
            </a:r>
            <a:r>
              <a:rPr lang="en-US" dirty="0" err="1">
                <a:ea typeface="Calibri"/>
                <a:cs typeface="Calibri"/>
              </a:rPr>
              <a:t>inteligenți</a:t>
            </a:r>
            <a:r>
              <a:rPr lang="en-US" dirty="0">
                <a:ea typeface="Calibri"/>
                <a:cs typeface="Calibri"/>
              </a:rPr>
              <a:t>: </a:t>
            </a:r>
            <a:r>
              <a:rPr lang="en-US" dirty="0" err="1">
                <a:ea typeface="Calibri"/>
                <a:cs typeface="Calibri"/>
              </a:rPr>
              <a:t>parametrizarea</a:t>
            </a:r>
            <a:r>
              <a:rPr lang="en-US" dirty="0">
                <a:ea typeface="Calibri"/>
                <a:cs typeface="Calibri"/>
              </a:rPr>
              <a:t>, </a:t>
            </a:r>
            <a:r>
              <a:rPr lang="en-US" dirty="0" err="1">
                <a:ea typeface="Calibri"/>
                <a:cs typeface="Calibri"/>
              </a:rPr>
              <a:t>integrarea</a:t>
            </a:r>
            <a:r>
              <a:rPr lang="en-US" dirty="0">
                <a:ea typeface="Calibri"/>
                <a:cs typeface="Calibri"/>
              </a:rPr>
              <a:t> cu </a:t>
            </a:r>
            <a:r>
              <a:rPr lang="en-US" dirty="0" err="1">
                <a:ea typeface="Calibri"/>
                <a:cs typeface="Calibri"/>
              </a:rPr>
              <a:t>sistemele</a:t>
            </a:r>
            <a:r>
              <a:rPr lang="en-US" dirty="0">
                <a:ea typeface="Calibri"/>
                <a:cs typeface="Calibri"/>
              </a:rPr>
              <a:t> de </a:t>
            </a:r>
            <a:r>
              <a:rPr lang="en-US" dirty="0" err="1">
                <a:ea typeface="Calibri"/>
                <a:cs typeface="Calibri"/>
              </a:rPr>
              <a:t>automatizare</a:t>
            </a:r>
            <a:r>
              <a:rPr lang="en-US" dirty="0">
                <a:ea typeface="Calibri"/>
                <a:cs typeface="Calibri"/>
              </a:rPr>
              <a:t> </a:t>
            </a:r>
            <a:r>
              <a:rPr lang="en-US" dirty="0" err="1">
                <a:ea typeface="Calibri"/>
                <a:cs typeface="Calibri"/>
              </a:rPr>
              <a:t>prin</a:t>
            </a:r>
            <a:r>
              <a:rPr lang="en-US" dirty="0">
                <a:ea typeface="Calibri"/>
                <a:cs typeface="Calibri"/>
              </a:rPr>
              <a:t> </a:t>
            </a:r>
            <a:r>
              <a:rPr lang="en-US" dirty="0" err="1">
                <a:ea typeface="Calibri"/>
                <a:cs typeface="Calibri"/>
              </a:rPr>
              <a:t>protocoale</a:t>
            </a:r>
            <a:r>
              <a:rPr lang="en-US" dirty="0">
                <a:ea typeface="Calibri"/>
                <a:cs typeface="Calibri"/>
              </a:rPr>
              <a:t> de </a:t>
            </a:r>
            <a:r>
              <a:rPr lang="en-US" dirty="0" err="1">
                <a:ea typeface="Calibri"/>
                <a:cs typeface="Calibri"/>
              </a:rPr>
              <a:t>comunicații</a:t>
            </a:r>
            <a:r>
              <a:rPr lang="en-US" dirty="0">
                <a:ea typeface="Calibri"/>
                <a:cs typeface="Calibri"/>
              </a:rPr>
              <a:t> </a:t>
            </a:r>
            <a:r>
              <a:rPr lang="en-US" dirty="0" err="1">
                <a:ea typeface="Calibri"/>
                <a:cs typeface="Calibri"/>
              </a:rPr>
              <a:t>ș.a</a:t>
            </a:r>
            <a:r>
              <a:rPr lang="en-US" dirty="0">
                <a:ea typeface="Calibri"/>
                <a:cs typeface="Calibri"/>
              </a:rPr>
              <a:t>.</a:t>
            </a:r>
          </a:p>
          <a:p>
            <a:pPr algn="just"/>
            <a:r>
              <a:rPr lang="en-US" dirty="0" err="1">
                <a:ea typeface="Calibri"/>
                <a:cs typeface="Calibri"/>
              </a:rPr>
              <a:t>Acționări</a:t>
            </a:r>
            <a:r>
              <a:rPr lang="en-US" dirty="0">
                <a:ea typeface="Calibri"/>
                <a:cs typeface="Calibri"/>
              </a:rPr>
              <a:t> </a:t>
            </a:r>
            <a:r>
              <a:rPr lang="en-US">
                <a:ea typeface="Calibri"/>
                <a:cs typeface="Calibri"/>
              </a:rPr>
              <a:t>electrice</a:t>
            </a:r>
            <a:r>
              <a:rPr lang="en-US" dirty="0">
                <a:ea typeface="Calibri"/>
                <a:cs typeface="Calibri"/>
              </a:rPr>
              <a:t> - </a:t>
            </a:r>
            <a:r>
              <a:rPr lang="en-US" dirty="0" err="1">
                <a:ea typeface="Calibri"/>
                <a:cs typeface="Calibri"/>
              </a:rPr>
              <a:t>configurarea</a:t>
            </a:r>
            <a:r>
              <a:rPr lang="en-US" dirty="0">
                <a:ea typeface="Calibri"/>
                <a:cs typeface="Calibri"/>
              </a:rPr>
              <a:t> </a:t>
            </a:r>
            <a:r>
              <a:rPr lang="en-US" dirty="0" err="1">
                <a:ea typeface="Calibri"/>
                <a:cs typeface="Calibri"/>
              </a:rPr>
              <a:t>sistemelor</a:t>
            </a:r>
            <a:r>
              <a:rPr lang="en-US" dirty="0">
                <a:ea typeface="Calibri"/>
                <a:cs typeface="Calibri"/>
              </a:rPr>
              <a:t> de </a:t>
            </a:r>
            <a:r>
              <a:rPr lang="en-US" dirty="0" err="1">
                <a:ea typeface="Calibri"/>
                <a:cs typeface="Calibri"/>
              </a:rPr>
              <a:t>acționare</a:t>
            </a:r>
            <a:r>
              <a:rPr lang="en-US" dirty="0">
                <a:ea typeface="Calibri"/>
                <a:cs typeface="Calibri"/>
              </a:rPr>
              <a:t> cu servomotor</a:t>
            </a:r>
          </a:p>
          <a:p>
            <a:pPr algn="just"/>
            <a:r>
              <a:rPr lang="en-US" dirty="0" err="1">
                <a:ea typeface="Calibri"/>
                <a:cs typeface="Calibri"/>
              </a:rPr>
              <a:t>Locul</a:t>
            </a:r>
            <a:r>
              <a:rPr lang="en-US" dirty="0">
                <a:ea typeface="Calibri"/>
                <a:cs typeface="Calibri"/>
              </a:rPr>
              <a:t> </a:t>
            </a:r>
            <a:r>
              <a:rPr lang="en-US" dirty="0" err="1">
                <a:ea typeface="Calibri"/>
                <a:cs typeface="Calibri"/>
              </a:rPr>
              <a:t>senzorilor</a:t>
            </a:r>
            <a:r>
              <a:rPr lang="en-US" dirty="0">
                <a:ea typeface="Calibri"/>
                <a:cs typeface="Calibri"/>
              </a:rPr>
              <a:t> </a:t>
            </a:r>
            <a:r>
              <a:rPr lang="en-US" dirty="0" err="1">
                <a:ea typeface="Calibri"/>
                <a:cs typeface="Calibri"/>
              </a:rPr>
              <a:t>si</a:t>
            </a:r>
            <a:r>
              <a:rPr lang="en-US" dirty="0">
                <a:ea typeface="Calibri"/>
                <a:cs typeface="Calibri"/>
              </a:rPr>
              <a:t> a </a:t>
            </a:r>
            <a:r>
              <a:rPr lang="en-US" dirty="0" err="1">
                <a:ea typeface="Calibri"/>
                <a:cs typeface="Calibri"/>
              </a:rPr>
              <a:t>acționarilor</a:t>
            </a:r>
            <a:r>
              <a:rPr lang="en-US" dirty="0">
                <a:ea typeface="Calibri"/>
                <a:cs typeface="Calibri"/>
              </a:rPr>
              <a:t> </a:t>
            </a:r>
            <a:r>
              <a:rPr lang="en-US" dirty="0" err="1">
                <a:ea typeface="Calibri"/>
                <a:cs typeface="Calibri"/>
              </a:rPr>
              <a:t>electrice</a:t>
            </a:r>
            <a:r>
              <a:rPr lang="en-US" dirty="0">
                <a:ea typeface="Calibri"/>
                <a:cs typeface="Calibri"/>
              </a:rPr>
              <a:t> in </a:t>
            </a:r>
            <a:r>
              <a:rPr lang="en-US" dirty="0" err="1">
                <a:ea typeface="Calibri"/>
                <a:cs typeface="Calibri"/>
              </a:rPr>
              <a:t>sistemele</a:t>
            </a:r>
            <a:r>
              <a:rPr lang="en-US" dirty="0">
                <a:ea typeface="Calibri"/>
                <a:cs typeface="Calibri"/>
              </a:rPr>
              <a:t> de </a:t>
            </a:r>
            <a:r>
              <a:rPr lang="en-US" dirty="0" err="1">
                <a:ea typeface="Calibri"/>
                <a:cs typeface="Calibri"/>
              </a:rPr>
              <a:t>automatizare</a:t>
            </a:r>
            <a:endParaRPr lang="en-US" dirty="0">
              <a:ea typeface="Calibri"/>
              <a:cs typeface="Calibri"/>
            </a:endParaRPr>
          </a:p>
          <a:p>
            <a:pPr algn="just"/>
            <a:r>
              <a:rPr lang="en-US" dirty="0" err="1">
                <a:ea typeface="Calibri"/>
                <a:cs typeface="Calibri"/>
              </a:rPr>
              <a:t>Studiu</a:t>
            </a:r>
            <a:r>
              <a:rPr lang="en-US" dirty="0">
                <a:ea typeface="Calibri"/>
                <a:cs typeface="Calibri"/>
              </a:rPr>
              <a:t> de </a:t>
            </a:r>
            <a:r>
              <a:rPr lang="en-US" dirty="0" err="1">
                <a:ea typeface="Calibri"/>
                <a:cs typeface="Calibri"/>
              </a:rPr>
              <a:t>caz</a:t>
            </a:r>
            <a:r>
              <a:rPr lang="en-US" dirty="0">
                <a:ea typeface="Calibri"/>
                <a:cs typeface="Calibri"/>
              </a:rPr>
              <a:t>:</a:t>
            </a:r>
          </a:p>
          <a:p>
            <a:pPr lvl="1" algn="just"/>
            <a:r>
              <a:rPr lang="en-US" dirty="0" err="1">
                <a:ea typeface="Calibri"/>
                <a:cs typeface="Calibri"/>
              </a:rPr>
              <a:t>Configurarea</a:t>
            </a:r>
            <a:r>
              <a:rPr lang="en-US" dirty="0">
                <a:ea typeface="Calibri"/>
                <a:cs typeface="Calibri"/>
              </a:rPr>
              <a:t> </a:t>
            </a:r>
            <a:r>
              <a:rPr lang="en-US" dirty="0" err="1">
                <a:ea typeface="Calibri"/>
                <a:cs typeface="Calibri"/>
              </a:rPr>
              <a:t>senzorilor</a:t>
            </a:r>
            <a:r>
              <a:rPr lang="en-US" dirty="0">
                <a:ea typeface="Calibri"/>
                <a:cs typeface="Calibri"/>
              </a:rPr>
              <a:t> </a:t>
            </a:r>
            <a:r>
              <a:rPr lang="en-US" dirty="0" err="1">
                <a:ea typeface="Calibri"/>
                <a:cs typeface="Calibri"/>
              </a:rPr>
              <a:t>inteligenți</a:t>
            </a:r>
            <a:r>
              <a:rPr lang="en-US" dirty="0">
                <a:ea typeface="Calibri"/>
                <a:cs typeface="Calibri"/>
              </a:rPr>
              <a:t> </a:t>
            </a:r>
            <a:r>
              <a:rPr lang="en-US" dirty="0" err="1">
                <a:ea typeface="Calibri"/>
                <a:cs typeface="Calibri"/>
              </a:rPr>
              <a:t>în</a:t>
            </a:r>
            <a:r>
              <a:rPr lang="en-US" dirty="0">
                <a:ea typeface="Calibri"/>
                <a:cs typeface="Calibri"/>
              </a:rPr>
              <a:t> </a:t>
            </a:r>
            <a:r>
              <a:rPr lang="en-US" dirty="0" err="1">
                <a:ea typeface="Calibri"/>
                <a:cs typeface="Calibri"/>
              </a:rPr>
              <a:t>sisteme</a:t>
            </a:r>
            <a:r>
              <a:rPr lang="en-US" dirty="0">
                <a:ea typeface="Calibri"/>
                <a:cs typeface="Calibri"/>
              </a:rPr>
              <a:t> de </a:t>
            </a:r>
            <a:r>
              <a:rPr lang="en-US" dirty="0" err="1">
                <a:ea typeface="Calibri"/>
                <a:cs typeface="Calibri"/>
              </a:rPr>
              <a:t>automatizare</a:t>
            </a:r>
            <a:r>
              <a:rPr lang="en-US" dirty="0">
                <a:ea typeface="Calibri"/>
                <a:cs typeface="Calibri"/>
              </a:rPr>
              <a:t> </a:t>
            </a:r>
            <a:r>
              <a:rPr lang="en-US" dirty="0" err="1">
                <a:ea typeface="Calibri"/>
                <a:cs typeface="Calibri"/>
              </a:rPr>
              <a:t>folosind</a:t>
            </a:r>
            <a:r>
              <a:rPr lang="en-US" dirty="0">
                <a:ea typeface="Calibri"/>
                <a:cs typeface="Calibri"/>
              </a:rPr>
              <a:t> </a:t>
            </a:r>
            <a:r>
              <a:rPr lang="en-US" dirty="0" err="1">
                <a:ea typeface="Calibri"/>
                <a:cs typeface="Calibri"/>
              </a:rPr>
              <a:t>protocolul</a:t>
            </a:r>
            <a:r>
              <a:rPr lang="en-US" dirty="0">
                <a:ea typeface="Calibri"/>
                <a:cs typeface="Calibri"/>
              </a:rPr>
              <a:t> de </a:t>
            </a:r>
            <a:r>
              <a:rPr lang="en-US" dirty="0" err="1">
                <a:ea typeface="Calibri"/>
                <a:cs typeface="Calibri"/>
              </a:rPr>
              <a:t>comunicație</a:t>
            </a:r>
            <a:r>
              <a:rPr lang="en-US" dirty="0">
                <a:ea typeface="Calibri"/>
                <a:cs typeface="Calibri"/>
              </a:rPr>
              <a:t> IO-Link</a:t>
            </a:r>
          </a:p>
          <a:p>
            <a:pPr lvl="1" algn="just"/>
            <a:r>
              <a:rPr lang="en-US" dirty="0" err="1">
                <a:ea typeface="Calibri"/>
                <a:cs typeface="Calibri"/>
              </a:rPr>
              <a:t>Configurarea</a:t>
            </a:r>
            <a:r>
              <a:rPr lang="en-US" dirty="0">
                <a:ea typeface="Calibri"/>
                <a:cs typeface="Calibri"/>
              </a:rPr>
              <a:t>, </a:t>
            </a:r>
            <a:r>
              <a:rPr lang="en-US" dirty="0" err="1">
                <a:ea typeface="Calibri"/>
                <a:cs typeface="Calibri"/>
              </a:rPr>
              <a:t>parametrizarea</a:t>
            </a:r>
            <a:r>
              <a:rPr lang="en-US" dirty="0">
                <a:ea typeface="Calibri"/>
                <a:cs typeface="Calibri"/>
              </a:rPr>
              <a:t> </a:t>
            </a:r>
            <a:r>
              <a:rPr lang="en-US" dirty="0" err="1">
                <a:ea typeface="Calibri"/>
                <a:cs typeface="Calibri"/>
              </a:rPr>
              <a:t>și</a:t>
            </a:r>
            <a:r>
              <a:rPr lang="en-US" dirty="0">
                <a:ea typeface="Calibri"/>
                <a:cs typeface="Calibri"/>
              </a:rPr>
              <a:t> </a:t>
            </a:r>
            <a:r>
              <a:rPr lang="en-US" dirty="0" err="1">
                <a:ea typeface="Calibri"/>
                <a:cs typeface="Calibri"/>
              </a:rPr>
              <a:t>acționarea</a:t>
            </a:r>
            <a:r>
              <a:rPr lang="en-US" dirty="0">
                <a:ea typeface="Calibri"/>
                <a:cs typeface="Calibri"/>
              </a:rPr>
              <a:t> </a:t>
            </a:r>
            <a:r>
              <a:rPr lang="en-US" dirty="0" err="1">
                <a:ea typeface="Calibri"/>
                <a:cs typeface="Calibri"/>
              </a:rPr>
              <a:t>unui</a:t>
            </a:r>
            <a:r>
              <a:rPr lang="en-US" dirty="0">
                <a:ea typeface="Calibri"/>
                <a:cs typeface="Calibri"/>
              </a:rPr>
              <a:t> conveyor cu servomotor</a:t>
            </a:r>
          </a:p>
          <a:p>
            <a:pPr algn="just"/>
            <a:endParaRPr lang="en-US" dirty="0">
              <a:ea typeface="Calibri"/>
              <a:cs typeface="Calibri"/>
            </a:endParaRPr>
          </a:p>
          <a:p>
            <a:pPr algn="just"/>
            <a:endParaRPr lang="en-US" dirty="0"/>
          </a:p>
        </p:txBody>
      </p:sp>
      <p:sp>
        <p:nvSpPr>
          <p:cNvPr id="8" name="Slide Number Placeholder 7">
            <a:extLst>
              <a:ext uri="{FF2B5EF4-FFF2-40B4-BE49-F238E27FC236}">
                <a16:creationId xmlns:a16="http://schemas.microsoft.com/office/drawing/2014/main" id="{ACA73E6E-C4EB-4AB7-B286-282C756B5C5C}"/>
              </a:ext>
            </a:extLst>
          </p:cNvPr>
          <p:cNvSpPr>
            <a:spLocks noGrp="1"/>
          </p:cNvSpPr>
          <p:nvPr>
            <p:ph type="sldNum" sz="quarter" idx="12"/>
          </p:nvPr>
        </p:nvSpPr>
        <p:spPr/>
        <p:txBody>
          <a:bodyPr/>
          <a:lstStyle/>
          <a:p>
            <a:fld id="{7AF095F6-C371-440D-B793-540E1B7A7FB7}" type="slidenum">
              <a:rPr lang="en-US" smtClean="0"/>
              <a:t>3</a:t>
            </a:fld>
            <a:endParaRPr lang="en-US"/>
          </a:p>
        </p:txBody>
      </p:sp>
      <p:sp>
        <p:nvSpPr>
          <p:cNvPr id="2" name="Footer Placeholder 1">
            <a:extLst>
              <a:ext uri="{FF2B5EF4-FFF2-40B4-BE49-F238E27FC236}">
                <a16:creationId xmlns:a16="http://schemas.microsoft.com/office/drawing/2014/main" id="{AAA64470-342C-C8A4-254F-55D735BDF598}"/>
              </a:ext>
            </a:extLst>
          </p:cNvPr>
          <p:cNvSpPr>
            <a:spLocks noGrp="1"/>
          </p:cNvSpPr>
          <p:nvPr>
            <p:ph type="ftr" sz="quarter" idx="11"/>
          </p:nvPr>
        </p:nvSpPr>
        <p:spPr/>
        <p:txBody>
          <a:bodyPr/>
          <a:lstStyle/>
          <a:p>
            <a:r>
              <a:rPr lang="en-US"/>
              <a:t>www.astiautomation.com</a:t>
            </a:r>
          </a:p>
        </p:txBody>
      </p:sp>
    </p:spTree>
    <p:extLst>
      <p:ext uri="{BB962C8B-B14F-4D97-AF65-F5344CB8AC3E}">
        <p14:creationId xmlns:p14="http://schemas.microsoft.com/office/powerpoint/2010/main" val="16512939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D32EE97-9578-F0F6-02B8-A870401C1EA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838200" y="1309297"/>
            <a:ext cx="10515600" cy="4092550"/>
          </a:xfrm>
        </p:spPr>
      </p:pic>
      <p:sp>
        <p:nvSpPr>
          <p:cNvPr id="6" name="Title 5">
            <a:extLst>
              <a:ext uri="{FF2B5EF4-FFF2-40B4-BE49-F238E27FC236}">
                <a16:creationId xmlns:a16="http://schemas.microsoft.com/office/drawing/2014/main" id="{FB0E2B6C-D774-3F5A-04A2-EE6EF46A70E3}"/>
              </a:ext>
            </a:extLst>
          </p:cNvPr>
          <p:cNvSpPr>
            <a:spLocks noGrp="1"/>
          </p:cNvSpPr>
          <p:nvPr>
            <p:ph type="title"/>
          </p:nvPr>
        </p:nvSpPr>
        <p:spPr>
          <a:xfrm>
            <a:off x="575551" y="63979"/>
            <a:ext cx="8274536" cy="754374"/>
          </a:xfrm>
        </p:spPr>
        <p:txBody>
          <a:bodyPr>
            <a:noAutofit/>
          </a:bodyPr>
          <a:lstStyle/>
          <a:p>
            <a:r>
              <a:rPr lang="ro-RO" sz="2600" dirty="0"/>
              <a:t>Studiu de caz</a:t>
            </a:r>
            <a:r>
              <a:rPr lang="en-US" sz="2600" dirty="0"/>
              <a:t>: </a:t>
            </a:r>
            <a:r>
              <a:rPr lang="ro-RO" sz="2600" dirty="0"/>
              <a:t>Configurarea senzorilor folosind protocolul IO-Link</a:t>
            </a:r>
          </a:p>
        </p:txBody>
      </p:sp>
      <p:sp>
        <p:nvSpPr>
          <p:cNvPr id="2" name="Footer Placeholder 3">
            <a:extLst>
              <a:ext uri="{FF2B5EF4-FFF2-40B4-BE49-F238E27FC236}">
                <a16:creationId xmlns:a16="http://schemas.microsoft.com/office/drawing/2014/main" id="{F4A2A3F9-4374-DE3A-AEE9-5646F701355A}"/>
              </a:ext>
            </a:extLst>
          </p:cNvPr>
          <p:cNvSpPr>
            <a:spLocks noGrp="1"/>
          </p:cNvSpPr>
          <p:nvPr>
            <p:ph type="ftr" sz="quarter" idx="11"/>
          </p:nvPr>
        </p:nvSpPr>
        <p:spPr>
          <a:xfrm>
            <a:off x="4038600" y="6356350"/>
            <a:ext cx="4114800" cy="365125"/>
          </a:xfrm>
        </p:spPr>
        <p:txBody>
          <a:bodyPr/>
          <a:lstStyle/>
          <a:p>
            <a:r>
              <a:rPr lang="en-US" dirty="0"/>
              <a:t>www.astiautomation.com</a:t>
            </a:r>
          </a:p>
        </p:txBody>
      </p:sp>
      <p:sp>
        <p:nvSpPr>
          <p:cNvPr id="3" name="Slide Number Placeholder 4">
            <a:extLst>
              <a:ext uri="{FF2B5EF4-FFF2-40B4-BE49-F238E27FC236}">
                <a16:creationId xmlns:a16="http://schemas.microsoft.com/office/drawing/2014/main" id="{3ECCEFAC-B66B-E733-1FAC-591C6B1A886B}"/>
              </a:ext>
            </a:extLst>
          </p:cNvPr>
          <p:cNvSpPr>
            <a:spLocks noGrp="1"/>
          </p:cNvSpPr>
          <p:nvPr>
            <p:ph type="sldNum" sz="quarter" idx="12"/>
          </p:nvPr>
        </p:nvSpPr>
        <p:spPr>
          <a:xfrm>
            <a:off x="8610600" y="6356350"/>
            <a:ext cx="2743200" cy="365125"/>
          </a:xfrm>
        </p:spPr>
        <p:txBody>
          <a:bodyPr/>
          <a:lstStyle/>
          <a:p>
            <a:fld id="{7AF095F6-C371-440D-B793-540E1B7A7FB7}" type="slidenum">
              <a:rPr lang="en-US" smtClean="0"/>
              <a:t>30</a:t>
            </a:fld>
            <a:endParaRPr lang="en-US" dirty="0"/>
          </a:p>
        </p:txBody>
      </p:sp>
      <p:sp>
        <p:nvSpPr>
          <p:cNvPr id="4" name="TextBox 3">
            <a:extLst>
              <a:ext uri="{FF2B5EF4-FFF2-40B4-BE49-F238E27FC236}">
                <a16:creationId xmlns:a16="http://schemas.microsoft.com/office/drawing/2014/main" id="{03C3701B-18DA-5781-6354-9E6BCC909799}"/>
              </a:ext>
            </a:extLst>
          </p:cNvPr>
          <p:cNvSpPr txBox="1"/>
          <p:nvPr/>
        </p:nvSpPr>
        <p:spPr>
          <a:xfrm>
            <a:off x="823865" y="5604095"/>
            <a:ext cx="10529935" cy="369332"/>
          </a:xfrm>
          <a:prstGeom prst="rect">
            <a:avLst/>
          </a:prstGeom>
          <a:noFill/>
        </p:spPr>
        <p:txBody>
          <a:bodyPr wrap="square" rtlCol="0">
            <a:spAutoFit/>
          </a:bodyPr>
          <a:lstStyle/>
          <a:p>
            <a:pPr algn="ctr"/>
            <a:r>
              <a:rPr lang="en-US" dirty="0"/>
              <a:t>IO-Link Master with O5D100 sensor detected – Overview of the network</a:t>
            </a:r>
            <a:endParaRPr lang="ro-RO" dirty="0"/>
          </a:p>
        </p:txBody>
      </p:sp>
    </p:spTree>
    <p:extLst>
      <p:ext uri="{BB962C8B-B14F-4D97-AF65-F5344CB8AC3E}">
        <p14:creationId xmlns:p14="http://schemas.microsoft.com/office/powerpoint/2010/main" val="2255462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D32EE97-9578-F0F6-02B8-A870401C1EA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838200" y="1032101"/>
            <a:ext cx="10515600" cy="4463742"/>
          </a:xfrm>
        </p:spPr>
      </p:pic>
      <p:sp>
        <p:nvSpPr>
          <p:cNvPr id="6" name="Title 5">
            <a:extLst>
              <a:ext uri="{FF2B5EF4-FFF2-40B4-BE49-F238E27FC236}">
                <a16:creationId xmlns:a16="http://schemas.microsoft.com/office/drawing/2014/main" id="{FC4B2773-A5D4-09D0-4F39-42C1510F7AC3}"/>
              </a:ext>
            </a:extLst>
          </p:cNvPr>
          <p:cNvSpPr>
            <a:spLocks noGrp="1"/>
          </p:cNvSpPr>
          <p:nvPr>
            <p:ph type="title"/>
          </p:nvPr>
        </p:nvSpPr>
        <p:spPr>
          <a:xfrm>
            <a:off x="575551" y="63979"/>
            <a:ext cx="8274536" cy="754374"/>
          </a:xfrm>
        </p:spPr>
        <p:txBody>
          <a:bodyPr>
            <a:noAutofit/>
          </a:bodyPr>
          <a:lstStyle/>
          <a:p>
            <a:r>
              <a:rPr lang="ro-RO" sz="2600" dirty="0"/>
              <a:t>Studiu de caz</a:t>
            </a:r>
            <a:r>
              <a:rPr lang="en-US" sz="2600" dirty="0"/>
              <a:t>: </a:t>
            </a:r>
            <a:r>
              <a:rPr lang="ro-RO" sz="2600" dirty="0"/>
              <a:t>Configurarea senzorilor folosind protocolul IO-Link</a:t>
            </a:r>
          </a:p>
        </p:txBody>
      </p:sp>
      <p:sp>
        <p:nvSpPr>
          <p:cNvPr id="2" name="Footer Placeholder 3">
            <a:extLst>
              <a:ext uri="{FF2B5EF4-FFF2-40B4-BE49-F238E27FC236}">
                <a16:creationId xmlns:a16="http://schemas.microsoft.com/office/drawing/2014/main" id="{734253AD-7F21-1506-7AE4-6DA72804CA9F}"/>
              </a:ext>
            </a:extLst>
          </p:cNvPr>
          <p:cNvSpPr>
            <a:spLocks noGrp="1"/>
          </p:cNvSpPr>
          <p:nvPr>
            <p:ph type="ftr" sz="quarter" idx="11"/>
          </p:nvPr>
        </p:nvSpPr>
        <p:spPr>
          <a:xfrm>
            <a:off x="4038600" y="6356350"/>
            <a:ext cx="4114800" cy="365125"/>
          </a:xfrm>
        </p:spPr>
        <p:txBody>
          <a:bodyPr/>
          <a:lstStyle/>
          <a:p>
            <a:r>
              <a:rPr lang="en-US" dirty="0"/>
              <a:t>www.astiautomation.com</a:t>
            </a:r>
          </a:p>
        </p:txBody>
      </p:sp>
      <p:sp>
        <p:nvSpPr>
          <p:cNvPr id="3" name="Slide Number Placeholder 4">
            <a:extLst>
              <a:ext uri="{FF2B5EF4-FFF2-40B4-BE49-F238E27FC236}">
                <a16:creationId xmlns:a16="http://schemas.microsoft.com/office/drawing/2014/main" id="{D8C44CD0-17E8-3060-40ED-997535539F3C}"/>
              </a:ext>
            </a:extLst>
          </p:cNvPr>
          <p:cNvSpPr>
            <a:spLocks noGrp="1"/>
          </p:cNvSpPr>
          <p:nvPr>
            <p:ph type="sldNum" sz="quarter" idx="12"/>
          </p:nvPr>
        </p:nvSpPr>
        <p:spPr>
          <a:xfrm>
            <a:off x="8610600" y="6356350"/>
            <a:ext cx="2743200" cy="365125"/>
          </a:xfrm>
        </p:spPr>
        <p:txBody>
          <a:bodyPr/>
          <a:lstStyle/>
          <a:p>
            <a:fld id="{7AF095F6-C371-440D-B793-540E1B7A7FB7}" type="slidenum">
              <a:rPr lang="en-US" smtClean="0"/>
              <a:t>31</a:t>
            </a:fld>
            <a:endParaRPr lang="en-US" dirty="0"/>
          </a:p>
        </p:txBody>
      </p:sp>
      <p:sp>
        <p:nvSpPr>
          <p:cNvPr id="4" name="TextBox 3">
            <a:extLst>
              <a:ext uri="{FF2B5EF4-FFF2-40B4-BE49-F238E27FC236}">
                <a16:creationId xmlns:a16="http://schemas.microsoft.com/office/drawing/2014/main" id="{616F30D9-DC73-CF39-FA87-53879B7FEB1A}"/>
              </a:ext>
            </a:extLst>
          </p:cNvPr>
          <p:cNvSpPr txBox="1"/>
          <p:nvPr/>
        </p:nvSpPr>
        <p:spPr>
          <a:xfrm>
            <a:off x="838200" y="5672926"/>
            <a:ext cx="10511828" cy="369332"/>
          </a:xfrm>
          <a:prstGeom prst="rect">
            <a:avLst/>
          </a:prstGeom>
          <a:noFill/>
        </p:spPr>
        <p:txBody>
          <a:bodyPr wrap="square" rtlCol="0">
            <a:spAutoFit/>
          </a:bodyPr>
          <a:lstStyle/>
          <a:p>
            <a:pPr algn="ctr"/>
            <a:r>
              <a:rPr lang="en-US" dirty="0"/>
              <a:t>Accessible data of AL1100 device – Configure device parameters</a:t>
            </a:r>
            <a:endParaRPr lang="ro-RO" dirty="0"/>
          </a:p>
        </p:txBody>
      </p:sp>
    </p:spTree>
    <p:extLst>
      <p:ext uri="{BB962C8B-B14F-4D97-AF65-F5344CB8AC3E}">
        <p14:creationId xmlns:p14="http://schemas.microsoft.com/office/powerpoint/2010/main" val="2318753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D32EE97-9578-F0F6-02B8-A870401C1EA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838200" y="1050205"/>
            <a:ext cx="10515600" cy="4545223"/>
          </a:xfrm>
        </p:spPr>
      </p:pic>
      <p:sp>
        <p:nvSpPr>
          <p:cNvPr id="6" name="Title 5">
            <a:extLst>
              <a:ext uri="{FF2B5EF4-FFF2-40B4-BE49-F238E27FC236}">
                <a16:creationId xmlns:a16="http://schemas.microsoft.com/office/drawing/2014/main" id="{B37B49E6-3AE7-E386-7ECF-5B454A6B122B}"/>
              </a:ext>
            </a:extLst>
          </p:cNvPr>
          <p:cNvSpPr>
            <a:spLocks noGrp="1"/>
          </p:cNvSpPr>
          <p:nvPr>
            <p:ph type="title"/>
          </p:nvPr>
        </p:nvSpPr>
        <p:spPr>
          <a:xfrm>
            <a:off x="575551" y="63979"/>
            <a:ext cx="8274536" cy="754374"/>
          </a:xfrm>
        </p:spPr>
        <p:txBody>
          <a:bodyPr>
            <a:noAutofit/>
          </a:bodyPr>
          <a:lstStyle/>
          <a:p>
            <a:r>
              <a:rPr lang="ro-RO" sz="2600" dirty="0"/>
              <a:t>Studiu de caz</a:t>
            </a:r>
            <a:r>
              <a:rPr lang="en-US" sz="2600" dirty="0"/>
              <a:t>: </a:t>
            </a:r>
            <a:r>
              <a:rPr lang="ro-RO" sz="2600" dirty="0"/>
              <a:t>Configurarea senzorilor folosind protocolul IO-Link</a:t>
            </a:r>
          </a:p>
        </p:txBody>
      </p:sp>
      <p:sp>
        <p:nvSpPr>
          <p:cNvPr id="2" name="Footer Placeholder 3">
            <a:extLst>
              <a:ext uri="{FF2B5EF4-FFF2-40B4-BE49-F238E27FC236}">
                <a16:creationId xmlns:a16="http://schemas.microsoft.com/office/drawing/2014/main" id="{EB606827-E224-AF25-DA3C-371447B11157}"/>
              </a:ext>
            </a:extLst>
          </p:cNvPr>
          <p:cNvSpPr>
            <a:spLocks noGrp="1"/>
          </p:cNvSpPr>
          <p:nvPr>
            <p:ph type="ftr" sz="quarter" idx="11"/>
          </p:nvPr>
        </p:nvSpPr>
        <p:spPr>
          <a:xfrm>
            <a:off x="4038600" y="6356350"/>
            <a:ext cx="4114800" cy="365125"/>
          </a:xfrm>
        </p:spPr>
        <p:txBody>
          <a:bodyPr/>
          <a:lstStyle/>
          <a:p>
            <a:r>
              <a:rPr lang="en-US" dirty="0"/>
              <a:t>www.astiautomation.com</a:t>
            </a:r>
          </a:p>
        </p:txBody>
      </p:sp>
      <p:sp>
        <p:nvSpPr>
          <p:cNvPr id="3" name="Slide Number Placeholder 4">
            <a:extLst>
              <a:ext uri="{FF2B5EF4-FFF2-40B4-BE49-F238E27FC236}">
                <a16:creationId xmlns:a16="http://schemas.microsoft.com/office/drawing/2014/main" id="{671B2A6D-AA51-1C5D-1C3A-440477ADE4EE}"/>
              </a:ext>
            </a:extLst>
          </p:cNvPr>
          <p:cNvSpPr>
            <a:spLocks noGrp="1"/>
          </p:cNvSpPr>
          <p:nvPr>
            <p:ph type="sldNum" sz="quarter" idx="12"/>
          </p:nvPr>
        </p:nvSpPr>
        <p:spPr>
          <a:xfrm>
            <a:off x="8610600" y="6356350"/>
            <a:ext cx="2743200" cy="365125"/>
          </a:xfrm>
        </p:spPr>
        <p:txBody>
          <a:bodyPr/>
          <a:lstStyle/>
          <a:p>
            <a:fld id="{7AF095F6-C371-440D-B793-540E1B7A7FB7}" type="slidenum">
              <a:rPr lang="en-US" smtClean="0"/>
              <a:t>32</a:t>
            </a:fld>
            <a:endParaRPr lang="en-US" dirty="0"/>
          </a:p>
        </p:txBody>
      </p:sp>
      <p:sp>
        <p:nvSpPr>
          <p:cNvPr id="4" name="TextBox 3">
            <a:extLst>
              <a:ext uri="{FF2B5EF4-FFF2-40B4-BE49-F238E27FC236}">
                <a16:creationId xmlns:a16="http://schemas.microsoft.com/office/drawing/2014/main" id="{37B57137-62FC-F8E8-A2EC-241D8FB3C28C}"/>
              </a:ext>
            </a:extLst>
          </p:cNvPr>
          <p:cNvSpPr txBox="1"/>
          <p:nvPr/>
        </p:nvSpPr>
        <p:spPr>
          <a:xfrm>
            <a:off x="841972" y="5803271"/>
            <a:ext cx="10511828" cy="369332"/>
          </a:xfrm>
          <a:prstGeom prst="rect">
            <a:avLst/>
          </a:prstGeom>
          <a:noFill/>
        </p:spPr>
        <p:txBody>
          <a:bodyPr wrap="square" rtlCol="0">
            <a:spAutoFit/>
          </a:bodyPr>
          <a:lstStyle/>
          <a:p>
            <a:pPr algn="ctr"/>
            <a:r>
              <a:rPr lang="en-US" dirty="0"/>
              <a:t>Accessible data of O5D100 device – Configure device parameters</a:t>
            </a:r>
            <a:endParaRPr lang="ro-RO" dirty="0"/>
          </a:p>
        </p:txBody>
      </p:sp>
    </p:spTree>
    <p:extLst>
      <p:ext uri="{BB962C8B-B14F-4D97-AF65-F5344CB8AC3E}">
        <p14:creationId xmlns:p14="http://schemas.microsoft.com/office/powerpoint/2010/main" val="400275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55263-D607-D32F-CFD5-9D84DD1258FF}"/>
              </a:ext>
            </a:extLst>
          </p:cNvPr>
          <p:cNvSpPr>
            <a:spLocks noGrp="1"/>
          </p:cNvSpPr>
          <p:nvPr>
            <p:ph type="title"/>
          </p:nvPr>
        </p:nvSpPr>
        <p:spPr>
          <a:xfrm>
            <a:off x="565824" y="178281"/>
            <a:ext cx="8922208" cy="754374"/>
          </a:xfrm>
        </p:spPr>
        <p:txBody>
          <a:bodyPr>
            <a:normAutofit fontScale="90000"/>
          </a:bodyPr>
          <a:lstStyle/>
          <a:p>
            <a:r>
              <a:rPr lang="ro-RO" dirty="0"/>
              <a:t>Master IO-Link cu interfață PROFINET</a:t>
            </a:r>
          </a:p>
        </p:txBody>
      </p:sp>
      <p:pic>
        <p:nvPicPr>
          <p:cNvPr id="7" name="Content Placeholder 6">
            <a:extLst>
              <a:ext uri="{FF2B5EF4-FFF2-40B4-BE49-F238E27FC236}">
                <a16:creationId xmlns:a16="http://schemas.microsoft.com/office/drawing/2014/main" id="{B671C32D-0DD3-C3F7-2FB8-4070ED9CFBC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168075" y="1050347"/>
            <a:ext cx="6930658" cy="4001602"/>
          </a:xfrm>
        </p:spPr>
      </p:pic>
      <p:sp>
        <p:nvSpPr>
          <p:cNvPr id="4" name="Footer Placeholder 3">
            <a:extLst>
              <a:ext uri="{FF2B5EF4-FFF2-40B4-BE49-F238E27FC236}">
                <a16:creationId xmlns:a16="http://schemas.microsoft.com/office/drawing/2014/main" id="{3CECB8FE-65DF-35DA-DF90-28C92D960C35}"/>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9A240956-5080-E684-42C1-92D999F93293}"/>
              </a:ext>
            </a:extLst>
          </p:cNvPr>
          <p:cNvSpPr>
            <a:spLocks noGrp="1"/>
          </p:cNvSpPr>
          <p:nvPr>
            <p:ph type="sldNum" sz="quarter" idx="12"/>
          </p:nvPr>
        </p:nvSpPr>
        <p:spPr/>
        <p:txBody>
          <a:bodyPr/>
          <a:lstStyle/>
          <a:p>
            <a:fld id="{7AF095F6-C371-440D-B793-540E1B7A7FB7}" type="slidenum">
              <a:rPr lang="en-US" smtClean="0"/>
              <a:t>33</a:t>
            </a:fld>
            <a:endParaRPr lang="en-US"/>
          </a:p>
        </p:txBody>
      </p:sp>
      <p:sp>
        <p:nvSpPr>
          <p:cNvPr id="8" name="TextBox 7">
            <a:extLst>
              <a:ext uri="{FF2B5EF4-FFF2-40B4-BE49-F238E27FC236}">
                <a16:creationId xmlns:a16="http://schemas.microsoft.com/office/drawing/2014/main" id="{9568119B-EBEE-073E-D5ED-E37F3668CECA}"/>
              </a:ext>
            </a:extLst>
          </p:cNvPr>
          <p:cNvSpPr txBox="1"/>
          <p:nvPr/>
        </p:nvSpPr>
        <p:spPr>
          <a:xfrm>
            <a:off x="3855267" y="5727729"/>
            <a:ext cx="4481466" cy="369332"/>
          </a:xfrm>
          <a:prstGeom prst="rect">
            <a:avLst/>
          </a:prstGeom>
          <a:noFill/>
        </p:spPr>
        <p:txBody>
          <a:bodyPr wrap="square" rtlCol="0">
            <a:spAutoFit/>
          </a:bodyPr>
          <a:lstStyle/>
          <a:p>
            <a:pPr algn="ctr"/>
            <a:r>
              <a:rPr lang="ro-RO" dirty="0">
                <a:hlinkClick r:id="rId3"/>
              </a:rPr>
              <a:t>Master IO-Link AL1304</a:t>
            </a:r>
            <a:endParaRPr lang="ro-RO" dirty="0"/>
          </a:p>
        </p:txBody>
      </p:sp>
      <p:pic>
        <p:nvPicPr>
          <p:cNvPr id="10" name="Picture 9">
            <a:extLst>
              <a:ext uri="{FF2B5EF4-FFF2-40B4-BE49-F238E27FC236}">
                <a16:creationId xmlns:a16="http://schemas.microsoft.com/office/drawing/2014/main" id="{1FE8D7A2-EFDF-C853-C3B0-ADE4AB2AF4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26328" y="4228519"/>
            <a:ext cx="6672405" cy="1499210"/>
          </a:xfrm>
          <a:prstGeom prst="rect">
            <a:avLst/>
          </a:prstGeom>
        </p:spPr>
      </p:pic>
    </p:spTree>
    <p:extLst>
      <p:ext uri="{BB962C8B-B14F-4D97-AF65-F5344CB8AC3E}">
        <p14:creationId xmlns:p14="http://schemas.microsoft.com/office/powerpoint/2010/main" val="3231333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2B84C-B1D8-E95F-FA61-22E0EFF700E3}"/>
              </a:ext>
            </a:extLst>
          </p:cNvPr>
          <p:cNvSpPr>
            <a:spLocks noGrp="1"/>
          </p:cNvSpPr>
          <p:nvPr>
            <p:ph type="title"/>
          </p:nvPr>
        </p:nvSpPr>
        <p:spPr/>
        <p:txBody>
          <a:bodyPr/>
          <a:lstStyle/>
          <a:p>
            <a:r>
              <a:rPr lang="ro-RO" dirty="0"/>
              <a:t>Senzor de culoare O5C500</a:t>
            </a:r>
          </a:p>
        </p:txBody>
      </p:sp>
      <p:pic>
        <p:nvPicPr>
          <p:cNvPr id="7" name="Content Placeholder 6">
            <a:extLst>
              <a:ext uri="{FF2B5EF4-FFF2-40B4-BE49-F238E27FC236}">
                <a16:creationId xmlns:a16="http://schemas.microsoft.com/office/drawing/2014/main" id="{545C7925-41E4-FBFB-DC00-E213257D87C3}"/>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499810" y="1028365"/>
            <a:ext cx="7192379" cy="4801270"/>
          </a:xfrm>
        </p:spPr>
      </p:pic>
      <p:sp>
        <p:nvSpPr>
          <p:cNvPr id="4" name="Footer Placeholder 3">
            <a:extLst>
              <a:ext uri="{FF2B5EF4-FFF2-40B4-BE49-F238E27FC236}">
                <a16:creationId xmlns:a16="http://schemas.microsoft.com/office/drawing/2014/main" id="{E6611437-53AB-E231-E549-0A8D1843AB85}"/>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D499A927-D218-EB07-3DB7-D998A18C9F46}"/>
              </a:ext>
            </a:extLst>
          </p:cNvPr>
          <p:cNvSpPr>
            <a:spLocks noGrp="1"/>
          </p:cNvSpPr>
          <p:nvPr>
            <p:ph type="sldNum" sz="quarter" idx="12"/>
          </p:nvPr>
        </p:nvSpPr>
        <p:spPr/>
        <p:txBody>
          <a:bodyPr/>
          <a:lstStyle/>
          <a:p>
            <a:fld id="{7AF095F6-C371-440D-B793-540E1B7A7FB7}" type="slidenum">
              <a:rPr lang="en-US" smtClean="0"/>
              <a:t>34</a:t>
            </a:fld>
            <a:endParaRPr lang="en-US"/>
          </a:p>
        </p:txBody>
      </p:sp>
      <p:sp>
        <p:nvSpPr>
          <p:cNvPr id="8" name="TextBox 7">
            <a:extLst>
              <a:ext uri="{FF2B5EF4-FFF2-40B4-BE49-F238E27FC236}">
                <a16:creationId xmlns:a16="http://schemas.microsoft.com/office/drawing/2014/main" id="{5F6E441B-AB2E-46A0-2D64-F44C542F1133}"/>
              </a:ext>
            </a:extLst>
          </p:cNvPr>
          <p:cNvSpPr txBox="1"/>
          <p:nvPr/>
        </p:nvSpPr>
        <p:spPr>
          <a:xfrm>
            <a:off x="4618393" y="5723660"/>
            <a:ext cx="2955212" cy="369332"/>
          </a:xfrm>
          <a:prstGeom prst="rect">
            <a:avLst/>
          </a:prstGeom>
          <a:noFill/>
        </p:spPr>
        <p:txBody>
          <a:bodyPr wrap="square" rtlCol="0">
            <a:spAutoFit/>
          </a:bodyPr>
          <a:lstStyle/>
          <a:p>
            <a:pPr algn="ctr"/>
            <a:r>
              <a:rPr lang="ro-RO" dirty="0">
                <a:hlinkClick r:id="rId3"/>
              </a:rPr>
              <a:t>Senzor de culoare O5C500</a:t>
            </a:r>
            <a:endParaRPr lang="ro-RO" dirty="0"/>
          </a:p>
        </p:txBody>
      </p:sp>
    </p:spTree>
    <p:extLst>
      <p:ext uri="{BB962C8B-B14F-4D97-AF65-F5344CB8AC3E}">
        <p14:creationId xmlns:p14="http://schemas.microsoft.com/office/powerpoint/2010/main" val="1563431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21DE4-AE85-FF27-B545-D442CDA7F705}"/>
              </a:ext>
            </a:extLst>
          </p:cNvPr>
          <p:cNvSpPr>
            <a:spLocks noGrp="1"/>
          </p:cNvSpPr>
          <p:nvPr>
            <p:ph type="title"/>
          </p:nvPr>
        </p:nvSpPr>
        <p:spPr/>
        <p:txBody>
          <a:bodyPr/>
          <a:lstStyle/>
          <a:p>
            <a:r>
              <a:rPr lang="ro-RO" dirty="0"/>
              <a:t>Integrarea cu un PLC</a:t>
            </a:r>
          </a:p>
        </p:txBody>
      </p:sp>
      <p:pic>
        <p:nvPicPr>
          <p:cNvPr id="7" name="Content Placeholder 6">
            <a:extLst>
              <a:ext uri="{FF2B5EF4-FFF2-40B4-BE49-F238E27FC236}">
                <a16:creationId xmlns:a16="http://schemas.microsoft.com/office/drawing/2014/main" id="{B908197A-D4EF-75B4-C2B1-93447611267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65824" y="1282899"/>
            <a:ext cx="10515600" cy="2930127"/>
          </a:xfrm>
        </p:spPr>
      </p:pic>
      <p:sp>
        <p:nvSpPr>
          <p:cNvPr id="4" name="Footer Placeholder 3">
            <a:extLst>
              <a:ext uri="{FF2B5EF4-FFF2-40B4-BE49-F238E27FC236}">
                <a16:creationId xmlns:a16="http://schemas.microsoft.com/office/drawing/2014/main" id="{F981039D-69F5-86F1-19B7-935D7EB2AC4E}"/>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05D5B3D7-5BC7-4616-9521-2F0BE3AA6BA5}"/>
              </a:ext>
            </a:extLst>
          </p:cNvPr>
          <p:cNvSpPr>
            <a:spLocks noGrp="1"/>
          </p:cNvSpPr>
          <p:nvPr>
            <p:ph type="sldNum" sz="quarter" idx="12"/>
          </p:nvPr>
        </p:nvSpPr>
        <p:spPr/>
        <p:txBody>
          <a:bodyPr/>
          <a:lstStyle/>
          <a:p>
            <a:fld id="{7AF095F6-C371-440D-B793-540E1B7A7FB7}" type="slidenum">
              <a:rPr lang="en-US" smtClean="0"/>
              <a:t>35</a:t>
            </a:fld>
            <a:endParaRPr lang="en-US"/>
          </a:p>
        </p:txBody>
      </p:sp>
      <p:sp>
        <p:nvSpPr>
          <p:cNvPr id="9" name="TextBox 8">
            <a:extLst>
              <a:ext uri="{FF2B5EF4-FFF2-40B4-BE49-F238E27FC236}">
                <a16:creationId xmlns:a16="http://schemas.microsoft.com/office/drawing/2014/main" id="{D0ADC7B8-82A6-7FBF-B1BA-73E479E5873E}"/>
              </a:ext>
            </a:extLst>
          </p:cNvPr>
          <p:cNvSpPr txBox="1"/>
          <p:nvPr/>
        </p:nvSpPr>
        <p:spPr>
          <a:xfrm>
            <a:off x="1628115" y="4961522"/>
            <a:ext cx="8935770" cy="646331"/>
          </a:xfrm>
          <a:prstGeom prst="rect">
            <a:avLst/>
          </a:prstGeom>
          <a:noFill/>
        </p:spPr>
        <p:txBody>
          <a:bodyPr wrap="square" rtlCol="0">
            <a:spAutoFit/>
          </a:bodyPr>
          <a:lstStyle/>
          <a:p>
            <a:pPr algn="ctr"/>
            <a:r>
              <a:rPr lang="en-US" dirty="0" err="1"/>
              <a:t>Configurarea</a:t>
            </a:r>
            <a:r>
              <a:rPr lang="en-US" dirty="0"/>
              <a:t> </a:t>
            </a:r>
            <a:r>
              <a:rPr lang="en-US" dirty="0" err="1"/>
              <a:t>unui</a:t>
            </a:r>
            <a:r>
              <a:rPr lang="en-US" dirty="0"/>
              <a:t> PLC se </a:t>
            </a:r>
            <a:r>
              <a:rPr lang="en-US" dirty="0" err="1"/>
              <a:t>va</a:t>
            </a:r>
            <a:r>
              <a:rPr lang="en-US" dirty="0"/>
              <a:t> face </a:t>
            </a:r>
            <a:r>
              <a:rPr lang="ro-RO" dirty="0"/>
              <a:t>în detaliu la modulul 2</a:t>
            </a:r>
          </a:p>
          <a:p>
            <a:pPr algn="ctr"/>
            <a:r>
              <a:rPr lang="ro-RO" dirty="0"/>
              <a:t>Exemplu simplu de integrare a unui senzor inteligent</a:t>
            </a:r>
          </a:p>
        </p:txBody>
      </p:sp>
    </p:spTree>
    <p:extLst>
      <p:ext uri="{BB962C8B-B14F-4D97-AF65-F5344CB8AC3E}">
        <p14:creationId xmlns:p14="http://schemas.microsoft.com/office/powerpoint/2010/main" val="2460206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86DBF-2108-99D6-2880-2DD390561A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EECE7A-1C26-E0AD-1EF9-61DA08E9A304}"/>
              </a:ext>
            </a:extLst>
          </p:cNvPr>
          <p:cNvSpPr>
            <a:spLocks noGrp="1"/>
          </p:cNvSpPr>
          <p:nvPr>
            <p:ph type="title"/>
          </p:nvPr>
        </p:nvSpPr>
        <p:spPr/>
        <p:txBody>
          <a:bodyPr/>
          <a:lstStyle/>
          <a:p>
            <a:r>
              <a:rPr lang="ro-RO" dirty="0"/>
              <a:t>Detalii proiect – PLC 1215C</a:t>
            </a:r>
          </a:p>
        </p:txBody>
      </p:sp>
      <p:pic>
        <p:nvPicPr>
          <p:cNvPr id="7" name="Content Placeholder 6">
            <a:extLst>
              <a:ext uri="{FF2B5EF4-FFF2-40B4-BE49-F238E27FC236}">
                <a16:creationId xmlns:a16="http://schemas.microsoft.com/office/drawing/2014/main" id="{878A3C38-B4F8-FB10-A355-A3B41EDED7D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1189677" y="1147763"/>
            <a:ext cx="9288772" cy="5029200"/>
          </a:xfrm>
        </p:spPr>
      </p:pic>
      <p:sp>
        <p:nvSpPr>
          <p:cNvPr id="4" name="Footer Placeholder 3">
            <a:extLst>
              <a:ext uri="{FF2B5EF4-FFF2-40B4-BE49-F238E27FC236}">
                <a16:creationId xmlns:a16="http://schemas.microsoft.com/office/drawing/2014/main" id="{C27C0ECD-E429-25A1-7AAC-A6D550BD1E00}"/>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C0463136-118A-5252-963C-ED4B8C4530D7}"/>
              </a:ext>
            </a:extLst>
          </p:cNvPr>
          <p:cNvSpPr>
            <a:spLocks noGrp="1"/>
          </p:cNvSpPr>
          <p:nvPr>
            <p:ph type="sldNum" sz="quarter" idx="12"/>
          </p:nvPr>
        </p:nvSpPr>
        <p:spPr/>
        <p:txBody>
          <a:bodyPr/>
          <a:lstStyle/>
          <a:p>
            <a:fld id="{7AF095F6-C371-440D-B793-540E1B7A7FB7}" type="slidenum">
              <a:rPr lang="en-US" smtClean="0"/>
              <a:t>36</a:t>
            </a:fld>
            <a:endParaRPr lang="en-US"/>
          </a:p>
        </p:txBody>
      </p:sp>
    </p:spTree>
    <p:extLst>
      <p:ext uri="{BB962C8B-B14F-4D97-AF65-F5344CB8AC3E}">
        <p14:creationId xmlns:p14="http://schemas.microsoft.com/office/powerpoint/2010/main" val="21399115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71E8F-F624-4979-5468-BDEC3230BD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1A78B8-2F29-9C50-3B7D-7DA4630C20CF}"/>
              </a:ext>
            </a:extLst>
          </p:cNvPr>
          <p:cNvSpPr>
            <a:spLocks noGrp="1"/>
          </p:cNvSpPr>
          <p:nvPr>
            <p:ph type="title"/>
          </p:nvPr>
        </p:nvSpPr>
        <p:spPr/>
        <p:txBody>
          <a:bodyPr/>
          <a:lstStyle/>
          <a:p>
            <a:r>
              <a:rPr lang="ro-RO" dirty="0"/>
              <a:t>Detalii proiect – AL1304</a:t>
            </a:r>
          </a:p>
        </p:txBody>
      </p:sp>
      <p:pic>
        <p:nvPicPr>
          <p:cNvPr id="7" name="Content Placeholder 6">
            <a:extLst>
              <a:ext uri="{FF2B5EF4-FFF2-40B4-BE49-F238E27FC236}">
                <a16:creationId xmlns:a16="http://schemas.microsoft.com/office/drawing/2014/main" id="{712649A0-D519-CBC1-1EFE-C9009997818C}"/>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1391121" y="932655"/>
            <a:ext cx="9409757" cy="5096953"/>
          </a:xfrm>
        </p:spPr>
      </p:pic>
      <p:sp>
        <p:nvSpPr>
          <p:cNvPr id="4" name="Footer Placeholder 3">
            <a:extLst>
              <a:ext uri="{FF2B5EF4-FFF2-40B4-BE49-F238E27FC236}">
                <a16:creationId xmlns:a16="http://schemas.microsoft.com/office/drawing/2014/main" id="{DEC502BF-1E79-D43A-107D-79BFAC64EBF2}"/>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C712C85B-5E76-DE54-42C0-6A79C2461263}"/>
              </a:ext>
            </a:extLst>
          </p:cNvPr>
          <p:cNvSpPr>
            <a:spLocks noGrp="1"/>
          </p:cNvSpPr>
          <p:nvPr>
            <p:ph type="sldNum" sz="quarter" idx="12"/>
          </p:nvPr>
        </p:nvSpPr>
        <p:spPr/>
        <p:txBody>
          <a:bodyPr/>
          <a:lstStyle/>
          <a:p>
            <a:fld id="{7AF095F6-C371-440D-B793-540E1B7A7FB7}" type="slidenum">
              <a:rPr lang="en-US" smtClean="0"/>
              <a:t>37</a:t>
            </a:fld>
            <a:endParaRPr lang="en-US"/>
          </a:p>
        </p:txBody>
      </p:sp>
    </p:spTree>
    <p:extLst>
      <p:ext uri="{BB962C8B-B14F-4D97-AF65-F5344CB8AC3E}">
        <p14:creationId xmlns:p14="http://schemas.microsoft.com/office/powerpoint/2010/main" val="40537823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320BF-C8A9-C5FB-A877-5E5ED550AE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5468C4-3037-1693-5012-4E95D1872491}"/>
              </a:ext>
            </a:extLst>
          </p:cNvPr>
          <p:cNvSpPr>
            <a:spLocks noGrp="1"/>
          </p:cNvSpPr>
          <p:nvPr>
            <p:ph type="title"/>
          </p:nvPr>
        </p:nvSpPr>
        <p:spPr/>
        <p:txBody>
          <a:bodyPr/>
          <a:lstStyle/>
          <a:p>
            <a:r>
              <a:rPr lang="ro-RO" dirty="0"/>
              <a:t>Folosirea senzorului în PLC</a:t>
            </a:r>
          </a:p>
        </p:txBody>
      </p:sp>
      <p:pic>
        <p:nvPicPr>
          <p:cNvPr id="7" name="Content Placeholder 6">
            <a:extLst>
              <a:ext uri="{FF2B5EF4-FFF2-40B4-BE49-F238E27FC236}">
                <a16:creationId xmlns:a16="http://schemas.microsoft.com/office/drawing/2014/main" id="{89AD59EA-F426-E340-8336-90A88F29CE04}"/>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1" y="914401"/>
            <a:ext cx="4327555" cy="3751770"/>
          </a:xfrm>
        </p:spPr>
      </p:pic>
      <p:sp>
        <p:nvSpPr>
          <p:cNvPr id="4" name="Footer Placeholder 3">
            <a:extLst>
              <a:ext uri="{FF2B5EF4-FFF2-40B4-BE49-F238E27FC236}">
                <a16:creationId xmlns:a16="http://schemas.microsoft.com/office/drawing/2014/main" id="{D54A3728-1CDB-CFFE-C46E-66BD370DDBE3}"/>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9D1FF866-7968-480C-0D3D-F082700FC19D}"/>
              </a:ext>
            </a:extLst>
          </p:cNvPr>
          <p:cNvSpPr>
            <a:spLocks noGrp="1"/>
          </p:cNvSpPr>
          <p:nvPr>
            <p:ph type="sldNum" sz="quarter" idx="12"/>
          </p:nvPr>
        </p:nvSpPr>
        <p:spPr/>
        <p:txBody>
          <a:bodyPr/>
          <a:lstStyle/>
          <a:p>
            <a:fld id="{7AF095F6-C371-440D-B793-540E1B7A7FB7}" type="slidenum">
              <a:rPr lang="en-US" smtClean="0"/>
              <a:t>38</a:t>
            </a:fld>
            <a:endParaRPr lang="en-US"/>
          </a:p>
        </p:txBody>
      </p:sp>
      <p:pic>
        <p:nvPicPr>
          <p:cNvPr id="9" name="Picture 8">
            <a:extLst>
              <a:ext uri="{FF2B5EF4-FFF2-40B4-BE49-F238E27FC236}">
                <a16:creationId xmlns:a16="http://schemas.microsoft.com/office/drawing/2014/main" id="{8D74D834-73B3-9621-E0D0-E10527645E9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30574" y="2124015"/>
            <a:ext cx="3847723" cy="3040975"/>
          </a:xfrm>
          <a:prstGeom prst="rect">
            <a:avLst/>
          </a:prstGeom>
        </p:spPr>
      </p:pic>
      <p:pic>
        <p:nvPicPr>
          <p:cNvPr id="10" name="Picture 9">
            <a:extLst>
              <a:ext uri="{FF2B5EF4-FFF2-40B4-BE49-F238E27FC236}">
                <a16:creationId xmlns:a16="http://schemas.microsoft.com/office/drawing/2014/main" id="{45CC3849-A28F-D29A-8E53-A2431DC92740}"/>
              </a:ext>
            </a:extLst>
          </p:cNvPr>
          <p:cNvPicPr>
            <a:picLocks noChangeAspect="1"/>
          </p:cNvPicPr>
          <p:nvPr/>
        </p:nvPicPr>
        <p:blipFill>
          <a:blip r:embed="rId4" cstate="email">
            <a:extLst>
              <a:ext uri="{28A0092B-C50C-407E-A947-70E740481C1C}">
                <a14:useLocalDpi xmlns:a14="http://schemas.microsoft.com/office/drawing/2010/main"/>
              </a:ext>
            </a:extLst>
          </a:blip>
          <a:srcRect b="-1"/>
          <a:stretch/>
        </p:blipFill>
        <p:spPr>
          <a:xfrm>
            <a:off x="8153400" y="3171008"/>
            <a:ext cx="3992578" cy="3040975"/>
          </a:xfrm>
          <a:prstGeom prst="rect">
            <a:avLst/>
          </a:prstGeom>
        </p:spPr>
      </p:pic>
    </p:spTree>
    <p:extLst>
      <p:ext uri="{BB962C8B-B14F-4D97-AF65-F5344CB8AC3E}">
        <p14:creationId xmlns:p14="http://schemas.microsoft.com/office/powerpoint/2010/main" val="16283717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4CB86-6398-FC0F-B240-F155D8EF61BA}"/>
              </a:ext>
            </a:extLst>
          </p:cNvPr>
          <p:cNvSpPr>
            <a:spLocks noGrp="1"/>
          </p:cNvSpPr>
          <p:nvPr>
            <p:ph type="title"/>
          </p:nvPr>
        </p:nvSpPr>
        <p:spPr/>
        <p:txBody>
          <a:bodyPr/>
          <a:lstStyle/>
          <a:p>
            <a:r>
              <a:rPr lang="ro-RO" dirty="0"/>
              <a:t>Acționări electrice</a:t>
            </a:r>
          </a:p>
        </p:txBody>
      </p:sp>
      <p:sp>
        <p:nvSpPr>
          <p:cNvPr id="3" name="Content Placeholder 2">
            <a:extLst>
              <a:ext uri="{FF2B5EF4-FFF2-40B4-BE49-F238E27FC236}">
                <a16:creationId xmlns:a16="http://schemas.microsoft.com/office/drawing/2014/main" id="{A943A22F-069B-39D3-B153-5758C8DE1255}"/>
              </a:ext>
            </a:extLst>
          </p:cNvPr>
          <p:cNvSpPr>
            <a:spLocks noGrp="1"/>
          </p:cNvSpPr>
          <p:nvPr>
            <p:ph idx="1"/>
          </p:nvPr>
        </p:nvSpPr>
        <p:spPr/>
        <p:txBody>
          <a:bodyPr/>
          <a:lstStyle/>
          <a:p>
            <a:pPr algn="just"/>
            <a:r>
              <a:rPr lang="ro-RO" b="1" dirty="0"/>
              <a:t>Def</a:t>
            </a:r>
            <a:r>
              <a:rPr lang="en-US" dirty="0"/>
              <a:t>: </a:t>
            </a:r>
            <a:r>
              <a:rPr lang="ro-RO" dirty="0"/>
              <a:t>un sistem sau dispozitiv care convertește energia electrică în mișcare mecanică pentru a controla sau manipula un mecanism sau proces</a:t>
            </a:r>
          </a:p>
          <a:p>
            <a:pPr algn="just"/>
            <a:r>
              <a:rPr lang="ro-RO" dirty="0"/>
              <a:t>Componente</a:t>
            </a:r>
            <a:r>
              <a:rPr lang="en-US" dirty="0"/>
              <a:t>:</a:t>
            </a:r>
          </a:p>
          <a:p>
            <a:pPr lvl="1" algn="just"/>
            <a:r>
              <a:rPr lang="ro-RO" dirty="0"/>
              <a:t>Motorul electric care transformă energia electrică în energie mecanică</a:t>
            </a:r>
          </a:p>
          <a:p>
            <a:pPr lvl="1" algn="just"/>
            <a:r>
              <a:rPr lang="ro-RO" dirty="0"/>
              <a:t>Controler care gestionează funcționarea motorului prin intermediul unor comenzi electrice</a:t>
            </a:r>
          </a:p>
          <a:p>
            <a:pPr lvl="1" algn="just"/>
            <a:r>
              <a:rPr lang="ro-RO" dirty="0"/>
              <a:t>Sursa de alimentare care furnizează energia necesară funcționării sistemului de acționare</a:t>
            </a:r>
            <a:endParaRPr lang="en-US" dirty="0"/>
          </a:p>
          <a:p>
            <a:pPr algn="just"/>
            <a:r>
              <a:rPr lang="ro-RO" dirty="0">
                <a:hlinkClick r:id="rId2"/>
              </a:rPr>
              <a:t>Porche Electric Engine Manufacturing</a:t>
            </a:r>
            <a:endParaRPr lang="en-US" dirty="0"/>
          </a:p>
          <a:p>
            <a:pPr algn="just"/>
            <a:r>
              <a:rPr lang="ro-RO" dirty="0">
                <a:hlinkClick r:id="rId3"/>
              </a:rPr>
              <a:t>BMW Electric Motor Manufacturing</a:t>
            </a:r>
            <a:endParaRPr lang="ro-RO" dirty="0"/>
          </a:p>
        </p:txBody>
      </p:sp>
      <p:sp>
        <p:nvSpPr>
          <p:cNvPr id="4" name="Footer Placeholder 3">
            <a:extLst>
              <a:ext uri="{FF2B5EF4-FFF2-40B4-BE49-F238E27FC236}">
                <a16:creationId xmlns:a16="http://schemas.microsoft.com/office/drawing/2014/main" id="{128AE7B4-3659-2F45-0C25-0404BCB32340}"/>
              </a:ext>
            </a:extLst>
          </p:cNvPr>
          <p:cNvSpPr>
            <a:spLocks noGrp="1"/>
          </p:cNvSpPr>
          <p:nvPr>
            <p:ph type="ftr" sz="quarter" idx="11"/>
          </p:nvPr>
        </p:nvSpPr>
        <p:spPr>
          <a:xfrm>
            <a:off x="4038600" y="6356350"/>
            <a:ext cx="4114800" cy="365125"/>
          </a:xfrm>
        </p:spPr>
        <p:txBody>
          <a:bodyPr/>
          <a:lstStyle/>
          <a:p>
            <a:r>
              <a:rPr lang="en-US" dirty="0"/>
              <a:t>www.astiautomation.com</a:t>
            </a:r>
          </a:p>
        </p:txBody>
      </p:sp>
      <p:sp>
        <p:nvSpPr>
          <p:cNvPr id="5" name="Slide Number Placeholder 4">
            <a:extLst>
              <a:ext uri="{FF2B5EF4-FFF2-40B4-BE49-F238E27FC236}">
                <a16:creationId xmlns:a16="http://schemas.microsoft.com/office/drawing/2014/main" id="{144C50BC-D03C-418F-F16A-7C76DED615BD}"/>
              </a:ext>
            </a:extLst>
          </p:cNvPr>
          <p:cNvSpPr>
            <a:spLocks noGrp="1"/>
          </p:cNvSpPr>
          <p:nvPr>
            <p:ph type="sldNum" sz="quarter" idx="12"/>
          </p:nvPr>
        </p:nvSpPr>
        <p:spPr>
          <a:xfrm>
            <a:off x="8610600" y="6356350"/>
            <a:ext cx="2743200" cy="365125"/>
          </a:xfrm>
        </p:spPr>
        <p:txBody>
          <a:bodyPr/>
          <a:lstStyle/>
          <a:p>
            <a:fld id="{7AF095F6-C371-440D-B793-540E1B7A7FB7}" type="slidenum">
              <a:rPr lang="en-US" smtClean="0"/>
              <a:t>39</a:t>
            </a:fld>
            <a:endParaRPr lang="en-US" dirty="0"/>
          </a:p>
        </p:txBody>
      </p:sp>
    </p:spTree>
    <p:extLst>
      <p:ext uri="{BB962C8B-B14F-4D97-AF65-F5344CB8AC3E}">
        <p14:creationId xmlns:p14="http://schemas.microsoft.com/office/powerpoint/2010/main" val="1921652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06A44-3274-8608-B43E-211E06430991}"/>
              </a:ext>
            </a:extLst>
          </p:cNvPr>
          <p:cNvSpPr>
            <a:spLocks noGrp="1"/>
          </p:cNvSpPr>
          <p:nvPr>
            <p:ph type="title"/>
          </p:nvPr>
        </p:nvSpPr>
        <p:spPr/>
        <p:txBody>
          <a:bodyPr/>
          <a:lstStyle/>
          <a:p>
            <a:r>
              <a:rPr lang="ro-RO" dirty="0"/>
              <a:t>Obiective</a:t>
            </a:r>
          </a:p>
        </p:txBody>
      </p:sp>
      <p:sp>
        <p:nvSpPr>
          <p:cNvPr id="3" name="Content Placeholder 2">
            <a:extLst>
              <a:ext uri="{FF2B5EF4-FFF2-40B4-BE49-F238E27FC236}">
                <a16:creationId xmlns:a16="http://schemas.microsoft.com/office/drawing/2014/main" id="{814019D7-4D26-A73A-A5EF-579BF787B33F}"/>
              </a:ext>
            </a:extLst>
          </p:cNvPr>
          <p:cNvSpPr>
            <a:spLocks noGrp="1"/>
          </p:cNvSpPr>
          <p:nvPr>
            <p:ph idx="1"/>
          </p:nvPr>
        </p:nvSpPr>
        <p:spPr/>
        <p:txBody>
          <a:bodyPr/>
          <a:lstStyle/>
          <a:p>
            <a:pPr algn="just"/>
            <a:r>
              <a:rPr lang="ro-RO" dirty="0"/>
              <a:t>Obiectiv general</a:t>
            </a:r>
            <a:r>
              <a:rPr lang="en-US" dirty="0"/>
              <a:t>: </a:t>
            </a:r>
            <a:r>
              <a:rPr lang="ro-RO" dirty="0"/>
              <a:t>dezvoltarea cunoștințelor și competențelor practice necesare pentru proiectarea, implementarea și integrarea sistemelor inteligente bazate pe senzori și acționări, utilizate în automatizări industriale, robotică și alte aplicații moderne</a:t>
            </a:r>
          </a:p>
          <a:p>
            <a:pPr algn="just"/>
            <a:r>
              <a:rPr lang="ro-RO" dirty="0"/>
              <a:t>Scop</a:t>
            </a:r>
            <a:r>
              <a:rPr lang="en-US" dirty="0"/>
              <a:t>: </a:t>
            </a:r>
            <a:r>
              <a:rPr lang="ro-RO" dirty="0"/>
              <a:t>familiarizarea cu principiile de funcționare și dezvoltarea capacităților de integrare ale senzorilor și acționărilor inteligente</a:t>
            </a:r>
          </a:p>
          <a:p>
            <a:pPr algn="just"/>
            <a:r>
              <a:rPr lang="ro-RO" dirty="0"/>
              <a:t>Rezultate așteptate</a:t>
            </a:r>
            <a:r>
              <a:rPr lang="en-US" dirty="0"/>
              <a:t>: </a:t>
            </a:r>
            <a:r>
              <a:rPr lang="ro-RO" dirty="0"/>
              <a:t>înțelegerea principiilor fundamentale, dezvoltarea abilităților practice, dezvoltarea propriilor soluții de integrare a senzorilor și acționărilor în aplicații personalizate</a:t>
            </a:r>
          </a:p>
        </p:txBody>
      </p:sp>
      <p:sp>
        <p:nvSpPr>
          <p:cNvPr id="4" name="Footer Placeholder 3">
            <a:extLst>
              <a:ext uri="{FF2B5EF4-FFF2-40B4-BE49-F238E27FC236}">
                <a16:creationId xmlns:a16="http://schemas.microsoft.com/office/drawing/2014/main" id="{1F0828CC-8918-63EC-2EEB-7AD33BC6557B}"/>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CC50BC17-0413-5E51-8F8F-7B180774A8D1}"/>
              </a:ext>
            </a:extLst>
          </p:cNvPr>
          <p:cNvSpPr>
            <a:spLocks noGrp="1"/>
          </p:cNvSpPr>
          <p:nvPr>
            <p:ph type="sldNum" sz="quarter" idx="12"/>
          </p:nvPr>
        </p:nvSpPr>
        <p:spPr/>
        <p:txBody>
          <a:bodyPr/>
          <a:lstStyle/>
          <a:p>
            <a:fld id="{7AF095F6-C371-440D-B793-540E1B7A7FB7}" type="slidenum">
              <a:rPr lang="en-US" smtClean="0"/>
              <a:t>4</a:t>
            </a:fld>
            <a:endParaRPr lang="en-US"/>
          </a:p>
        </p:txBody>
      </p:sp>
    </p:spTree>
    <p:extLst>
      <p:ext uri="{BB962C8B-B14F-4D97-AF65-F5344CB8AC3E}">
        <p14:creationId xmlns:p14="http://schemas.microsoft.com/office/powerpoint/2010/main" val="2581977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31A5-AD1C-8609-0BD8-AE8AAB35306F}"/>
              </a:ext>
            </a:extLst>
          </p:cNvPr>
          <p:cNvSpPr>
            <a:spLocks noGrp="1"/>
          </p:cNvSpPr>
          <p:nvPr>
            <p:ph type="title"/>
          </p:nvPr>
        </p:nvSpPr>
        <p:spPr/>
        <p:txBody>
          <a:bodyPr/>
          <a:lstStyle/>
          <a:p>
            <a:r>
              <a:rPr lang="ro-RO" dirty="0"/>
              <a:t>Tipuri de acționări electrice</a:t>
            </a:r>
          </a:p>
        </p:txBody>
      </p:sp>
      <p:sp>
        <p:nvSpPr>
          <p:cNvPr id="3" name="Content Placeholder 2">
            <a:extLst>
              <a:ext uri="{FF2B5EF4-FFF2-40B4-BE49-F238E27FC236}">
                <a16:creationId xmlns:a16="http://schemas.microsoft.com/office/drawing/2014/main" id="{5BD4564C-705C-DEC0-E430-F9CB310E4547}"/>
              </a:ext>
            </a:extLst>
          </p:cNvPr>
          <p:cNvSpPr>
            <a:spLocks noGrp="1"/>
          </p:cNvSpPr>
          <p:nvPr>
            <p:ph idx="1"/>
          </p:nvPr>
        </p:nvSpPr>
        <p:spPr/>
        <p:txBody>
          <a:bodyPr/>
          <a:lstStyle/>
          <a:p>
            <a:pPr algn="just"/>
            <a:r>
              <a:rPr lang="ro-RO" dirty="0"/>
              <a:t>Servomotoare</a:t>
            </a:r>
            <a:r>
              <a:rPr lang="en-US" dirty="0"/>
              <a:t>: </a:t>
            </a:r>
            <a:r>
              <a:rPr lang="ro-RO" dirty="0"/>
              <a:t>motoare controlate cu precizie pentru aplicații care necesită poziționare exactă</a:t>
            </a:r>
          </a:p>
          <a:p>
            <a:pPr algn="just"/>
            <a:r>
              <a:rPr lang="ro-RO" dirty="0"/>
              <a:t>Motoare pas cu pas</a:t>
            </a:r>
            <a:r>
              <a:rPr lang="en-US" dirty="0"/>
              <a:t>: </a:t>
            </a:r>
            <a:r>
              <a:rPr lang="ro-RO" dirty="0"/>
              <a:t>motoare care se deplasează în trepte discrete, ideale pentru controlul poziționării</a:t>
            </a:r>
          </a:p>
          <a:p>
            <a:pPr algn="just"/>
            <a:r>
              <a:rPr lang="ro-RO" dirty="0"/>
              <a:t>Motoare DC și AC</a:t>
            </a:r>
            <a:r>
              <a:rPr lang="en-US" dirty="0"/>
              <a:t>: </a:t>
            </a:r>
            <a:r>
              <a:rPr lang="ro-RO" dirty="0"/>
              <a:t>motoare alimentate cu curent continuu (DC) sau alternativ (AC)</a:t>
            </a:r>
          </a:p>
        </p:txBody>
      </p:sp>
      <p:pic>
        <p:nvPicPr>
          <p:cNvPr id="4098" name="Picture 2" descr="Motor DC 3-6V">
            <a:extLst>
              <a:ext uri="{FF2B5EF4-FFF2-40B4-BE49-F238E27FC236}">
                <a16:creationId xmlns:a16="http://schemas.microsoft.com/office/drawing/2014/main" id="{B9427696-FB46-7EB9-4C48-77382AAADF0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452211" y="3671260"/>
            <a:ext cx="2707105" cy="216944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Motoare electrice MOLL-MOTOR 250M-2, 55 KW, 75 HP, 2970 ROT/MIN -  Distribuitor de echipamente industriale">
            <a:extLst>
              <a:ext uri="{FF2B5EF4-FFF2-40B4-BE49-F238E27FC236}">
                <a16:creationId xmlns:a16="http://schemas.microsoft.com/office/drawing/2014/main" id="{D55C4720-56C1-5E17-16EB-B26076DA8CE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931770" y="3535703"/>
            <a:ext cx="3064567" cy="260383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45CE6E55-8DDA-B8A1-0F46-E2EA156D7765}"/>
              </a:ext>
            </a:extLst>
          </p:cNvPr>
          <p:cNvSpPr>
            <a:spLocks noGrp="1"/>
          </p:cNvSpPr>
          <p:nvPr>
            <p:ph type="ftr" sz="quarter" idx="11"/>
          </p:nvPr>
        </p:nvSpPr>
        <p:spPr>
          <a:xfrm>
            <a:off x="4038600" y="6356350"/>
            <a:ext cx="4114800" cy="365125"/>
          </a:xfrm>
        </p:spPr>
        <p:txBody>
          <a:bodyPr/>
          <a:lstStyle/>
          <a:p>
            <a:r>
              <a:rPr lang="en-US" dirty="0"/>
              <a:t>www.astiautomation.com</a:t>
            </a:r>
          </a:p>
        </p:txBody>
      </p:sp>
      <p:sp>
        <p:nvSpPr>
          <p:cNvPr id="5" name="Slide Number Placeholder 4">
            <a:extLst>
              <a:ext uri="{FF2B5EF4-FFF2-40B4-BE49-F238E27FC236}">
                <a16:creationId xmlns:a16="http://schemas.microsoft.com/office/drawing/2014/main" id="{F9A47425-DA3C-2C77-F7BA-4666A2F18103}"/>
              </a:ext>
            </a:extLst>
          </p:cNvPr>
          <p:cNvSpPr>
            <a:spLocks noGrp="1"/>
          </p:cNvSpPr>
          <p:nvPr>
            <p:ph type="sldNum" sz="quarter" idx="12"/>
          </p:nvPr>
        </p:nvSpPr>
        <p:spPr>
          <a:xfrm>
            <a:off x="8610600" y="6356350"/>
            <a:ext cx="2743200" cy="365125"/>
          </a:xfrm>
        </p:spPr>
        <p:txBody>
          <a:bodyPr/>
          <a:lstStyle/>
          <a:p>
            <a:fld id="{7AF095F6-C371-440D-B793-540E1B7A7FB7}" type="slidenum">
              <a:rPr lang="en-US" smtClean="0"/>
              <a:t>40</a:t>
            </a:fld>
            <a:endParaRPr lang="en-US" dirty="0"/>
          </a:p>
        </p:txBody>
      </p:sp>
    </p:spTree>
    <p:extLst>
      <p:ext uri="{BB962C8B-B14F-4D97-AF65-F5344CB8AC3E}">
        <p14:creationId xmlns:p14="http://schemas.microsoft.com/office/powerpoint/2010/main" val="27270208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315FC-5240-97EF-6232-1923F214FC93}"/>
              </a:ext>
            </a:extLst>
          </p:cNvPr>
          <p:cNvSpPr>
            <a:spLocks noGrp="1"/>
          </p:cNvSpPr>
          <p:nvPr>
            <p:ph type="title"/>
          </p:nvPr>
        </p:nvSpPr>
        <p:spPr/>
        <p:txBody>
          <a:bodyPr/>
          <a:lstStyle/>
          <a:p>
            <a:r>
              <a:rPr lang="ro-RO" dirty="0"/>
              <a:t>Motoare de curent alternativ</a:t>
            </a:r>
          </a:p>
        </p:txBody>
      </p:sp>
      <p:sp>
        <p:nvSpPr>
          <p:cNvPr id="3" name="Content Placeholder 2">
            <a:extLst>
              <a:ext uri="{FF2B5EF4-FFF2-40B4-BE49-F238E27FC236}">
                <a16:creationId xmlns:a16="http://schemas.microsoft.com/office/drawing/2014/main" id="{4157E808-2BC0-0259-8A90-A7582076872C}"/>
              </a:ext>
            </a:extLst>
          </p:cNvPr>
          <p:cNvSpPr>
            <a:spLocks noGrp="1"/>
          </p:cNvSpPr>
          <p:nvPr>
            <p:ph idx="1"/>
          </p:nvPr>
        </p:nvSpPr>
        <p:spPr/>
        <p:txBody>
          <a:bodyPr/>
          <a:lstStyle/>
          <a:p>
            <a:r>
              <a:rPr lang="ro-RO" dirty="0"/>
              <a:t>Motoare asincrone</a:t>
            </a:r>
          </a:p>
          <a:p>
            <a:pPr lvl="1"/>
            <a:r>
              <a:rPr lang="ro-RO" dirty="0"/>
              <a:t>Motorul de inducție trifazat (sau motorul asincron trifazat) este cel mai folosit motor electric în acționările electrice de puteri medii și mari. Statorul motorului de inducție este format din armătura feromagnetică statorică pe care este plasată înfășurarea trifazată statorică necesară producerii câmpului magnetic învârtitor. Rotorul este format din armătura feromagnetică rotorică în care este plasată înfășurarea rotorică.</a:t>
            </a:r>
          </a:p>
          <a:p>
            <a:pPr lvl="1"/>
            <a:r>
              <a:rPr lang="ro-RO" dirty="0"/>
              <a:t>Motorul se numește asincron pentru că turația rotorului este întotdeauna mai mică decât turația câmpului magnetic învârtitor, denumită și turație de sincronism. Dacă turația rotorului ar fi egală cu turația de sincronism atunci nu ar mai avea loc fenomenul de inducție electromagnetică, nu s-ar mai induce curenți în rotor și motorul nu ar mai dezvolta cuplu. </a:t>
            </a:r>
          </a:p>
        </p:txBody>
      </p:sp>
      <p:sp>
        <p:nvSpPr>
          <p:cNvPr id="4" name="Footer Placeholder 3">
            <a:extLst>
              <a:ext uri="{FF2B5EF4-FFF2-40B4-BE49-F238E27FC236}">
                <a16:creationId xmlns:a16="http://schemas.microsoft.com/office/drawing/2014/main" id="{EC9ADC65-4911-2733-4956-FB09476C03E1}"/>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192F6496-6679-FFAE-D8D9-BBD4D918ADB8}"/>
              </a:ext>
            </a:extLst>
          </p:cNvPr>
          <p:cNvSpPr>
            <a:spLocks noGrp="1"/>
          </p:cNvSpPr>
          <p:nvPr>
            <p:ph type="sldNum" sz="quarter" idx="12"/>
          </p:nvPr>
        </p:nvSpPr>
        <p:spPr/>
        <p:txBody>
          <a:bodyPr/>
          <a:lstStyle/>
          <a:p>
            <a:fld id="{7AF095F6-C371-440D-B793-540E1B7A7FB7}" type="slidenum">
              <a:rPr lang="en-US" smtClean="0"/>
              <a:t>41</a:t>
            </a:fld>
            <a:endParaRPr lang="en-US"/>
          </a:p>
        </p:txBody>
      </p:sp>
    </p:spTree>
    <p:extLst>
      <p:ext uri="{BB962C8B-B14F-4D97-AF65-F5344CB8AC3E}">
        <p14:creationId xmlns:p14="http://schemas.microsoft.com/office/powerpoint/2010/main" val="20428020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D1ED7-B1C1-F58F-CF72-BA23F4E314E2}"/>
              </a:ext>
            </a:extLst>
          </p:cNvPr>
          <p:cNvSpPr>
            <a:spLocks noGrp="1"/>
          </p:cNvSpPr>
          <p:nvPr>
            <p:ph type="title"/>
          </p:nvPr>
        </p:nvSpPr>
        <p:spPr/>
        <p:txBody>
          <a:bodyPr/>
          <a:lstStyle/>
          <a:p>
            <a:r>
              <a:rPr lang="ro-RO" dirty="0"/>
              <a:t>Motor de inducție monofazat</a:t>
            </a:r>
          </a:p>
        </p:txBody>
      </p:sp>
      <p:sp>
        <p:nvSpPr>
          <p:cNvPr id="3" name="Content Placeholder 2">
            <a:extLst>
              <a:ext uri="{FF2B5EF4-FFF2-40B4-BE49-F238E27FC236}">
                <a16:creationId xmlns:a16="http://schemas.microsoft.com/office/drawing/2014/main" id="{B57EFE09-7335-BBEB-DBE6-75771610469F}"/>
              </a:ext>
            </a:extLst>
          </p:cNvPr>
          <p:cNvSpPr>
            <a:spLocks noGrp="1"/>
          </p:cNvSpPr>
          <p:nvPr>
            <p:ph idx="1"/>
          </p:nvPr>
        </p:nvSpPr>
        <p:spPr/>
        <p:txBody>
          <a:bodyPr/>
          <a:lstStyle/>
          <a:p>
            <a:r>
              <a:rPr lang="ro-RO" dirty="0"/>
              <a:t>În cazul în care sistemul trifazat de tensiuni nu este accesibil, cum este în aplicațiile casnice, se poate folosi un motor de inducție monofazat. Curentul electric monofazat nu poate produce câmp magnetic învârtitor ci produce câmp magnetic pulsatoriu (fix în spațiu și variabil în timp). Câmpul magnetic pulsatoriu nu poate porni rotorul, însă dacă acesta se rotește într-un sens, atunci asupra lui va acționa un cuplu în sensul său de rotație.</a:t>
            </a:r>
            <a:endParaRPr lang="en-US" dirty="0"/>
          </a:p>
          <a:p>
            <a:r>
              <a:rPr lang="en-US" dirty="0">
                <a:hlinkClick r:id="rId2"/>
              </a:rPr>
              <a:t>How does an induction motor work?</a:t>
            </a:r>
            <a:endParaRPr lang="ro-RO" dirty="0"/>
          </a:p>
        </p:txBody>
      </p:sp>
      <p:sp>
        <p:nvSpPr>
          <p:cNvPr id="4" name="Footer Placeholder 3">
            <a:extLst>
              <a:ext uri="{FF2B5EF4-FFF2-40B4-BE49-F238E27FC236}">
                <a16:creationId xmlns:a16="http://schemas.microsoft.com/office/drawing/2014/main" id="{32B011F7-044D-62D4-102F-9B14DF1AE1AB}"/>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4755E8D6-4591-F635-0430-78DDB4A682DB}"/>
              </a:ext>
            </a:extLst>
          </p:cNvPr>
          <p:cNvSpPr>
            <a:spLocks noGrp="1"/>
          </p:cNvSpPr>
          <p:nvPr>
            <p:ph type="sldNum" sz="quarter" idx="12"/>
          </p:nvPr>
        </p:nvSpPr>
        <p:spPr/>
        <p:txBody>
          <a:bodyPr/>
          <a:lstStyle/>
          <a:p>
            <a:fld id="{7AF095F6-C371-440D-B793-540E1B7A7FB7}" type="slidenum">
              <a:rPr lang="en-US" smtClean="0"/>
              <a:t>42</a:t>
            </a:fld>
            <a:endParaRPr lang="en-US"/>
          </a:p>
        </p:txBody>
      </p:sp>
    </p:spTree>
    <p:extLst>
      <p:ext uri="{BB962C8B-B14F-4D97-AF65-F5344CB8AC3E}">
        <p14:creationId xmlns:p14="http://schemas.microsoft.com/office/powerpoint/2010/main" val="12329118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1B51-885C-C708-FAC6-ED93DF4220D0}"/>
              </a:ext>
            </a:extLst>
          </p:cNvPr>
          <p:cNvSpPr>
            <a:spLocks noGrp="1"/>
          </p:cNvSpPr>
          <p:nvPr>
            <p:ph type="title"/>
          </p:nvPr>
        </p:nvSpPr>
        <p:spPr/>
        <p:txBody>
          <a:bodyPr/>
          <a:lstStyle/>
          <a:p>
            <a:r>
              <a:rPr lang="ro-RO" dirty="0"/>
              <a:t>Motorul de inducție</a:t>
            </a:r>
          </a:p>
        </p:txBody>
      </p:sp>
      <p:sp>
        <p:nvSpPr>
          <p:cNvPr id="3" name="Content Placeholder 2">
            <a:extLst>
              <a:ext uri="{FF2B5EF4-FFF2-40B4-BE49-F238E27FC236}">
                <a16:creationId xmlns:a16="http://schemas.microsoft.com/office/drawing/2014/main" id="{ED81CD22-627D-2E14-115D-1CA361C36148}"/>
              </a:ext>
            </a:extLst>
          </p:cNvPr>
          <p:cNvSpPr>
            <a:spLocks noGrp="1"/>
          </p:cNvSpPr>
          <p:nvPr>
            <p:ph idx="1"/>
          </p:nvPr>
        </p:nvSpPr>
        <p:spPr/>
        <p:txBody>
          <a:bodyPr>
            <a:normAutofit lnSpcReduction="10000"/>
          </a:bodyPr>
          <a:lstStyle/>
          <a:p>
            <a:r>
              <a:rPr lang="ro-RO" dirty="0"/>
              <a:t>Nu are comutator sau perii</a:t>
            </a:r>
          </a:p>
          <a:p>
            <a:r>
              <a:rPr lang="ro-RO" dirty="0"/>
              <a:t>Primul motor care a permis transferul de la DC la AC</a:t>
            </a:r>
          </a:p>
          <a:p>
            <a:r>
              <a:rPr lang="ro-RO" dirty="0"/>
              <a:t>Modul de funcționare</a:t>
            </a:r>
            <a:r>
              <a:rPr lang="en-US" dirty="0"/>
              <a:t>: </a:t>
            </a:r>
            <a:r>
              <a:rPr lang="ro-RO" dirty="0"/>
              <a:t>folosește 2 înfășurări, similar modului de funcționare al transformatorului. Inducția transferă energia electrică între cele două înfășurări</a:t>
            </a:r>
          </a:p>
          <a:p>
            <a:r>
              <a:rPr lang="ro-RO" dirty="0"/>
              <a:t>Aplicații</a:t>
            </a:r>
            <a:r>
              <a:rPr lang="en-US" dirty="0"/>
              <a:t>:</a:t>
            </a:r>
            <a:r>
              <a:rPr lang="ro-RO" dirty="0"/>
              <a:t> pompe, lifturi, macarale, dispozitive de ridicare, compresoare, ventilatoare de evacuare, strunguri, pompe de extracție, strivitoare, mori, industria textilă</a:t>
            </a:r>
          </a:p>
          <a:p>
            <a:r>
              <a:rPr lang="ro-RO" dirty="0"/>
              <a:t>Avantaje</a:t>
            </a:r>
            <a:r>
              <a:rPr lang="en-US" dirty="0"/>
              <a:t>: </a:t>
            </a:r>
            <a:r>
              <a:rPr lang="ro-RO" dirty="0"/>
              <a:t>turații mari, nu pe perii (nu se tocesc), funcționează pe curent alternativ</a:t>
            </a:r>
          </a:p>
          <a:p>
            <a:r>
              <a:rPr lang="ro-RO" dirty="0"/>
              <a:t>Dezavantaje</a:t>
            </a:r>
            <a:r>
              <a:rPr lang="en-US" dirty="0"/>
              <a:t>: </a:t>
            </a:r>
            <a:r>
              <a:rPr lang="ro-RO" dirty="0"/>
              <a:t>funcționează în parametrii normali doar daca viteza și turația sunt constante</a:t>
            </a:r>
          </a:p>
        </p:txBody>
      </p:sp>
      <p:sp>
        <p:nvSpPr>
          <p:cNvPr id="4" name="Footer Placeholder 3">
            <a:extLst>
              <a:ext uri="{FF2B5EF4-FFF2-40B4-BE49-F238E27FC236}">
                <a16:creationId xmlns:a16="http://schemas.microsoft.com/office/drawing/2014/main" id="{4CAFDFE5-0DD4-B8FE-E5C5-184A0D339566}"/>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91A36BAB-2B9A-17DC-EBC5-94190C3D5150}"/>
              </a:ext>
            </a:extLst>
          </p:cNvPr>
          <p:cNvSpPr>
            <a:spLocks noGrp="1"/>
          </p:cNvSpPr>
          <p:nvPr>
            <p:ph type="sldNum" sz="quarter" idx="12"/>
          </p:nvPr>
        </p:nvSpPr>
        <p:spPr/>
        <p:txBody>
          <a:bodyPr/>
          <a:lstStyle/>
          <a:p>
            <a:fld id="{7AF095F6-C371-440D-B793-540E1B7A7FB7}" type="slidenum">
              <a:rPr lang="en-US" smtClean="0"/>
              <a:t>43</a:t>
            </a:fld>
            <a:endParaRPr lang="en-US"/>
          </a:p>
        </p:txBody>
      </p:sp>
    </p:spTree>
    <p:extLst>
      <p:ext uri="{BB962C8B-B14F-4D97-AF65-F5344CB8AC3E}">
        <p14:creationId xmlns:p14="http://schemas.microsoft.com/office/powerpoint/2010/main" val="33949668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CBE3-C0E8-6771-CEEB-4363CCBCAC90}"/>
              </a:ext>
            </a:extLst>
          </p:cNvPr>
          <p:cNvSpPr>
            <a:spLocks noGrp="1"/>
          </p:cNvSpPr>
          <p:nvPr>
            <p:ph type="title"/>
          </p:nvPr>
        </p:nvSpPr>
        <p:spPr/>
        <p:txBody>
          <a:bodyPr/>
          <a:lstStyle/>
          <a:p>
            <a:r>
              <a:rPr lang="ro-RO" dirty="0"/>
              <a:t>Motorul de inducție</a:t>
            </a:r>
          </a:p>
        </p:txBody>
      </p:sp>
      <p:pic>
        <p:nvPicPr>
          <p:cNvPr id="7" name="Content Placeholder 6">
            <a:extLst>
              <a:ext uri="{FF2B5EF4-FFF2-40B4-BE49-F238E27FC236}">
                <a16:creationId xmlns:a16="http://schemas.microsoft.com/office/drawing/2014/main" id="{24B0AD89-5CEB-844B-DF29-293D73F5924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29621" y="1147763"/>
            <a:ext cx="6608884" cy="5029200"/>
          </a:xfrm>
        </p:spPr>
      </p:pic>
      <p:sp>
        <p:nvSpPr>
          <p:cNvPr id="4" name="Footer Placeholder 3">
            <a:extLst>
              <a:ext uri="{FF2B5EF4-FFF2-40B4-BE49-F238E27FC236}">
                <a16:creationId xmlns:a16="http://schemas.microsoft.com/office/drawing/2014/main" id="{8E1E2E9F-1D10-0C76-4BAE-A6E5FD5CC053}"/>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AAFB3686-A080-37AE-36BA-74D24A38824C}"/>
              </a:ext>
            </a:extLst>
          </p:cNvPr>
          <p:cNvSpPr>
            <a:spLocks noGrp="1"/>
          </p:cNvSpPr>
          <p:nvPr>
            <p:ph type="sldNum" sz="quarter" idx="12"/>
          </p:nvPr>
        </p:nvSpPr>
        <p:spPr/>
        <p:txBody>
          <a:bodyPr/>
          <a:lstStyle/>
          <a:p>
            <a:fld id="{7AF095F6-C371-440D-B793-540E1B7A7FB7}" type="slidenum">
              <a:rPr lang="en-US" smtClean="0"/>
              <a:t>44</a:t>
            </a:fld>
            <a:endParaRPr lang="en-US"/>
          </a:p>
        </p:txBody>
      </p:sp>
    </p:spTree>
    <p:extLst>
      <p:ext uri="{BB962C8B-B14F-4D97-AF65-F5344CB8AC3E}">
        <p14:creationId xmlns:p14="http://schemas.microsoft.com/office/powerpoint/2010/main" val="28916716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E538B-F97C-6A4F-F64E-B749A08BB521}"/>
              </a:ext>
            </a:extLst>
          </p:cNvPr>
          <p:cNvSpPr>
            <a:spLocks noGrp="1"/>
          </p:cNvSpPr>
          <p:nvPr>
            <p:ph type="title"/>
          </p:nvPr>
        </p:nvSpPr>
        <p:spPr>
          <a:xfrm>
            <a:off x="565824" y="178281"/>
            <a:ext cx="8927311" cy="754374"/>
          </a:xfrm>
        </p:spPr>
        <p:txBody>
          <a:bodyPr>
            <a:normAutofit/>
          </a:bodyPr>
          <a:lstStyle/>
          <a:p>
            <a:r>
              <a:rPr lang="ro-RO" sz="3800" dirty="0"/>
              <a:t>Alte tipuri de motoare de curent alternativ</a:t>
            </a:r>
          </a:p>
        </p:txBody>
      </p:sp>
      <p:sp>
        <p:nvSpPr>
          <p:cNvPr id="3" name="Content Placeholder 2">
            <a:extLst>
              <a:ext uri="{FF2B5EF4-FFF2-40B4-BE49-F238E27FC236}">
                <a16:creationId xmlns:a16="http://schemas.microsoft.com/office/drawing/2014/main" id="{31C8374E-4EAE-24D5-6DB8-348F7B06D433}"/>
              </a:ext>
            </a:extLst>
          </p:cNvPr>
          <p:cNvSpPr>
            <a:spLocks noGrp="1"/>
          </p:cNvSpPr>
          <p:nvPr>
            <p:ph idx="1"/>
          </p:nvPr>
        </p:nvSpPr>
        <p:spPr/>
        <p:txBody>
          <a:bodyPr/>
          <a:lstStyle/>
          <a:p>
            <a:r>
              <a:rPr lang="ro-RO" dirty="0"/>
              <a:t>Motorul de turație</a:t>
            </a:r>
          </a:p>
          <a:p>
            <a:pPr lvl="1"/>
            <a:r>
              <a:rPr lang="ro-RO" dirty="0"/>
              <a:t>Este tot un motor de inducție capabil să funcționeze chiar și când rotorul este oprit</a:t>
            </a:r>
          </a:p>
          <a:p>
            <a:pPr lvl="1"/>
            <a:r>
              <a:rPr lang="ro-RO" dirty="0"/>
              <a:t>Avantaje</a:t>
            </a:r>
            <a:r>
              <a:rPr lang="en-US" dirty="0"/>
              <a:t>: precise </a:t>
            </a:r>
            <a:r>
              <a:rPr lang="ro-RO" dirty="0"/>
              <a:t>înaltă, servocontrol, durată mare de viață</a:t>
            </a:r>
          </a:p>
          <a:p>
            <a:r>
              <a:rPr lang="ro-RO" dirty="0"/>
              <a:t>Motorul universal</a:t>
            </a:r>
          </a:p>
          <a:p>
            <a:pPr lvl="1"/>
            <a:r>
              <a:rPr lang="ro-RO" dirty="0"/>
              <a:t>Motor de putere ce poate fi folosit atât în AC cât și în DC (Redresorul pentru conversia din AC în DC și Invertorul pentru conversia din DC în AC)</a:t>
            </a:r>
          </a:p>
          <a:p>
            <a:pPr lvl="1"/>
            <a:r>
              <a:rPr lang="ro-RO" dirty="0"/>
              <a:t>Rotorul motorului de AC are mai multe bobine (mai puține înfășurări pe bobină) decât motorul de DC pentru a reduce inductanța</a:t>
            </a:r>
          </a:p>
        </p:txBody>
      </p:sp>
      <p:sp>
        <p:nvSpPr>
          <p:cNvPr id="4" name="Footer Placeholder 3">
            <a:extLst>
              <a:ext uri="{FF2B5EF4-FFF2-40B4-BE49-F238E27FC236}">
                <a16:creationId xmlns:a16="http://schemas.microsoft.com/office/drawing/2014/main" id="{821C25DA-17CF-A05D-4BF0-6CBD9D175431}"/>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9023E7D8-1ABF-DC5D-C5EA-C7461B7C70BA}"/>
              </a:ext>
            </a:extLst>
          </p:cNvPr>
          <p:cNvSpPr>
            <a:spLocks noGrp="1"/>
          </p:cNvSpPr>
          <p:nvPr>
            <p:ph type="sldNum" sz="quarter" idx="12"/>
          </p:nvPr>
        </p:nvSpPr>
        <p:spPr/>
        <p:txBody>
          <a:bodyPr/>
          <a:lstStyle/>
          <a:p>
            <a:fld id="{7AF095F6-C371-440D-B793-540E1B7A7FB7}" type="slidenum">
              <a:rPr lang="en-US" smtClean="0"/>
              <a:t>45</a:t>
            </a:fld>
            <a:endParaRPr lang="en-US"/>
          </a:p>
        </p:txBody>
      </p:sp>
      <p:pic>
        <p:nvPicPr>
          <p:cNvPr id="7" name="Picture 6">
            <a:extLst>
              <a:ext uri="{FF2B5EF4-FFF2-40B4-BE49-F238E27FC236}">
                <a16:creationId xmlns:a16="http://schemas.microsoft.com/office/drawing/2014/main" id="{B828BE8F-DF4C-D6BB-C719-87BD4AAFB2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71950" y="4625798"/>
            <a:ext cx="2515057" cy="1551164"/>
          </a:xfrm>
          <a:prstGeom prst="rect">
            <a:avLst/>
          </a:prstGeom>
        </p:spPr>
      </p:pic>
    </p:spTree>
    <p:extLst>
      <p:ext uri="{BB962C8B-B14F-4D97-AF65-F5344CB8AC3E}">
        <p14:creationId xmlns:p14="http://schemas.microsoft.com/office/powerpoint/2010/main" val="31336306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D7C32-54C2-AFAC-C3AC-E9841CFAC2BC}"/>
              </a:ext>
            </a:extLst>
          </p:cNvPr>
          <p:cNvSpPr>
            <a:spLocks noGrp="1"/>
          </p:cNvSpPr>
          <p:nvPr>
            <p:ph type="title"/>
          </p:nvPr>
        </p:nvSpPr>
        <p:spPr>
          <a:xfrm>
            <a:off x="565824" y="178281"/>
            <a:ext cx="8761056" cy="754374"/>
          </a:xfrm>
        </p:spPr>
        <p:txBody>
          <a:bodyPr>
            <a:noAutofit/>
          </a:bodyPr>
          <a:lstStyle/>
          <a:p>
            <a:r>
              <a:rPr lang="ro-RO" sz="3700" dirty="0"/>
              <a:t>Alte tipuri de motoare de curent alternativ</a:t>
            </a:r>
          </a:p>
        </p:txBody>
      </p:sp>
      <p:sp>
        <p:nvSpPr>
          <p:cNvPr id="3" name="Content Placeholder 2">
            <a:extLst>
              <a:ext uri="{FF2B5EF4-FFF2-40B4-BE49-F238E27FC236}">
                <a16:creationId xmlns:a16="http://schemas.microsoft.com/office/drawing/2014/main" id="{705BA035-E129-B601-668A-31B178E2D147}"/>
              </a:ext>
            </a:extLst>
          </p:cNvPr>
          <p:cNvSpPr>
            <a:spLocks noGrp="1"/>
          </p:cNvSpPr>
          <p:nvPr>
            <p:ph idx="1"/>
          </p:nvPr>
        </p:nvSpPr>
        <p:spPr/>
        <p:txBody>
          <a:bodyPr>
            <a:normAutofit fontScale="92500" lnSpcReduction="10000"/>
          </a:bodyPr>
          <a:lstStyle/>
          <a:p>
            <a:r>
              <a:rPr lang="ro-RO" dirty="0"/>
              <a:t>Motorul universal</a:t>
            </a:r>
            <a:endParaRPr lang="en-US" dirty="0"/>
          </a:p>
          <a:p>
            <a:pPr lvl="1"/>
            <a:r>
              <a:rPr lang="ro-RO" dirty="0"/>
              <a:t>Motoarele pe AC folosesc rotoare laminate</a:t>
            </a:r>
          </a:p>
          <a:p>
            <a:pPr lvl="1"/>
            <a:r>
              <a:rPr lang="ro-RO" dirty="0"/>
              <a:t>Schimbarea sensului de rotație se face fie prin schimbarea polarității tensiunii de alimentare, fie prin schimbarea câmpului magnetic de excitație</a:t>
            </a:r>
          </a:p>
          <a:p>
            <a:pPr lvl="1"/>
            <a:r>
              <a:rPr lang="ro-RO" dirty="0"/>
              <a:t>Avantaje</a:t>
            </a:r>
            <a:r>
              <a:rPr lang="en-US" dirty="0"/>
              <a:t>: </a:t>
            </a:r>
            <a:r>
              <a:rPr lang="en-US" dirty="0" err="1"/>
              <a:t>viteze</a:t>
            </a:r>
            <a:r>
              <a:rPr lang="en-US" dirty="0"/>
              <a:t> </a:t>
            </a:r>
            <a:r>
              <a:rPr lang="en-US" dirty="0" err="1"/>
              <a:t>mari</a:t>
            </a:r>
            <a:r>
              <a:rPr lang="en-US" dirty="0"/>
              <a:t>, </a:t>
            </a:r>
            <a:r>
              <a:rPr lang="ro-RO" dirty="0"/>
              <a:t>turații mari, dimensiuni mici</a:t>
            </a:r>
          </a:p>
          <a:p>
            <a:pPr lvl="1"/>
            <a:r>
              <a:rPr lang="ro-RO" dirty="0"/>
              <a:t>Dezavantaje</a:t>
            </a:r>
            <a:r>
              <a:rPr lang="en-US" dirty="0"/>
              <a:t>: </a:t>
            </a:r>
            <a:r>
              <a:rPr lang="en-US" dirty="0" err="1"/>
              <a:t>periile</a:t>
            </a:r>
            <a:r>
              <a:rPr lang="en-US" dirty="0"/>
              <a:t> se </a:t>
            </a:r>
            <a:r>
              <a:rPr lang="en-US" dirty="0" err="1"/>
              <a:t>stric</a:t>
            </a:r>
            <a:r>
              <a:rPr lang="ro-RO" dirty="0"/>
              <a:t>ă în timp</a:t>
            </a:r>
          </a:p>
          <a:p>
            <a:pPr lvl="1"/>
            <a:r>
              <a:rPr lang="ro-RO" dirty="0"/>
              <a:t>Aplicații</a:t>
            </a:r>
            <a:r>
              <a:rPr lang="en-US" dirty="0"/>
              <a:t>: </a:t>
            </a:r>
            <a:r>
              <a:rPr lang="ro-RO" dirty="0"/>
              <a:t>dispozitive sub 1000W, dispozitive electronice, unelte electrice, unelte de putere</a:t>
            </a:r>
          </a:p>
          <a:p>
            <a:r>
              <a:rPr lang="ro-RO" dirty="0"/>
              <a:t>Motorul cu rotorul în scurt-circuit</a:t>
            </a:r>
          </a:p>
          <a:p>
            <a:pPr lvl="1"/>
            <a:r>
              <a:rPr lang="ro-RO" dirty="0"/>
              <a:t>Este un motor de AC cu o singură fază</a:t>
            </a:r>
          </a:p>
          <a:p>
            <a:pPr lvl="1"/>
            <a:r>
              <a:rPr lang="ro-RO" dirty="0"/>
              <a:t>Cilindrul este format din oțel, având bare de cupru integrate pe toată lungimea cilindrului</a:t>
            </a:r>
          </a:p>
          <a:p>
            <a:pPr lvl="1"/>
            <a:r>
              <a:rPr lang="ro-RO" dirty="0"/>
              <a:t>Avantaje</a:t>
            </a:r>
            <a:r>
              <a:rPr lang="en-US" dirty="0"/>
              <a:t>: </a:t>
            </a:r>
            <a:r>
              <a:rPr lang="ro-RO" dirty="0"/>
              <a:t>permite o turație mare</a:t>
            </a:r>
          </a:p>
          <a:p>
            <a:pPr lvl="1"/>
            <a:r>
              <a:rPr lang="ro-RO" dirty="0"/>
              <a:t>Dezavantaje</a:t>
            </a:r>
            <a:r>
              <a:rPr lang="en-US" dirty="0"/>
              <a:t>: </a:t>
            </a:r>
            <a:r>
              <a:rPr lang="ro-RO" dirty="0"/>
              <a:t>pornire grea, necesită turație mică la pornire</a:t>
            </a:r>
          </a:p>
          <a:p>
            <a:pPr lvl="1"/>
            <a:r>
              <a:rPr lang="ro-RO" dirty="0"/>
              <a:t>Se folosește la ventilatoare</a:t>
            </a:r>
          </a:p>
        </p:txBody>
      </p:sp>
      <p:sp>
        <p:nvSpPr>
          <p:cNvPr id="4" name="Footer Placeholder 3">
            <a:extLst>
              <a:ext uri="{FF2B5EF4-FFF2-40B4-BE49-F238E27FC236}">
                <a16:creationId xmlns:a16="http://schemas.microsoft.com/office/drawing/2014/main" id="{524507D4-5E10-541B-99F9-6E02C055C2E3}"/>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20A8A156-821F-8503-BBBB-6695233AC99C}"/>
              </a:ext>
            </a:extLst>
          </p:cNvPr>
          <p:cNvSpPr>
            <a:spLocks noGrp="1"/>
          </p:cNvSpPr>
          <p:nvPr>
            <p:ph type="sldNum" sz="quarter" idx="12"/>
          </p:nvPr>
        </p:nvSpPr>
        <p:spPr/>
        <p:txBody>
          <a:bodyPr/>
          <a:lstStyle/>
          <a:p>
            <a:fld id="{7AF095F6-C371-440D-B793-540E1B7A7FB7}" type="slidenum">
              <a:rPr lang="en-US" smtClean="0"/>
              <a:t>46</a:t>
            </a:fld>
            <a:endParaRPr lang="en-US"/>
          </a:p>
        </p:txBody>
      </p:sp>
    </p:spTree>
    <p:extLst>
      <p:ext uri="{BB962C8B-B14F-4D97-AF65-F5344CB8AC3E}">
        <p14:creationId xmlns:p14="http://schemas.microsoft.com/office/powerpoint/2010/main" val="20402607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690A3-EC55-507A-2197-1F88A79E26F1}"/>
              </a:ext>
            </a:extLst>
          </p:cNvPr>
          <p:cNvSpPr>
            <a:spLocks noGrp="1"/>
          </p:cNvSpPr>
          <p:nvPr>
            <p:ph type="title"/>
          </p:nvPr>
        </p:nvSpPr>
        <p:spPr/>
        <p:txBody>
          <a:bodyPr/>
          <a:lstStyle/>
          <a:p>
            <a:r>
              <a:rPr lang="en-US" dirty="0" err="1"/>
              <a:t>Motorul</a:t>
            </a:r>
            <a:r>
              <a:rPr lang="en-US" dirty="0"/>
              <a:t> </a:t>
            </a:r>
            <a:r>
              <a:rPr lang="en-US" dirty="0" err="1"/>
              <a:t>sincron</a:t>
            </a:r>
            <a:endParaRPr lang="ro-RO" dirty="0"/>
          </a:p>
        </p:txBody>
      </p:sp>
      <p:sp>
        <p:nvSpPr>
          <p:cNvPr id="3" name="Content Placeholder 2">
            <a:extLst>
              <a:ext uri="{FF2B5EF4-FFF2-40B4-BE49-F238E27FC236}">
                <a16:creationId xmlns:a16="http://schemas.microsoft.com/office/drawing/2014/main" id="{644C5521-08CB-B803-DA9F-70F33863E684}"/>
              </a:ext>
            </a:extLst>
          </p:cNvPr>
          <p:cNvSpPr>
            <a:spLocks noGrp="1"/>
          </p:cNvSpPr>
          <p:nvPr>
            <p:ph idx="1"/>
          </p:nvPr>
        </p:nvSpPr>
        <p:spPr/>
        <p:txBody>
          <a:bodyPr/>
          <a:lstStyle/>
          <a:p>
            <a:r>
              <a:rPr lang="ro-RO" dirty="0"/>
              <a:t>Motoarele sincrone au fost utilizate in cel de-al doilea razboi mondial pentru a transmite pozitia dispozitivelor militare la un centru de comanda si control</a:t>
            </a:r>
          </a:p>
          <a:p>
            <a:r>
              <a:rPr lang="ro-RO" dirty="0"/>
              <a:t>Există două tipuri de motoare sincrone</a:t>
            </a:r>
            <a:endParaRPr lang="en-US" dirty="0"/>
          </a:p>
          <a:p>
            <a:pPr lvl="1"/>
            <a:r>
              <a:rPr lang="ro-RO" dirty="0"/>
              <a:t>Motoare de turație pentru poziționare sau deplasare</a:t>
            </a:r>
          </a:p>
          <a:p>
            <a:pPr lvl="1"/>
            <a:r>
              <a:rPr lang="ro-RO" dirty="0"/>
              <a:t>Motoare de control la turații și viteze mari pentru detecția erorilor în sistemele servo și sistemele de control automat</a:t>
            </a:r>
          </a:p>
          <a:p>
            <a:r>
              <a:rPr lang="ro-RO" dirty="0"/>
              <a:t>Dezavantaje</a:t>
            </a:r>
            <a:r>
              <a:rPr lang="en-US" dirty="0"/>
              <a:t>: </a:t>
            </a:r>
            <a:r>
              <a:rPr lang="ro-RO" dirty="0"/>
              <a:t>la turații variabile se oprește motorul</a:t>
            </a:r>
          </a:p>
        </p:txBody>
      </p:sp>
      <p:sp>
        <p:nvSpPr>
          <p:cNvPr id="4" name="Footer Placeholder 3">
            <a:extLst>
              <a:ext uri="{FF2B5EF4-FFF2-40B4-BE49-F238E27FC236}">
                <a16:creationId xmlns:a16="http://schemas.microsoft.com/office/drawing/2014/main" id="{67EDF3CE-5188-79B8-1C96-36B63E711985}"/>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7696DDAB-5B35-3410-D341-09AB904FD20F}"/>
              </a:ext>
            </a:extLst>
          </p:cNvPr>
          <p:cNvSpPr>
            <a:spLocks noGrp="1"/>
          </p:cNvSpPr>
          <p:nvPr>
            <p:ph type="sldNum" sz="quarter" idx="12"/>
          </p:nvPr>
        </p:nvSpPr>
        <p:spPr/>
        <p:txBody>
          <a:bodyPr/>
          <a:lstStyle/>
          <a:p>
            <a:fld id="{7AF095F6-C371-440D-B793-540E1B7A7FB7}" type="slidenum">
              <a:rPr lang="en-US" smtClean="0"/>
              <a:t>47</a:t>
            </a:fld>
            <a:endParaRPr lang="en-US"/>
          </a:p>
        </p:txBody>
      </p:sp>
      <p:pic>
        <p:nvPicPr>
          <p:cNvPr id="7" name="Picture 6">
            <a:extLst>
              <a:ext uri="{FF2B5EF4-FFF2-40B4-BE49-F238E27FC236}">
                <a16:creationId xmlns:a16="http://schemas.microsoft.com/office/drawing/2014/main" id="{6DDF4A5C-CF50-1BBE-0E6C-A8A28824A1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96853" y="4506579"/>
            <a:ext cx="3272994" cy="1760077"/>
          </a:xfrm>
          <a:prstGeom prst="rect">
            <a:avLst/>
          </a:prstGeom>
        </p:spPr>
      </p:pic>
    </p:spTree>
    <p:extLst>
      <p:ext uri="{BB962C8B-B14F-4D97-AF65-F5344CB8AC3E}">
        <p14:creationId xmlns:p14="http://schemas.microsoft.com/office/powerpoint/2010/main" val="26150399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06B44-0143-C32F-8637-E62ED52AFD21}"/>
              </a:ext>
            </a:extLst>
          </p:cNvPr>
          <p:cNvSpPr>
            <a:spLocks noGrp="1"/>
          </p:cNvSpPr>
          <p:nvPr>
            <p:ph type="title"/>
          </p:nvPr>
        </p:nvSpPr>
        <p:spPr/>
        <p:txBody>
          <a:bodyPr/>
          <a:lstStyle/>
          <a:p>
            <a:r>
              <a:rPr lang="ro-RO" dirty="0"/>
              <a:t>Motoare de curent continuu</a:t>
            </a:r>
          </a:p>
        </p:txBody>
      </p:sp>
      <p:sp>
        <p:nvSpPr>
          <p:cNvPr id="3" name="Content Placeholder 2">
            <a:extLst>
              <a:ext uri="{FF2B5EF4-FFF2-40B4-BE49-F238E27FC236}">
                <a16:creationId xmlns:a16="http://schemas.microsoft.com/office/drawing/2014/main" id="{F398C5EA-86F8-3672-C007-77F4DEB913BE}"/>
              </a:ext>
            </a:extLst>
          </p:cNvPr>
          <p:cNvSpPr>
            <a:spLocks noGrp="1"/>
          </p:cNvSpPr>
          <p:nvPr>
            <p:ph idx="1"/>
          </p:nvPr>
        </p:nvSpPr>
        <p:spPr/>
        <p:txBody>
          <a:bodyPr/>
          <a:lstStyle/>
          <a:p>
            <a:r>
              <a:rPr lang="ro-RO" dirty="0"/>
              <a:t>În funcție de modul de conectare a înfășurării de excitație motoarele de curent continuu se clasifică în</a:t>
            </a:r>
            <a:r>
              <a:rPr lang="en-US" dirty="0"/>
              <a:t>:</a:t>
            </a:r>
          </a:p>
          <a:p>
            <a:pPr lvl="1"/>
            <a:r>
              <a:rPr lang="ro-RO" dirty="0"/>
              <a:t>Motor cu excitație independentă unde înfășurarea statorică și înfășurarea rotorică sunt conectate la două surse separate de tensiune</a:t>
            </a:r>
          </a:p>
          <a:p>
            <a:pPr lvl="1"/>
            <a:r>
              <a:rPr lang="ro-RO" dirty="0"/>
              <a:t>Motor cu excitație paralelă unde înfășurarea statorică și înfășurarea rotorică sunt legate în paralel la aceași sursă de tensiune</a:t>
            </a:r>
          </a:p>
          <a:p>
            <a:pPr lvl="1"/>
            <a:r>
              <a:rPr lang="ro-RO" dirty="0"/>
              <a:t>Motor cu excitație serie unde înfășurarea statorică și înfășurarea rotorică sunt legate în serie</a:t>
            </a:r>
          </a:p>
          <a:p>
            <a:pPr lvl="1"/>
            <a:r>
              <a:rPr lang="ro-RO" dirty="0"/>
              <a:t>Motor cu excitație mixtă unde înfășurarea statorică este divizată în două înfășurări, una conectată în paralel și una conectată în serie</a:t>
            </a:r>
          </a:p>
          <a:p>
            <a:r>
              <a:rPr lang="ro-RO" dirty="0"/>
              <a:t>Pentru acționări electrice de puteri mici și medii, sau pentru acționări ce nu necesită câmp magnetic de excitație variabil, în locul înfășurărilor statorice se folosesc magneți permanenți</a:t>
            </a:r>
          </a:p>
        </p:txBody>
      </p:sp>
      <p:sp>
        <p:nvSpPr>
          <p:cNvPr id="4" name="Footer Placeholder 3">
            <a:extLst>
              <a:ext uri="{FF2B5EF4-FFF2-40B4-BE49-F238E27FC236}">
                <a16:creationId xmlns:a16="http://schemas.microsoft.com/office/drawing/2014/main" id="{5F44303A-49F1-DBEE-E835-58BD5083B429}"/>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B64B3726-186B-E8ED-6BF5-CFAB6F390D59}"/>
              </a:ext>
            </a:extLst>
          </p:cNvPr>
          <p:cNvSpPr>
            <a:spLocks noGrp="1"/>
          </p:cNvSpPr>
          <p:nvPr>
            <p:ph type="sldNum" sz="quarter" idx="12"/>
          </p:nvPr>
        </p:nvSpPr>
        <p:spPr/>
        <p:txBody>
          <a:bodyPr/>
          <a:lstStyle/>
          <a:p>
            <a:fld id="{7AF095F6-C371-440D-B793-540E1B7A7FB7}" type="slidenum">
              <a:rPr lang="en-US" smtClean="0"/>
              <a:t>48</a:t>
            </a:fld>
            <a:endParaRPr lang="en-US"/>
          </a:p>
        </p:txBody>
      </p:sp>
    </p:spTree>
    <p:extLst>
      <p:ext uri="{BB962C8B-B14F-4D97-AF65-F5344CB8AC3E}">
        <p14:creationId xmlns:p14="http://schemas.microsoft.com/office/powerpoint/2010/main" val="4038997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823A-8CEF-087D-E136-527B676BDE8F}"/>
              </a:ext>
            </a:extLst>
          </p:cNvPr>
          <p:cNvSpPr>
            <a:spLocks noGrp="1"/>
          </p:cNvSpPr>
          <p:nvPr>
            <p:ph type="title"/>
          </p:nvPr>
        </p:nvSpPr>
        <p:spPr/>
        <p:txBody>
          <a:bodyPr/>
          <a:lstStyle/>
          <a:p>
            <a:r>
              <a:rPr lang="ro-RO" dirty="0"/>
              <a:t>Motoare de curent continuu</a:t>
            </a:r>
          </a:p>
        </p:txBody>
      </p:sp>
      <p:pic>
        <p:nvPicPr>
          <p:cNvPr id="7" name="Content Placeholder 6">
            <a:extLst>
              <a:ext uri="{FF2B5EF4-FFF2-40B4-BE49-F238E27FC236}">
                <a16:creationId xmlns:a16="http://schemas.microsoft.com/office/drawing/2014/main" id="{72BA4A50-2A9A-57E7-2987-CF42D062211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050041" y="1147763"/>
            <a:ext cx="5568043" cy="5029200"/>
          </a:xfrm>
        </p:spPr>
      </p:pic>
      <p:sp>
        <p:nvSpPr>
          <p:cNvPr id="4" name="Footer Placeholder 3">
            <a:extLst>
              <a:ext uri="{FF2B5EF4-FFF2-40B4-BE49-F238E27FC236}">
                <a16:creationId xmlns:a16="http://schemas.microsoft.com/office/drawing/2014/main" id="{4E245F11-D014-A10B-0EAC-D30E2CF711EE}"/>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79FA8D3A-0938-E05C-1A70-723E2E7D347B}"/>
              </a:ext>
            </a:extLst>
          </p:cNvPr>
          <p:cNvSpPr>
            <a:spLocks noGrp="1"/>
          </p:cNvSpPr>
          <p:nvPr>
            <p:ph type="sldNum" sz="quarter" idx="12"/>
          </p:nvPr>
        </p:nvSpPr>
        <p:spPr/>
        <p:txBody>
          <a:bodyPr/>
          <a:lstStyle/>
          <a:p>
            <a:fld id="{7AF095F6-C371-440D-B793-540E1B7A7FB7}" type="slidenum">
              <a:rPr lang="en-US" smtClean="0"/>
              <a:t>49</a:t>
            </a:fld>
            <a:endParaRPr lang="en-US"/>
          </a:p>
        </p:txBody>
      </p:sp>
    </p:spTree>
    <p:extLst>
      <p:ext uri="{BB962C8B-B14F-4D97-AF65-F5344CB8AC3E}">
        <p14:creationId xmlns:p14="http://schemas.microsoft.com/office/powerpoint/2010/main" val="491085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CE4BAE7-F872-869B-0202-48B7D216A691}"/>
              </a:ext>
            </a:extLst>
          </p:cNvPr>
          <p:cNvSpPr>
            <a:spLocks noGrp="1"/>
          </p:cNvSpPr>
          <p:nvPr>
            <p:ph type="title"/>
          </p:nvPr>
        </p:nvSpPr>
        <p:spPr/>
        <p:txBody>
          <a:bodyPr/>
          <a:lstStyle/>
          <a:p>
            <a:r>
              <a:rPr lang="en-US" dirty="0" err="1"/>
              <a:t>Terminologie</a:t>
            </a:r>
            <a:endParaRPr lang="en-RO" dirty="0"/>
          </a:p>
        </p:txBody>
      </p:sp>
      <p:sp>
        <p:nvSpPr>
          <p:cNvPr id="11" name="Content Placeholder 10">
            <a:extLst>
              <a:ext uri="{FF2B5EF4-FFF2-40B4-BE49-F238E27FC236}">
                <a16:creationId xmlns:a16="http://schemas.microsoft.com/office/drawing/2014/main" id="{67DA82B5-74CE-6F4F-FD17-6EC4298D54A1}"/>
              </a:ext>
            </a:extLst>
          </p:cNvPr>
          <p:cNvSpPr>
            <a:spLocks noGrp="1"/>
          </p:cNvSpPr>
          <p:nvPr>
            <p:ph idx="1"/>
          </p:nvPr>
        </p:nvSpPr>
        <p:spPr/>
        <p:txBody>
          <a:bodyPr/>
          <a:lstStyle/>
          <a:p>
            <a:pPr algn="just"/>
            <a:r>
              <a:rPr lang="ro-RO" dirty="0"/>
              <a:t>Senzor și traductor – noțiuni pe larg folosite în cadrul sistemelor de măsurare</a:t>
            </a:r>
          </a:p>
          <a:p>
            <a:pPr algn="just"/>
            <a:r>
              <a:rPr lang="en-US" dirty="0"/>
              <a:t>“</a:t>
            </a:r>
            <a:r>
              <a:rPr lang="ro-RO" dirty="0"/>
              <a:t>Senzor</a:t>
            </a:r>
            <a:r>
              <a:rPr lang="en-US" dirty="0"/>
              <a:t>” </a:t>
            </a:r>
            <a:r>
              <a:rPr lang="ro-RO" dirty="0"/>
              <a:t>înseamnă </a:t>
            </a:r>
            <a:r>
              <a:rPr lang="en-US" dirty="0"/>
              <a:t>“</a:t>
            </a:r>
            <a:r>
              <a:rPr lang="ro-RO" dirty="0"/>
              <a:t>a percepe</a:t>
            </a:r>
            <a:r>
              <a:rPr lang="en-US" dirty="0"/>
              <a:t>”</a:t>
            </a:r>
            <a:r>
              <a:rPr lang="ro-RO" dirty="0"/>
              <a:t>, foarte folosit în zona americană</a:t>
            </a:r>
          </a:p>
          <a:p>
            <a:pPr algn="just"/>
            <a:r>
              <a:rPr lang="en-US" dirty="0"/>
              <a:t>“</a:t>
            </a:r>
            <a:r>
              <a:rPr lang="ro-RO" dirty="0"/>
              <a:t>Traductor</a:t>
            </a:r>
            <a:r>
              <a:rPr lang="en-US" dirty="0"/>
              <a:t>”</a:t>
            </a:r>
            <a:r>
              <a:rPr lang="ro-RO" dirty="0"/>
              <a:t> înseamnă </a:t>
            </a:r>
            <a:r>
              <a:rPr lang="en-US" dirty="0"/>
              <a:t>“</a:t>
            </a:r>
            <a:r>
              <a:rPr lang="ro-RO" dirty="0"/>
              <a:t>a traversa</a:t>
            </a:r>
            <a:r>
              <a:rPr lang="en-US" dirty="0"/>
              <a:t>”</a:t>
            </a:r>
            <a:r>
              <a:rPr lang="ro-RO" dirty="0"/>
              <a:t>, des folosit în zona europeană</a:t>
            </a:r>
          </a:p>
          <a:p>
            <a:pPr algn="just"/>
            <a:r>
              <a:rPr lang="ro-RO" dirty="0"/>
              <a:t>Senzor – elementul unui sistem de măsurare, care este afectat în mod direct de un fenomen, organism sau o substanță care transportă o cantitate ce urmează a fi măsurată</a:t>
            </a:r>
          </a:p>
          <a:p>
            <a:pPr algn="just"/>
            <a:r>
              <a:rPr lang="ro-RO" dirty="0"/>
              <a:t>Traductor – dispozitiv, utilizat în măsurare, care furnizează o contitate de ieșire având o relație specifică cu cantitatea de intrare</a:t>
            </a:r>
          </a:p>
        </p:txBody>
      </p:sp>
      <p:sp>
        <p:nvSpPr>
          <p:cNvPr id="2" name="Footer Placeholder 1">
            <a:extLst>
              <a:ext uri="{FF2B5EF4-FFF2-40B4-BE49-F238E27FC236}">
                <a16:creationId xmlns:a16="http://schemas.microsoft.com/office/drawing/2014/main" id="{C831BB6E-14E1-9291-A335-54C707477974}"/>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DC369C69-011C-4AD2-BD0C-5BD1A6AB3AC7}"/>
              </a:ext>
            </a:extLst>
          </p:cNvPr>
          <p:cNvSpPr>
            <a:spLocks noGrp="1"/>
          </p:cNvSpPr>
          <p:nvPr>
            <p:ph type="sldNum" sz="quarter" idx="12"/>
          </p:nvPr>
        </p:nvSpPr>
        <p:spPr/>
        <p:txBody>
          <a:bodyPr/>
          <a:lstStyle/>
          <a:p>
            <a:fld id="{7AF095F6-C371-440D-B793-540E1B7A7FB7}" type="slidenum">
              <a:rPr lang="en-US" smtClean="0"/>
              <a:t>5</a:t>
            </a:fld>
            <a:endParaRPr lang="en-US"/>
          </a:p>
        </p:txBody>
      </p:sp>
    </p:spTree>
    <p:extLst>
      <p:ext uri="{BB962C8B-B14F-4D97-AF65-F5344CB8AC3E}">
        <p14:creationId xmlns:p14="http://schemas.microsoft.com/office/powerpoint/2010/main" val="31888488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55936-0095-9103-6537-9D2B173AEB56}"/>
              </a:ext>
            </a:extLst>
          </p:cNvPr>
          <p:cNvSpPr>
            <a:spLocks noGrp="1"/>
          </p:cNvSpPr>
          <p:nvPr>
            <p:ph type="title"/>
          </p:nvPr>
        </p:nvSpPr>
        <p:spPr/>
        <p:txBody>
          <a:bodyPr/>
          <a:lstStyle/>
          <a:p>
            <a:r>
              <a:rPr lang="ro-RO" dirty="0"/>
              <a:t>Motor cu excitație paralelă</a:t>
            </a:r>
          </a:p>
        </p:txBody>
      </p:sp>
      <p:sp>
        <p:nvSpPr>
          <p:cNvPr id="3" name="Content Placeholder 2">
            <a:extLst>
              <a:ext uri="{FF2B5EF4-FFF2-40B4-BE49-F238E27FC236}">
                <a16:creationId xmlns:a16="http://schemas.microsoft.com/office/drawing/2014/main" id="{12BB8DE7-6037-2376-8739-32C0F8D7C607}"/>
              </a:ext>
            </a:extLst>
          </p:cNvPr>
          <p:cNvSpPr>
            <a:spLocks noGrp="1"/>
          </p:cNvSpPr>
          <p:nvPr>
            <p:ph idx="1"/>
          </p:nvPr>
        </p:nvSpPr>
        <p:spPr/>
        <p:txBody>
          <a:bodyPr/>
          <a:lstStyle/>
          <a:p>
            <a:r>
              <a:rPr lang="ro-RO" dirty="0"/>
              <a:t>Este un motor cu perii</a:t>
            </a:r>
          </a:p>
          <a:p>
            <a:r>
              <a:rPr lang="ro-RO" dirty="0"/>
              <a:t>Atât statorul cât și rotorul folosesc aceeași tensiune de intrare</a:t>
            </a:r>
          </a:p>
          <a:p>
            <a:r>
              <a:rPr lang="ro-RO" dirty="0"/>
              <a:t>Avantaje</a:t>
            </a:r>
            <a:r>
              <a:rPr lang="en-US" dirty="0"/>
              <a:t>: </a:t>
            </a:r>
            <a:r>
              <a:rPr lang="ro-RO" dirty="0"/>
              <a:t>reglează automat viteza (exemplul benzii transportoare</a:t>
            </a:r>
            <a:r>
              <a:rPr lang="en-US" dirty="0"/>
              <a:t>: </a:t>
            </a:r>
            <a:r>
              <a:rPr lang="ro-RO" dirty="0"/>
              <a:t>cand se amplasează o greutate ridicată se mărește automat viteza pentru a asigura o deplasare la o viteză constantă)</a:t>
            </a:r>
          </a:p>
          <a:p>
            <a:r>
              <a:rPr lang="ro-RO" dirty="0"/>
              <a:t>Sunt folosite în industria auto datorită simplității de implementare și costuri reduse (deschiderea/ inchiderea electrică a geamurilor, poziționarea scaunelor, etc)</a:t>
            </a:r>
          </a:p>
          <a:p>
            <a:r>
              <a:rPr lang="ro-RO" dirty="0"/>
              <a:t>Folosite în orice industrie (de la liniile de fabricație până la calculatoare)</a:t>
            </a:r>
            <a:endParaRPr lang="en-US" dirty="0"/>
          </a:p>
          <a:p>
            <a:r>
              <a:rPr lang="ro-RO" dirty="0">
                <a:hlinkClick r:id="rId2"/>
              </a:rPr>
              <a:t>Motor cu excitație paralelă</a:t>
            </a:r>
            <a:endParaRPr lang="ro-RO" dirty="0"/>
          </a:p>
        </p:txBody>
      </p:sp>
      <p:sp>
        <p:nvSpPr>
          <p:cNvPr id="4" name="Footer Placeholder 3">
            <a:extLst>
              <a:ext uri="{FF2B5EF4-FFF2-40B4-BE49-F238E27FC236}">
                <a16:creationId xmlns:a16="http://schemas.microsoft.com/office/drawing/2014/main" id="{5182BEC1-FEB2-3E21-B6DE-5EE7FEB69061}"/>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F49B0F0F-B1C9-C23F-3326-1315D35880DE}"/>
              </a:ext>
            </a:extLst>
          </p:cNvPr>
          <p:cNvSpPr>
            <a:spLocks noGrp="1"/>
          </p:cNvSpPr>
          <p:nvPr>
            <p:ph type="sldNum" sz="quarter" idx="12"/>
          </p:nvPr>
        </p:nvSpPr>
        <p:spPr/>
        <p:txBody>
          <a:bodyPr/>
          <a:lstStyle/>
          <a:p>
            <a:fld id="{7AF095F6-C371-440D-B793-540E1B7A7FB7}" type="slidenum">
              <a:rPr lang="en-US" smtClean="0"/>
              <a:t>50</a:t>
            </a:fld>
            <a:endParaRPr lang="en-US"/>
          </a:p>
        </p:txBody>
      </p:sp>
    </p:spTree>
    <p:extLst>
      <p:ext uri="{BB962C8B-B14F-4D97-AF65-F5344CB8AC3E}">
        <p14:creationId xmlns:p14="http://schemas.microsoft.com/office/powerpoint/2010/main" val="23523369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AF4F9-648A-D28A-113E-E0EF461AC650}"/>
              </a:ext>
            </a:extLst>
          </p:cNvPr>
          <p:cNvSpPr>
            <a:spLocks noGrp="1"/>
          </p:cNvSpPr>
          <p:nvPr>
            <p:ph type="title"/>
          </p:nvPr>
        </p:nvSpPr>
        <p:spPr>
          <a:xfrm>
            <a:off x="565824" y="178281"/>
            <a:ext cx="8927311" cy="754374"/>
          </a:xfrm>
        </p:spPr>
        <p:txBody>
          <a:bodyPr>
            <a:normAutofit/>
          </a:bodyPr>
          <a:lstStyle/>
          <a:p>
            <a:r>
              <a:rPr lang="ro-RO" sz="3800" dirty="0"/>
              <a:t>Alte tipuri de motoare de curent continuu</a:t>
            </a:r>
          </a:p>
        </p:txBody>
      </p:sp>
      <p:sp>
        <p:nvSpPr>
          <p:cNvPr id="3" name="Content Placeholder 2">
            <a:extLst>
              <a:ext uri="{FF2B5EF4-FFF2-40B4-BE49-F238E27FC236}">
                <a16:creationId xmlns:a16="http://schemas.microsoft.com/office/drawing/2014/main" id="{6E90410C-D31F-097A-8DE1-A459651A677F}"/>
              </a:ext>
            </a:extLst>
          </p:cNvPr>
          <p:cNvSpPr>
            <a:spLocks noGrp="1"/>
          </p:cNvSpPr>
          <p:nvPr>
            <p:ph idx="1"/>
          </p:nvPr>
        </p:nvSpPr>
        <p:spPr/>
        <p:txBody>
          <a:bodyPr/>
          <a:lstStyle/>
          <a:p>
            <a:r>
              <a:rPr lang="ro-RO" dirty="0"/>
              <a:t>Motorul pas cu pas</a:t>
            </a:r>
          </a:p>
          <a:p>
            <a:pPr lvl="1"/>
            <a:r>
              <a:rPr lang="ro-RO" dirty="0"/>
              <a:t>Este un motor fără perii care permite o deplasare precisă, presetată, de la un punct la altul (scanner, HDD, dispozitive laser)</a:t>
            </a:r>
          </a:p>
          <a:p>
            <a:pPr lvl="1"/>
            <a:r>
              <a:rPr lang="ro-RO" dirty="0">
                <a:hlinkClick r:id="rId2"/>
              </a:rPr>
              <a:t>Motor pas cu pas</a:t>
            </a:r>
            <a:endParaRPr lang="ro-RO" dirty="0"/>
          </a:p>
          <a:p>
            <a:r>
              <a:rPr lang="ro-RO" dirty="0"/>
              <a:t>Motorul de curent continuu fără miez</a:t>
            </a:r>
          </a:p>
          <a:p>
            <a:pPr lvl="1"/>
            <a:r>
              <a:rPr lang="ro-RO" dirty="0"/>
              <a:t>Miezul de aluminiu sau de cupru se învârte în jurul unui magnet</a:t>
            </a:r>
          </a:p>
          <a:p>
            <a:pPr lvl="1"/>
            <a:r>
              <a:rPr lang="ro-RO" dirty="0"/>
              <a:t>Se folosește în industria IT</a:t>
            </a:r>
          </a:p>
          <a:p>
            <a:pPr lvl="1"/>
            <a:r>
              <a:rPr lang="ro-RO" dirty="0"/>
              <a:t>Se încălzesc foarte repede și necesită ventilare</a:t>
            </a:r>
          </a:p>
          <a:p>
            <a:r>
              <a:rPr lang="ro-RO" dirty="0"/>
              <a:t>Motorul de curent continuu plat</a:t>
            </a:r>
          </a:p>
          <a:p>
            <a:pPr lvl="1"/>
            <a:r>
              <a:rPr lang="ro-RO" dirty="0"/>
              <a:t>Similar celui fără miez</a:t>
            </a:r>
          </a:p>
          <a:p>
            <a:pPr lvl="1"/>
            <a:r>
              <a:rPr lang="ro-RO" dirty="0"/>
              <a:t>Permite controlul vitezei în timp real</a:t>
            </a:r>
          </a:p>
          <a:p>
            <a:pPr lvl="1"/>
            <a:r>
              <a:rPr lang="ro-RO" dirty="0">
                <a:hlinkClick r:id="rId3"/>
              </a:rPr>
              <a:t>Motor plat</a:t>
            </a:r>
            <a:endParaRPr lang="ro-RO" dirty="0"/>
          </a:p>
        </p:txBody>
      </p:sp>
      <p:sp>
        <p:nvSpPr>
          <p:cNvPr id="4" name="Footer Placeholder 3">
            <a:extLst>
              <a:ext uri="{FF2B5EF4-FFF2-40B4-BE49-F238E27FC236}">
                <a16:creationId xmlns:a16="http://schemas.microsoft.com/office/drawing/2014/main" id="{9CD103D3-6D64-F0E5-50BA-29B65B267268}"/>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CD03F71A-DB47-9EE5-3ACC-C07F3BBC6A1E}"/>
              </a:ext>
            </a:extLst>
          </p:cNvPr>
          <p:cNvSpPr>
            <a:spLocks noGrp="1"/>
          </p:cNvSpPr>
          <p:nvPr>
            <p:ph type="sldNum" sz="quarter" idx="12"/>
          </p:nvPr>
        </p:nvSpPr>
        <p:spPr/>
        <p:txBody>
          <a:bodyPr/>
          <a:lstStyle/>
          <a:p>
            <a:fld id="{7AF095F6-C371-440D-B793-540E1B7A7FB7}" type="slidenum">
              <a:rPr lang="en-US" smtClean="0"/>
              <a:t>51</a:t>
            </a:fld>
            <a:endParaRPr lang="en-US"/>
          </a:p>
        </p:txBody>
      </p:sp>
      <p:pic>
        <p:nvPicPr>
          <p:cNvPr id="7" name="Picture 6">
            <a:extLst>
              <a:ext uri="{FF2B5EF4-FFF2-40B4-BE49-F238E27FC236}">
                <a16:creationId xmlns:a16="http://schemas.microsoft.com/office/drawing/2014/main" id="{D8B42A47-8704-3586-3034-2AA208F127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08324" y="3644208"/>
            <a:ext cx="2770610" cy="2747962"/>
          </a:xfrm>
          <a:prstGeom prst="rect">
            <a:avLst/>
          </a:prstGeom>
        </p:spPr>
      </p:pic>
    </p:spTree>
    <p:extLst>
      <p:ext uri="{BB962C8B-B14F-4D97-AF65-F5344CB8AC3E}">
        <p14:creationId xmlns:p14="http://schemas.microsoft.com/office/powerpoint/2010/main" val="28164430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6FA5B-C0A2-08D0-37DC-F7FACA190D1A}"/>
              </a:ext>
            </a:extLst>
          </p:cNvPr>
          <p:cNvSpPr>
            <a:spLocks noGrp="1"/>
          </p:cNvSpPr>
          <p:nvPr>
            <p:ph type="title"/>
          </p:nvPr>
        </p:nvSpPr>
        <p:spPr/>
        <p:txBody>
          <a:bodyPr>
            <a:normAutofit/>
          </a:bodyPr>
          <a:lstStyle/>
          <a:p>
            <a:r>
              <a:rPr lang="ro-RO" sz="3500" dirty="0"/>
              <a:t>Structura generală a unui sistem de acționare</a:t>
            </a:r>
          </a:p>
        </p:txBody>
      </p:sp>
      <p:pic>
        <p:nvPicPr>
          <p:cNvPr id="9" name="Content Placeholder 8">
            <a:extLst>
              <a:ext uri="{FF2B5EF4-FFF2-40B4-BE49-F238E27FC236}">
                <a16:creationId xmlns:a16="http://schemas.microsoft.com/office/drawing/2014/main" id="{0C07D6BE-F36A-22BB-D3C5-EC54AEAB285C}"/>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76263" y="1602856"/>
            <a:ext cx="10515600" cy="4119013"/>
          </a:xfrm>
        </p:spPr>
      </p:pic>
      <p:sp>
        <p:nvSpPr>
          <p:cNvPr id="5" name="Footer Placeholder 4">
            <a:extLst>
              <a:ext uri="{FF2B5EF4-FFF2-40B4-BE49-F238E27FC236}">
                <a16:creationId xmlns:a16="http://schemas.microsoft.com/office/drawing/2014/main" id="{718B2AB7-F8AB-9759-4A6A-1F0DABF857A3}"/>
              </a:ext>
            </a:extLst>
          </p:cNvPr>
          <p:cNvSpPr>
            <a:spLocks noGrp="1"/>
          </p:cNvSpPr>
          <p:nvPr>
            <p:ph type="ftr" sz="quarter" idx="11"/>
          </p:nvPr>
        </p:nvSpPr>
        <p:spPr/>
        <p:txBody>
          <a:bodyPr/>
          <a:lstStyle/>
          <a:p>
            <a:r>
              <a:rPr lang="en-US"/>
              <a:t>www.astiautomation.com</a:t>
            </a:r>
          </a:p>
        </p:txBody>
      </p:sp>
      <p:sp>
        <p:nvSpPr>
          <p:cNvPr id="6" name="Slide Number Placeholder 5">
            <a:extLst>
              <a:ext uri="{FF2B5EF4-FFF2-40B4-BE49-F238E27FC236}">
                <a16:creationId xmlns:a16="http://schemas.microsoft.com/office/drawing/2014/main" id="{668EEBF6-792F-71BA-F356-718213342509}"/>
              </a:ext>
            </a:extLst>
          </p:cNvPr>
          <p:cNvSpPr>
            <a:spLocks noGrp="1"/>
          </p:cNvSpPr>
          <p:nvPr>
            <p:ph type="sldNum" sz="quarter" idx="12"/>
          </p:nvPr>
        </p:nvSpPr>
        <p:spPr/>
        <p:txBody>
          <a:bodyPr/>
          <a:lstStyle/>
          <a:p>
            <a:fld id="{7AF095F6-C371-440D-B793-540E1B7A7FB7}" type="slidenum">
              <a:rPr lang="en-US" smtClean="0"/>
              <a:t>52</a:t>
            </a:fld>
            <a:endParaRPr lang="en-US"/>
          </a:p>
        </p:txBody>
      </p:sp>
    </p:spTree>
    <p:extLst>
      <p:ext uri="{BB962C8B-B14F-4D97-AF65-F5344CB8AC3E}">
        <p14:creationId xmlns:p14="http://schemas.microsoft.com/office/powerpoint/2010/main" val="10248907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84259-03FD-DB70-44A7-00CC31C10115}"/>
              </a:ext>
            </a:extLst>
          </p:cNvPr>
          <p:cNvSpPr>
            <a:spLocks noGrp="1"/>
          </p:cNvSpPr>
          <p:nvPr>
            <p:ph type="title"/>
          </p:nvPr>
        </p:nvSpPr>
        <p:spPr/>
        <p:txBody>
          <a:bodyPr>
            <a:noAutofit/>
          </a:bodyPr>
          <a:lstStyle/>
          <a:p>
            <a:r>
              <a:rPr lang="ro-RO" sz="3500" dirty="0"/>
              <a:t>Structura generală a unui sistem de acționare</a:t>
            </a:r>
          </a:p>
        </p:txBody>
      </p:sp>
      <p:sp>
        <p:nvSpPr>
          <p:cNvPr id="4" name="Footer Placeholder 3">
            <a:extLst>
              <a:ext uri="{FF2B5EF4-FFF2-40B4-BE49-F238E27FC236}">
                <a16:creationId xmlns:a16="http://schemas.microsoft.com/office/drawing/2014/main" id="{1B1D0E6A-DC5F-BE6B-FC92-5446D403DC54}"/>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741A8168-DE4B-143F-7FE4-E3786ACB4935}"/>
              </a:ext>
            </a:extLst>
          </p:cNvPr>
          <p:cNvSpPr>
            <a:spLocks noGrp="1"/>
          </p:cNvSpPr>
          <p:nvPr>
            <p:ph type="sldNum" sz="quarter" idx="12"/>
          </p:nvPr>
        </p:nvSpPr>
        <p:spPr/>
        <p:txBody>
          <a:bodyPr/>
          <a:lstStyle/>
          <a:p>
            <a:fld id="{7AF095F6-C371-440D-B793-540E1B7A7FB7}" type="slidenum">
              <a:rPr lang="en-US" smtClean="0"/>
              <a:t>53</a:t>
            </a:fld>
            <a:endParaRPr lang="en-US"/>
          </a:p>
        </p:txBody>
      </p:sp>
      <p:sp>
        <p:nvSpPr>
          <p:cNvPr id="10" name="Content Placeholder 9">
            <a:extLst>
              <a:ext uri="{FF2B5EF4-FFF2-40B4-BE49-F238E27FC236}">
                <a16:creationId xmlns:a16="http://schemas.microsoft.com/office/drawing/2014/main" id="{46AFCB4F-F0CD-469D-8CCD-13DBC765B7F4}"/>
              </a:ext>
            </a:extLst>
          </p:cNvPr>
          <p:cNvSpPr>
            <a:spLocks noGrp="1"/>
          </p:cNvSpPr>
          <p:nvPr>
            <p:ph sz="half" idx="1"/>
          </p:nvPr>
        </p:nvSpPr>
        <p:spPr>
          <a:xfrm>
            <a:off x="838200" y="1403876"/>
            <a:ext cx="5678978" cy="4773087"/>
          </a:xfrm>
        </p:spPr>
        <p:txBody>
          <a:bodyPr/>
          <a:lstStyle/>
          <a:p>
            <a:r>
              <a:rPr lang="ro-RO" dirty="0"/>
              <a:t>Sursele de energie asigură fluxul energetic necesar funcționării fiecărui modul al sistemului</a:t>
            </a:r>
          </a:p>
          <a:p>
            <a:r>
              <a:rPr lang="ro-RO" dirty="0"/>
              <a:t>Controlerul compară parametrii curenți ai mișcării cu cei impuși și realizează corecturile necesare</a:t>
            </a:r>
          </a:p>
          <a:p>
            <a:r>
              <a:rPr lang="ro-RO" dirty="0"/>
              <a:t>Amplificatorul de putere amplifică semnalul corectat într-un semnal de intrare pentru sistemul mecanic reprezentat prin transmisie și sarcină</a:t>
            </a:r>
          </a:p>
          <a:p>
            <a:endParaRPr lang="ro-RO" dirty="0"/>
          </a:p>
        </p:txBody>
      </p:sp>
      <p:pic>
        <p:nvPicPr>
          <p:cNvPr id="11" name="Content Placeholder 6">
            <a:extLst>
              <a:ext uri="{FF2B5EF4-FFF2-40B4-BE49-F238E27FC236}">
                <a16:creationId xmlns:a16="http://schemas.microsoft.com/office/drawing/2014/main" id="{F380306D-FF13-115B-2E7B-50C5BF8B40B6}"/>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772316" y="1403350"/>
            <a:ext cx="3981367" cy="4773613"/>
          </a:xfrm>
        </p:spPr>
      </p:pic>
    </p:spTree>
    <p:extLst>
      <p:ext uri="{BB962C8B-B14F-4D97-AF65-F5344CB8AC3E}">
        <p14:creationId xmlns:p14="http://schemas.microsoft.com/office/powerpoint/2010/main" val="4626471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FA356A-16D4-79DC-A97A-83BBF963A60C}"/>
              </a:ext>
            </a:extLst>
          </p:cNvPr>
          <p:cNvSpPr>
            <a:spLocks noGrp="1"/>
          </p:cNvSpPr>
          <p:nvPr>
            <p:ph type="title"/>
          </p:nvPr>
        </p:nvSpPr>
        <p:spPr>
          <a:xfrm>
            <a:off x="565824" y="178281"/>
            <a:ext cx="8777681" cy="754374"/>
          </a:xfrm>
        </p:spPr>
        <p:txBody>
          <a:bodyPr>
            <a:noAutofit/>
          </a:bodyPr>
          <a:lstStyle/>
          <a:p>
            <a:r>
              <a:rPr lang="ro-RO" sz="3500" dirty="0"/>
              <a:t>Avantajele sistemului de acționare electrică</a:t>
            </a:r>
          </a:p>
        </p:txBody>
      </p:sp>
      <p:sp>
        <p:nvSpPr>
          <p:cNvPr id="8" name="Content Placeholder 7">
            <a:extLst>
              <a:ext uri="{FF2B5EF4-FFF2-40B4-BE49-F238E27FC236}">
                <a16:creationId xmlns:a16="http://schemas.microsoft.com/office/drawing/2014/main" id="{695DEBBE-B916-26AF-F5C8-FD67FD9D9EBB}"/>
              </a:ext>
            </a:extLst>
          </p:cNvPr>
          <p:cNvSpPr>
            <a:spLocks noGrp="1"/>
          </p:cNvSpPr>
          <p:nvPr>
            <p:ph idx="1"/>
          </p:nvPr>
        </p:nvSpPr>
        <p:spPr/>
        <p:txBody>
          <a:bodyPr/>
          <a:lstStyle/>
          <a:p>
            <a:r>
              <a:rPr lang="ro-RO" dirty="0"/>
              <a:t>Disponibilitatea cvasigenerală a energiei electrice</a:t>
            </a:r>
          </a:p>
          <a:p>
            <a:r>
              <a:rPr lang="ro-RO" dirty="0"/>
              <a:t>Simplitate în racordarea la rețeaua electrică</a:t>
            </a:r>
          </a:p>
          <a:p>
            <a:r>
              <a:rPr lang="ro-RO" dirty="0"/>
              <a:t>Fiabilitate ridicată și construcție robustă</a:t>
            </a:r>
          </a:p>
          <a:p>
            <a:r>
              <a:rPr lang="ro-RO" dirty="0"/>
              <a:t>Modalități simple de reglare a mișcării</a:t>
            </a:r>
          </a:p>
          <a:p>
            <a:r>
              <a:rPr lang="ro-RO" dirty="0"/>
              <a:t>Compatibilitatea sistemului de acționare cu sistemul de comandă</a:t>
            </a:r>
          </a:p>
          <a:p>
            <a:r>
              <a:rPr lang="ro-RO" dirty="0"/>
              <a:t>Cost redus</a:t>
            </a:r>
          </a:p>
          <a:p>
            <a:r>
              <a:rPr lang="ro-RO" dirty="0"/>
              <a:t>Motorul de acționare este componenta principală a sistemului și are rolul de a regla viteza</a:t>
            </a:r>
          </a:p>
        </p:txBody>
      </p:sp>
      <p:sp>
        <p:nvSpPr>
          <p:cNvPr id="5" name="Footer Placeholder 4">
            <a:extLst>
              <a:ext uri="{FF2B5EF4-FFF2-40B4-BE49-F238E27FC236}">
                <a16:creationId xmlns:a16="http://schemas.microsoft.com/office/drawing/2014/main" id="{D0FB7DBA-9631-B961-6E18-4813F581D52A}"/>
              </a:ext>
            </a:extLst>
          </p:cNvPr>
          <p:cNvSpPr>
            <a:spLocks noGrp="1"/>
          </p:cNvSpPr>
          <p:nvPr>
            <p:ph type="ftr" sz="quarter" idx="11"/>
          </p:nvPr>
        </p:nvSpPr>
        <p:spPr/>
        <p:txBody>
          <a:bodyPr/>
          <a:lstStyle/>
          <a:p>
            <a:r>
              <a:rPr lang="en-US"/>
              <a:t>www.astiautomation.com</a:t>
            </a:r>
          </a:p>
        </p:txBody>
      </p:sp>
      <p:sp>
        <p:nvSpPr>
          <p:cNvPr id="6" name="Slide Number Placeholder 5">
            <a:extLst>
              <a:ext uri="{FF2B5EF4-FFF2-40B4-BE49-F238E27FC236}">
                <a16:creationId xmlns:a16="http://schemas.microsoft.com/office/drawing/2014/main" id="{53745A9C-ACC9-1B8B-1B6A-AE30C3565BA0}"/>
              </a:ext>
            </a:extLst>
          </p:cNvPr>
          <p:cNvSpPr>
            <a:spLocks noGrp="1"/>
          </p:cNvSpPr>
          <p:nvPr>
            <p:ph type="sldNum" sz="quarter" idx="12"/>
          </p:nvPr>
        </p:nvSpPr>
        <p:spPr/>
        <p:txBody>
          <a:bodyPr/>
          <a:lstStyle/>
          <a:p>
            <a:fld id="{7AF095F6-C371-440D-B793-540E1B7A7FB7}" type="slidenum">
              <a:rPr lang="en-US" smtClean="0"/>
              <a:t>54</a:t>
            </a:fld>
            <a:endParaRPr lang="en-US"/>
          </a:p>
        </p:txBody>
      </p:sp>
    </p:spTree>
    <p:extLst>
      <p:ext uri="{BB962C8B-B14F-4D97-AF65-F5344CB8AC3E}">
        <p14:creationId xmlns:p14="http://schemas.microsoft.com/office/powerpoint/2010/main" val="18612627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51BCB-530A-523D-9CBC-FF877C459317}"/>
              </a:ext>
            </a:extLst>
          </p:cNvPr>
          <p:cNvSpPr>
            <a:spLocks noGrp="1"/>
          </p:cNvSpPr>
          <p:nvPr>
            <p:ph type="title"/>
          </p:nvPr>
        </p:nvSpPr>
        <p:spPr>
          <a:xfrm>
            <a:off x="565824" y="178281"/>
            <a:ext cx="8894060" cy="754374"/>
          </a:xfrm>
        </p:spPr>
        <p:txBody>
          <a:bodyPr>
            <a:noAutofit/>
          </a:bodyPr>
          <a:lstStyle/>
          <a:p>
            <a:r>
              <a:rPr lang="ro-RO" sz="3300" dirty="0"/>
              <a:t>Dezavantajele sistemului de acționare electrică</a:t>
            </a:r>
          </a:p>
        </p:txBody>
      </p:sp>
      <p:sp>
        <p:nvSpPr>
          <p:cNvPr id="3" name="Content Placeholder 2">
            <a:extLst>
              <a:ext uri="{FF2B5EF4-FFF2-40B4-BE49-F238E27FC236}">
                <a16:creationId xmlns:a16="http://schemas.microsoft.com/office/drawing/2014/main" id="{A004A1A3-3928-1914-82B4-DCF89E116C43}"/>
              </a:ext>
            </a:extLst>
          </p:cNvPr>
          <p:cNvSpPr>
            <a:spLocks noGrp="1"/>
          </p:cNvSpPr>
          <p:nvPr>
            <p:ph idx="1"/>
          </p:nvPr>
        </p:nvSpPr>
        <p:spPr/>
        <p:txBody>
          <a:bodyPr/>
          <a:lstStyle/>
          <a:p>
            <a:r>
              <a:rPr lang="ro-RO" dirty="0"/>
              <a:t>Pericolul de electrocutare</a:t>
            </a:r>
          </a:p>
          <a:p>
            <a:r>
              <a:rPr lang="ro-RO" dirty="0"/>
              <a:t>Pericolul de explozie în medii inflamabile</a:t>
            </a:r>
          </a:p>
          <a:p>
            <a:r>
              <a:rPr lang="ro-RO" dirty="0"/>
              <a:t>Raport nefavorabil masă/ putere asociată</a:t>
            </a:r>
          </a:p>
          <a:p>
            <a:r>
              <a:rPr lang="ro-RO" dirty="0"/>
              <a:t>Pierderi mecanice care apar în urma procesului de ventilare, frecare statică și vâscozitate</a:t>
            </a:r>
          </a:p>
          <a:p>
            <a:r>
              <a:rPr lang="ro-RO" dirty="0"/>
              <a:t>Pierderi electrice care apar datorită conductorilor</a:t>
            </a:r>
          </a:p>
          <a:p>
            <a:r>
              <a:rPr lang="ro-RO" dirty="0"/>
              <a:t>Pierderi magnetice care apar datorită scurgerilor sau datorită materialului utilizat (fier)</a:t>
            </a:r>
          </a:p>
        </p:txBody>
      </p:sp>
      <p:sp>
        <p:nvSpPr>
          <p:cNvPr id="4" name="Footer Placeholder 3">
            <a:extLst>
              <a:ext uri="{FF2B5EF4-FFF2-40B4-BE49-F238E27FC236}">
                <a16:creationId xmlns:a16="http://schemas.microsoft.com/office/drawing/2014/main" id="{A3E980DC-BAF1-F91A-8706-8F4FA689589F}"/>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2526C017-1379-EC57-6FB9-35C0CCC61A73}"/>
              </a:ext>
            </a:extLst>
          </p:cNvPr>
          <p:cNvSpPr>
            <a:spLocks noGrp="1"/>
          </p:cNvSpPr>
          <p:nvPr>
            <p:ph type="sldNum" sz="quarter" idx="12"/>
          </p:nvPr>
        </p:nvSpPr>
        <p:spPr/>
        <p:txBody>
          <a:bodyPr/>
          <a:lstStyle/>
          <a:p>
            <a:fld id="{7AF095F6-C371-440D-B793-540E1B7A7FB7}" type="slidenum">
              <a:rPr lang="en-US" smtClean="0"/>
              <a:t>55</a:t>
            </a:fld>
            <a:endParaRPr lang="en-US"/>
          </a:p>
        </p:txBody>
      </p:sp>
    </p:spTree>
    <p:extLst>
      <p:ext uri="{BB962C8B-B14F-4D97-AF65-F5344CB8AC3E}">
        <p14:creationId xmlns:p14="http://schemas.microsoft.com/office/powerpoint/2010/main" val="2328326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DA62CE-7227-0AB5-D707-427577423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15200" y="932655"/>
            <a:ext cx="3089432" cy="2489350"/>
          </a:xfrm>
          <a:prstGeom prst="rect">
            <a:avLst/>
          </a:prstGeom>
        </p:spPr>
      </p:pic>
      <p:sp>
        <p:nvSpPr>
          <p:cNvPr id="2" name="Title 1">
            <a:extLst>
              <a:ext uri="{FF2B5EF4-FFF2-40B4-BE49-F238E27FC236}">
                <a16:creationId xmlns:a16="http://schemas.microsoft.com/office/drawing/2014/main" id="{3EAAF0B2-42B7-9BA2-3897-CA9615C02D15}"/>
              </a:ext>
            </a:extLst>
          </p:cNvPr>
          <p:cNvSpPr>
            <a:spLocks noGrp="1"/>
          </p:cNvSpPr>
          <p:nvPr>
            <p:ph type="title"/>
          </p:nvPr>
        </p:nvSpPr>
        <p:spPr>
          <a:xfrm>
            <a:off x="565824" y="178281"/>
            <a:ext cx="8777681" cy="754374"/>
          </a:xfrm>
        </p:spPr>
        <p:txBody>
          <a:bodyPr>
            <a:noAutofit/>
          </a:bodyPr>
          <a:lstStyle/>
          <a:p>
            <a:r>
              <a:rPr lang="ro-RO" sz="3400" dirty="0"/>
              <a:t>Structura elementelor de acționare electrică</a:t>
            </a:r>
          </a:p>
        </p:txBody>
      </p:sp>
      <p:sp>
        <p:nvSpPr>
          <p:cNvPr id="3" name="Content Placeholder 2">
            <a:extLst>
              <a:ext uri="{FF2B5EF4-FFF2-40B4-BE49-F238E27FC236}">
                <a16:creationId xmlns:a16="http://schemas.microsoft.com/office/drawing/2014/main" id="{FF4EEDA6-DF26-0F4D-C1D4-FD9601DAB16D}"/>
              </a:ext>
            </a:extLst>
          </p:cNvPr>
          <p:cNvSpPr>
            <a:spLocks noGrp="1"/>
          </p:cNvSpPr>
          <p:nvPr>
            <p:ph idx="1"/>
          </p:nvPr>
        </p:nvSpPr>
        <p:spPr/>
        <p:txBody>
          <a:bodyPr/>
          <a:lstStyle/>
          <a:p>
            <a:r>
              <a:rPr lang="ro-RO" dirty="0"/>
              <a:t>Elementele principale ale unui motor</a:t>
            </a:r>
            <a:r>
              <a:rPr lang="en-US" dirty="0"/>
              <a:t>:</a:t>
            </a:r>
          </a:p>
          <a:p>
            <a:pPr lvl="1"/>
            <a:r>
              <a:rPr lang="en-US" dirty="0"/>
              <a:t>Rotor</a:t>
            </a:r>
          </a:p>
          <a:p>
            <a:pPr lvl="1"/>
            <a:r>
              <a:rPr lang="en-US" dirty="0"/>
              <a:t>Stator</a:t>
            </a:r>
          </a:p>
          <a:p>
            <a:pPr lvl="1"/>
            <a:r>
              <a:rPr lang="ro-RO" dirty="0"/>
              <a:t>Înfășurări</a:t>
            </a:r>
          </a:p>
          <a:p>
            <a:pPr lvl="1"/>
            <a:endParaRPr lang="ro-RO" dirty="0"/>
          </a:p>
          <a:p>
            <a:r>
              <a:rPr lang="ro-RO" dirty="0"/>
              <a:t>Un element de acționare electric cuprinde un element fix numit stator și un element variabil numit rotor</a:t>
            </a:r>
          </a:p>
          <a:p>
            <a:r>
              <a:rPr lang="ro-RO" dirty="0"/>
              <a:t>Cele două elemente sunt separate ca poziționare la o distanță ce variază între 0.1mm și 2mm</a:t>
            </a:r>
          </a:p>
          <a:p>
            <a:r>
              <a:rPr lang="ro-RO" dirty="0"/>
              <a:t>Dpdv magnetic, distanța trebuie să fie cât mai mică</a:t>
            </a:r>
          </a:p>
        </p:txBody>
      </p:sp>
      <p:sp>
        <p:nvSpPr>
          <p:cNvPr id="4" name="Footer Placeholder 3">
            <a:extLst>
              <a:ext uri="{FF2B5EF4-FFF2-40B4-BE49-F238E27FC236}">
                <a16:creationId xmlns:a16="http://schemas.microsoft.com/office/drawing/2014/main" id="{0812C909-934A-ED2B-1A19-81F595EA6533}"/>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E055FA74-25D6-32D3-41B3-C75451D73363}"/>
              </a:ext>
            </a:extLst>
          </p:cNvPr>
          <p:cNvSpPr>
            <a:spLocks noGrp="1"/>
          </p:cNvSpPr>
          <p:nvPr>
            <p:ph type="sldNum" sz="quarter" idx="12"/>
          </p:nvPr>
        </p:nvSpPr>
        <p:spPr/>
        <p:txBody>
          <a:bodyPr/>
          <a:lstStyle/>
          <a:p>
            <a:fld id="{7AF095F6-C371-440D-B793-540E1B7A7FB7}" type="slidenum">
              <a:rPr lang="en-US" smtClean="0"/>
              <a:t>56</a:t>
            </a:fld>
            <a:endParaRPr lang="en-US"/>
          </a:p>
        </p:txBody>
      </p:sp>
    </p:spTree>
    <p:extLst>
      <p:ext uri="{BB962C8B-B14F-4D97-AF65-F5344CB8AC3E}">
        <p14:creationId xmlns:p14="http://schemas.microsoft.com/office/powerpoint/2010/main" val="16208729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D2016-F293-052A-7544-726B46E5F61D}"/>
              </a:ext>
            </a:extLst>
          </p:cNvPr>
          <p:cNvSpPr>
            <a:spLocks noGrp="1"/>
          </p:cNvSpPr>
          <p:nvPr>
            <p:ph type="title"/>
          </p:nvPr>
        </p:nvSpPr>
        <p:spPr>
          <a:xfrm>
            <a:off x="565824" y="178281"/>
            <a:ext cx="8827558" cy="754374"/>
          </a:xfrm>
        </p:spPr>
        <p:txBody>
          <a:bodyPr>
            <a:noAutofit/>
          </a:bodyPr>
          <a:lstStyle/>
          <a:p>
            <a:r>
              <a:rPr lang="en-US" sz="3400" dirty="0" err="1"/>
              <a:t>Principiul</a:t>
            </a:r>
            <a:r>
              <a:rPr lang="en-US" sz="3400" dirty="0"/>
              <a:t> de </a:t>
            </a:r>
            <a:r>
              <a:rPr lang="ro-RO" sz="3400" dirty="0"/>
              <a:t>funcționare al unui motor electric</a:t>
            </a:r>
          </a:p>
        </p:txBody>
      </p:sp>
      <p:sp>
        <p:nvSpPr>
          <p:cNvPr id="3" name="Content Placeholder 2">
            <a:extLst>
              <a:ext uri="{FF2B5EF4-FFF2-40B4-BE49-F238E27FC236}">
                <a16:creationId xmlns:a16="http://schemas.microsoft.com/office/drawing/2014/main" id="{211C1B88-240E-2919-1745-905B72E610B4}"/>
              </a:ext>
            </a:extLst>
          </p:cNvPr>
          <p:cNvSpPr>
            <a:spLocks noGrp="1"/>
          </p:cNvSpPr>
          <p:nvPr>
            <p:ph idx="1"/>
          </p:nvPr>
        </p:nvSpPr>
        <p:spPr/>
        <p:txBody>
          <a:bodyPr/>
          <a:lstStyle/>
          <a:p>
            <a:r>
              <a:rPr lang="ro-RO" dirty="0"/>
              <a:t>Curentul din interiorul unui conductor electric se mișcă în cadrul unui câmp magnetic =</a:t>
            </a:r>
            <a:r>
              <a:rPr lang="en-US" dirty="0"/>
              <a:t>&gt; </a:t>
            </a:r>
            <a:r>
              <a:rPr lang="ro-RO" dirty="0"/>
              <a:t>câmp electromagnetic</a:t>
            </a:r>
          </a:p>
          <a:p>
            <a:r>
              <a:rPr lang="ro-RO" dirty="0"/>
              <a:t>Actuatorii oferă posibilitatea de a converti energia electrică în energie mecanică și invers (legea lui Lorentz)</a:t>
            </a:r>
          </a:p>
          <a:p>
            <a:r>
              <a:rPr lang="ro-RO" dirty="0"/>
              <a:t>Actuatorul funcționează în modul motor când energia electrică este transformată în energie mecanică și în modul generator când energia mecanică este transformată în energie electrică</a:t>
            </a:r>
          </a:p>
          <a:p>
            <a:r>
              <a:rPr lang="ro-RO" dirty="0"/>
              <a:t>Atunci când un actuator folosește și energie electrică și energie mecanică, acesta poartă denumirea de disipator (la frânarea motorului)</a:t>
            </a:r>
          </a:p>
        </p:txBody>
      </p:sp>
      <p:sp>
        <p:nvSpPr>
          <p:cNvPr id="4" name="Footer Placeholder 3">
            <a:extLst>
              <a:ext uri="{FF2B5EF4-FFF2-40B4-BE49-F238E27FC236}">
                <a16:creationId xmlns:a16="http://schemas.microsoft.com/office/drawing/2014/main" id="{64317C2E-520C-FCC8-E6E6-46C017615D5D}"/>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90792C02-723D-FB74-552D-A97A7070BAD1}"/>
              </a:ext>
            </a:extLst>
          </p:cNvPr>
          <p:cNvSpPr>
            <a:spLocks noGrp="1"/>
          </p:cNvSpPr>
          <p:nvPr>
            <p:ph type="sldNum" sz="quarter" idx="12"/>
          </p:nvPr>
        </p:nvSpPr>
        <p:spPr/>
        <p:txBody>
          <a:bodyPr/>
          <a:lstStyle/>
          <a:p>
            <a:fld id="{7AF095F6-C371-440D-B793-540E1B7A7FB7}" type="slidenum">
              <a:rPr lang="en-US" smtClean="0"/>
              <a:t>57</a:t>
            </a:fld>
            <a:endParaRPr lang="en-US"/>
          </a:p>
        </p:txBody>
      </p:sp>
    </p:spTree>
    <p:extLst>
      <p:ext uri="{BB962C8B-B14F-4D97-AF65-F5344CB8AC3E}">
        <p14:creationId xmlns:p14="http://schemas.microsoft.com/office/powerpoint/2010/main" val="14886158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B913E-CFB4-2C0A-ED91-E2705D7DED55}"/>
              </a:ext>
            </a:extLst>
          </p:cNvPr>
          <p:cNvSpPr>
            <a:spLocks noGrp="1"/>
          </p:cNvSpPr>
          <p:nvPr>
            <p:ph type="title"/>
          </p:nvPr>
        </p:nvSpPr>
        <p:spPr/>
        <p:txBody>
          <a:bodyPr>
            <a:normAutofit/>
          </a:bodyPr>
          <a:lstStyle/>
          <a:p>
            <a:r>
              <a:rPr lang="ro-RO" dirty="0"/>
              <a:t>Descrierea componentelor</a:t>
            </a:r>
            <a:r>
              <a:rPr lang="en-US" dirty="0"/>
              <a:t>: </a:t>
            </a:r>
            <a:r>
              <a:rPr lang="ro-RO" dirty="0"/>
              <a:t>Statorul</a:t>
            </a:r>
          </a:p>
        </p:txBody>
      </p:sp>
      <p:sp>
        <p:nvSpPr>
          <p:cNvPr id="3" name="Content Placeholder 2">
            <a:extLst>
              <a:ext uri="{FF2B5EF4-FFF2-40B4-BE49-F238E27FC236}">
                <a16:creationId xmlns:a16="http://schemas.microsoft.com/office/drawing/2014/main" id="{A24BBD9F-5455-B08E-AC66-ECF03EA42E54}"/>
              </a:ext>
            </a:extLst>
          </p:cNvPr>
          <p:cNvSpPr>
            <a:spLocks noGrp="1"/>
          </p:cNvSpPr>
          <p:nvPr>
            <p:ph idx="1"/>
          </p:nvPr>
        </p:nvSpPr>
        <p:spPr/>
        <p:txBody>
          <a:bodyPr/>
          <a:lstStyle/>
          <a:p>
            <a:r>
              <a:rPr lang="ro-RO" dirty="0"/>
              <a:t>Construit din magneți și reprezintă punctul de închidere al câmpului magnetic</a:t>
            </a:r>
          </a:p>
          <a:p>
            <a:r>
              <a:rPr lang="ro-RO" dirty="0"/>
              <a:t>Statorul oferă protecție și stabilitate actuatorului</a:t>
            </a:r>
          </a:p>
          <a:p>
            <a:r>
              <a:rPr lang="ro-RO" dirty="0"/>
              <a:t>Cuprinde înfășurări de cupru pentru generarea de câmp magnetic și de forță magnetică</a:t>
            </a:r>
          </a:p>
          <a:p>
            <a:r>
              <a:rPr lang="ro-RO" dirty="0"/>
              <a:t>Dacă se folosesc magneți permanenți atunci înfășurările pot sa nu apară</a:t>
            </a:r>
          </a:p>
          <a:p>
            <a:r>
              <a:rPr lang="ro-RO" dirty="0"/>
              <a:t>Pentru a diminua pierderile magnetice, statorul are o structură laminată</a:t>
            </a:r>
          </a:p>
          <a:p>
            <a:endParaRPr lang="ro-RO" dirty="0"/>
          </a:p>
        </p:txBody>
      </p:sp>
      <p:sp>
        <p:nvSpPr>
          <p:cNvPr id="4" name="Footer Placeholder 3">
            <a:extLst>
              <a:ext uri="{FF2B5EF4-FFF2-40B4-BE49-F238E27FC236}">
                <a16:creationId xmlns:a16="http://schemas.microsoft.com/office/drawing/2014/main" id="{8323AFE7-EFB1-3A62-6E48-21F7C564144A}"/>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AAB652F4-5B21-80B5-21F9-882323FEA8B7}"/>
              </a:ext>
            </a:extLst>
          </p:cNvPr>
          <p:cNvSpPr>
            <a:spLocks noGrp="1"/>
          </p:cNvSpPr>
          <p:nvPr>
            <p:ph type="sldNum" sz="quarter" idx="12"/>
          </p:nvPr>
        </p:nvSpPr>
        <p:spPr/>
        <p:txBody>
          <a:bodyPr/>
          <a:lstStyle/>
          <a:p>
            <a:fld id="{7AF095F6-C371-440D-B793-540E1B7A7FB7}" type="slidenum">
              <a:rPr lang="en-US" smtClean="0"/>
              <a:t>58</a:t>
            </a:fld>
            <a:endParaRPr lang="en-US"/>
          </a:p>
        </p:txBody>
      </p:sp>
    </p:spTree>
    <p:extLst>
      <p:ext uri="{BB962C8B-B14F-4D97-AF65-F5344CB8AC3E}">
        <p14:creationId xmlns:p14="http://schemas.microsoft.com/office/powerpoint/2010/main" val="14687594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47988-F508-8C56-7E7A-A7A100355CBA}"/>
              </a:ext>
            </a:extLst>
          </p:cNvPr>
          <p:cNvSpPr>
            <a:spLocks noGrp="1"/>
          </p:cNvSpPr>
          <p:nvPr>
            <p:ph type="title"/>
          </p:nvPr>
        </p:nvSpPr>
        <p:spPr/>
        <p:txBody>
          <a:bodyPr/>
          <a:lstStyle/>
          <a:p>
            <a:r>
              <a:rPr lang="ro-RO" dirty="0"/>
              <a:t>Descrierea componentelor</a:t>
            </a:r>
            <a:r>
              <a:rPr lang="en-US" dirty="0"/>
              <a:t>: </a:t>
            </a:r>
            <a:r>
              <a:rPr lang="ro-RO" dirty="0"/>
              <a:t>Rotorul</a:t>
            </a:r>
          </a:p>
        </p:txBody>
      </p:sp>
      <p:sp>
        <p:nvSpPr>
          <p:cNvPr id="3" name="Content Placeholder 2">
            <a:extLst>
              <a:ext uri="{FF2B5EF4-FFF2-40B4-BE49-F238E27FC236}">
                <a16:creationId xmlns:a16="http://schemas.microsoft.com/office/drawing/2014/main" id="{0CE52C73-0DA8-009C-F823-E80A2E1BED29}"/>
              </a:ext>
            </a:extLst>
          </p:cNvPr>
          <p:cNvSpPr>
            <a:spLocks noGrp="1"/>
          </p:cNvSpPr>
          <p:nvPr>
            <p:ph idx="1"/>
          </p:nvPr>
        </p:nvSpPr>
        <p:spPr/>
        <p:txBody>
          <a:bodyPr/>
          <a:lstStyle/>
          <a:p>
            <a:r>
              <a:rPr lang="ro-RO" dirty="0"/>
              <a:t>Reprezintă partea mobilă a motorului, poziționat la capătul statorului</a:t>
            </a:r>
          </a:p>
          <a:p>
            <a:r>
              <a:rPr lang="ro-RO" dirty="0"/>
              <a:t>Cuprinde de asemenea înfășurări de cupru având rolul de a genera o forță magnetică atunci când înfășurările sunt traversate de un curent în cadrul unui câmp magnetic (fenomen denumit comutație)</a:t>
            </a:r>
          </a:p>
          <a:p>
            <a:r>
              <a:rPr lang="ro-RO" dirty="0"/>
              <a:t>Rotorul cuprinde la capăt o structură metalică cu proprietăți magnetice, mișcarea fiind în funcție de mișcarea generată de câmpul magnetic al statorului</a:t>
            </a:r>
          </a:p>
          <a:p>
            <a:endParaRPr lang="ro-RO" dirty="0"/>
          </a:p>
        </p:txBody>
      </p:sp>
      <p:sp>
        <p:nvSpPr>
          <p:cNvPr id="4" name="Footer Placeholder 3">
            <a:extLst>
              <a:ext uri="{FF2B5EF4-FFF2-40B4-BE49-F238E27FC236}">
                <a16:creationId xmlns:a16="http://schemas.microsoft.com/office/drawing/2014/main" id="{79815537-75A4-ACC9-AA62-C0128862E644}"/>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7152BD05-0D47-D714-1550-37255FF5ED32}"/>
              </a:ext>
            </a:extLst>
          </p:cNvPr>
          <p:cNvSpPr>
            <a:spLocks noGrp="1"/>
          </p:cNvSpPr>
          <p:nvPr>
            <p:ph type="sldNum" sz="quarter" idx="12"/>
          </p:nvPr>
        </p:nvSpPr>
        <p:spPr/>
        <p:txBody>
          <a:bodyPr/>
          <a:lstStyle/>
          <a:p>
            <a:fld id="{7AF095F6-C371-440D-B793-540E1B7A7FB7}" type="slidenum">
              <a:rPr lang="en-US" smtClean="0"/>
              <a:t>59</a:t>
            </a:fld>
            <a:endParaRPr lang="en-US"/>
          </a:p>
        </p:txBody>
      </p:sp>
    </p:spTree>
    <p:extLst>
      <p:ext uri="{BB962C8B-B14F-4D97-AF65-F5344CB8AC3E}">
        <p14:creationId xmlns:p14="http://schemas.microsoft.com/office/powerpoint/2010/main" val="1255570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35C9D-485C-A1D1-9B9D-0403077AB1B0}"/>
              </a:ext>
            </a:extLst>
          </p:cNvPr>
          <p:cNvSpPr>
            <a:spLocks noGrp="1"/>
          </p:cNvSpPr>
          <p:nvPr>
            <p:ph type="title"/>
          </p:nvPr>
        </p:nvSpPr>
        <p:spPr/>
        <p:txBody>
          <a:bodyPr/>
          <a:lstStyle/>
          <a:p>
            <a:r>
              <a:rPr lang="en-US" dirty="0"/>
              <a:t>No</a:t>
            </a:r>
            <a:r>
              <a:rPr lang="ro-RO" dirty="0"/>
              <a:t>țiunea de traductor</a:t>
            </a:r>
          </a:p>
        </p:txBody>
      </p:sp>
      <p:sp>
        <p:nvSpPr>
          <p:cNvPr id="3" name="Content Placeholder 2">
            <a:extLst>
              <a:ext uri="{FF2B5EF4-FFF2-40B4-BE49-F238E27FC236}">
                <a16:creationId xmlns:a16="http://schemas.microsoft.com/office/drawing/2014/main" id="{84E27DBD-7EAC-2278-B773-CBF2F5D1E37A}"/>
              </a:ext>
            </a:extLst>
          </p:cNvPr>
          <p:cNvSpPr>
            <a:spLocks noGrp="1"/>
          </p:cNvSpPr>
          <p:nvPr>
            <p:ph idx="1"/>
          </p:nvPr>
        </p:nvSpPr>
        <p:spPr/>
        <p:txBody>
          <a:bodyPr/>
          <a:lstStyle/>
          <a:p>
            <a:pPr algn="just"/>
            <a:r>
              <a:rPr lang="ro-RO" dirty="0"/>
              <a:t>Traductorul, într-un cadru general, este un dispozitiv care convertește un semnal de o anumită natură fizică într-un semnal corespunzător având o natură fizică diferită.</a:t>
            </a:r>
          </a:p>
          <a:p>
            <a:pPr algn="just"/>
            <a:r>
              <a:rPr lang="ro-RO" dirty="0"/>
              <a:t>În esență, un convertor de energie</a:t>
            </a:r>
          </a:p>
          <a:p>
            <a:pPr algn="just"/>
            <a:r>
              <a:rPr lang="en-US" dirty="0"/>
              <a:t>C</a:t>
            </a:r>
            <a:r>
              <a:rPr lang="ro-RO" dirty="0"/>
              <a:t>aracter dual</a:t>
            </a:r>
            <a:r>
              <a:rPr lang="en-US" dirty="0"/>
              <a:t>:</a:t>
            </a:r>
          </a:p>
          <a:p>
            <a:pPr lvl="1" algn="just"/>
            <a:r>
              <a:rPr lang="ro-RO" dirty="0"/>
              <a:t>Instrument de măsurat</a:t>
            </a:r>
          </a:p>
          <a:p>
            <a:pPr lvl="1" algn="just"/>
            <a:r>
              <a:rPr lang="ro-RO" dirty="0"/>
              <a:t>Element tipic funcțional al sistemului de automatizare</a:t>
            </a:r>
          </a:p>
          <a:p>
            <a:pPr algn="just"/>
            <a:r>
              <a:rPr lang="ro-RO" dirty="0"/>
              <a:t>Furnizează semnale care pot fi interpretate, deci ieșirea acestuia este, de regulă, un semnal electric</a:t>
            </a:r>
          </a:p>
          <a:p>
            <a:endParaRPr lang="ro-RO" dirty="0"/>
          </a:p>
        </p:txBody>
      </p:sp>
      <p:sp>
        <p:nvSpPr>
          <p:cNvPr id="4" name="Footer Placeholder 3">
            <a:extLst>
              <a:ext uri="{FF2B5EF4-FFF2-40B4-BE49-F238E27FC236}">
                <a16:creationId xmlns:a16="http://schemas.microsoft.com/office/drawing/2014/main" id="{F259BF1E-CE6D-2ACB-2910-5DC3A96AB766}"/>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84A6F66A-2E29-7630-7924-0A37FD836C3B}"/>
              </a:ext>
            </a:extLst>
          </p:cNvPr>
          <p:cNvSpPr>
            <a:spLocks noGrp="1"/>
          </p:cNvSpPr>
          <p:nvPr>
            <p:ph type="sldNum" sz="quarter" idx="12"/>
          </p:nvPr>
        </p:nvSpPr>
        <p:spPr/>
        <p:txBody>
          <a:bodyPr/>
          <a:lstStyle/>
          <a:p>
            <a:fld id="{7AF095F6-C371-440D-B793-540E1B7A7FB7}" type="slidenum">
              <a:rPr lang="en-US" smtClean="0"/>
              <a:t>6</a:t>
            </a:fld>
            <a:endParaRPr lang="en-US"/>
          </a:p>
        </p:txBody>
      </p:sp>
    </p:spTree>
    <p:extLst>
      <p:ext uri="{BB962C8B-B14F-4D97-AF65-F5344CB8AC3E}">
        <p14:creationId xmlns:p14="http://schemas.microsoft.com/office/powerpoint/2010/main" val="15164610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85E66-2349-1771-3877-6D3C4730FE06}"/>
              </a:ext>
            </a:extLst>
          </p:cNvPr>
          <p:cNvSpPr>
            <a:spLocks noGrp="1"/>
          </p:cNvSpPr>
          <p:nvPr>
            <p:ph type="title"/>
          </p:nvPr>
        </p:nvSpPr>
        <p:spPr>
          <a:xfrm>
            <a:off x="565824" y="178281"/>
            <a:ext cx="8960561" cy="754374"/>
          </a:xfrm>
        </p:spPr>
        <p:txBody>
          <a:bodyPr>
            <a:normAutofit fontScale="90000"/>
          </a:bodyPr>
          <a:lstStyle/>
          <a:p>
            <a:r>
              <a:rPr lang="ro-RO" dirty="0"/>
              <a:t>Descrierea componentelor</a:t>
            </a:r>
            <a:r>
              <a:rPr lang="en-US" dirty="0"/>
              <a:t>: </a:t>
            </a:r>
            <a:r>
              <a:rPr lang="ro-RO" dirty="0"/>
              <a:t>Înfășurările</a:t>
            </a:r>
          </a:p>
        </p:txBody>
      </p:sp>
      <p:sp>
        <p:nvSpPr>
          <p:cNvPr id="3" name="Content Placeholder 2">
            <a:extLst>
              <a:ext uri="{FF2B5EF4-FFF2-40B4-BE49-F238E27FC236}">
                <a16:creationId xmlns:a16="http://schemas.microsoft.com/office/drawing/2014/main" id="{C6507840-5B90-AB4E-A28C-1B1A33266998}"/>
              </a:ext>
            </a:extLst>
          </p:cNvPr>
          <p:cNvSpPr>
            <a:spLocks noGrp="1"/>
          </p:cNvSpPr>
          <p:nvPr>
            <p:ph idx="1"/>
          </p:nvPr>
        </p:nvSpPr>
        <p:spPr/>
        <p:txBody>
          <a:bodyPr/>
          <a:lstStyle/>
          <a:p>
            <a:r>
              <a:rPr lang="ro-RO" dirty="0"/>
              <a:t>Se regăsesc atât la nivel de stator, cât și la nivel de rotor și au două funcții specifice</a:t>
            </a:r>
            <a:r>
              <a:rPr lang="en-US" dirty="0"/>
              <a:t>:</a:t>
            </a:r>
          </a:p>
          <a:p>
            <a:pPr lvl="1"/>
            <a:r>
              <a:rPr lang="ro-RO" dirty="0"/>
              <a:t>Generare de câmp magnetic (înfășurări subțiri, curenți mici)</a:t>
            </a:r>
          </a:p>
          <a:p>
            <a:pPr lvl="1"/>
            <a:r>
              <a:rPr lang="ro-RO" dirty="0"/>
              <a:t>Generare de forță în cadrul câmpului magnetic (înfășurări mai groase, curenți mai mari)</a:t>
            </a:r>
          </a:p>
          <a:p>
            <a:r>
              <a:rPr lang="ro-RO" dirty="0"/>
              <a:t>Pot fi înlocuite cu magneți permanenți</a:t>
            </a:r>
          </a:p>
          <a:p>
            <a:r>
              <a:rPr lang="ro-RO" dirty="0"/>
              <a:t>Datorită pierderilor generate în procesul de conductivitate, pierderile încălzesc actuatorul</a:t>
            </a:r>
          </a:p>
        </p:txBody>
      </p:sp>
      <p:sp>
        <p:nvSpPr>
          <p:cNvPr id="4" name="Footer Placeholder 3">
            <a:extLst>
              <a:ext uri="{FF2B5EF4-FFF2-40B4-BE49-F238E27FC236}">
                <a16:creationId xmlns:a16="http://schemas.microsoft.com/office/drawing/2014/main" id="{C457CEA1-EC3B-B625-E034-BDEA0CE804BE}"/>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AA98B599-F6AD-F4BE-E50B-7E2085A5267A}"/>
              </a:ext>
            </a:extLst>
          </p:cNvPr>
          <p:cNvSpPr>
            <a:spLocks noGrp="1"/>
          </p:cNvSpPr>
          <p:nvPr>
            <p:ph type="sldNum" sz="quarter" idx="12"/>
          </p:nvPr>
        </p:nvSpPr>
        <p:spPr/>
        <p:txBody>
          <a:bodyPr/>
          <a:lstStyle/>
          <a:p>
            <a:fld id="{7AF095F6-C371-440D-B793-540E1B7A7FB7}" type="slidenum">
              <a:rPr lang="en-US" smtClean="0"/>
              <a:t>60</a:t>
            </a:fld>
            <a:endParaRPr lang="en-US"/>
          </a:p>
        </p:txBody>
      </p:sp>
    </p:spTree>
    <p:extLst>
      <p:ext uri="{BB962C8B-B14F-4D97-AF65-F5344CB8AC3E}">
        <p14:creationId xmlns:p14="http://schemas.microsoft.com/office/powerpoint/2010/main" val="6269871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CEB45-40CA-8553-068E-CD242EC2AE38}"/>
              </a:ext>
            </a:extLst>
          </p:cNvPr>
          <p:cNvSpPr>
            <a:spLocks noGrp="1"/>
          </p:cNvSpPr>
          <p:nvPr>
            <p:ph type="title"/>
          </p:nvPr>
        </p:nvSpPr>
        <p:spPr/>
        <p:txBody>
          <a:bodyPr>
            <a:normAutofit/>
          </a:bodyPr>
          <a:lstStyle/>
          <a:p>
            <a:r>
              <a:rPr lang="ro-RO" sz="4200" dirty="0"/>
              <a:t>Caracteristici ale acționărilor electrice</a:t>
            </a:r>
          </a:p>
        </p:txBody>
      </p:sp>
      <p:sp>
        <p:nvSpPr>
          <p:cNvPr id="3" name="Content Placeholder 2">
            <a:extLst>
              <a:ext uri="{FF2B5EF4-FFF2-40B4-BE49-F238E27FC236}">
                <a16:creationId xmlns:a16="http://schemas.microsoft.com/office/drawing/2014/main" id="{3537902A-4FE0-010A-812C-F1528112C3EE}"/>
              </a:ext>
            </a:extLst>
          </p:cNvPr>
          <p:cNvSpPr>
            <a:spLocks noGrp="1"/>
          </p:cNvSpPr>
          <p:nvPr>
            <p:ph idx="1"/>
          </p:nvPr>
        </p:nvSpPr>
        <p:spPr/>
        <p:txBody>
          <a:bodyPr/>
          <a:lstStyle/>
          <a:p>
            <a:pPr algn="just"/>
            <a:r>
              <a:rPr lang="ro-RO" dirty="0"/>
              <a:t>Precizie și control</a:t>
            </a:r>
            <a:r>
              <a:rPr lang="en-US" dirty="0"/>
              <a:t>: </a:t>
            </a:r>
            <a:r>
              <a:rPr lang="ro-RO" dirty="0"/>
              <a:t>capacitatea de a controla precis viteza, poziția și cuplul motorului</a:t>
            </a:r>
          </a:p>
          <a:p>
            <a:pPr algn="just"/>
            <a:r>
              <a:rPr lang="ro-RO" dirty="0"/>
              <a:t>Feedback</a:t>
            </a:r>
            <a:r>
              <a:rPr lang="en-US" dirty="0"/>
              <a:t>: </a:t>
            </a:r>
            <a:r>
              <a:rPr lang="ro-RO" dirty="0"/>
              <a:t>utilizarea senzorilor pentru monitorizarea și ajustarea funcționării în timp real</a:t>
            </a:r>
          </a:p>
          <a:p>
            <a:pPr algn="just"/>
            <a:r>
              <a:rPr lang="ro-RO" dirty="0"/>
              <a:t>Eficiență energetică</a:t>
            </a:r>
            <a:r>
              <a:rPr lang="en-US" dirty="0"/>
              <a:t>: </a:t>
            </a:r>
            <a:r>
              <a:rPr lang="ro-RO" dirty="0"/>
              <a:t>optimizarea consumului de energie pentru funcționare economică</a:t>
            </a:r>
          </a:p>
        </p:txBody>
      </p:sp>
      <p:pic>
        <p:nvPicPr>
          <p:cNvPr id="34818" name="Picture 2" descr="How Electric Motors Work - 3 phase AC induction motors ac motor">
            <a:extLst>
              <a:ext uri="{FF2B5EF4-FFF2-40B4-BE49-F238E27FC236}">
                <a16:creationId xmlns:a16="http://schemas.microsoft.com/office/drawing/2014/main" id="{614C2983-5328-6381-3366-DBA17AB4C41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07508" y="3425511"/>
            <a:ext cx="4889885" cy="275145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E596AA38-886C-1807-B247-900D37A59C1F}"/>
              </a:ext>
            </a:extLst>
          </p:cNvPr>
          <p:cNvSpPr>
            <a:spLocks noGrp="1"/>
          </p:cNvSpPr>
          <p:nvPr>
            <p:ph type="ftr" sz="quarter" idx="11"/>
          </p:nvPr>
        </p:nvSpPr>
        <p:spPr>
          <a:xfrm>
            <a:off x="4038600" y="6356350"/>
            <a:ext cx="4114800" cy="365125"/>
          </a:xfrm>
        </p:spPr>
        <p:txBody>
          <a:bodyPr/>
          <a:lstStyle/>
          <a:p>
            <a:r>
              <a:rPr lang="en-US" dirty="0"/>
              <a:t>www.astiautomation.com</a:t>
            </a:r>
          </a:p>
        </p:txBody>
      </p:sp>
      <p:sp>
        <p:nvSpPr>
          <p:cNvPr id="5" name="Slide Number Placeholder 4">
            <a:extLst>
              <a:ext uri="{FF2B5EF4-FFF2-40B4-BE49-F238E27FC236}">
                <a16:creationId xmlns:a16="http://schemas.microsoft.com/office/drawing/2014/main" id="{8FCAE15B-15F6-A325-2E82-50F74B4C67AF}"/>
              </a:ext>
            </a:extLst>
          </p:cNvPr>
          <p:cNvSpPr>
            <a:spLocks noGrp="1"/>
          </p:cNvSpPr>
          <p:nvPr>
            <p:ph type="sldNum" sz="quarter" idx="12"/>
          </p:nvPr>
        </p:nvSpPr>
        <p:spPr>
          <a:xfrm>
            <a:off x="8610600" y="6356350"/>
            <a:ext cx="2743200" cy="365125"/>
          </a:xfrm>
        </p:spPr>
        <p:txBody>
          <a:bodyPr/>
          <a:lstStyle/>
          <a:p>
            <a:fld id="{7AF095F6-C371-440D-B793-540E1B7A7FB7}" type="slidenum">
              <a:rPr lang="en-US" smtClean="0"/>
              <a:t>61</a:t>
            </a:fld>
            <a:endParaRPr lang="en-US" dirty="0"/>
          </a:p>
        </p:txBody>
      </p:sp>
    </p:spTree>
    <p:extLst>
      <p:ext uri="{BB962C8B-B14F-4D97-AF65-F5344CB8AC3E}">
        <p14:creationId xmlns:p14="http://schemas.microsoft.com/office/powerpoint/2010/main" val="31203451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F5D7C-BA7B-22F3-4FA5-B8C0F73F3F7E}"/>
              </a:ext>
            </a:extLst>
          </p:cNvPr>
          <p:cNvSpPr>
            <a:spLocks noGrp="1"/>
          </p:cNvSpPr>
          <p:nvPr>
            <p:ph type="title"/>
          </p:nvPr>
        </p:nvSpPr>
        <p:spPr/>
        <p:txBody>
          <a:bodyPr/>
          <a:lstStyle/>
          <a:p>
            <a:r>
              <a:rPr lang="ro-RO" dirty="0"/>
              <a:t>Beneficiile acționărilor electrice</a:t>
            </a:r>
          </a:p>
        </p:txBody>
      </p:sp>
      <p:sp>
        <p:nvSpPr>
          <p:cNvPr id="3" name="Content Placeholder 2">
            <a:extLst>
              <a:ext uri="{FF2B5EF4-FFF2-40B4-BE49-F238E27FC236}">
                <a16:creationId xmlns:a16="http://schemas.microsoft.com/office/drawing/2014/main" id="{6F46363F-B122-F7A5-811A-7C93F879903D}"/>
              </a:ext>
            </a:extLst>
          </p:cNvPr>
          <p:cNvSpPr>
            <a:spLocks noGrp="1"/>
          </p:cNvSpPr>
          <p:nvPr>
            <p:ph idx="1"/>
          </p:nvPr>
        </p:nvSpPr>
        <p:spPr/>
        <p:txBody>
          <a:bodyPr/>
          <a:lstStyle/>
          <a:p>
            <a:pPr algn="just"/>
            <a:r>
              <a:rPr lang="ro-RO" dirty="0"/>
              <a:t>Fiabilitate</a:t>
            </a:r>
            <a:r>
              <a:rPr lang="en-US" dirty="0"/>
              <a:t>: </a:t>
            </a:r>
            <a:r>
              <a:rPr lang="ro-RO" dirty="0"/>
              <a:t>operare constantă și fiabilă în diverse condiții</a:t>
            </a:r>
          </a:p>
          <a:p>
            <a:pPr algn="just"/>
            <a:r>
              <a:rPr lang="ro-RO" dirty="0"/>
              <a:t>Versatilitate</a:t>
            </a:r>
            <a:r>
              <a:rPr lang="en-US" dirty="0"/>
              <a:t>: </a:t>
            </a:r>
            <a:r>
              <a:rPr lang="ro-RO" dirty="0"/>
              <a:t>adaptabilitate la o gamă largă de aplicații industriale și comerciale</a:t>
            </a:r>
          </a:p>
          <a:p>
            <a:pPr algn="just"/>
            <a:r>
              <a:rPr lang="ro-RO" dirty="0"/>
              <a:t>Automatizare</a:t>
            </a:r>
            <a:r>
              <a:rPr lang="en-US" dirty="0"/>
              <a:t>: </a:t>
            </a:r>
            <a:r>
              <a:rPr lang="ro-RO" dirty="0"/>
              <a:t>facilitează implementarea sistemelor de automatizare complexe</a:t>
            </a:r>
          </a:p>
          <a:p>
            <a:pPr algn="just"/>
            <a:r>
              <a:rPr lang="ro-RO" dirty="0"/>
              <a:t>Exemple</a:t>
            </a:r>
            <a:r>
              <a:rPr lang="en-US" dirty="0"/>
              <a:t>:</a:t>
            </a:r>
          </a:p>
          <a:p>
            <a:pPr lvl="1" algn="just"/>
            <a:r>
              <a:rPr lang="ro-RO" dirty="0"/>
              <a:t>Servomotoarele utilizate în robotică pentru control precis al mișcărilor</a:t>
            </a:r>
          </a:p>
          <a:p>
            <a:pPr lvl="1" algn="just"/>
            <a:r>
              <a:rPr lang="ro-RO" dirty="0"/>
              <a:t>Motoare pas cu pas în imprimante 3D pentru poziționare exactă</a:t>
            </a:r>
          </a:p>
          <a:p>
            <a:pPr lvl="1" algn="just"/>
            <a:r>
              <a:rPr lang="ro-RO" dirty="0"/>
              <a:t>Motoare AC în sistemele de climatizare și ventilare</a:t>
            </a:r>
          </a:p>
        </p:txBody>
      </p:sp>
      <p:sp>
        <p:nvSpPr>
          <p:cNvPr id="4" name="Footer Placeholder 3">
            <a:extLst>
              <a:ext uri="{FF2B5EF4-FFF2-40B4-BE49-F238E27FC236}">
                <a16:creationId xmlns:a16="http://schemas.microsoft.com/office/drawing/2014/main" id="{F7D9F0A6-2EAE-2BF2-1BEA-9E3E0B386F98}"/>
              </a:ext>
            </a:extLst>
          </p:cNvPr>
          <p:cNvSpPr>
            <a:spLocks noGrp="1"/>
          </p:cNvSpPr>
          <p:nvPr>
            <p:ph type="ftr" sz="quarter" idx="11"/>
          </p:nvPr>
        </p:nvSpPr>
        <p:spPr>
          <a:xfrm>
            <a:off x="4038600" y="6356350"/>
            <a:ext cx="4114800" cy="365125"/>
          </a:xfrm>
        </p:spPr>
        <p:txBody>
          <a:bodyPr/>
          <a:lstStyle/>
          <a:p>
            <a:r>
              <a:rPr lang="en-US" dirty="0"/>
              <a:t>www.astiautomation.com</a:t>
            </a:r>
          </a:p>
        </p:txBody>
      </p:sp>
      <p:sp>
        <p:nvSpPr>
          <p:cNvPr id="5" name="Slide Number Placeholder 4">
            <a:extLst>
              <a:ext uri="{FF2B5EF4-FFF2-40B4-BE49-F238E27FC236}">
                <a16:creationId xmlns:a16="http://schemas.microsoft.com/office/drawing/2014/main" id="{60B83EE1-9E94-FD2D-99AD-93BD4749FDBC}"/>
              </a:ext>
            </a:extLst>
          </p:cNvPr>
          <p:cNvSpPr>
            <a:spLocks noGrp="1"/>
          </p:cNvSpPr>
          <p:nvPr>
            <p:ph type="sldNum" sz="quarter" idx="12"/>
          </p:nvPr>
        </p:nvSpPr>
        <p:spPr>
          <a:xfrm>
            <a:off x="8610600" y="6356350"/>
            <a:ext cx="2743200" cy="365125"/>
          </a:xfrm>
        </p:spPr>
        <p:txBody>
          <a:bodyPr/>
          <a:lstStyle/>
          <a:p>
            <a:fld id="{7AF095F6-C371-440D-B793-540E1B7A7FB7}" type="slidenum">
              <a:rPr lang="en-US" smtClean="0"/>
              <a:t>62</a:t>
            </a:fld>
            <a:endParaRPr lang="en-US" dirty="0"/>
          </a:p>
        </p:txBody>
      </p:sp>
    </p:spTree>
    <p:extLst>
      <p:ext uri="{BB962C8B-B14F-4D97-AF65-F5344CB8AC3E}">
        <p14:creationId xmlns:p14="http://schemas.microsoft.com/office/powerpoint/2010/main" val="26974660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CAA41-1D3D-603F-3CB2-2860CEE36A12}"/>
              </a:ext>
            </a:extLst>
          </p:cNvPr>
          <p:cNvSpPr>
            <a:spLocks noGrp="1"/>
          </p:cNvSpPr>
          <p:nvPr>
            <p:ph type="title"/>
          </p:nvPr>
        </p:nvSpPr>
        <p:spPr/>
        <p:txBody>
          <a:bodyPr/>
          <a:lstStyle/>
          <a:p>
            <a:r>
              <a:rPr lang="ro-RO" dirty="0"/>
              <a:t>Studiu de caz</a:t>
            </a:r>
            <a:r>
              <a:rPr lang="en-US" dirty="0"/>
              <a:t>: </a:t>
            </a:r>
            <a:r>
              <a:rPr lang="en-US" dirty="0" err="1"/>
              <a:t>servomotorul</a:t>
            </a:r>
            <a:endParaRPr lang="ro-RO" dirty="0"/>
          </a:p>
        </p:txBody>
      </p:sp>
      <p:sp>
        <p:nvSpPr>
          <p:cNvPr id="3" name="Content Placeholder 2">
            <a:extLst>
              <a:ext uri="{FF2B5EF4-FFF2-40B4-BE49-F238E27FC236}">
                <a16:creationId xmlns:a16="http://schemas.microsoft.com/office/drawing/2014/main" id="{D4672657-C1F8-7BA3-BBF7-596FC2607F55}"/>
              </a:ext>
            </a:extLst>
          </p:cNvPr>
          <p:cNvSpPr>
            <a:spLocks noGrp="1"/>
          </p:cNvSpPr>
          <p:nvPr>
            <p:ph idx="1"/>
          </p:nvPr>
        </p:nvSpPr>
        <p:spPr/>
        <p:txBody>
          <a:bodyPr/>
          <a:lstStyle/>
          <a:p>
            <a:r>
              <a:rPr lang="en-US" dirty="0"/>
              <a:t>Un </a:t>
            </a:r>
            <a:r>
              <a:rPr lang="ro-RO" dirty="0"/>
              <a:t>servomotor (sau servo motor sau servo) este un element de acționare care permite controlul poziției (unghiulară sau liniară), viteza și accelerația într-un sistem mecanic</a:t>
            </a:r>
          </a:p>
          <a:p>
            <a:r>
              <a:rPr lang="ro-RO" dirty="0"/>
              <a:t>Este compus dintr-un </a:t>
            </a:r>
            <a:r>
              <a:rPr lang="ro-RO" u="sng" dirty="0"/>
              <a:t>motor</a:t>
            </a:r>
            <a:r>
              <a:rPr lang="ro-RO" dirty="0"/>
              <a:t> potrivit, cuplat la un </a:t>
            </a:r>
            <a:r>
              <a:rPr lang="ro-RO" u="sng" dirty="0"/>
              <a:t>senzor</a:t>
            </a:r>
            <a:r>
              <a:rPr lang="ro-RO" dirty="0"/>
              <a:t> care să ofere feedback de poziție și un </a:t>
            </a:r>
            <a:r>
              <a:rPr lang="ro-RO" u="sng" dirty="0"/>
              <a:t>controler </a:t>
            </a:r>
            <a:r>
              <a:rPr lang="ro-RO" dirty="0"/>
              <a:t>dedicat confecționat specific pentru servomotor</a:t>
            </a:r>
          </a:p>
          <a:p>
            <a:r>
              <a:rPr lang="ro-RO" dirty="0"/>
              <a:t>Termenul de servomotor este folosit în mod deosebit atunci când ne referim la un motor folosit în sistemele de reglare automată în bucla de control închisă</a:t>
            </a:r>
          </a:p>
          <a:p>
            <a:r>
              <a:rPr lang="ro-RO" dirty="0"/>
              <a:t>Sunt folosite în aplicații de robotică,</a:t>
            </a:r>
            <a:endParaRPr lang="en-US" dirty="0"/>
          </a:p>
          <a:p>
            <a:pPr marL="0" indent="0">
              <a:buNone/>
            </a:pPr>
            <a:r>
              <a:rPr lang="ro-RO" dirty="0"/>
              <a:t>mașini CNC și producția automată</a:t>
            </a:r>
          </a:p>
        </p:txBody>
      </p:sp>
      <p:sp>
        <p:nvSpPr>
          <p:cNvPr id="4" name="Footer Placeholder 3">
            <a:extLst>
              <a:ext uri="{FF2B5EF4-FFF2-40B4-BE49-F238E27FC236}">
                <a16:creationId xmlns:a16="http://schemas.microsoft.com/office/drawing/2014/main" id="{7B46BA24-16A0-2119-B176-EF843CA18D75}"/>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F416CB9B-F68E-6537-FADB-75286BA2BD1E}"/>
              </a:ext>
            </a:extLst>
          </p:cNvPr>
          <p:cNvSpPr>
            <a:spLocks noGrp="1"/>
          </p:cNvSpPr>
          <p:nvPr>
            <p:ph type="sldNum" sz="quarter" idx="12"/>
          </p:nvPr>
        </p:nvSpPr>
        <p:spPr/>
        <p:txBody>
          <a:bodyPr/>
          <a:lstStyle/>
          <a:p>
            <a:fld id="{7AF095F6-C371-440D-B793-540E1B7A7FB7}" type="slidenum">
              <a:rPr lang="en-US" smtClean="0"/>
              <a:t>63</a:t>
            </a:fld>
            <a:endParaRPr lang="en-US"/>
          </a:p>
        </p:txBody>
      </p:sp>
      <p:pic>
        <p:nvPicPr>
          <p:cNvPr id="1026" name="Picture 2" descr=" servo motor Diagram">
            <a:extLst>
              <a:ext uri="{FF2B5EF4-FFF2-40B4-BE49-F238E27FC236}">
                <a16:creationId xmlns:a16="http://schemas.microsoft.com/office/drawing/2014/main" id="{03CE7CC0-5A75-CBD7-51D7-E0C0B66F3FAB}"/>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086946" y="4508597"/>
            <a:ext cx="3047308" cy="1758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1392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D7F39-79B8-6E63-F361-F0A42234C64D}"/>
              </a:ext>
            </a:extLst>
          </p:cNvPr>
          <p:cNvSpPr>
            <a:spLocks noGrp="1"/>
          </p:cNvSpPr>
          <p:nvPr>
            <p:ph type="title"/>
          </p:nvPr>
        </p:nvSpPr>
        <p:spPr/>
        <p:txBody>
          <a:bodyPr/>
          <a:lstStyle/>
          <a:p>
            <a:r>
              <a:rPr lang="en-US" dirty="0"/>
              <a:t>Servomotor vs Motor pas cu pas</a:t>
            </a:r>
            <a:endParaRPr lang="ro-RO" dirty="0"/>
          </a:p>
        </p:txBody>
      </p:sp>
      <p:sp>
        <p:nvSpPr>
          <p:cNvPr id="3" name="Content Placeholder 2">
            <a:extLst>
              <a:ext uri="{FF2B5EF4-FFF2-40B4-BE49-F238E27FC236}">
                <a16:creationId xmlns:a16="http://schemas.microsoft.com/office/drawing/2014/main" id="{9A10A47B-B12D-2A64-18EF-68899A4A9F20}"/>
              </a:ext>
            </a:extLst>
          </p:cNvPr>
          <p:cNvSpPr>
            <a:spLocks noGrp="1"/>
          </p:cNvSpPr>
          <p:nvPr>
            <p:ph idx="1"/>
          </p:nvPr>
        </p:nvSpPr>
        <p:spPr/>
        <p:txBody>
          <a:bodyPr/>
          <a:lstStyle/>
          <a:p>
            <a:r>
              <a:rPr lang="en-US" dirty="0" err="1"/>
              <a:t>Servomotorul</a:t>
            </a:r>
            <a:r>
              <a:rPr lang="en-US" dirty="0"/>
              <a:t> </a:t>
            </a:r>
            <a:r>
              <a:rPr lang="en-US" dirty="0" err="1"/>
              <a:t>este</a:t>
            </a:r>
            <a:r>
              <a:rPr lang="en-US" dirty="0"/>
              <a:t> </a:t>
            </a:r>
            <a:r>
              <a:rPr lang="ro-RO" dirty="0"/>
              <a:t>folosit în general în aplicații care necesită performanțe și precizie mult mai mari decât ce ne oferă un motor pas cu pas</a:t>
            </a:r>
          </a:p>
          <a:p>
            <a:r>
              <a:rPr lang="ro-RO" dirty="0"/>
              <a:t>Motoarele pas cu pas pot fi folosite în sisteme de cotnrol în buclă deschisă pentru controlul poziției, fără să folosească un encoder pentru feedback-ul de poziție (semnalul de control specifică deja numărul de pași pe care trebuie să îi execute)</a:t>
            </a:r>
          </a:p>
          <a:p>
            <a:r>
              <a:rPr lang="ro-RO" dirty="0"/>
              <a:t>Motoarele pas cu pas presupun costuri mult mai mici decât un servomotor</a:t>
            </a:r>
          </a:p>
        </p:txBody>
      </p:sp>
      <p:sp>
        <p:nvSpPr>
          <p:cNvPr id="4" name="Footer Placeholder 3">
            <a:extLst>
              <a:ext uri="{FF2B5EF4-FFF2-40B4-BE49-F238E27FC236}">
                <a16:creationId xmlns:a16="http://schemas.microsoft.com/office/drawing/2014/main" id="{588E555F-2342-AB0D-E434-FAD1E500E915}"/>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BA08CF39-DDC9-8F8D-9B4B-2A70FBBD2EC8}"/>
              </a:ext>
            </a:extLst>
          </p:cNvPr>
          <p:cNvSpPr>
            <a:spLocks noGrp="1"/>
          </p:cNvSpPr>
          <p:nvPr>
            <p:ph type="sldNum" sz="quarter" idx="12"/>
          </p:nvPr>
        </p:nvSpPr>
        <p:spPr/>
        <p:txBody>
          <a:bodyPr/>
          <a:lstStyle/>
          <a:p>
            <a:fld id="{7AF095F6-C371-440D-B793-540E1B7A7FB7}" type="slidenum">
              <a:rPr lang="en-US" smtClean="0"/>
              <a:t>64</a:t>
            </a:fld>
            <a:endParaRPr lang="en-US"/>
          </a:p>
        </p:txBody>
      </p:sp>
    </p:spTree>
    <p:extLst>
      <p:ext uri="{BB962C8B-B14F-4D97-AF65-F5344CB8AC3E}">
        <p14:creationId xmlns:p14="http://schemas.microsoft.com/office/powerpoint/2010/main" val="2627616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A8F61-261B-06AF-0A59-92B52CBD0912}"/>
              </a:ext>
            </a:extLst>
          </p:cNvPr>
          <p:cNvSpPr>
            <a:spLocks noGrp="1"/>
          </p:cNvSpPr>
          <p:nvPr>
            <p:ph type="title"/>
          </p:nvPr>
        </p:nvSpPr>
        <p:spPr/>
        <p:txBody>
          <a:bodyPr/>
          <a:lstStyle/>
          <a:p>
            <a:r>
              <a:rPr lang="ro-RO" dirty="0"/>
              <a:t>Encoderul servomotorului</a:t>
            </a:r>
          </a:p>
        </p:txBody>
      </p:sp>
      <p:sp>
        <p:nvSpPr>
          <p:cNvPr id="3" name="Content Placeholder 2">
            <a:extLst>
              <a:ext uri="{FF2B5EF4-FFF2-40B4-BE49-F238E27FC236}">
                <a16:creationId xmlns:a16="http://schemas.microsoft.com/office/drawing/2014/main" id="{3500FD2C-5D0F-2AED-9FAA-146EA8D9C9BF}"/>
              </a:ext>
            </a:extLst>
          </p:cNvPr>
          <p:cNvSpPr>
            <a:spLocks noGrp="1"/>
          </p:cNvSpPr>
          <p:nvPr>
            <p:ph idx="1"/>
          </p:nvPr>
        </p:nvSpPr>
        <p:spPr/>
        <p:txBody>
          <a:bodyPr/>
          <a:lstStyle/>
          <a:p>
            <a:r>
              <a:rPr lang="ro-RO" dirty="0"/>
              <a:t>Cele mai simple servomotoare folosesc potențiometre rezistive pentru controlul poziției (primitiv)</a:t>
            </a:r>
          </a:p>
          <a:p>
            <a:r>
              <a:rPr lang="ro-RO" dirty="0"/>
              <a:t>Servomotoarele moderne folosesc encodere rotative, fie absolute (păstrează poziția și în lipsa unei surse de alimentare), fie incrementale (mai simple și presupun costuri mai mici)</a:t>
            </a:r>
          </a:p>
          <a:p>
            <a:endParaRPr lang="ro-RO" dirty="0"/>
          </a:p>
        </p:txBody>
      </p:sp>
      <p:sp>
        <p:nvSpPr>
          <p:cNvPr id="4" name="Footer Placeholder 3">
            <a:extLst>
              <a:ext uri="{FF2B5EF4-FFF2-40B4-BE49-F238E27FC236}">
                <a16:creationId xmlns:a16="http://schemas.microsoft.com/office/drawing/2014/main" id="{7C6387B4-8E80-3D33-C356-86B7BACC57E2}"/>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85DF48EE-49FE-0C7A-9FE8-98EDE0D857E9}"/>
              </a:ext>
            </a:extLst>
          </p:cNvPr>
          <p:cNvSpPr>
            <a:spLocks noGrp="1"/>
          </p:cNvSpPr>
          <p:nvPr>
            <p:ph type="sldNum" sz="quarter" idx="12"/>
          </p:nvPr>
        </p:nvSpPr>
        <p:spPr/>
        <p:txBody>
          <a:bodyPr/>
          <a:lstStyle/>
          <a:p>
            <a:fld id="{7AF095F6-C371-440D-B793-540E1B7A7FB7}" type="slidenum">
              <a:rPr lang="en-US" smtClean="0"/>
              <a:t>65</a:t>
            </a:fld>
            <a:endParaRPr lang="en-US"/>
          </a:p>
        </p:txBody>
      </p:sp>
      <p:pic>
        <p:nvPicPr>
          <p:cNvPr id="2052" name="Picture 4" descr="Incremental optical rotary encoder | Download Scientific Diagram">
            <a:extLst>
              <a:ext uri="{FF2B5EF4-FFF2-40B4-BE49-F238E27FC236}">
                <a16:creationId xmlns:a16="http://schemas.microsoft.com/office/drawing/2014/main" id="{ABF306C0-25AB-D2AF-59BC-4419D3CEE66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61752" y="3161995"/>
            <a:ext cx="4529398" cy="301496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ifference incremental vs absolute encoders | US Digital">
            <a:extLst>
              <a:ext uri="{FF2B5EF4-FFF2-40B4-BE49-F238E27FC236}">
                <a16:creationId xmlns:a16="http://schemas.microsoft.com/office/drawing/2014/main" id="{0ED38EDA-C94A-32DA-971B-D1104FDE35D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7421" y="3355081"/>
            <a:ext cx="4782828" cy="2821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6899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B40F-E4D3-A3E8-B7E1-1877BD1B7576}"/>
              </a:ext>
            </a:extLst>
          </p:cNvPr>
          <p:cNvSpPr>
            <a:spLocks noGrp="1"/>
          </p:cNvSpPr>
          <p:nvPr>
            <p:ph type="title"/>
          </p:nvPr>
        </p:nvSpPr>
        <p:spPr/>
        <p:txBody>
          <a:bodyPr/>
          <a:lstStyle/>
          <a:p>
            <a:r>
              <a:rPr lang="ro-RO" dirty="0"/>
              <a:t>Tipuri de motoare</a:t>
            </a:r>
            <a:r>
              <a:rPr lang="en-US" dirty="0"/>
              <a:t>: servomotor</a:t>
            </a:r>
            <a:endParaRPr lang="ro-RO" dirty="0"/>
          </a:p>
        </p:txBody>
      </p:sp>
      <p:sp>
        <p:nvSpPr>
          <p:cNvPr id="3" name="Content Placeholder 2">
            <a:extLst>
              <a:ext uri="{FF2B5EF4-FFF2-40B4-BE49-F238E27FC236}">
                <a16:creationId xmlns:a16="http://schemas.microsoft.com/office/drawing/2014/main" id="{37C0C2F6-3BEE-AF0C-CD76-D60D47B3AF47}"/>
              </a:ext>
            </a:extLst>
          </p:cNvPr>
          <p:cNvSpPr>
            <a:spLocks noGrp="1"/>
          </p:cNvSpPr>
          <p:nvPr>
            <p:ph idx="1"/>
          </p:nvPr>
        </p:nvSpPr>
        <p:spPr/>
        <p:txBody>
          <a:bodyPr/>
          <a:lstStyle/>
          <a:p>
            <a:r>
              <a:rPr lang="ro-RO" dirty="0"/>
              <a:t>Tipul de motor folosit nu este de o importanță majoră</a:t>
            </a:r>
          </a:p>
          <a:p>
            <a:r>
              <a:rPr lang="ro-RO" dirty="0"/>
              <a:t>Tipuri diferite de motoare sunt folosite în componența servomotorului</a:t>
            </a:r>
          </a:p>
          <a:p>
            <a:r>
              <a:rPr lang="ro-RO" dirty="0"/>
              <a:t>Cele mai simple sunt motoarele de curent continuu cu perii</a:t>
            </a:r>
          </a:p>
          <a:p>
            <a:r>
              <a:rPr lang="ro-RO" dirty="0"/>
              <a:t>Servomotoarele industriale de costuri mici folosesc chiar și motoare de curent continuu fără perii</a:t>
            </a:r>
          </a:p>
          <a:p>
            <a:r>
              <a:rPr lang="ro-RO" dirty="0"/>
              <a:t>În aplicații industriale de puteri mari, se folosesc motoare de curent alternativ cu inducție</a:t>
            </a:r>
          </a:p>
          <a:p>
            <a:r>
              <a:rPr lang="ro-RO" dirty="0"/>
              <a:t>Pentru performanțe foarte înalte, se folosesc motoare de curent alternativ, fără perii, cu magneți permanenți</a:t>
            </a:r>
          </a:p>
        </p:txBody>
      </p:sp>
      <p:sp>
        <p:nvSpPr>
          <p:cNvPr id="4" name="Footer Placeholder 3">
            <a:extLst>
              <a:ext uri="{FF2B5EF4-FFF2-40B4-BE49-F238E27FC236}">
                <a16:creationId xmlns:a16="http://schemas.microsoft.com/office/drawing/2014/main" id="{FC7111D2-9A05-948F-CF92-3778920244A8}"/>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A126142C-0EBD-AD61-4781-F5D1B54128B1}"/>
              </a:ext>
            </a:extLst>
          </p:cNvPr>
          <p:cNvSpPr>
            <a:spLocks noGrp="1"/>
          </p:cNvSpPr>
          <p:nvPr>
            <p:ph type="sldNum" sz="quarter" idx="12"/>
          </p:nvPr>
        </p:nvSpPr>
        <p:spPr/>
        <p:txBody>
          <a:bodyPr/>
          <a:lstStyle/>
          <a:p>
            <a:fld id="{7AF095F6-C371-440D-B793-540E1B7A7FB7}" type="slidenum">
              <a:rPr lang="en-US" smtClean="0"/>
              <a:t>66</a:t>
            </a:fld>
            <a:endParaRPr lang="en-US"/>
          </a:p>
        </p:txBody>
      </p:sp>
    </p:spTree>
    <p:extLst>
      <p:ext uri="{BB962C8B-B14F-4D97-AF65-F5344CB8AC3E}">
        <p14:creationId xmlns:p14="http://schemas.microsoft.com/office/powerpoint/2010/main" val="26390508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F43E4-AD27-FF2D-C63E-41FBE028A379}"/>
              </a:ext>
            </a:extLst>
          </p:cNvPr>
          <p:cNvSpPr>
            <a:spLocks noGrp="1"/>
          </p:cNvSpPr>
          <p:nvPr>
            <p:ph type="title"/>
          </p:nvPr>
        </p:nvSpPr>
        <p:spPr/>
        <p:txBody>
          <a:bodyPr/>
          <a:lstStyle/>
          <a:p>
            <a:r>
              <a:rPr lang="ro-RO" dirty="0"/>
              <a:t>Principii de funcționare - servomotor</a:t>
            </a:r>
          </a:p>
        </p:txBody>
      </p:sp>
      <p:sp>
        <p:nvSpPr>
          <p:cNvPr id="3" name="Content Placeholder 2">
            <a:extLst>
              <a:ext uri="{FF2B5EF4-FFF2-40B4-BE49-F238E27FC236}">
                <a16:creationId xmlns:a16="http://schemas.microsoft.com/office/drawing/2014/main" id="{494BEF3B-1FE6-75DD-284A-A95787EBE95C}"/>
              </a:ext>
            </a:extLst>
          </p:cNvPr>
          <p:cNvSpPr>
            <a:spLocks noGrp="1"/>
          </p:cNvSpPr>
          <p:nvPr>
            <p:ph idx="1"/>
          </p:nvPr>
        </p:nvSpPr>
        <p:spPr/>
        <p:txBody>
          <a:bodyPr/>
          <a:lstStyle/>
          <a:p>
            <a:pPr algn="just"/>
            <a:r>
              <a:rPr lang="ro-RO" b="1" dirty="0"/>
              <a:t>Def</a:t>
            </a:r>
            <a:r>
              <a:rPr lang="en-US" dirty="0"/>
              <a:t>: </a:t>
            </a:r>
            <a:r>
              <a:rPr lang="ro-RO" dirty="0"/>
              <a:t>motor electric capabil să controleze cu precizie poziția, viteza și cuplul</a:t>
            </a:r>
          </a:p>
          <a:p>
            <a:pPr algn="just"/>
            <a:r>
              <a:rPr lang="ro-RO" dirty="0"/>
              <a:t>Componente</a:t>
            </a:r>
            <a:r>
              <a:rPr lang="en-US" dirty="0"/>
              <a:t>:</a:t>
            </a:r>
          </a:p>
          <a:p>
            <a:pPr lvl="1" algn="just"/>
            <a:r>
              <a:rPr lang="ro-RO" dirty="0"/>
              <a:t>Motor</a:t>
            </a:r>
            <a:r>
              <a:rPr lang="en-US" dirty="0"/>
              <a:t>: </a:t>
            </a:r>
            <a:r>
              <a:rPr lang="ro-RO" dirty="0"/>
              <a:t>DC sau AC</a:t>
            </a:r>
          </a:p>
          <a:p>
            <a:pPr lvl="1" algn="just"/>
            <a:r>
              <a:rPr lang="ro-RO" dirty="0"/>
              <a:t>Controler (Driver)</a:t>
            </a:r>
            <a:r>
              <a:rPr lang="en-US" dirty="0"/>
              <a:t>: </a:t>
            </a:r>
            <a:r>
              <a:rPr lang="ro-RO" dirty="0"/>
              <a:t>unitate electronică care gestionează alimentarea motorului și interpretează semnalele de feedback</a:t>
            </a:r>
          </a:p>
          <a:p>
            <a:pPr lvl="1" algn="just"/>
            <a:r>
              <a:rPr lang="ro-RO" dirty="0"/>
              <a:t>Encoder</a:t>
            </a:r>
            <a:r>
              <a:rPr lang="en-US" dirty="0"/>
              <a:t>: </a:t>
            </a:r>
            <a:r>
              <a:rPr lang="ro-RO" dirty="0"/>
              <a:t>dispozitiv care monitorizează poziția și viteza arborelui motorului</a:t>
            </a:r>
          </a:p>
        </p:txBody>
      </p:sp>
      <p:pic>
        <p:nvPicPr>
          <p:cNvPr id="10" name="Picture 9">
            <a:extLst>
              <a:ext uri="{FF2B5EF4-FFF2-40B4-BE49-F238E27FC236}">
                <a16:creationId xmlns:a16="http://schemas.microsoft.com/office/drawing/2014/main" id="{778EC9AA-4EE9-79AB-2235-5FD2417AFD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96688" y="4228654"/>
            <a:ext cx="4512917" cy="1948308"/>
          </a:xfrm>
          <a:prstGeom prst="rect">
            <a:avLst/>
          </a:prstGeom>
        </p:spPr>
      </p:pic>
      <p:sp>
        <p:nvSpPr>
          <p:cNvPr id="11" name="Footer Placeholder 3">
            <a:extLst>
              <a:ext uri="{FF2B5EF4-FFF2-40B4-BE49-F238E27FC236}">
                <a16:creationId xmlns:a16="http://schemas.microsoft.com/office/drawing/2014/main" id="{39749255-1279-613A-4BC3-C4FE0A1C8123}"/>
              </a:ext>
            </a:extLst>
          </p:cNvPr>
          <p:cNvSpPr>
            <a:spLocks noGrp="1"/>
          </p:cNvSpPr>
          <p:nvPr>
            <p:ph type="ftr" sz="quarter" idx="11"/>
          </p:nvPr>
        </p:nvSpPr>
        <p:spPr>
          <a:xfrm>
            <a:off x="4038600" y="6356350"/>
            <a:ext cx="4114800" cy="365125"/>
          </a:xfrm>
        </p:spPr>
        <p:txBody>
          <a:bodyPr/>
          <a:lstStyle/>
          <a:p>
            <a:r>
              <a:rPr lang="en-US" dirty="0"/>
              <a:t>www.astiautomation.com</a:t>
            </a:r>
          </a:p>
        </p:txBody>
      </p:sp>
      <p:sp>
        <p:nvSpPr>
          <p:cNvPr id="12" name="Slide Number Placeholder 4">
            <a:extLst>
              <a:ext uri="{FF2B5EF4-FFF2-40B4-BE49-F238E27FC236}">
                <a16:creationId xmlns:a16="http://schemas.microsoft.com/office/drawing/2014/main" id="{D4EC30EC-E064-104D-60D9-D0F3980DF4F6}"/>
              </a:ext>
            </a:extLst>
          </p:cNvPr>
          <p:cNvSpPr>
            <a:spLocks noGrp="1"/>
          </p:cNvSpPr>
          <p:nvPr>
            <p:ph type="sldNum" sz="quarter" idx="12"/>
          </p:nvPr>
        </p:nvSpPr>
        <p:spPr>
          <a:xfrm>
            <a:off x="8610600" y="6356350"/>
            <a:ext cx="2743200" cy="365125"/>
          </a:xfrm>
        </p:spPr>
        <p:txBody>
          <a:bodyPr/>
          <a:lstStyle/>
          <a:p>
            <a:fld id="{7AF095F6-C371-440D-B793-540E1B7A7FB7}" type="slidenum">
              <a:rPr lang="en-US" smtClean="0"/>
              <a:t>67</a:t>
            </a:fld>
            <a:endParaRPr lang="en-US" dirty="0"/>
          </a:p>
        </p:txBody>
      </p:sp>
    </p:spTree>
    <p:extLst>
      <p:ext uri="{BB962C8B-B14F-4D97-AF65-F5344CB8AC3E}">
        <p14:creationId xmlns:p14="http://schemas.microsoft.com/office/powerpoint/2010/main" val="4939363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3C011-DC6B-A6BB-BE68-7D24EB6C092F}"/>
              </a:ext>
            </a:extLst>
          </p:cNvPr>
          <p:cNvSpPr>
            <a:spLocks noGrp="1"/>
          </p:cNvSpPr>
          <p:nvPr>
            <p:ph type="title"/>
          </p:nvPr>
        </p:nvSpPr>
        <p:spPr/>
        <p:txBody>
          <a:bodyPr/>
          <a:lstStyle/>
          <a:p>
            <a:r>
              <a:rPr lang="ro-RO" dirty="0"/>
              <a:t>Principii de funcționare - servomotor</a:t>
            </a:r>
          </a:p>
        </p:txBody>
      </p:sp>
      <p:sp>
        <p:nvSpPr>
          <p:cNvPr id="3" name="Content Placeholder 2">
            <a:extLst>
              <a:ext uri="{FF2B5EF4-FFF2-40B4-BE49-F238E27FC236}">
                <a16:creationId xmlns:a16="http://schemas.microsoft.com/office/drawing/2014/main" id="{394E77F3-971A-DFDB-4AD0-81E47CAB7C30}"/>
              </a:ext>
            </a:extLst>
          </p:cNvPr>
          <p:cNvSpPr>
            <a:spLocks noGrp="1"/>
          </p:cNvSpPr>
          <p:nvPr>
            <p:ph idx="1"/>
          </p:nvPr>
        </p:nvSpPr>
        <p:spPr/>
        <p:txBody>
          <a:bodyPr/>
          <a:lstStyle/>
          <a:p>
            <a:pPr algn="just"/>
            <a:r>
              <a:rPr lang="ro-RO" dirty="0"/>
              <a:t>Funcționarea</a:t>
            </a:r>
            <a:r>
              <a:rPr lang="en-US" dirty="0"/>
              <a:t>: </a:t>
            </a:r>
            <a:r>
              <a:rPr lang="ro-RO" dirty="0"/>
              <a:t>controlerul motorului primește un semnal de referință (de ex. poziția dorită) și acesta calculează eroarea dintre poziția actuală și cea dorită, iar în funcție de eroarea calculată controlerul ajustează alimentarea motorului pentru a reduce eroarea și a atinge poziția dorită</a:t>
            </a:r>
          </a:p>
          <a:p>
            <a:pPr algn="just"/>
            <a:r>
              <a:rPr lang="ro-RO" dirty="0"/>
              <a:t>Moduri de operare</a:t>
            </a:r>
            <a:r>
              <a:rPr lang="en-US" dirty="0"/>
              <a:t>:</a:t>
            </a:r>
          </a:p>
          <a:p>
            <a:pPr lvl="1" algn="just"/>
            <a:r>
              <a:rPr lang="ro-RO" dirty="0"/>
              <a:t>Modul de poziție</a:t>
            </a:r>
            <a:r>
              <a:rPr lang="en-US" dirty="0"/>
              <a:t>: </a:t>
            </a:r>
            <a:r>
              <a:rPr lang="ro-RO" dirty="0"/>
              <a:t>controlul precis al poziției</a:t>
            </a:r>
          </a:p>
          <a:p>
            <a:pPr lvl="1" algn="just"/>
            <a:r>
              <a:rPr lang="ro-RO" dirty="0"/>
              <a:t>Modul de viteză</a:t>
            </a:r>
            <a:r>
              <a:rPr lang="en-US" dirty="0"/>
              <a:t>: </a:t>
            </a:r>
            <a:r>
              <a:rPr lang="ro-RO" dirty="0"/>
              <a:t>controlul vitezei de rotație</a:t>
            </a:r>
          </a:p>
          <a:p>
            <a:pPr lvl="1" algn="just"/>
            <a:r>
              <a:rPr lang="ro-RO" dirty="0"/>
              <a:t>Modul de cuplu</a:t>
            </a:r>
            <a:r>
              <a:rPr lang="en-US" dirty="0"/>
              <a:t>: </a:t>
            </a:r>
            <a:r>
              <a:rPr lang="ro-RO" dirty="0"/>
              <a:t>controlul forței de torsiune</a:t>
            </a:r>
          </a:p>
        </p:txBody>
      </p:sp>
      <p:sp>
        <p:nvSpPr>
          <p:cNvPr id="4" name="Footer Placeholder 3">
            <a:extLst>
              <a:ext uri="{FF2B5EF4-FFF2-40B4-BE49-F238E27FC236}">
                <a16:creationId xmlns:a16="http://schemas.microsoft.com/office/drawing/2014/main" id="{AA072073-F11C-2CF0-0D59-3AF0F71797E1}"/>
              </a:ext>
            </a:extLst>
          </p:cNvPr>
          <p:cNvSpPr>
            <a:spLocks noGrp="1"/>
          </p:cNvSpPr>
          <p:nvPr>
            <p:ph type="ftr" sz="quarter" idx="11"/>
          </p:nvPr>
        </p:nvSpPr>
        <p:spPr>
          <a:xfrm>
            <a:off x="4038600" y="6356350"/>
            <a:ext cx="4114800" cy="365125"/>
          </a:xfrm>
        </p:spPr>
        <p:txBody>
          <a:bodyPr/>
          <a:lstStyle/>
          <a:p>
            <a:r>
              <a:rPr lang="en-US" dirty="0"/>
              <a:t>www.astiautomation.com</a:t>
            </a:r>
          </a:p>
        </p:txBody>
      </p:sp>
      <p:sp>
        <p:nvSpPr>
          <p:cNvPr id="5" name="Slide Number Placeholder 4">
            <a:extLst>
              <a:ext uri="{FF2B5EF4-FFF2-40B4-BE49-F238E27FC236}">
                <a16:creationId xmlns:a16="http://schemas.microsoft.com/office/drawing/2014/main" id="{37D9163E-FBCF-45F6-2B69-3090AEE564DC}"/>
              </a:ext>
            </a:extLst>
          </p:cNvPr>
          <p:cNvSpPr>
            <a:spLocks noGrp="1"/>
          </p:cNvSpPr>
          <p:nvPr>
            <p:ph type="sldNum" sz="quarter" idx="12"/>
          </p:nvPr>
        </p:nvSpPr>
        <p:spPr>
          <a:xfrm>
            <a:off x="8610600" y="6356350"/>
            <a:ext cx="2743200" cy="365125"/>
          </a:xfrm>
        </p:spPr>
        <p:txBody>
          <a:bodyPr/>
          <a:lstStyle/>
          <a:p>
            <a:fld id="{7AF095F6-C371-440D-B793-540E1B7A7FB7}" type="slidenum">
              <a:rPr lang="en-US" smtClean="0"/>
              <a:t>68</a:t>
            </a:fld>
            <a:endParaRPr lang="en-US" dirty="0"/>
          </a:p>
        </p:txBody>
      </p:sp>
    </p:spTree>
    <p:extLst>
      <p:ext uri="{BB962C8B-B14F-4D97-AF65-F5344CB8AC3E}">
        <p14:creationId xmlns:p14="http://schemas.microsoft.com/office/powerpoint/2010/main" val="37262308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41394-3560-344A-E0DB-5C46C0BD6BD0}"/>
              </a:ext>
            </a:extLst>
          </p:cNvPr>
          <p:cNvSpPr>
            <a:spLocks noGrp="1"/>
          </p:cNvSpPr>
          <p:nvPr>
            <p:ph type="title"/>
          </p:nvPr>
        </p:nvSpPr>
        <p:spPr/>
        <p:txBody>
          <a:bodyPr/>
          <a:lstStyle/>
          <a:p>
            <a:r>
              <a:rPr lang="ro-RO" dirty="0"/>
              <a:t>Tipuri de servomotoare</a:t>
            </a:r>
          </a:p>
        </p:txBody>
      </p:sp>
      <p:sp>
        <p:nvSpPr>
          <p:cNvPr id="3" name="Content Placeholder 2">
            <a:extLst>
              <a:ext uri="{FF2B5EF4-FFF2-40B4-BE49-F238E27FC236}">
                <a16:creationId xmlns:a16="http://schemas.microsoft.com/office/drawing/2014/main" id="{73C79C81-9087-7BA2-E30C-4B598946B77A}"/>
              </a:ext>
            </a:extLst>
          </p:cNvPr>
          <p:cNvSpPr>
            <a:spLocks noGrp="1"/>
          </p:cNvSpPr>
          <p:nvPr>
            <p:ph idx="1"/>
          </p:nvPr>
        </p:nvSpPr>
        <p:spPr/>
        <p:txBody>
          <a:bodyPr/>
          <a:lstStyle/>
          <a:p>
            <a:r>
              <a:rPr lang="ro-RO" dirty="0"/>
              <a:t>De regulă, servomotoarele se clasifică în</a:t>
            </a:r>
          </a:p>
          <a:p>
            <a:pPr lvl="1"/>
            <a:r>
              <a:rPr lang="ro-RO" dirty="0"/>
              <a:t>Servomotoare în buclă deschisă</a:t>
            </a:r>
          </a:p>
          <a:p>
            <a:pPr lvl="1"/>
            <a:r>
              <a:rPr lang="ro-RO" dirty="0"/>
              <a:t>Servomotoare în buclă închisă</a:t>
            </a:r>
          </a:p>
          <a:p>
            <a:r>
              <a:rPr lang="ro-RO" dirty="0"/>
              <a:t>Servomotoarele în buclă închisă oferă capabilități mult mai ridicate de control și sunt mult mai frecvente</a:t>
            </a:r>
          </a:p>
          <a:p>
            <a:r>
              <a:rPr lang="ro-RO" dirty="0"/>
              <a:t>Performanțele servomotoarelor</a:t>
            </a:r>
          </a:p>
          <a:p>
            <a:pPr lvl="1"/>
            <a:r>
              <a:rPr lang="ro-RO" dirty="0"/>
              <a:t>Cuplul dezvoltat, forța pe care o poate aplica un astfel de motor, măsurată în kg-cm</a:t>
            </a:r>
          </a:p>
          <a:p>
            <a:pPr lvl="1"/>
            <a:r>
              <a:rPr lang="ro-RO" dirty="0"/>
              <a:t>Ex</a:t>
            </a:r>
            <a:r>
              <a:rPr lang="en-US" dirty="0"/>
              <a:t>: </a:t>
            </a:r>
            <a:r>
              <a:rPr lang="ro-RO" dirty="0"/>
              <a:t>un servomotor cu cuplu de 25kg poate ridica un corp de masă 25kg la 1cm față de arborele motorului. Această putere scade cu distanța.</a:t>
            </a:r>
          </a:p>
          <a:p>
            <a:pPr lvl="1"/>
            <a:r>
              <a:rPr lang="ro-RO" dirty="0"/>
              <a:t>Performanțele depind de sursa de alimentare, o tensiune mai mare rezultă într-un cuplu mai mare</a:t>
            </a:r>
          </a:p>
        </p:txBody>
      </p:sp>
      <p:sp>
        <p:nvSpPr>
          <p:cNvPr id="4" name="Footer Placeholder 3">
            <a:extLst>
              <a:ext uri="{FF2B5EF4-FFF2-40B4-BE49-F238E27FC236}">
                <a16:creationId xmlns:a16="http://schemas.microsoft.com/office/drawing/2014/main" id="{4CEBD3B3-C2DE-0C9F-06AC-3DC5B1E23A93}"/>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AAA57819-7315-262C-25AE-45F91C0FFFB4}"/>
              </a:ext>
            </a:extLst>
          </p:cNvPr>
          <p:cNvSpPr>
            <a:spLocks noGrp="1"/>
          </p:cNvSpPr>
          <p:nvPr>
            <p:ph type="sldNum" sz="quarter" idx="12"/>
          </p:nvPr>
        </p:nvSpPr>
        <p:spPr/>
        <p:txBody>
          <a:bodyPr/>
          <a:lstStyle/>
          <a:p>
            <a:fld id="{7AF095F6-C371-440D-B793-540E1B7A7FB7}" type="slidenum">
              <a:rPr lang="en-US" smtClean="0"/>
              <a:t>69</a:t>
            </a:fld>
            <a:endParaRPr lang="en-US"/>
          </a:p>
        </p:txBody>
      </p:sp>
    </p:spTree>
    <p:extLst>
      <p:ext uri="{BB962C8B-B14F-4D97-AF65-F5344CB8AC3E}">
        <p14:creationId xmlns:p14="http://schemas.microsoft.com/office/powerpoint/2010/main" val="1995546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CF2B9-B690-C3C0-0C2F-878209FE6AAB}"/>
              </a:ext>
            </a:extLst>
          </p:cNvPr>
          <p:cNvSpPr>
            <a:spLocks noGrp="1"/>
          </p:cNvSpPr>
          <p:nvPr>
            <p:ph type="title"/>
          </p:nvPr>
        </p:nvSpPr>
        <p:spPr/>
        <p:txBody>
          <a:bodyPr/>
          <a:lstStyle/>
          <a:p>
            <a:r>
              <a:rPr lang="en-US" dirty="0"/>
              <a:t>No</a:t>
            </a:r>
            <a:r>
              <a:rPr lang="ro-RO" dirty="0"/>
              <a:t>țiunea de traductor</a:t>
            </a:r>
          </a:p>
        </p:txBody>
      </p:sp>
      <p:sp>
        <p:nvSpPr>
          <p:cNvPr id="3" name="Content Placeholder 2">
            <a:extLst>
              <a:ext uri="{FF2B5EF4-FFF2-40B4-BE49-F238E27FC236}">
                <a16:creationId xmlns:a16="http://schemas.microsoft.com/office/drawing/2014/main" id="{B6835A47-4B6B-0974-D94D-F0A4949B4C82}"/>
              </a:ext>
            </a:extLst>
          </p:cNvPr>
          <p:cNvSpPr>
            <a:spLocks noGrp="1"/>
          </p:cNvSpPr>
          <p:nvPr>
            <p:ph idx="1"/>
          </p:nvPr>
        </p:nvSpPr>
        <p:spPr/>
        <p:txBody>
          <a:bodyPr/>
          <a:lstStyle/>
          <a:p>
            <a:r>
              <a:rPr lang="ro-RO" dirty="0"/>
              <a:t>Acel dispozitiv care stabilește o corespondență între o mărime fizică (variabilă de proces) variind într-un anumit domeniu prestabilit și un semnal electric calibrat conform unei stări de măsurare</a:t>
            </a:r>
          </a:p>
          <a:p>
            <a:endParaRPr lang="ro-RO" dirty="0"/>
          </a:p>
        </p:txBody>
      </p:sp>
      <p:sp>
        <p:nvSpPr>
          <p:cNvPr id="4" name="Footer Placeholder 3">
            <a:extLst>
              <a:ext uri="{FF2B5EF4-FFF2-40B4-BE49-F238E27FC236}">
                <a16:creationId xmlns:a16="http://schemas.microsoft.com/office/drawing/2014/main" id="{4785C0AA-FA7C-B401-167F-D42E3B9E1522}"/>
              </a:ext>
            </a:extLst>
          </p:cNvPr>
          <p:cNvSpPr>
            <a:spLocks noGrp="1"/>
          </p:cNvSpPr>
          <p:nvPr>
            <p:ph type="ftr" sz="quarter" idx="11"/>
          </p:nvPr>
        </p:nvSpPr>
        <p:spPr/>
        <p:txBody>
          <a:bodyPr/>
          <a:lstStyle/>
          <a:p>
            <a:r>
              <a:rPr lang="en-US" dirty="0"/>
              <a:t>www.astiautomation.com</a:t>
            </a:r>
          </a:p>
        </p:txBody>
      </p:sp>
      <p:sp>
        <p:nvSpPr>
          <p:cNvPr id="5" name="Slide Number Placeholder 4">
            <a:extLst>
              <a:ext uri="{FF2B5EF4-FFF2-40B4-BE49-F238E27FC236}">
                <a16:creationId xmlns:a16="http://schemas.microsoft.com/office/drawing/2014/main" id="{74D0E24E-049A-3BAF-9708-0187ACBF12D0}"/>
              </a:ext>
            </a:extLst>
          </p:cNvPr>
          <p:cNvSpPr>
            <a:spLocks noGrp="1"/>
          </p:cNvSpPr>
          <p:nvPr>
            <p:ph type="sldNum" sz="quarter" idx="12"/>
          </p:nvPr>
        </p:nvSpPr>
        <p:spPr/>
        <p:txBody>
          <a:bodyPr/>
          <a:lstStyle/>
          <a:p>
            <a:fld id="{7AF095F6-C371-440D-B793-540E1B7A7FB7}" type="slidenum">
              <a:rPr lang="en-US" smtClean="0"/>
              <a:t>7</a:t>
            </a:fld>
            <a:endParaRPr lang="en-US" dirty="0"/>
          </a:p>
        </p:txBody>
      </p:sp>
      <p:pic>
        <p:nvPicPr>
          <p:cNvPr id="6" name="Picture 5" descr="A white square with a black background&#10;&#10;Description automatically generated">
            <a:extLst>
              <a:ext uri="{FF2B5EF4-FFF2-40B4-BE49-F238E27FC236}">
                <a16:creationId xmlns:a16="http://schemas.microsoft.com/office/drawing/2014/main" id="{92162DF7-4D92-5F4C-BEA8-004B98730E7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79979" y="2971800"/>
            <a:ext cx="7232041" cy="3051017"/>
          </a:xfrm>
          <a:prstGeom prst="rect">
            <a:avLst/>
          </a:prstGeom>
        </p:spPr>
      </p:pic>
    </p:spTree>
    <p:extLst>
      <p:ext uri="{BB962C8B-B14F-4D97-AF65-F5344CB8AC3E}">
        <p14:creationId xmlns:p14="http://schemas.microsoft.com/office/powerpoint/2010/main" val="30663175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DD279-1039-8E52-F0C5-B344565CE463}"/>
              </a:ext>
            </a:extLst>
          </p:cNvPr>
          <p:cNvSpPr>
            <a:spLocks noGrp="1"/>
          </p:cNvSpPr>
          <p:nvPr>
            <p:ph type="title"/>
          </p:nvPr>
        </p:nvSpPr>
        <p:spPr/>
        <p:txBody>
          <a:bodyPr/>
          <a:lstStyle/>
          <a:p>
            <a:r>
              <a:rPr lang="ro-RO" dirty="0"/>
              <a:t>Mecanismul de control</a:t>
            </a:r>
          </a:p>
        </p:txBody>
      </p:sp>
      <p:sp>
        <p:nvSpPr>
          <p:cNvPr id="3" name="Content Placeholder 2">
            <a:extLst>
              <a:ext uri="{FF2B5EF4-FFF2-40B4-BE49-F238E27FC236}">
                <a16:creationId xmlns:a16="http://schemas.microsoft.com/office/drawing/2014/main" id="{6E1D2516-7E3B-9549-10D4-E80C286B1E9E}"/>
              </a:ext>
            </a:extLst>
          </p:cNvPr>
          <p:cNvSpPr>
            <a:spLocks noGrp="1"/>
          </p:cNvSpPr>
          <p:nvPr>
            <p:ph idx="1"/>
          </p:nvPr>
        </p:nvSpPr>
        <p:spPr>
          <a:xfrm>
            <a:off x="575550" y="1147863"/>
            <a:ext cx="7230900" cy="5029099"/>
          </a:xfrm>
        </p:spPr>
        <p:txBody>
          <a:bodyPr/>
          <a:lstStyle/>
          <a:p>
            <a:r>
              <a:rPr lang="ro-RO" dirty="0"/>
              <a:t>Controlerul trimite un semnal de tip Pulse-Width-Modulation (PWM) către servomotor, care reprezintă poziția dorită</a:t>
            </a:r>
          </a:p>
          <a:p>
            <a:r>
              <a:rPr lang="ro-RO" dirty="0"/>
              <a:t>Durata pulsurilor determină direct poziția motorului</a:t>
            </a:r>
          </a:p>
          <a:p>
            <a:r>
              <a:rPr lang="ro-RO" dirty="0"/>
              <a:t>Servomotorul menține poziția până când un nou semnal este primit de la controler, moment în care acesta se ajustează conform comenzii</a:t>
            </a:r>
          </a:p>
        </p:txBody>
      </p:sp>
      <p:sp>
        <p:nvSpPr>
          <p:cNvPr id="4" name="Footer Placeholder 3">
            <a:extLst>
              <a:ext uri="{FF2B5EF4-FFF2-40B4-BE49-F238E27FC236}">
                <a16:creationId xmlns:a16="http://schemas.microsoft.com/office/drawing/2014/main" id="{A91E87F5-C5B4-7A05-01DB-80D4492AB82A}"/>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E557ACAE-503B-B6F2-9577-2BE36DA47DA3}"/>
              </a:ext>
            </a:extLst>
          </p:cNvPr>
          <p:cNvSpPr>
            <a:spLocks noGrp="1"/>
          </p:cNvSpPr>
          <p:nvPr>
            <p:ph type="sldNum" sz="quarter" idx="12"/>
          </p:nvPr>
        </p:nvSpPr>
        <p:spPr/>
        <p:txBody>
          <a:bodyPr/>
          <a:lstStyle/>
          <a:p>
            <a:fld id="{7AF095F6-C371-440D-B793-540E1B7A7FB7}" type="slidenum">
              <a:rPr lang="en-US" smtClean="0"/>
              <a:t>70</a:t>
            </a:fld>
            <a:endParaRPr lang="en-US"/>
          </a:p>
        </p:txBody>
      </p:sp>
      <p:pic>
        <p:nvPicPr>
          <p:cNvPr id="3074" name="Picture 2" descr="Basics of PWM (Pulse Width Modulation) | Arduino Documentation">
            <a:extLst>
              <a:ext uri="{FF2B5EF4-FFF2-40B4-BE49-F238E27FC236}">
                <a16:creationId xmlns:a16="http://schemas.microsoft.com/office/drawing/2014/main" id="{3A6BCF00-911D-B519-47E8-577499AA6B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6450" y="1147863"/>
            <a:ext cx="4166460" cy="4562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272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B1D20-1292-67BC-61DA-F15DD9846865}"/>
              </a:ext>
            </a:extLst>
          </p:cNvPr>
          <p:cNvSpPr>
            <a:spLocks noGrp="1"/>
          </p:cNvSpPr>
          <p:nvPr>
            <p:ph type="title"/>
          </p:nvPr>
        </p:nvSpPr>
        <p:spPr/>
        <p:txBody>
          <a:bodyPr/>
          <a:lstStyle/>
          <a:p>
            <a:r>
              <a:rPr lang="ro-RO" dirty="0"/>
              <a:t>Mecanismul de control</a:t>
            </a:r>
          </a:p>
        </p:txBody>
      </p:sp>
      <p:pic>
        <p:nvPicPr>
          <p:cNvPr id="7" name="Content Placeholder 6">
            <a:extLst>
              <a:ext uri="{FF2B5EF4-FFF2-40B4-BE49-F238E27FC236}">
                <a16:creationId xmlns:a16="http://schemas.microsoft.com/office/drawing/2014/main" id="{AE86C89B-80C8-7B32-DF06-F8CD509297B6}"/>
              </a:ext>
            </a:extLst>
          </p:cNvPr>
          <p:cNvPicPr>
            <a:picLocks noGrp="1" noChangeAspect="1"/>
          </p:cNvPicPr>
          <p:nvPr>
            <p:ph idx="1"/>
          </p:nvPr>
        </p:nvPicPr>
        <p:blipFill>
          <a:blip r:embed="rId2"/>
          <a:stretch>
            <a:fillRect/>
          </a:stretch>
        </p:blipFill>
        <p:spPr>
          <a:xfrm>
            <a:off x="576263" y="1558656"/>
            <a:ext cx="10515600" cy="3475892"/>
          </a:xfrm>
        </p:spPr>
      </p:pic>
      <p:sp>
        <p:nvSpPr>
          <p:cNvPr id="4" name="Footer Placeholder 3">
            <a:extLst>
              <a:ext uri="{FF2B5EF4-FFF2-40B4-BE49-F238E27FC236}">
                <a16:creationId xmlns:a16="http://schemas.microsoft.com/office/drawing/2014/main" id="{F090E3B9-DC0A-3390-03A3-42CE4C2D6624}"/>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76BB4216-50D0-8E64-41F1-C1FA1AA58421}"/>
              </a:ext>
            </a:extLst>
          </p:cNvPr>
          <p:cNvSpPr>
            <a:spLocks noGrp="1"/>
          </p:cNvSpPr>
          <p:nvPr>
            <p:ph type="sldNum" sz="quarter" idx="12"/>
          </p:nvPr>
        </p:nvSpPr>
        <p:spPr/>
        <p:txBody>
          <a:bodyPr/>
          <a:lstStyle/>
          <a:p>
            <a:fld id="{7AF095F6-C371-440D-B793-540E1B7A7FB7}" type="slidenum">
              <a:rPr lang="en-US" smtClean="0"/>
              <a:t>71</a:t>
            </a:fld>
            <a:endParaRPr lang="en-US"/>
          </a:p>
        </p:txBody>
      </p:sp>
    </p:spTree>
    <p:extLst>
      <p:ext uri="{BB962C8B-B14F-4D97-AF65-F5344CB8AC3E}">
        <p14:creationId xmlns:p14="http://schemas.microsoft.com/office/powerpoint/2010/main" val="37612420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D037C65-8431-C412-FB35-7607A207102C}"/>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889036" y="945486"/>
            <a:ext cx="8413927" cy="4731641"/>
          </a:xfrm>
        </p:spPr>
      </p:pic>
      <p:sp>
        <p:nvSpPr>
          <p:cNvPr id="6" name="Title 5">
            <a:extLst>
              <a:ext uri="{FF2B5EF4-FFF2-40B4-BE49-F238E27FC236}">
                <a16:creationId xmlns:a16="http://schemas.microsoft.com/office/drawing/2014/main" id="{E462B272-818D-6C3E-ADE1-314B88C23BDE}"/>
              </a:ext>
            </a:extLst>
          </p:cNvPr>
          <p:cNvSpPr>
            <a:spLocks noGrp="1"/>
          </p:cNvSpPr>
          <p:nvPr>
            <p:ph type="title"/>
          </p:nvPr>
        </p:nvSpPr>
        <p:spPr>
          <a:xfrm>
            <a:off x="575551" y="63979"/>
            <a:ext cx="8274536" cy="754374"/>
          </a:xfrm>
        </p:spPr>
        <p:txBody>
          <a:bodyPr>
            <a:noAutofit/>
          </a:bodyPr>
          <a:lstStyle/>
          <a:p>
            <a:r>
              <a:rPr lang="ro-RO" sz="2800" dirty="0"/>
              <a:t>Studiu de caz</a:t>
            </a:r>
            <a:r>
              <a:rPr lang="en-US" sz="2800" dirty="0"/>
              <a:t>: </a:t>
            </a:r>
            <a:r>
              <a:rPr lang="ro-RO" sz="2800" dirty="0"/>
              <a:t>Configurarea, parametrizarea și acționarea unui conveyor cu servomotor </a:t>
            </a:r>
            <a:endParaRPr lang="ro-RO" sz="2600" dirty="0"/>
          </a:p>
        </p:txBody>
      </p:sp>
      <p:sp>
        <p:nvSpPr>
          <p:cNvPr id="2" name="Footer Placeholder 3">
            <a:extLst>
              <a:ext uri="{FF2B5EF4-FFF2-40B4-BE49-F238E27FC236}">
                <a16:creationId xmlns:a16="http://schemas.microsoft.com/office/drawing/2014/main" id="{52BEFFD6-F4B9-C642-623D-ED6071188671}"/>
              </a:ext>
            </a:extLst>
          </p:cNvPr>
          <p:cNvSpPr>
            <a:spLocks noGrp="1"/>
          </p:cNvSpPr>
          <p:nvPr>
            <p:ph type="ftr" sz="quarter" idx="11"/>
          </p:nvPr>
        </p:nvSpPr>
        <p:spPr>
          <a:xfrm>
            <a:off x="4038600" y="6356350"/>
            <a:ext cx="4114800" cy="365125"/>
          </a:xfrm>
        </p:spPr>
        <p:txBody>
          <a:bodyPr/>
          <a:lstStyle/>
          <a:p>
            <a:r>
              <a:rPr lang="en-US" dirty="0"/>
              <a:t>www.astiautomation.com</a:t>
            </a:r>
          </a:p>
        </p:txBody>
      </p:sp>
      <p:sp>
        <p:nvSpPr>
          <p:cNvPr id="3" name="Slide Number Placeholder 4">
            <a:extLst>
              <a:ext uri="{FF2B5EF4-FFF2-40B4-BE49-F238E27FC236}">
                <a16:creationId xmlns:a16="http://schemas.microsoft.com/office/drawing/2014/main" id="{DE9029AD-C74E-13BB-D548-B3F5E396B3BD}"/>
              </a:ext>
            </a:extLst>
          </p:cNvPr>
          <p:cNvSpPr>
            <a:spLocks noGrp="1"/>
          </p:cNvSpPr>
          <p:nvPr>
            <p:ph type="sldNum" sz="quarter" idx="12"/>
          </p:nvPr>
        </p:nvSpPr>
        <p:spPr>
          <a:xfrm>
            <a:off x="8610600" y="6356350"/>
            <a:ext cx="2743200" cy="365125"/>
          </a:xfrm>
        </p:spPr>
        <p:txBody>
          <a:bodyPr/>
          <a:lstStyle/>
          <a:p>
            <a:fld id="{7AF095F6-C371-440D-B793-540E1B7A7FB7}" type="slidenum">
              <a:rPr lang="en-US" smtClean="0"/>
              <a:t>72</a:t>
            </a:fld>
            <a:endParaRPr lang="en-US" dirty="0"/>
          </a:p>
        </p:txBody>
      </p:sp>
      <p:sp>
        <p:nvSpPr>
          <p:cNvPr id="4" name="TextBox 3">
            <a:extLst>
              <a:ext uri="{FF2B5EF4-FFF2-40B4-BE49-F238E27FC236}">
                <a16:creationId xmlns:a16="http://schemas.microsoft.com/office/drawing/2014/main" id="{3A352DAB-0FB6-AAB5-5AC0-FC29F8A8A18F}"/>
              </a:ext>
            </a:extLst>
          </p:cNvPr>
          <p:cNvSpPr txBox="1"/>
          <p:nvPr/>
        </p:nvSpPr>
        <p:spPr>
          <a:xfrm>
            <a:off x="1871050" y="5818700"/>
            <a:ext cx="8431913" cy="369332"/>
          </a:xfrm>
          <a:prstGeom prst="rect">
            <a:avLst/>
          </a:prstGeom>
          <a:noFill/>
        </p:spPr>
        <p:txBody>
          <a:bodyPr wrap="square" rtlCol="0">
            <a:spAutoFit/>
          </a:bodyPr>
          <a:lstStyle/>
          <a:p>
            <a:pPr algn="ctr"/>
            <a:r>
              <a:rPr lang="en-US" dirty="0"/>
              <a:t>V-ASSISTANT main interface – select communication type: USB in this case</a:t>
            </a:r>
            <a:endParaRPr lang="ro-RO" dirty="0"/>
          </a:p>
        </p:txBody>
      </p:sp>
    </p:spTree>
    <p:extLst>
      <p:ext uri="{BB962C8B-B14F-4D97-AF65-F5344CB8AC3E}">
        <p14:creationId xmlns:p14="http://schemas.microsoft.com/office/powerpoint/2010/main" val="13569401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D037C65-8431-C412-FB35-7607A207102C}"/>
              </a:ext>
            </a:extLst>
          </p:cNvPr>
          <p:cNvPicPr>
            <a:picLocks noGrp="1" noChangeAspect="1"/>
          </p:cNvPicPr>
          <p:nvPr>
            <p:ph idx="1"/>
          </p:nvPr>
        </p:nvPicPr>
        <p:blipFill>
          <a:blip r:embed="rId2">
            <a:extLst>
              <a:ext uri="{28A0092B-C50C-407E-A947-70E740481C1C}">
                <a14:useLocalDpi xmlns:a14="http://schemas.microsoft.com/office/drawing/2010/main"/>
              </a:ext>
            </a:extLst>
          </a:blip>
          <a:srcRect/>
          <a:stretch/>
        </p:blipFill>
        <p:spPr>
          <a:xfrm>
            <a:off x="2017687" y="1063101"/>
            <a:ext cx="8156626" cy="4586946"/>
          </a:xfrm>
        </p:spPr>
      </p:pic>
      <p:sp>
        <p:nvSpPr>
          <p:cNvPr id="6" name="Title 5">
            <a:extLst>
              <a:ext uri="{FF2B5EF4-FFF2-40B4-BE49-F238E27FC236}">
                <a16:creationId xmlns:a16="http://schemas.microsoft.com/office/drawing/2014/main" id="{445F82EA-BF20-D2B7-3FE3-DA0261DACB0A}"/>
              </a:ext>
            </a:extLst>
          </p:cNvPr>
          <p:cNvSpPr>
            <a:spLocks noGrp="1"/>
          </p:cNvSpPr>
          <p:nvPr>
            <p:ph type="title"/>
          </p:nvPr>
        </p:nvSpPr>
        <p:spPr>
          <a:xfrm>
            <a:off x="575551" y="63979"/>
            <a:ext cx="8274536" cy="754374"/>
          </a:xfrm>
        </p:spPr>
        <p:txBody>
          <a:bodyPr>
            <a:noAutofit/>
          </a:bodyPr>
          <a:lstStyle/>
          <a:p>
            <a:r>
              <a:rPr lang="ro-RO" sz="2400" dirty="0"/>
              <a:t>Studiu de caz</a:t>
            </a:r>
            <a:r>
              <a:rPr lang="en-US" sz="2400" dirty="0"/>
              <a:t>: </a:t>
            </a:r>
            <a:r>
              <a:rPr lang="ro-RO" sz="2400" dirty="0"/>
              <a:t>Configurarea, parametrizarea și acționarea unui conveyor cu servomotor </a:t>
            </a:r>
            <a:endParaRPr lang="ro-RO" sz="2600" dirty="0"/>
          </a:p>
        </p:txBody>
      </p:sp>
      <p:sp>
        <p:nvSpPr>
          <p:cNvPr id="2" name="Footer Placeholder 3">
            <a:extLst>
              <a:ext uri="{FF2B5EF4-FFF2-40B4-BE49-F238E27FC236}">
                <a16:creationId xmlns:a16="http://schemas.microsoft.com/office/drawing/2014/main" id="{CC5704DF-9389-A50C-641A-94161FB3AB95}"/>
              </a:ext>
            </a:extLst>
          </p:cNvPr>
          <p:cNvSpPr>
            <a:spLocks noGrp="1"/>
          </p:cNvSpPr>
          <p:nvPr>
            <p:ph type="ftr" sz="quarter" idx="11"/>
          </p:nvPr>
        </p:nvSpPr>
        <p:spPr>
          <a:xfrm>
            <a:off x="4038600" y="6356350"/>
            <a:ext cx="4114800" cy="365125"/>
          </a:xfrm>
        </p:spPr>
        <p:txBody>
          <a:bodyPr/>
          <a:lstStyle/>
          <a:p>
            <a:r>
              <a:rPr lang="en-US" dirty="0"/>
              <a:t>www.astiautomation.com</a:t>
            </a:r>
          </a:p>
        </p:txBody>
      </p:sp>
      <p:sp>
        <p:nvSpPr>
          <p:cNvPr id="3" name="Slide Number Placeholder 4">
            <a:extLst>
              <a:ext uri="{FF2B5EF4-FFF2-40B4-BE49-F238E27FC236}">
                <a16:creationId xmlns:a16="http://schemas.microsoft.com/office/drawing/2014/main" id="{7860BE0F-7D55-5AE6-97E9-01A44AE316B8}"/>
              </a:ext>
            </a:extLst>
          </p:cNvPr>
          <p:cNvSpPr>
            <a:spLocks noGrp="1"/>
          </p:cNvSpPr>
          <p:nvPr>
            <p:ph type="sldNum" sz="quarter" idx="12"/>
          </p:nvPr>
        </p:nvSpPr>
        <p:spPr>
          <a:xfrm>
            <a:off x="8610600" y="6356350"/>
            <a:ext cx="2743200" cy="365125"/>
          </a:xfrm>
        </p:spPr>
        <p:txBody>
          <a:bodyPr/>
          <a:lstStyle/>
          <a:p>
            <a:fld id="{7AF095F6-C371-440D-B793-540E1B7A7FB7}" type="slidenum">
              <a:rPr lang="en-US" smtClean="0"/>
              <a:t>73</a:t>
            </a:fld>
            <a:endParaRPr lang="en-US" dirty="0"/>
          </a:p>
        </p:txBody>
      </p:sp>
      <p:sp>
        <p:nvSpPr>
          <p:cNvPr id="7" name="TextBox 6">
            <a:extLst>
              <a:ext uri="{FF2B5EF4-FFF2-40B4-BE49-F238E27FC236}">
                <a16:creationId xmlns:a16="http://schemas.microsoft.com/office/drawing/2014/main" id="{5979B406-80C5-D91E-C196-71ECEB394745}"/>
              </a:ext>
            </a:extLst>
          </p:cNvPr>
          <p:cNvSpPr txBox="1"/>
          <p:nvPr/>
        </p:nvSpPr>
        <p:spPr>
          <a:xfrm>
            <a:off x="2017687" y="5809646"/>
            <a:ext cx="8156626" cy="369332"/>
          </a:xfrm>
          <a:prstGeom prst="rect">
            <a:avLst/>
          </a:prstGeom>
          <a:noFill/>
        </p:spPr>
        <p:txBody>
          <a:bodyPr wrap="square" rtlCol="0">
            <a:spAutoFit/>
          </a:bodyPr>
          <a:lstStyle/>
          <a:p>
            <a:pPr algn="ctr"/>
            <a:r>
              <a:rPr lang="en-US" dirty="0"/>
              <a:t>Search for available online devices</a:t>
            </a:r>
            <a:endParaRPr lang="ro-RO" dirty="0"/>
          </a:p>
        </p:txBody>
      </p:sp>
    </p:spTree>
    <p:extLst>
      <p:ext uri="{BB962C8B-B14F-4D97-AF65-F5344CB8AC3E}">
        <p14:creationId xmlns:p14="http://schemas.microsoft.com/office/powerpoint/2010/main" val="10995050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BFCF485F-A3A9-C7EB-28D1-AF5C28366DE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805544" y="1025019"/>
            <a:ext cx="8580911" cy="4645002"/>
          </a:xfrm>
        </p:spPr>
      </p:pic>
      <p:sp>
        <p:nvSpPr>
          <p:cNvPr id="5" name="Title 5">
            <a:extLst>
              <a:ext uri="{FF2B5EF4-FFF2-40B4-BE49-F238E27FC236}">
                <a16:creationId xmlns:a16="http://schemas.microsoft.com/office/drawing/2014/main" id="{50F14D03-77C8-F52B-F816-68040B919C16}"/>
              </a:ext>
            </a:extLst>
          </p:cNvPr>
          <p:cNvSpPr>
            <a:spLocks noGrp="1"/>
          </p:cNvSpPr>
          <p:nvPr>
            <p:ph type="title"/>
          </p:nvPr>
        </p:nvSpPr>
        <p:spPr>
          <a:xfrm>
            <a:off x="575551" y="63979"/>
            <a:ext cx="8274536" cy="754374"/>
          </a:xfrm>
        </p:spPr>
        <p:txBody>
          <a:bodyPr>
            <a:noAutofit/>
          </a:bodyPr>
          <a:lstStyle/>
          <a:p>
            <a:r>
              <a:rPr lang="ro-RO" sz="2400" dirty="0"/>
              <a:t>Studiu de caz</a:t>
            </a:r>
            <a:r>
              <a:rPr lang="en-US" sz="2400" dirty="0"/>
              <a:t>: </a:t>
            </a:r>
            <a:r>
              <a:rPr lang="ro-RO" sz="2400" dirty="0"/>
              <a:t>Configurarea, parametrizarea și acționarea unui conveyor cu servomotor </a:t>
            </a:r>
            <a:endParaRPr lang="ro-RO" sz="2600" dirty="0"/>
          </a:p>
        </p:txBody>
      </p:sp>
      <p:sp>
        <p:nvSpPr>
          <p:cNvPr id="2" name="Footer Placeholder 3">
            <a:extLst>
              <a:ext uri="{FF2B5EF4-FFF2-40B4-BE49-F238E27FC236}">
                <a16:creationId xmlns:a16="http://schemas.microsoft.com/office/drawing/2014/main" id="{388CAB5A-773F-C890-B29B-6F9647E0028E}"/>
              </a:ext>
            </a:extLst>
          </p:cNvPr>
          <p:cNvSpPr>
            <a:spLocks noGrp="1"/>
          </p:cNvSpPr>
          <p:nvPr>
            <p:ph type="ftr" sz="quarter" idx="11"/>
          </p:nvPr>
        </p:nvSpPr>
        <p:spPr>
          <a:xfrm>
            <a:off x="4038600" y="6356350"/>
            <a:ext cx="4114800" cy="365125"/>
          </a:xfrm>
        </p:spPr>
        <p:txBody>
          <a:bodyPr/>
          <a:lstStyle/>
          <a:p>
            <a:r>
              <a:rPr lang="en-US" dirty="0"/>
              <a:t>www.astiautomation.com</a:t>
            </a:r>
          </a:p>
        </p:txBody>
      </p:sp>
      <p:sp>
        <p:nvSpPr>
          <p:cNvPr id="3" name="Slide Number Placeholder 4">
            <a:extLst>
              <a:ext uri="{FF2B5EF4-FFF2-40B4-BE49-F238E27FC236}">
                <a16:creationId xmlns:a16="http://schemas.microsoft.com/office/drawing/2014/main" id="{31229031-3BDF-79A4-22FF-1FCC628A2A9B}"/>
              </a:ext>
            </a:extLst>
          </p:cNvPr>
          <p:cNvSpPr>
            <a:spLocks noGrp="1"/>
          </p:cNvSpPr>
          <p:nvPr>
            <p:ph type="sldNum" sz="quarter" idx="12"/>
          </p:nvPr>
        </p:nvSpPr>
        <p:spPr>
          <a:xfrm>
            <a:off x="8610600" y="6356350"/>
            <a:ext cx="2743200" cy="365125"/>
          </a:xfrm>
        </p:spPr>
        <p:txBody>
          <a:bodyPr/>
          <a:lstStyle/>
          <a:p>
            <a:fld id="{7AF095F6-C371-440D-B793-540E1B7A7FB7}" type="slidenum">
              <a:rPr lang="en-US" smtClean="0"/>
              <a:t>74</a:t>
            </a:fld>
            <a:endParaRPr lang="en-US" dirty="0"/>
          </a:p>
        </p:txBody>
      </p:sp>
      <p:sp>
        <p:nvSpPr>
          <p:cNvPr id="4" name="TextBox 3">
            <a:extLst>
              <a:ext uri="{FF2B5EF4-FFF2-40B4-BE49-F238E27FC236}">
                <a16:creationId xmlns:a16="http://schemas.microsoft.com/office/drawing/2014/main" id="{38CBC463-4440-3F5C-9EEA-6830B660CA5A}"/>
              </a:ext>
            </a:extLst>
          </p:cNvPr>
          <p:cNvSpPr txBox="1"/>
          <p:nvPr/>
        </p:nvSpPr>
        <p:spPr>
          <a:xfrm>
            <a:off x="1800131" y="5854914"/>
            <a:ext cx="8591738" cy="369332"/>
          </a:xfrm>
          <a:prstGeom prst="rect">
            <a:avLst/>
          </a:prstGeom>
          <a:noFill/>
        </p:spPr>
        <p:txBody>
          <a:bodyPr wrap="square" rtlCol="0">
            <a:spAutoFit/>
          </a:bodyPr>
          <a:lstStyle/>
          <a:p>
            <a:pPr algn="ctr"/>
            <a:r>
              <a:rPr lang="en-US" dirty="0"/>
              <a:t>SINAMICS V90 with SIMOTICS motor available data – configure online parameters</a:t>
            </a:r>
            <a:endParaRPr lang="ro-RO" dirty="0"/>
          </a:p>
        </p:txBody>
      </p:sp>
    </p:spTree>
    <p:extLst>
      <p:ext uri="{BB962C8B-B14F-4D97-AF65-F5344CB8AC3E}">
        <p14:creationId xmlns:p14="http://schemas.microsoft.com/office/powerpoint/2010/main" val="13665068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1BEAE1E-D905-64AE-81A9-4CDB38D139C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38200" y="989094"/>
            <a:ext cx="10515600" cy="4734961"/>
          </a:xfrm>
        </p:spPr>
      </p:pic>
      <p:sp>
        <p:nvSpPr>
          <p:cNvPr id="5" name="Title 5">
            <a:extLst>
              <a:ext uri="{FF2B5EF4-FFF2-40B4-BE49-F238E27FC236}">
                <a16:creationId xmlns:a16="http://schemas.microsoft.com/office/drawing/2014/main" id="{671C5079-295C-0FEA-8DB0-D60E5B8A743C}"/>
              </a:ext>
            </a:extLst>
          </p:cNvPr>
          <p:cNvSpPr>
            <a:spLocks noGrp="1"/>
          </p:cNvSpPr>
          <p:nvPr>
            <p:ph type="title"/>
          </p:nvPr>
        </p:nvSpPr>
        <p:spPr>
          <a:xfrm>
            <a:off x="575551" y="63979"/>
            <a:ext cx="8274536" cy="754374"/>
          </a:xfrm>
        </p:spPr>
        <p:txBody>
          <a:bodyPr>
            <a:noAutofit/>
          </a:bodyPr>
          <a:lstStyle/>
          <a:p>
            <a:r>
              <a:rPr lang="ro-RO" sz="2400" dirty="0"/>
              <a:t>Studiu de caz</a:t>
            </a:r>
            <a:r>
              <a:rPr lang="en-US" sz="2400" dirty="0"/>
              <a:t>: </a:t>
            </a:r>
            <a:r>
              <a:rPr lang="ro-RO" sz="2400" dirty="0"/>
              <a:t>Configurarea, parametrizarea și acționarea unui conveyor cu servomotor </a:t>
            </a:r>
            <a:endParaRPr lang="ro-RO" sz="2600" dirty="0"/>
          </a:p>
        </p:txBody>
      </p:sp>
      <p:sp>
        <p:nvSpPr>
          <p:cNvPr id="2" name="Footer Placeholder 3">
            <a:extLst>
              <a:ext uri="{FF2B5EF4-FFF2-40B4-BE49-F238E27FC236}">
                <a16:creationId xmlns:a16="http://schemas.microsoft.com/office/drawing/2014/main" id="{C89A9A1C-4EF0-2C2C-4DBB-A8DE4E9D678E}"/>
              </a:ext>
            </a:extLst>
          </p:cNvPr>
          <p:cNvSpPr>
            <a:spLocks noGrp="1"/>
          </p:cNvSpPr>
          <p:nvPr>
            <p:ph type="ftr" sz="quarter" idx="11"/>
          </p:nvPr>
        </p:nvSpPr>
        <p:spPr>
          <a:xfrm>
            <a:off x="4038600" y="6356350"/>
            <a:ext cx="4114800" cy="365125"/>
          </a:xfrm>
        </p:spPr>
        <p:txBody>
          <a:bodyPr/>
          <a:lstStyle/>
          <a:p>
            <a:r>
              <a:rPr lang="en-US" dirty="0"/>
              <a:t>www.astiautomation.com</a:t>
            </a:r>
          </a:p>
        </p:txBody>
      </p:sp>
      <p:sp>
        <p:nvSpPr>
          <p:cNvPr id="3" name="Slide Number Placeholder 4">
            <a:extLst>
              <a:ext uri="{FF2B5EF4-FFF2-40B4-BE49-F238E27FC236}">
                <a16:creationId xmlns:a16="http://schemas.microsoft.com/office/drawing/2014/main" id="{C7420038-099A-BF2B-058A-C1823B764F7D}"/>
              </a:ext>
            </a:extLst>
          </p:cNvPr>
          <p:cNvSpPr>
            <a:spLocks noGrp="1"/>
          </p:cNvSpPr>
          <p:nvPr>
            <p:ph type="sldNum" sz="quarter" idx="12"/>
          </p:nvPr>
        </p:nvSpPr>
        <p:spPr>
          <a:xfrm>
            <a:off x="8610600" y="6356350"/>
            <a:ext cx="2743200" cy="365125"/>
          </a:xfrm>
        </p:spPr>
        <p:txBody>
          <a:bodyPr/>
          <a:lstStyle/>
          <a:p>
            <a:fld id="{7AF095F6-C371-440D-B793-540E1B7A7FB7}" type="slidenum">
              <a:rPr lang="en-US" smtClean="0"/>
              <a:t>75</a:t>
            </a:fld>
            <a:endParaRPr lang="en-US" dirty="0"/>
          </a:p>
        </p:txBody>
      </p:sp>
      <p:sp>
        <p:nvSpPr>
          <p:cNvPr id="4" name="TextBox 3">
            <a:extLst>
              <a:ext uri="{FF2B5EF4-FFF2-40B4-BE49-F238E27FC236}">
                <a16:creationId xmlns:a16="http://schemas.microsoft.com/office/drawing/2014/main" id="{81E2A3EE-D699-DB5A-33A6-BC017FAAC09B}"/>
              </a:ext>
            </a:extLst>
          </p:cNvPr>
          <p:cNvSpPr txBox="1"/>
          <p:nvPr/>
        </p:nvSpPr>
        <p:spPr>
          <a:xfrm>
            <a:off x="838200" y="5848121"/>
            <a:ext cx="10511828" cy="369332"/>
          </a:xfrm>
          <a:prstGeom prst="rect">
            <a:avLst/>
          </a:prstGeom>
          <a:noFill/>
        </p:spPr>
        <p:txBody>
          <a:bodyPr wrap="square" rtlCol="0">
            <a:spAutoFit/>
          </a:bodyPr>
          <a:lstStyle/>
          <a:p>
            <a:pPr algn="ctr"/>
            <a:r>
              <a:rPr lang="en-US" dirty="0"/>
              <a:t>PROFINET control telegram: Standard telegram (IN/OUT) encoding</a:t>
            </a:r>
            <a:endParaRPr lang="ro-RO" dirty="0"/>
          </a:p>
        </p:txBody>
      </p:sp>
    </p:spTree>
    <p:extLst>
      <p:ext uri="{BB962C8B-B14F-4D97-AF65-F5344CB8AC3E}">
        <p14:creationId xmlns:p14="http://schemas.microsoft.com/office/powerpoint/2010/main" val="37829572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73453B5-047A-24E2-745F-119096E867F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38200" y="1326416"/>
            <a:ext cx="10515600" cy="4205168"/>
          </a:xfrm>
        </p:spPr>
      </p:pic>
      <p:sp>
        <p:nvSpPr>
          <p:cNvPr id="5" name="Title 5">
            <a:extLst>
              <a:ext uri="{FF2B5EF4-FFF2-40B4-BE49-F238E27FC236}">
                <a16:creationId xmlns:a16="http://schemas.microsoft.com/office/drawing/2014/main" id="{A8D24295-0A92-EE22-ACEA-950B103A94D7}"/>
              </a:ext>
            </a:extLst>
          </p:cNvPr>
          <p:cNvSpPr>
            <a:spLocks noGrp="1"/>
          </p:cNvSpPr>
          <p:nvPr>
            <p:ph type="title"/>
          </p:nvPr>
        </p:nvSpPr>
        <p:spPr>
          <a:xfrm>
            <a:off x="575551" y="63979"/>
            <a:ext cx="8274536" cy="754374"/>
          </a:xfrm>
        </p:spPr>
        <p:txBody>
          <a:bodyPr>
            <a:noAutofit/>
          </a:bodyPr>
          <a:lstStyle/>
          <a:p>
            <a:r>
              <a:rPr lang="ro-RO" sz="2400" dirty="0"/>
              <a:t>Studiu de caz</a:t>
            </a:r>
            <a:r>
              <a:rPr lang="en-US" sz="2400" dirty="0"/>
              <a:t>: </a:t>
            </a:r>
            <a:r>
              <a:rPr lang="ro-RO" sz="2400" dirty="0"/>
              <a:t>Configurarea, parametrizarea și acționarea unui conveyor cu servomotor </a:t>
            </a:r>
            <a:endParaRPr lang="ro-RO" sz="2600" dirty="0"/>
          </a:p>
        </p:txBody>
      </p:sp>
      <p:sp>
        <p:nvSpPr>
          <p:cNvPr id="2" name="Footer Placeholder 3">
            <a:extLst>
              <a:ext uri="{FF2B5EF4-FFF2-40B4-BE49-F238E27FC236}">
                <a16:creationId xmlns:a16="http://schemas.microsoft.com/office/drawing/2014/main" id="{9C8B5067-8A5A-D858-9BD0-B965DD22D470}"/>
              </a:ext>
            </a:extLst>
          </p:cNvPr>
          <p:cNvSpPr>
            <a:spLocks noGrp="1"/>
          </p:cNvSpPr>
          <p:nvPr>
            <p:ph type="ftr" sz="quarter" idx="11"/>
          </p:nvPr>
        </p:nvSpPr>
        <p:spPr>
          <a:xfrm>
            <a:off x="4038600" y="6356350"/>
            <a:ext cx="4114800" cy="365125"/>
          </a:xfrm>
        </p:spPr>
        <p:txBody>
          <a:bodyPr/>
          <a:lstStyle/>
          <a:p>
            <a:r>
              <a:rPr lang="en-US" dirty="0"/>
              <a:t>www.astiautomation.com</a:t>
            </a:r>
          </a:p>
        </p:txBody>
      </p:sp>
      <p:sp>
        <p:nvSpPr>
          <p:cNvPr id="3" name="Slide Number Placeholder 4">
            <a:extLst>
              <a:ext uri="{FF2B5EF4-FFF2-40B4-BE49-F238E27FC236}">
                <a16:creationId xmlns:a16="http://schemas.microsoft.com/office/drawing/2014/main" id="{BD552580-BA47-6A1F-65BA-CCF08A13B0CF}"/>
              </a:ext>
            </a:extLst>
          </p:cNvPr>
          <p:cNvSpPr>
            <a:spLocks noGrp="1"/>
          </p:cNvSpPr>
          <p:nvPr>
            <p:ph type="sldNum" sz="quarter" idx="12"/>
          </p:nvPr>
        </p:nvSpPr>
        <p:spPr>
          <a:xfrm>
            <a:off x="8610600" y="6356350"/>
            <a:ext cx="2743200" cy="365125"/>
          </a:xfrm>
        </p:spPr>
        <p:txBody>
          <a:bodyPr/>
          <a:lstStyle/>
          <a:p>
            <a:fld id="{7AF095F6-C371-440D-B793-540E1B7A7FB7}" type="slidenum">
              <a:rPr lang="en-US" smtClean="0"/>
              <a:t>76</a:t>
            </a:fld>
            <a:endParaRPr lang="en-US" dirty="0"/>
          </a:p>
        </p:txBody>
      </p:sp>
      <p:sp>
        <p:nvSpPr>
          <p:cNvPr id="4" name="TextBox 3">
            <a:extLst>
              <a:ext uri="{FF2B5EF4-FFF2-40B4-BE49-F238E27FC236}">
                <a16:creationId xmlns:a16="http://schemas.microsoft.com/office/drawing/2014/main" id="{520101BA-25A5-9A32-5831-57588A6058D5}"/>
              </a:ext>
            </a:extLst>
          </p:cNvPr>
          <p:cNvSpPr txBox="1"/>
          <p:nvPr/>
        </p:nvSpPr>
        <p:spPr>
          <a:xfrm>
            <a:off x="838200" y="5748950"/>
            <a:ext cx="10515600" cy="369332"/>
          </a:xfrm>
          <a:prstGeom prst="rect">
            <a:avLst/>
          </a:prstGeom>
          <a:noFill/>
        </p:spPr>
        <p:txBody>
          <a:bodyPr wrap="square" rtlCol="0">
            <a:spAutoFit/>
          </a:bodyPr>
          <a:lstStyle/>
          <a:p>
            <a:pPr algn="ctr"/>
            <a:r>
              <a:rPr lang="en-US" dirty="0"/>
              <a:t>PROFINET parameters: change PROFINET name, IP address and subnet mask</a:t>
            </a:r>
            <a:endParaRPr lang="ro-RO" dirty="0"/>
          </a:p>
        </p:txBody>
      </p:sp>
    </p:spTree>
    <p:extLst>
      <p:ext uri="{BB962C8B-B14F-4D97-AF65-F5344CB8AC3E}">
        <p14:creationId xmlns:p14="http://schemas.microsoft.com/office/powerpoint/2010/main" val="6435955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249E9A8-94A1-B81F-1155-04CC989976B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38200" y="1055254"/>
            <a:ext cx="10515600" cy="4149963"/>
          </a:xfrm>
        </p:spPr>
      </p:pic>
      <p:sp>
        <p:nvSpPr>
          <p:cNvPr id="5" name="Title 5">
            <a:extLst>
              <a:ext uri="{FF2B5EF4-FFF2-40B4-BE49-F238E27FC236}">
                <a16:creationId xmlns:a16="http://schemas.microsoft.com/office/drawing/2014/main" id="{105DC565-EC51-BA0C-4E7F-7493F07FEAC3}"/>
              </a:ext>
            </a:extLst>
          </p:cNvPr>
          <p:cNvSpPr>
            <a:spLocks noGrp="1"/>
          </p:cNvSpPr>
          <p:nvPr>
            <p:ph type="title"/>
          </p:nvPr>
        </p:nvSpPr>
        <p:spPr>
          <a:xfrm>
            <a:off x="575551" y="63979"/>
            <a:ext cx="8274536" cy="754374"/>
          </a:xfrm>
        </p:spPr>
        <p:txBody>
          <a:bodyPr>
            <a:noAutofit/>
          </a:bodyPr>
          <a:lstStyle/>
          <a:p>
            <a:r>
              <a:rPr lang="ro-RO" sz="2400" dirty="0"/>
              <a:t>Studiu de caz</a:t>
            </a:r>
            <a:r>
              <a:rPr lang="en-US" sz="2400" dirty="0"/>
              <a:t>: </a:t>
            </a:r>
            <a:r>
              <a:rPr lang="ro-RO" sz="2400" dirty="0"/>
              <a:t>Configurarea, parametrizarea și acționarea unui conveyor cu servomotor </a:t>
            </a:r>
            <a:endParaRPr lang="ro-RO" sz="2600" dirty="0"/>
          </a:p>
        </p:txBody>
      </p:sp>
      <p:sp>
        <p:nvSpPr>
          <p:cNvPr id="2" name="Footer Placeholder 3">
            <a:extLst>
              <a:ext uri="{FF2B5EF4-FFF2-40B4-BE49-F238E27FC236}">
                <a16:creationId xmlns:a16="http://schemas.microsoft.com/office/drawing/2014/main" id="{5522DE9C-1BED-2333-38D2-ED3BEDBCBC47}"/>
              </a:ext>
            </a:extLst>
          </p:cNvPr>
          <p:cNvSpPr>
            <a:spLocks noGrp="1"/>
          </p:cNvSpPr>
          <p:nvPr>
            <p:ph type="ftr" sz="quarter" idx="11"/>
          </p:nvPr>
        </p:nvSpPr>
        <p:spPr>
          <a:xfrm>
            <a:off x="4038600" y="6356350"/>
            <a:ext cx="4114800" cy="365125"/>
          </a:xfrm>
        </p:spPr>
        <p:txBody>
          <a:bodyPr/>
          <a:lstStyle/>
          <a:p>
            <a:r>
              <a:rPr lang="en-US" dirty="0"/>
              <a:t>www.astiautomation.com</a:t>
            </a:r>
          </a:p>
        </p:txBody>
      </p:sp>
      <p:sp>
        <p:nvSpPr>
          <p:cNvPr id="3" name="Slide Number Placeholder 4">
            <a:extLst>
              <a:ext uri="{FF2B5EF4-FFF2-40B4-BE49-F238E27FC236}">
                <a16:creationId xmlns:a16="http://schemas.microsoft.com/office/drawing/2014/main" id="{B24FAC02-0B17-4EEA-9101-FC600E88C6C1}"/>
              </a:ext>
            </a:extLst>
          </p:cNvPr>
          <p:cNvSpPr>
            <a:spLocks noGrp="1"/>
          </p:cNvSpPr>
          <p:nvPr>
            <p:ph type="sldNum" sz="quarter" idx="12"/>
          </p:nvPr>
        </p:nvSpPr>
        <p:spPr>
          <a:xfrm>
            <a:off x="8610600" y="6356350"/>
            <a:ext cx="2743200" cy="365125"/>
          </a:xfrm>
        </p:spPr>
        <p:txBody>
          <a:bodyPr/>
          <a:lstStyle/>
          <a:p>
            <a:fld id="{7AF095F6-C371-440D-B793-540E1B7A7FB7}" type="slidenum">
              <a:rPr lang="en-US" smtClean="0"/>
              <a:t>77</a:t>
            </a:fld>
            <a:endParaRPr lang="en-US" dirty="0"/>
          </a:p>
        </p:txBody>
      </p:sp>
      <p:sp>
        <p:nvSpPr>
          <p:cNvPr id="4" name="TextBox 3">
            <a:extLst>
              <a:ext uri="{FF2B5EF4-FFF2-40B4-BE49-F238E27FC236}">
                <a16:creationId xmlns:a16="http://schemas.microsoft.com/office/drawing/2014/main" id="{0935EB5D-0260-C66A-0310-489FF52C517A}"/>
              </a:ext>
            </a:extLst>
          </p:cNvPr>
          <p:cNvSpPr txBox="1"/>
          <p:nvPr/>
        </p:nvSpPr>
        <p:spPr>
          <a:xfrm>
            <a:off x="823865" y="5477347"/>
            <a:ext cx="10529935" cy="369332"/>
          </a:xfrm>
          <a:prstGeom prst="rect">
            <a:avLst/>
          </a:prstGeom>
          <a:noFill/>
        </p:spPr>
        <p:txBody>
          <a:bodyPr wrap="square" rtlCol="0">
            <a:spAutoFit/>
          </a:bodyPr>
          <a:lstStyle/>
          <a:p>
            <a:pPr algn="ctr"/>
            <a:r>
              <a:rPr lang="en-US" dirty="0"/>
              <a:t>Control parameters: ramp-up and ramp-down time (configurable)</a:t>
            </a:r>
            <a:endParaRPr lang="ro-RO" dirty="0"/>
          </a:p>
        </p:txBody>
      </p:sp>
    </p:spTree>
    <p:extLst>
      <p:ext uri="{BB962C8B-B14F-4D97-AF65-F5344CB8AC3E}">
        <p14:creationId xmlns:p14="http://schemas.microsoft.com/office/powerpoint/2010/main" val="11449090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7BBF095-4424-FA1D-D7B9-326169EA2A1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38200" y="1262599"/>
            <a:ext cx="10515600" cy="3880138"/>
          </a:xfrm>
        </p:spPr>
      </p:pic>
      <p:sp>
        <p:nvSpPr>
          <p:cNvPr id="5" name="Title 5">
            <a:extLst>
              <a:ext uri="{FF2B5EF4-FFF2-40B4-BE49-F238E27FC236}">
                <a16:creationId xmlns:a16="http://schemas.microsoft.com/office/drawing/2014/main" id="{E7FD0998-B9E2-4044-C423-D27F27AA495B}"/>
              </a:ext>
            </a:extLst>
          </p:cNvPr>
          <p:cNvSpPr>
            <a:spLocks noGrp="1"/>
          </p:cNvSpPr>
          <p:nvPr>
            <p:ph type="title"/>
          </p:nvPr>
        </p:nvSpPr>
        <p:spPr>
          <a:xfrm>
            <a:off x="575551" y="63979"/>
            <a:ext cx="8274536" cy="754374"/>
          </a:xfrm>
        </p:spPr>
        <p:txBody>
          <a:bodyPr>
            <a:noAutofit/>
          </a:bodyPr>
          <a:lstStyle/>
          <a:p>
            <a:r>
              <a:rPr lang="ro-RO" sz="2400" dirty="0"/>
              <a:t>Studiu de caz</a:t>
            </a:r>
            <a:r>
              <a:rPr lang="en-US" sz="2400" dirty="0"/>
              <a:t>: </a:t>
            </a:r>
            <a:r>
              <a:rPr lang="ro-RO" sz="2400" dirty="0"/>
              <a:t>Configurarea, parametrizarea și acționarea unui conveyor cu servomotor </a:t>
            </a:r>
            <a:endParaRPr lang="ro-RO" sz="2600" dirty="0"/>
          </a:p>
        </p:txBody>
      </p:sp>
      <p:sp>
        <p:nvSpPr>
          <p:cNvPr id="2" name="Footer Placeholder 3">
            <a:extLst>
              <a:ext uri="{FF2B5EF4-FFF2-40B4-BE49-F238E27FC236}">
                <a16:creationId xmlns:a16="http://schemas.microsoft.com/office/drawing/2014/main" id="{A853FAA9-FA3F-ED3D-395A-A2A3EFD02C91}"/>
              </a:ext>
            </a:extLst>
          </p:cNvPr>
          <p:cNvSpPr>
            <a:spLocks noGrp="1"/>
          </p:cNvSpPr>
          <p:nvPr>
            <p:ph type="ftr" sz="quarter" idx="11"/>
          </p:nvPr>
        </p:nvSpPr>
        <p:spPr>
          <a:xfrm>
            <a:off x="4038600" y="6356350"/>
            <a:ext cx="4114800" cy="365125"/>
          </a:xfrm>
        </p:spPr>
        <p:txBody>
          <a:bodyPr/>
          <a:lstStyle/>
          <a:p>
            <a:r>
              <a:rPr lang="en-US" dirty="0"/>
              <a:t>www.astiautomation.com</a:t>
            </a:r>
          </a:p>
        </p:txBody>
      </p:sp>
      <p:sp>
        <p:nvSpPr>
          <p:cNvPr id="3" name="Slide Number Placeholder 4">
            <a:extLst>
              <a:ext uri="{FF2B5EF4-FFF2-40B4-BE49-F238E27FC236}">
                <a16:creationId xmlns:a16="http://schemas.microsoft.com/office/drawing/2014/main" id="{73DD2B0B-4258-C0F7-7C9F-9796473C9E2A}"/>
              </a:ext>
            </a:extLst>
          </p:cNvPr>
          <p:cNvSpPr>
            <a:spLocks noGrp="1"/>
          </p:cNvSpPr>
          <p:nvPr>
            <p:ph type="sldNum" sz="quarter" idx="12"/>
          </p:nvPr>
        </p:nvSpPr>
        <p:spPr>
          <a:xfrm>
            <a:off x="8610600" y="6356350"/>
            <a:ext cx="2743200" cy="365125"/>
          </a:xfrm>
        </p:spPr>
        <p:txBody>
          <a:bodyPr/>
          <a:lstStyle/>
          <a:p>
            <a:fld id="{7AF095F6-C371-440D-B793-540E1B7A7FB7}" type="slidenum">
              <a:rPr lang="en-US" smtClean="0"/>
              <a:t>78</a:t>
            </a:fld>
            <a:endParaRPr lang="en-US" dirty="0"/>
          </a:p>
        </p:txBody>
      </p:sp>
      <p:sp>
        <p:nvSpPr>
          <p:cNvPr id="4" name="TextBox 3">
            <a:extLst>
              <a:ext uri="{FF2B5EF4-FFF2-40B4-BE49-F238E27FC236}">
                <a16:creationId xmlns:a16="http://schemas.microsoft.com/office/drawing/2014/main" id="{88899F79-98AF-2F11-C22C-63C49D686CFD}"/>
              </a:ext>
            </a:extLst>
          </p:cNvPr>
          <p:cNvSpPr txBox="1"/>
          <p:nvPr/>
        </p:nvSpPr>
        <p:spPr>
          <a:xfrm>
            <a:off x="832919" y="5413972"/>
            <a:ext cx="10520881" cy="369332"/>
          </a:xfrm>
          <a:prstGeom prst="rect">
            <a:avLst/>
          </a:prstGeom>
          <a:noFill/>
        </p:spPr>
        <p:txBody>
          <a:bodyPr wrap="square" rtlCol="0">
            <a:spAutoFit/>
          </a:bodyPr>
          <a:lstStyle/>
          <a:p>
            <a:pPr algn="ctr"/>
            <a:r>
              <a:rPr lang="en-US" dirty="0"/>
              <a:t>Configure Digital Inputs and Outputs of the </a:t>
            </a:r>
            <a:r>
              <a:rPr lang="en-US" dirty="0" err="1"/>
              <a:t>Servodrive</a:t>
            </a:r>
            <a:endParaRPr lang="ro-RO" dirty="0"/>
          </a:p>
        </p:txBody>
      </p:sp>
    </p:spTree>
    <p:extLst>
      <p:ext uri="{BB962C8B-B14F-4D97-AF65-F5344CB8AC3E}">
        <p14:creationId xmlns:p14="http://schemas.microsoft.com/office/powerpoint/2010/main" val="25094082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E6EC86A-7901-84B2-5071-ADD269CFE26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98798" y="893834"/>
            <a:ext cx="9394403" cy="4773635"/>
          </a:xfrm>
        </p:spPr>
      </p:pic>
      <p:sp>
        <p:nvSpPr>
          <p:cNvPr id="5" name="Title 5">
            <a:extLst>
              <a:ext uri="{FF2B5EF4-FFF2-40B4-BE49-F238E27FC236}">
                <a16:creationId xmlns:a16="http://schemas.microsoft.com/office/drawing/2014/main" id="{AC3BADEA-13E6-4094-3347-2F941C918733}"/>
              </a:ext>
            </a:extLst>
          </p:cNvPr>
          <p:cNvSpPr>
            <a:spLocks noGrp="1"/>
          </p:cNvSpPr>
          <p:nvPr>
            <p:ph type="title"/>
          </p:nvPr>
        </p:nvSpPr>
        <p:spPr>
          <a:xfrm>
            <a:off x="575551" y="63979"/>
            <a:ext cx="8274536" cy="754374"/>
          </a:xfrm>
        </p:spPr>
        <p:txBody>
          <a:bodyPr>
            <a:noAutofit/>
          </a:bodyPr>
          <a:lstStyle/>
          <a:p>
            <a:r>
              <a:rPr lang="ro-RO" sz="2400" dirty="0"/>
              <a:t>Studiu de caz</a:t>
            </a:r>
            <a:r>
              <a:rPr lang="en-US" sz="2400" dirty="0"/>
              <a:t>: </a:t>
            </a:r>
            <a:r>
              <a:rPr lang="ro-RO" sz="2400" dirty="0"/>
              <a:t>Configurarea, parametrizarea și acționarea unui conveyor cu servomotor </a:t>
            </a:r>
            <a:endParaRPr lang="ro-RO" sz="2600" dirty="0"/>
          </a:p>
        </p:txBody>
      </p:sp>
      <p:sp>
        <p:nvSpPr>
          <p:cNvPr id="2" name="Footer Placeholder 3">
            <a:extLst>
              <a:ext uri="{FF2B5EF4-FFF2-40B4-BE49-F238E27FC236}">
                <a16:creationId xmlns:a16="http://schemas.microsoft.com/office/drawing/2014/main" id="{6B048776-15B6-0F77-0CE7-580E4A7A96BB}"/>
              </a:ext>
            </a:extLst>
          </p:cNvPr>
          <p:cNvSpPr>
            <a:spLocks noGrp="1"/>
          </p:cNvSpPr>
          <p:nvPr>
            <p:ph type="ftr" sz="quarter" idx="11"/>
          </p:nvPr>
        </p:nvSpPr>
        <p:spPr>
          <a:xfrm>
            <a:off x="4038600" y="6356350"/>
            <a:ext cx="4114800" cy="365125"/>
          </a:xfrm>
        </p:spPr>
        <p:txBody>
          <a:bodyPr/>
          <a:lstStyle/>
          <a:p>
            <a:r>
              <a:rPr lang="en-US" dirty="0"/>
              <a:t>www.astiautomation.com</a:t>
            </a:r>
          </a:p>
        </p:txBody>
      </p:sp>
      <p:sp>
        <p:nvSpPr>
          <p:cNvPr id="3" name="Slide Number Placeholder 4">
            <a:extLst>
              <a:ext uri="{FF2B5EF4-FFF2-40B4-BE49-F238E27FC236}">
                <a16:creationId xmlns:a16="http://schemas.microsoft.com/office/drawing/2014/main" id="{C501A672-1F38-EDF6-DCBC-FD3A7D882983}"/>
              </a:ext>
            </a:extLst>
          </p:cNvPr>
          <p:cNvSpPr>
            <a:spLocks noGrp="1"/>
          </p:cNvSpPr>
          <p:nvPr>
            <p:ph type="sldNum" sz="quarter" idx="12"/>
          </p:nvPr>
        </p:nvSpPr>
        <p:spPr>
          <a:xfrm>
            <a:off x="8610600" y="6356350"/>
            <a:ext cx="2743200" cy="365125"/>
          </a:xfrm>
        </p:spPr>
        <p:txBody>
          <a:bodyPr/>
          <a:lstStyle/>
          <a:p>
            <a:fld id="{7AF095F6-C371-440D-B793-540E1B7A7FB7}" type="slidenum">
              <a:rPr lang="en-US" smtClean="0"/>
              <a:t>79</a:t>
            </a:fld>
            <a:endParaRPr lang="en-US" dirty="0"/>
          </a:p>
        </p:txBody>
      </p:sp>
      <p:sp>
        <p:nvSpPr>
          <p:cNvPr id="4" name="TextBox 3">
            <a:extLst>
              <a:ext uri="{FF2B5EF4-FFF2-40B4-BE49-F238E27FC236}">
                <a16:creationId xmlns:a16="http://schemas.microsoft.com/office/drawing/2014/main" id="{4AD6C974-6BFA-BD8A-B47A-210F5FBAD57C}"/>
              </a:ext>
            </a:extLst>
          </p:cNvPr>
          <p:cNvSpPr txBox="1"/>
          <p:nvPr/>
        </p:nvSpPr>
        <p:spPr>
          <a:xfrm>
            <a:off x="1413811" y="5827243"/>
            <a:ext cx="9379390" cy="369332"/>
          </a:xfrm>
          <a:prstGeom prst="rect">
            <a:avLst/>
          </a:prstGeom>
          <a:noFill/>
        </p:spPr>
        <p:txBody>
          <a:bodyPr wrap="square" rtlCol="0">
            <a:spAutoFit/>
          </a:bodyPr>
          <a:lstStyle/>
          <a:p>
            <a:pPr algn="ctr"/>
            <a:r>
              <a:rPr lang="en-US" dirty="0"/>
              <a:t>All available parameters of the current drive and motor</a:t>
            </a:r>
            <a:endParaRPr lang="ro-RO" dirty="0"/>
          </a:p>
        </p:txBody>
      </p:sp>
    </p:spTree>
    <p:extLst>
      <p:ext uri="{BB962C8B-B14F-4D97-AF65-F5344CB8AC3E}">
        <p14:creationId xmlns:p14="http://schemas.microsoft.com/office/powerpoint/2010/main" val="1860676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59E97-4CE6-E1CF-B577-E07041ED2FF6}"/>
              </a:ext>
            </a:extLst>
          </p:cNvPr>
          <p:cNvSpPr>
            <a:spLocks noGrp="1"/>
          </p:cNvSpPr>
          <p:nvPr>
            <p:ph type="title"/>
          </p:nvPr>
        </p:nvSpPr>
        <p:spPr/>
        <p:txBody>
          <a:bodyPr/>
          <a:lstStyle/>
          <a:p>
            <a:r>
              <a:rPr lang="ro-RO" dirty="0"/>
              <a:t>Noțiunea de senzor</a:t>
            </a:r>
          </a:p>
        </p:txBody>
      </p:sp>
      <p:sp>
        <p:nvSpPr>
          <p:cNvPr id="3" name="Content Placeholder 2">
            <a:extLst>
              <a:ext uri="{FF2B5EF4-FFF2-40B4-BE49-F238E27FC236}">
                <a16:creationId xmlns:a16="http://schemas.microsoft.com/office/drawing/2014/main" id="{69DA2028-7F5C-1C74-3F48-D2F8AD4FB298}"/>
              </a:ext>
            </a:extLst>
          </p:cNvPr>
          <p:cNvSpPr>
            <a:spLocks noGrp="1"/>
          </p:cNvSpPr>
          <p:nvPr>
            <p:ph idx="1"/>
          </p:nvPr>
        </p:nvSpPr>
        <p:spPr/>
        <p:txBody>
          <a:bodyPr/>
          <a:lstStyle/>
          <a:p>
            <a:pPr algn="just"/>
            <a:r>
              <a:rPr lang="ro-RO" dirty="0"/>
              <a:t>Senzorul fizic este legat de modalitatea de percepție a mărimilor măsurate, sugerând o similitudine cu comportamentul uman în maniera de a obține informație despre cantitățile fizice</a:t>
            </a:r>
          </a:p>
          <a:p>
            <a:pPr algn="just"/>
            <a:r>
              <a:rPr lang="ro-RO" dirty="0"/>
              <a:t>Senzorul presupune măsurarea unei mărimi într-o manieră similară modului de observație al omului</a:t>
            </a:r>
          </a:p>
          <a:p>
            <a:pPr algn="just"/>
            <a:r>
              <a:rPr lang="ro-RO" dirty="0"/>
              <a:t>Prin senzori se înțeleg ansambluri de dispozitive sensibile, de mici dimensiuni, care permit determinarea unui câmp de valori pentru o mărime fizică într-o manieră similară cu organele de simț umane</a:t>
            </a:r>
          </a:p>
        </p:txBody>
      </p:sp>
      <p:sp>
        <p:nvSpPr>
          <p:cNvPr id="4" name="Footer Placeholder 3">
            <a:extLst>
              <a:ext uri="{FF2B5EF4-FFF2-40B4-BE49-F238E27FC236}">
                <a16:creationId xmlns:a16="http://schemas.microsoft.com/office/drawing/2014/main" id="{1B5A5086-4467-1A0C-E3C6-5EC7765B58E6}"/>
              </a:ext>
            </a:extLst>
          </p:cNvPr>
          <p:cNvSpPr>
            <a:spLocks noGrp="1"/>
          </p:cNvSpPr>
          <p:nvPr>
            <p:ph type="ftr" sz="quarter" idx="11"/>
          </p:nvPr>
        </p:nvSpPr>
        <p:spPr>
          <a:xfrm>
            <a:off x="4038600" y="6356350"/>
            <a:ext cx="4114800" cy="365125"/>
          </a:xfrm>
        </p:spPr>
        <p:txBody>
          <a:bodyPr/>
          <a:lstStyle/>
          <a:p>
            <a:r>
              <a:rPr lang="en-US" dirty="0"/>
              <a:t>www.astiautomation.com</a:t>
            </a:r>
          </a:p>
        </p:txBody>
      </p:sp>
      <p:sp>
        <p:nvSpPr>
          <p:cNvPr id="5" name="Slide Number Placeholder 4">
            <a:extLst>
              <a:ext uri="{FF2B5EF4-FFF2-40B4-BE49-F238E27FC236}">
                <a16:creationId xmlns:a16="http://schemas.microsoft.com/office/drawing/2014/main" id="{5F070F23-BC69-B770-77B5-D62CEC400100}"/>
              </a:ext>
            </a:extLst>
          </p:cNvPr>
          <p:cNvSpPr>
            <a:spLocks noGrp="1"/>
          </p:cNvSpPr>
          <p:nvPr>
            <p:ph type="sldNum" sz="quarter" idx="12"/>
          </p:nvPr>
        </p:nvSpPr>
        <p:spPr>
          <a:xfrm>
            <a:off x="8610600" y="6356350"/>
            <a:ext cx="2743200" cy="365125"/>
          </a:xfrm>
        </p:spPr>
        <p:txBody>
          <a:bodyPr/>
          <a:lstStyle/>
          <a:p>
            <a:fld id="{7AF095F6-C371-440D-B793-540E1B7A7FB7}" type="slidenum">
              <a:rPr lang="en-US" smtClean="0"/>
              <a:t>8</a:t>
            </a:fld>
            <a:endParaRPr lang="en-US" dirty="0"/>
          </a:p>
        </p:txBody>
      </p:sp>
    </p:spTree>
    <p:extLst>
      <p:ext uri="{BB962C8B-B14F-4D97-AF65-F5344CB8AC3E}">
        <p14:creationId xmlns:p14="http://schemas.microsoft.com/office/powerpoint/2010/main" val="2518158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D8879A6-D473-3042-B2D1-D24DE8F45F4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38200" y="1224166"/>
            <a:ext cx="10515600" cy="3576755"/>
          </a:xfrm>
        </p:spPr>
      </p:pic>
      <p:sp>
        <p:nvSpPr>
          <p:cNvPr id="5" name="Title 5">
            <a:extLst>
              <a:ext uri="{FF2B5EF4-FFF2-40B4-BE49-F238E27FC236}">
                <a16:creationId xmlns:a16="http://schemas.microsoft.com/office/drawing/2014/main" id="{40559320-F6C0-ABBE-3A4C-A3E71A41C372}"/>
              </a:ext>
            </a:extLst>
          </p:cNvPr>
          <p:cNvSpPr>
            <a:spLocks noGrp="1"/>
          </p:cNvSpPr>
          <p:nvPr>
            <p:ph type="title"/>
          </p:nvPr>
        </p:nvSpPr>
        <p:spPr>
          <a:xfrm>
            <a:off x="575551" y="63979"/>
            <a:ext cx="8274536" cy="754374"/>
          </a:xfrm>
        </p:spPr>
        <p:txBody>
          <a:bodyPr>
            <a:noAutofit/>
          </a:bodyPr>
          <a:lstStyle/>
          <a:p>
            <a:r>
              <a:rPr lang="ro-RO" sz="2400" dirty="0"/>
              <a:t>Studiu de caz</a:t>
            </a:r>
            <a:r>
              <a:rPr lang="en-US" sz="2400" dirty="0"/>
              <a:t>: </a:t>
            </a:r>
            <a:r>
              <a:rPr lang="ro-RO" sz="2400" dirty="0"/>
              <a:t>Configurarea, parametrizarea și acționarea unui conveyor cu servomotor </a:t>
            </a:r>
            <a:endParaRPr lang="ro-RO" sz="2600" dirty="0"/>
          </a:p>
        </p:txBody>
      </p:sp>
      <p:sp>
        <p:nvSpPr>
          <p:cNvPr id="2" name="Footer Placeholder 3">
            <a:extLst>
              <a:ext uri="{FF2B5EF4-FFF2-40B4-BE49-F238E27FC236}">
                <a16:creationId xmlns:a16="http://schemas.microsoft.com/office/drawing/2014/main" id="{F68060DE-61B5-2D65-23A0-D169319668D3}"/>
              </a:ext>
            </a:extLst>
          </p:cNvPr>
          <p:cNvSpPr>
            <a:spLocks noGrp="1"/>
          </p:cNvSpPr>
          <p:nvPr>
            <p:ph type="ftr" sz="quarter" idx="11"/>
          </p:nvPr>
        </p:nvSpPr>
        <p:spPr>
          <a:xfrm>
            <a:off x="4038600" y="6356350"/>
            <a:ext cx="4114800" cy="365125"/>
          </a:xfrm>
        </p:spPr>
        <p:txBody>
          <a:bodyPr/>
          <a:lstStyle/>
          <a:p>
            <a:r>
              <a:rPr lang="en-US" dirty="0"/>
              <a:t>www.astiautomation.com</a:t>
            </a:r>
          </a:p>
        </p:txBody>
      </p:sp>
      <p:sp>
        <p:nvSpPr>
          <p:cNvPr id="3" name="Slide Number Placeholder 4">
            <a:extLst>
              <a:ext uri="{FF2B5EF4-FFF2-40B4-BE49-F238E27FC236}">
                <a16:creationId xmlns:a16="http://schemas.microsoft.com/office/drawing/2014/main" id="{E4A92861-2FC9-749C-68A3-BB7AAFC879B9}"/>
              </a:ext>
            </a:extLst>
          </p:cNvPr>
          <p:cNvSpPr>
            <a:spLocks noGrp="1"/>
          </p:cNvSpPr>
          <p:nvPr>
            <p:ph type="sldNum" sz="quarter" idx="12"/>
          </p:nvPr>
        </p:nvSpPr>
        <p:spPr>
          <a:xfrm>
            <a:off x="8610600" y="6356350"/>
            <a:ext cx="2743200" cy="365125"/>
          </a:xfrm>
        </p:spPr>
        <p:txBody>
          <a:bodyPr/>
          <a:lstStyle/>
          <a:p>
            <a:fld id="{7AF095F6-C371-440D-B793-540E1B7A7FB7}" type="slidenum">
              <a:rPr lang="en-US" smtClean="0"/>
              <a:t>80</a:t>
            </a:fld>
            <a:endParaRPr lang="en-US" dirty="0"/>
          </a:p>
        </p:txBody>
      </p:sp>
      <p:sp>
        <p:nvSpPr>
          <p:cNvPr id="4" name="TextBox 3">
            <a:extLst>
              <a:ext uri="{FF2B5EF4-FFF2-40B4-BE49-F238E27FC236}">
                <a16:creationId xmlns:a16="http://schemas.microsoft.com/office/drawing/2014/main" id="{79B4E1AD-33AF-2498-6740-09972108164F}"/>
              </a:ext>
            </a:extLst>
          </p:cNvPr>
          <p:cNvSpPr txBox="1"/>
          <p:nvPr/>
        </p:nvSpPr>
        <p:spPr>
          <a:xfrm>
            <a:off x="923453" y="5124261"/>
            <a:ext cx="10430347" cy="369332"/>
          </a:xfrm>
          <a:prstGeom prst="rect">
            <a:avLst/>
          </a:prstGeom>
          <a:noFill/>
        </p:spPr>
        <p:txBody>
          <a:bodyPr wrap="square" rtlCol="0">
            <a:spAutoFit/>
          </a:bodyPr>
          <a:lstStyle/>
          <a:p>
            <a:pPr algn="ctr"/>
            <a:r>
              <a:rPr lang="en-US" dirty="0"/>
              <a:t>Test internal inputs and outputs of the drive - diagnostics</a:t>
            </a:r>
            <a:endParaRPr lang="ro-RO" dirty="0"/>
          </a:p>
        </p:txBody>
      </p:sp>
    </p:spTree>
    <p:extLst>
      <p:ext uri="{BB962C8B-B14F-4D97-AF65-F5344CB8AC3E}">
        <p14:creationId xmlns:p14="http://schemas.microsoft.com/office/powerpoint/2010/main" val="37021930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BE544B62-A49F-FF8B-7CAB-173D592D3E04}"/>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38200" y="1261284"/>
            <a:ext cx="10515600" cy="3285236"/>
          </a:xfrm>
        </p:spPr>
      </p:pic>
      <p:sp>
        <p:nvSpPr>
          <p:cNvPr id="5" name="Title 5">
            <a:extLst>
              <a:ext uri="{FF2B5EF4-FFF2-40B4-BE49-F238E27FC236}">
                <a16:creationId xmlns:a16="http://schemas.microsoft.com/office/drawing/2014/main" id="{7D41E975-D40D-8806-5690-E9A51FFDB3D5}"/>
              </a:ext>
            </a:extLst>
          </p:cNvPr>
          <p:cNvSpPr>
            <a:spLocks noGrp="1"/>
          </p:cNvSpPr>
          <p:nvPr>
            <p:ph type="title"/>
          </p:nvPr>
        </p:nvSpPr>
        <p:spPr>
          <a:xfrm>
            <a:off x="575551" y="63979"/>
            <a:ext cx="8274536" cy="754374"/>
          </a:xfrm>
        </p:spPr>
        <p:txBody>
          <a:bodyPr>
            <a:noAutofit/>
          </a:bodyPr>
          <a:lstStyle/>
          <a:p>
            <a:r>
              <a:rPr lang="ro-RO" sz="2400" dirty="0"/>
              <a:t>Studiu de caz</a:t>
            </a:r>
            <a:r>
              <a:rPr lang="en-US" sz="2400" dirty="0"/>
              <a:t>: </a:t>
            </a:r>
            <a:r>
              <a:rPr lang="ro-RO" sz="2400" dirty="0"/>
              <a:t>Configurarea, parametrizarea și acționarea unui conveyor cu servomotor </a:t>
            </a:r>
            <a:endParaRPr lang="ro-RO" sz="2600" dirty="0"/>
          </a:p>
        </p:txBody>
      </p:sp>
      <p:sp>
        <p:nvSpPr>
          <p:cNvPr id="2" name="Footer Placeholder 3">
            <a:extLst>
              <a:ext uri="{FF2B5EF4-FFF2-40B4-BE49-F238E27FC236}">
                <a16:creationId xmlns:a16="http://schemas.microsoft.com/office/drawing/2014/main" id="{DEBB2305-3240-0DE9-0118-336FA820797C}"/>
              </a:ext>
            </a:extLst>
          </p:cNvPr>
          <p:cNvSpPr>
            <a:spLocks noGrp="1"/>
          </p:cNvSpPr>
          <p:nvPr>
            <p:ph type="ftr" sz="quarter" idx="11"/>
          </p:nvPr>
        </p:nvSpPr>
        <p:spPr>
          <a:xfrm>
            <a:off x="4038600" y="6356350"/>
            <a:ext cx="4114800" cy="365125"/>
          </a:xfrm>
        </p:spPr>
        <p:txBody>
          <a:bodyPr/>
          <a:lstStyle/>
          <a:p>
            <a:r>
              <a:rPr lang="en-US" dirty="0"/>
              <a:t>www.astiautomation.com</a:t>
            </a:r>
          </a:p>
        </p:txBody>
      </p:sp>
      <p:sp>
        <p:nvSpPr>
          <p:cNvPr id="3" name="Slide Number Placeholder 4">
            <a:extLst>
              <a:ext uri="{FF2B5EF4-FFF2-40B4-BE49-F238E27FC236}">
                <a16:creationId xmlns:a16="http://schemas.microsoft.com/office/drawing/2014/main" id="{247AFC92-21BC-BD92-1485-B470881C24A4}"/>
              </a:ext>
            </a:extLst>
          </p:cNvPr>
          <p:cNvSpPr>
            <a:spLocks noGrp="1"/>
          </p:cNvSpPr>
          <p:nvPr>
            <p:ph type="sldNum" sz="quarter" idx="12"/>
          </p:nvPr>
        </p:nvSpPr>
        <p:spPr>
          <a:xfrm>
            <a:off x="8610600" y="6356350"/>
            <a:ext cx="2743200" cy="365125"/>
          </a:xfrm>
        </p:spPr>
        <p:txBody>
          <a:bodyPr/>
          <a:lstStyle/>
          <a:p>
            <a:fld id="{7AF095F6-C371-440D-B793-540E1B7A7FB7}" type="slidenum">
              <a:rPr lang="en-US" smtClean="0"/>
              <a:t>81</a:t>
            </a:fld>
            <a:endParaRPr lang="en-US" dirty="0"/>
          </a:p>
        </p:txBody>
      </p:sp>
      <p:sp>
        <p:nvSpPr>
          <p:cNvPr id="4" name="TextBox 3">
            <a:extLst>
              <a:ext uri="{FF2B5EF4-FFF2-40B4-BE49-F238E27FC236}">
                <a16:creationId xmlns:a16="http://schemas.microsoft.com/office/drawing/2014/main" id="{93DE7BA6-5DDD-84A0-FF76-A3D0D972BDD7}"/>
              </a:ext>
            </a:extLst>
          </p:cNvPr>
          <p:cNvSpPr txBox="1"/>
          <p:nvPr/>
        </p:nvSpPr>
        <p:spPr>
          <a:xfrm>
            <a:off x="851026" y="4970352"/>
            <a:ext cx="10402431" cy="369332"/>
          </a:xfrm>
          <a:prstGeom prst="rect">
            <a:avLst/>
          </a:prstGeom>
          <a:noFill/>
        </p:spPr>
        <p:txBody>
          <a:bodyPr wrap="square" rtlCol="0">
            <a:spAutoFit/>
          </a:bodyPr>
          <a:lstStyle/>
          <a:p>
            <a:pPr algn="ctr"/>
            <a:r>
              <a:rPr lang="en-US" dirty="0"/>
              <a:t>Test motor parametrization – diagnostics (acceleration, ramp-up, ramp-down, power consumption)</a:t>
            </a:r>
            <a:endParaRPr lang="ro-RO" dirty="0"/>
          </a:p>
        </p:txBody>
      </p:sp>
    </p:spTree>
    <p:extLst>
      <p:ext uri="{BB962C8B-B14F-4D97-AF65-F5344CB8AC3E}">
        <p14:creationId xmlns:p14="http://schemas.microsoft.com/office/powerpoint/2010/main" val="7323137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8539295-91CB-262F-528C-3902F5F4C29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38200" y="1293805"/>
            <a:ext cx="10515600" cy="3328835"/>
          </a:xfrm>
        </p:spPr>
      </p:pic>
      <p:sp>
        <p:nvSpPr>
          <p:cNvPr id="5" name="Title 5">
            <a:extLst>
              <a:ext uri="{FF2B5EF4-FFF2-40B4-BE49-F238E27FC236}">
                <a16:creationId xmlns:a16="http://schemas.microsoft.com/office/drawing/2014/main" id="{12185991-26CF-F772-CD09-B975CD69B170}"/>
              </a:ext>
            </a:extLst>
          </p:cNvPr>
          <p:cNvSpPr>
            <a:spLocks noGrp="1"/>
          </p:cNvSpPr>
          <p:nvPr>
            <p:ph type="title"/>
          </p:nvPr>
        </p:nvSpPr>
        <p:spPr>
          <a:xfrm>
            <a:off x="575551" y="63979"/>
            <a:ext cx="8274536" cy="754374"/>
          </a:xfrm>
        </p:spPr>
        <p:txBody>
          <a:bodyPr>
            <a:noAutofit/>
          </a:bodyPr>
          <a:lstStyle/>
          <a:p>
            <a:r>
              <a:rPr lang="ro-RO" sz="2400" dirty="0"/>
              <a:t>Studiu de caz</a:t>
            </a:r>
            <a:r>
              <a:rPr lang="en-US" sz="2400" dirty="0"/>
              <a:t>: </a:t>
            </a:r>
            <a:r>
              <a:rPr lang="ro-RO" sz="2400" dirty="0"/>
              <a:t>Configurarea, parametrizarea și acționarea unui conveyor cu servomotor </a:t>
            </a:r>
            <a:endParaRPr lang="ro-RO" sz="2600" dirty="0"/>
          </a:p>
        </p:txBody>
      </p:sp>
      <p:sp>
        <p:nvSpPr>
          <p:cNvPr id="2" name="Footer Placeholder 3">
            <a:extLst>
              <a:ext uri="{FF2B5EF4-FFF2-40B4-BE49-F238E27FC236}">
                <a16:creationId xmlns:a16="http://schemas.microsoft.com/office/drawing/2014/main" id="{FE7B9F86-1B79-2670-0736-12A8679DC060}"/>
              </a:ext>
            </a:extLst>
          </p:cNvPr>
          <p:cNvSpPr>
            <a:spLocks noGrp="1"/>
          </p:cNvSpPr>
          <p:nvPr>
            <p:ph type="ftr" sz="quarter" idx="11"/>
          </p:nvPr>
        </p:nvSpPr>
        <p:spPr>
          <a:xfrm>
            <a:off x="4038600" y="6356350"/>
            <a:ext cx="4114800" cy="365125"/>
          </a:xfrm>
        </p:spPr>
        <p:txBody>
          <a:bodyPr/>
          <a:lstStyle/>
          <a:p>
            <a:r>
              <a:rPr lang="en-US" dirty="0"/>
              <a:t>www.astiautomation.com</a:t>
            </a:r>
          </a:p>
        </p:txBody>
      </p:sp>
      <p:sp>
        <p:nvSpPr>
          <p:cNvPr id="3" name="Slide Number Placeholder 4">
            <a:extLst>
              <a:ext uri="{FF2B5EF4-FFF2-40B4-BE49-F238E27FC236}">
                <a16:creationId xmlns:a16="http://schemas.microsoft.com/office/drawing/2014/main" id="{F998C9EB-CB41-E76E-BA5E-28C58038CC4C}"/>
              </a:ext>
            </a:extLst>
          </p:cNvPr>
          <p:cNvSpPr>
            <a:spLocks noGrp="1"/>
          </p:cNvSpPr>
          <p:nvPr>
            <p:ph type="sldNum" sz="quarter" idx="12"/>
          </p:nvPr>
        </p:nvSpPr>
        <p:spPr>
          <a:xfrm>
            <a:off x="8610600" y="6356350"/>
            <a:ext cx="2743200" cy="365125"/>
          </a:xfrm>
        </p:spPr>
        <p:txBody>
          <a:bodyPr/>
          <a:lstStyle/>
          <a:p>
            <a:fld id="{7AF095F6-C371-440D-B793-540E1B7A7FB7}" type="slidenum">
              <a:rPr lang="en-US" smtClean="0"/>
              <a:t>82</a:t>
            </a:fld>
            <a:endParaRPr lang="en-US" dirty="0"/>
          </a:p>
        </p:txBody>
      </p:sp>
      <p:sp>
        <p:nvSpPr>
          <p:cNvPr id="4" name="TextBox 3">
            <a:extLst>
              <a:ext uri="{FF2B5EF4-FFF2-40B4-BE49-F238E27FC236}">
                <a16:creationId xmlns:a16="http://schemas.microsoft.com/office/drawing/2014/main" id="{1C632D1B-A14B-8AA4-77CA-44BD0E86B15D}"/>
              </a:ext>
            </a:extLst>
          </p:cNvPr>
          <p:cNvSpPr txBox="1"/>
          <p:nvPr/>
        </p:nvSpPr>
        <p:spPr>
          <a:xfrm>
            <a:off x="838200" y="5015620"/>
            <a:ext cx="10515600" cy="369332"/>
          </a:xfrm>
          <a:prstGeom prst="rect">
            <a:avLst/>
          </a:prstGeom>
          <a:noFill/>
        </p:spPr>
        <p:txBody>
          <a:bodyPr wrap="square" rtlCol="0">
            <a:spAutoFit/>
          </a:bodyPr>
          <a:lstStyle/>
          <a:p>
            <a:pPr algn="ctr"/>
            <a:r>
              <a:rPr lang="en-US" dirty="0"/>
              <a:t>Example of commissioning – testing the Jog features</a:t>
            </a:r>
            <a:endParaRPr lang="ro-RO" dirty="0"/>
          </a:p>
        </p:txBody>
      </p:sp>
    </p:spTree>
    <p:extLst>
      <p:ext uri="{BB962C8B-B14F-4D97-AF65-F5344CB8AC3E}">
        <p14:creationId xmlns:p14="http://schemas.microsoft.com/office/powerpoint/2010/main" val="26493770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464B1-81CB-731E-652B-109CC82DCFE5}"/>
              </a:ext>
            </a:extLst>
          </p:cNvPr>
          <p:cNvSpPr>
            <a:spLocks noGrp="1"/>
          </p:cNvSpPr>
          <p:nvPr>
            <p:ph type="title"/>
          </p:nvPr>
        </p:nvSpPr>
        <p:spPr/>
        <p:txBody>
          <a:bodyPr/>
          <a:lstStyle/>
          <a:p>
            <a:r>
              <a:rPr lang="en-US" dirty="0" err="1"/>
              <a:t>Integrarea</a:t>
            </a:r>
            <a:r>
              <a:rPr lang="en-US" dirty="0"/>
              <a:t> cu un PLC</a:t>
            </a:r>
            <a:endParaRPr lang="ro-RO" dirty="0"/>
          </a:p>
        </p:txBody>
      </p:sp>
      <p:pic>
        <p:nvPicPr>
          <p:cNvPr id="7" name="Content Placeholder 6">
            <a:extLst>
              <a:ext uri="{FF2B5EF4-FFF2-40B4-BE49-F238E27FC236}">
                <a16:creationId xmlns:a16="http://schemas.microsoft.com/office/drawing/2014/main" id="{56F0DFB6-7BC8-FA12-ED87-912E03A8F7A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76263" y="1706346"/>
            <a:ext cx="10515600" cy="2771298"/>
          </a:xfrm>
        </p:spPr>
      </p:pic>
      <p:sp>
        <p:nvSpPr>
          <p:cNvPr id="4" name="Footer Placeholder 3">
            <a:extLst>
              <a:ext uri="{FF2B5EF4-FFF2-40B4-BE49-F238E27FC236}">
                <a16:creationId xmlns:a16="http://schemas.microsoft.com/office/drawing/2014/main" id="{600292C7-3AA2-931F-6AA0-CD7794C9B858}"/>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287604E1-BD0B-FA6F-1EDC-41DBE6EF4DC0}"/>
              </a:ext>
            </a:extLst>
          </p:cNvPr>
          <p:cNvSpPr>
            <a:spLocks noGrp="1"/>
          </p:cNvSpPr>
          <p:nvPr>
            <p:ph type="sldNum" sz="quarter" idx="12"/>
          </p:nvPr>
        </p:nvSpPr>
        <p:spPr/>
        <p:txBody>
          <a:bodyPr/>
          <a:lstStyle/>
          <a:p>
            <a:fld id="{7AF095F6-C371-440D-B793-540E1B7A7FB7}" type="slidenum">
              <a:rPr lang="en-US" smtClean="0"/>
              <a:t>83</a:t>
            </a:fld>
            <a:endParaRPr lang="en-US"/>
          </a:p>
        </p:txBody>
      </p:sp>
      <p:sp>
        <p:nvSpPr>
          <p:cNvPr id="8" name="TextBox 7">
            <a:extLst>
              <a:ext uri="{FF2B5EF4-FFF2-40B4-BE49-F238E27FC236}">
                <a16:creationId xmlns:a16="http://schemas.microsoft.com/office/drawing/2014/main" id="{F894E1F6-7429-47B0-F553-0A80DF40DD2B}"/>
              </a:ext>
            </a:extLst>
          </p:cNvPr>
          <p:cNvSpPr txBox="1"/>
          <p:nvPr/>
        </p:nvSpPr>
        <p:spPr>
          <a:xfrm>
            <a:off x="1628115" y="4967083"/>
            <a:ext cx="8935770" cy="646331"/>
          </a:xfrm>
          <a:prstGeom prst="rect">
            <a:avLst/>
          </a:prstGeom>
          <a:noFill/>
        </p:spPr>
        <p:txBody>
          <a:bodyPr wrap="square" rtlCol="0">
            <a:spAutoFit/>
          </a:bodyPr>
          <a:lstStyle/>
          <a:p>
            <a:pPr algn="ctr"/>
            <a:r>
              <a:rPr lang="en-US" dirty="0" err="1"/>
              <a:t>Configurarea</a:t>
            </a:r>
            <a:r>
              <a:rPr lang="en-US" dirty="0"/>
              <a:t> </a:t>
            </a:r>
            <a:r>
              <a:rPr lang="en-US" dirty="0" err="1"/>
              <a:t>unui</a:t>
            </a:r>
            <a:r>
              <a:rPr lang="en-US" dirty="0"/>
              <a:t> PLC se </a:t>
            </a:r>
            <a:r>
              <a:rPr lang="en-US" dirty="0" err="1"/>
              <a:t>va</a:t>
            </a:r>
            <a:r>
              <a:rPr lang="en-US" dirty="0"/>
              <a:t> face </a:t>
            </a:r>
            <a:r>
              <a:rPr lang="ro-RO" dirty="0"/>
              <a:t>în detaliu la modulul 2</a:t>
            </a:r>
          </a:p>
          <a:p>
            <a:pPr algn="ctr"/>
            <a:r>
              <a:rPr lang="ro-RO" dirty="0"/>
              <a:t>Exemplu simplu de integrare a unui servo motor cu servo drive</a:t>
            </a:r>
          </a:p>
        </p:txBody>
      </p:sp>
    </p:spTree>
    <p:extLst>
      <p:ext uri="{BB962C8B-B14F-4D97-AF65-F5344CB8AC3E}">
        <p14:creationId xmlns:p14="http://schemas.microsoft.com/office/powerpoint/2010/main" val="39813190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DF456-7A29-62E9-628F-2EB96EF8D519}"/>
              </a:ext>
            </a:extLst>
          </p:cNvPr>
          <p:cNvSpPr>
            <a:spLocks noGrp="1"/>
          </p:cNvSpPr>
          <p:nvPr>
            <p:ph type="title"/>
          </p:nvPr>
        </p:nvSpPr>
        <p:spPr/>
        <p:txBody>
          <a:bodyPr/>
          <a:lstStyle/>
          <a:p>
            <a:r>
              <a:rPr lang="ro-RO" dirty="0"/>
              <a:t>Detalii proiect – PLC 1214C</a:t>
            </a:r>
          </a:p>
        </p:txBody>
      </p:sp>
      <p:pic>
        <p:nvPicPr>
          <p:cNvPr id="7" name="Content Placeholder 6">
            <a:extLst>
              <a:ext uri="{FF2B5EF4-FFF2-40B4-BE49-F238E27FC236}">
                <a16:creationId xmlns:a16="http://schemas.microsoft.com/office/drawing/2014/main" id="{E2B6CD3F-1FC9-0CC2-5C21-68CEDAB0856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89677" y="1147763"/>
            <a:ext cx="9288772" cy="5029200"/>
          </a:xfrm>
        </p:spPr>
      </p:pic>
      <p:sp>
        <p:nvSpPr>
          <p:cNvPr id="4" name="Footer Placeholder 3">
            <a:extLst>
              <a:ext uri="{FF2B5EF4-FFF2-40B4-BE49-F238E27FC236}">
                <a16:creationId xmlns:a16="http://schemas.microsoft.com/office/drawing/2014/main" id="{C4183421-AC46-18C8-A7B4-8CE5C89E9942}"/>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9DD6CB2F-700F-2FC5-B733-BD0D4658947F}"/>
              </a:ext>
            </a:extLst>
          </p:cNvPr>
          <p:cNvSpPr>
            <a:spLocks noGrp="1"/>
          </p:cNvSpPr>
          <p:nvPr>
            <p:ph type="sldNum" sz="quarter" idx="12"/>
          </p:nvPr>
        </p:nvSpPr>
        <p:spPr/>
        <p:txBody>
          <a:bodyPr/>
          <a:lstStyle/>
          <a:p>
            <a:fld id="{7AF095F6-C371-440D-B793-540E1B7A7FB7}" type="slidenum">
              <a:rPr lang="en-US" smtClean="0"/>
              <a:t>84</a:t>
            </a:fld>
            <a:endParaRPr lang="en-US"/>
          </a:p>
        </p:txBody>
      </p:sp>
    </p:spTree>
    <p:extLst>
      <p:ext uri="{BB962C8B-B14F-4D97-AF65-F5344CB8AC3E}">
        <p14:creationId xmlns:p14="http://schemas.microsoft.com/office/powerpoint/2010/main" val="25923480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DDB4F-2282-6864-81C2-0C741F145E50}"/>
              </a:ext>
            </a:extLst>
          </p:cNvPr>
          <p:cNvSpPr>
            <a:spLocks noGrp="1"/>
          </p:cNvSpPr>
          <p:nvPr>
            <p:ph type="title"/>
          </p:nvPr>
        </p:nvSpPr>
        <p:spPr/>
        <p:txBody>
          <a:bodyPr/>
          <a:lstStyle/>
          <a:p>
            <a:r>
              <a:rPr lang="ro-RO" dirty="0"/>
              <a:t>Detalii proiect – Sinamics V90 PN</a:t>
            </a:r>
          </a:p>
        </p:txBody>
      </p:sp>
      <p:pic>
        <p:nvPicPr>
          <p:cNvPr id="7" name="Content Placeholder 6">
            <a:extLst>
              <a:ext uri="{FF2B5EF4-FFF2-40B4-BE49-F238E27FC236}">
                <a16:creationId xmlns:a16="http://schemas.microsoft.com/office/drawing/2014/main" id="{B66E68BF-81B5-9C59-A796-18E2F5C810E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91725" y="966699"/>
            <a:ext cx="9284676" cy="5029200"/>
          </a:xfrm>
        </p:spPr>
      </p:pic>
      <p:sp>
        <p:nvSpPr>
          <p:cNvPr id="4" name="Footer Placeholder 3">
            <a:extLst>
              <a:ext uri="{FF2B5EF4-FFF2-40B4-BE49-F238E27FC236}">
                <a16:creationId xmlns:a16="http://schemas.microsoft.com/office/drawing/2014/main" id="{77C501AF-6734-F518-AE68-3EC9B0D1B0FB}"/>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9561B51A-517D-537B-921C-BCD28ED4A683}"/>
              </a:ext>
            </a:extLst>
          </p:cNvPr>
          <p:cNvSpPr>
            <a:spLocks noGrp="1"/>
          </p:cNvSpPr>
          <p:nvPr>
            <p:ph type="sldNum" sz="quarter" idx="12"/>
          </p:nvPr>
        </p:nvSpPr>
        <p:spPr/>
        <p:txBody>
          <a:bodyPr/>
          <a:lstStyle/>
          <a:p>
            <a:fld id="{7AF095F6-C371-440D-B793-540E1B7A7FB7}" type="slidenum">
              <a:rPr lang="en-US" smtClean="0"/>
              <a:t>85</a:t>
            </a:fld>
            <a:endParaRPr lang="en-US"/>
          </a:p>
        </p:txBody>
      </p:sp>
    </p:spTree>
    <p:extLst>
      <p:ext uri="{BB962C8B-B14F-4D97-AF65-F5344CB8AC3E}">
        <p14:creationId xmlns:p14="http://schemas.microsoft.com/office/powerpoint/2010/main" val="4021903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BD3D0-3F19-7A9D-2CD0-2F8B914EC9EF}"/>
              </a:ext>
            </a:extLst>
          </p:cNvPr>
          <p:cNvSpPr>
            <a:spLocks noGrp="1"/>
          </p:cNvSpPr>
          <p:nvPr>
            <p:ph type="title"/>
          </p:nvPr>
        </p:nvSpPr>
        <p:spPr>
          <a:xfrm>
            <a:off x="565824" y="178281"/>
            <a:ext cx="8971466" cy="754374"/>
          </a:xfrm>
        </p:spPr>
        <p:txBody>
          <a:bodyPr>
            <a:normAutofit fontScale="90000"/>
          </a:bodyPr>
          <a:lstStyle/>
          <a:p>
            <a:r>
              <a:rPr lang="ro-RO" dirty="0"/>
              <a:t>Funcție PLC pentru controlul motorului</a:t>
            </a:r>
          </a:p>
        </p:txBody>
      </p:sp>
      <p:pic>
        <p:nvPicPr>
          <p:cNvPr id="7" name="Content Placeholder 6">
            <a:extLst>
              <a:ext uri="{FF2B5EF4-FFF2-40B4-BE49-F238E27FC236}">
                <a16:creationId xmlns:a16="http://schemas.microsoft.com/office/drawing/2014/main" id="{515FF9E5-60E9-4876-2F27-180C3BB42FC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507627" y="1147763"/>
            <a:ext cx="5588374" cy="5029200"/>
          </a:xfrm>
        </p:spPr>
      </p:pic>
      <p:sp>
        <p:nvSpPr>
          <p:cNvPr id="4" name="Footer Placeholder 3">
            <a:extLst>
              <a:ext uri="{FF2B5EF4-FFF2-40B4-BE49-F238E27FC236}">
                <a16:creationId xmlns:a16="http://schemas.microsoft.com/office/drawing/2014/main" id="{0CB1C8D6-EA8C-E424-926D-92A7068A1346}"/>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DBC9845B-30E6-4248-EF23-21B4612897E3}"/>
              </a:ext>
            </a:extLst>
          </p:cNvPr>
          <p:cNvSpPr>
            <a:spLocks noGrp="1"/>
          </p:cNvSpPr>
          <p:nvPr>
            <p:ph type="sldNum" sz="quarter" idx="12"/>
          </p:nvPr>
        </p:nvSpPr>
        <p:spPr/>
        <p:txBody>
          <a:bodyPr/>
          <a:lstStyle/>
          <a:p>
            <a:fld id="{7AF095F6-C371-440D-B793-540E1B7A7FB7}" type="slidenum">
              <a:rPr lang="en-US" smtClean="0"/>
              <a:t>86</a:t>
            </a:fld>
            <a:endParaRPr lang="en-US"/>
          </a:p>
        </p:txBody>
      </p:sp>
      <p:pic>
        <p:nvPicPr>
          <p:cNvPr id="8" name="Content Placeholder 5">
            <a:extLst>
              <a:ext uri="{FF2B5EF4-FFF2-40B4-BE49-F238E27FC236}">
                <a16:creationId xmlns:a16="http://schemas.microsoft.com/office/drawing/2014/main" id="{386128FB-57CB-5018-15FB-8BEDEF0D6EC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322142" y="1147763"/>
            <a:ext cx="3215148" cy="2863373"/>
          </a:xfrm>
          <a:prstGeom prst="rect">
            <a:avLst/>
          </a:prstGeom>
        </p:spPr>
      </p:pic>
      <p:pic>
        <p:nvPicPr>
          <p:cNvPr id="9" name="Content Placeholder 5">
            <a:extLst>
              <a:ext uri="{FF2B5EF4-FFF2-40B4-BE49-F238E27FC236}">
                <a16:creationId xmlns:a16="http://schemas.microsoft.com/office/drawing/2014/main" id="{8422D20A-BFDC-C05C-D493-A6EC55A8374D}"/>
              </a:ext>
            </a:extLst>
          </p:cNvPr>
          <p:cNvPicPr>
            <a:picLocks noChangeAspect="1"/>
          </p:cNvPicPr>
          <p:nvPr/>
        </p:nvPicPr>
        <p:blipFill>
          <a:blip r:embed="rId4" cstate="email">
            <a:extLst>
              <a:ext uri="{28A0092B-C50C-407E-A947-70E740481C1C}">
                <a14:useLocalDpi xmlns:a14="http://schemas.microsoft.com/office/drawing/2010/main"/>
              </a:ext>
            </a:extLst>
          </a:blip>
          <a:srcRect b="-907"/>
          <a:stretch/>
        </p:blipFill>
        <p:spPr>
          <a:xfrm>
            <a:off x="8853949" y="3349214"/>
            <a:ext cx="3215148" cy="2863373"/>
          </a:xfrm>
          <a:prstGeom prst="rect">
            <a:avLst/>
          </a:prstGeom>
        </p:spPr>
      </p:pic>
    </p:spTree>
    <p:extLst>
      <p:ext uri="{BB962C8B-B14F-4D97-AF65-F5344CB8AC3E}">
        <p14:creationId xmlns:p14="http://schemas.microsoft.com/office/powerpoint/2010/main" val="9931734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D815-8DD6-2B97-346F-F774D8CD0679}"/>
              </a:ext>
            </a:extLst>
          </p:cNvPr>
          <p:cNvSpPr>
            <a:spLocks noGrp="1"/>
          </p:cNvSpPr>
          <p:nvPr>
            <p:ph type="title"/>
          </p:nvPr>
        </p:nvSpPr>
        <p:spPr/>
        <p:txBody>
          <a:bodyPr/>
          <a:lstStyle/>
          <a:p>
            <a:r>
              <a:rPr lang="ro-RO" dirty="0"/>
              <a:t>Folosirea funcției în PLC</a:t>
            </a:r>
          </a:p>
        </p:txBody>
      </p:sp>
      <p:pic>
        <p:nvPicPr>
          <p:cNvPr id="7" name="Content Placeholder 6">
            <a:extLst>
              <a:ext uri="{FF2B5EF4-FFF2-40B4-BE49-F238E27FC236}">
                <a16:creationId xmlns:a16="http://schemas.microsoft.com/office/drawing/2014/main" id="{EAB30E21-5402-F07F-674C-2779E414D4B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914400"/>
            <a:ext cx="8533493" cy="5029200"/>
          </a:xfrm>
        </p:spPr>
      </p:pic>
      <p:sp>
        <p:nvSpPr>
          <p:cNvPr id="4" name="Footer Placeholder 3">
            <a:extLst>
              <a:ext uri="{FF2B5EF4-FFF2-40B4-BE49-F238E27FC236}">
                <a16:creationId xmlns:a16="http://schemas.microsoft.com/office/drawing/2014/main" id="{0A1423DD-6E0C-7260-8A80-E72640609BAD}"/>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98F09D5E-710F-5982-3B40-85A761223D65}"/>
              </a:ext>
            </a:extLst>
          </p:cNvPr>
          <p:cNvSpPr>
            <a:spLocks noGrp="1"/>
          </p:cNvSpPr>
          <p:nvPr>
            <p:ph type="sldNum" sz="quarter" idx="12"/>
          </p:nvPr>
        </p:nvSpPr>
        <p:spPr/>
        <p:txBody>
          <a:bodyPr/>
          <a:lstStyle/>
          <a:p>
            <a:fld id="{7AF095F6-C371-440D-B793-540E1B7A7FB7}" type="slidenum">
              <a:rPr lang="en-US" smtClean="0"/>
              <a:t>87</a:t>
            </a:fld>
            <a:endParaRPr lang="en-US"/>
          </a:p>
        </p:txBody>
      </p:sp>
      <p:pic>
        <p:nvPicPr>
          <p:cNvPr id="9" name="Picture 8">
            <a:extLst>
              <a:ext uri="{FF2B5EF4-FFF2-40B4-BE49-F238E27FC236}">
                <a16:creationId xmlns:a16="http://schemas.microsoft.com/office/drawing/2014/main" id="{5A43CD98-77B0-5D9F-10CB-E7E6EA3250C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390968" y="1345405"/>
            <a:ext cx="5801032" cy="4893116"/>
          </a:xfrm>
          <a:prstGeom prst="rect">
            <a:avLst/>
          </a:prstGeom>
        </p:spPr>
      </p:pic>
    </p:spTree>
    <p:extLst>
      <p:ext uri="{BB962C8B-B14F-4D97-AF65-F5344CB8AC3E}">
        <p14:creationId xmlns:p14="http://schemas.microsoft.com/office/powerpoint/2010/main" val="23416787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5DE2B-5E1B-2B81-409C-A4AF623D8A8E}"/>
              </a:ext>
            </a:extLst>
          </p:cNvPr>
          <p:cNvSpPr>
            <a:spLocks noGrp="1"/>
          </p:cNvSpPr>
          <p:nvPr>
            <p:ph type="title"/>
          </p:nvPr>
        </p:nvSpPr>
        <p:spPr/>
        <p:txBody>
          <a:bodyPr/>
          <a:lstStyle/>
          <a:p>
            <a:r>
              <a:rPr lang="ro-RO" dirty="0"/>
              <a:t>Direcții viitoare</a:t>
            </a:r>
          </a:p>
        </p:txBody>
      </p:sp>
      <p:sp>
        <p:nvSpPr>
          <p:cNvPr id="3" name="Content Placeholder 2">
            <a:extLst>
              <a:ext uri="{FF2B5EF4-FFF2-40B4-BE49-F238E27FC236}">
                <a16:creationId xmlns:a16="http://schemas.microsoft.com/office/drawing/2014/main" id="{10324119-3016-2425-51A3-5086C0EFED8B}"/>
              </a:ext>
            </a:extLst>
          </p:cNvPr>
          <p:cNvSpPr>
            <a:spLocks noGrp="1"/>
          </p:cNvSpPr>
          <p:nvPr>
            <p:ph idx="1"/>
          </p:nvPr>
        </p:nvSpPr>
        <p:spPr/>
        <p:txBody>
          <a:bodyPr/>
          <a:lstStyle/>
          <a:p>
            <a:r>
              <a:rPr lang="ro-RO" dirty="0"/>
              <a:t>Rețele de senzori wireless în industrie</a:t>
            </a:r>
          </a:p>
          <a:p>
            <a:r>
              <a:rPr lang="ro-RO" dirty="0"/>
              <a:t>Integrarea senzorilor inteligenți în rețele IoT</a:t>
            </a:r>
          </a:p>
          <a:p>
            <a:r>
              <a:rPr lang="ro-RO" dirty="0"/>
              <a:t>Acționări inteligente în robotică (Control adaptiv)</a:t>
            </a:r>
          </a:p>
          <a:p>
            <a:r>
              <a:rPr lang="ro-RO" dirty="0"/>
              <a:t>Vehicule autonome (Sensor fusion)</a:t>
            </a:r>
          </a:p>
          <a:p>
            <a:r>
              <a:rPr lang="ro-RO" dirty="0"/>
              <a:t>Creșterea utilizării AI și ML în senzoristică (autocalibrare)</a:t>
            </a:r>
          </a:p>
          <a:p>
            <a:endParaRPr lang="ro-RO" dirty="0"/>
          </a:p>
        </p:txBody>
      </p:sp>
      <p:sp>
        <p:nvSpPr>
          <p:cNvPr id="4" name="Footer Placeholder 3">
            <a:extLst>
              <a:ext uri="{FF2B5EF4-FFF2-40B4-BE49-F238E27FC236}">
                <a16:creationId xmlns:a16="http://schemas.microsoft.com/office/drawing/2014/main" id="{DB45BBC5-641E-CFBE-A19E-AF626B22741D}"/>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5111E558-D5F8-64BA-4C8D-5E27CB6BDF1D}"/>
              </a:ext>
            </a:extLst>
          </p:cNvPr>
          <p:cNvSpPr>
            <a:spLocks noGrp="1"/>
          </p:cNvSpPr>
          <p:nvPr>
            <p:ph type="sldNum" sz="quarter" idx="12"/>
          </p:nvPr>
        </p:nvSpPr>
        <p:spPr/>
        <p:txBody>
          <a:bodyPr/>
          <a:lstStyle/>
          <a:p>
            <a:fld id="{7AF095F6-C371-440D-B793-540E1B7A7FB7}" type="slidenum">
              <a:rPr lang="en-US" smtClean="0"/>
              <a:t>88</a:t>
            </a:fld>
            <a:endParaRPr lang="en-US"/>
          </a:p>
        </p:txBody>
      </p:sp>
      <p:pic>
        <p:nvPicPr>
          <p:cNvPr id="6" name="Picture 2" descr="Rapidly Advancing Technologies Are Transforming the Oil Industry | Shale  Magazine">
            <a:extLst>
              <a:ext uri="{FF2B5EF4-FFF2-40B4-BE49-F238E27FC236}">
                <a16:creationId xmlns:a16="http://schemas.microsoft.com/office/drawing/2014/main" id="{0BC6A8E6-93EA-A697-7BC5-B47200089B0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07925" y="3599590"/>
            <a:ext cx="4576150" cy="2577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7826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A723F-5198-4B9D-CE98-FE4DBAE197A8}"/>
              </a:ext>
            </a:extLst>
          </p:cNvPr>
          <p:cNvSpPr>
            <a:spLocks noGrp="1"/>
          </p:cNvSpPr>
          <p:nvPr>
            <p:ph type="title"/>
          </p:nvPr>
        </p:nvSpPr>
        <p:spPr/>
        <p:txBody>
          <a:bodyPr/>
          <a:lstStyle/>
          <a:p>
            <a:r>
              <a:rPr lang="ro-RO" dirty="0"/>
              <a:t>Tendințe și direcții de dezvoltare</a:t>
            </a:r>
          </a:p>
        </p:txBody>
      </p:sp>
      <p:sp>
        <p:nvSpPr>
          <p:cNvPr id="3" name="Content Placeholder 2">
            <a:extLst>
              <a:ext uri="{FF2B5EF4-FFF2-40B4-BE49-F238E27FC236}">
                <a16:creationId xmlns:a16="http://schemas.microsoft.com/office/drawing/2014/main" id="{FFC5F7DC-23E2-8FA1-B7A7-45ED7D5FA0E0}"/>
              </a:ext>
            </a:extLst>
          </p:cNvPr>
          <p:cNvSpPr>
            <a:spLocks noGrp="1"/>
          </p:cNvSpPr>
          <p:nvPr>
            <p:ph idx="1"/>
          </p:nvPr>
        </p:nvSpPr>
        <p:spPr/>
        <p:txBody>
          <a:bodyPr/>
          <a:lstStyle/>
          <a:p>
            <a:r>
              <a:rPr lang="ro-RO" dirty="0"/>
              <a:t>Smart automation și Smart factories</a:t>
            </a:r>
          </a:p>
          <a:p>
            <a:pPr lvl="1"/>
            <a:r>
              <a:rPr lang="ro-RO" dirty="0"/>
              <a:t>Mentenanța predictivă și anticiparea defecțiunilor</a:t>
            </a:r>
          </a:p>
          <a:p>
            <a:pPr lvl="1"/>
            <a:r>
              <a:rPr lang="ro-RO" dirty="0"/>
              <a:t>Sisteme autonome de control pentru producția de masă</a:t>
            </a:r>
          </a:p>
          <a:p>
            <a:pPr lvl="1"/>
            <a:r>
              <a:rPr lang="ro-RO" dirty="0"/>
              <a:t>Rețele industriale de senzori (IIoT) pentru optimizarea proceselor</a:t>
            </a:r>
          </a:p>
          <a:p>
            <a:pPr lvl="1"/>
            <a:r>
              <a:rPr lang="ro-RO" dirty="0"/>
              <a:t>Eficiență energetică și sustenabilitate</a:t>
            </a:r>
          </a:p>
        </p:txBody>
      </p:sp>
      <p:sp>
        <p:nvSpPr>
          <p:cNvPr id="4" name="Footer Placeholder 3">
            <a:extLst>
              <a:ext uri="{FF2B5EF4-FFF2-40B4-BE49-F238E27FC236}">
                <a16:creationId xmlns:a16="http://schemas.microsoft.com/office/drawing/2014/main" id="{F89C2442-F418-0AF4-48E1-1DBAEFE8C1CE}"/>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75000337-066C-7DF1-7F1E-7C63C1C72382}"/>
              </a:ext>
            </a:extLst>
          </p:cNvPr>
          <p:cNvSpPr>
            <a:spLocks noGrp="1"/>
          </p:cNvSpPr>
          <p:nvPr>
            <p:ph type="sldNum" sz="quarter" idx="12"/>
          </p:nvPr>
        </p:nvSpPr>
        <p:spPr/>
        <p:txBody>
          <a:bodyPr/>
          <a:lstStyle/>
          <a:p>
            <a:fld id="{7AF095F6-C371-440D-B793-540E1B7A7FB7}" type="slidenum">
              <a:rPr lang="en-US" smtClean="0"/>
              <a:t>89</a:t>
            </a:fld>
            <a:endParaRPr lang="en-US"/>
          </a:p>
        </p:txBody>
      </p:sp>
      <p:pic>
        <p:nvPicPr>
          <p:cNvPr id="6" name="Picture 4" descr="Robotic automation trends">
            <a:extLst>
              <a:ext uri="{FF2B5EF4-FFF2-40B4-BE49-F238E27FC236}">
                <a16:creationId xmlns:a16="http://schemas.microsoft.com/office/drawing/2014/main" id="{72C6266E-FAF6-BF22-8BAE-AFC40553E93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26336" y="3213141"/>
            <a:ext cx="5394575" cy="3026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671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D311A-2B89-E52A-0AA5-C0C15AFE140E}"/>
              </a:ext>
            </a:extLst>
          </p:cNvPr>
          <p:cNvSpPr>
            <a:spLocks noGrp="1"/>
          </p:cNvSpPr>
          <p:nvPr>
            <p:ph type="title"/>
          </p:nvPr>
        </p:nvSpPr>
        <p:spPr/>
        <p:txBody>
          <a:bodyPr/>
          <a:lstStyle/>
          <a:p>
            <a:r>
              <a:rPr lang="ro-RO" dirty="0"/>
              <a:t>Noțiunea de senzor</a:t>
            </a:r>
            <a:endParaRPr lang="en-US" dirty="0"/>
          </a:p>
        </p:txBody>
      </p:sp>
      <p:sp>
        <p:nvSpPr>
          <p:cNvPr id="3" name="Content Placeholder 2">
            <a:extLst>
              <a:ext uri="{FF2B5EF4-FFF2-40B4-BE49-F238E27FC236}">
                <a16:creationId xmlns:a16="http://schemas.microsoft.com/office/drawing/2014/main" id="{F371A5B6-088D-532A-162E-A9C63F32965D}"/>
              </a:ext>
            </a:extLst>
          </p:cNvPr>
          <p:cNvSpPr>
            <a:spLocks noGrp="1"/>
          </p:cNvSpPr>
          <p:nvPr>
            <p:ph idx="1"/>
          </p:nvPr>
        </p:nvSpPr>
        <p:spPr/>
        <p:txBody>
          <a:bodyPr>
            <a:normAutofit/>
          </a:bodyPr>
          <a:lstStyle/>
          <a:p>
            <a:pPr algn="just"/>
            <a:r>
              <a:rPr lang="ro-RO" b="1" dirty="0"/>
              <a:t>Def</a:t>
            </a:r>
            <a:r>
              <a:rPr lang="en-US" dirty="0"/>
              <a:t>: </a:t>
            </a:r>
            <a:r>
              <a:rPr lang="ro-RO" dirty="0"/>
              <a:t>dispozitiv care detectează și măsoară o schimbare într-un stimul fizic și o transformă într-un semnal care poate fi măsurat sau înregistrat</a:t>
            </a:r>
          </a:p>
          <a:p>
            <a:pPr algn="just"/>
            <a:r>
              <a:rPr lang="ro-RO" dirty="0"/>
              <a:t>Prin prisma definiției, un senzor realizează aceeași funcție ca și un traductor, adică percepe starea unei mărimi fizice pe care o convertește în semnal electric</a:t>
            </a:r>
          </a:p>
          <a:p>
            <a:pPr algn="just"/>
            <a:r>
              <a:rPr lang="ro-RO" dirty="0"/>
              <a:t>Structura funcțională a unui senzor respectă, în principiu, aceeași schemă ca a traductorului</a:t>
            </a:r>
          </a:p>
          <a:p>
            <a:pPr algn="just"/>
            <a:r>
              <a:rPr lang="ro-RO" dirty="0"/>
              <a:t>Componentele principale</a:t>
            </a:r>
            <a:r>
              <a:rPr lang="en-US" dirty="0"/>
              <a:t>:</a:t>
            </a:r>
          </a:p>
          <a:p>
            <a:pPr lvl="1" algn="just"/>
            <a:r>
              <a:rPr lang="ro-RO" dirty="0"/>
              <a:t>Elementul sensibil care detectează schimbările fizice</a:t>
            </a:r>
          </a:p>
          <a:p>
            <a:pPr lvl="1" algn="just"/>
            <a:r>
              <a:rPr lang="ro-RO" dirty="0"/>
              <a:t>Convertorul care transformă semnalul fizic în semnal electric</a:t>
            </a:r>
          </a:p>
          <a:p>
            <a:pPr algn="just"/>
            <a:endParaRPr lang="ro-RO" dirty="0"/>
          </a:p>
        </p:txBody>
      </p:sp>
      <p:sp>
        <p:nvSpPr>
          <p:cNvPr id="4" name="Footer Placeholder 3">
            <a:extLst>
              <a:ext uri="{FF2B5EF4-FFF2-40B4-BE49-F238E27FC236}">
                <a16:creationId xmlns:a16="http://schemas.microsoft.com/office/drawing/2014/main" id="{20F59EE7-F9FB-93BA-97C7-427002F6C261}"/>
              </a:ext>
            </a:extLst>
          </p:cNvPr>
          <p:cNvSpPr>
            <a:spLocks noGrp="1"/>
          </p:cNvSpPr>
          <p:nvPr>
            <p:ph type="ftr" sz="quarter" idx="11"/>
          </p:nvPr>
        </p:nvSpPr>
        <p:spPr>
          <a:xfrm>
            <a:off x="4038600" y="6356350"/>
            <a:ext cx="4114800" cy="365125"/>
          </a:xfrm>
        </p:spPr>
        <p:txBody>
          <a:bodyPr/>
          <a:lstStyle/>
          <a:p>
            <a:r>
              <a:rPr lang="en-US" dirty="0"/>
              <a:t>www.astiautomation.com</a:t>
            </a:r>
          </a:p>
        </p:txBody>
      </p:sp>
      <p:sp>
        <p:nvSpPr>
          <p:cNvPr id="5" name="Slide Number Placeholder 4">
            <a:extLst>
              <a:ext uri="{FF2B5EF4-FFF2-40B4-BE49-F238E27FC236}">
                <a16:creationId xmlns:a16="http://schemas.microsoft.com/office/drawing/2014/main" id="{CAB88FBF-159D-7CB8-4B19-40BD51A3F0CF}"/>
              </a:ext>
            </a:extLst>
          </p:cNvPr>
          <p:cNvSpPr>
            <a:spLocks noGrp="1"/>
          </p:cNvSpPr>
          <p:nvPr>
            <p:ph type="sldNum" sz="quarter" idx="12"/>
          </p:nvPr>
        </p:nvSpPr>
        <p:spPr>
          <a:xfrm>
            <a:off x="8610600" y="6356350"/>
            <a:ext cx="2743200" cy="365125"/>
          </a:xfrm>
        </p:spPr>
        <p:txBody>
          <a:bodyPr/>
          <a:lstStyle/>
          <a:p>
            <a:fld id="{7AF095F6-C371-440D-B793-540E1B7A7FB7}" type="slidenum">
              <a:rPr lang="en-US" smtClean="0"/>
              <a:t>9</a:t>
            </a:fld>
            <a:endParaRPr lang="en-US" dirty="0"/>
          </a:p>
        </p:txBody>
      </p:sp>
    </p:spTree>
    <p:extLst>
      <p:ext uri="{BB962C8B-B14F-4D97-AF65-F5344CB8AC3E}">
        <p14:creationId xmlns:p14="http://schemas.microsoft.com/office/powerpoint/2010/main" val="99689548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2CBA6-C28C-D10D-37C8-19B9E57555D9}"/>
              </a:ext>
            </a:extLst>
          </p:cNvPr>
          <p:cNvSpPr>
            <a:spLocks noGrp="1"/>
          </p:cNvSpPr>
          <p:nvPr>
            <p:ph type="title"/>
          </p:nvPr>
        </p:nvSpPr>
        <p:spPr/>
        <p:txBody>
          <a:bodyPr/>
          <a:lstStyle/>
          <a:p>
            <a:r>
              <a:rPr lang="en-US" dirty="0" err="1"/>
              <a:t>Tendin</a:t>
            </a:r>
            <a:r>
              <a:rPr lang="ro-RO" dirty="0"/>
              <a:t>țe și direcții de dezvoltare</a:t>
            </a:r>
          </a:p>
        </p:txBody>
      </p:sp>
      <p:sp>
        <p:nvSpPr>
          <p:cNvPr id="3" name="Content Placeholder 2">
            <a:extLst>
              <a:ext uri="{FF2B5EF4-FFF2-40B4-BE49-F238E27FC236}">
                <a16:creationId xmlns:a16="http://schemas.microsoft.com/office/drawing/2014/main" id="{21DA2936-779C-9425-602F-BCCFC9A89560}"/>
              </a:ext>
            </a:extLst>
          </p:cNvPr>
          <p:cNvSpPr>
            <a:spLocks noGrp="1"/>
          </p:cNvSpPr>
          <p:nvPr>
            <p:ph idx="1"/>
          </p:nvPr>
        </p:nvSpPr>
        <p:spPr/>
        <p:txBody>
          <a:bodyPr/>
          <a:lstStyle/>
          <a:p>
            <a:r>
              <a:rPr lang="ro-RO" dirty="0"/>
              <a:t>Control de precizie și adaptabilitate</a:t>
            </a:r>
          </a:p>
          <a:p>
            <a:pPr lvl="1"/>
            <a:r>
              <a:rPr lang="ro-RO" dirty="0"/>
              <a:t>Sisteme care își ajustează parametrii în funcție de sarcina realizată</a:t>
            </a:r>
          </a:p>
          <a:p>
            <a:r>
              <a:rPr lang="ro-RO" dirty="0"/>
              <a:t>Control bazat pe AI</a:t>
            </a:r>
            <a:endParaRPr lang="en-US" dirty="0"/>
          </a:p>
          <a:p>
            <a:pPr lvl="1"/>
            <a:r>
              <a:rPr lang="ro-RO" dirty="0"/>
              <a:t>Îmbunătățirea proceselor de control și optimizarea producției folosind algoritmi de învățare automată</a:t>
            </a:r>
          </a:p>
          <a:p>
            <a:r>
              <a:rPr lang="ro-RO" dirty="0"/>
              <a:t>Robotică industrială și roboți colaborativi (coboți)</a:t>
            </a:r>
          </a:p>
          <a:p>
            <a:pPr lvl="1"/>
            <a:r>
              <a:rPr lang="ro-RO" dirty="0"/>
              <a:t>Dezvoltarea sistemelor care permit oamenilor și roboților să lucreze în siguranță</a:t>
            </a:r>
          </a:p>
        </p:txBody>
      </p:sp>
      <p:sp>
        <p:nvSpPr>
          <p:cNvPr id="4" name="Footer Placeholder 3">
            <a:extLst>
              <a:ext uri="{FF2B5EF4-FFF2-40B4-BE49-F238E27FC236}">
                <a16:creationId xmlns:a16="http://schemas.microsoft.com/office/drawing/2014/main" id="{CC03E89F-ECF9-98B0-97E4-955F33E97A0E}"/>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C980976B-8E4C-5AFB-7F44-A8E6C04F1C25}"/>
              </a:ext>
            </a:extLst>
          </p:cNvPr>
          <p:cNvSpPr>
            <a:spLocks noGrp="1"/>
          </p:cNvSpPr>
          <p:nvPr>
            <p:ph type="sldNum" sz="quarter" idx="12"/>
          </p:nvPr>
        </p:nvSpPr>
        <p:spPr/>
        <p:txBody>
          <a:bodyPr/>
          <a:lstStyle/>
          <a:p>
            <a:fld id="{7AF095F6-C371-440D-B793-540E1B7A7FB7}" type="slidenum">
              <a:rPr lang="en-US" smtClean="0"/>
              <a:t>90</a:t>
            </a:fld>
            <a:endParaRPr lang="en-US"/>
          </a:p>
        </p:txBody>
      </p:sp>
      <p:pic>
        <p:nvPicPr>
          <p:cNvPr id="6" name="Picture 4" descr="How IIoT enables the factory of the future – IIoT World">
            <a:extLst>
              <a:ext uri="{FF2B5EF4-FFF2-40B4-BE49-F238E27FC236}">
                <a16:creationId xmlns:a16="http://schemas.microsoft.com/office/drawing/2014/main" id="{91B1491E-5D50-394F-D82E-13B7A64A994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64182" y="4105194"/>
            <a:ext cx="4681962" cy="2071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231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6D64D-FE0F-6E0F-B675-97F0071B8315}"/>
              </a:ext>
            </a:extLst>
          </p:cNvPr>
          <p:cNvSpPr>
            <a:spLocks noGrp="1"/>
          </p:cNvSpPr>
          <p:nvPr>
            <p:ph type="title"/>
          </p:nvPr>
        </p:nvSpPr>
        <p:spPr/>
        <p:txBody>
          <a:bodyPr/>
          <a:lstStyle/>
          <a:p>
            <a:r>
              <a:rPr lang="ro-RO" dirty="0"/>
              <a:t>Recapitulare</a:t>
            </a:r>
          </a:p>
        </p:txBody>
      </p:sp>
      <p:sp>
        <p:nvSpPr>
          <p:cNvPr id="3" name="Content Placeholder 2">
            <a:extLst>
              <a:ext uri="{FF2B5EF4-FFF2-40B4-BE49-F238E27FC236}">
                <a16:creationId xmlns:a16="http://schemas.microsoft.com/office/drawing/2014/main" id="{852DEB6F-713F-64A9-BD41-A0D00FDF3AC5}"/>
              </a:ext>
            </a:extLst>
          </p:cNvPr>
          <p:cNvSpPr>
            <a:spLocks noGrp="1"/>
          </p:cNvSpPr>
          <p:nvPr>
            <p:ph idx="1"/>
          </p:nvPr>
        </p:nvSpPr>
        <p:spPr/>
        <p:txBody>
          <a:bodyPr/>
          <a:lstStyle/>
          <a:p>
            <a:r>
              <a:rPr lang="ro-RO" dirty="0"/>
              <a:t>Conceptul de senzor și acționări inteligente</a:t>
            </a:r>
            <a:r>
              <a:rPr lang="en-US" dirty="0"/>
              <a:t>: </a:t>
            </a:r>
            <a:r>
              <a:rPr lang="ro-RO" dirty="0"/>
              <a:t>definiții, tipuri și rolul lor în automatizare</a:t>
            </a:r>
          </a:p>
          <a:p>
            <a:r>
              <a:rPr lang="ro-RO" dirty="0"/>
              <a:t>Principii de funcționare</a:t>
            </a:r>
            <a:r>
              <a:rPr lang="en-US" dirty="0"/>
              <a:t>: cum </a:t>
            </a:r>
            <a:r>
              <a:rPr lang="ro-RO" dirty="0"/>
              <a:t>funcționează și tehnologiile utilizate</a:t>
            </a:r>
          </a:p>
          <a:p>
            <a:r>
              <a:rPr lang="ro-RO" dirty="0"/>
              <a:t>Aplicații practice</a:t>
            </a:r>
            <a:r>
              <a:rPr lang="en-US" dirty="0"/>
              <a:t>:</a:t>
            </a:r>
            <a:r>
              <a:rPr lang="ro-RO" dirty="0"/>
              <a:t> exemple din industrie</a:t>
            </a:r>
          </a:p>
          <a:p>
            <a:r>
              <a:rPr lang="ro-RO" dirty="0"/>
              <a:t>Tendințe și inovații</a:t>
            </a:r>
            <a:r>
              <a:rPr lang="en-US" dirty="0"/>
              <a:t>: </a:t>
            </a:r>
            <a:r>
              <a:rPr lang="ro-RO" dirty="0"/>
              <a:t>evoluția tehnologiilor și direcții de viitor</a:t>
            </a:r>
          </a:p>
        </p:txBody>
      </p:sp>
      <p:sp>
        <p:nvSpPr>
          <p:cNvPr id="4" name="Footer Placeholder 3">
            <a:extLst>
              <a:ext uri="{FF2B5EF4-FFF2-40B4-BE49-F238E27FC236}">
                <a16:creationId xmlns:a16="http://schemas.microsoft.com/office/drawing/2014/main" id="{C55CE169-6391-3E8A-E4DC-06514AE90584}"/>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C64CBCE1-FA3D-3D79-EECF-9029819E603A}"/>
              </a:ext>
            </a:extLst>
          </p:cNvPr>
          <p:cNvSpPr>
            <a:spLocks noGrp="1"/>
          </p:cNvSpPr>
          <p:nvPr>
            <p:ph type="sldNum" sz="quarter" idx="12"/>
          </p:nvPr>
        </p:nvSpPr>
        <p:spPr/>
        <p:txBody>
          <a:bodyPr/>
          <a:lstStyle/>
          <a:p>
            <a:fld id="{7AF095F6-C371-440D-B793-540E1B7A7FB7}" type="slidenum">
              <a:rPr lang="en-US" smtClean="0"/>
              <a:t>91</a:t>
            </a:fld>
            <a:endParaRPr lang="en-US"/>
          </a:p>
        </p:txBody>
      </p:sp>
      <p:pic>
        <p:nvPicPr>
          <p:cNvPr id="32772" name="Picture 4" descr="Recap business terms concept with big word Vector Image">
            <a:extLst>
              <a:ext uri="{FF2B5EF4-FFF2-40B4-BE49-F238E27FC236}">
                <a16:creationId xmlns:a16="http://schemas.microsoft.com/office/drawing/2014/main" id="{C541F4E2-3FB2-E6FB-5800-AE3AFE6F1BE6}"/>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884264" y="3833266"/>
            <a:ext cx="5878719" cy="2221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3875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C7BA8-1C4C-4B9F-89F6-3D1F9A2D3F81}"/>
              </a:ext>
            </a:extLst>
          </p:cNvPr>
          <p:cNvSpPr>
            <a:spLocks noGrp="1"/>
          </p:cNvSpPr>
          <p:nvPr>
            <p:ph type="title"/>
          </p:nvPr>
        </p:nvSpPr>
        <p:spPr/>
        <p:txBody>
          <a:bodyPr/>
          <a:lstStyle/>
          <a:p>
            <a:r>
              <a:rPr lang="ro-RO" dirty="0"/>
              <a:t>Concluzii</a:t>
            </a:r>
          </a:p>
        </p:txBody>
      </p:sp>
      <p:sp>
        <p:nvSpPr>
          <p:cNvPr id="3" name="Content Placeholder 2">
            <a:extLst>
              <a:ext uri="{FF2B5EF4-FFF2-40B4-BE49-F238E27FC236}">
                <a16:creationId xmlns:a16="http://schemas.microsoft.com/office/drawing/2014/main" id="{8706063A-E818-CA03-71FD-ADEFD785F360}"/>
              </a:ext>
            </a:extLst>
          </p:cNvPr>
          <p:cNvSpPr>
            <a:spLocks noGrp="1"/>
          </p:cNvSpPr>
          <p:nvPr>
            <p:ph idx="1"/>
          </p:nvPr>
        </p:nvSpPr>
        <p:spPr>
          <a:xfrm>
            <a:off x="575550" y="1147863"/>
            <a:ext cx="10696014" cy="5029099"/>
          </a:xfrm>
        </p:spPr>
        <p:txBody>
          <a:bodyPr/>
          <a:lstStyle/>
          <a:p>
            <a:r>
              <a:rPr lang="ro-RO" dirty="0"/>
              <a:t>Importanța senzorilor și a acționărilor inteligente pentru automatizarea proceselor și creșterea eficienței operaționale</a:t>
            </a:r>
            <a:endParaRPr lang="en-US" dirty="0"/>
          </a:p>
          <a:p>
            <a:r>
              <a:rPr lang="ro-RO" dirty="0"/>
              <a:t>Interconectivitatea</a:t>
            </a:r>
            <a:r>
              <a:rPr lang="en-US" dirty="0"/>
              <a:t> </a:t>
            </a:r>
            <a:r>
              <a:rPr lang="ro-RO" dirty="0"/>
              <a:t>și integrarea senzorilor și acționărilor inteligente în aplicații de control industrial, facilitând schimbul de informații și coordonarea diferitelor componente</a:t>
            </a:r>
          </a:p>
          <a:p>
            <a:r>
              <a:rPr lang="ro-RO" dirty="0"/>
              <a:t>Impactul asupra industriei și societății prin creșterea productivității, reducerea costurilor și îmbunătățirea calității vieții</a:t>
            </a:r>
          </a:p>
          <a:p>
            <a:r>
              <a:rPr lang="ro-RO" dirty="0"/>
              <a:t>Provocări și soluții (interoperabilitatea)</a:t>
            </a:r>
          </a:p>
          <a:p>
            <a:r>
              <a:rPr lang="ro-RO" dirty="0"/>
              <a:t>Viitorul tehnologiilor inteligente (integrarea cu AI și ML)</a:t>
            </a:r>
          </a:p>
          <a:p>
            <a:endParaRPr lang="ro-RO" dirty="0"/>
          </a:p>
        </p:txBody>
      </p:sp>
      <p:sp>
        <p:nvSpPr>
          <p:cNvPr id="4" name="Footer Placeholder 3">
            <a:extLst>
              <a:ext uri="{FF2B5EF4-FFF2-40B4-BE49-F238E27FC236}">
                <a16:creationId xmlns:a16="http://schemas.microsoft.com/office/drawing/2014/main" id="{533BAD8A-A215-0688-0223-BB9B73BCE238}"/>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DF9F8830-9026-818F-1B30-44FF826968C2}"/>
              </a:ext>
            </a:extLst>
          </p:cNvPr>
          <p:cNvSpPr>
            <a:spLocks noGrp="1"/>
          </p:cNvSpPr>
          <p:nvPr>
            <p:ph type="sldNum" sz="quarter" idx="12"/>
          </p:nvPr>
        </p:nvSpPr>
        <p:spPr/>
        <p:txBody>
          <a:bodyPr/>
          <a:lstStyle/>
          <a:p>
            <a:fld id="{7AF095F6-C371-440D-B793-540E1B7A7FB7}" type="slidenum">
              <a:rPr lang="en-US" smtClean="0"/>
              <a:t>92</a:t>
            </a:fld>
            <a:endParaRPr lang="en-US"/>
          </a:p>
        </p:txBody>
      </p:sp>
    </p:spTree>
    <p:extLst>
      <p:ext uri="{BB962C8B-B14F-4D97-AF65-F5344CB8AC3E}">
        <p14:creationId xmlns:p14="http://schemas.microsoft.com/office/powerpoint/2010/main" val="17564127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CADED-0D72-F2A2-2671-DE413230FCD5}"/>
              </a:ext>
            </a:extLst>
          </p:cNvPr>
          <p:cNvSpPr>
            <a:spLocks noGrp="1"/>
          </p:cNvSpPr>
          <p:nvPr>
            <p:ph type="title"/>
          </p:nvPr>
        </p:nvSpPr>
        <p:spPr/>
        <p:txBody>
          <a:bodyPr/>
          <a:lstStyle/>
          <a:p>
            <a:r>
              <a:rPr lang="ro-RO" dirty="0"/>
              <a:t>Q&amp;A</a:t>
            </a:r>
          </a:p>
        </p:txBody>
      </p:sp>
      <p:sp>
        <p:nvSpPr>
          <p:cNvPr id="3" name="Content Placeholder 2">
            <a:extLst>
              <a:ext uri="{FF2B5EF4-FFF2-40B4-BE49-F238E27FC236}">
                <a16:creationId xmlns:a16="http://schemas.microsoft.com/office/drawing/2014/main" id="{769BA05C-DB48-FD1C-0C31-330B26D693FE}"/>
              </a:ext>
            </a:extLst>
          </p:cNvPr>
          <p:cNvSpPr>
            <a:spLocks noGrp="1"/>
          </p:cNvSpPr>
          <p:nvPr>
            <p:ph idx="1"/>
          </p:nvPr>
        </p:nvSpPr>
        <p:spPr/>
        <p:txBody>
          <a:bodyPr/>
          <a:lstStyle/>
          <a:p>
            <a:r>
              <a:rPr lang="ro-RO" dirty="0"/>
              <a:t>Invitarea participanților să pună întrebări suplimentare</a:t>
            </a:r>
            <a:endParaRPr lang="en-US" dirty="0"/>
          </a:p>
          <a:p>
            <a:r>
              <a:rPr lang="ro-RO" dirty="0"/>
              <a:t>Clarificarea punctelor neînțelese sau complexe</a:t>
            </a:r>
            <a:endParaRPr lang="en-US" dirty="0"/>
          </a:p>
          <a:p>
            <a:r>
              <a:rPr lang="ro-RO" dirty="0"/>
              <a:t>Discuții deschise despre implementări reale ale IIoT</a:t>
            </a:r>
            <a:endParaRPr lang="en-US" dirty="0"/>
          </a:p>
          <a:p>
            <a:r>
              <a:rPr lang="ro-RO" dirty="0"/>
              <a:t>Mulțumiri pentru participare și încurajarea aprofundării temei</a:t>
            </a:r>
          </a:p>
        </p:txBody>
      </p:sp>
      <p:sp>
        <p:nvSpPr>
          <p:cNvPr id="4" name="Footer Placeholder 3">
            <a:extLst>
              <a:ext uri="{FF2B5EF4-FFF2-40B4-BE49-F238E27FC236}">
                <a16:creationId xmlns:a16="http://schemas.microsoft.com/office/drawing/2014/main" id="{819ABAFF-EC27-BE13-C587-6B4F2DA7B3AB}"/>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578A265E-8BDF-EECD-0234-4F46997D3AB2}"/>
              </a:ext>
            </a:extLst>
          </p:cNvPr>
          <p:cNvSpPr>
            <a:spLocks noGrp="1"/>
          </p:cNvSpPr>
          <p:nvPr>
            <p:ph type="sldNum" sz="quarter" idx="12"/>
          </p:nvPr>
        </p:nvSpPr>
        <p:spPr/>
        <p:txBody>
          <a:bodyPr/>
          <a:lstStyle/>
          <a:p>
            <a:fld id="{7AF095F6-C371-440D-B793-540E1B7A7FB7}" type="slidenum">
              <a:rPr lang="en-US" smtClean="0"/>
              <a:t>93</a:t>
            </a:fld>
            <a:endParaRPr lang="en-US"/>
          </a:p>
        </p:txBody>
      </p:sp>
      <p:pic>
        <p:nvPicPr>
          <p:cNvPr id="33798" name="Picture 6" descr="Google My Business Q&amp;A: What you may be missing">
            <a:extLst>
              <a:ext uri="{FF2B5EF4-FFF2-40B4-BE49-F238E27FC236}">
                <a16:creationId xmlns:a16="http://schemas.microsoft.com/office/drawing/2014/main" id="{88E3F399-9E26-316F-A69E-28D0C7177E32}"/>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970517" y="3241141"/>
            <a:ext cx="5725666" cy="2935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10252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B6BF0E-A8A1-E820-1741-EEC2564F8D03}"/>
              </a:ext>
            </a:extLst>
          </p:cNvPr>
          <p:cNvSpPr>
            <a:spLocks noGrp="1"/>
          </p:cNvSpPr>
          <p:nvPr>
            <p:ph type="title"/>
          </p:nvPr>
        </p:nvSpPr>
        <p:spPr/>
        <p:txBody>
          <a:bodyPr/>
          <a:lstStyle/>
          <a:p>
            <a:r>
              <a:rPr lang="en-RO"/>
              <a:t>Bibliografie</a:t>
            </a:r>
          </a:p>
        </p:txBody>
      </p:sp>
      <p:sp>
        <p:nvSpPr>
          <p:cNvPr id="8" name="Content Placeholder 7">
            <a:extLst>
              <a:ext uri="{FF2B5EF4-FFF2-40B4-BE49-F238E27FC236}">
                <a16:creationId xmlns:a16="http://schemas.microsoft.com/office/drawing/2014/main" id="{9CA6F78C-38EB-E91A-98FA-CB01EC21D3F5}"/>
              </a:ext>
            </a:extLst>
          </p:cNvPr>
          <p:cNvSpPr>
            <a:spLocks noGrp="1"/>
          </p:cNvSpPr>
          <p:nvPr>
            <p:ph idx="1"/>
          </p:nvPr>
        </p:nvSpPr>
        <p:spPr>
          <a:xfrm>
            <a:off x="575550" y="1147863"/>
            <a:ext cx="7762526" cy="5029099"/>
          </a:xfrm>
        </p:spPr>
        <p:txBody>
          <a:bodyPr/>
          <a:lstStyle/>
          <a:p>
            <a:r>
              <a:rPr lang="ro-RO" b="1" dirty="0"/>
              <a:t>Smart sensors – overview – </a:t>
            </a:r>
            <a:r>
              <a:rPr lang="ro-RO" b="1" dirty="0">
                <a:hlinkClick r:id="rId2"/>
              </a:rPr>
              <a:t>ScienceDirect Smart Sensors</a:t>
            </a:r>
            <a:endParaRPr lang="ro-RO" b="1" dirty="0"/>
          </a:p>
          <a:p>
            <a:r>
              <a:rPr lang="ro-RO" b="1" dirty="0"/>
              <a:t>Smart actuators – a review – </a:t>
            </a:r>
            <a:r>
              <a:rPr lang="ro-RO" b="1" dirty="0">
                <a:hlinkClick r:id="rId3"/>
              </a:rPr>
              <a:t>ResearchGate Smart Actuators</a:t>
            </a:r>
            <a:endParaRPr lang="ro-RO" b="1" dirty="0"/>
          </a:p>
          <a:p>
            <a:r>
              <a:rPr lang="ro-RO" b="1" dirty="0"/>
              <a:t>Siemens servo drives – </a:t>
            </a:r>
            <a:r>
              <a:rPr lang="ro-RO" b="1" dirty="0">
                <a:hlinkClick r:id="rId4"/>
              </a:rPr>
              <a:t>Siemens Servo Drives</a:t>
            </a:r>
            <a:endParaRPr lang="ro-RO" b="1" dirty="0"/>
          </a:p>
          <a:p>
            <a:r>
              <a:rPr lang="ro-RO" b="1" dirty="0"/>
              <a:t>Industrial wireless sensor and actuator networks - </a:t>
            </a:r>
            <a:r>
              <a:rPr lang="ro-RO" b="1" dirty="0">
                <a:hlinkClick r:id="rId5"/>
              </a:rPr>
              <a:t>Wiley Industrial wireless sensors</a:t>
            </a:r>
            <a:endParaRPr lang="en-RO" b="1" dirty="0"/>
          </a:p>
        </p:txBody>
      </p:sp>
      <p:sp>
        <p:nvSpPr>
          <p:cNvPr id="5" name="Footer Placeholder 4">
            <a:extLst>
              <a:ext uri="{FF2B5EF4-FFF2-40B4-BE49-F238E27FC236}">
                <a16:creationId xmlns:a16="http://schemas.microsoft.com/office/drawing/2014/main" id="{76A69B78-4A61-61F3-CD26-4B335266A177}"/>
              </a:ext>
            </a:extLst>
          </p:cNvPr>
          <p:cNvSpPr>
            <a:spLocks noGrp="1"/>
          </p:cNvSpPr>
          <p:nvPr>
            <p:ph type="ftr" sz="quarter" idx="11"/>
          </p:nvPr>
        </p:nvSpPr>
        <p:spPr/>
        <p:txBody>
          <a:bodyPr/>
          <a:lstStyle/>
          <a:p>
            <a:r>
              <a:rPr lang="en-US"/>
              <a:t>www.astiautomation.com</a:t>
            </a:r>
          </a:p>
        </p:txBody>
      </p:sp>
      <p:sp>
        <p:nvSpPr>
          <p:cNvPr id="6" name="Slide Number Placeholder 5">
            <a:extLst>
              <a:ext uri="{FF2B5EF4-FFF2-40B4-BE49-F238E27FC236}">
                <a16:creationId xmlns:a16="http://schemas.microsoft.com/office/drawing/2014/main" id="{33F6FD53-FF61-6558-A82B-FB6B73995950}"/>
              </a:ext>
            </a:extLst>
          </p:cNvPr>
          <p:cNvSpPr>
            <a:spLocks noGrp="1"/>
          </p:cNvSpPr>
          <p:nvPr>
            <p:ph type="sldNum" sz="quarter" idx="12"/>
          </p:nvPr>
        </p:nvSpPr>
        <p:spPr/>
        <p:txBody>
          <a:bodyPr/>
          <a:lstStyle/>
          <a:p>
            <a:fld id="{7AF095F6-C371-440D-B793-540E1B7A7FB7}" type="slidenum">
              <a:rPr lang="en-US" smtClean="0"/>
              <a:t>94</a:t>
            </a:fld>
            <a:endParaRPr lang="en-US"/>
          </a:p>
        </p:txBody>
      </p:sp>
      <p:pic>
        <p:nvPicPr>
          <p:cNvPr id="2" name="Picture 2" descr="Peste 9 de imagini gratuite cu Bibliografia și Bibliografie - Pixabay">
            <a:extLst>
              <a:ext uri="{FF2B5EF4-FFF2-40B4-BE49-F238E27FC236}">
                <a16:creationId xmlns:a16="http://schemas.microsoft.com/office/drawing/2014/main" id="{E9835843-96BC-1B8E-3D2A-C5A4A3AEBE1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10600" y="2385562"/>
            <a:ext cx="3288247" cy="35074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Lanzan primera biblioteca digital nacional en Perú | Noticias | Agencia  Peruana de Noticias Andina">
            <a:extLst>
              <a:ext uri="{FF2B5EF4-FFF2-40B4-BE49-F238E27FC236}">
                <a16:creationId xmlns:a16="http://schemas.microsoft.com/office/drawing/2014/main" id="{4F3351B8-FAA8-7335-292B-D6E0539059F8}"/>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flipH="1">
            <a:off x="1712421" y="4361024"/>
            <a:ext cx="3169979" cy="181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2371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3E935-FAA6-FFFC-942D-00F5332CA074}"/>
              </a:ext>
            </a:extLst>
          </p:cNvPr>
          <p:cNvSpPr>
            <a:spLocks noGrp="1"/>
          </p:cNvSpPr>
          <p:nvPr>
            <p:ph type="title"/>
          </p:nvPr>
        </p:nvSpPr>
        <p:spPr/>
        <p:txBody>
          <a:bodyPr/>
          <a:lstStyle/>
          <a:p>
            <a:r>
              <a:rPr lang="ro-RO" dirty="0"/>
              <a:t>Feedback</a:t>
            </a:r>
          </a:p>
        </p:txBody>
      </p:sp>
      <p:sp>
        <p:nvSpPr>
          <p:cNvPr id="4" name="Footer Placeholder 3">
            <a:extLst>
              <a:ext uri="{FF2B5EF4-FFF2-40B4-BE49-F238E27FC236}">
                <a16:creationId xmlns:a16="http://schemas.microsoft.com/office/drawing/2014/main" id="{A5076206-C98F-5807-A90D-FABF48567B2A}"/>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D2061032-490D-CBE4-B200-6D36605DEA63}"/>
              </a:ext>
            </a:extLst>
          </p:cNvPr>
          <p:cNvSpPr>
            <a:spLocks noGrp="1"/>
          </p:cNvSpPr>
          <p:nvPr>
            <p:ph type="sldNum" sz="quarter" idx="12"/>
          </p:nvPr>
        </p:nvSpPr>
        <p:spPr/>
        <p:txBody>
          <a:bodyPr/>
          <a:lstStyle/>
          <a:p>
            <a:fld id="{7AF095F6-C371-440D-B793-540E1B7A7FB7}" type="slidenum">
              <a:rPr lang="en-US" smtClean="0"/>
              <a:t>95</a:t>
            </a:fld>
            <a:endParaRPr lang="en-US"/>
          </a:p>
        </p:txBody>
      </p:sp>
      <p:pic>
        <p:nvPicPr>
          <p:cNvPr id="6" name="Picture 2" descr="How to get more constructive (negative) customer feedback - Simplesat">
            <a:extLst>
              <a:ext uri="{FF2B5EF4-FFF2-40B4-BE49-F238E27FC236}">
                <a16:creationId xmlns:a16="http://schemas.microsoft.com/office/drawing/2014/main" id="{532280AD-F081-01FE-A310-454395CAD75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4657" y="932655"/>
            <a:ext cx="10317933" cy="5230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8738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353F415-CED9-4455-3166-98A327F71D4D}"/>
              </a:ext>
            </a:extLst>
          </p:cNvPr>
          <p:cNvSpPr>
            <a:spLocks noGrp="1"/>
          </p:cNvSpPr>
          <p:nvPr>
            <p:ph type="title"/>
          </p:nvPr>
        </p:nvSpPr>
        <p:spPr/>
        <p:txBody>
          <a:bodyPr/>
          <a:lstStyle/>
          <a:p>
            <a:r>
              <a:rPr lang="en-RO"/>
              <a:t>Vă mulțumim!</a:t>
            </a:r>
          </a:p>
        </p:txBody>
      </p:sp>
      <p:sp>
        <p:nvSpPr>
          <p:cNvPr id="4" name="Footer Placeholder 3">
            <a:extLst>
              <a:ext uri="{FF2B5EF4-FFF2-40B4-BE49-F238E27FC236}">
                <a16:creationId xmlns:a16="http://schemas.microsoft.com/office/drawing/2014/main" id="{8A5A8C01-D543-B8C9-D7DF-5F1E5A3A1965}"/>
              </a:ext>
            </a:extLst>
          </p:cNvPr>
          <p:cNvSpPr>
            <a:spLocks noGrp="1"/>
          </p:cNvSpPr>
          <p:nvPr>
            <p:ph type="ftr" sz="quarter" idx="11"/>
          </p:nvPr>
        </p:nvSpPr>
        <p:spPr/>
        <p:txBody>
          <a:bodyPr/>
          <a:lstStyle/>
          <a:p>
            <a:r>
              <a:rPr lang="en-US"/>
              <a:t>www.astiautomation.com</a:t>
            </a:r>
          </a:p>
        </p:txBody>
      </p:sp>
      <p:sp>
        <p:nvSpPr>
          <p:cNvPr id="5" name="Slide Number Placeholder 4">
            <a:extLst>
              <a:ext uri="{FF2B5EF4-FFF2-40B4-BE49-F238E27FC236}">
                <a16:creationId xmlns:a16="http://schemas.microsoft.com/office/drawing/2014/main" id="{BEFE845C-6149-E7DD-59A3-8679E88585E3}"/>
              </a:ext>
            </a:extLst>
          </p:cNvPr>
          <p:cNvSpPr>
            <a:spLocks noGrp="1"/>
          </p:cNvSpPr>
          <p:nvPr>
            <p:ph type="sldNum" sz="quarter" idx="12"/>
          </p:nvPr>
        </p:nvSpPr>
        <p:spPr/>
        <p:txBody>
          <a:bodyPr/>
          <a:lstStyle/>
          <a:p>
            <a:fld id="{7AF095F6-C371-440D-B793-540E1B7A7FB7}" type="slidenum">
              <a:rPr lang="en-US" smtClean="0"/>
              <a:t>96</a:t>
            </a:fld>
            <a:endParaRPr lang="en-US"/>
          </a:p>
        </p:txBody>
      </p:sp>
    </p:spTree>
    <p:extLst>
      <p:ext uri="{BB962C8B-B14F-4D97-AF65-F5344CB8AC3E}">
        <p14:creationId xmlns:p14="http://schemas.microsoft.com/office/powerpoint/2010/main" val="1273913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f30f474-aa1c-4113-9794-3c5a77f860e5" xsi:nil="true"/>
    <lcf76f155ced4ddcb4097134ff3c332f xmlns="8ed6502e-070e-4346-b733-0499901c03c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DD3AA5312B43245AC74F14EB850B976" ma:contentTypeVersion="16" ma:contentTypeDescription="Create a new document." ma:contentTypeScope="" ma:versionID="6433e8d0289fe3ae45a154cfa48138a2">
  <xsd:schema xmlns:xsd="http://www.w3.org/2001/XMLSchema" xmlns:xs="http://www.w3.org/2001/XMLSchema" xmlns:p="http://schemas.microsoft.com/office/2006/metadata/properties" xmlns:ns2="8ed6502e-070e-4346-b733-0499901c03ce" xmlns:ns3="0f30f474-aa1c-4113-9794-3c5a77f860e5" targetNamespace="http://schemas.microsoft.com/office/2006/metadata/properties" ma:root="true" ma:fieldsID="6be32ff0b692b7d3e41db5c4bc91a337" ns2:_="" ns3:_="">
    <xsd:import namespace="8ed6502e-070e-4346-b733-0499901c03ce"/>
    <xsd:import namespace="0f30f474-aa1c-4113-9794-3c5a77f860e5"/>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d6502e-070e-4346-b733-0499901c03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6254810-351b-4400-ac85-83999116f2c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f30f474-aa1c-4113-9794-3c5a77f860e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34a787e-b4e9-4289-976f-5b090f862077}" ma:internalName="TaxCatchAll" ma:showField="CatchAllData" ma:web="0f30f474-aa1c-4113-9794-3c5a77f860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96B0AC-0DDD-4E7F-A50A-0C96C7B6F621}">
  <ds:schemaRefs>
    <ds:schemaRef ds:uri="http://schemas.microsoft.com/sharepoint/v3/contenttype/forms"/>
  </ds:schemaRefs>
</ds:datastoreItem>
</file>

<file path=customXml/itemProps2.xml><?xml version="1.0" encoding="utf-8"?>
<ds:datastoreItem xmlns:ds="http://schemas.openxmlformats.org/officeDocument/2006/customXml" ds:itemID="{ED1F0B64-7C55-47B9-B7E3-7B647249D6FD}">
  <ds:schemaRefs>
    <ds:schemaRef ds:uri="0f30f474-aa1c-4113-9794-3c5a77f860e5"/>
    <ds:schemaRef ds:uri="8ed6502e-070e-4346-b733-0499901c03ce"/>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A950D44-D5F5-4E77-834F-74132BB33F8C}">
  <ds:schemaRefs>
    <ds:schemaRef ds:uri="0f30f474-aa1c-4113-9794-3c5a77f860e5"/>
    <ds:schemaRef ds:uri="8ed6502e-070e-4346-b733-0499901c03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2747</TotalTime>
  <Words>5021</Words>
  <Application>Microsoft Office PowerPoint</Application>
  <PresentationFormat>Widescreen</PresentationFormat>
  <Paragraphs>657</Paragraphs>
  <Slides>96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96</vt:i4>
      </vt:variant>
    </vt:vector>
  </HeadingPairs>
  <TitlesOfParts>
    <vt:vector size="102" baseType="lpstr">
      <vt:lpstr>Aptos</vt:lpstr>
      <vt:lpstr>Aptos Narrow</vt:lpstr>
      <vt:lpstr>Arial</vt:lpstr>
      <vt:lpstr>Calibri</vt:lpstr>
      <vt:lpstr>Verdana</vt:lpstr>
      <vt:lpstr>Office Theme</vt:lpstr>
      <vt:lpstr>Suport curricular</vt:lpstr>
      <vt:lpstr>Modulul 1 – Senzori și acționări inteligente (UTM-I40-001)</vt:lpstr>
      <vt:lpstr>Agenda – Modulul 1</vt:lpstr>
      <vt:lpstr>Obiective</vt:lpstr>
      <vt:lpstr>Terminologie</vt:lpstr>
      <vt:lpstr>Noțiunea de traductor</vt:lpstr>
      <vt:lpstr>Noțiunea de traductor</vt:lpstr>
      <vt:lpstr>Noțiunea de senzor</vt:lpstr>
      <vt:lpstr>Noțiunea de senzor</vt:lpstr>
      <vt:lpstr>Noțiunea de senzor</vt:lpstr>
      <vt:lpstr>Clasificarea senzorilor</vt:lpstr>
      <vt:lpstr>Clasificarea senzorilor</vt:lpstr>
      <vt:lpstr>Clasificarea senzorilor</vt:lpstr>
      <vt:lpstr>Măsurare și senzori</vt:lpstr>
      <vt:lpstr>Procesul de măsurare</vt:lpstr>
      <vt:lpstr>Rolul senzorilor în sistemele automate</vt:lpstr>
      <vt:lpstr>Rolul senzorilor în sistemele automate</vt:lpstr>
      <vt:lpstr>Rolul senzorilor în sistemele automate</vt:lpstr>
      <vt:lpstr>Alegerea senzorilor în aplicații industriale</vt:lpstr>
      <vt:lpstr>Alegerea senzorilor în aplicații industriale</vt:lpstr>
      <vt:lpstr>Alegerea senzorilor în aplicații industriale</vt:lpstr>
      <vt:lpstr>Senzori inteligenți</vt:lpstr>
      <vt:lpstr>Senzori inteligenți</vt:lpstr>
      <vt:lpstr>Senzori inteligenți</vt:lpstr>
      <vt:lpstr>Senzori inteligenți</vt:lpstr>
      <vt:lpstr>Senzori inteligenți</vt:lpstr>
      <vt:lpstr>Studiu de caz: Configurarea senzorilor folosind protocolul IO-Link</vt:lpstr>
      <vt:lpstr>Studiu de caz: Configurarea senzorilor folosind protocolul IO-Link</vt:lpstr>
      <vt:lpstr>Studiu de caz: Configurarea senzorilor folosind protocolul IO-Link</vt:lpstr>
      <vt:lpstr>Studiu de caz: Configurarea senzorilor folosind protocolul IO-Link</vt:lpstr>
      <vt:lpstr>Studiu de caz: Configurarea senzorilor folosind protocolul IO-Link</vt:lpstr>
      <vt:lpstr>Studiu de caz: Configurarea senzorilor folosind protocolul IO-Link</vt:lpstr>
      <vt:lpstr>Master IO-Link cu interfață PROFINET</vt:lpstr>
      <vt:lpstr>Senzor de culoare O5C500</vt:lpstr>
      <vt:lpstr>Integrarea cu un PLC</vt:lpstr>
      <vt:lpstr>Detalii proiect – PLC 1215C</vt:lpstr>
      <vt:lpstr>Detalii proiect – AL1304</vt:lpstr>
      <vt:lpstr>Folosirea senzorului în PLC</vt:lpstr>
      <vt:lpstr>Acționări electrice</vt:lpstr>
      <vt:lpstr>Tipuri de acționări electrice</vt:lpstr>
      <vt:lpstr>Motoare de curent alternativ</vt:lpstr>
      <vt:lpstr>Motor de inducție monofazat</vt:lpstr>
      <vt:lpstr>Motorul de inducție</vt:lpstr>
      <vt:lpstr>Motorul de inducție</vt:lpstr>
      <vt:lpstr>Alte tipuri de motoare de curent alternativ</vt:lpstr>
      <vt:lpstr>Alte tipuri de motoare de curent alternativ</vt:lpstr>
      <vt:lpstr>Motorul sincron</vt:lpstr>
      <vt:lpstr>Motoare de curent continuu</vt:lpstr>
      <vt:lpstr>Motoare de curent continuu</vt:lpstr>
      <vt:lpstr>Motor cu excitație paralelă</vt:lpstr>
      <vt:lpstr>Alte tipuri de motoare de curent continuu</vt:lpstr>
      <vt:lpstr>Structura generală a unui sistem de acționare</vt:lpstr>
      <vt:lpstr>Structura generală a unui sistem de acționare</vt:lpstr>
      <vt:lpstr>Avantajele sistemului de acționare electrică</vt:lpstr>
      <vt:lpstr>Dezavantajele sistemului de acționare electrică</vt:lpstr>
      <vt:lpstr>Structura elementelor de acționare electrică</vt:lpstr>
      <vt:lpstr>Principiul de funcționare al unui motor electric</vt:lpstr>
      <vt:lpstr>Descrierea componentelor: Statorul</vt:lpstr>
      <vt:lpstr>Descrierea componentelor: Rotorul</vt:lpstr>
      <vt:lpstr>Descrierea componentelor: Înfășurările</vt:lpstr>
      <vt:lpstr>Caracteristici ale acționărilor electrice</vt:lpstr>
      <vt:lpstr>Beneficiile acționărilor electrice</vt:lpstr>
      <vt:lpstr>Studiu de caz: servomotorul</vt:lpstr>
      <vt:lpstr>Servomotor vs Motor pas cu pas</vt:lpstr>
      <vt:lpstr>Encoderul servomotorului</vt:lpstr>
      <vt:lpstr>Tipuri de motoare: servomotor</vt:lpstr>
      <vt:lpstr>Principii de funcționare - servomotor</vt:lpstr>
      <vt:lpstr>Principii de funcționare - servomotor</vt:lpstr>
      <vt:lpstr>Tipuri de servomotoare</vt:lpstr>
      <vt:lpstr>Mecanismul de control</vt:lpstr>
      <vt:lpstr>Mecanismul de control</vt:lpstr>
      <vt:lpstr>Studiu de caz: Configurarea, parametrizarea și acționarea unui conveyor cu servomotor </vt:lpstr>
      <vt:lpstr>Studiu de caz: Configurarea, parametrizarea și acționarea unui conveyor cu servomotor </vt:lpstr>
      <vt:lpstr>Studiu de caz: Configurarea, parametrizarea și acționarea unui conveyor cu servomotor </vt:lpstr>
      <vt:lpstr>Studiu de caz: Configurarea, parametrizarea și acționarea unui conveyor cu servomotor </vt:lpstr>
      <vt:lpstr>Studiu de caz: Configurarea, parametrizarea și acționarea unui conveyor cu servomotor </vt:lpstr>
      <vt:lpstr>Studiu de caz: Configurarea, parametrizarea și acționarea unui conveyor cu servomotor </vt:lpstr>
      <vt:lpstr>Studiu de caz: Configurarea, parametrizarea și acționarea unui conveyor cu servomotor </vt:lpstr>
      <vt:lpstr>Studiu de caz: Configurarea, parametrizarea și acționarea unui conveyor cu servomotor </vt:lpstr>
      <vt:lpstr>Studiu de caz: Configurarea, parametrizarea și acționarea unui conveyor cu servomotor </vt:lpstr>
      <vt:lpstr>Studiu de caz: Configurarea, parametrizarea și acționarea unui conveyor cu servomotor </vt:lpstr>
      <vt:lpstr>Studiu de caz: Configurarea, parametrizarea și acționarea unui conveyor cu servomotor </vt:lpstr>
      <vt:lpstr>Integrarea cu un PLC</vt:lpstr>
      <vt:lpstr>Detalii proiect – PLC 1214C</vt:lpstr>
      <vt:lpstr>Detalii proiect – Sinamics V90 PN</vt:lpstr>
      <vt:lpstr>Funcție PLC pentru controlul motorului</vt:lpstr>
      <vt:lpstr>Folosirea funcției în PLC</vt:lpstr>
      <vt:lpstr>Direcții viitoare</vt:lpstr>
      <vt:lpstr>Tendințe și direcții de dezvoltare</vt:lpstr>
      <vt:lpstr>Tendințe și direcții de dezvoltare</vt:lpstr>
      <vt:lpstr>Recapitulare</vt:lpstr>
      <vt:lpstr>Concluzii</vt:lpstr>
      <vt:lpstr>Q&amp;A</vt:lpstr>
      <vt:lpstr>Bibliografie</vt:lpstr>
      <vt:lpstr>Feedback</vt:lpstr>
      <vt:lpstr>Vă mulțumim!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ZALONIS Andreas</dc:creator>
  <cp:lastModifiedBy>Mihai-Daniel PAVEL (101142)</cp:lastModifiedBy>
  <cp:revision>85</cp:revision>
  <dcterms:created xsi:type="dcterms:W3CDTF">2021-09-23T14:58:31Z</dcterms:created>
  <dcterms:modified xsi:type="dcterms:W3CDTF">2025-01-20T15:20:42Z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0x010100FDD3AA5312B43245AC74F14EB850B976</vt:lpwstr>
  </property>
  <property fmtid="{D5CDD505-2E9C-101B-9397-08002B2CF9AE}" pid="3" name="MediaServiceImageTags">
    <vt:lpwstr/>
  </property>
</Properties>
</file>