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8" r:id="rId5"/>
    <p:sldId id="257" r:id="rId6"/>
    <p:sldId id="258" r:id="rId7"/>
    <p:sldId id="284" r:id="rId8"/>
    <p:sldId id="285" r:id="rId9"/>
    <p:sldId id="286" r:id="rId10"/>
    <p:sldId id="287" r:id="rId11"/>
    <p:sldId id="276" r:id="rId12"/>
    <p:sldId id="278" r:id="rId13"/>
    <p:sldId id="279" r:id="rId14"/>
    <p:sldId id="277" r:id="rId15"/>
    <p:sldId id="260" r:id="rId16"/>
    <p:sldId id="261" r:id="rId17"/>
    <p:sldId id="273" r:id="rId18"/>
    <p:sldId id="274" r:id="rId19"/>
    <p:sldId id="262" r:id="rId20"/>
    <p:sldId id="263" r:id="rId21"/>
    <p:sldId id="264" r:id="rId22"/>
    <p:sldId id="265" r:id="rId23"/>
    <p:sldId id="266" r:id="rId24"/>
    <p:sldId id="267" r:id="rId25"/>
    <p:sldId id="289" r:id="rId26"/>
    <p:sldId id="290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50" autoAdjust="0"/>
  </p:normalViewPr>
  <p:slideViewPr>
    <p:cSldViewPr>
      <p:cViewPr varScale="1">
        <p:scale>
          <a:sx n="95" d="100"/>
          <a:sy n="95" d="100"/>
        </p:scale>
        <p:origin x="20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B97D-7C37-42A1-8EC5-9940E9B498E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A34A-FDB8-46C4-9401-B050E3AD0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B97D-7C37-42A1-8EC5-9940E9B498E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A34A-FDB8-46C4-9401-B050E3AD0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B97D-7C37-42A1-8EC5-9940E9B498E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A34A-FDB8-46C4-9401-B050E3AD0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B97D-7C37-42A1-8EC5-9940E9B498E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A34A-FDB8-46C4-9401-B050E3AD0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B97D-7C37-42A1-8EC5-9940E9B498E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A34A-FDB8-46C4-9401-B050E3AD0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B97D-7C37-42A1-8EC5-9940E9B498E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A34A-FDB8-46C4-9401-B050E3AD0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B97D-7C37-42A1-8EC5-9940E9B498E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A34A-FDB8-46C4-9401-B050E3AD0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B97D-7C37-42A1-8EC5-9940E9B498E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A34A-FDB8-46C4-9401-B050E3AD0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B97D-7C37-42A1-8EC5-9940E9B498E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A34A-FDB8-46C4-9401-B050E3AD0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B97D-7C37-42A1-8EC5-9940E9B498E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A34A-FDB8-46C4-9401-B050E3AD0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B97D-7C37-42A1-8EC5-9940E9B498E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A34A-FDB8-46C4-9401-B050E3AD0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0B97D-7C37-42A1-8EC5-9940E9B498EE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0A34A-FDB8-46C4-9401-B050E3AD06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ializa.md/centru-de-excelenta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focus.ti.com/graphics/blockdiagram/blockdiagram_images/6127.gif" TargetMode="Externa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ebp"/><Relationship Id="rId2" Type="http://schemas.openxmlformats.org/officeDocument/2006/relationships/image" Target="../media/image45.web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erve.com/tiana/dializa-peritoneal-si-hemodializa" TargetMode="External"/><Relationship Id="rId2" Type="http://schemas.openxmlformats.org/officeDocument/2006/relationships/hyperlink" Target="https://antiteck.com/ro/linia-de-asamblare-a-dializatorulu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NHRjWnbMnE" TargetMode="External"/><Relationship Id="rId5" Type="http://schemas.openxmlformats.org/officeDocument/2006/relationships/hyperlink" Target="https://www.youtube.com/watch?v=f_AI-qdsEn0" TargetMode="External"/><Relationship Id="rId4" Type="http://schemas.openxmlformats.org/officeDocument/2006/relationships/hyperlink" Target="https://medtehural.ru/oborudovanie/oborudovanie-dlya-gemodializ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o-RO" sz="3200" b="1" dirty="0">
                <a:solidFill>
                  <a:srgbClr val="00B0F0"/>
                </a:solidFill>
              </a:rPr>
              <a:t>TEMA 1. DIALIZA ŞI DIALIZATOARELE MEDICALE</a:t>
            </a:r>
            <a:br>
              <a:rPr lang="ro-RO" sz="3200" b="1" dirty="0">
                <a:solidFill>
                  <a:srgbClr val="00B0F0"/>
                </a:solidFill>
              </a:rPr>
            </a:br>
            <a:r>
              <a:rPr lang="ro-RO" sz="2000" b="1" dirty="0">
                <a:solidFill>
                  <a:srgbClr val="00B0F0"/>
                </a:solidFill>
              </a:rPr>
              <a:t>Autor: Pocaznoi Ion, conf.univ</a:t>
            </a:r>
            <a:r>
              <a:rPr lang="ro-RO" sz="1600" b="1" dirty="0">
                <a:solidFill>
                  <a:srgbClr val="00B0F0"/>
                </a:solidFill>
              </a:rPr>
              <a:t>.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10445"/>
            <a:ext cx="5040560" cy="4810856"/>
          </a:xfrm>
        </p:spPr>
        <p:txBody>
          <a:bodyPr>
            <a:normAutofit fontScale="92500" lnSpcReduction="10000"/>
          </a:bodyPr>
          <a:lstStyle/>
          <a:p>
            <a:endParaRPr lang="ro-RO" sz="2800" b="1" dirty="0">
              <a:solidFill>
                <a:srgbClr val="FF0000"/>
              </a:solidFill>
            </a:endParaRPr>
          </a:p>
          <a:p>
            <a:endParaRPr lang="ro-RO" sz="2800" b="1" dirty="0">
              <a:solidFill>
                <a:srgbClr val="FF0000"/>
              </a:solidFill>
            </a:endParaRPr>
          </a:p>
          <a:p>
            <a:r>
              <a:rPr lang="ro-R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Dializoare B BRAUN  a companiei germane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ro-R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B. Braun </a:t>
            </a:r>
            <a:r>
              <a:rPr lang="ro-RO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Avitum</a:t>
            </a:r>
            <a:r>
              <a:rPr lang="ro-RO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”.</a:t>
            </a:r>
            <a:endParaRPr lang="ro-RO" sz="2800" b="1" dirty="0">
              <a:solidFill>
                <a:srgbClr val="FF0000"/>
              </a:solidFill>
            </a:endParaRPr>
          </a:p>
          <a:p>
            <a:r>
              <a:rPr lang="ro-RO" sz="2800" b="1" dirty="0">
                <a:solidFill>
                  <a:srgbClr val="FF0000"/>
                </a:solidFill>
              </a:rPr>
              <a:t>Scopul TEHNOLOGIEI MEDICALE:</a:t>
            </a:r>
          </a:p>
          <a:p>
            <a:pPr algn="l"/>
            <a:r>
              <a:rPr lang="vi-VN" sz="3500" b="1" dirty="0">
                <a:solidFill>
                  <a:srgbClr val="FF0000"/>
                </a:solidFill>
              </a:rPr>
              <a:t> </a:t>
            </a:r>
            <a:r>
              <a:rPr lang="vi-VN" dirty="0"/>
              <a:t> </a:t>
            </a:r>
            <a:r>
              <a:rPr lang="ro-RO" sz="2400" dirty="0">
                <a:solidFill>
                  <a:srgbClr val="0070C0"/>
                </a:solidFill>
              </a:rPr>
              <a:t>- </a:t>
            </a:r>
            <a:r>
              <a:rPr lang="vi-VN" sz="2400" dirty="0">
                <a:solidFill>
                  <a:srgbClr val="0070C0"/>
                </a:solidFill>
              </a:rPr>
              <a:t>elimin</a:t>
            </a:r>
            <a:r>
              <a:rPr lang="ro-RO" sz="2400" dirty="0">
                <a:solidFill>
                  <a:srgbClr val="0070C0"/>
                </a:solidFill>
              </a:rPr>
              <a:t>area</a:t>
            </a:r>
            <a:r>
              <a:rPr lang="vi-VN" sz="2400" dirty="0">
                <a:solidFill>
                  <a:srgbClr val="0070C0"/>
                </a:solidFill>
              </a:rPr>
              <a:t> produşi</a:t>
            </a:r>
            <a:r>
              <a:rPr lang="ro-RO" sz="2400" dirty="0">
                <a:solidFill>
                  <a:srgbClr val="0070C0"/>
                </a:solidFill>
              </a:rPr>
              <a:t>lor</a:t>
            </a:r>
            <a:r>
              <a:rPr lang="vi-VN" sz="2400" dirty="0">
                <a:solidFill>
                  <a:srgbClr val="0070C0"/>
                </a:solidFill>
              </a:rPr>
              <a:t> reziduali și excesul de lichid,</a:t>
            </a:r>
            <a:r>
              <a:rPr lang="ro-MD" sz="2400" dirty="0">
                <a:solidFill>
                  <a:srgbClr val="0070C0"/>
                </a:solidFill>
              </a:rPr>
              <a:t> din ?___</a:t>
            </a:r>
            <a:endParaRPr lang="ro-RO" sz="2400" dirty="0">
              <a:solidFill>
                <a:srgbClr val="0070C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vi-VN" sz="2400" dirty="0">
                <a:solidFill>
                  <a:srgbClr val="0070C0"/>
                </a:solidFill>
              </a:rPr>
              <a:t>corect</a:t>
            </a:r>
            <a:r>
              <a:rPr lang="ro-RO" sz="2400" dirty="0">
                <a:solidFill>
                  <a:srgbClr val="0070C0"/>
                </a:solidFill>
              </a:rPr>
              <a:t>area</a:t>
            </a:r>
            <a:r>
              <a:rPr lang="vi-VN" sz="2400" dirty="0">
                <a:solidFill>
                  <a:srgbClr val="0070C0"/>
                </a:solidFill>
              </a:rPr>
              <a:t> dezechilibrel</a:t>
            </a:r>
            <a:r>
              <a:rPr lang="ro-RO" sz="2400" dirty="0">
                <a:solidFill>
                  <a:srgbClr val="0070C0"/>
                </a:solidFill>
              </a:rPr>
              <a:t>or de</a:t>
            </a:r>
            <a:r>
              <a:rPr lang="vi-VN" sz="2400" dirty="0">
                <a:solidFill>
                  <a:srgbClr val="0070C0"/>
                </a:solidFill>
              </a:rPr>
              <a:t> electroliţi</a:t>
            </a:r>
            <a:r>
              <a:rPr lang="ro-RO" sz="2400" dirty="0">
                <a:solidFill>
                  <a:srgbClr val="0070C0"/>
                </a:solidFill>
              </a:rPr>
              <a:t> </a:t>
            </a:r>
            <a:r>
              <a:rPr lang="vi-VN" sz="2400" dirty="0">
                <a:solidFill>
                  <a:srgbClr val="0070C0"/>
                </a:solidFill>
              </a:rPr>
              <a:t>şi pH-ul organismului.</a:t>
            </a:r>
            <a:endParaRPr lang="ro-RO" sz="2400" dirty="0">
              <a:solidFill>
                <a:srgbClr val="0070C0"/>
              </a:solidFill>
            </a:endParaRPr>
          </a:p>
          <a:p>
            <a:pPr algn="l"/>
            <a:r>
              <a:rPr lang="ro-RO" sz="2400" b="1" dirty="0">
                <a:solidFill>
                  <a:schemeClr val="tx1"/>
                </a:solidFill>
              </a:rPr>
              <a:t>OBIECTIVELE temei:</a:t>
            </a:r>
          </a:p>
          <a:p>
            <a:pPr marL="342900" indent="-342900" algn="l">
              <a:buFontTx/>
              <a:buChar char="-"/>
            </a:pPr>
            <a:r>
              <a:rPr lang="ro-RO" sz="2400" dirty="0">
                <a:solidFill>
                  <a:schemeClr val="tx1"/>
                </a:solidFill>
              </a:rPr>
              <a:t>METODE,</a:t>
            </a:r>
          </a:p>
          <a:p>
            <a:pPr marL="342900" indent="-342900" algn="l">
              <a:buFontTx/>
              <a:buChar char="-"/>
            </a:pPr>
            <a:r>
              <a:rPr lang="ro-RO" sz="2400" dirty="0">
                <a:solidFill>
                  <a:schemeClr val="tx1"/>
                </a:solidFill>
              </a:rPr>
              <a:t>TEHNICI,</a:t>
            </a:r>
          </a:p>
          <a:p>
            <a:pPr marL="342900" indent="-342900" algn="l">
              <a:buFontTx/>
              <a:buChar char="-"/>
            </a:pPr>
            <a:r>
              <a:rPr lang="ro-RO" sz="2400" dirty="0">
                <a:solidFill>
                  <a:schemeClr val="tx1"/>
                </a:solidFill>
              </a:rPr>
              <a:t>DISPOZITIVE.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s://dialize.lv/content/images/fx_dializato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81319"/>
            <a:ext cx="1513927" cy="131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ul de dializa">
            <a:extLst>
              <a:ext uri="{FF2B5EF4-FFF2-40B4-BE49-F238E27FC236}">
                <a16:creationId xmlns:a16="http://schemas.microsoft.com/office/drawing/2014/main" id="{82E02F98-A02E-E324-C1AF-B2CE5A00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23" y="2708920"/>
            <a:ext cx="3924266" cy="26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4108B9-EA68-C256-2E6F-07108202AA8A}"/>
              </a:ext>
            </a:extLst>
          </p:cNvPr>
          <p:cNvSpPr txBox="1"/>
          <p:nvPr/>
        </p:nvSpPr>
        <p:spPr>
          <a:xfrm rot="10800000" flipV="1">
            <a:off x="3491880" y="5579898"/>
            <a:ext cx="5328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Centrul de Excelență în Servicii de Dializă </a:t>
            </a:r>
            <a:r>
              <a:rPr lang="ro-RO" b="0" i="0" dirty="0">
                <a:solidFill>
                  <a:srgbClr val="212432"/>
                </a:solidFill>
                <a:effectLst/>
                <a:latin typeface="Open Sans" panose="020B0606030504020204" pitchFamily="34" charset="0"/>
              </a:rPr>
              <a:t>Amplasat în cadrul Spitalului Clinic Republican. </a:t>
            </a:r>
            <a:r>
              <a:rPr lang="ro-RO" b="0" i="0" dirty="0">
                <a:solidFill>
                  <a:srgbClr val="212432"/>
                </a:solidFill>
                <a:effectLst/>
                <a:latin typeface="Open Sans" panose="020B0606030504020204" pitchFamily="34" charset="0"/>
                <a:hlinkClick r:id="rId4"/>
              </a:rPr>
              <a:t>http://dializa.md/centru-de-excelenta/</a:t>
            </a:r>
            <a:endParaRPr lang="ro-RO" b="0" i="0" dirty="0">
              <a:solidFill>
                <a:srgbClr val="212432"/>
              </a:solidFill>
              <a:effectLst/>
              <a:latin typeface="Open Sans" panose="020B0606030504020204" pitchFamily="34" charset="0"/>
            </a:endParaRPr>
          </a:p>
          <a:p>
            <a:endParaRPr lang="ro-R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o-RO" sz="2800" b="1" dirty="0">
                <a:solidFill>
                  <a:srgbClr val="0070C0"/>
                </a:solidFill>
              </a:rPr>
              <a:t>Membrana de dializă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62500" lnSpcReduction="20000"/>
          </a:bodyPr>
          <a:lstStyle/>
          <a:p>
            <a:pPr marL="514350" lvl="0" indent="-514350">
              <a:buAutoNum type="arabicPeriod"/>
            </a:pPr>
            <a:r>
              <a:rPr lang="ro-RO" b="1" dirty="0">
                <a:latin typeface="+mj-lt"/>
              </a:rPr>
              <a:t>Membrane celulozice (membrane filtru) </a:t>
            </a:r>
            <a:r>
              <a:rPr lang="ro-RO" dirty="0">
                <a:latin typeface="+mj-lt"/>
              </a:rPr>
              <a:t>obţinute prin reprocesarea bumbacului. Sunt membrane “inerte”, nu intervin în schimburile dintre cele două compartimente ale dializorului. Sunt cunoscute trei tipuri de membrane celulozice:</a:t>
            </a:r>
          </a:p>
          <a:p>
            <a:pPr marL="0" lvl="0" indent="0">
              <a:buNone/>
            </a:pPr>
            <a:r>
              <a:rPr lang="ro-RO" sz="4000" dirty="0">
                <a:latin typeface="+mj-lt"/>
              </a:rPr>
              <a:t>      -  </a:t>
            </a:r>
            <a:r>
              <a:rPr lang="ro-RO" dirty="0">
                <a:latin typeface="+mj-lt"/>
              </a:rPr>
              <a:t>celuloză tratată cu cupramoniu (Cuprophan®);</a:t>
            </a:r>
            <a:endParaRPr lang="en-US" sz="4000" dirty="0">
              <a:latin typeface="+mj-lt"/>
            </a:endParaRPr>
          </a:p>
          <a:p>
            <a:pPr lvl="1"/>
            <a:r>
              <a:rPr lang="ro-RO" dirty="0">
                <a:latin typeface="+mj-lt"/>
              </a:rPr>
              <a:t>celuloză substituită cu acetat (acetat de celuloză – acetofan);</a:t>
            </a:r>
            <a:endParaRPr lang="en-US" sz="4000" dirty="0">
              <a:latin typeface="+mj-lt"/>
            </a:endParaRPr>
          </a:p>
          <a:p>
            <a:pPr lvl="1"/>
            <a:r>
              <a:rPr lang="ro-RO" dirty="0">
                <a:latin typeface="+mj-lt"/>
              </a:rPr>
              <a:t>celulo-sintetice (celuloză + compus aminoterţiar – Hemopham®, Cello- syn®) - au </a:t>
            </a:r>
            <a:r>
              <a:rPr lang="ro-RO" b="1" dirty="0">
                <a:latin typeface="+mj-lt"/>
              </a:rPr>
              <a:t>bicompatibilitatea </a:t>
            </a:r>
            <a:r>
              <a:rPr lang="ro-RO" dirty="0">
                <a:latin typeface="+mj-lt"/>
              </a:rPr>
              <a:t>cea mai mare dintre membranele celulozice.</a:t>
            </a:r>
          </a:p>
          <a:p>
            <a:pPr marL="457200" lvl="1" indent="0">
              <a:buNone/>
            </a:pPr>
            <a:endParaRPr lang="en-US" sz="4000" dirty="0">
              <a:latin typeface="+mj-lt"/>
            </a:endParaRPr>
          </a:p>
          <a:p>
            <a:pPr marL="514350" lvl="0" indent="-514350">
              <a:buAutoNum type="arabicPeriod" startAt="2"/>
            </a:pPr>
            <a:r>
              <a:rPr lang="ro-RO" b="1" dirty="0">
                <a:solidFill>
                  <a:srgbClr val="0070C0"/>
                </a:solidFill>
                <a:latin typeface="+mj-lt"/>
              </a:rPr>
              <a:t>Membrane sintetice (membrane soluţii)</a:t>
            </a:r>
            <a:r>
              <a:rPr lang="ro-RO" b="1" dirty="0">
                <a:latin typeface="+mj-lt"/>
              </a:rPr>
              <a:t> </a:t>
            </a:r>
            <a:r>
              <a:rPr lang="ro-RO" dirty="0">
                <a:latin typeface="+mj-lt"/>
              </a:rPr>
              <a:t>sunt membrane active, </a:t>
            </a:r>
          </a:p>
          <a:p>
            <a:pPr lvl="0">
              <a:buFontTx/>
              <a:buChar char="-"/>
            </a:pPr>
            <a:r>
              <a:rPr lang="ro-RO" dirty="0">
                <a:latin typeface="+mj-lt"/>
              </a:rPr>
              <a:t>intervin direct în schimburile dintre cele două compartimente ale dializorului prin adsorbţia şi dizolvarea anumitor substanţe. </a:t>
            </a:r>
          </a:p>
          <a:p>
            <a:pPr lvl="0">
              <a:buFontTx/>
              <a:buChar char="-"/>
            </a:pPr>
            <a:r>
              <a:rPr lang="ro-RO" dirty="0">
                <a:latin typeface="+mj-lt"/>
              </a:rPr>
              <a:t>Aceste membrane sunt formate din diverşi polimeri non-celulozici: poliacrilonitril (PAN), polisulfone (PS), policarbonat, poliamide, polimetilmetacrilat (PMMA), polivinilalcool etc;</a:t>
            </a:r>
            <a:endParaRPr lang="en-US" sz="4400" dirty="0">
              <a:latin typeface="+mj-lt"/>
            </a:endParaRPr>
          </a:p>
          <a:p>
            <a:pPr marL="0" lvl="0" indent="0">
              <a:buNone/>
            </a:pPr>
            <a:r>
              <a:rPr lang="ro-RO" b="1" dirty="0">
                <a:latin typeface="+mj-lt"/>
              </a:rPr>
              <a:t>3.   Membrane “biologice” </a:t>
            </a:r>
            <a:r>
              <a:rPr lang="ro-RO" dirty="0">
                <a:latin typeface="+mj-lt"/>
              </a:rPr>
              <a:t>sunt obţinute prin prelucrarea colagenului şi au performanţe superioare faţă de membranele celulozice, dar sunt foarte scumpe.</a:t>
            </a:r>
            <a:endParaRPr lang="en-US" sz="44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5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07920"/>
          </a:xfrm>
        </p:spPr>
        <p:txBody>
          <a:bodyPr>
            <a:normAutofit fontScale="90000"/>
          </a:bodyPr>
          <a:lstStyle/>
          <a:p>
            <a:r>
              <a:rPr lang="ro-RO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Performanțe, dializator de flux înalt și scazut  tip FX, </a:t>
            </a:r>
            <a:br>
              <a:rPr lang="ro-RO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</a:rPr>
              <a:t>Fresenius Medical Care</a:t>
            </a:r>
            <a:r>
              <a:rPr lang="ro-RO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764704"/>
            <a:ext cx="4834805" cy="60932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1900" dirty="0"/>
              <a:t>- </a:t>
            </a:r>
            <a:r>
              <a:rPr lang="ro-RO" sz="1800" dirty="0"/>
              <a:t>Evitarea zonelor de stagnare a lichidului în regiunea capacului,</a:t>
            </a:r>
          </a:p>
          <a:p>
            <a:pPr>
              <a:buFontTx/>
              <a:buChar char="-"/>
            </a:pPr>
            <a:r>
              <a:rPr lang="ro-RO" sz="1800" dirty="0"/>
              <a:t>Evitarea îndoelii magistralelor,</a:t>
            </a:r>
          </a:p>
          <a:p>
            <a:pPr>
              <a:buFontTx/>
              <a:buChar char="-"/>
            </a:pPr>
            <a:r>
              <a:rPr lang="ro-RO" sz="1800" dirty="0"/>
              <a:t>Flux radial al dializantului,</a:t>
            </a:r>
          </a:p>
          <a:p>
            <a:pPr>
              <a:buFontTx/>
              <a:buChar char="-"/>
            </a:pPr>
            <a:r>
              <a:rPr lang="ro-RO" sz="1800" dirty="0"/>
              <a:t>Densitate înaltă a capilarelor și structură specială evită canalizarea dializantului,</a:t>
            </a:r>
          </a:p>
          <a:p>
            <a:pPr>
              <a:buFontTx/>
              <a:buChar char="-"/>
            </a:pPr>
            <a:r>
              <a:rPr lang="ro-RO" sz="1800" dirty="0"/>
              <a:t>Geometrie radială și membrană nanostructurată crează influențează rentabilitatea, fluxul, siguranță și dirijare cu procedura de curățare a sîngelui.</a:t>
            </a:r>
          </a:p>
          <a:p>
            <a:pPr>
              <a:buFontTx/>
              <a:buChar char="-"/>
            </a:pPr>
            <a:r>
              <a:rPr lang="ro-RO" sz="1800" dirty="0"/>
              <a:t>Diametru scăzut al capilarelor și a grosimii pereților majorează procesul de filtrare internă.</a:t>
            </a:r>
          </a:p>
          <a:p>
            <a:pPr>
              <a:buFontTx/>
              <a:buChar char="-"/>
            </a:pPr>
            <a:r>
              <a:rPr lang="ro-RO" sz="1800" dirty="0"/>
              <a:t>Greutate scăzută, carcasa di polipropilen, FX60=105 gr.</a:t>
            </a:r>
          </a:p>
          <a:p>
            <a:pPr>
              <a:buFontTx/>
              <a:buChar char="-"/>
            </a:pPr>
            <a:r>
              <a:rPr lang="ro-RO" sz="1800" dirty="0"/>
              <a:t>Tehnologie specială de formare a nanotuburilor/capilarelor din polisulfin.</a:t>
            </a:r>
          </a:p>
          <a:p>
            <a:pPr>
              <a:buFontTx/>
              <a:buChar char="-"/>
            </a:pPr>
            <a:r>
              <a:rPr lang="ro-RO" sz="1800" dirty="0"/>
              <a:t>Porii netezi și cilindrici, crează o rezistivitate mică de mișcare a moleculelor.</a:t>
            </a:r>
          </a:p>
          <a:p>
            <a:pPr>
              <a:buFontTx/>
              <a:buChar char="-"/>
            </a:pPr>
            <a:r>
              <a:rPr lang="ro-RO" sz="1800" dirty="0"/>
              <a:t>Dimensiunea medie a a porilor: 1,8 nm (flux scăzut) și 3,3,nm (flux ridicat).</a:t>
            </a:r>
          </a:p>
          <a:p>
            <a:pPr>
              <a:buFontTx/>
              <a:buChar char="-"/>
            </a:pPr>
            <a:endParaRPr lang="ro-RO" sz="2400" dirty="0"/>
          </a:p>
          <a:p>
            <a:pPr>
              <a:buFontTx/>
              <a:buChar char="-"/>
            </a:pPr>
            <a:endParaRPr lang="ro-RO" sz="2400" dirty="0"/>
          </a:p>
          <a:p>
            <a:pPr>
              <a:buFontTx/>
              <a:buChar char="-"/>
            </a:pPr>
            <a:endParaRPr lang="en-US" sz="2400" dirty="0"/>
          </a:p>
        </p:txBody>
      </p:sp>
      <p:pic>
        <p:nvPicPr>
          <p:cNvPr id="2050" name="Picture 2" descr="Поток крови в диализаторах F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02" y="11731311"/>
            <a:ext cx="394824" cy="30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иализаторы FX-класс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64" y="1060584"/>
            <a:ext cx="2179354" cy="16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бычные п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31" y="3504683"/>
            <a:ext cx="1982259" cy="16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ры мембраны Helixone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33" y="3492107"/>
            <a:ext cx="1966282" cy="16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оток крови в диализаторах F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95" y="938608"/>
            <a:ext cx="2179354" cy="168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9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o-RO" sz="2800" b="1" dirty="0">
                <a:solidFill>
                  <a:srgbClr val="0070C0"/>
                </a:solidFill>
              </a:rPr>
              <a:t>Sterilizarea cu vapori INLINE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8" y="548680"/>
            <a:ext cx="8843391" cy="6048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sz="1800" dirty="0"/>
              <a:t>Asigură: lipsa de substanțe chimice reziduale, volum minim de lichid pentru spălare. Temepetatura=121 C, durata =15 min. Apă distilată.</a:t>
            </a:r>
            <a:endParaRPr lang="en-US" sz="1800" dirty="0"/>
          </a:p>
        </p:txBody>
      </p:sp>
      <p:pic>
        <p:nvPicPr>
          <p:cNvPr id="4098" name="Picture 2" descr="https://www.freseniusmedicalcare.ru/fileadmin/_processed_/e/6/csm_BAS020_INLINE-steam_0eee81e6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7524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5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o-RO" sz="2800" dirty="0">
                <a:solidFill>
                  <a:srgbClr val="0070C0"/>
                </a:solidFill>
              </a:rPr>
              <a:t>Curățirea cu vapori de aer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s://www.freseniusmedicalcare.ru/fileadmin/data/masterContent/images/Healthcare_Professionals/01_Hemodialysis/Dialysers/FX_CorDiax/BAS011_integrity-te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931224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7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>
                <a:solidFill>
                  <a:srgbClr val="0070C0"/>
                </a:solidFill>
              </a:rPr>
              <a:t>Productivitatea la o unitate de suprafață (m.p.).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s://www.freseniusmedicalcare.ru/fileadmin/data/masterContent/images/Healthcare_Professionals/01_Hemodialysis/Dialysers/FX_High_Low_Flux_dialyzers/BAS021_Helixone-performan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783336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23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o-RO" sz="2800" b="1" dirty="0">
                <a:solidFill>
                  <a:srgbClr val="0070C0"/>
                </a:solidFill>
              </a:rPr>
              <a:t>Principiile funcționării /rezumat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  <a:p>
            <a:pPr algn="just"/>
            <a:r>
              <a:rPr lang="ro-RO" sz="4500" b="1" dirty="0">
                <a:solidFill>
                  <a:srgbClr val="00B0F0"/>
                </a:solidFill>
              </a:rPr>
              <a:t>Curăţirea</a:t>
            </a:r>
            <a:r>
              <a:rPr lang="ro-RO" sz="3600" b="1" dirty="0">
                <a:solidFill>
                  <a:srgbClr val="00B0F0"/>
                </a:solidFill>
              </a:rPr>
              <a:t> sîngelui are loc prin micşorarea concentraţiei în el a substanţelor nocive</a:t>
            </a:r>
            <a:r>
              <a:rPr lang="ro-RO" sz="3600" dirty="0">
                <a:solidFill>
                  <a:srgbClr val="00B0F0"/>
                </a:solidFill>
              </a:rPr>
              <a:t>. </a:t>
            </a:r>
            <a:r>
              <a:rPr lang="ro-RO" sz="3600" b="1" dirty="0">
                <a:solidFill>
                  <a:srgbClr val="00B0F0"/>
                </a:solidFill>
              </a:rPr>
              <a:t> În dependenţă de metoda de dializă acest efect se atinge </a:t>
            </a:r>
            <a:r>
              <a:rPr lang="ro-RO" sz="3600" b="1" dirty="0">
                <a:solidFill>
                  <a:srgbClr val="7030A0"/>
                </a:solidFill>
              </a:rPr>
              <a:t>prin mai multe tehnici.</a:t>
            </a:r>
          </a:p>
          <a:p>
            <a:pPr algn="just">
              <a:buNone/>
            </a:pPr>
            <a:r>
              <a:rPr lang="ro-RO" sz="3600" b="1" dirty="0"/>
              <a:t> </a:t>
            </a:r>
          </a:p>
          <a:p>
            <a:pPr algn="just"/>
            <a:r>
              <a:rPr lang="ro-RO" sz="4500" b="1" dirty="0">
                <a:solidFill>
                  <a:srgbClr val="00B050"/>
                </a:solidFill>
              </a:rPr>
              <a:t>Hemodializa</a:t>
            </a:r>
            <a:r>
              <a:rPr lang="ro-RO" sz="4000" b="1" dirty="0">
                <a:solidFill>
                  <a:srgbClr val="00B050"/>
                </a:solidFill>
              </a:rPr>
              <a:t> </a:t>
            </a:r>
            <a:r>
              <a:rPr lang="ro-RO" sz="3600" b="1" dirty="0">
                <a:solidFill>
                  <a:srgbClr val="00B050"/>
                </a:solidFill>
              </a:rPr>
              <a:t>este procedura de filtrare a plazmei sîngelui printr-o membrană semipermiabilă, </a:t>
            </a:r>
            <a:r>
              <a:rPr lang="ro-RO" sz="3600" b="1" dirty="0">
                <a:solidFill>
                  <a:srgbClr val="7030A0"/>
                </a:solidFill>
              </a:rPr>
              <a:t>prin porii căreia trec moleculele cu o masă mai mică</a:t>
            </a:r>
            <a:r>
              <a:rPr lang="ro-RO" sz="3600" b="1" dirty="0">
                <a:solidFill>
                  <a:srgbClr val="00B050"/>
                </a:solidFill>
              </a:rPr>
              <a:t>, iar moleculele mari de proteine rămîn în plazmă, care apoi se întoarce în fluxul de sînge a pacientului. </a:t>
            </a:r>
          </a:p>
          <a:p>
            <a:pPr algn="just">
              <a:buNone/>
            </a:pPr>
            <a:endParaRPr lang="ro-RO" sz="3600" b="1" dirty="0">
              <a:solidFill>
                <a:srgbClr val="00B050"/>
              </a:solidFill>
            </a:endParaRPr>
          </a:p>
          <a:p>
            <a:pPr algn="just"/>
            <a:r>
              <a:rPr lang="ro-RO" sz="3600" dirty="0">
                <a:solidFill>
                  <a:srgbClr val="7030A0"/>
                </a:solidFill>
              </a:rPr>
              <a:t>Suplinirea principalelor funcţii ale rinichilor pe parcursul procesului de dializă se bazează pe </a:t>
            </a:r>
            <a:r>
              <a:rPr lang="ro-RO" sz="4500" dirty="0">
                <a:solidFill>
                  <a:srgbClr val="7030A0"/>
                </a:solidFill>
              </a:rPr>
              <a:t>un schimb de substanţe </a:t>
            </a:r>
            <a:r>
              <a:rPr lang="ro-RO" sz="3600" dirty="0">
                <a:solidFill>
                  <a:srgbClr val="7030A0"/>
                </a:solidFill>
              </a:rPr>
              <a:t>între sângele pacientului şi o </a:t>
            </a:r>
            <a:r>
              <a:rPr lang="ro-RO" sz="3600" dirty="0">
                <a:solidFill>
                  <a:srgbClr val="0070C0"/>
                </a:solidFill>
              </a:rPr>
              <a:t>soluţie hidro-electrolitică numit </a:t>
            </a:r>
            <a:r>
              <a:rPr lang="ro-RO" sz="3600" b="1" i="1" dirty="0">
                <a:solidFill>
                  <a:srgbClr val="0070C0"/>
                </a:solidFill>
              </a:rPr>
              <a:t>lichid de dializă.</a:t>
            </a:r>
            <a:endParaRPr lang="ru-RU" sz="3600" dirty="0">
              <a:solidFill>
                <a:srgbClr val="0070C0"/>
              </a:solidFill>
            </a:endParaRPr>
          </a:p>
          <a:p>
            <a:endParaRPr lang="ro-RO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br>
              <a:rPr lang="ro-RO" sz="3200" b="1" dirty="0"/>
            </a:br>
            <a:br>
              <a:rPr lang="ro-RO" sz="3200" b="1" dirty="0"/>
            </a:br>
            <a:r>
              <a:rPr lang="ro-RO" sz="2700" b="1" dirty="0">
                <a:solidFill>
                  <a:srgbClr val="0070C0"/>
                </a:solidFill>
              </a:rPr>
              <a:t>Schema circuitului sanguin în hemodializă</a:t>
            </a:r>
            <a:br>
              <a:rPr lang="en-US" sz="3200" dirty="0"/>
            </a:br>
            <a:r>
              <a:rPr lang="ro-RO" sz="3200" b="1" dirty="0"/>
              <a:t> </a:t>
            </a:r>
            <a:br>
              <a:rPr lang="en-US" sz="3200" dirty="0"/>
            </a:br>
            <a:endParaRPr lang="ru-RU" sz="3200" dirty="0"/>
          </a:p>
        </p:txBody>
      </p:sp>
      <p:pic>
        <p:nvPicPr>
          <p:cNvPr id="4" name="image4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9445" y="1417638"/>
            <a:ext cx="2925043" cy="12192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39444" y="3068960"/>
            <a:ext cx="2925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pc="-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Cateter</a:t>
            </a:r>
            <a:r>
              <a:rPr lang="ro-RO" b="1" spc="-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pc="-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venos</a:t>
            </a:r>
            <a:r>
              <a:rPr lang="ro-RO" b="1" spc="-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pc="-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ro-RO" b="1" spc="-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pc="-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hemodializă</a:t>
            </a:r>
            <a:r>
              <a:rPr lang="ro-RO" b="1" spc="-4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pc="-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ro-RO" b="1" spc="-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pc="-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dublu</a:t>
            </a:r>
            <a:r>
              <a:rPr lang="ro-RO" b="1" spc="-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pc="-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lumen</a:t>
            </a:r>
            <a:r>
              <a:rPr lang="ro-RO" b="1" spc="-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pc="-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paralel</a:t>
            </a:r>
            <a:endParaRPr lang="en-US" dirty="0"/>
          </a:p>
        </p:txBody>
      </p:sp>
      <p:pic>
        <p:nvPicPr>
          <p:cNvPr id="7" name="image54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281016"/>
            <a:ext cx="4896544" cy="475252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3183561">
            <a:off x="4445266" y="3258530"/>
            <a:ext cx="484632" cy="3348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6" y="0"/>
            <a:ext cx="8229600" cy="418191"/>
          </a:xfrm>
        </p:spPr>
        <p:txBody>
          <a:bodyPr>
            <a:normAutofit fontScale="90000"/>
          </a:bodyPr>
          <a:lstStyle/>
          <a:p>
            <a:br>
              <a:rPr lang="ro-RO" b="1" dirty="0"/>
            </a:br>
            <a:r>
              <a:rPr lang="ro-RO" sz="2700" b="1" dirty="0">
                <a:solidFill>
                  <a:srgbClr val="0070C0"/>
                </a:solidFill>
              </a:rPr>
              <a:t>Monitorizarea Circuitului dializantului</a:t>
            </a:r>
            <a:br>
              <a:rPr lang="en-US" sz="3600" dirty="0">
                <a:solidFill>
                  <a:srgbClr val="0070C0"/>
                </a:solidFill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6" y="652319"/>
            <a:ext cx="8229600" cy="5096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000" dirty="0"/>
              <a:t>             Elementele componente:</a:t>
            </a:r>
          </a:p>
          <a:p>
            <a:pPr marL="0" indent="0">
              <a:buNone/>
            </a:pPr>
            <a:r>
              <a:rPr lang="ro-RO" sz="2000" dirty="0"/>
              <a:t> </a:t>
            </a:r>
            <a:endParaRPr lang="en-US" sz="2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406" y="7634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docshapegroup452"/>
          <p:cNvGrpSpPr>
            <a:grpSpLocks/>
          </p:cNvGrpSpPr>
          <p:nvPr/>
        </p:nvGrpSpPr>
        <p:grpSpPr bwMode="auto">
          <a:xfrm>
            <a:off x="1259632" y="1108744"/>
            <a:ext cx="7049126" cy="4874638"/>
            <a:chOff x="-1582" y="0"/>
            <a:chExt cx="8191" cy="6454"/>
          </a:xfrm>
        </p:grpSpPr>
        <p:pic>
          <p:nvPicPr>
            <p:cNvPr id="4101" name="docshape45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82" y="260"/>
              <a:ext cx="8191" cy="6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docshape4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97"/>
              <a:ext cx="511" cy="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docshape4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9" y="0"/>
              <a:ext cx="499" cy="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docshape45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0"/>
              <a:ext cx="873" cy="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389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080120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rgbClr val="0070C0"/>
                </a:solidFill>
                <a:latin typeface="+mn-lt"/>
              </a:rPr>
              <a:t>Dispozitivele componente a echipamentului de dializă</a:t>
            </a:r>
            <a:endParaRPr lang="en-US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o-RO" sz="2000" dirty="0"/>
              <a:t>Dispozitivul de proporţionare a concentratului/ concentraţia în K</a:t>
            </a:r>
            <a:r>
              <a:rPr lang="ro-RO" sz="2000" baseline="30000" dirty="0"/>
              <a:t>+</a:t>
            </a:r>
            <a:r>
              <a:rPr lang="ro-RO" sz="2000" dirty="0"/>
              <a:t>, Na</a:t>
            </a:r>
            <a:r>
              <a:rPr lang="ro-RO" sz="2000" baseline="30000" dirty="0"/>
              <a:t>+</a:t>
            </a:r>
            <a:r>
              <a:rPr lang="ro-RO" sz="2000" dirty="0"/>
              <a:t>, Ca</a:t>
            </a:r>
            <a:r>
              <a:rPr lang="ro-RO" sz="2000" baseline="30000" dirty="0"/>
              <a:t>2+</a:t>
            </a:r>
            <a:r>
              <a:rPr lang="ro-RO" sz="2000" dirty="0"/>
              <a:t>, Mg</a:t>
            </a:r>
            <a:r>
              <a:rPr lang="ro-RO" sz="2000" baseline="30000" dirty="0"/>
              <a:t>2+</a:t>
            </a:r>
            <a:r>
              <a:rPr lang="ro-RO" sz="2000" dirty="0"/>
              <a:t>, HCO3 </a:t>
            </a:r>
          </a:p>
          <a:p>
            <a:r>
              <a:rPr lang="ro-RO" sz="2400" dirty="0">
                <a:solidFill>
                  <a:srgbClr val="C00000"/>
                </a:solidFill>
              </a:rPr>
              <a:t>Monitorul de conductivitate</a:t>
            </a:r>
            <a:r>
              <a:rPr lang="ro-RO" sz="2400" dirty="0"/>
              <a:t>. </a:t>
            </a:r>
          </a:p>
          <a:p>
            <a:r>
              <a:rPr lang="ro-RO" sz="2400" dirty="0">
                <a:solidFill>
                  <a:srgbClr val="00B050"/>
                </a:solidFill>
              </a:rPr>
              <a:t>Dispozitivul de proporţionare a bicarbonatului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  <a:r>
              <a:rPr lang="ro-RO" sz="2400" dirty="0">
                <a:solidFill>
                  <a:srgbClr val="00B050"/>
                </a:solidFill>
              </a:rPr>
              <a:t> </a:t>
            </a:r>
          </a:p>
          <a:p>
            <a:r>
              <a:rPr lang="ro-RO" sz="2400" dirty="0"/>
              <a:t>Camera de echilibrare. </a:t>
            </a:r>
          </a:p>
          <a:p>
            <a:r>
              <a:rPr lang="ro-RO" sz="2400" dirty="0"/>
              <a:t>Monitorul de presiune.</a:t>
            </a:r>
          </a:p>
          <a:p>
            <a:r>
              <a:rPr lang="ro-RO" sz="2400" dirty="0"/>
              <a:t>Monitorul prezenţei sângelui în dializant. </a:t>
            </a:r>
          </a:p>
          <a:p>
            <a:r>
              <a:rPr lang="ro-RO" sz="2400" dirty="0">
                <a:solidFill>
                  <a:srgbClr val="00B0F0"/>
                </a:solidFill>
              </a:rPr>
              <a:t>Dispozitivul de eliminare a aerului. </a:t>
            </a:r>
          </a:p>
          <a:p>
            <a:r>
              <a:rPr lang="ro-RO" sz="2400" dirty="0"/>
              <a:t>Dispozitivul de control al ultrafiltrării.</a:t>
            </a:r>
          </a:p>
          <a:p>
            <a:r>
              <a:rPr lang="ro-RO" sz="2400" dirty="0">
                <a:solidFill>
                  <a:srgbClr val="002060"/>
                </a:solidFill>
              </a:rPr>
              <a:t>Spălarea şi dezinfecţia circuitului dializantului</a:t>
            </a:r>
            <a:r>
              <a:rPr lang="ro-RO" sz="2800" dirty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7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/>
          </a:bodyPr>
          <a:lstStyle/>
          <a:p>
            <a:r>
              <a:rPr lang="ro-RO" sz="3200" dirty="0">
                <a:solidFill>
                  <a:srgbClr val="0070C0"/>
                </a:solidFill>
              </a:rPr>
              <a:t>Generații de dispozitive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apdial"/>
          <p:cNvPicPr>
            <a:picLocks noGrp="1"/>
          </p:cNvPicPr>
          <p:nvPr>
            <p:ph idx="1"/>
          </p:nvPr>
        </p:nvPicPr>
        <p:blipFill>
          <a:blip r:embed="rId2"/>
          <a:srcRect b="10083"/>
          <a:stretch>
            <a:fillRect/>
          </a:stretch>
        </p:blipFill>
        <p:spPr bwMode="auto">
          <a:xfrm>
            <a:off x="357159" y="1142984"/>
            <a:ext cx="4286280" cy="51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renasterea.ro/ro/wp-content/uploads/diali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4286239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6A4F5-11E3-A3F3-791E-6F8C9BEF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o-MD" sz="2400" b="1" dirty="0">
                <a:solidFill>
                  <a:srgbClr val="0070C0"/>
                </a:solidFill>
              </a:rPr>
              <a:t>Salon pentru dializă</a:t>
            </a:r>
            <a:endParaRPr lang="ro-RO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Mai mult decât un Centru de Dializă pentru pacienții din regiunea SUD a țării (galerie FOTO)">
            <a:extLst>
              <a:ext uri="{FF2B5EF4-FFF2-40B4-BE49-F238E27FC236}">
                <a16:creationId xmlns:a16="http://schemas.microsoft.com/office/drawing/2014/main" id="{00C56F76-A688-5770-C53A-F6027FB030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75796"/>
            <a:ext cx="764379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34F0F4-0AD8-1FCD-59B6-A149D7B819B3}"/>
              </a:ext>
            </a:extLst>
          </p:cNvPr>
          <p:cNvSpPr txBox="1"/>
          <p:nvPr/>
        </p:nvSpPr>
        <p:spPr>
          <a:xfrm rot="10800000" flipV="1">
            <a:off x="1115616" y="4971218"/>
            <a:ext cx="70948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i="0" dirty="0">
                <a:solidFill>
                  <a:srgbClr val="212432"/>
                </a:solidFill>
                <a:effectLst/>
                <a:latin typeface="Open Sans" panose="020B0606030504020204" pitchFamily="34" charset="0"/>
              </a:rPr>
              <a:t>16 aparate de dializă </a:t>
            </a:r>
            <a:r>
              <a:rPr lang="ro-RO" b="0" i="0" dirty="0">
                <a:solidFill>
                  <a:srgbClr val="212432"/>
                </a:solidFill>
                <a:effectLst/>
                <a:latin typeface="Open Sans" panose="020B0606030504020204" pitchFamily="34" charset="0"/>
              </a:rPr>
              <a:t>de ultima generație, </a:t>
            </a:r>
            <a:r>
              <a:rPr lang="ro-RO" b="1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Centrul de dializă din Cahul </a:t>
            </a:r>
            <a:r>
              <a:rPr lang="ro-RO" b="0" i="0" dirty="0">
                <a:solidFill>
                  <a:srgbClr val="212432"/>
                </a:solidFill>
                <a:effectLst/>
                <a:latin typeface="Open Sans" panose="020B0606030504020204" pitchFamily="34" charset="0"/>
              </a:rPr>
              <a:t>poate deservi circa </a:t>
            </a:r>
            <a:r>
              <a:rPr lang="ro-RO" b="1" i="0" dirty="0">
                <a:solidFill>
                  <a:srgbClr val="212432"/>
                </a:solidFill>
                <a:effectLst/>
                <a:latin typeface="Open Sans" panose="020B0606030504020204" pitchFamily="34" charset="0"/>
              </a:rPr>
              <a:t>100 de pacienți </a:t>
            </a:r>
            <a:r>
              <a:rPr lang="ro-RO" b="0" i="0" dirty="0">
                <a:solidFill>
                  <a:srgbClr val="212432"/>
                </a:solidFill>
                <a:effectLst/>
                <a:latin typeface="Open Sans" panose="020B0606030504020204" pitchFamily="34" charset="0"/>
              </a:rPr>
              <a:t>cu insuficiență renală cronică în stadiul terminal. 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40644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o-RO" sz="3200" dirty="0">
                <a:solidFill>
                  <a:srgbClr val="0070C0"/>
                </a:solidFill>
              </a:rPr>
              <a:t>Tipuri de dispozitive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图片 57_ 副本 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857232"/>
            <a:ext cx="2763047" cy="284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29256" y="785794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Aparate</a:t>
            </a:r>
            <a:r>
              <a:rPr lang="en-US" b="1" dirty="0"/>
              <a:t> de </a:t>
            </a:r>
            <a:r>
              <a:rPr lang="en-US" b="1" dirty="0" err="1"/>
              <a:t>uz</a:t>
            </a:r>
            <a:r>
              <a:rPr lang="en-US" b="1" dirty="0"/>
              <a:t> </a:t>
            </a:r>
            <a:r>
              <a:rPr lang="en-US" b="1" dirty="0" err="1"/>
              <a:t>casnic</a:t>
            </a:r>
            <a:r>
              <a:rPr lang="en-US" b="1" dirty="0"/>
              <a:t> </a:t>
            </a:r>
            <a:r>
              <a:rPr lang="en-US" b="1" dirty="0" err="1"/>
              <a:t>portabile</a:t>
            </a:r>
            <a:endParaRPr lang="en-US" b="1" dirty="0"/>
          </a:p>
        </p:txBody>
      </p:sp>
      <p:pic>
        <p:nvPicPr>
          <p:cNvPr id="20482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71546"/>
            <a:ext cx="3214678" cy="2286016"/>
          </a:xfrm>
          <a:prstGeom prst="rect">
            <a:avLst/>
          </a:prstGeom>
          <a:noFill/>
        </p:spPr>
      </p:pic>
      <p:pic>
        <p:nvPicPr>
          <p:cNvPr id="20484" name="Picture 4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14752"/>
            <a:ext cx="3929090" cy="2888311"/>
          </a:xfrm>
          <a:prstGeom prst="rect">
            <a:avLst/>
          </a:prstGeom>
          <a:noFill/>
        </p:spPr>
      </p:pic>
      <p:pic>
        <p:nvPicPr>
          <p:cNvPr id="20485" name="Picture 5" descr="Клинические диализа машин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436937"/>
            <a:ext cx="3078163" cy="320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o-RO" sz="3200" b="1" dirty="0">
                <a:solidFill>
                  <a:srgbClr val="0070C0"/>
                </a:solidFill>
              </a:rPr>
              <a:t>Schema-bloc generală a unui echipament de dializă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28628"/>
          </a:xfrm>
        </p:spPr>
        <p:txBody>
          <a:bodyPr>
            <a:normAutofit fontScale="90000"/>
          </a:bodyPr>
          <a:lstStyle/>
          <a:p>
            <a:br>
              <a:rPr lang="ro-RO" sz="3600" dirty="0"/>
            </a:br>
            <a:r>
              <a:rPr lang="ro-RO" sz="3100" b="1" dirty="0">
                <a:solidFill>
                  <a:srgbClr val="0070C0"/>
                </a:solidFill>
              </a:rPr>
              <a:t>Controllerul TMS320F28335 </a:t>
            </a:r>
            <a:br>
              <a:rPr lang="ru-RU" sz="3100" dirty="0">
                <a:solidFill>
                  <a:srgbClr val="0070C0"/>
                </a:solidFill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643865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o-RO" sz="3200" dirty="0">
                <a:solidFill>
                  <a:srgbClr val="0070C0"/>
                </a:solidFill>
              </a:rPr>
              <a:t>Schema-bloc a unui sistem </a:t>
            </a:r>
            <a:r>
              <a:rPr lang="en-US" sz="3200" dirty="0">
                <a:solidFill>
                  <a:srgbClr val="0070C0"/>
                </a:solidFill>
              </a:rPr>
              <a:t>general </a:t>
            </a:r>
            <a:r>
              <a:rPr lang="ro-RO" sz="3200" dirty="0">
                <a:solidFill>
                  <a:srgbClr val="0070C0"/>
                </a:solidFill>
              </a:rPr>
              <a:t>de măsurare</a:t>
            </a:r>
            <a:br>
              <a:rPr lang="ru-RU" sz="3200" dirty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376040" cy="46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dirty="0">
                <a:solidFill>
                  <a:srgbClr val="0070C0"/>
                </a:solidFill>
              </a:rPr>
              <a:t>Schema-bloc al unui echipament de diali</a:t>
            </a:r>
            <a:r>
              <a:rPr lang="en-US" sz="2800" dirty="0">
                <a:solidFill>
                  <a:srgbClr val="0070C0"/>
                </a:solidFill>
              </a:rPr>
              <a:t>z</a:t>
            </a:r>
            <a:r>
              <a:rPr lang="ro-RO" sz="2800" dirty="0">
                <a:solidFill>
                  <a:srgbClr val="0070C0"/>
                </a:solidFill>
              </a:rPr>
              <a:t>ă al companiei </a:t>
            </a:r>
            <a:r>
              <a:rPr lang="ro-RO" sz="2800" i="1" dirty="0">
                <a:solidFill>
                  <a:srgbClr val="0070C0"/>
                </a:solidFill>
              </a:rPr>
              <a:t>Texas Instruments</a:t>
            </a:r>
            <a:endParaRPr lang="ru-RU" sz="2800" i="1" dirty="0">
              <a:solidFill>
                <a:srgbClr val="0070C0"/>
              </a:solidFill>
            </a:endParaRPr>
          </a:p>
        </p:txBody>
      </p:sp>
      <p:pic>
        <p:nvPicPr>
          <p:cNvPr id="4" name="blockdiagramImage" descr="http://focus.ti.com/graphics/blockdiagram/blockdiagram_images/6127.gif"/>
          <p:cNvPicPr>
            <a:picLocks noGrp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83568" y="1268760"/>
            <a:ext cx="78889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51325-4FA2-6FB1-8C21-4AB200E9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0070C0"/>
                </a:solidFill>
                <a:effectLst/>
                <a:latin typeface="Lato" panose="020F0502020204030203" pitchFamily="34" charset="0"/>
              </a:rPr>
              <a:t>Принцип аппарата гемодиализа</a:t>
            </a:r>
            <a:endParaRPr lang="ro-RO" sz="2400" dirty="0">
              <a:solidFill>
                <a:srgbClr val="0070C0"/>
              </a:solidFill>
            </a:endParaRPr>
          </a:p>
        </p:txBody>
      </p:sp>
      <p:sp>
        <p:nvSpPr>
          <p:cNvPr id="7" name="AutoShape 8" descr="hemodialysis machine">
            <a:extLst>
              <a:ext uri="{FF2B5EF4-FFF2-40B4-BE49-F238E27FC236}">
                <a16:creationId xmlns:a16="http://schemas.microsoft.com/office/drawing/2014/main" id="{62E01026-6D38-3068-0D16-EEBC04CAEA4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79512" y="1268760"/>
            <a:ext cx="8507288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algn="just"/>
            <a:r>
              <a:rPr lang="ru-RU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Диализ относится к процессу, при котором раствор с обеих сторон полупроницаемой мембраны протекает через диффузию, осмос и ультрафильтрацию, то есть растворенное вещество течет со стороны с высокой концентрацией в сторону с низкой концентрацией, а молекулы воды текут. из стороны с низким давлением осмоса в сторону с высоким давлением осмоса, наконец, достижение динамического равновесия. Гемодиализ достигает терапевтических целей за счет диспергирования раствора и ультрафильтрации между кровью и диализатом.</a:t>
            </a:r>
          </a:p>
          <a:p>
            <a:pPr algn="just"/>
            <a:endParaRPr lang="ro-MD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Жидкостный диализ включает перемещение растворенных веществ и воды, то есть обмен веществ крови и диализата через контакт полупроницаемой мембраны и градиент концентрации в диализаторе (искусственной почке), так что метаболические отходы и избыточные электролиты в крови перемещаются в диализат, и ионы кальция и основания в диализате перемещаются в кровь. Таким образом удаляются метаболические шлаки и яды из крови пациента; Отрегулировать водно-электролитный баланс;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657564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63B7-8960-1247-E402-52EC72D9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0017"/>
          </a:xfrm>
        </p:spPr>
        <p:txBody>
          <a:bodyPr>
            <a:normAutofit fontScale="90000"/>
          </a:bodyPr>
          <a:lstStyle/>
          <a:p>
            <a:r>
              <a:rPr lang="ro-MD" sz="2800" b="1" dirty="0">
                <a:solidFill>
                  <a:srgbClr val="0070C0"/>
                </a:solidFill>
              </a:rPr>
              <a:t>Monitorizarea procedurii de dializă, exemplu</a:t>
            </a:r>
            <a:endParaRPr lang="ro-RO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B65153-2298-8701-4C42-2ED5F1ABD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57" y="1100419"/>
            <a:ext cx="2316535" cy="23328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C08F81-878B-469A-6887-5EDCEC658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43" y="846139"/>
            <a:ext cx="2622309" cy="3108538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ECB883F3-43D8-5745-C8A1-93AEBBA169D1}"/>
              </a:ext>
            </a:extLst>
          </p:cNvPr>
          <p:cNvSpPr/>
          <p:nvPr/>
        </p:nvSpPr>
        <p:spPr>
          <a:xfrm>
            <a:off x="3881626" y="16002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E3FEB-5461-6028-EDAA-53682DE0CDE9}"/>
              </a:ext>
            </a:extLst>
          </p:cNvPr>
          <p:cNvSpPr txBox="1"/>
          <p:nvPr/>
        </p:nvSpPr>
        <p:spPr>
          <a:xfrm>
            <a:off x="323528" y="3789039"/>
            <a:ext cx="806489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ru-RU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Система гемодиализа 4008S 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позволяет проводить полноценные процедуры диализа. Система для гемодиализа обеспечивает и контролирует циркуляцию диализата и экстракорпоральное кровообращение.</a:t>
            </a:r>
          </a:p>
          <a:p>
            <a:pPr algn="just" fontAlgn="base"/>
            <a:r>
              <a:rPr lang="ro-MD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   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Параметры необходимых процедур можно ввести, используя различные меню, на LC-экране высокого разрешения. На экране отображаются также данные очередной процедуры. </a:t>
            </a:r>
          </a:p>
          <a:p>
            <a:pPr algn="just" fontAlgn="base"/>
            <a:r>
              <a:rPr lang="ro-MD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    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 части циркуляции диализата очищенная вода нагревается, освобождается от пузырьков, смешивается с концентратом гемодиализа и всасывается в диализатор. Заполняемые и освобождаемые емкости контролируются волюметрически. Давление диализатора зависит от скорости выбранной ультрафильтрации и используемого диализатора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77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800" b="1" dirty="0">
                <a:solidFill>
                  <a:srgbClr val="C00000"/>
                </a:solidFill>
              </a:rPr>
              <a:t>Surse de informație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MD" sz="2400" dirty="0">
                <a:hlinkClick r:id="rId2"/>
              </a:rPr>
              <a:t>1. </a:t>
            </a:r>
            <a:r>
              <a:rPr lang="en-US" sz="2400" dirty="0">
                <a:hlinkClick r:id="rId2"/>
              </a:rPr>
              <a:t>https://antiteck.com/ro/linia-de-asamblare-a-dializatorului</a:t>
            </a:r>
            <a:r>
              <a:rPr lang="ro-RO" sz="2400" dirty="0"/>
              <a:t>.</a:t>
            </a:r>
          </a:p>
          <a:p>
            <a:pPr marL="0" indent="0">
              <a:buNone/>
            </a:pPr>
            <a:r>
              <a:rPr lang="ro-MD" sz="2400" dirty="0">
                <a:hlinkClick r:id="rId3"/>
              </a:rPr>
              <a:t>2. </a:t>
            </a:r>
            <a:r>
              <a:rPr lang="en-US" sz="2400" dirty="0">
                <a:hlinkClick r:id="rId3"/>
              </a:rPr>
              <a:t>https://www.slideserve.com/tiana/dializa-peritoneal-si-hemodializa</a:t>
            </a:r>
            <a:r>
              <a:rPr lang="ro-RO" sz="2400" dirty="0"/>
              <a:t>.</a:t>
            </a:r>
          </a:p>
          <a:p>
            <a:endParaRPr lang="ro-RO" sz="2400" dirty="0"/>
          </a:p>
          <a:p>
            <a:pPr marL="0" indent="0">
              <a:buNone/>
            </a:pPr>
            <a:r>
              <a:rPr lang="ro-RO" sz="2400" dirty="0">
                <a:hlinkClick r:id="rId4"/>
              </a:rPr>
              <a:t>3.https://medtehural.ru/oborudovanie/</a:t>
            </a:r>
            <a:r>
              <a:rPr lang="ro-RO" sz="2400" dirty="0" err="1">
                <a:hlinkClick r:id="rId4"/>
              </a:rPr>
              <a:t>oborudovanie-dlya-gemodializa</a:t>
            </a:r>
            <a:endParaRPr lang="ro-RO" sz="2400" dirty="0"/>
          </a:p>
          <a:p>
            <a:pPr marL="0" indent="0">
              <a:buNone/>
            </a:pPr>
            <a:endParaRPr lang="ro-RO" sz="2400" dirty="0"/>
          </a:p>
          <a:p>
            <a:pPr marL="0" indent="0">
              <a:buNone/>
            </a:pPr>
            <a:r>
              <a:rPr lang="ro-RO" sz="2400" dirty="0"/>
              <a:t>5. </a:t>
            </a:r>
            <a:r>
              <a:rPr lang="ro-RO" sz="2400">
                <a:hlinkClick r:id="rId5"/>
              </a:rPr>
              <a:t>https</a:t>
            </a:r>
            <a:r>
              <a:rPr lang="ro-RO" sz="2400" dirty="0">
                <a:hlinkClick r:id="rId5"/>
              </a:rPr>
              <a:t>://www.youtube.com/watch?v=f</a:t>
            </a:r>
            <a:r>
              <a:rPr lang="ro-RO" sz="2400">
                <a:hlinkClick r:id="rId5"/>
              </a:rPr>
              <a:t>_AI-qdsEn0</a:t>
            </a:r>
            <a:endParaRPr lang="ro-RO" sz="2400"/>
          </a:p>
          <a:p>
            <a:pPr marL="0" indent="0">
              <a:buNone/>
            </a:pPr>
            <a:endParaRPr lang="ro-RO" sz="2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91D72-292B-51F9-C28C-414CDBB4A012}"/>
              </a:ext>
            </a:extLst>
          </p:cNvPr>
          <p:cNvSpPr txBox="1"/>
          <p:nvPr/>
        </p:nvSpPr>
        <p:spPr>
          <a:xfrm rot="10800000" flipV="1">
            <a:off x="2987824" y="3885388"/>
            <a:ext cx="3870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6"/>
              </a:rPr>
              <a:t>https://www.youtube.com/watch?v=oNHRjWnbMnE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60919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o-RO" sz="3200" dirty="0">
                <a:solidFill>
                  <a:srgbClr val="0070C0"/>
                </a:solidFill>
              </a:rPr>
              <a:t>Secții de dializă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Dializa: În Moldova circa 500 de pacienți fac acest tratament de 2-3 ori pe  săptămână | IP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1148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1124744"/>
            <a:ext cx="3456384" cy="613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solidFill>
                  <a:srgbClr val="000000"/>
                </a:solidFill>
                <a:latin typeface="Helvetica Neue"/>
              </a:rPr>
              <a:t>    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În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Moldova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sunt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nouă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secții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dializă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șapte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în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instituții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publice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și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două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în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instituții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private. </a:t>
            </a:r>
            <a:endParaRPr lang="ro-RO" dirty="0">
              <a:solidFill>
                <a:srgbClr val="000000"/>
              </a:solidFill>
              <a:latin typeface="Helvetica Neue"/>
            </a:endParaRPr>
          </a:p>
          <a:p>
            <a:endParaRPr lang="ro-RO" dirty="0">
              <a:solidFill>
                <a:srgbClr val="000000"/>
              </a:solidFill>
              <a:latin typeface="Helvetica Neue"/>
            </a:endParaRPr>
          </a:p>
          <a:p>
            <a:r>
              <a:rPr lang="ro-RO" b="1" dirty="0">
                <a:solidFill>
                  <a:srgbClr val="000000"/>
                </a:solidFill>
                <a:latin typeface="Helvetica Neue"/>
              </a:rPr>
              <a:t>    </a:t>
            </a:r>
            <a:r>
              <a:rPr lang="en-US" b="1" dirty="0" err="1">
                <a:solidFill>
                  <a:srgbClr val="000000"/>
                </a:solidFill>
                <a:latin typeface="Helvetica Neue"/>
              </a:rPr>
              <a:t>Instituțiile</a:t>
            </a:r>
            <a:r>
              <a:rPr lang="en-US" b="1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Helvetica Neue"/>
              </a:rPr>
              <a:t>publice</a:t>
            </a:r>
            <a:r>
              <a:rPr lang="en-US" b="1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care au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secții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dializă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Spitalul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Clinic Republican (Chișinău),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Institutul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Medicină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Urgentă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(Chișinău),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Centrul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Mamei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și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Copilului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(Chișinău),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Spitalul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municipal „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Sfânta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Treime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” (Chișinău),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Spitalul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municipal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Bălți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Spitalul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raional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Cahul,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Spitalul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raional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Comrat.</a:t>
            </a:r>
            <a:endParaRPr lang="ro-MD" dirty="0">
              <a:solidFill>
                <a:srgbClr val="000000"/>
              </a:solidFill>
              <a:latin typeface="Helvetica Neue"/>
            </a:endParaRPr>
          </a:p>
          <a:p>
            <a:endParaRPr lang="ro-RO" dirty="0">
              <a:solidFill>
                <a:srgbClr val="000000"/>
              </a:solidFill>
              <a:latin typeface="Helvetica Neue"/>
            </a:endParaRPr>
          </a:p>
          <a:p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ro-RO" dirty="0">
                <a:solidFill>
                  <a:srgbClr val="000000"/>
                </a:solidFill>
                <a:latin typeface="Helvetica Neue"/>
              </a:rPr>
              <a:t>    </a:t>
            </a:r>
            <a:r>
              <a:rPr lang="en-US" b="1" dirty="0">
                <a:solidFill>
                  <a:srgbClr val="000000"/>
                </a:solidFill>
                <a:latin typeface="Helvetica Neue"/>
              </a:rPr>
              <a:t>Private</a:t>
            </a:r>
            <a:r>
              <a:rPr lang="ro-RO" b="1" dirty="0">
                <a:solidFill>
                  <a:srgbClr val="000000"/>
                </a:solidFill>
                <a:latin typeface="Helvetica Neue"/>
              </a:rPr>
              <a:t>: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Centrul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BB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Dializa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Chișinău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şi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Secția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hemodializă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„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Dr.Pitel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SRL” (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Chișinău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).</a:t>
            </a:r>
            <a:br>
              <a:rPr lang="en-US" dirty="0">
                <a:solidFill>
                  <a:srgbClr val="000000"/>
                </a:solidFill>
                <a:latin typeface="Helvetica Neue"/>
              </a:rPr>
            </a:br>
            <a:br>
              <a:rPr lang="en-US" dirty="0">
                <a:solidFill>
                  <a:srgbClr val="000000"/>
                </a:solidFill>
                <a:latin typeface="Helvetica Neue"/>
              </a:rPr>
            </a:br>
            <a:r>
              <a:rPr lang="ro-RO" dirty="0">
                <a:solidFill>
                  <a:srgbClr val="000000"/>
                </a:solidFill>
                <a:latin typeface="Helvetica Neue"/>
              </a:rPr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6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BA410-5EBE-6A50-3CF3-8C92D840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br>
              <a:rPr lang="ro-RO" sz="2700" b="1" i="0" dirty="0">
                <a:solidFill>
                  <a:srgbClr val="0070C0"/>
                </a:solidFill>
                <a:effectLst/>
                <a:latin typeface="Rotis Sans Serif W06 Regular"/>
              </a:rPr>
            </a:br>
            <a:r>
              <a:rPr lang="ro-RO" sz="2700" b="1" i="0" dirty="0">
                <a:solidFill>
                  <a:srgbClr val="0070C0"/>
                </a:solidFill>
                <a:effectLst/>
                <a:latin typeface="Rotis Sans Serif W06 Regular"/>
              </a:rPr>
              <a:t>Tipuri de tratamente de dializă</a:t>
            </a:r>
            <a:br>
              <a:rPr lang="ro-RO" b="0" i="0" dirty="0">
                <a:solidFill>
                  <a:srgbClr val="00B482"/>
                </a:solidFill>
                <a:effectLst/>
                <a:latin typeface="Rotis Sans Serif W06 Regular"/>
              </a:rPr>
            </a:b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B0932-4DD4-5185-3CF1-F17652D8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731838"/>
            <a:ext cx="8363272" cy="5851524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buNone/>
            </a:pPr>
            <a:r>
              <a:rPr lang="ro-RO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Hemodializa </a:t>
            </a:r>
            <a:r>
              <a:rPr lang="ro-RO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Conventionala</a:t>
            </a:r>
            <a:r>
              <a:rPr lang="ro-RO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</a:t>
            </a:r>
            <a:endParaRPr lang="ro-RO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o-RO" dirty="0">
                <a:solidFill>
                  <a:srgbClr val="333333"/>
                </a:solidFill>
                <a:latin typeface="Arial" panose="020B0604020202020204" pitchFamily="34" charset="0"/>
              </a:rPr>
              <a:t>E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ste cea mai comuna forma de dializa si implica filtrarea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sangelui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printr-un dializor, care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actioneaza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ca un rinichi artificial, pentru a elimina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deseurile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si lichidele in exces.</a:t>
            </a:r>
          </a:p>
          <a:p>
            <a:pPr marL="0" indent="0" algn="l">
              <a:buNone/>
            </a:pPr>
            <a:r>
              <a:rPr lang="ro-RO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Hemodiafiltrare</a:t>
            </a:r>
            <a:r>
              <a:rPr lang="ro-RO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On-line</a:t>
            </a:r>
            <a:endParaRPr lang="ro-RO" b="0" i="0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o-RO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Tip avansat 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 hemodializa, care combina hemodializa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conventionala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si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hemofiltrarea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pentru a asigura o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indepartare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mai eficienta a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deseurilor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din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sange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Aceasta metoda permite ca un volum mai mare de fluid sa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treaca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prin filtru,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permitand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o eliminare mai eficienta a toxinelor de dimensiuni mici si medii.</a:t>
            </a:r>
          </a:p>
          <a:p>
            <a:pPr marL="0" indent="0" algn="l">
              <a:buNone/>
            </a:pPr>
            <a:r>
              <a:rPr lang="ro-RO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Dializa Peritoneala Continua (DPC)</a:t>
            </a:r>
            <a:endParaRPr lang="ro-RO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Tip de dializa care se poate face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acasa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si implica folosirea membranei peritoneale a pacientului ca un filtru natural. Este o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optiune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buna pentru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pacientii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care doresc mai multa flexibilitate in programul lor de tratament.</a:t>
            </a:r>
          </a:p>
          <a:p>
            <a:pPr marL="0" indent="0" algn="l">
              <a:buNone/>
            </a:pPr>
            <a:r>
              <a:rPr lang="ro-RO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Dializa Peritoneala Automata (DPA)</a:t>
            </a:r>
            <a:endParaRPr lang="ro-RO" b="0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o-RO" dirty="0" err="1">
                <a:solidFill>
                  <a:srgbClr val="333333"/>
                </a:solidFill>
                <a:latin typeface="Arial" panose="020B0604020202020204" pitchFamily="34" charset="0"/>
              </a:rPr>
              <a:t>F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oloseste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un dispozitiv mecanic (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cycler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pentru a efectua schimburile de dializa in timpul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noptii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in timp ce pacientul doarme.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Reprezinta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o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optiune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excelenta pentru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pacientii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care doresc sa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isi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continue </a:t>
            </a:r>
            <a:r>
              <a:rPr lang="ro-RO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activitatile</a:t>
            </a:r>
            <a:r>
              <a:rPr lang="ro-RO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normale in timpul zilei.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7456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884178" cy="720080"/>
          </a:xfrm>
        </p:spPr>
        <p:txBody>
          <a:bodyPr>
            <a:normAutofit fontScale="90000"/>
          </a:bodyPr>
          <a:lstStyle/>
          <a:p>
            <a:br>
              <a:rPr lang="ro-RO" sz="3200" b="1" dirty="0">
                <a:solidFill>
                  <a:srgbClr val="0070C0"/>
                </a:solidFill>
              </a:rPr>
            </a:br>
            <a:r>
              <a:rPr lang="en-US" sz="2700" b="1" dirty="0" err="1">
                <a:solidFill>
                  <a:srgbClr val="0070C0"/>
                </a:solidFill>
              </a:rPr>
              <a:t>Metodele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  <a:r>
              <a:rPr lang="en-US" sz="2700" b="1" dirty="0" err="1">
                <a:solidFill>
                  <a:srgbClr val="0070C0"/>
                </a:solidFill>
              </a:rPr>
              <a:t>dializei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75245"/>
            <a:ext cx="8229600" cy="5809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400" dirty="0"/>
              <a:t>1</a:t>
            </a:r>
            <a:r>
              <a:rPr lang="ro-RO" sz="2400" dirty="0">
                <a:solidFill>
                  <a:srgbClr val="00B0F0"/>
                </a:solidFill>
              </a:rPr>
              <a:t>. H</a:t>
            </a:r>
            <a:r>
              <a:rPr lang="vi-VN" sz="2400" dirty="0">
                <a:solidFill>
                  <a:srgbClr val="00B0F0"/>
                </a:solidFill>
              </a:rPr>
              <a:t>emodializa </a:t>
            </a:r>
            <a:r>
              <a:rPr lang="ro-RO" sz="2400" dirty="0"/>
              <a:t>- </a:t>
            </a:r>
            <a:r>
              <a:rPr lang="en-US" sz="2400" dirty="0" err="1"/>
              <a:t>eliminarea</a:t>
            </a:r>
            <a:r>
              <a:rPr lang="en-US" sz="2400" dirty="0"/>
              <a:t> </a:t>
            </a:r>
            <a:r>
              <a:rPr lang="en-US" sz="2400" dirty="0" err="1"/>
              <a:t>substantelor</a:t>
            </a:r>
            <a:r>
              <a:rPr lang="en-US" sz="2400" dirty="0"/>
              <a:t> </a:t>
            </a:r>
            <a:r>
              <a:rPr lang="en-US" sz="2400" dirty="0" err="1"/>
              <a:t>nefolositoare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a </a:t>
            </a:r>
            <a:r>
              <a:rPr lang="en-US" sz="2400" dirty="0" err="1"/>
              <a:t>excesului</a:t>
            </a:r>
            <a:r>
              <a:rPr lang="en-US" sz="2400" dirty="0"/>
              <a:t> de </a:t>
            </a:r>
            <a:r>
              <a:rPr lang="en-US" sz="2400" dirty="0" err="1"/>
              <a:t>apa</a:t>
            </a:r>
            <a:r>
              <a:rPr lang="en-US" sz="2400" dirty="0"/>
              <a:t> se face la </a:t>
            </a:r>
            <a:r>
              <a:rPr lang="en-US" sz="2400" dirty="0" err="1"/>
              <a:t>nivelul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aparat</a:t>
            </a:r>
            <a:r>
              <a:rPr lang="en-US" sz="2400" dirty="0"/>
              <a:t> cu o </a:t>
            </a:r>
            <a:r>
              <a:rPr lang="en-US" sz="2400" dirty="0" err="1"/>
              <a:t>membrana</a:t>
            </a:r>
            <a:r>
              <a:rPr lang="en-US" sz="2400" dirty="0"/>
              <a:t> </a:t>
            </a:r>
            <a:r>
              <a:rPr lang="en-US" sz="2400" dirty="0" err="1"/>
              <a:t>artificiala</a:t>
            </a:r>
            <a:r>
              <a:rPr lang="en-US" sz="2400" dirty="0"/>
              <a:t> (“</a:t>
            </a:r>
            <a:r>
              <a:rPr lang="en-US" sz="2400" dirty="0" err="1"/>
              <a:t>rinichi</a:t>
            </a:r>
            <a:r>
              <a:rPr lang="en-US" sz="2400" dirty="0"/>
              <a:t> artificial”).</a:t>
            </a:r>
            <a:r>
              <a:rPr lang="vi-VN" sz="2400" dirty="0"/>
              <a:t> </a:t>
            </a:r>
            <a:endParaRPr lang="ro-RO" sz="2400" dirty="0"/>
          </a:p>
          <a:p>
            <a:pPr lvl="0">
              <a:buNone/>
            </a:pPr>
            <a:r>
              <a:rPr lang="ro-RO" sz="2400" dirty="0"/>
              <a:t>2.</a:t>
            </a:r>
            <a:r>
              <a:rPr lang="ro-RO" sz="2400" dirty="0">
                <a:solidFill>
                  <a:srgbClr val="00B0F0"/>
                </a:solidFill>
              </a:rPr>
              <a:t>D</a:t>
            </a:r>
            <a:r>
              <a:rPr lang="vi-VN" sz="2400" dirty="0">
                <a:solidFill>
                  <a:srgbClr val="00B0F0"/>
                </a:solidFill>
              </a:rPr>
              <a:t>ializa peritoneală</a:t>
            </a:r>
            <a:r>
              <a:rPr lang="ro-RO" sz="2400" dirty="0">
                <a:solidFill>
                  <a:srgbClr val="00B0F0"/>
                </a:solidFill>
              </a:rPr>
              <a:t> </a:t>
            </a:r>
            <a:r>
              <a:rPr lang="ro-RO" sz="2400" dirty="0"/>
              <a:t>- </a:t>
            </a:r>
            <a:r>
              <a:rPr lang="en-US" sz="2400" dirty="0"/>
              <a:t>in care </a:t>
            </a:r>
            <a:r>
              <a:rPr lang="en-US" sz="2400" dirty="0" err="1"/>
              <a:t>eliminarea</a:t>
            </a:r>
            <a:r>
              <a:rPr lang="en-US" sz="2400" dirty="0"/>
              <a:t> </a:t>
            </a:r>
            <a:r>
              <a:rPr lang="en-US" sz="2400" dirty="0" err="1"/>
              <a:t>substantelor</a:t>
            </a:r>
            <a:r>
              <a:rPr lang="en-US" sz="2400" dirty="0"/>
              <a:t> </a:t>
            </a:r>
            <a:r>
              <a:rPr lang="en-US" sz="2400" dirty="0" err="1"/>
              <a:t>nefolositoare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a </a:t>
            </a:r>
            <a:r>
              <a:rPr lang="en-US" sz="2400" dirty="0" err="1"/>
              <a:t>apei</a:t>
            </a:r>
            <a:r>
              <a:rPr lang="en-US" sz="2400" dirty="0"/>
              <a:t> se face la </a:t>
            </a:r>
            <a:r>
              <a:rPr lang="en-US" sz="2400" dirty="0" err="1"/>
              <a:t>nivel</a:t>
            </a:r>
            <a:r>
              <a:rPr lang="en-US" sz="2400" dirty="0"/>
              <a:t> peritoneal (in </a:t>
            </a:r>
            <a:r>
              <a:rPr lang="en-US" sz="2400" dirty="0" err="1"/>
              <a:t>abdomenul</a:t>
            </a:r>
            <a:r>
              <a:rPr lang="en-US" sz="2400" dirty="0"/>
              <a:t> </a:t>
            </a:r>
            <a:r>
              <a:rPr lang="en-US" sz="2400" dirty="0" err="1"/>
              <a:t>pacientului</a:t>
            </a:r>
            <a:r>
              <a:rPr lang="en-US" sz="2400" dirty="0"/>
              <a:t>) cu </a:t>
            </a:r>
            <a:r>
              <a:rPr lang="en-US" sz="2400" dirty="0" err="1"/>
              <a:t>ajutorul</a:t>
            </a:r>
            <a:r>
              <a:rPr lang="en-US" sz="2400" dirty="0"/>
              <a:t> </a:t>
            </a:r>
            <a:r>
              <a:rPr lang="en-US" sz="2400" dirty="0" err="1"/>
              <a:t>unui</a:t>
            </a:r>
            <a:r>
              <a:rPr lang="en-US" sz="2400" dirty="0"/>
              <a:t> </a:t>
            </a:r>
            <a:r>
              <a:rPr lang="en-US" sz="2400" dirty="0" err="1"/>
              <a:t>lichid</a:t>
            </a:r>
            <a:r>
              <a:rPr lang="en-US" sz="2400" dirty="0"/>
              <a:t> special care se introduce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apoi</a:t>
            </a:r>
            <a:r>
              <a:rPr lang="en-US" sz="2400" dirty="0"/>
              <a:t> se </a:t>
            </a:r>
            <a:r>
              <a:rPr lang="en-US" sz="2400" dirty="0" err="1"/>
              <a:t>scoate</a:t>
            </a:r>
            <a:r>
              <a:rPr lang="en-US" sz="2400" dirty="0"/>
              <a:t> din </a:t>
            </a:r>
            <a:r>
              <a:rPr lang="en-US" sz="2400" b="1" dirty="0" err="1"/>
              <a:t>peritoneu</a:t>
            </a:r>
            <a:r>
              <a:rPr lang="en-US" sz="2400" b="1" dirty="0"/>
              <a:t>. </a:t>
            </a:r>
            <a:endParaRPr lang="ru-RU" sz="2400" b="1" dirty="0"/>
          </a:p>
          <a:p>
            <a:pPr>
              <a:buNone/>
            </a:pPr>
            <a:endParaRPr lang="ro-RO" dirty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s://eurodializa.eu/wp-content/uploads/2017/05/dializa-peritoneala-212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485"/>
            <a:ext cx="2324944" cy="32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3367103"/>
            <a:ext cx="53859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Poppins"/>
              </a:rPr>
              <a:t>Dializa</a:t>
            </a:r>
            <a:r>
              <a:rPr lang="en-US" b="1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Poppins"/>
              </a:rPr>
              <a:t>peritoneala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 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foloseste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o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membrana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peritoneala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ca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filtru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pentru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toxine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si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lichide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suplimentare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din organism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pentru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ca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nivelurile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electroliti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sa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revina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la normal.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Procedeul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implica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inserarea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unui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cateter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care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va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ramane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permanent in abdomen.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Operatiunea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trebuie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realizata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catre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un medic de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specialitate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Dializa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peritoneala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se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poate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realiza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mai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multe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ori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pe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timp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noapte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in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timpul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somnului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inclusiv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 la </a:t>
            </a:r>
            <a:r>
              <a:rPr lang="en-US" dirty="0" err="1">
                <a:solidFill>
                  <a:srgbClr val="002060"/>
                </a:solidFill>
                <a:latin typeface="Poppins"/>
              </a:rPr>
              <a:t>domiciliu</a:t>
            </a:r>
            <a:r>
              <a:rPr lang="en-US" dirty="0">
                <a:solidFill>
                  <a:srgbClr val="002060"/>
                </a:solidFill>
                <a:latin typeface="Poppins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rgbClr val="0070C0"/>
                </a:solidFill>
              </a:rPr>
              <a:t>Dializa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812698"/>
          </a:xfrm>
        </p:spPr>
        <p:txBody>
          <a:bodyPr/>
          <a:lstStyle/>
          <a:p>
            <a:pPr algn="just">
              <a:buNone/>
            </a:pPr>
            <a:r>
              <a:rPr lang="ro-RO" sz="2800" dirty="0"/>
              <a:t>    </a:t>
            </a:r>
            <a:r>
              <a:rPr lang="en-US" sz="2400" dirty="0" err="1"/>
              <a:t>Aparatul</a:t>
            </a:r>
            <a:r>
              <a:rPr lang="en-US" sz="2400" dirty="0"/>
              <a:t> de </a:t>
            </a:r>
            <a:r>
              <a:rPr lang="en-US" sz="2400" b="1" dirty="0" err="1"/>
              <a:t>hemodializa</a:t>
            </a:r>
            <a:r>
              <a:rPr lang="en-US" sz="2400" dirty="0"/>
              <a:t> </a:t>
            </a:r>
            <a:r>
              <a:rPr lang="en-US" sz="2400" dirty="0" err="1"/>
              <a:t>preia</a:t>
            </a:r>
            <a:r>
              <a:rPr lang="en-US" sz="2400" dirty="0"/>
              <a:t> </a:t>
            </a:r>
            <a:r>
              <a:rPr lang="en-US" sz="2400" dirty="0" err="1"/>
              <a:t>sange</a:t>
            </a:r>
            <a:r>
              <a:rPr lang="en-US" sz="2400" dirty="0"/>
              <a:t> din organism </a:t>
            </a:r>
            <a:r>
              <a:rPr lang="en-US" sz="2400" dirty="0" err="1"/>
              <a:t>printr</a:t>
            </a:r>
            <a:r>
              <a:rPr lang="en-US" sz="2400" dirty="0"/>
              <a:t>-o </a:t>
            </a:r>
            <a:r>
              <a:rPr lang="en-US" sz="2400" dirty="0" err="1"/>
              <a:t>anumita</a:t>
            </a:r>
            <a:r>
              <a:rPr lang="en-US" sz="2400" dirty="0"/>
              <a:t> </a:t>
            </a:r>
            <a:r>
              <a:rPr lang="en-US" sz="2400" dirty="0" err="1"/>
              <a:t>cale</a:t>
            </a:r>
            <a:r>
              <a:rPr lang="en-US" sz="2400" dirty="0"/>
              <a:t> de </a:t>
            </a:r>
            <a:r>
              <a:rPr lang="en-US" sz="2400" dirty="0" err="1"/>
              <a:t>acces</a:t>
            </a:r>
            <a:r>
              <a:rPr lang="en-US" sz="2400" dirty="0"/>
              <a:t> vascular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dupa</a:t>
            </a:r>
            <a:r>
              <a:rPr lang="en-US" sz="2400" dirty="0"/>
              <a:t> </a:t>
            </a:r>
            <a:r>
              <a:rPr lang="en-US" sz="2400" dirty="0" err="1"/>
              <a:t>epurare</a:t>
            </a:r>
            <a:r>
              <a:rPr lang="en-US" sz="2400" dirty="0"/>
              <a:t>, </a:t>
            </a:r>
            <a:r>
              <a:rPr lang="en-US" sz="2400" dirty="0" err="1"/>
              <a:t>returneaza</a:t>
            </a:r>
            <a:r>
              <a:rPr lang="en-US" sz="2400" dirty="0"/>
              <a:t> </a:t>
            </a:r>
            <a:r>
              <a:rPr lang="en-US" sz="2400" dirty="0" err="1"/>
              <a:t>organismului</a:t>
            </a:r>
            <a:r>
              <a:rPr lang="en-US" sz="2400" dirty="0"/>
              <a:t> </a:t>
            </a:r>
            <a:r>
              <a:rPr lang="en-US" sz="2400" dirty="0" err="1"/>
              <a:t>sangele</a:t>
            </a:r>
            <a:r>
              <a:rPr lang="en-US" sz="2400" dirty="0"/>
              <a:t> </a:t>
            </a:r>
            <a:r>
              <a:rPr lang="en-US" sz="2400" dirty="0" err="1"/>
              <a:t>printr</a:t>
            </a:r>
            <a:r>
              <a:rPr lang="en-US" sz="2400" dirty="0"/>
              <a:t>-o </a:t>
            </a:r>
            <a:r>
              <a:rPr lang="en-US" sz="2400" dirty="0" err="1"/>
              <a:t>alta</a:t>
            </a:r>
            <a:r>
              <a:rPr lang="en-US" sz="2400" dirty="0"/>
              <a:t> </a:t>
            </a:r>
            <a:r>
              <a:rPr lang="en-US" sz="2400" dirty="0" err="1"/>
              <a:t>cale</a:t>
            </a:r>
            <a:r>
              <a:rPr lang="ro-RO" sz="2400" dirty="0"/>
              <a:t>.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DIALIZORUL</a:t>
            </a:r>
          </a:p>
          <a:p>
            <a:pPr algn="just">
              <a:buNone/>
            </a:pPr>
            <a:endParaRPr lang="ro-RO" sz="2400" dirty="0"/>
          </a:p>
          <a:p>
            <a:endParaRPr lang="ru-RU" dirty="0"/>
          </a:p>
        </p:txBody>
      </p:sp>
      <p:pic>
        <p:nvPicPr>
          <p:cNvPr id="1027" name="Picture 3" descr="C:\Users\ION\Downloads\hemodializa 750x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9" y="3258172"/>
            <a:ext cx="3302023" cy="3023621"/>
          </a:xfrm>
          <a:prstGeom prst="rect">
            <a:avLst/>
          </a:prstGeom>
          <a:noFill/>
        </p:spPr>
      </p:pic>
      <p:pic>
        <p:nvPicPr>
          <p:cNvPr id="6" name="Содержимое 3" descr="Dializor - Pagini [1] - Lume cunoștințe enciclopedice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2" y="2332446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-Series dialyzers - Fresenius Medical C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5" y="4522393"/>
            <a:ext cx="2399609" cy="20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9889784">
            <a:off x="1960988" y="2348759"/>
            <a:ext cx="33109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75E4F9-575F-C596-DDCF-EE4FA2EC5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20889"/>
            <a:ext cx="2232248" cy="340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678" y="77245"/>
            <a:ext cx="8229600" cy="478893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rgbClr val="0070C0"/>
                </a:solidFill>
              </a:rPr>
              <a:t>Transportul difuziv </a:t>
            </a:r>
            <a:r>
              <a:rPr lang="ro-RO" sz="2400" dirty="0">
                <a:solidFill>
                  <a:srgbClr val="0070C0"/>
                </a:solidFill>
              </a:rPr>
              <a:t>(conducția)</a:t>
            </a:r>
            <a:r>
              <a:rPr lang="en-US" sz="2400" dirty="0">
                <a:solidFill>
                  <a:srgbClr val="0070C0"/>
                </a:solidFill>
              </a:rPr>
              <a:t>- PROCESELE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79718"/>
            <a:ext cx="2219735" cy="507505"/>
          </a:xfrm>
        </p:spPr>
        <p:txBody>
          <a:bodyPr/>
          <a:lstStyle/>
          <a:p>
            <a:r>
              <a:rPr lang="ro-RO" dirty="0"/>
              <a:t>Difuziunea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1900" y="988879"/>
            <a:ext cx="2453177" cy="341780"/>
          </a:xfrm>
        </p:spPr>
        <p:txBody>
          <a:bodyPr>
            <a:normAutofit fontScale="85000" lnSpcReduction="20000"/>
          </a:bodyPr>
          <a:lstStyle/>
          <a:p>
            <a:r>
              <a:rPr lang="ro-RO" dirty="0"/>
              <a:t>Ultrafiltrarea</a:t>
            </a:r>
            <a:endParaRPr lang="en-US" dirty="0"/>
          </a:p>
        </p:txBody>
      </p:sp>
      <p:pic>
        <p:nvPicPr>
          <p:cNvPr id="7" name="image33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9594" y="1472926"/>
            <a:ext cx="1147375" cy="1848145"/>
          </a:xfrm>
          <a:prstGeom prst="rect">
            <a:avLst/>
          </a:prstGeom>
        </p:spPr>
      </p:pic>
      <p:grpSp>
        <p:nvGrpSpPr>
          <p:cNvPr id="8" name="docshapegroup48"/>
          <p:cNvGrpSpPr>
            <a:grpSpLocks/>
          </p:cNvGrpSpPr>
          <p:nvPr/>
        </p:nvGrpSpPr>
        <p:grpSpPr bwMode="auto">
          <a:xfrm>
            <a:off x="1612115" y="1482679"/>
            <a:ext cx="1079609" cy="1817952"/>
            <a:chOff x="4883" y="230"/>
            <a:chExt cx="1825" cy="1807"/>
          </a:xfrm>
        </p:grpSpPr>
        <p:sp>
          <p:nvSpPr>
            <p:cNvPr id="9" name="docshape49"/>
            <p:cNvSpPr>
              <a:spLocks/>
            </p:cNvSpPr>
            <p:nvPr/>
          </p:nvSpPr>
          <p:spPr bwMode="auto">
            <a:xfrm>
              <a:off x="4897" y="632"/>
              <a:ext cx="1804" cy="1342"/>
            </a:xfrm>
            <a:custGeom>
              <a:avLst/>
              <a:gdLst>
                <a:gd name="T0" fmla="+- 0 6666 4897"/>
                <a:gd name="T1" fmla="*/ T0 w 1804"/>
                <a:gd name="T2" fmla="+- 0 633 633"/>
                <a:gd name="T3" fmla="*/ 633 h 1342"/>
                <a:gd name="T4" fmla="+- 0 4933 4897"/>
                <a:gd name="T5" fmla="*/ T4 w 1804"/>
                <a:gd name="T6" fmla="+- 0 633 633"/>
                <a:gd name="T7" fmla="*/ 633 h 1342"/>
                <a:gd name="T8" fmla="+- 0 4901 4897"/>
                <a:gd name="T9" fmla="*/ T8 w 1804"/>
                <a:gd name="T10" fmla="+- 0 643 633"/>
                <a:gd name="T11" fmla="*/ 643 h 1342"/>
                <a:gd name="T12" fmla="+- 0 4897 4897"/>
                <a:gd name="T13" fmla="*/ T12 w 1804"/>
                <a:gd name="T14" fmla="+- 0 669 633"/>
                <a:gd name="T15" fmla="*/ 669 h 1342"/>
                <a:gd name="T16" fmla="+- 0 4906 4897"/>
                <a:gd name="T17" fmla="*/ T16 w 1804"/>
                <a:gd name="T18" fmla="+- 0 708 633"/>
                <a:gd name="T19" fmla="*/ 708 h 1342"/>
                <a:gd name="T20" fmla="+- 0 4912 4897"/>
                <a:gd name="T21" fmla="*/ T20 w 1804"/>
                <a:gd name="T22" fmla="+- 0 756 633"/>
                <a:gd name="T23" fmla="*/ 756 h 1342"/>
                <a:gd name="T24" fmla="+- 0 4912 4897"/>
                <a:gd name="T25" fmla="*/ T24 w 1804"/>
                <a:gd name="T26" fmla="+- 0 1851 633"/>
                <a:gd name="T27" fmla="*/ 1851 h 1342"/>
                <a:gd name="T28" fmla="+- 0 4921 4897"/>
                <a:gd name="T29" fmla="*/ T28 w 1804"/>
                <a:gd name="T30" fmla="+- 0 1899 633"/>
                <a:gd name="T31" fmla="*/ 1899 h 1342"/>
                <a:gd name="T32" fmla="+- 0 4947 4897"/>
                <a:gd name="T33" fmla="*/ T32 w 1804"/>
                <a:gd name="T34" fmla="+- 0 1939 633"/>
                <a:gd name="T35" fmla="*/ 1939 h 1342"/>
                <a:gd name="T36" fmla="+- 0 4986 4897"/>
                <a:gd name="T37" fmla="*/ T36 w 1804"/>
                <a:gd name="T38" fmla="+- 0 1965 633"/>
                <a:gd name="T39" fmla="*/ 1965 h 1342"/>
                <a:gd name="T40" fmla="+- 0 5033 4897"/>
                <a:gd name="T41" fmla="*/ T40 w 1804"/>
                <a:gd name="T42" fmla="+- 0 1975 633"/>
                <a:gd name="T43" fmla="*/ 1975 h 1342"/>
                <a:gd name="T44" fmla="+- 0 6566 4897"/>
                <a:gd name="T45" fmla="*/ T44 w 1804"/>
                <a:gd name="T46" fmla="+- 0 1975 633"/>
                <a:gd name="T47" fmla="*/ 1975 h 1342"/>
                <a:gd name="T48" fmla="+- 0 6613 4897"/>
                <a:gd name="T49" fmla="*/ T48 w 1804"/>
                <a:gd name="T50" fmla="+- 0 1965 633"/>
                <a:gd name="T51" fmla="*/ 1965 h 1342"/>
                <a:gd name="T52" fmla="+- 0 6651 4897"/>
                <a:gd name="T53" fmla="*/ T52 w 1804"/>
                <a:gd name="T54" fmla="+- 0 1939 633"/>
                <a:gd name="T55" fmla="*/ 1939 h 1342"/>
                <a:gd name="T56" fmla="+- 0 6677 4897"/>
                <a:gd name="T57" fmla="*/ T56 w 1804"/>
                <a:gd name="T58" fmla="+- 0 1899 633"/>
                <a:gd name="T59" fmla="*/ 1899 h 1342"/>
                <a:gd name="T60" fmla="+- 0 6686 4897"/>
                <a:gd name="T61" fmla="*/ T60 w 1804"/>
                <a:gd name="T62" fmla="+- 0 1851 633"/>
                <a:gd name="T63" fmla="*/ 1851 h 1342"/>
                <a:gd name="T64" fmla="+- 0 6686 4897"/>
                <a:gd name="T65" fmla="*/ T64 w 1804"/>
                <a:gd name="T66" fmla="+- 0 756 633"/>
                <a:gd name="T67" fmla="*/ 756 h 1342"/>
                <a:gd name="T68" fmla="+- 0 6692 4897"/>
                <a:gd name="T69" fmla="*/ T68 w 1804"/>
                <a:gd name="T70" fmla="+- 0 708 633"/>
                <a:gd name="T71" fmla="*/ 708 h 1342"/>
                <a:gd name="T72" fmla="+- 0 6701 4897"/>
                <a:gd name="T73" fmla="*/ T72 w 1804"/>
                <a:gd name="T74" fmla="+- 0 669 633"/>
                <a:gd name="T75" fmla="*/ 669 h 1342"/>
                <a:gd name="T76" fmla="+- 0 6697 4897"/>
                <a:gd name="T77" fmla="*/ T76 w 1804"/>
                <a:gd name="T78" fmla="+- 0 643 633"/>
                <a:gd name="T79" fmla="*/ 643 h 1342"/>
                <a:gd name="T80" fmla="+- 0 6666 4897"/>
                <a:gd name="T81" fmla="*/ T80 w 1804"/>
                <a:gd name="T82" fmla="+- 0 633 633"/>
                <a:gd name="T83" fmla="*/ 633 h 13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804" h="1342">
                  <a:moveTo>
                    <a:pt x="1769" y="0"/>
                  </a:moveTo>
                  <a:lnTo>
                    <a:pt x="36" y="0"/>
                  </a:lnTo>
                  <a:lnTo>
                    <a:pt x="4" y="10"/>
                  </a:lnTo>
                  <a:lnTo>
                    <a:pt x="0" y="36"/>
                  </a:lnTo>
                  <a:lnTo>
                    <a:pt x="9" y="75"/>
                  </a:lnTo>
                  <a:lnTo>
                    <a:pt x="15" y="123"/>
                  </a:lnTo>
                  <a:lnTo>
                    <a:pt x="15" y="1218"/>
                  </a:lnTo>
                  <a:lnTo>
                    <a:pt x="24" y="1266"/>
                  </a:lnTo>
                  <a:lnTo>
                    <a:pt x="50" y="1306"/>
                  </a:lnTo>
                  <a:lnTo>
                    <a:pt x="89" y="1332"/>
                  </a:lnTo>
                  <a:lnTo>
                    <a:pt x="136" y="1342"/>
                  </a:lnTo>
                  <a:lnTo>
                    <a:pt x="1669" y="1342"/>
                  </a:lnTo>
                  <a:lnTo>
                    <a:pt x="1716" y="1332"/>
                  </a:lnTo>
                  <a:lnTo>
                    <a:pt x="1754" y="1306"/>
                  </a:lnTo>
                  <a:lnTo>
                    <a:pt x="1780" y="1266"/>
                  </a:lnTo>
                  <a:lnTo>
                    <a:pt x="1789" y="1218"/>
                  </a:lnTo>
                  <a:lnTo>
                    <a:pt x="1789" y="123"/>
                  </a:lnTo>
                  <a:lnTo>
                    <a:pt x="1795" y="75"/>
                  </a:lnTo>
                  <a:lnTo>
                    <a:pt x="1804" y="36"/>
                  </a:lnTo>
                  <a:lnTo>
                    <a:pt x="1800" y="10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5820" y="262"/>
              <a:ext cx="2" cy="1744"/>
            </a:xfrm>
            <a:prstGeom prst="line">
              <a:avLst/>
            </a:prstGeom>
            <a:noFill/>
            <a:ln w="38087">
              <a:solidFill>
                <a:srgbClr val="004A1B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4923" y="632"/>
              <a:ext cx="1780" cy="0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docshape50"/>
            <p:cNvSpPr>
              <a:spLocks/>
            </p:cNvSpPr>
            <p:nvPr/>
          </p:nvSpPr>
          <p:spPr bwMode="auto">
            <a:xfrm>
              <a:off x="5115" y="1211"/>
              <a:ext cx="44" cy="44"/>
            </a:xfrm>
            <a:custGeom>
              <a:avLst/>
              <a:gdLst>
                <a:gd name="T0" fmla="+- 0 5150 5116"/>
                <a:gd name="T1" fmla="*/ T0 w 44"/>
                <a:gd name="T2" fmla="+- 0 1211 1211"/>
                <a:gd name="T3" fmla="*/ 1211 h 44"/>
                <a:gd name="T4" fmla="+- 0 5124 5116"/>
                <a:gd name="T5" fmla="*/ T4 w 44"/>
                <a:gd name="T6" fmla="+- 0 1211 1211"/>
                <a:gd name="T7" fmla="*/ 1211 h 44"/>
                <a:gd name="T8" fmla="+- 0 5116 5116"/>
                <a:gd name="T9" fmla="*/ T8 w 44"/>
                <a:gd name="T10" fmla="+- 0 1220 1211"/>
                <a:gd name="T11" fmla="*/ 1220 h 44"/>
                <a:gd name="T12" fmla="+- 0 5116 5116"/>
                <a:gd name="T13" fmla="*/ T12 w 44"/>
                <a:gd name="T14" fmla="+- 0 1246 1211"/>
                <a:gd name="T15" fmla="*/ 1246 h 44"/>
                <a:gd name="T16" fmla="+- 0 5124 5116"/>
                <a:gd name="T17" fmla="*/ T16 w 44"/>
                <a:gd name="T18" fmla="+- 0 1255 1211"/>
                <a:gd name="T19" fmla="*/ 1255 h 44"/>
                <a:gd name="T20" fmla="+- 0 5150 5116"/>
                <a:gd name="T21" fmla="*/ T20 w 44"/>
                <a:gd name="T22" fmla="+- 0 1255 1211"/>
                <a:gd name="T23" fmla="*/ 1255 h 44"/>
                <a:gd name="T24" fmla="+- 0 5159 5116"/>
                <a:gd name="T25" fmla="*/ T24 w 44"/>
                <a:gd name="T26" fmla="+- 0 1246 1211"/>
                <a:gd name="T27" fmla="*/ 1246 h 44"/>
                <a:gd name="T28" fmla="+- 0 5159 5116"/>
                <a:gd name="T29" fmla="*/ T28 w 44"/>
                <a:gd name="T30" fmla="+- 0 1233 1211"/>
                <a:gd name="T31" fmla="*/ 1233 h 44"/>
                <a:gd name="T32" fmla="+- 0 5159 5116"/>
                <a:gd name="T33" fmla="*/ T32 w 44"/>
                <a:gd name="T34" fmla="+- 0 1220 1211"/>
                <a:gd name="T35" fmla="*/ 1220 h 44"/>
                <a:gd name="T36" fmla="+- 0 5150 5116"/>
                <a:gd name="T37" fmla="*/ T36 w 44"/>
                <a:gd name="T38" fmla="+- 0 1211 1211"/>
                <a:gd name="T39" fmla="*/ 121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docshape51"/>
            <p:cNvSpPr>
              <a:spLocks/>
            </p:cNvSpPr>
            <p:nvPr/>
          </p:nvSpPr>
          <p:spPr bwMode="auto">
            <a:xfrm>
              <a:off x="5115" y="1211"/>
              <a:ext cx="44" cy="44"/>
            </a:xfrm>
            <a:custGeom>
              <a:avLst/>
              <a:gdLst>
                <a:gd name="T0" fmla="+- 0 5159 5116"/>
                <a:gd name="T1" fmla="*/ T0 w 44"/>
                <a:gd name="T2" fmla="+- 0 1233 1211"/>
                <a:gd name="T3" fmla="*/ 1233 h 44"/>
                <a:gd name="T4" fmla="+- 0 5159 5116"/>
                <a:gd name="T5" fmla="*/ T4 w 44"/>
                <a:gd name="T6" fmla="+- 0 1220 1211"/>
                <a:gd name="T7" fmla="*/ 1220 h 44"/>
                <a:gd name="T8" fmla="+- 0 5150 5116"/>
                <a:gd name="T9" fmla="*/ T8 w 44"/>
                <a:gd name="T10" fmla="+- 0 1211 1211"/>
                <a:gd name="T11" fmla="*/ 1211 h 44"/>
                <a:gd name="T12" fmla="+- 0 5137 5116"/>
                <a:gd name="T13" fmla="*/ T12 w 44"/>
                <a:gd name="T14" fmla="+- 0 1211 1211"/>
                <a:gd name="T15" fmla="*/ 1211 h 44"/>
                <a:gd name="T16" fmla="+- 0 5124 5116"/>
                <a:gd name="T17" fmla="*/ T16 w 44"/>
                <a:gd name="T18" fmla="+- 0 1211 1211"/>
                <a:gd name="T19" fmla="*/ 1211 h 44"/>
                <a:gd name="T20" fmla="+- 0 5116 5116"/>
                <a:gd name="T21" fmla="*/ T20 w 44"/>
                <a:gd name="T22" fmla="+- 0 1220 1211"/>
                <a:gd name="T23" fmla="*/ 1220 h 44"/>
                <a:gd name="T24" fmla="+- 0 5116 5116"/>
                <a:gd name="T25" fmla="*/ T24 w 44"/>
                <a:gd name="T26" fmla="+- 0 1233 1211"/>
                <a:gd name="T27" fmla="*/ 1233 h 44"/>
                <a:gd name="T28" fmla="+- 0 5116 5116"/>
                <a:gd name="T29" fmla="*/ T28 w 44"/>
                <a:gd name="T30" fmla="+- 0 1246 1211"/>
                <a:gd name="T31" fmla="*/ 1246 h 44"/>
                <a:gd name="T32" fmla="+- 0 5124 5116"/>
                <a:gd name="T33" fmla="*/ T32 w 44"/>
                <a:gd name="T34" fmla="+- 0 1255 1211"/>
                <a:gd name="T35" fmla="*/ 1255 h 44"/>
                <a:gd name="T36" fmla="+- 0 5137 5116"/>
                <a:gd name="T37" fmla="*/ T36 w 44"/>
                <a:gd name="T38" fmla="+- 0 1255 1211"/>
                <a:gd name="T39" fmla="*/ 1255 h 44"/>
                <a:gd name="T40" fmla="+- 0 5150 5116"/>
                <a:gd name="T41" fmla="*/ T40 w 44"/>
                <a:gd name="T42" fmla="+- 0 1255 1211"/>
                <a:gd name="T43" fmla="*/ 1255 h 44"/>
                <a:gd name="T44" fmla="+- 0 5159 5116"/>
                <a:gd name="T45" fmla="*/ T44 w 44"/>
                <a:gd name="T46" fmla="+- 0 1246 1211"/>
                <a:gd name="T47" fmla="*/ 1246 h 44"/>
                <a:gd name="T48" fmla="+- 0 5159 5116"/>
                <a:gd name="T49" fmla="*/ T48 w 44"/>
                <a:gd name="T50" fmla="+- 0 1233 1211"/>
                <a:gd name="T51" fmla="*/ 123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21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docshape52"/>
            <p:cNvSpPr>
              <a:spLocks/>
            </p:cNvSpPr>
            <p:nvPr/>
          </p:nvSpPr>
          <p:spPr bwMode="auto">
            <a:xfrm>
              <a:off x="5279" y="1610"/>
              <a:ext cx="44" cy="44"/>
            </a:xfrm>
            <a:custGeom>
              <a:avLst/>
              <a:gdLst>
                <a:gd name="T0" fmla="+- 0 5314 5280"/>
                <a:gd name="T1" fmla="*/ T0 w 44"/>
                <a:gd name="T2" fmla="+- 0 1611 1611"/>
                <a:gd name="T3" fmla="*/ 1611 h 44"/>
                <a:gd name="T4" fmla="+- 0 5288 5280"/>
                <a:gd name="T5" fmla="*/ T4 w 44"/>
                <a:gd name="T6" fmla="+- 0 1611 1611"/>
                <a:gd name="T7" fmla="*/ 1611 h 44"/>
                <a:gd name="T8" fmla="+- 0 5280 5280"/>
                <a:gd name="T9" fmla="*/ T8 w 44"/>
                <a:gd name="T10" fmla="+- 0 1620 1611"/>
                <a:gd name="T11" fmla="*/ 1620 h 44"/>
                <a:gd name="T12" fmla="+- 0 5280 5280"/>
                <a:gd name="T13" fmla="*/ T12 w 44"/>
                <a:gd name="T14" fmla="+- 0 1646 1611"/>
                <a:gd name="T15" fmla="*/ 1646 h 44"/>
                <a:gd name="T16" fmla="+- 0 5288 5280"/>
                <a:gd name="T17" fmla="*/ T16 w 44"/>
                <a:gd name="T18" fmla="+- 0 1654 1611"/>
                <a:gd name="T19" fmla="*/ 1654 h 44"/>
                <a:gd name="T20" fmla="+- 0 5314 5280"/>
                <a:gd name="T21" fmla="*/ T20 w 44"/>
                <a:gd name="T22" fmla="+- 0 1654 1611"/>
                <a:gd name="T23" fmla="*/ 1654 h 44"/>
                <a:gd name="T24" fmla="+- 0 5323 5280"/>
                <a:gd name="T25" fmla="*/ T24 w 44"/>
                <a:gd name="T26" fmla="+- 0 1646 1611"/>
                <a:gd name="T27" fmla="*/ 1646 h 44"/>
                <a:gd name="T28" fmla="+- 0 5323 5280"/>
                <a:gd name="T29" fmla="*/ T28 w 44"/>
                <a:gd name="T30" fmla="+- 0 1633 1611"/>
                <a:gd name="T31" fmla="*/ 1633 h 44"/>
                <a:gd name="T32" fmla="+- 0 5323 5280"/>
                <a:gd name="T33" fmla="*/ T32 w 44"/>
                <a:gd name="T34" fmla="+- 0 1620 1611"/>
                <a:gd name="T35" fmla="*/ 1620 h 44"/>
                <a:gd name="T36" fmla="+- 0 5314 5280"/>
                <a:gd name="T37" fmla="*/ T36 w 44"/>
                <a:gd name="T38" fmla="+- 0 1611 1611"/>
                <a:gd name="T39" fmla="*/ 161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docshape53"/>
            <p:cNvSpPr>
              <a:spLocks/>
            </p:cNvSpPr>
            <p:nvPr/>
          </p:nvSpPr>
          <p:spPr bwMode="auto">
            <a:xfrm>
              <a:off x="5279" y="1610"/>
              <a:ext cx="44" cy="44"/>
            </a:xfrm>
            <a:custGeom>
              <a:avLst/>
              <a:gdLst>
                <a:gd name="T0" fmla="+- 0 5323 5280"/>
                <a:gd name="T1" fmla="*/ T0 w 44"/>
                <a:gd name="T2" fmla="+- 0 1633 1611"/>
                <a:gd name="T3" fmla="*/ 1633 h 44"/>
                <a:gd name="T4" fmla="+- 0 5323 5280"/>
                <a:gd name="T5" fmla="*/ T4 w 44"/>
                <a:gd name="T6" fmla="+- 0 1620 1611"/>
                <a:gd name="T7" fmla="*/ 1620 h 44"/>
                <a:gd name="T8" fmla="+- 0 5314 5280"/>
                <a:gd name="T9" fmla="*/ T8 w 44"/>
                <a:gd name="T10" fmla="+- 0 1611 1611"/>
                <a:gd name="T11" fmla="*/ 1611 h 44"/>
                <a:gd name="T12" fmla="+- 0 5301 5280"/>
                <a:gd name="T13" fmla="*/ T12 w 44"/>
                <a:gd name="T14" fmla="+- 0 1611 1611"/>
                <a:gd name="T15" fmla="*/ 1611 h 44"/>
                <a:gd name="T16" fmla="+- 0 5288 5280"/>
                <a:gd name="T17" fmla="*/ T16 w 44"/>
                <a:gd name="T18" fmla="+- 0 1611 1611"/>
                <a:gd name="T19" fmla="*/ 1611 h 44"/>
                <a:gd name="T20" fmla="+- 0 5280 5280"/>
                <a:gd name="T21" fmla="*/ T20 w 44"/>
                <a:gd name="T22" fmla="+- 0 1620 1611"/>
                <a:gd name="T23" fmla="*/ 1620 h 44"/>
                <a:gd name="T24" fmla="+- 0 5280 5280"/>
                <a:gd name="T25" fmla="*/ T24 w 44"/>
                <a:gd name="T26" fmla="+- 0 1633 1611"/>
                <a:gd name="T27" fmla="*/ 1633 h 44"/>
                <a:gd name="T28" fmla="+- 0 5280 5280"/>
                <a:gd name="T29" fmla="*/ T28 w 44"/>
                <a:gd name="T30" fmla="+- 0 1646 1611"/>
                <a:gd name="T31" fmla="*/ 1646 h 44"/>
                <a:gd name="T32" fmla="+- 0 5288 5280"/>
                <a:gd name="T33" fmla="*/ T32 w 44"/>
                <a:gd name="T34" fmla="+- 0 1654 1611"/>
                <a:gd name="T35" fmla="*/ 1654 h 44"/>
                <a:gd name="T36" fmla="+- 0 5301 5280"/>
                <a:gd name="T37" fmla="*/ T36 w 44"/>
                <a:gd name="T38" fmla="+- 0 1654 1611"/>
                <a:gd name="T39" fmla="*/ 1654 h 44"/>
                <a:gd name="T40" fmla="+- 0 5314 5280"/>
                <a:gd name="T41" fmla="*/ T40 w 44"/>
                <a:gd name="T42" fmla="+- 0 1654 1611"/>
                <a:gd name="T43" fmla="*/ 1654 h 44"/>
                <a:gd name="T44" fmla="+- 0 5323 5280"/>
                <a:gd name="T45" fmla="*/ T44 w 44"/>
                <a:gd name="T46" fmla="+- 0 1646 1611"/>
                <a:gd name="T47" fmla="*/ 1646 h 44"/>
                <a:gd name="T48" fmla="+- 0 5323 5280"/>
                <a:gd name="T49" fmla="*/ T48 w 44"/>
                <a:gd name="T50" fmla="+- 0 1633 1611"/>
                <a:gd name="T51" fmla="*/ 163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docshape54"/>
            <p:cNvSpPr>
              <a:spLocks/>
            </p:cNvSpPr>
            <p:nvPr/>
          </p:nvSpPr>
          <p:spPr bwMode="auto">
            <a:xfrm>
              <a:off x="5523" y="1565"/>
              <a:ext cx="44" cy="44"/>
            </a:xfrm>
            <a:custGeom>
              <a:avLst/>
              <a:gdLst>
                <a:gd name="T0" fmla="+- 0 5558 5524"/>
                <a:gd name="T1" fmla="*/ T0 w 44"/>
                <a:gd name="T2" fmla="+- 0 1566 1566"/>
                <a:gd name="T3" fmla="*/ 1566 h 44"/>
                <a:gd name="T4" fmla="+- 0 5532 5524"/>
                <a:gd name="T5" fmla="*/ T4 w 44"/>
                <a:gd name="T6" fmla="+- 0 1566 1566"/>
                <a:gd name="T7" fmla="*/ 1566 h 44"/>
                <a:gd name="T8" fmla="+- 0 5524 5524"/>
                <a:gd name="T9" fmla="*/ T8 w 44"/>
                <a:gd name="T10" fmla="+- 0 1574 1566"/>
                <a:gd name="T11" fmla="*/ 1574 h 44"/>
                <a:gd name="T12" fmla="+- 0 5524 5524"/>
                <a:gd name="T13" fmla="*/ T12 w 44"/>
                <a:gd name="T14" fmla="+- 0 1600 1566"/>
                <a:gd name="T15" fmla="*/ 1600 h 44"/>
                <a:gd name="T16" fmla="+- 0 5532 5524"/>
                <a:gd name="T17" fmla="*/ T16 w 44"/>
                <a:gd name="T18" fmla="+- 0 1609 1566"/>
                <a:gd name="T19" fmla="*/ 1609 h 44"/>
                <a:gd name="T20" fmla="+- 0 5558 5524"/>
                <a:gd name="T21" fmla="*/ T20 w 44"/>
                <a:gd name="T22" fmla="+- 0 1609 1566"/>
                <a:gd name="T23" fmla="*/ 1609 h 44"/>
                <a:gd name="T24" fmla="+- 0 5567 5524"/>
                <a:gd name="T25" fmla="*/ T24 w 44"/>
                <a:gd name="T26" fmla="+- 0 1600 1566"/>
                <a:gd name="T27" fmla="*/ 1600 h 44"/>
                <a:gd name="T28" fmla="+- 0 5567 5524"/>
                <a:gd name="T29" fmla="*/ T28 w 44"/>
                <a:gd name="T30" fmla="+- 0 1587 1566"/>
                <a:gd name="T31" fmla="*/ 1587 h 44"/>
                <a:gd name="T32" fmla="+- 0 5567 5524"/>
                <a:gd name="T33" fmla="*/ T32 w 44"/>
                <a:gd name="T34" fmla="+- 0 1574 1566"/>
                <a:gd name="T35" fmla="*/ 1574 h 44"/>
                <a:gd name="T36" fmla="+- 0 5558 5524"/>
                <a:gd name="T37" fmla="*/ T36 w 44"/>
                <a:gd name="T38" fmla="+- 0 1566 1566"/>
                <a:gd name="T39" fmla="*/ 156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docshape55"/>
            <p:cNvSpPr>
              <a:spLocks/>
            </p:cNvSpPr>
            <p:nvPr/>
          </p:nvSpPr>
          <p:spPr bwMode="auto">
            <a:xfrm>
              <a:off x="5523" y="1565"/>
              <a:ext cx="44" cy="44"/>
            </a:xfrm>
            <a:custGeom>
              <a:avLst/>
              <a:gdLst>
                <a:gd name="T0" fmla="+- 0 5567 5524"/>
                <a:gd name="T1" fmla="*/ T0 w 44"/>
                <a:gd name="T2" fmla="+- 0 1587 1566"/>
                <a:gd name="T3" fmla="*/ 1587 h 44"/>
                <a:gd name="T4" fmla="+- 0 5567 5524"/>
                <a:gd name="T5" fmla="*/ T4 w 44"/>
                <a:gd name="T6" fmla="+- 0 1574 1566"/>
                <a:gd name="T7" fmla="*/ 1574 h 44"/>
                <a:gd name="T8" fmla="+- 0 5558 5524"/>
                <a:gd name="T9" fmla="*/ T8 w 44"/>
                <a:gd name="T10" fmla="+- 0 1566 1566"/>
                <a:gd name="T11" fmla="*/ 1566 h 44"/>
                <a:gd name="T12" fmla="+- 0 5545 5524"/>
                <a:gd name="T13" fmla="*/ T12 w 44"/>
                <a:gd name="T14" fmla="+- 0 1566 1566"/>
                <a:gd name="T15" fmla="*/ 1566 h 44"/>
                <a:gd name="T16" fmla="+- 0 5532 5524"/>
                <a:gd name="T17" fmla="*/ T16 w 44"/>
                <a:gd name="T18" fmla="+- 0 1566 1566"/>
                <a:gd name="T19" fmla="*/ 1566 h 44"/>
                <a:gd name="T20" fmla="+- 0 5524 5524"/>
                <a:gd name="T21" fmla="*/ T20 w 44"/>
                <a:gd name="T22" fmla="+- 0 1574 1566"/>
                <a:gd name="T23" fmla="*/ 1574 h 44"/>
                <a:gd name="T24" fmla="+- 0 5524 5524"/>
                <a:gd name="T25" fmla="*/ T24 w 44"/>
                <a:gd name="T26" fmla="+- 0 1587 1566"/>
                <a:gd name="T27" fmla="*/ 1587 h 44"/>
                <a:gd name="T28" fmla="+- 0 5524 5524"/>
                <a:gd name="T29" fmla="*/ T28 w 44"/>
                <a:gd name="T30" fmla="+- 0 1600 1566"/>
                <a:gd name="T31" fmla="*/ 1600 h 44"/>
                <a:gd name="T32" fmla="+- 0 5532 5524"/>
                <a:gd name="T33" fmla="*/ T32 w 44"/>
                <a:gd name="T34" fmla="+- 0 1609 1566"/>
                <a:gd name="T35" fmla="*/ 1609 h 44"/>
                <a:gd name="T36" fmla="+- 0 5545 5524"/>
                <a:gd name="T37" fmla="*/ T36 w 44"/>
                <a:gd name="T38" fmla="+- 0 1609 1566"/>
                <a:gd name="T39" fmla="*/ 1609 h 44"/>
                <a:gd name="T40" fmla="+- 0 5558 5524"/>
                <a:gd name="T41" fmla="*/ T40 w 44"/>
                <a:gd name="T42" fmla="+- 0 1609 1566"/>
                <a:gd name="T43" fmla="*/ 1609 h 44"/>
                <a:gd name="T44" fmla="+- 0 5567 5524"/>
                <a:gd name="T45" fmla="*/ T44 w 44"/>
                <a:gd name="T46" fmla="+- 0 1600 1566"/>
                <a:gd name="T47" fmla="*/ 1600 h 44"/>
                <a:gd name="T48" fmla="+- 0 5567 5524"/>
                <a:gd name="T49" fmla="*/ T48 w 44"/>
                <a:gd name="T50" fmla="+- 0 1587 1566"/>
                <a:gd name="T51" fmla="*/ 158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docshape56"/>
            <p:cNvSpPr>
              <a:spLocks/>
            </p:cNvSpPr>
            <p:nvPr/>
          </p:nvSpPr>
          <p:spPr bwMode="auto">
            <a:xfrm>
              <a:off x="5506" y="1366"/>
              <a:ext cx="44" cy="44"/>
            </a:xfrm>
            <a:custGeom>
              <a:avLst/>
              <a:gdLst>
                <a:gd name="T0" fmla="+- 0 5541 5506"/>
                <a:gd name="T1" fmla="*/ T0 w 44"/>
                <a:gd name="T2" fmla="+- 0 1367 1367"/>
                <a:gd name="T3" fmla="*/ 1367 h 44"/>
                <a:gd name="T4" fmla="+- 0 5515 5506"/>
                <a:gd name="T5" fmla="*/ T4 w 44"/>
                <a:gd name="T6" fmla="+- 0 1367 1367"/>
                <a:gd name="T7" fmla="*/ 1367 h 44"/>
                <a:gd name="T8" fmla="+- 0 5506 5506"/>
                <a:gd name="T9" fmla="*/ T8 w 44"/>
                <a:gd name="T10" fmla="+- 0 1376 1367"/>
                <a:gd name="T11" fmla="*/ 1376 h 44"/>
                <a:gd name="T12" fmla="+- 0 5506 5506"/>
                <a:gd name="T13" fmla="*/ T12 w 44"/>
                <a:gd name="T14" fmla="+- 0 1401 1367"/>
                <a:gd name="T15" fmla="*/ 1401 h 44"/>
                <a:gd name="T16" fmla="+- 0 5515 5506"/>
                <a:gd name="T17" fmla="*/ T16 w 44"/>
                <a:gd name="T18" fmla="+- 0 1410 1367"/>
                <a:gd name="T19" fmla="*/ 1410 h 44"/>
                <a:gd name="T20" fmla="+- 0 5541 5506"/>
                <a:gd name="T21" fmla="*/ T20 w 44"/>
                <a:gd name="T22" fmla="+- 0 1410 1367"/>
                <a:gd name="T23" fmla="*/ 1410 h 44"/>
                <a:gd name="T24" fmla="+- 0 5550 5506"/>
                <a:gd name="T25" fmla="*/ T24 w 44"/>
                <a:gd name="T26" fmla="+- 0 1401 1367"/>
                <a:gd name="T27" fmla="*/ 1401 h 44"/>
                <a:gd name="T28" fmla="+- 0 5550 5506"/>
                <a:gd name="T29" fmla="*/ T28 w 44"/>
                <a:gd name="T30" fmla="+- 0 1389 1367"/>
                <a:gd name="T31" fmla="*/ 1389 h 44"/>
                <a:gd name="T32" fmla="+- 0 5550 5506"/>
                <a:gd name="T33" fmla="*/ T32 w 44"/>
                <a:gd name="T34" fmla="+- 0 1376 1367"/>
                <a:gd name="T35" fmla="*/ 1376 h 44"/>
                <a:gd name="T36" fmla="+- 0 5541 5506"/>
                <a:gd name="T37" fmla="*/ T36 w 44"/>
                <a:gd name="T38" fmla="+- 0 1367 1367"/>
                <a:gd name="T39" fmla="*/ 136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docshape57"/>
            <p:cNvSpPr>
              <a:spLocks/>
            </p:cNvSpPr>
            <p:nvPr/>
          </p:nvSpPr>
          <p:spPr bwMode="auto">
            <a:xfrm>
              <a:off x="5506" y="1366"/>
              <a:ext cx="44" cy="44"/>
            </a:xfrm>
            <a:custGeom>
              <a:avLst/>
              <a:gdLst>
                <a:gd name="T0" fmla="+- 0 5550 5506"/>
                <a:gd name="T1" fmla="*/ T0 w 44"/>
                <a:gd name="T2" fmla="+- 0 1389 1367"/>
                <a:gd name="T3" fmla="*/ 1389 h 44"/>
                <a:gd name="T4" fmla="+- 0 5550 5506"/>
                <a:gd name="T5" fmla="*/ T4 w 44"/>
                <a:gd name="T6" fmla="+- 0 1376 1367"/>
                <a:gd name="T7" fmla="*/ 1376 h 44"/>
                <a:gd name="T8" fmla="+- 0 5541 5506"/>
                <a:gd name="T9" fmla="*/ T8 w 44"/>
                <a:gd name="T10" fmla="+- 0 1367 1367"/>
                <a:gd name="T11" fmla="*/ 1367 h 44"/>
                <a:gd name="T12" fmla="+- 0 5528 5506"/>
                <a:gd name="T13" fmla="*/ T12 w 44"/>
                <a:gd name="T14" fmla="+- 0 1367 1367"/>
                <a:gd name="T15" fmla="*/ 1367 h 44"/>
                <a:gd name="T16" fmla="+- 0 5515 5506"/>
                <a:gd name="T17" fmla="*/ T16 w 44"/>
                <a:gd name="T18" fmla="+- 0 1367 1367"/>
                <a:gd name="T19" fmla="*/ 1367 h 44"/>
                <a:gd name="T20" fmla="+- 0 5506 5506"/>
                <a:gd name="T21" fmla="*/ T20 w 44"/>
                <a:gd name="T22" fmla="+- 0 1376 1367"/>
                <a:gd name="T23" fmla="*/ 1376 h 44"/>
                <a:gd name="T24" fmla="+- 0 5506 5506"/>
                <a:gd name="T25" fmla="*/ T24 w 44"/>
                <a:gd name="T26" fmla="+- 0 1389 1367"/>
                <a:gd name="T27" fmla="*/ 1389 h 44"/>
                <a:gd name="T28" fmla="+- 0 5506 5506"/>
                <a:gd name="T29" fmla="*/ T28 w 44"/>
                <a:gd name="T30" fmla="+- 0 1401 1367"/>
                <a:gd name="T31" fmla="*/ 1401 h 44"/>
                <a:gd name="T32" fmla="+- 0 5515 5506"/>
                <a:gd name="T33" fmla="*/ T32 w 44"/>
                <a:gd name="T34" fmla="+- 0 1410 1367"/>
                <a:gd name="T35" fmla="*/ 1410 h 44"/>
                <a:gd name="T36" fmla="+- 0 5528 5506"/>
                <a:gd name="T37" fmla="*/ T36 w 44"/>
                <a:gd name="T38" fmla="+- 0 1410 1367"/>
                <a:gd name="T39" fmla="*/ 1410 h 44"/>
                <a:gd name="T40" fmla="+- 0 5541 5506"/>
                <a:gd name="T41" fmla="*/ T40 w 44"/>
                <a:gd name="T42" fmla="+- 0 1410 1367"/>
                <a:gd name="T43" fmla="*/ 1410 h 44"/>
                <a:gd name="T44" fmla="+- 0 5550 5506"/>
                <a:gd name="T45" fmla="*/ T44 w 44"/>
                <a:gd name="T46" fmla="+- 0 1401 1367"/>
                <a:gd name="T47" fmla="*/ 1401 h 44"/>
                <a:gd name="T48" fmla="+- 0 5550 5506"/>
                <a:gd name="T49" fmla="*/ T48 w 44"/>
                <a:gd name="T50" fmla="+- 0 1389 1367"/>
                <a:gd name="T51" fmla="*/ 138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docshape58"/>
            <p:cNvSpPr>
              <a:spLocks/>
            </p:cNvSpPr>
            <p:nvPr/>
          </p:nvSpPr>
          <p:spPr bwMode="auto">
            <a:xfrm>
              <a:off x="5068" y="1446"/>
              <a:ext cx="44" cy="44"/>
            </a:xfrm>
            <a:custGeom>
              <a:avLst/>
              <a:gdLst>
                <a:gd name="T0" fmla="+- 0 5103 5068"/>
                <a:gd name="T1" fmla="*/ T0 w 44"/>
                <a:gd name="T2" fmla="+- 0 1447 1447"/>
                <a:gd name="T3" fmla="*/ 1447 h 44"/>
                <a:gd name="T4" fmla="+- 0 5077 5068"/>
                <a:gd name="T5" fmla="*/ T4 w 44"/>
                <a:gd name="T6" fmla="+- 0 1447 1447"/>
                <a:gd name="T7" fmla="*/ 1447 h 44"/>
                <a:gd name="T8" fmla="+- 0 5068 5068"/>
                <a:gd name="T9" fmla="*/ T8 w 44"/>
                <a:gd name="T10" fmla="+- 0 1455 1447"/>
                <a:gd name="T11" fmla="*/ 1455 h 44"/>
                <a:gd name="T12" fmla="+- 0 5068 5068"/>
                <a:gd name="T13" fmla="*/ T12 w 44"/>
                <a:gd name="T14" fmla="+- 0 1481 1447"/>
                <a:gd name="T15" fmla="*/ 1481 h 44"/>
                <a:gd name="T16" fmla="+- 0 5077 5068"/>
                <a:gd name="T17" fmla="*/ T16 w 44"/>
                <a:gd name="T18" fmla="+- 0 1490 1447"/>
                <a:gd name="T19" fmla="*/ 1490 h 44"/>
                <a:gd name="T20" fmla="+- 0 5103 5068"/>
                <a:gd name="T21" fmla="*/ T20 w 44"/>
                <a:gd name="T22" fmla="+- 0 1490 1447"/>
                <a:gd name="T23" fmla="*/ 1490 h 44"/>
                <a:gd name="T24" fmla="+- 0 5111 5068"/>
                <a:gd name="T25" fmla="*/ T24 w 44"/>
                <a:gd name="T26" fmla="+- 0 1481 1447"/>
                <a:gd name="T27" fmla="*/ 1481 h 44"/>
                <a:gd name="T28" fmla="+- 0 5111 5068"/>
                <a:gd name="T29" fmla="*/ T28 w 44"/>
                <a:gd name="T30" fmla="+- 0 1468 1447"/>
                <a:gd name="T31" fmla="*/ 1468 h 44"/>
                <a:gd name="T32" fmla="+- 0 5111 5068"/>
                <a:gd name="T33" fmla="*/ T32 w 44"/>
                <a:gd name="T34" fmla="+- 0 1455 1447"/>
                <a:gd name="T35" fmla="*/ 1455 h 44"/>
                <a:gd name="T36" fmla="+- 0 5103 5068"/>
                <a:gd name="T37" fmla="*/ T36 w 44"/>
                <a:gd name="T38" fmla="+- 0 1447 1447"/>
                <a:gd name="T39" fmla="*/ 144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docshape59"/>
            <p:cNvSpPr>
              <a:spLocks/>
            </p:cNvSpPr>
            <p:nvPr/>
          </p:nvSpPr>
          <p:spPr bwMode="auto">
            <a:xfrm>
              <a:off x="5068" y="1446"/>
              <a:ext cx="44" cy="44"/>
            </a:xfrm>
            <a:custGeom>
              <a:avLst/>
              <a:gdLst>
                <a:gd name="T0" fmla="+- 0 5111 5068"/>
                <a:gd name="T1" fmla="*/ T0 w 44"/>
                <a:gd name="T2" fmla="+- 0 1468 1447"/>
                <a:gd name="T3" fmla="*/ 1468 h 44"/>
                <a:gd name="T4" fmla="+- 0 5111 5068"/>
                <a:gd name="T5" fmla="*/ T4 w 44"/>
                <a:gd name="T6" fmla="+- 0 1455 1447"/>
                <a:gd name="T7" fmla="*/ 1455 h 44"/>
                <a:gd name="T8" fmla="+- 0 5103 5068"/>
                <a:gd name="T9" fmla="*/ T8 w 44"/>
                <a:gd name="T10" fmla="+- 0 1447 1447"/>
                <a:gd name="T11" fmla="*/ 1447 h 44"/>
                <a:gd name="T12" fmla="+- 0 5090 5068"/>
                <a:gd name="T13" fmla="*/ T12 w 44"/>
                <a:gd name="T14" fmla="+- 0 1447 1447"/>
                <a:gd name="T15" fmla="*/ 1447 h 44"/>
                <a:gd name="T16" fmla="+- 0 5077 5068"/>
                <a:gd name="T17" fmla="*/ T16 w 44"/>
                <a:gd name="T18" fmla="+- 0 1447 1447"/>
                <a:gd name="T19" fmla="*/ 1447 h 44"/>
                <a:gd name="T20" fmla="+- 0 5068 5068"/>
                <a:gd name="T21" fmla="*/ T20 w 44"/>
                <a:gd name="T22" fmla="+- 0 1455 1447"/>
                <a:gd name="T23" fmla="*/ 1455 h 44"/>
                <a:gd name="T24" fmla="+- 0 5068 5068"/>
                <a:gd name="T25" fmla="*/ T24 w 44"/>
                <a:gd name="T26" fmla="+- 0 1468 1447"/>
                <a:gd name="T27" fmla="*/ 1468 h 44"/>
                <a:gd name="T28" fmla="+- 0 5068 5068"/>
                <a:gd name="T29" fmla="*/ T28 w 44"/>
                <a:gd name="T30" fmla="+- 0 1481 1447"/>
                <a:gd name="T31" fmla="*/ 1481 h 44"/>
                <a:gd name="T32" fmla="+- 0 5077 5068"/>
                <a:gd name="T33" fmla="*/ T32 w 44"/>
                <a:gd name="T34" fmla="+- 0 1490 1447"/>
                <a:gd name="T35" fmla="*/ 1490 h 44"/>
                <a:gd name="T36" fmla="+- 0 5090 5068"/>
                <a:gd name="T37" fmla="*/ T36 w 44"/>
                <a:gd name="T38" fmla="+- 0 1490 1447"/>
                <a:gd name="T39" fmla="*/ 1490 h 44"/>
                <a:gd name="T40" fmla="+- 0 5103 5068"/>
                <a:gd name="T41" fmla="*/ T40 w 44"/>
                <a:gd name="T42" fmla="+- 0 1490 1447"/>
                <a:gd name="T43" fmla="*/ 1490 h 44"/>
                <a:gd name="T44" fmla="+- 0 5111 5068"/>
                <a:gd name="T45" fmla="*/ T44 w 44"/>
                <a:gd name="T46" fmla="+- 0 1481 1447"/>
                <a:gd name="T47" fmla="*/ 1481 h 44"/>
                <a:gd name="T48" fmla="+- 0 5111 5068"/>
                <a:gd name="T49" fmla="*/ T48 w 44"/>
                <a:gd name="T50" fmla="+- 0 1468 1447"/>
                <a:gd name="T51" fmla="*/ 146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docshape60"/>
            <p:cNvSpPr>
              <a:spLocks/>
            </p:cNvSpPr>
            <p:nvPr/>
          </p:nvSpPr>
          <p:spPr bwMode="auto">
            <a:xfrm>
              <a:off x="5035" y="1656"/>
              <a:ext cx="44" cy="44"/>
            </a:xfrm>
            <a:custGeom>
              <a:avLst/>
              <a:gdLst>
                <a:gd name="T0" fmla="+- 0 5070 5036"/>
                <a:gd name="T1" fmla="*/ T0 w 44"/>
                <a:gd name="T2" fmla="+- 0 1656 1656"/>
                <a:gd name="T3" fmla="*/ 1656 h 44"/>
                <a:gd name="T4" fmla="+- 0 5044 5036"/>
                <a:gd name="T5" fmla="*/ T4 w 44"/>
                <a:gd name="T6" fmla="+- 0 1656 1656"/>
                <a:gd name="T7" fmla="*/ 1656 h 44"/>
                <a:gd name="T8" fmla="+- 0 5036 5036"/>
                <a:gd name="T9" fmla="*/ T8 w 44"/>
                <a:gd name="T10" fmla="+- 0 1665 1656"/>
                <a:gd name="T11" fmla="*/ 1665 h 44"/>
                <a:gd name="T12" fmla="+- 0 5036 5036"/>
                <a:gd name="T13" fmla="*/ T12 w 44"/>
                <a:gd name="T14" fmla="+- 0 1691 1656"/>
                <a:gd name="T15" fmla="*/ 1691 h 44"/>
                <a:gd name="T16" fmla="+- 0 5044 5036"/>
                <a:gd name="T17" fmla="*/ T16 w 44"/>
                <a:gd name="T18" fmla="+- 0 1700 1656"/>
                <a:gd name="T19" fmla="*/ 1700 h 44"/>
                <a:gd name="T20" fmla="+- 0 5070 5036"/>
                <a:gd name="T21" fmla="*/ T20 w 44"/>
                <a:gd name="T22" fmla="+- 0 1700 1656"/>
                <a:gd name="T23" fmla="*/ 1700 h 44"/>
                <a:gd name="T24" fmla="+- 0 5079 5036"/>
                <a:gd name="T25" fmla="*/ T24 w 44"/>
                <a:gd name="T26" fmla="+- 0 1691 1656"/>
                <a:gd name="T27" fmla="*/ 1691 h 44"/>
                <a:gd name="T28" fmla="+- 0 5079 5036"/>
                <a:gd name="T29" fmla="*/ T28 w 44"/>
                <a:gd name="T30" fmla="+- 0 1678 1656"/>
                <a:gd name="T31" fmla="*/ 1678 h 44"/>
                <a:gd name="T32" fmla="+- 0 5079 5036"/>
                <a:gd name="T33" fmla="*/ T32 w 44"/>
                <a:gd name="T34" fmla="+- 0 1665 1656"/>
                <a:gd name="T35" fmla="*/ 1665 h 44"/>
                <a:gd name="T36" fmla="+- 0 5070 5036"/>
                <a:gd name="T37" fmla="*/ T36 w 44"/>
                <a:gd name="T38" fmla="+- 0 1656 1656"/>
                <a:gd name="T39" fmla="*/ 165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docshape61"/>
            <p:cNvSpPr>
              <a:spLocks/>
            </p:cNvSpPr>
            <p:nvPr/>
          </p:nvSpPr>
          <p:spPr bwMode="auto">
            <a:xfrm>
              <a:off x="5035" y="1656"/>
              <a:ext cx="44" cy="44"/>
            </a:xfrm>
            <a:custGeom>
              <a:avLst/>
              <a:gdLst>
                <a:gd name="T0" fmla="+- 0 5079 5036"/>
                <a:gd name="T1" fmla="*/ T0 w 44"/>
                <a:gd name="T2" fmla="+- 0 1678 1656"/>
                <a:gd name="T3" fmla="*/ 1678 h 44"/>
                <a:gd name="T4" fmla="+- 0 5079 5036"/>
                <a:gd name="T5" fmla="*/ T4 w 44"/>
                <a:gd name="T6" fmla="+- 0 1665 1656"/>
                <a:gd name="T7" fmla="*/ 1665 h 44"/>
                <a:gd name="T8" fmla="+- 0 5070 5036"/>
                <a:gd name="T9" fmla="*/ T8 w 44"/>
                <a:gd name="T10" fmla="+- 0 1656 1656"/>
                <a:gd name="T11" fmla="*/ 1656 h 44"/>
                <a:gd name="T12" fmla="+- 0 5057 5036"/>
                <a:gd name="T13" fmla="*/ T12 w 44"/>
                <a:gd name="T14" fmla="+- 0 1656 1656"/>
                <a:gd name="T15" fmla="*/ 1656 h 44"/>
                <a:gd name="T16" fmla="+- 0 5044 5036"/>
                <a:gd name="T17" fmla="*/ T16 w 44"/>
                <a:gd name="T18" fmla="+- 0 1656 1656"/>
                <a:gd name="T19" fmla="*/ 1656 h 44"/>
                <a:gd name="T20" fmla="+- 0 5036 5036"/>
                <a:gd name="T21" fmla="*/ T20 w 44"/>
                <a:gd name="T22" fmla="+- 0 1665 1656"/>
                <a:gd name="T23" fmla="*/ 1665 h 44"/>
                <a:gd name="T24" fmla="+- 0 5036 5036"/>
                <a:gd name="T25" fmla="*/ T24 w 44"/>
                <a:gd name="T26" fmla="+- 0 1678 1656"/>
                <a:gd name="T27" fmla="*/ 1678 h 44"/>
                <a:gd name="T28" fmla="+- 0 5036 5036"/>
                <a:gd name="T29" fmla="*/ T28 w 44"/>
                <a:gd name="T30" fmla="+- 0 1691 1656"/>
                <a:gd name="T31" fmla="*/ 1691 h 44"/>
                <a:gd name="T32" fmla="+- 0 5044 5036"/>
                <a:gd name="T33" fmla="*/ T32 w 44"/>
                <a:gd name="T34" fmla="+- 0 1700 1656"/>
                <a:gd name="T35" fmla="*/ 1700 h 44"/>
                <a:gd name="T36" fmla="+- 0 5057 5036"/>
                <a:gd name="T37" fmla="*/ T36 w 44"/>
                <a:gd name="T38" fmla="+- 0 1700 1656"/>
                <a:gd name="T39" fmla="*/ 1700 h 44"/>
                <a:gd name="T40" fmla="+- 0 5070 5036"/>
                <a:gd name="T41" fmla="*/ T40 w 44"/>
                <a:gd name="T42" fmla="+- 0 1700 1656"/>
                <a:gd name="T43" fmla="*/ 1700 h 44"/>
                <a:gd name="T44" fmla="+- 0 5079 5036"/>
                <a:gd name="T45" fmla="*/ T44 w 44"/>
                <a:gd name="T46" fmla="+- 0 1691 1656"/>
                <a:gd name="T47" fmla="*/ 1691 h 44"/>
                <a:gd name="T48" fmla="+- 0 5079 5036"/>
                <a:gd name="T49" fmla="*/ T48 w 44"/>
                <a:gd name="T50" fmla="+- 0 1678 1656"/>
                <a:gd name="T51" fmla="*/ 167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21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docshape62"/>
            <p:cNvSpPr>
              <a:spLocks/>
            </p:cNvSpPr>
            <p:nvPr/>
          </p:nvSpPr>
          <p:spPr bwMode="auto">
            <a:xfrm>
              <a:off x="5322" y="1179"/>
              <a:ext cx="44" cy="44"/>
            </a:xfrm>
            <a:custGeom>
              <a:avLst/>
              <a:gdLst>
                <a:gd name="T0" fmla="+- 0 5358 5323"/>
                <a:gd name="T1" fmla="*/ T0 w 44"/>
                <a:gd name="T2" fmla="+- 0 1179 1179"/>
                <a:gd name="T3" fmla="*/ 1179 h 44"/>
                <a:gd name="T4" fmla="+- 0 5332 5323"/>
                <a:gd name="T5" fmla="*/ T4 w 44"/>
                <a:gd name="T6" fmla="+- 0 1179 1179"/>
                <a:gd name="T7" fmla="*/ 1179 h 44"/>
                <a:gd name="T8" fmla="+- 0 5323 5323"/>
                <a:gd name="T9" fmla="*/ T8 w 44"/>
                <a:gd name="T10" fmla="+- 0 1188 1179"/>
                <a:gd name="T11" fmla="*/ 1188 h 44"/>
                <a:gd name="T12" fmla="+- 0 5323 5323"/>
                <a:gd name="T13" fmla="*/ T12 w 44"/>
                <a:gd name="T14" fmla="+- 0 1214 1179"/>
                <a:gd name="T15" fmla="*/ 1214 h 44"/>
                <a:gd name="T16" fmla="+- 0 5332 5323"/>
                <a:gd name="T17" fmla="*/ T16 w 44"/>
                <a:gd name="T18" fmla="+- 0 1222 1179"/>
                <a:gd name="T19" fmla="*/ 1222 h 44"/>
                <a:gd name="T20" fmla="+- 0 5358 5323"/>
                <a:gd name="T21" fmla="*/ T20 w 44"/>
                <a:gd name="T22" fmla="+- 0 1222 1179"/>
                <a:gd name="T23" fmla="*/ 1222 h 44"/>
                <a:gd name="T24" fmla="+- 0 5366 5323"/>
                <a:gd name="T25" fmla="*/ T24 w 44"/>
                <a:gd name="T26" fmla="+- 0 1214 1179"/>
                <a:gd name="T27" fmla="*/ 1214 h 44"/>
                <a:gd name="T28" fmla="+- 0 5366 5323"/>
                <a:gd name="T29" fmla="*/ T28 w 44"/>
                <a:gd name="T30" fmla="+- 0 1201 1179"/>
                <a:gd name="T31" fmla="*/ 1201 h 44"/>
                <a:gd name="T32" fmla="+- 0 5366 5323"/>
                <a:gd name="T33" fmla="*/ T32 w 44"/>
                <a:gd name="T34" fmla="+- 0 1188 1179"/>
                <a:gd name="T35" fmla="*/ 1188 h 44"/>
                <a:gd name="T36" fmla="+- 0 5358 5323"/>
                <a:gd name="T37" fmla="*/ T36 w 44"/>
                <a:gd name="T38" fmla="+- 0 1179 1179"/>
                <a:gd name="T39" fmla="*/ 117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docshape63"/>
            <p:cNvSpPr>
              <a:spLocks/>
            </p:cNvSpPr>
            <p:nvPr/>
          </p:nvSpPr>
          <p:spPr bwMode="auto">
            <a:xfrm>
              <a:off x="5322" y="1179"/>
              <a:ext cx="44" cy="44"/>
            </a:xfrm>
            <a:custGeom>
              <a:avLst/>
              <a:gdLst>
                <a:gd name="T0" fmla="+- 0 5366 5323"/>
                <a:gd name="T1" fmla="*/ T0 w 44"/>
                <a:gd name="T2" fmla="+- 0 1201 1179"/>
                <a:gd name="T3" fmla="*/ 1201 h 44"/>
                <a:gd name="T4" fmla="+- 0 5366 5323"/>
                <a:gd name="T5" fmla="*/ T4 w 44"/>
                <a:gd name="T6" fmla="+- 0 1188 1179"/>
                <a:gd name="T7" fmla="*/ 1188 h 44"/>
                <a:gd name="T8" fmla="+- 0 5358 5323"/>
                <a:gd name="T9" fmla="*/ T8 w 44"/>
                <a:gd name="T10" fmla="+- 0 1179 1179"/>
                <a:gd name="T11" fmla="*/ 1179 h 44"/>
                <a:gd name="T12" fmla="+- 0 5345 5323"/>
                <a:gd name="T13" fmla="*/ T12 w 44"/>
                <a:gd name="T14" fmla="+- 0 1179 1179"/>
                <a:gd name="T15" fmla="*/ 1179 h 44"/>
                <a:gd name="T16" fmla="+- 0 5332 5323"/>
                <a:gd name="T17" fmla="*/ T16 w 44"/>
                <a:gd name="T18" fmla="+- 0 1179 1179"/>
                <a:gd name="T19" fmla="*/ 1179 h 44"/>
                <a:gd name="T20" fmla="+- 0 5323 5323"/>
                <a:gd name="T21" fmla="*/ T20 w 44"/>
                <a:gd name="T22" fmla="+- 0 1188 1179"/>
                <a:gd name="T23" fmla="*/ 1188 h 44"/>
                <a:gd name="T24" fmla="+- 0 5323 5323"/>
                <a:gd name="T25" fmla="*/ T24 w 44"/>
                <a:gd name="T26" fmla="+- 0 1201 1179"/>
                <a:gd name="T27" fmla="*/ 1201 h 44"/>
                <a:gd name="T28" fmla="+- 0 5323 5323"/>
                <a:gd name="T29" fmla="*/ T28 w 44"/>
                <a:gd name="T30" fmla="+- 0 1214 1179"/>
                <a:gd name="T31" fmla="*/ 1214 h 44"/>
                <a:gd name="T32" fmla="+- 0 5332 5323"/>
                <a:gd name="T33" fmla="*/ T32 w 44"/>
                <a:gd name="T34" fmla="+- 0 1222 1179"/>
                <a:gd name="T35" fmla="*/ 1222 h 44"/>
                <a:gd name="T36" fmla="+- 0 5345 5323"/>
                <a:gd name="T37" fmla="*/ T36 w 44"/>
                <a:gd name="T38" fmla="+- 0 1222 1179"/>
                <a:gd name="T39" fmla="*/ 1222 h 44"/>
                <a:gd name="T40" fmla="+- 0 5358 5323"/>
                <a:gd name="T41" fmla="*/ T40 w 44"/>
                <a:gd name="T42" fmla="+- 0 1222 1179"/>
                <a:gd name="T43" fmla="*/ 1222 h 44"/>
                <a:gd name="T44" fmla="+- 0 5366 5323"/>
                <a:gd name="T45" fmla="*/ T44 w 44"/>
                <a:gd name="T46" fmla="+- 0 1214 1179"/>
                <a:gd name="T47" fmla="*/ 1214 h 44"/>
                <a:gd name="T48" fmla="+- 0 5366 5323"/>
                <a:gd name="T49" fmla="*/ T48 w 44"/>
                <a:gd name="T50" fmla="+- 0 1201 1179"/>
                <a:gd name="T51" fmla="*/ 120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docshape64"/>
            <p:cNvSpPr>
              <a:spLocks/>
            </p:cNvSpPr>
            <p:nvPr/>
          </p:nvSpPr>
          <p:spPr bwMode="auto">
            <a:xfrm>
              <a:off x="5262" y="1805"/>
              <a:ext cx="44" cy="44"/>
            </a:xfrm>
            <a:custGeom>
              <a:avLst/>
              <a:gdLst>
                <a:gd name="T0" fmla="+- 0 5297 5262"/>
                <a:gd name="T1" fmla="*/ T0 w 44"/>
                <a:gd name="T2" fmla="+- 0 1805 1805"/>
                <a:gd name="T3" fmla="*/ 1805 h 44"/>
                <a:gd name="T4" fmla="+- 0 5271 5262"/>
                <a:gd name="T5" fmla="*/ T4 w 44"/>
                <a:gd name="T6" fmla="+- 0 1805 1805"/>
                <a:gd name="T7" fmla="*/ 1805 h 44"/>
                <a:gd name="T8" fmla="+- 0 5262 5262"/>
                <a:gd name="T9" fmla="*/ T8 w 44"/>
                <a:gd name="T10" fmla="+- 0 1814 1805"/>
                <a:gd name="T11" fmla="*/ 1814 h 44"/>
                <a:gd name="T12" fmla="+- 0 5262 5262"/>
                <a:gd name="T13" fmla="*/ T12 w 44"/>
                <a:gd name="T14" fmla="+- 0 1840 1805"/>
                <a:gd name="T15" fmla="*/ 1840 h 44"/>
                <a:gd name="T16" fmla="+- 0 5271 5262"/>
                <a:gd name="T17" fmla="*/ T16 w 44"/>
                <a:gd name="T18" fmla="+- 0 1849 1805"/>
                <a:gd name="T19" fmla="*/ 1849 h 44"/>
                <a:gd name="T20" fmla="+- 0 5297 5262"/>
                <a:gd name="T21" fmla="*/ T20 w 44"/>
                <a:gd name="T22" fmla="+- 0 1849 1805"/>
                <a:gd name="T23" fmla="*/ 1849 h 44"/>
                <a:gd name="T24" fmla="+- 0 5306 5262"/>
                <a:gd name="T25" fmla="*/ T24 w 44"/>
                <a:gd name="T26" fmla="+- 0 1840 1805"/>
                <a:gd name="T27" fmla="*/ 1840 h 44"/>
                <a:gd name="T28" fmla="+- 0 5306 5262"/>
                <a:gd name="T29" fmla="*/ T28 w 44"/>
                <a:gd name="T30" fmla="+- 0 1827 1805"/>
                <a:gd name="T31" fmla="*/ 1827 h 44"/>
                <a:gd name="T32" fmla="+- 0 5306 5262"/>
                <a:gd name="T33" fmla="*/ T32 w 44"/>
                <a:gd name="T34" fmla="+- 0 1814 1805"/>
                <a:gd name="T35" fmla="*/ 1814 h 44"/>
                <a:gd name="T36" fmla="+- 0 5297 5262"/>
                <a:gd name="T37" fmla="*/ T36 w 44"/>
                <a:gd name="T38" fmla="+- 0 1805 1805"/>
                <a:gd name="T39" fmla="*/ 180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4" y="35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docshape65"/>
            <p:cNvSpPr>
              <a:spLocks/>
            </p:cNvSpPr>
            <p:nvPr/>
          </p:nvSpPr>
          <p:spPr bwMode="auto">
            <a:xfrm>
              <a:off x="5262" y="1805"/>
              <a:ext cx="44" cy="44"/>
            </a:xfrm>
            <a:custGeom>
              <a:avLst/>
              <a:gdLst>
                <a:gd name="T0" fmla="+- 0 5306 5262"/>
                <a:gd name="T1" fmla="*/ T0 w 44"/>
                <a:gd name="T2" fmla="+- 0 1827 1805"/>
                <a:gd name="T3" fmla="*/ 1827 h 44"/>
                <a:gd name="T4" fmla="+- 0 5306 5262"/>
                <a:gd name="T5" fmla="*/ T4 w 44"/>
                <a:gd name="T6" fmla="+- 0 1814 1805"/>
                <a:gd name="T7" fmla="*/ 1814 h 44"/>
                <a:gd name="T8" fmla="+- 0 5297 5262"/>
                <a:gd name="T9" fmla="*/ T8 w 44"/>
                <a:gd name="T10" fmla="+- 0 1805 1805"/>
                <a:gd name="T11" fmla="*/ 1805 h 44"/>
                <a:gd name="T12" fmla="+- 0 5284 5262"/>
                <a:gd name="T13" fmla="*/ T12 w 44"/>
                <a:gd name="T14" fmla="+- 0 1805 1805"/>
                <a:gd name="T15" fmla="*/ 1805 h 44"/>
                <a:gd name="T16" fmla="+- 0 5271 5262"/>
                <a:gd name="T17" fmla="*/ T16 w 44"/>
                <a:gd name="T18" fmla="+- 0 1805 1805"/>
                <a:gd name="T19" fmla="*/ 1805 h 44"/>
                <a:gd name="T20" fmla="+- 0 5262 5262"/>
                <a:gd name="T21" fmla="*/ T20 w 44"/>
                <a:gd name="T22" fmla="+- 0 1814 1805"/>
                <a:gd name="T23" fmla="*/ 1814 h 44"/>
                <a:gd name="T24" fmla="+- 0 5262 5262"/>
                <a:gd name="T25" fmla="*/ T24 w 44"/>
                <a:gd name="T26" fmla="+- 0 1827 1805"/>
                <a:gd name="T27" fmla="*/ 1827 h 44"/>
                <a:gd name="T28" fmla="+- 0 5262 5262"/>
                <a:gd name="T29" fmla="*/ T28 w 44"/>
                <a:gd name="T30" fmla="+- 0 1840 1805"/>
                <a:gd name="T31" fmla="*/ 1840 h 44"/>
                <a:gd name="T32" fmla="+- 0 5271 5262"/>
                <a:gd name="T33" fmla="*/ T32 w 44"/>
                <a:gd name="T34" fmla="+- 0 1849 1805"/>
                <a:gd name="T35" fmla="*/ 1849 h 44"/>
                <a:gd name="T36" fmla="+- 0 5284 5262"/>
                <a:gd name="T37" fmla="*/ T36 w 44"/>
                <a:gd name="T38" fmla="+- 0 1849 1805"/>
                <a:gd name="T39" fmla="*/ 1849 h 44"/>
                <a:gd name="T40" fmla="+- 0 5297 5262"/>
                <a:gd name="T41" fmla="*/ T40 w 44"/>
                <a:gd name="T42" fmla="+- 0 1849 1805"/>
                <a:gd name="T43" fmla="*/ 1849 h 44"/>
                <a:gd name="T44" fmla="+- 0 5306 5262"/>
                <a:gd name="T45" fmla="*/ T44 w 44"/>
                <a:gd name="T46" fmla="+- 0 1840 1805"/>
                <a:gd name="T47" fmla="*/ 1840 h 44"/>
                <a:gd name="T48" fmla="+- 0 5306 5262"/>
                <a:gd name="T49" fmla="*/ T48 w 44"/>
                <a:gd name="T50" fmla="+- 0 1827 1805"/>
                <a:gd name="T51" fmla="*/ 182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4" y="35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docshape66"/>
            <p:cNvSpPr>
              <a:spLocks/>
            </p:cNvSpPr>
            <p:nvPr/>
          </p:nvSpPr>
          <p:spPr bwMode="auto">
            <a:xfrm>
              <a:off x="5299" y="1412"/>
              <a:ext cx="44" cy="44"/>
            </a:xfrm>
            <a:custGeom>
              <a:avLst/>
              <a:gdLst>
                <a:gd name="T0" fmla="+- 0 5334 5299"/>
                <a:gd name="T1" fmla="*/ T0 w 44"/>
                <a:gd name="T2" fmla="+- 0 1412 1412"/>
                <a:gd name="T3" fmla="*/ 1412 h 44"/>
                <a:gd name="T4" fmla="+- 0 5308 5299"/>
                <a:gd name="T5" fmla="*/ T4 w 44"/>
                <a:gd name="T6" fmla="+- 0 1412 1412"/>
                <a:gd name="T7" fmla="*/ 1412 h 44"/>
                <a:gd name="T8" fmla="+- 0 5299 5299"/>
                <a:gd name="T9" fmla="*/ T8 w 44"/>
                <a:gd name="T10" fmla="+- 0 1421 1412"/>
                <a:gd name="T11" fmla="*/ 1421 h 44"/>
                <a:gd name="T12" fmla="+- 0 5299 5299"/>
                <a:gd name="T13" fmla="*/ T12 w 44"/>
                <a:gd name="T14" fmla="+- 0 1447 1412"/>
                <a:gd name="T15" fmla="*/ 1447 h 44"/>
                <a:gd name="T16" fmla="+- 0 5308 5299"/>
                <a:gd name="T17" fmla="*/ T16 w 44"/>
                <a:gd name="T18" fmla="+- 0 1455 1412"/>
                <a:gd name="T19" fmla="*/ 1455 h 44"/>
                <a:gd name="T20" fmla="+- 0 5334 5299"/>
                <a:gd name="T21" fmla="*/ T20 w 44"/>
                <a:gd name="T22" fmla="+- 0 1455 1412"/>
                <a:gd name="T23" fmla="*/ 1455 h 44"/>
                <a:gd name="T24" fmla="+- 0 5342 5299"/>
                <a:gd name="T25" fmla="*/ T24 w 44"/>
                <a:gd name="T26" fmla="+- 0 1447 1412"/>
                <a:gd name="T27" fmla="*/ 1447 h 44"/>
                <a:gd name="T28" fmla="+- 0 5342 5299"/>
                <a:gd name="T29" fmla="*/ T28 w 44"/>
                <a:gd name="T30" fmla="+- 0 1434 1412"/>
                <a:gd name="T31" fmla="*/ 1434 h 44"/>
                <a:gd name="T32" fmla="+- 0 5342 5299"/>
                <a:gd name="T33" fmla="*/ T32 w 44"/>
                <a:gd name="T34" fmla="+- 0 1421 1412"/>
                <a:gd name="T35" fmla="*/ 1421 h 44"/>
                <a:gd name="T36" fmla="+- 0 5334 5299"/>
                <a:gd name="T37" fmla="*/ T36 w 44"/>
                <a:gd name="T38" fmla="+- 0 1412 1412"/>
                <a:gd name="T39" fmla="*/ 141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docshape67"/>
            <p:cNvSpPr>
              <a:spLocks/>
            </p:cNvSpPr>
            <p:nvPr/>
          </p:nvSpPr>
          <p:spPr bwMode="auto">
            <a:xfrm>
              <a:off x="5299" y="1412"/>
              <a:ext cx="44" cy="44"/>
            </a:xfrm>
            <a:custGeom>
              <a:avLst/>
              <a:gdLst>
                <a:gd name="T0" fmla="+- 0 5342 5299"/>
                <a:gd name="T1" fmla="*/ T0 w 44"/>
                <a:gd name="T2" fmla="+- 0 1434 1412"/>
                <a:gd name="T3" fmla="*/ 1434 h 44"/>
                <a:gd name="T4" fmla="+- 0 5342 5299"/>
                <a:gd name="T5" fmla="*/ T4 w 44"/>
                <a:gd name="T6" fmla="+- 0 1421 1412"/>
                <a:gd name="T7" fmla="*/ 1421 h 44"/>
                <a:gd name="T8" fmla="+- 0 5334 5299"/>
                <a:gd name="T9" fmla="*/ T8 w 44"/>
                <a:gd name="T10" fmla="+- 0 1412 1412"/>
                <a:gd name="T11" fmla="*/ 1412 h 44"/>
                <a:gd name="T12" fmla="+- 0 5321 5299"/>
                <a:gd name="T13" fmla="*/ T12 w 44"/>
                <a:gd name="T14" fmla="+- 0 1412 1412"/>
                <a:gd name="T15" fmla="*/ 1412 h 44"/>
                <a:gd name="T16" fmla="+- 0 5308 5299"/>
                <a:gd name="T17" fmla="*/ T16 w 44"/>
                <a:gd name="T18" fmla="+- 0 1412 1412"/>
                <a:gd name="T19" fmla="*/ 1412 h 44"/>
                <a:gd name="T20" fmla="+- 0 5299 5299"/>
                <a:gd name="T21" fmla="*/ T20 w 44"/>
                <a:gd name="T22" fmla="+- 0 1421 1412"/>
                <a:gd name="T23" fmla="*/ 1421 h 44"/>
                <a:gd name="T24" fmla="+- 0 5299 5299"/>
                <a:gd name="T25" fmla="*/ T24 w 44"/>
                <a:gd name="T26" fmla="+- 0 1434 1412"/>
                <a:gd name="T27" fmla="*/ 1434 h 44"/>
                <a:gd name="T28" fmla="+- 0 5299 5299"/>
                <a:gd name="T29" fmla="*/ T28 w 44"/>
                <a:gd name="T30" fmla="+- 0 1447 1412"/>
                <a:gd name="T31" fmla="*/ 1447 h 44"/>
                <a:gd name="T32" fmla="+- 0 5308 5299"/>
                <a:gd name="T33" fmla="*/ T32 w 44"/>
                <a:gd name="T34" fmla="+- 0 1455 1412"/>
                <a:gd name="T35" fmla="*/ 1455 h 44"/>
                <a:gd name="T36" fmla="+- 0 5321 5299"/>
                <a:gd name="T37" fmla="*/ T36 w 44"/>
                <a:gd name="T38" fmla="+- 0 1455 1412"/>
                <a:gd name="T39" fmla="*/ 1455 h 44"/>
                <a:gd name="T40" fmla="+- 0 5334 5299"/>
                <a:gd name="T41" fmla="*/ T40 w 44"/>
                <a:gd name="T42" fmla="+- 0 1455 1412"/>
                <a:gd name="T43" fmla="*/ 1455 h 44"/>
                <a:gd name="T44" fmla="+- 0 5342 5299"/>
                <a:gd name="T45" fmla="*/ T44 w 44"/>
                <a:gd name="T46" fmla="+- 0 1447 1412"/>
                <a:gd name="T47" fmla="*/ 1447 h 44"/>
                <a:gd name="T48" fmla="+- 0 5342 5299"/>
                <a:gd name="T49" fmla="*/ T48 w 44"/>
                <a:gd name="T50" fmla="+- 0 1434 1412"/>
                <a:gd name="T51" fmla="*/ 143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docshape68"/>
            <p:cNvSpPr>
              <a:spLocks/>
            </p:cNvSpPr>
            <p:nvPr/>
          </p:nvSpPr>
          <p:spPr bwMode="auto">
            <a:xfrm>
              <a:off x="5532" y="1220"/>
              <a:ext cx="44" cy="44"/>
            </a:xfrm>
            <a:custGeom>
              <a:avLst/>
              <a:gdLst>
                <a:gd name="T0" fmla="+- 0 5567 5532"/>
                <a:gd name="T1" fmla="*/ T0 w 44"/>
                <a:gd name="T2" fmla="+- 0 1220 1220"/>
                <a:gd name="T3" fmla="*/ 1220 h 44"/>
                <a:gd name="T4" fmla="+- 0 5541 5532"/>
                <a:gd name="T5" fmla="*/ T4 w 44"/>
                <a:gd name="T6" fmla="+- 0 1220 1220"/>
                <a:gd name="T7" fmla="*/ 1220 h 44"/>
                <a:gd name="T8" fmla="+- 0 5532 5532"/>
                <a:gd name="T9" fmla="*/ T8 w 44"/>
                <a:gd name="T10" fmla="+- 0 1229 1220"/>
                <a:gd name="T11" fmla="*/ 1229 h 44"/>
                <a:gd name="T12" fmla="+- 0 5532 5532"/>
                <a:gd name="T13" fmla="*/ T12 w 44"/>
                <a:gd name="T14" fmla="+- 0 1255 1220"/>
                <a:gd name="T15" fmla="*/ 1255 h 44"/>
                <a:gd name="T16" fmla="+- 0 5541 5532"/>
                <a:gd name="T17" fmla="*/ T16 w 44"/>
                <a:gd name="T18" fmla="+- 0 1263 1220"/>
                <a:gd name="T19" fmla="*/ 1263 h 44"/>
                <a:gd name="T20" fmla="+- 0 5567 5532"/>
                <a:gd name="T21" fmla="*/ T20 w 44"/>
                <a:gd name="T22" fmla="+- 0 1263 1220"/>
                <a:gd name="T23" fmla="*/ 1263 h 44"/>
                <a:gd name="T24" fmla="+- 0 5576 5532"/>
                <a:gd name="T25" fmla="*/ T24 w 44"/>
                <a:gd name="T26" fmla="+- 0 1255 1220"/>
                <a:gd name="T27" fmla="*/ 1255 h 44"/>
                <a:gd name="T28" fmla="+- 0 5576 5532"/>
                <a:gd name="T29" fmla="*/ T28 w 44"/>
                <a:gd name="T30" fmla="+- 0 1242 1220"/>
                <a:gd name="T31" fmla="*/ 1242 h 44"/>
                <a:gd name="T32" fmla="+- 0 5576 5532"/>
                <a:gd name="T33" fmla="*/ T32 w 44"/>
                <a:gd name="T34" fmla="+- 0 1229 1220"/>
                <a:gd name="T35" fmla="*/ 1229 h 44"/>
                <a:gd name="T36" fmla="+- 0 5567 5532"/>
                <a:gd name="T37" fmla="*/ T36 w 44"/>
                <a:gd name="T38" fmla="+- 0 1220 1220"/>
                <a:gd name="T39" fmla="*/ 122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docshape69"/>
            <p:cNvSpPr>
              <a:spLocks/>
            </p:cNvSpPr>
            <p:nvPr/>
          </p:nvSpPr>
          <p:spPr bwMode="auto">
            <a:xfrm>
              <a:off x="5532" y="1220"/>
              <a:ext cx="44" cy="44"/>
            </a:xfrm>
            <a:custGeom>
              <a:avLst/>
              <a:gdLst>
                <a:gd name="T0" fmla="+- 0 5576 5532"/>
                <a:gd name="T1" fmla="*/ T0 w 44"/>
                <a:gd name="T2" fmla="+- 0 1242 1220"/>
                <a:gd name="T3" fmla="*/ 1242 h 44"/>
                <a:gd name="T4" fmla="+- 0 5576 5532"/>
                <a:gd name="T5" fmla="*/ T4 w 44"/>
                <a:gd name="T6" fmla="+- 0 1229 1220"/>
                <a:gd name="T7" fmla="*/ 1229 h 44"/>
                <a:gd name="T8" fmla="+- 0 5567 5532"/>
                <a:gd name="T9" fmla="*/ T8 w 44"/>
                <a:gd name="T10" fmla="+- 0 1220 1220"/>
                <a:gd name="T11" fmla="*/ 1220 h 44"/>
                <a:gd name="T12" fmla="+- 0 5554 5532"/>
                <a:gd name="T13" fmla="*/ T12 w 44"/>
                <a:gd name="T14" fmla="+- 0 1220 1220"/>
                <a:gd name="T15" fmla="*/ 1220 h 44"/>
                <a:gd name="T16" fmla="+- 0 5541 5532"/>
                <a:gd name="T17" fmla="*/ T16 w 44"/>
                <a:gd name="T18" fmla="+- 0 1220 1220"/>
                <a:gd name="T19" fmla="*/ 1220 h 44"/>
                <a:gd name="T20" fmla="+- 0 5532 5532"/>
                <a:gd name="T21" fmla="*/ T20 w 44"/>
                <a:gd name="T22" fmla="+- 0 1229 1220"/>
                <a:gd name="T23" fmla="*/ 1229 h 44"/>
                <a:gd name="T24" fmla="+- 0 5532 5532"/>
                <a:gd name="T25" fmla="*/ T24 w 44"/>
                <a:gd name="T26" fmla="+- 0 1242 1220"/>
                <a:gd name="T27" fmla="*/ 1242 h 44"/>
                <a:gd name="T28" fmla="+- 0 5532 5532"/>
                <a:gd name="T29" fmla="*/ T28 w 44"/>
                <a:gd name="T30" fmla="+- 0 1255 1220"/>
                <a:gd name="T31" fmla="*/ 1255 h 44"/>
                <a:gd name="T32" fmla="+- 0 5541 5532"/>
                <a:gd name="T33" fmla="*/ T32 w 44"/>
                <a:gd name="T34" fmla="+- 0 1263 1220"/>
                <a:gd name="T35" fmla="*/ 1263 h 44"/>
                <a:gd name="T36" fmla="+- 0 5554 5532"/>
                <a:gd name="T37" fmla="*/ T36 w 44"/>
                <a:gd name="T38" fmla="+- 0 1263 1220"/>
                <a:gd name="T39" fmla="*/ 1263 h 44"/>
                <a:gd name="T40" fmla="+- 0 5567 5532"/>
                <a:gd name="T41" fmla="*/ T40 w 44"/>
                <a:gd name="T42" fmla="+- 0 1263 1220"/>
                <a:gd name="T43" fmla="*/ 1263 h 44"/>
                <a:gd name="T44" fmla="+- 0 5576 5532"/>
                <a:gd name="T45" fmla="*/ T44 w 44"/>
                <a:gd name="T46" fmla="+- 0 1255 1220"/>
                <a:gd name="T47" fmla="*/ 1255 h 44"/>
                <a:gd name="T48" fmla="+- 0 5576 5532"/>
                <a:gd name="T49" fmla="*/ T48 w 44"/>
                <a:gd name="T50" fmla="+- 0 1242 1220"/>
                <a:gd name="T51" fmla="*/ 124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docshape70"/>
            <p:cNvSpPr>
              <a:spLocks/>
            </p:cNvSpPr>
            <p:nvPr/>
          </p:nvSpPr>
          <p:spPr bwMode="auto">
            <a:xfrm>
              <a:off x="5081" y="1796"/>
              <a:ext cx="44" cy="44"/>
            </a:xfrm>
            <a:custGeom>
              <a:avLst/>
              <a:gdLst>
                <a:gd name="T0" fmla="+- 0 5116 5081"/>
                <a:gd name="T1" fmla="*/ T0 w 44"/>
                <a:gd name="T2" fmla="+- 0 1797 1797"/>
                <a:gd name="T3" fmla="*/ 1797 h 44"/>
                <a:gd name="T4" fmla="+- 0 5090 5081"/>
                <a:gd name="T5" fmla="*/ T4 w 44"/>
                <a:gd name="T6" fmla="+- 0 1797 1797"/>
                <a:gd name="T7" fmla="*/ 1797 h 44"/>
                <a:gd name="T8" fmla="+- 0 5081 5081"/>
                <a:gd name="T9" fmla="*/ T8 w 44"/>
                <a:gd name="T10" fmla="+- 0 1805 1797"/>
                <a:gd name="T11" fmla="*/ 1805 h 44"/>
                <a:gd name="T12" fmla="+- 0 5081 5081"/>
                <a:gd name="T13" fmla="*/ T12 w 44"/>
                <a:gd name="T14" fmla="+- 0 1831 1797"/>
                <a:gd name="T15" fmla="*/ 1831 h 44"/>
                <a:gd name="T16" fmla="+- 0 5090 5081"/>
                <a:gd name="T17" fmla="*/ T16 w 44"/>
                <a:gd name="T18" fmla="+- 0 1840 1797"/>
                <a:gd name="T19" fmla="*/ 1840 h 44"/>
                <a:gd name="T20" fmla="+- 0 5116 5081"/>
                <a:gd name="T21" fmla="*/ T20 w 44"/>
                <a:gd name="T22" fmla="+- 0 1840 1797"/>
                <a:gd name="T23" fmla="*/ 1840 h 44"/>
                <a:gd name="T24" fmla="+- 0 5124 5081"/>
                <a:gd name="T25" fmla="*/ T24 w 44"/>
                <a:gd name="T26" fmla="+- 0 1831 1797"/>
                <a:gd name="T27" fmla="*/ 1831 h 44"/>
                <a:gd name="T28" fmla="+- 0 5124 5081"/>
                <a:gd name="T29" fmla="*/ T28 w 44"/>
                <a:gd name="T30" fmla="+- 0 1818 1797"/>
                <a:gd name="T31" fmla="*/ 1818 h 44"/>
                <a:gd name="T32" fmla="+- 0 5124 5081"/>
                <a:gd name="T33" fmla="*/ T32 w 44"/>
                <a:gd name="T34" fmla="+- 0 1805 1797"/>
                <a:gd name="T35" fmla="*/ 1805 h 44"/>
                <a:gd name="T36" fmla="+- 0 5116 5081"/>
                <a:gd name="T37" fmla="*/ T36 w 44"/>
                <a:gd name="T38" fmla="+- 0 1797 1797"/>
                <a:gd name="T39" fmla="*/ 179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docshape71"/>
            <p:cNvSpPr>
              <a:spLocks/>
            </p:cNvSpPr>
            <p:nvPr/>
          </p:nvSpPr>
          <p:spPr bwMode="auto">
            <a:xfrm>
              <a:off x="5081" y="1796"/>
              <a:ext cx="44" cy="44"/>
            </a:xfrm>
            <a:custGeom>
              <a:avLst/>
              <a:gdLst>
                <a:gd name="T0" fmla="+- 0 5124 5081"/>
                <a:gd name="T1" fmla="*/ T0 w 44"/>
                <a:gd name="T2" fmla="+- 0 1818 1797"/>
                <a:gd name="T3" fmla="*/ 1818 h 44"/>
                <a:gd name="T4" fmla="+- 0 5124 5081"/>
                <a:gd name="T5" fmla="*/ T4 w 44"/>
                <a:gd name="T6" fmla="+- 0 1805 1797"/>
                <a:gd name="T7" fmla="*/ 1805 h 44"/>
                <a:gd name="T8" fmla="+- 0 5116 5081"/>
                <a:gd name="T9" fmla="*/ T8 w 44"/>
                <a:gd name="T10" fmla="+- 0 1797 1797"/>
                <a:gd name="T11" fmla="*/ 1797 h 44"/>
                <a:gd name="T12" fmla="+- 0 5103 5081"/>
                <a:gd name="T13" fmla="*/ T12 w 44"/>
                <a:gd name="T14" fmla="+- 0 1797 1797"/>
                <a:gd name="T15" fmla="*/ 1797 h 44"/>
                <a:gd name="T16" fmla="+- 0 5090 5081"/>
                <a:gd name="T17" fmla="*/ T16 w 44"/>
                <a:gd name="T18" fmla="+- 0 1797 1797"/>
                <a:gd name="T19" fmla="*/ 1797 h 44"/>
                <a:gd name="T20" fmla="+- 0 5081 5081"/>
                <a:gd name="T21" fmla="*/ T20 w 44"/>
                <a:gd name="T22" fmla="+- 0 1805 1797"/>
                <a:gd name="T23" fmla="*/ 1805 h 44"/>
                <a:gd name="T24" fmla="+- 0 5081 5081"/>
                <a:gd name="T25" fmla="*/ T24 w 44"/>
                <a:gd name="T26" fmla="+- 0 1818 1797"/>
                <a:gd name="T27" fmla="*/ 1818 h 44"/>
                <a:gd name="T28" fmla="+- 0 5081 5081"/>
                <a:gd name="T29" fmla="*/ T28 w 44"/>
                <a:gd name="T30" fmla="+- 0 1831 1797"/>
                <a:gd name="T31" fmla="*/ 1831 h 44"/>
                <a:gd name="T32" fmla="+- 0 5090 5081"/>
                <a:gd name="T33" fmla="*/ T32 w 44"/>
                <a:gd name="T34" fmla="+- 0 1840 1797"/>
                <a:gd name="T35" fmla="*/ 1840 h 44"/>
                <a:gd name="T36" fmla="+- 0 5103 5081"/>
                <a:gd name="T37" fmla="*/ T36 w 44"/>
                <a:gd name="T38" fmla="+- 0 1840 1797"/>
                <a:gd name="T39" fmla="*/ 1840 h 44"/>
                <a:gd name="T40" fmla="+- 0 5116 5081"/>
                <a:gd name="T41" fmla="*/ T40 w 44"/>
                <a:gd name="T42" fmla="+- 0 1840 1797"/>
                <a:gd name="T43" fmla="*/ 1840 h 44"/>
                <a:gd name="T44" fmla="+- 0 5124 5081"/>
                <a:gd name="T45" fmla="*/ T44 w 44"/>
                <a:gd name="T46" fmla="+- 0 1831 1797"/>
                <a:gd name="T47" fmla="*/ 1831 h 44"/>
                <a:gd name="T48" fmla="+- 0 5124 5081"/>
                <a:gd name="T49" fmla="*/ T48 w 44"/>
                <a:gd name="T50" fmla="+- 0 1818 1797"/>
                <a:gd name="T51" fmla="*/ 181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docshape72"/>
            <p:cNvSpPr>
              <a:spLocks/>
            </p:cNvSpPr>
            <p:nvPr/>
          </p:nvSpPr>
          <p:spPr bwMode="auto">
            <a:xfrm>
              <a:off x="5541" y="1796"/>
              <a:ext cx="44" cy="44"/>
            </a:xfrm>
            <a:custGeom>
              <a:avLst/>
              <a:gdLst>
                <a:gd name="T0" fmla="+- 0 5576 5541"/>
                <a:gd name="T1" fmla="*/ T0 w 44"/>
                <a:gd name="T2" fmla="+- 0 1797 1797"/>
                <a:gd name="T3" fmla="*/ 1797 h 44"/>
                <a:gd name="T4" fmla="+- 0 5550 5541"/>
                <a:gd name="T5" fmla="*/ T4 w 44"/>
                <a:gd name="T6" fmla="+- 0 1797 1797"/>
                <a:gd name="T7" fmla="*/ 1797 h 44"/>
                <a:gd name="T8" fmla="+- 0 5541 5541"/>
                <a:gd name="T9" fmla="*/ T8 w 44"/>
                <a:gd name="T10" fmla="+- 0 1805 1797"/>
                <a:gd name="T11" fmla="*/ 1805 h 44"/>
                <a:gd name="T12" fmla="+- 0 5541 5541"/>
                <a:gd name="T13" fmla="*/ T12 w 44"/>
                <a:gd name="T14" fmla="+- 0 1831 1797"/>
                <a:gd name="T15" fmla="*/ 1831 h 44"/>
                <a:gd name="T16" fmla="+- 0 5550 5541"/>
                <a:gd name="T17" fmla="*/ T16 w 44"/>
                <a:gd name="T18" fmla="+- 0 1840 1797"/>
                <a:gd name="T19" fmla="*/ 1840 h 44"/>
                <a:gd name="T20" fmla="+- 0 5576 5541"/>
                <a:gd name="T21" fmla="*/ T20 w 44"/>
                <a:gd name="T22" fmla="+- 0 1840 1797"/>
                <a:gd name="T23" fmla="*/ 1840 h 44"/>
                <a:gd name="T24" fmla="+- 0 5584 5541"/>
                <a:gd name="T25" fmla="*/ T24 w 44"/>
                <a:gd name="T26" fmla="+- 0 1831 1797"/>
                <a:gd name="T27" fmla="*/ 1831 h 44"/>
                <a:gd name="T28" fmla="+- 0 5584 5541"/>
                <a:gd name="T29" fmla="*/ T28 w 44"/>
                <a:gd name="T30" fmla="+- 0 1818 1797"/>
                <a:gd name="T31" fmla="*/ 1818 h 44"/>
                <a:gd name="T32" fmla="+- 0 5584 5541"/>
                <a:gd name="T33" fmla="*/ T32 w 44"/>
                <a:gd name="T34" fmla="+- 0 1805 1797"/>
                <a:gd name="T35" fmla="*/ 1805 h 44"/>
                <a:gd name="T36" fmla="+- 0 5576 5541"/>
                <a:gd name="T37" fmla="*/ T36 w 44"/>
                <a:gd name="T38" fmla="+- 0 1797 1797"/>
                <a:gd name="T39" fmla="*/ 179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docshape73"/>
            <p:cNvSpPr>
              <a:spLocks/>
            </p:cNvSpPr>
            <p:nvPr/>
          </p:nvSpPr>
          <p:spPr bwMode="auto">
            <a:xfrm>
              <a:off x="5541" y="1796"/>
              <a:ext cx="44" cy="44"/>
            </a:xfrm>
            <a:custGeom>
              <a:avLst/>
              <a:gdLst>
                <a:gd name="T0" fmla="+- 0 5584 5541"/>
                <a:gd name="T1" fmla="*/ T0 w 44"/>
                <a:gd name="T2" fmla="+- 0 1818 1797"/>
                <a:gd name="T3" fmla="*/ 1818 h 44"/>
                <a:gd name="T4" fmla="+- 0 5584 5541"/>
                <a:gd name="T5" fmla="*/ T4 w 44"/>
                <a:gd name="T6" fmla="+- 0 1805 1797"/>
                <a:gd name="T7" fmla="*/ 1805 h 44"/>
                <a:gd name="T8" fmla="+- 0 5576 5541"/>
                <a:gd name="T9" fmla="*/ T8 w 44"/>
                <a:gd name="T10" fmla="+- 0 1797 1797"/>
                <a:gd name="T11" fmla="*/ 1797 h 44"/>
                <a:gd name="T12" fmla="+- 0 5563 5541"/>
                <a:gd name="T13" fmla="*/ T12 w 44"/>
                <a:gd name="T14" fmla="+- 0 1797 1797"/>
                <a:gd name="T15" fmla="*/ 1797 h 44"/>
                <a:gd name="T16" fmla="+- 0 5550 5541"/>
                <a:gd name="T17" fmla="*/ T16 w 44"/>
                <a:gd name="T18" fmla="+- 0 1797 1797"/>
                <a:gd name="T19" fmla="*/ 1797 h 44"/>
                <a:gd name="T20" fmla="+- 0 5541 5541"/>
                <a:gd name="T21" fmla="*/ T20 w 44"/>
                <a:gd name="T22" fmla="+- 0 1805 1797"/>
                <a:gd name="T23" fmla="*/ 1805 h 44"/>
                <a:gd name="T24" fmla="+- 0 5541 5541"/>
                <a:gd name="T25" fmla="*/ T24 w 44"/>
                <a:gd name="T26" fmla="+- 0 1818 1797"/>
                <a:gd name="T27" fmla="*/ 1818 h 44"/>
                <a:gd name="T28" fmla="+- 0 5541 5541"/>
                <a:gd name="T29" fmla="*/ T28 w 44"/>
                <a:gd name="T30" fmla="+- 0 1831 1797"/>
                <a:gd name="T31" fmla="*/ 1831 h 44"/>
                <a:gd name="T32" fmla="+- 0 5550 5541"/>
                <a:gd name="T33" fmla="*/ T32 w 44"/>
                <a:gd name="T34" fmla="+- 0 1840 1797"/>
                <a:gd name="T35" fmla="*/ 1840 h 44"/>
                <a:gd name="T36" fmla="+- 0 5563 5541"/>
                <a:gd name="T37" fmla="*/ T36 w 44"/>
                <a:gd name="T38" fmla="+- 0 1840 1797"/>
                <a:gd name="T39" fmla="*/ 1840 h 44"/>
                <a:gd name="T40" fmla="+- 0 5576 5541"/>
                <a:gd name="T41" fmla="*/ T40 w 44"/>
                <a:gd name="T42" fmla="+- 0 1840 1797"/>
                <a:gd name="T43" fmla="*/ 1840 h 44"/>
                <a:gd name="T44" fmla="+- 0 5584 5541"/>
                <a:gd name="T45" fmla="*/ T44 w 44"/>
                <a:gd name="T46" fmla="+- 0 1831 1797"/>
                <a:gd name="T47" fmla="*/ 1831 h 44"/>
                <a:gd name="T48" fmla="+- 0 5584 5541"/>
                <a:gd name="T49" fmla="*/ T48 w 44"/>
                <a:gd name="T50" fmla="+- 0 1818 1797"/>
                <a:gd name="T51" fmla="*/ 181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docshape74"/>
            <p:cNvSpPr>
              <a:spLocks/>
            </p:cNvSpPr>
            <p:nvPr/>
          </p:nvSpPr>
          <p:spPr bwMode="auto">
            <a:xfrm>
              <a:off x="5672" y="1649"/>
              <a:ext cx="44" cy="44"/>
            </a:xfrm>
            <a:custGeom>
              <a:avLst/>
              <a:gdLst>
                <a:gd name="T0" fmla="+- 0 5707 5673"/>
                <a:gd name="T1" fmla="*/ T0 w 44"/>
                <a:gd name="T2" fmla="+- 0 1650 1650"/>
                <a:gd name="T3" fmla="*/ 1650 h 44"/>
                <a:gd name="T4" fmla="+- 0 5681 5673"/>
                <a:gd name="T5" fmla="*/ T4 w 44"/>
                <a:gd name="T6" fmla="+- 0 1650 1650"/>
                <a:gd name="T7" fmla="*/ 1650 h 44"/>
                <a:gd name="T8" fmla="+- 0 5673 5673"/>
                <a:gd name="T9" fmla="*/ T8 w 44"/>
                <a:gd name="T10" fmla="+- 0 1658 1650"/>
                <a:gd name="T11" fmla="*/ 1658 h 44"/>
                <a:gd name="T12" fmla="+- 0 5673 5673"/>
                <a:gd name="T13" fmla="*/ T12 w 44"/>
                <a:gd name="T14" fmla="+- 0 1684 1650"/>
                <a:gd name="T15" fmla="*/ 1684 h 44"/>
                <a:gd name="T16" fmla="+- 0 5681 5673"/>
                <a:gd name="T17" fmla="*/ T16 w 44"/>
                <a:gd name="T18" fmla="+- 0 1693 1650"/>
                <a:gd name="T19" fmla="*/ 1693 h 44"/>
                <a:gd name="T20" fmla="+- 0 5707 5673"/>
                <a:gd name="T21" fmla="*/ T20 w 44"/>
                <a:gd name="T22" fmla="+- 0 1693 1650"/>
                <a:gd name="T23" fmla="*/ 1693 h 44"/>
                <a:gd name="T24" fmla="+- 0 5716 5673"/>
                <a:gd name="T25" fmla="*/ T24 w 44"/>
                <a:gd name="T26" fmla="+- 0 1684 1650"/>
                <a:gd name="T27" fmla="*/ 1684 h 44"/>
                <a:gd name="T28" fmla="+- 0 5716 5673"/>
                <a:gd name="T29" fmla="*/ T28 w 44"/>
                <a:gd name="T30" fmla="+- 0 1671 1650"/>
                <a:gd name="T31" fmla="*/ 1671 h 44"/>
                <a:gd name="T32" fmla="+- 0 5716 5673"/>
                <a:gd name="T33" fmla="*/ T32 w 44"/>
                <a:gd name="T34" fmla="+- 0 1658 1650"/>
                <a:gd name="T35" fmla="*/ 1658 h 44"/>
                <a:gd name="T36" fmla="+- 0 5707 5673"/>
                <a:gd name="T37" fmla="*/ T36 w 44"/>
                <a:gd name="T38" fmla="+- 0 1650 1650"/>
                <a:gd name="T39" fmla="*/ 165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docshape75"/>
            <p:cNvSpPr>
              <a:spLocks/>
            </p:cNvSpPr>
            <p:nvPr/>
          </p:nvSpPr>
          <p:spPr bwMode="auto">
            <a:xfrm>
              <a:off x="5672" y="1649"/>
              <a:ext cx="44" cy="44"/>
            </a:xfrm>
            <a:custGeom>
              <a:avLst/>
              <a:gdLst>
                <a:gd name="T0" fmla="+- 0 5716 5673"/>
                <a:gd name="T1" fmla="*/ T0 w 44"/>
                <a:gd name="T2" fmla="+- 0 1671 1650"/>
                <a:gd name="T3" fmla="*/ 1671 h 44"/>
                <a:gd name="T4" fmla="+- 0 5716 5673"/>
                <a:gd name="T5" fmla="*/ T4 w 44"/>
                <a:gd name="T6" fmla="+- 0 1658 1650"/>
                <a:gd name="T7" fmla="*/ 1658 h 44"/>
                <a:gd name="T8" fmla="+- 0 5707 5673"/>
                <a:gd name="T9" fmla="*/ T8 w 44"/>
                <a:gd name="T10" fmla="+- 0 1650 1650"/>
                <a:gd name="T11" fmla="*/ 1650 h 44"/>
                <a:gd name="T12" fmla="+- 0 5694 5673"/>
                <a:gd name="T13" fmla="*/ T12 w 44"/>
                <a:gd name="T14" fmla="+- 0 1650 1650"/>
                <a:gd name="T15" fmla="*/ 1650 h 44"/>
                <a:gd name="T16" fmla="+- 0 5681 5673"/>
                <a:gd name="T17" fmla="*/ T16 w 44"/>
                <a:gd name="T18" fmla="+- 0 1650 1650"/>
                <a:gd name="T19" fmla="*/ 1650 h 44"/>
                <a:gd name="T20" fmla="+- 0 5673 5673"/>
                <a:gd name="T21" fmla="*/ T20 w 44"/>
                <a:gd name="T22" fmla="+- 0 1658 1650"/>
                <a:gd name="T23" fmla="*/ 1658 h 44"/>
                <a:gd name="T24" fmla="+- 0 5673 5673"/>
                <a:gd name="T25" fmla="*/ T24 w 44"/>
                <a:gd name="T26" fmla="+- 0 1671 1650"/>
                <a:gd name="T27" fmla="*/ 1671 h 44"/>
                <a:gd name="T28" fmla="+- 0 5673 5673"/>
                <a:gd name="T29" fmla="*/ T28 w 44"/>
                <a:gd name="T30" fmla="+- 0 1684 1650"/>
                <a:gd name="T31" fmla="*/ 1684 h 44"/>
                <a:gd name="T32" fmla="+- 0 5681 5673"/>
                <a:gd name="T33" fmla="*/ T32 w 44"/>
                <a:gd name="T34" fmla="+- 0 1693 1650"/>
                <a:gd name="T35" fmla="*/ 1693 h 44"/>
                <a:gd name="T36" fmla="+- 0 5694 5673"/>
                <a:gd name="T37" fmla="*/ T36 w 44"/>
                <a:gd name="T38" fmla="+- 0 1693 1650"/>
                <a:gd name="T39" fmla="*/ 1693 h 44"/>
                <a:gd name="T40" fmla="+- 0 5707 5673"/>
                <a:gd name="T41" fmla="*/ T40 w 44"/>
                <a:gd name="T42" fmla="+- 0 1693 1650"/>
                <a:gd name="T43" fmla="*/ 1693 h 44"/>
                <a:gd name="T44" fmla="+- 0 5716 5673"/>
                <a:gd name="T45" fmla="*/ T44 w 44"/>
                <a:gd name="T46" fmla="+- 0 1684 1650"/>
                <a:gd name="T47" fmla="*/ 1684 h 44"/>
                <a:gd name="T48" fmla="+- 0 5716 5673"/>
                <a:gd name="T49" fmla="*/ T48 w 44"/>
                <a:gd name="T50" fmla="+- 0 1671 1650"/>
                <a:gd name="T51" fmla="*/ 167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docshape76"/>
            <p:cNvSpPr>
              <a:spLocks/>
            </p:cNvSpPr>
            <p:nvPr/>
          </p:nvSpPr>
          <p:spPr bwMode="auto">
            <a:xfrm>
              <a:off x="5679" y="1416"/>
              <a:ext cx="44" cy="44"/>
            </a:xfrm>
            <a:custGeom>
              <a:avLst/>
              <a:gdLst>
                <a:gd name="T0" fmla="+- 0 5714 5679"/>
                <a:gd name="T1" fmla="*/ T0 w 44"/>
                <a:gd name="T2" fmla="+- 0 1417 1417"/>
                <a:gd name="T3" fmla="*/ 1417 h 44"/>
                <a:gd name="T4" fmla="+- 0 5688 5679"/>
                <a:gd name="T5" fmla="*/ T4 w 44"/>
                <a:gd name="T6" fmla="+- 0 1417 1417"/>
                <a:gd name="T7" fmla="*/ 1417 h 44"/>
                <a:gd name="T8" fmla="+- 0 5679 5679"/>
                <a:gd name="T9" fmla="*/ T8 w 44"/>
                <a:gd name="T10" fmla="+- 0 1425 1417"/>
                <a:gd name="T11" fmla="*/ 1425 h 44"/>
                <a:gd name="T12" fmla="+- 0 5679 5679"/>
                <a:gd name="T13" fmla="*/ T12 w 44"/>
                <a:gd name="T14" fmla="+- 0 1451 1417"/>
                <a:gd name="T15" fmla="*/ 1451 h 44"/>
                <a:gd name="T16" fmla="+- 0 5688 5679"/>
                <a:gd name="T17" fmla="*/ T16 w 44"/>
                <a:gd name="T18" fmla="+- 0 1460 1417"/>
                <a:gd name="T19" fmla="*/ 1460 h 44"/>
                <a:gd name="T20" fmla="+- 0 5714 5679"/>
                <a:gd name="T21" fmla="*/ T20 w 44"/>
                <a:gd name="T22" fmla="+- 0 1460 1417"/>
                <a:gd name="T23" fmla="*/ 1460 h 44"/>
                <a:gd name="T24" fmla="+- 0 5722 5679"/>
                <a:gd name="T25" fmla="*/ T24 w 44"/>
                <a:gd name="T26" fmla="+- 0 1451 1417"/>
                <a:gd name="T27" fmla="*/ 1451 h 44"/>
                <a:gd name="T28" fmla="+- 0 5722 5679"/>
                <a:gd name="T29" fmla="*/ T28 w 44"/>
                <a:gd name="T30" fmla="+- 0 1438 1417"/>
                <a:gd name="T31" fmla="*/ 1438 h 44"/>
                <a:gd name="T32" fmla="+- 0 5722 5679"/>
                <a:gd name="T33" fmla="*/ T32 w 44"/>
                <a:gd name="T34" fmla="+- 0 1425 1417"/>
                <a:gd name="T35" fmla="*/ 1425 h 44"/>
                <a:gd name="T36" fmla="+- 0 5714 5679"/>
                <a:gd name="T37" fmla="*/ T36 w 44"/>
                <a:gd name="T38" fmla="+- 0 1417 1417"/>
                <a:gd name="T39" fmla="*/ 141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docshape77"/>
            <p:cNvSpPr>
              <a:spLocks/>
            </p:cNvSpPr>
            <p:nvPr/>
          </p:nvSpPr>
          <p:spPr bwMode="auto">
            <a:xfrm>
              <a:off x="5679" y="1416"/>
              <a:ext cx="44" cy="44"/>
            </a:xfrm>
            <a:custGeom>
              <a:avLst/>
              <a:gdLst>
                <a:gd name="T0" fmla="+- 0 5722 5679"/>
                <a:gd name="T1" fmla="*/ T0 w 44"/>
                <a:gd name="T2" fmla="+- 0 1438 1417"/>
                <a:gd name="T3" fmla="*/ 1438 h 44"/>
                <a:gd name="T4" fmla="+- 0 5722 5679"/>
                <a:gd name="T5" fmla="*/ T4 w 44"/>
                <a:gd name="T6" fmla="+- 0 1425 1417"/>
                <a:gd name="T7" fmla="*/ 1425 h 44"/>
                <a:gd name="T8" fmla="+- 0 5714 5679"/>
                <a:gd name="T9" fmla="*/ T8 w 44"/>
                <a:gd name="T10" fmla="+- 0 1417 1417"/>
                <a:gd name="T11" fmla="*/ 1417 h 44"/>
                <a:gd name="T12" fmla="+- 0 5701 5679"/>
                <a:gd name="T13" fmla="*/ T12 w 44"/>
                <a:gd name="T14" fmla="+- 0 1417 1417"/>
                <a:gd name="T15" fmla="*/ 1417 h 44"/>
                <a:gd name="T16" fmla="+- 0 5688 5679"/>
                <a:gd name="T17" fmla="*/ T16 w 44"/>
                <a:gd name="T18" fmla="+- 0 1417 1417"/>
                <a:gd name="T19" fmla="*/ 1417 h 44"/>
                <a:gd name="T20" fmla="+- 0 5679 5679"/>
                <a:gd name="T21" fmla="*/ T20 w 44"/>
                <a:gd name="T22" fmla="+- 0 1425 1417"/>
                <a:gd name="T23" fmla="*/ 1425 h 44"/>
                <a:gd name="T24" fmla="+- 0 5679 5679"/>
                <a:gd name="T25" fmla="*/ T24 w 44"/>
                <a:gd name="T26" fmla="+- 0 1438 1417"/>
                <a:gd name="T27" fmla="*/ 1438 h 44"/>
                <a:gd name="T28" fmla="+- 0 5679 5679"/>
                <a:gd name="T29" fmla="*/ T28 w 44"/>
                <a:gd name="T30" fmla="+- 0 1451 1417"/>
                <a:gd name="T31" fmla="*/ 1451 h 44"/>
                <a:gd name="T32" fmla="+- 0 5688 5679"/>
                <a:gd name="T33" fmla="*/ T32 w 44"/>
                <a:gd name="T34" fmla="+- 0 1460 1417"/>
                <a:gd name="T35" fmla="*/ 1460 h 44"/>
                <a:gd name="T36" fmla="+- 0 5701 5679"/>
                <a:gd name="T37" fmla="*/ T36 w 44"/>
                <a:gd name="T38" fmla="+- 0 1460 1417"/>
                <a:gd name="T39" fmla="*/ 1460 h 44"/>
                <a:gd name="T40" fmla="+- 0 5714 5679"/>
                <a:gd name="T41" fmla="*/ T40 w 44"/>
                <a:gd name="T42" fmla="+- 0 1460 1417"/>
                <a:gd name="T43" fmla="*/ 1460 h 44"/>
                <a:gd name="T44" fmla="+- 0 5722 5679"/>
                <a:gd name="T45" fmla="*/ T44 w 44"/>
                <a:gd name="T46" fmla="+- 0 1451 1417"/>
                <a:gd name="T47" fmla="*/ 1451 h 44"/>
                <a:gd name="T48" fmla="+- 0 5722 5679"/>
                <a:gd name="T49" fmla="*/ T48 w 44"/>
                <a:gd name="T50" fmla="+- 0 1438 1417"/>
                <a:gd name="T51" fmla="*/ 143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docshape78"/>
            <p:cNvSpPr>
              <a:spLocks/>
            </p:cNvSpPr>
            <p:nvPr/>
          </p:nvSpPr>
          <p:spPr bwMode="auto">
            <a:xfrm>
              <a:off x="5664" y="1088"/>
              <a:ext cx="44" cy="44"/>
            </a:xfrm>
            <a:custGeom>
              <a:avLst/>
              <a:gdLst>
                <a:gd name="T0" fmla="+- 0 5699 5664"/>
                <a:gd name="T1" fmla="*/ T0 w 44"/>
                <a:gd name="T2" fmla="+- 0 1088 1088"/>
                <a:gd name="T3" fmla="*/ 1088 h 44"/>
                <a:gd name="T4" fmla="+- 0 5673 5664"/>
                <a:gd name="T5" fmla="*/ T4 w 44"/>
                <a:gd name="T6" fmla="+- 0 1088 1088"/>
                <a:gd name="T7" fmla="*/ 1088 h 44"/>
                <a:gd name="T8" fmla="+- 0 5664 5664"/>
                <a:gd name="T9" fmla="*/ T8 w 44"/>
                <a:gd name="T10" fmla="+- 0 1097 1088"/>
                <a:gd name="T11" fmla="*/ 1097 h 44"/>
                <a:gd name="T12" fmla="+- 0 5664 5664"/>
                <a:gd name="T13" fmla="*/ T12 w 44"/>
                <a:gd name="T14" fmla="+- 0 1123 1088"/>
                <a:gd name="T15" fmla="*/ 1123 h 44"/>
                <a:gd name="T16" fmla="+- 0 5673 5664"/>
                <a:gd name="T17" fmla="*/ T16 w 44"/>
                <a:gd name="T18" fmla="+- 0 1132 1088"/>
                <a:gd name="T19" fmla="*/ 1132 h 44"/>
                <a:gd name="T20" fmla="+- 0 5699 5664"/>
                <a:gd name="T21" fmla="*/ T20 w 44"/>
                <a:gd name="T22" fmla="+- 0 1132 1088"/>
                <a:gd name="T23" fmla="*/ 1132 h 44"/>
                <a:gd name="T24" fmla="+- 0 5707 5664"/>
                <a:gd name="T25" fmla="*/ T24 w 44"/>
                <a:gd name="T26" fmla="+- 0 1123 1088"/>
                <a:gd name="T27" fmla="*/ 1123 h 44"/>
                <a:gd name="T28" fmla="+- 0 5707 5664"/>
                <a:gd name="T29" fmla="*/ T28 w 44"/>
                <a:gd name="T30" fmla="+- 0 1110 1088"/>
                <a:gd name="T31" fmla="*/ 1110 h 44"/>
                <a:gd name="T32" fmla="+- 0 5707 5664"/>
                <a:gd name="T33" fmla="*/ T32 w 44"/>
                <a:gd name="T34" fmla="+- 0 1097 1088"/>
                <a:gd name="T35" fmla="*/ 1097 h 44"/>
                <a:gd name="T36" fmla="+- 0 5699 5664"/>
                <a:gd name="T37" fmla="*/ T36 w 44"/>
                <a:gd name="T38" fmla="+- 0 1088 1088"/>
                <a:gd name="T39" fmla="*/ 108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docshape79"/>
            <p:cNvSpPr>
              <a:spLocks/>
            </p:cNvSpPr>
            <p:nvPr/>
          </p:nvSpPr>
          <p:spPr bwMode="auto">
            <a:xfrm>
              <a:off x="5664" y="1088"/>
              <a:ext cx="44" cy="44"/>
            </a:xfrm>
            <a:custGeom>
              <a:avLst/>
              <a:gdLst>
                <a:gd name="T0" fmla="+- 0 5707 5664"/>
                <a:gd name="T1" fmla="*/ T0 w 44"/>
                <a:gd name="T2" fmla="+- 0 1110 1088"/>
                <a:gd name="T3" fmla="*/ 1110 h 44"/>
                <a:gd name="T4" fmla="+- 0 5707 5664"/>
                <a:gd name="T5" fmla="*/ T4 w 44"/>
                <a:gd name="T6" fmla="+- 0 1097 1088"/>
                <a:gd name="T7" fmla="*/ 1097 h 44"/>
                <a:gd name="T8" fmla="+- 0 5699 5664"/>
                <a:gd name="T9" fmla="*/ T8 w 44"/>
                <a:gd name="T10" fmla="+- 0 1088 1088"/>
                <a:gd name="T11" fmla="*/ 1088 h 44"/>
                <a:gd name="T12" fmla="+- 0 5686 5664"/>
                <a:gd name="T13" fmla="*/ T12 w 44"/>
                <a:gd name="T14" fmla="+- 0 1088 1088"/>
                <a:gd name="T15" fmla="*/ 1088 h 44"/>
                <a:gd name="T16" fmla="+- 0 5673 5664"/>
                <a:gd name="T17" fmla="*/ T16 w 44"/>
                <a:gd name="T18" fmla="+- 0 1088 1088"/>
                <a:gd name="T19" fmla="*/ 1088 h 44"/>
                <a:gd name="T20" fmla="+- 0 5664 5664"/>
                <a:gd name="T21" fmla="*/ T20 w 44"/>
                <a:gd name="T22" fmla="+- 0 1097 1088"/>
                <a:gd name="T23" fmla="*/ 1097 h 44"/>
                <a:gd name="T24" fmla="+- 0 5664 5664"/>
                <a:gd name="T25" fmla="*/ T24 w 44"/>
                <a:gd name="T26" fmla="+- 0 1110 1088"/>
                <a:gd name="T27" fmla="*/ 1110 h 44"/>
                <a:gd name="T28" fmla="+- 0 5664 5664"/>
                <a:gd name="T29" fmla="*/ T28 w 44"/>
                <a:gd name="T30" fmla="+- 0 1123 1088"/>
                <a:gd name="T31" fmla="*/ 1123 h 44"/>
                <a:gd name="T32" fmla="+- 0 5673 5664"/>
                <a:gd name="T33" fmla="*/ T32 w 44"/>
                <a:gd name="T34" fmla="+- 0 1132 1088"/>
                <a:gd name="T35" fmla="*/ 1132 h 44"/>
                <a:gd name="T36" fmla="+- 0 5686 5664"/>
                <a:gd name="T37" fmla="*/ T36 w 44"/>
                <a:gd name="T38" fmla="+- 0 1132 1088"/>
                <a:gd name="T39" fmla="*/ 1132 h 44"/>
                <a:gd name="T40" fmla="+- 0 5699 5664"/>
                <a:gd name="T41" fmla="*/ T40 w 44"/>
                <a:gd name="T42" fmla="+- 0 1132 1088"/>
                <a:gd name="T43" fmla="*/ 1132 h 44"/>
                <a:gd name="T44" fmla="+- 0 5707 5664"/>
                <a:gd name="T45" fmla="*/ T44 w 44"/>
                <a:gd name="T46" fmla="+- 0 1123 1088"/>
                <a:gd name="T47" fmla="*/ 1123 h 44"/>
                <a:gd name="T48" fmla="+- 0 5707 5664"/>
                <a:gd name="T49" fmla="*/ T48 w 44"/>
                <a:gd name="T50" fmla="+- 0 1110 1088"/>
                <a:gd name="T51" fmla="*/ 111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docshape80"/>
            <p:cNvSpPr>
              <a:spLocks/>
            </p:cNvSpPr>
            <p:nvPr/>
          </p:nvSpPr>
          <p:spPr bwMode="auto">
            <a:xfrm>
              <a:off x="5607" y="885"/>
              <a:ext cx="44" cy="44"/>
            </a:xfrm>
            <a:custGeom>
              <a:avLst/>
              <a:gdLst>
                <a:gd name="T0" fmla="+- 0 5643 5608"/>
                <a:gd name="T1" fmla="*/ T0 w 44"/>
                <a:gd name="T2" fmla="+- 0 885 885"/>
                <a:gd name="T3" fmla="*/ 885 h 44"/>
                <a:gd name="T4" fmla="+- 0 5617 5608"/>
                <a:gd name="T5" fmla="*/ T4 w 44"/>
                <a:gd name="T6" fmla="+- 0 885 885"/>
                <a:gd name="T7" fmla="*/ 885 h 44"/>
                <a:gd name="T8" fmla="+- 0 5608 5608"/>
                <a:gd name="T9" fmla="*/ T8 w 44"/>
                <a:gd name="T10" fmla="+- 0 894 885"/>
                <a:gd name="T11" fmla="*/ 894 h 44"/>
                <a:gd name="T12" fmla="+- 0 5608 5608"/>
                <a:gd name="T13" fmla="*/ T12 w 44"/>
                <a:gd name="T14" fmla="+- 0 920 885"/>
                <a:gd name="T15" fmla="*/ 920 h 44"/>
                <a:gd name="T16" fmla="+- 0 5617 5608"/>
                <a:gd name="T17" fmla="*/ T16 w 44"/>
                <a:gd name="T18" fmla="+- 0 929 885"/>
                <a:gd name="T19" fmla="*/ 929 h 44"/>
                <a:gd name="T20" fmla="+- 0 5643 5608"/>
                <a:gd name="T21" fmla="*/ T20 w 44"/>
                <a:gd name="T22" fmla="+- 0 929 885"/>
                <a:gd name="T23" fmla="*/ 929 h 44"/>
                <a:gd name="T24" fmla="+- 0 5651 5608"/>
                <a:gd name="T25" fmla="*/ T24 w 44"/>
                <a:gd name="T26" fmla="+- 0 920 885"/>
                <a:gd name="T27" fmla="*/ 920 h 44"/>
                <a:gd name="T28" fmla="+- 0 5651 5608"/>
                <a:gd name="T29" fmla="*/ T28 w 44"/>
                <a:gd name="T30" fmla="+- 0 907 885"/>
                <a:gd name="T31" fmla="*/ 907 h 44"/>
                <a:gd name="T32" fmla="+- 0 5651 5608"/>
                <a:gd name="T33" fmla="*/ T32 w 44"/>
                <a:gd name="T34" fmla="+- 0 894 885"/>
                <a:gd name="T35" fmla="*/ 894 h 44"/>
                <a:gd name="T36" fmla="+- 0 5643 5608"/>
                <a:gd name="T37" fmla="*/ T36 w 44"/>
                <a:gd name="T38" fmla="+- 0 885 885"/>
                <a:gd name="T39" fmla="*/ 88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docshape81"/>
            <p:cNvSpPr>
              <a:spLocks/>
            </p:cNvSpPr>
            <p:nvPr/>
          </p:nvSpPr>
          <p:spPr bwMode="auto">
            <a:xfrm>
              <a:off x="5607" y="885"/>
              <a:ext cx="44" cy="44"/>
            </a:xfrm>
            <a:custGeom>
              <a:avLst/>
              <a:gdLst>
                <a:gd name="T0" fmla="+- 0 5651 5608"/>
                <a:gd name="T1" fmla="*/ T0 w 44"/>
                <a:gd name="T2" fmla="+- 0 907 885"/>
                <a:gd name="T3" fmla="*/ 907 h 44"/>
                <a:gd name="T4" fmla="+- 0 5651 5608"/>
                <a:gd name="T5" fmla="*/ T4 w 44"/>
                <a:gd name="T6" fmla="+- 0 894 885"/>
                <a:gd name="T7" fmla="*/ 894 h 44"/>
                <a:gd name="T8" fmla="+- 0 5643 5608"/>
                <a:gd name="T9" fmla="*/ T8 w 44"/>
                <a:gd name="T10" fmla="+- 0 885 885"/>
                <a:gd name="T11" fmla="*/ 885 h 44"/>
                <a:gd name="T12" fmla="+- 0 5630 5608"/>
                <a:gd name="T13" fmla="*/ T12 w 44"/>
                <a:gd name="T14" fmla="+- 0 885 885"/>
                <a:gd name="T15" fmla="*/ 885 h 44"/>
                <a:gd name="T16" fmla="+- 0 5617 5608"/>
                <a:gd name="T17" fmla="*/ T16 w 44"/>
                <a:gd name="T18" fmla="+- 0 885 885"/>
                <a:gd name="T19" fmla="*/ 885 h 44"/>
                <a:gd name="T20" fmla="+- 0 5608 5608"/>
                <a:gd name="T21" fmla="*/ T20 w 44"/>
                <a:gd name="T22" fmla="+- 0 894 885"/>
                <a:gd name="T23" fmla="*/ 894 h 44"/>
                <a:gd name="T24" fmla="+- 0 5608 5608"/>
                <a:gd name="T25" fmla="*/ T24 w 44"/>
                <a:gd name="T26" fmla="+- 0 907 885"/>
                <a:gd name="T27" fmla="*/ 907 h 44"/>
                <a:gd name="T28" fmla="+- 0 5608 5608"/>
                <a:gd name="T29" fmla="*/ T28 w 44"/>
                <a:gd name="T30" fmla="+- 0 920 885"/>
                <a:gd name="T31" fmla="*/ 920 h 44"/>
                <a:gd name="T32" fmla="+- 0 5617 5608"/>
                <a:gd name="T33" fmla="*/ T32 w 44"/>
                <a:gd name="T34" fmla="+- 0 929 885"/>
                <a:gd name="T35" fmla="*/ 929 h 44"/>
                <a:gd name="T36" fmla="+- 0 5630 5608"/>
                <a:gd name="T37" fmla="*/ T36 w 44"/>
                <a:gd name="T38" fmla="+- 0 929 885"/>
                <a:gd name="T39" fmla="*/ 929 h 44"/>
                <a:gd name="T40" fmla="+- 0 5643 5608"/>
                <a:gd name="T41" fmla="*/ T40 w 44"/>
                <a:gd name="T42" fmla="+- 0 929 885"/>
                <a:gd name="T43" fmla="*/ 929 h 44"/>
                <a:gd name="T44" fmla="+- 0 5651 5608"/>
                <a:gd name="T45" fmla="*/ T44 w 44"/>
                <a:gd name="T46" fmla="+- 0 920 885"/>
                <a:gd name="T47" fmla="*/ 920 h 44"/>
                <a:gd name="T48" fmla="+- 0 5651 5608"/>
                <a:gd name="T49" fmla="*/ T48 w 44"/>
                <a:gd name="T50" fmla="+- 0 907 885"/>
                <a:gd name="T51" fmla="*/ 90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docshape82"/>
            <p:cNvSpPr>
              <a:spLocks/>
            </p:cNvSpPr>
            <p:nvPr/>
          </p:nvSpPr>
          <p:spPr bwMode="auto">
            <a:xfrm>
              <a:off x="5318" y="999"/>
              <a:ext cx="44" cy="44"/>
            </a:xfrm>
            <a:custGeom>
              <a:avLst/>
              <a:gdLst>
                <a:gd name="T0" fmla="+- 0 5353 5319"/>
                <a:gd name="T1" fmla="*/ T0 w 44"/>
                <a:gd name="T2" fmla="+- 0 1000 1000"/>
                <a:gd name="T3" fmla="*/ 1000 h 44"/>
                <a:gd name="T4" fmla="+- 0 5327 5319"/>
                <a:gd name="T5" fmla="*/ T4 w 44"/>
                <a:gd name="T6" fmla="+- 0 1000 1000"/>
                <a:gd name="T7" fmla="*/ 1000 h 44"/>
                <a:gd name="T8" fmla="+- 0 5319 5319"/>
                <a:gd name="T9" fmla="*/ T8 w 44"/>
                <a:gd name="T10" fmla="+- 0 1008 1000"/>
                <a:gd name="T11" fmla="*/ 1008 h 44"/>
                <a:gd name="T12" fmla="+- 0 5319 5319"/>
                <a:gd name="T13" fmla="*/ T12 w 44"/>
                <a:gd name="T14" fmla="+- 0 1034 1000"/>
                <a:gd name="T15" fmla="*/ 1034 h 44"/>
                <a:gd name="T16" fmla="+- 0 5327 5319"/>
                <a:gd name="T17" fmla="*/ T16 w 44"/>
                <a:gd name="T18" fmla="+- 0 1043 1000"/>
                <a:gd name="T19" fmla="*/ 1043 h 44"/>
                <a:gd name="T20" fmla="+- 0 5353 5319"/>
                <a:gd name="T21" fmla="*/ T20 w 44"/>
                <a:gd name="T22" fmla="+- 0 1043 1000"/>
                <a:gd name="T23" fmla="*/ 1043 h 44"/>
                <a:gd name="T24" fmla="+- 0 5362 5319"/>
                <a:gd name="T25" fmla="*/ T24 w 44"/>
                <a:gd name="T26" fmla="+- 0 1034 1000"/>
                <a:gd name="T27" fmla="*/ 1034 h 44"/>
                <a:gd name="T28" fmla="+- 0 5362 5319"/>
                <a:gd name="T29" fmla="*/ T28 w 44"/>
                <a:gd name="T30" fmla="+- 0 1021 1000"/>
                <a:gd name="T31" fmla="*/ 1021 h 44"/>
                <a:gd name="T32" fmla="+- 0 5362 5319"/>
                <a:gd name="T33" fmla="*/ T32 w 44"/>
                <a:gd name="T34" fmla="+- 0 1008 1000"/>
                <a:gd name="T35" fmla="*/ 1008 h 44"/>
                <a:gd name="T36" fmla="+- 0 5353 5319"/>
                <a:gd name="T37" fmla="*/ T36 w 44"/>
                <a:gd name="T38" fmla="+- 0 1000 1000"/>
                <a:gd name="T39" fmla="*/ 100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docshape83"/>
            <p:cNvSpPr>
              <a:spLocks/>
            </p:cNvSpPr>
            <p:nvPr/>
          </p:nvSpPr>
          <p:spPr bwMode="auto">
            <a:xfrm>
              <a:off x="5318" y="999"/>
              <a:ext cx="44" cy="44"/>
            </a:xfrm>
            <a:custGeom>
              <a:avLst/>
              <a:gdLst>
                <a:gd name="T0" fmla="+- 0 5362 5319"/>
                <a:gd name="T1" fmla="*/ T0 w 44"/>
                <a:gd name="T2" fmla="+- 0 1021 1000"/>
                <a:gd name="T3" fmla="*/ 1021 h 44"/>
                <a:gd name="T4" fmla="+- 0 5362 5319"/>
                <a:gd name="T5" fmla="*/ T4 w 44"/>
                <a:gd name="T6" fmla="+- 0 1008 1000"/>
                <a:gd name="T7" fmla="*/ 1008 h 44"/>
                <a:gd name="T8" fmla="+- 0 5353 5319"/>
                <a:gd name="T9" fmla="*/ T8 w 44"/>
                <a:gd name="T10" fmla="+- 0 1000 1000"/>
                <a:gd name="T11" fmla="*/ 1000 h 44"/>
                <a:gd name="T12" fmla="+- 0 5340 5319"/>
                <a:gd name="T13" fmla="*/ T12 w 44"/>
                <a:gd name="T14" fmla="+- 0 1000 1000"/>
                <a:gd name="T15" fmla="*/ 1000 h 44"/>
                <a:gd name="T16" fmla="+- 0 5327 5319"/>
                <a:gd name="T17" fmla="*/ T16 w 44"/>
                <a:gd name="T18" fmla="+- 0 1000 1000"/>
                <a:gd name="T19" fmla="*/ 1000 h 44"/>
                <a:gd name="T20" fmla="+- 0 5319 5319"/>
                <a:gd name="T21" fmla="*/ T20 w 44"/>
                <a:gd name="T22" fmla="+- 0 1008 1000"/>
                <a:gd name="T23" fmla="*/ 1008 h 44"/>
                <a:gd name="T24" fmla="+- 0 5319 5319"/>
                <a:gd name="T25" fmla="*/ T24 w 44"/>
                <a:gd name="T26" fmla="+- 0 1021 1000"/>
                <a:gd name="T27" fmla="*/ 1021 h 44"/>
                <a:gd name="T28" fmla="+- 0 5319 5319"/>
                <a:gd name="T29" fmla="*/ T28 w 44"/>
                <a:gd name="T30" fmla="+- 0 1034 1000"/>
                <a:gd name="T31" fmla="*/ 1034 h 44"/>
                <a:gd name="T32" fmla="+- 0 5327 5319"/>
                <a:gd name="T33" fmla="*/ T32 w 44"/>
                <a:gd name="T34" fmla="+- 0 1043 1000"/>
                <a:gd name="T35" fmla="*/ 1043 h 44"/>
                <a:gd name="T36" fmla="+- 0 5340 5319"/>
                <a:gd name="T37" fmla="*/ T36 w 44"/>
                <a:gd name="T38" fmla="+- 0 1043 1000"/>
                <a:gd name="T39" fmla="*/ 1043 h 44"/>
                <a:gd name="T40" fmla="+- 0 5353 5319"/>
                <a:gd name="T41" fmla="*/ T40 w 44"/>
                <a:gd name="T42" fmla="+- 0 1043 1000"/>
                <a:gd name="T43" fmla="*/ 1043 h 44"/>
                <a:gd name="T44" fmla="+- 0 5362 5319"/>
                <a:gd name="T45" fmla="*/ T44 w 44"/>
                <a:gd name="T46" fmla="+- 0 1034 1000"/>
                <a:gd name="T47" fmla="*/ 1034 h 44"/>
                <a:gd name="T48" fmla="+- 0 5362 5319"/>
                <a:gd name="T49" fmla="*/ T48 w 44"/>
                <a:gd name="T50" fmla="+- 0 1021 1000"/>
                <a:gd name="T51" fmla="*/ 102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docshape84"/>
            <p:cNvSpPr>
              <a:spLocks/>
            </p:cNvSpPr>
            <p:nvPr/>
          </p:nvSpPr>
          <p:spPr bwMode="auto">
            <a:xfrm>
              <a:off x="5148" y="855"/>
              <a:ext cx="44" cy="44"/>
            </a:xfrm>
            <a:custGeom>
              <a:avLst/>
              <a:gdLst>
                <a:gd name="T0" fmla="+- 0 5183 5148"/>
                <a:gd name="T1" fmla="*/ T0 w 44"/>
                <a:gd name="T2" fmla="+- 0 855 855"/>
                <a:gd name="T3" fmla="*/ 855 h 44"/>
                <a:gd name="T4" fmla="+- 0 5157 5148"/>
                <a:gd name="T5" fmla="*/ T4 w 44"/>
                <a:gd name="T6" fmla="+- 0 855 855"/>
                <a:gd name="T7" fmla="*/ 855 h 44"/>
                <a:gd name="T8" fmla="+- 0 5148 5148"/>
                <a:gd name="T9" fmla="*/ T8 w 44"/>
                <a:gd name="T10" fmla="+- 0 864 855"/>
                <a:gd name="T11" fmla="*/ 864 h 44"/>
                <a:gd name="T12" fmla="+- 0 5148 5148"/>
                <a:gd name="T13" fmla="*/ T12 w 44"/>
                <a:gd name="T14" fmla="+- 0 890 855"/>
                <a:gd name="T15" fmla="*/ 890 h 44"/>
                <a:gd name="T16" fmla="+- 0 5157 5148"/>
                <a:gd name="T17" fmla="*/ T16 w 44"/>
                <a:gd name="T18" fmla="+- 0 898 855"/>
                <a:gd name="T19" fmla="*/ 898 h 44"/>
                <a:gd name="T20" fmla="+- 0 5183 5148"/>
                <a:gd name="T21" fmla="*/ T20 w 44"/>
                <a:gd name="T22" fmla="+- 0 898 855"/>
                <a:gd name="T23" fmla="*/ 898 h 44"/>
                <a:gd name="T24" fmla="+- 0 5191 5148"/>
                <a:gd name="T25" fmla="*/ T24 w 44"/>
                <a:gd name="T26" fmla="+- 0 890 855"/>
                <a:gd name="T27" fmla="*/ 890 h 44"/>
                <a:gd name="T28" fmla="+- 0 5191 5148"/>
                <a:gd name="T29" fmla="*/ T28 w 44"/>
                <a:gd name="T30" fmla="+- 0 877 855"/>
                <a:gd name="T31" fmla="*/ 877 h 44"/>
                <a:gd name="T32" fmla="+- 0 5191 5148"/>
                <a:gd name="T33" fmla="*/ T32 w 44"/>
                <a:gd name="T34" fmla="+- 0 864 855"/>
                <a:gd name="T35" fmla="*/ 864 h 44"/>
                <a:gd name="T36" fmla="+- 0 5183 5148"/>
                <a:gd name="T37" fmla="*/ T36 w 44"/>
                <a:gd name="T38" fmla="+- 0 855 855"/>
                <a:gd name="T39" fmla="*/ 85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docshape85"/>
            <p:cNvSpPr>
              <a:spLocks/>
            </p:cNvSpPr>
            <p:nvPr/>
          </p:nvSpPr>
          <p:spPr bwMode="auto">
            <a:xfrm>
              <a:off x="5148" y="855"/>
              <a:ext cx="44" cy="44"/>
            </a:xfrm>
            <a:custGeom>
              <a:avLst/>
              <a:gdLst>
                <a:gd name="T0" fmla="+- 0 5191 5148"/>
                <a:gd name="T1" fmla="*/ T0 w 44"/>
                <a:gd name="T2" fmla="+- 0 877 855"/>
                <a:gd name="T3" fmla="*/ 877 h 44"/>
                <a:gd name="T4" fmla="+- 0 5191 5148"/>
                <a:gd name="T5" fmla="*/ T4 w 44"/>
                <a:gd name="T6" fmla="+- 0 864 855"/>
                <a:gd name="T7" fmla="*/ 864 h 44"/>
                <a:gd name="T8" fmla="+- 0 5183 5148"/>
                <a:gd name="T9" fmla="*/ T8 w 44"/>
                <a:gd name="T10" fmla="+- 0 855 855"/>
                <a:gd name="T11" fmla="*/ 855 h 44"/>
                <a:gd name="T12" fmla="+- 0 5170 5148"/>
                <a:gd name="T13" fmla="*/ T12 w 44"/>
                <a:gd name="T14" fmla="+- 0 855 855"/>
                <a:gd name="T15" fmla="*/ 855 h 44"/>
                <a:gd name="T16" fmla="+- 0 5157 5148"/>
                <a:gd name="T17" fmla="*/ T16 w 44"/>
                <a:gd name="T18" fmla="+- 0 855 855"/>
                <a:gd name="T19" fmla="*/ 855 h 44"/>
                <a:gd name="T20" fmla="+- 0 5148 5148"/>
                <a:gd name="T21" fmla="*/ T20 w 44"/>
                <a:gd name="T22" fmla="+- 0 864 855"/>
                <a:gd name="T23" fmla="*/ 864 h 44"/>
                <a:gd name="T24" fmla="+- 0 5148 5148"/>
                <a:gd name="T25" fmla="*/ T24 w 44"/>
                <a:gd name="T26" fmla="+- 0 877 855"/>
                <a:gd name="T27" fmla="*/ 877 h 44"/>
                <a:gd name="T28" fmla="+- 0 5148 5148"/>
                <a:gd name="T29" fmla="*/ T28 w 44"/>
                <a:gd name="T30" fmla="+- 0 890 855"/>
                <a:gd name="T31" fmla="*/ 890 h 44"/>
                <a:gd name="T32" fmla="+- 0 5157 5148"/>
                <a:gd name="T33" fmla="*/ T32 w 44"/>
                <a:gd name="T34" fmla="+- 0 898 855"/>
                <a:gd name="T35" fmla="*/ 898 h 44"/>
                <a:gd name="T36" fmla="+- 0 5170 5148"/>
                <a:gd name="T37" fmla="*/ T36 w 44"/>
                <a:gd name="T38" fmla="+- 0 898 855"/>
                <a:gd name="T39" fmla="*/ 898 h 44"/>
                <a:gd name="T40" fmla="+- 0 5183 5148"/>
                <a:gd name="T41" fmla="*/ T40 w 44"/>
                <a:gd name="T42" fmla="+- 0 898 855"/>
                <a:gd name="T43" fmla="*/ 898 h 44"/>
                <a:gd name="T44" fmla="+- 0 5191 5148"/>
                <a:gd name="T45" fmla="*/ T44 w 44"/>
                <a:gd name="T46" fmla="+- 0 890 855"/>
                <a:gd name="T47" fmla="*/ 890 h 44"/>
                <a:gd name="T48" fmla="+- 0 5191 5148"/>
                <a:gd name="T49" fmla="*/ T48 w 44"/>
                <a:gd name="T50" fmla="+- 0 877 855"/>
                <a:gd name="T51" fmla="*/ 87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docshape86"/>
            <p:cNvSpPr>
              <a:spLocks/>
            </p:cNvSpPr>
            <p:nvPr/>
          </p:nvSpPr>
          <p:spPr bwMode="auto">
            <a:xfrm>
              <a:off x="5394" y="744"/>
              <a:ext cx="44" cy="44"/>
            </a:xfrm>
            <a:custGeom>
              <a:avLst/>
              <a:gdLst>
                <a:gd name="T0" fmla="+- 0 5429 5394"/>
                <a:gd name="T1" fmla="*/ T0 w 44"/>
                <a:gd name="T2" fmla="+- 0 745 745"/>
                <a:gd name="T3" fmla="*/ 745 h 44"/>
                <a:gd name="T4" fmla="+- 0 5403 5394"/>
                <a:gd name="T5" fmla="*/ T4 w 44"/>
                <a:gd name="T6" fmla="+- 0 745 745"/>
                <a:gd name="T7" fmla="*/ 745 h 44"/>
                <a:gd name="T8" fmla="+- 0 5394 5394"/>
                <a:gd name="T9" fmla="*/ T8 w 44"/>
                <a:gd name="T10" fmla="+- 0 754 745"/>
                <a:gd name="T11" fmla="*/ 754 h 44"/>
                <a:gd name="T12" fmla="+- 0 5394 5394"/>
                <a:gd name="T13" fmla="*/ T12 w 44"/>
                <a:gd name="T14" fmla="+- 0 780 745"/>
                <a:gd name="T15" fmla="*/ 780 h 44"/>
                <a:gd name="T16" fmla="+- 0 5403 5394"/>
                <a:gd name="T17" fmla="*/ T16 w 44"/>
                <a:gd name="T18" fmla="+- 0 788 745"/>
                <a:gd name="T19" fmla="*/ 788 h 44"/>
                <a:gd name="T20" fmla="+- 0 5429 5394"/>
                <a:gd name="T21" fmla="*/ T20 w 44"/>
                <a:gd name="T22" fmla="+- 0 788 745"/>
                <a:gd name="T23" fmla="*/ 788 h 44"/>
                <a:gd name="T24" fmla="+- 0 5437 5394"/>
                <a:gd name="T25" fmla="*/ T24 w 44"/>
                <a:gd name="T26" fmla="+- 0 780 745"/>
                <a:gd name="T27" fmla="*/ 780 h 44"/>
                <a:gd name="T28" fmla="+- 0 5437 5394"/>
                <a:gd name="T29" fmla="*/ T28 w 44"/>
                <a:gd name="T30" fmla="+- 0 767 745"/>
                <a:gd name="T31" fmla="*/ 767 h 44"/>
                <a:gd name="T32" fmla="+- 0 5437 5394"/>
                <a:gd name="T33" fmla="*/ T32 w 44"/>
                <a:gd name="T34" fmla="+- 0 754 745"/>
                <a:gd name="T35" fmla="*/ 754 h 44"/>
                <a:gd name="T36" fmla="+- 0 5429 5394"/>
                <a:gd name="T37" fmla="*/ T36 w 44"/>
                <a:gd name="T38" fmla="+- 0 745 745"/>
                <a:gd name="T39" fmla="*/ 74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docshape87"/>
            <p:cNvSpPr>
              <a:spLocks/>
            </p:cNvSpPr>
            <p:nvPr/>
          </p:nvSpPr>
          <p:spPr bwMode="auto">
            <a:xfrm>
              <a:off x="5394" y="744"/>
              <a:ext cx="44" cy="44"/>
            </a:xfrm>
            <a:custGeom>
              <a:avLst/>
              <a:gdLst>
                <a:gd name="T0" fmla="+- 0 5437 5394"/>
                <a:gd name="T1" fmla="*/ T0 w 44"/>
                <a:gd name="T2" fmla="+- 0 767 745"/>
                <a:gd name="T3" fmla="*/ 767 h 44"/>
                <a:gd name="T4" fmla="+- 0 5437 5394"/>
                <a:gd name="T5" fmla="*/ T4 w 44"/>
                <a:gd name="T6" fmla="+- 0 754 745"/>
                <a:gd name="T7" fmla="*/ 754 h 44"/>
                <a:gd name="T8" fmla="+- 0 5429 5394"/>
                <a:gd name="T9" fmla="*/ T8 w 44"/>
                <a:gd name="T10" fmla="+- 0 745 745"/>
                <a:gd name="T11" fmla="*/ 745 h 44"/>
                <a:gd name="T12" fmla="+- 0 5416 5394"/>
                <a:gd name="T13" fmla="*/ T12 w 44"/>
                <a:gd name="T14" fmla="+- 0 745 745"/>
                <a:gd name="T15" fmla="*/ 745 h 44"/>
                <a:gd name="T16" fmla="+- 0 5403 5394"/>
                <a:gd name="T17" fmla="*/ T16 w 44"/>
                <a:gd name="T18" fmla="+- 0 745 745"/>
                <a:gd name="T19" fmla="*/ 745 h 44"/>
                <a:gd name="T20" fmla="+- 0 5394 5394"/>
                <a:gd name="T21" fmla="*/ T20 w 44"/>
                <a:gd name="T22" fmla="+- 0 754 745"/>
                <a:gd name="T23" fmla="*/ 754 h 44"/>
                <a:gd name="T24" fmla="+- 0 5394 5394"/>
                <a:gd name="T25" fmla="*/ T24 w 44"/>
                <a:gd name="T26" fmla="+- 0 767 745"/>
                <a:gd name="T27" fmla="*/ 767 h 44"/>
                <a:gd name="T28" fmla="+- 0 5394 5394"/>
                <a:gd name="T29" fmla="*/ T28 w 44"/>
                <a:gd name="T30" fmla="+- 0 780 745"/>
                <a:gd name="T31" fmla="*/ 780 h 44"/>
                <a:gd name="T32" fmla="+- 0 5403 5394"/>
                <a:gd name="T33" fmla="*/ T32 w 44"/>
                <a:gd name="T34" fmla="+- 0 788 745"/>
                <a:gd name="T35" fmla="*/ 788 h 44"/>
                <a:gd name="T36" fmla="+- 0 5416 5394"/>
                <a:gd name="T37" fmla="*/ T36 w 44"/>
                <a:gd name="T38" fmla="+- 0 788 745"/>
                <a:gd name="T39" fmla="*/ 788 h 44"/>
                <a:gd name="T40" fmla="+- 0 5429 5394"/>
                <a:gd name="T41" fmla="*/ T40 w 44"/>
                <a:gd name="T42" fmla="+- 0 788 745"/>
                <a:gd name="T43" fmla="*/ 788 h 44"/>
                <a:gd name="T44" fmla="+- 0 5437 5394"/>
                <a:gd name="T45" fmla="*/ T44 w 44"/>
                <a:gd name="T46" fmla="+- 0 780 745"/>
                <a:gd name="T47" fmla="*/ 780 h 44"/>
                <a:gd name="T48" fmla="+- 0 5437 5394"/>
                <a:gd name="T49" fmla="*/ T48 w 44"/>
                <a:gd name="T50" fmla="+- 0 767 745"/>
                <a:gd name="T51" fmla="*/ 76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docshape88"/>
            <p:cNvSpPr>
              <a:spLocks/>
            </p:cNvSpPr>
            <p:nvPr/>
          </p:nvSpPr>
          <p:spPr bwMode="auto">
            <a:xfrm>
              <a:off x="6501" y="1196"/>
              <a:ext cx="44" cy="44"/>
            </a:xfrm>
            <a:custGeom>
              <a:avLst/>
              <a:gdLst>
                <a:gd name="T0" fmla="+- 0 6536 6502"/>
                <a:gd name="T1" fmla="*/ T0 w 44"/>
                <a:gd name="T2" fmla="+- 0 1196 1196"/>
                <a:gd name="T3" fmla="*/ 1196 h 44"/>
                <a:gd name="T4" fmla="+- 0 6511 6502"/>
                <a:gd name="T5" fmla="*/ T4 w 44"/>
                <a:gd name="T6" fmla="+- 0 1196 1196"/>
                <a:gd name="T7" fmla="*/ 1196 h 44"/>
                <a:gd name="T8" fmla="+- 0 6502 6502"/>
                <a:gd name="T9" fmla="*/ T8 w 44"/>
                <a:gd name="T10" fmla="+- 0 1205 1196"/>
                <a:gd name="T11" fmla="*/ 1205 h 44"/>
                <a:gd name="T12" fmla="+- 0 6502 6502"/>
                <a:gd name="T13" fmla="*/ T12 w 44"/>
                <a:gd name="T14" fmla="+- 0 1231 1196"/>
                <a:gd name="T15" fmla="*/ 1231 h 44"/>
                <a:gd name="T16" fmla="+- 0 6511 6502"/>
                <a:gd name="T17" fmla="*/ T16 w 44"/>
                <a:gd name="T18" fmla="+- 0 1240 1196"/>
                <a:gd name="T19" fmla="*/ 1240 h 44"/>
                <a:gd name="T20" fmla="+- 0 6536 6502"/>
                <a:gd name="T21" fmla="*/ T20 w 44"/>
                <a:gd name="T22" fmla="+- 0 1240 1196"/>
                <a:gd name="T23" fmla="*/ 1240 h 44"/>
                <a:gd name="T24" fmla="+- 0 6545 6502"/>
                <a:gd name="T25" fmla="*/ T24 w 44"/>
                <a:gd name="T26" fmla="+- 0 1231 1196"/>
                <a:gd name="T27" fmla="*/ 1231 h 44"/>
                <a:gd name="T28" fmla="+- 0 6545 6502"/>
                <a:gd name="T29" fmla="*/ T28 w 44"/>
                <a:gd name="T30" fmla="+- 0 1218 1196"/>
                <a:gd name="T31" fmla="*/ 1218 h 44"/>
                <a:gd name="T32" fmla="+- 0 6545 6502"/>
                <a:gd name="T33" fmla="*/ T32 w 44"/>
                <a:gd name="T34" fmla="+- 0 1205 1196"/>
                <a:gd name="T35" fmla="*/ 1205 h 44"/>
                <a:gd name="T36" fmla="+- 0 6536 6502"/>
                <a:gd name="T37" fmla="*/ T36 w 44"/>
                <a:gd name="T38" fmla="+- 0 1196 1196"/>
                <a:gd name="T39" fmla="*/ 119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docshape89"/>
            <p:cNvSpPr>
              <a:spLocks/>
            </p:cNvSpPr>
            <p:nvPr/>
          </p:nvSpPr>
          <p:spPr bwMode="auto">
            <a:xfrm>
              <a:off x="6501" y="1196"/>
              <a:ext cx="44" cy="44"/>
            </a:xfrm>
            <a:custGeom>
              <a:avLst/>
              <a:gdLst>
                <a:gd name="T0" fmla="+- 0 6545 6502"/>
                <a:gd name="T1" fmla="*/ T0 w 44"/>
                <a:gd name="T2" fmla="+- 0 1218 1196"/>
                <a:gd name="T3" fmla="*/ 1218 h 44"/>
                <a:gd name="T4" fmla="+- 0 6545 6502"/>
                <a:gd name="T5" fmla="*/ T4 w 44"/>
                <a:gd name="T6" fmla="+- 0 1205 1196"/>
                <a:gd name="T7" fmla="*/ 1205 h 44"/>
                <a:gd name="T8" fmla="+- 0 6536 6502"/>
                <a:gd name="T9" fmla="*/ T8 w 44"/>
                <a:gd name="T10" fmla="+- 0 1196 1196"/>
                <a:gd name="T11" fmla="*/ 1196 h 44"/>
                <a:gd name="T12" fmla="+- 0 6524 6502"/>
                <a:gd name="T13" fmla="*/ T12 w 44"/>
                <a:gd name="T14" fmla="+- 0 1196 1196"/>
                <a:gd name="T15" fmla="*/ 1196 h 44"/>
                <a:gd name="T16" fmla="+- 0 6511 6502"/>
                <a:gd name="T17" fmla="*/ T16 w 44"/>
                <a:gd name="T18" fmla="+- 0 1196 1196"/>
                <a:gd name="T19" fmla="*/ 1196 h 44"/>
                <a:gd name="T20" fmla="+- 0 6502 6502"/>
                <a:gd name="T21" fmla="*/ T20 w 44"/>
                <a:gd name="T22" fmla="+- 0 1205 1196"/>
                <a:gd name="T23" fmla="*/ 1205 h 44"/>
                <a:gd name="T24" fmla="+- 0 6502 6502"/>
                <a:gd name="T25" fmla="*/ T24 w 44"/>
                <a:gd name="T26" fmla="+- 0 1218 1196"/>
                <a:gd name="T27" fmla="*/ 1218 h 44"/>
                <a:gd name="T28" fmla="+- 0 6502 6502"/>
                <a:gd name="T29" fmla="*/ T28 w 44"/>
                <a:gd name="T30" fmla="+- 0 1231 1196"/>
                <a:gd name="T31" fmla="*/ 1231 h 44"/>
                <a:gd name="T32" fmla="+- 0 6511 6502"/>
                <a:gd name="T33" fmla="*/ T32 w 44"/>
                <a:gd name="T34" fmla="+- 0 1240 1196"/>
                <a:gd name="T35" fmla="*/ 1240 h 44"/>
                <a:gd name="T36" fmla="+- 0 6524 6502"/>
                <a:gd name="T37" fmla="*/ T36 w 44"/>
                <a:gd name="T38" fmla="+- 0 1240 1196"/>
                <a:gd name="T39" fmla="*/ 1240 h 44"/>
                <a:gd name="T40" fmla="+- 0 6536 6502"/>
                <a:gd name="T41" fmla="*/ T40 w 44"/>
                <a:gd name="T42" fmla="+- 0 1240 1196"/>
                <a:gd name="T43" fmla="*/ 1240 h 44"/>
                <a:gd name="T44" fmla="+- 0 6545 6502"/>
                <a:gd name="T45" fmla="*/ T44 w 44"/>
                <a:gd name="T46" fmla="+- 0 1231 1196"/>
                <a:gd name="T47" fmla="*/ 1231 h 44"/>
                <a:gd name="T48" fmla="+- 0 6545 6502"/>
                <a:gd name="T49" fmla="*/ T48 w 44"/>
                <a:gd name="T50" fmla="+- 0 1218 1196"/>
                <a:gd name="T51" fmla="*/ 121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docshape90"/>
            <p:cNvSpPr>
              <a:spLocks/>
            </p:cNvSpPr>
            <p:nvPr/>
          </p:nvSpPr>
          <p:spPr bwMode="auto">
            <a:xfrm>
              <a:off x="6335" y="1595"/>
              <a:ext cx="44" cy="44"/>
            </a:xfrm>
            <a:custGeom>
              <a:avLst/>
              <a:gdLst>
                <a:gd name="T0" fmla="+- 0 6370 6336"/>
                <a:gd name="T1" fmla="*/ T0 w 44"/>
                <a:gd name="T2" fmla="+- 0 1596 1596"/>
                <a:gd name="T3" fmla="*/ 1596 h 44"/>
                <a:gd name="T4" fmla="+- 0 6344 6336"/>
                <a:gd name="T5" fmla="*/ T4 w 44"/>
                <a:gd name="T6" fmla="+- 0 1596 1596"/>
                <a:gd name="T7" fmla="*/ 1596 h 44"/>
                <a:gd name="T8" fmla="+- 0 6336 6336"/>
                <a:gd name="T9" fmla="*/ T8 w 44"/>
                <a:gd name="T10" fmla="+- 0 1604 1596"/>
                <a:gd name="T11" fmla="*/ 1604 h 44"/>
                <a:gd name="T12" fmla="+- 0 6336 6336"/>
                <a:gd name="T13" fmla="*/ T12 w 44"/>
                <a:gd name="T14" fmla="+- 0 1630 1596"/>
                <a:gd name="T15" fmla="*/ 1630 h 44"/>
                <a:gd name="T16" fmla="+- 0 6344 6336"/>
                <a:gd name="T17" fmla="*/ T16 w 44"/>
                <a:gd name="T18" fmla="+- 0 1639 1596"/>
                <a:gd name="T19" fmla="*/ 1639 h 44"/>
                <a:gd name="T20" fmla="+- 0 6370 6336"/>
                <a:gd name="T21" fmla="*/ T20 w 44"/>
                <a:gd name="T22" fmla="+- 0 1639 1596"/>
                <a:gd name="T23" fmla="*/ 1639 h 44"/>
                <a:gd name="T24" fmla="+- 0 6379 6336"/>
                <a:gd name="T25" fmla="*/ T24 w 44"/>
                <a:gd name="T26" fmla="+- 0 1630 1596"/>
                <a:gd name="T27" fmla="*/ 1630 h 44"/>
                <a:gd name="T28" fmla="+- 0 6379 6336"/>
                <a:gd name="T29" fmla="*/ T28 w 44"/>
                <a:gd name="T30" fmla="+- 0 1617 1596"/>
                <a:gd name="T31" fmla="*/ 1617 h 44"/>
                <a:gd name="T32" fmla="+- 0 6379 6336"/>
                <a:gd name="T33" fmla="*/ T32 w 44"/>
                <a:gd name="T34" fmla="+- 0 1604 1596"/>
                <a:gd name="T35" fmla="*/ 1604 h 44"/>
                <a:gd name="T36" fmla="+- 0 6370 6336"/>
                <a:gd name="T37" fmla="*/ T36 w 44"/>
                <a:gd name="T38" fmla="+- 0 1596 1596"/>
                <a:gd name="T39" fmla="*/ 159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docshape91"/>
            <p:cNvSpPr>
              <a:spLocks/>
            </p:cNvSpPr>
            <p:nvPr/>
          </p:nvSpPr>
          <p:spPr bwMode="auto">
            <a:xfrm>
              <a:off x="6335" y="1595"/>
              <a:ext cx="44" cy="44"/>
            </a:xfrm>
            <a:custGeom>
              <a:avLst/>
              <a:gdLst>
                <a:gd name="T0" fmla="+- 0 6379 6336"/>
                <a:gd name="T1" fmla="*/ T0 w 44"/>
                <a:gd name="T2" fmla="+- 0 1617 1596"/>
                <a:gd name="T3" fmla="*/ 1617 h 44"/>
                <a:gd name="T4" fmla="+- 0 6379 6336"/>
                <a:gd name="T5" fmla="*/ T4 w 44"/>
                <a:gd name="T6" fmla="+- 0 1604 1596"/>
                <a:gd name="T7" fmla="*/ 1604 h 44"/>
                <a:gd name="T8" fmla="+- 0 6370 6336"/>
                <a:gd name="T9" fmla="*/ T8 w 44"/>
                <a:gd name="T10" fmla="+- 0 1596 1596"/>
                <a:gd name="T11" fmla="*/ 1596 h 44"/>
                <a:gd name="T12" fmla="+- 0 6357 6336"/>
                <a:gd name="T13" fmla="*/ T12 w 44"/>
                <a:gd name="T14" fmla="+- 0 1596 1596"/>
                <a:gd name="T15" fmla="*/ 1596 h 44"/>
                <a:gd name="T16" fmla="+- 0 6344 6336"/>
                <a:gd name="T17" fmla="*/ T16 w 44"/>
                <a:gd name="T18" fmla="+- 0 1596 1596"/>
                <a:gd name="T19" fmla="*/ 1596 h 44"/>
                <a:gd name="T20" fmla="+- 0 6336 6336"/>
                <a:gd name="T21" fmla="*/ T20 w 44"/>
                <a:gd name="T22" fmla="+- 0 1604 1596"/>
                <a:gd name="T23" fmla="*/ 1604 h 44"/>
                <a:gd name="T24" fmla="+- 0 6336 6336"/>
                <a:gd name="T25" fmla="*/ T24 w 44"/>
                <a:gd name="T26" fmla="+- 0 1617 1596"/>
                <a:gd name="T27" fmla="*/ 1617 h 44"/>
                <a:gd name="T28" fmla="+- 0 6336 6336"/>
                <a:gd name="T29" fmla="*/ T28 w 44"/>
                <a:gd name="T30" fmla="+- 0 1630 1596"/>
                <a:gd name="T31" fmla="*/ 1630 h 44"/>
                <a:gd name="T32" fmla="+- 0 6344 6336"/>
                <a:gd name="T33" fmla="*/ T32 w 44"/>
                <a:gd name="T34" fmla="+- 0 1639 1596"/>
                <a:gd name="T35" fmla="*/ 1639 h 44"/>
                <a:gd name="T36" fmla="+- 0 6357 6336"/>
                <a:gd name="T37" fmla="*/ T36 w 44"/>
                <a:gd name="T38" fmla="+- 0 1639 1596"/>
                <a:gd name="T39" fmla="*/ 1639 h 44"/>
                <a:gd name="T40" fmla="+- 0 6370 6336"/>
                <a:gd name="T41" fmla="*/ T40 w 44"/>
                <a:gd name="T42" fmla="+- 0 1639 1596"/>
                <a:gd name="T43" fmla="*/ 1639 h 44"/>
                <a:gd name="T44" fmla="+- 0 6379 6336"/>
                <a:gd name="T45" fmla="*/ T44 w 44"/>
                <a:gd name="T46" fmla="+- 0 1630 1596"/>
                <a:gd name="T47" fmla="*/ 1630 h 44"/>
                <a:gd name="T48" fmla="+- 0 6379 6336"/>
                <a:gd name="T49" fmla="*/ T48 w 44"/>
                <a:gd name="T50" fmla="+- 0 1617 1596"/>
                <a:gd name="T51" fmla="*/ 161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docshape92"/>
            <p:cNvSpPr>
              <a:spLocks/>
            </p:cNvSpPr>
            <p:nvPr/>
          </p:nvSpPr>
          <p:spPr bwMode="auto">
            <a:xfrm>
              <a:off x="6093" y="1550"/>
              <a:ext cx="44" cy="44"/>
            </a:xfrm>
            <a:custGeom>
              <a:avLst/>
              <a:gdLst>
                <a:gd name="T0" fmla="+- 0 6128 6094"/>
                <a:gd name="T1" fmla="*/ T0 w 44"/>
                <a:gd name="T2" fmla="+- 0 1551 1551"/>
                <a:gd name="T3" fmla="*/ 1551 h 44"/>
                <a:gd name="T4" fmla="+- 0 6102 6094"/>
                <a:gd name="T5" fmla="*/ T4 w 44"/>
                <a:gd name="T6" fmla="+- 0 1551 1551"/>
                <a:gd name="T7" fmla="*/ 1551 h 44"/>
                <a:gd name="T8" fmla="+- 0 6094 6094"/>
                <a:gd name="T9" fmla="*/ T8 w 44"/>
                <a:gd name="T10" fmla="+- 0 1559 1551"/>
                <a:gd name="T11" fmla="*/ 1559 h 44"/>
                <a:gd name="T12" fmla="+- 0 6094 6094"/>
                <a:gd name="T13" fmla="*/ T12 w 44"/>
                <a:gd name="T14" fmla="+- 0 1585 1551"/>
                <a:gd name="T15" fmla="*/ 1585 h 44"/>
                <a:gd name="T16" fmla="+- 0 6102 6094"/>
                <a:gd name="T17" fmla="*/ T16 w 44"/>
                <a:gd name="T18" fmla="+- 0 1594 1551"/>
                <a:gd name="T19" fmla="*/ 1594 h 44"/>
                <a:gd name="T20" fmla="+- 0 6128 6094"/>
                <a:gd name="T21" fmla="*/ T20 w 44"/>
                <a:gd name="T22" fmla="+- 0 1594 1551"/>
                <a:gd name="T23" fmla="*/ 1594 h 44"/>
                <a:gd name="T24" fmla="+- 0 6137 6094"/>
                <a:gd name="T25" fmla="*/ T24 w 44"/>
                <a:gd name="T26" fmla="+- 0 1585 1551"/>
                <a:gd name="T27" fmla="*/ 1585 h 44"/>
                <a:gd name="T28" fmla="+- 0 6137 6094"/>
                <a:gd name="T29" fmla="*/ T28 w 44"/>
                <a:gd name="T30" fmla="+- 0 1572 1551"/>
                <a:gd name="T31" fmla="*/ 1572 h 44"/>
                <a:gd name="T32" fmla="+- 0 6137 6094"/>
                <a:gd name="T33" fmla="*/ T32 w 44"/>
                <a:gd name="T34" fmla="+- 0 1559 1551"/>
                <a:gd name="T35" fmla="*/ 1559 h 44"/>
                <a:gd name="T36" fmla="+- 0 6128 6094"/>
                <a:gd name="T37" fmla="*/ T36 w 44"/>
                <a:gd name="T38" fmla="+- 0 1551 1551"/>
                <a:gd name="T39" fmla="*/ 155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docshape93"/>
            <p:cNvSpPr>
              <a:spLocks/>
            </p:cNvSpPr>
            <p:nvPr/>
          </p:nvSpPr>
          <p:spPr bwMode="auto">
            <a:xfrm>
              <a:off x="6093" y="1550"/>
              <a:ext cx="44" cy="44"/>
            </a:xfrm>
            <a:custGeom>
              <a:avLst/>
              <a:gdLst>
                <a:gd name="T0" fmla="+- 0 6137 6094"/>
                <a:gd name="T1" fmla="*/ T0 w 44"/>
                <a:gd name="T2" fmla="+- 0 1572 1551"/>
                <a:gd name="T3" fmla="*/ 1572 h 44"/>
                <a:gd name="T4" fmla="+- 0 6137 6094"/>
                <a:gd name="T5" fmla="*/ T4 w 44"/>
                <a:gd name="T6" fmla="+- 0 1559 1551"/>
                <a:gd name="T7" fmla="*/ 1559 h 44"/>
                <a:gd name="T8" fmla="+- 0 6128 6094"/>
                <a:gd name="T9" fmla="*/ T8 w 44"/>
                <a:gd name="T10" fmla="+- 0 1551 1551"/>
                <a:gd name="T11" fmla="*/ 1551 h 44"/>
                <a:gd name="T12" fmla="+- 0 6115 6094"/>
                <a:gd name="T13" fmla="*/ T12 w 44"/>
                <a:gd name="T14" fmla="+- 0 1551 1551"/>
                <a:gd name="T15" fmla="*/ 1551 h 44"/>
                <a:gd name="T16" fmla="+- 0 6102 6094"/>
                <a:gd name="T17" fmla="*/ T16 w 44"/>
                <a:gd name="T18" fmla="+- 0 1551 1551"/>
                <a:gd name="T19" fmla="*/ 1551 h 44"/>
                <a:gd name="T20" fmla="+- 0 6094 6094"/>
                <a:gd name="T21" fmla="*/ T20 w 44"/>
                <a:gd name="T22" fmla="+- 0 1559 1551"/>
                <a:gd name="T23" fmla="*/ 1559 h 44"/>
                <a:gd name="T24" fmla="+- 0 6094 6094"/>
                <a:gd name="T25" fmla="*/ T24 w 44"/>
                <a:gd name="T26" fmla="+- 0 1572 1551"/>
                <a:gd name="T27" fmla="*/ 1572 h 44"/>
                <a:gd name="T28" fmla="+- 0 6094 6094"/>
                <a:gd name="T29" fmla="*/ T28 w 44"/>
                <a:gd name="T30" fmla="+- 0 1585 1551"/>
                <a:gd name="T31" fmla="*/ 1585 h 44"/>
                <a:gd name="T32" fmla="+- 0 6102 6094"/>
                <a:gd name="T33" fmla="*/ T32 w 44"/>
                <a:gd name="T34" fmla="+- 0 1594 1551"/>
                <a:gd name="T35" fmla="*/ 1594 h 44"/>
                <a:gd name="T36" fmla="+- 0 6115 6094"/>
                <a:gd name="T37" fmla="*/ T36 w 44"/>
                <a:gd name="T38" fmla="+- 0 1594 1551"/>
                <a:gd name="T39" fmla="*/ 1594 h 44"/>
                <a:gd name="T40" fmla="+- 0 6128 6094"/>
                <a:gd name="T41" fmla="*/ T40 w 44"/>
                <a:gd name="T42" fmla="+- 0 1594 1551"/>
                <a:gd name="T43" fmla="*/ 1594 h 44"/>
                <a:gd name="T44" fmla="+- 0 6137 6094"/>
                <a:gd name="T45" fmla="*/ T44 w 44"/>
                <a:gd name="T46" fmla="+- 0 1585 1551"/>
                <a:gd name="T47" fmla="*/ 1585 h 44"/>
                <a:gd name="T48" fmla="+- 0 6137 6094"/>
                <a:gd name="T49" fmla="*/ T48 w 44"/>
                <a:gd name="T50" fmla="+- 0 1572 1551"/>
                <a:gd name="T51" fmla="*/ 157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docshape94"/>
            <p:cNvSpPr>
              <a:spLocks/>
            </p:cNvSpPr>
            <p:nvPr/>
          </p:nvSpPr>
          <p:spPr bwMode="auto">
            <a:xfrm>
              <a:off x="6108" y="1351"/>
              <a:ext cx="44" cy="44"/>
            </a:xfrm>
            <a:custGeom>
              <a:avLst/>
              <a:gdLst>
                <a:gd name="T0" fmla="+- 0 6143 6109"/>
                <a:gd name="T1" fmla="*/ T0 w 44"/>
                <a:gd name="T2" fmla="+- 0 1352 1352"/>
                <a:gd name="T3" fmla="*/ 1352 h 44"/>
                <a:gd name="T4" fmla="+- 0 6118 6109"/>
                <a:gd name="T5" fmla="*/ T4 w 44"/>
                <a:gd name="T6" fmla="+- 0 1352 1352"/>
                <a:gd name="T7" fmla="*/ 1352 h 44"/>
                <a:gd name="T8" fmla="+- 0 6109 6109"/>
                <a:gd name="T9" fmla="*/ T8 w 44"/>
                <a:gd name="T10" fmla="+- 0 1360 1352"/>
                <a:gd name="T11" fmla="*/ 1360 h 44"/>
                <a:gd name="T12" fmla="+- 0 6109 6109"/>
                <a:gd name="T13" fmla="*/ T12 w 44"/>
                <a:gd name="T14" fmla="+- 0 1386 1352"/>
                <a:gd name="T15" fmla="*/ 1386 h 44"/>
                <a:gd name="T16" fmla="+- 0 6118 6109"/>
                <a:gd name="T17" fmla="*/ T16 w 44"/>
                <a:gd name="T18" fmla="+- 0 1395 1352"/>
                <a:gd name="T19" fmla="*/ 1395 h 44"/>
                <a:gd name="T20" fmla="+- 0 6143 6109"/>
                <a:gd name="T21" fmla="*/ T20 w 44"/>
                <a:gd name="T22" fmla="+- 0 1395 1352"/>
                <a:gd name="T23" fmla="*/ 1395 h 44"/>
                <a:gd name="T24" fmla="+- 0 6152 6109"/>
                <a:gd name="T25" fmla="*/ T24 w 44"/>
                <a:gd name="T26" fmla="+- 0 1386 1352"/>
                <a:gd name="T27" fmla="*/ 1386 h 44"/>
                <a:gd name="T28" fmla="+- 0 6152 6109"/>
                <a:gd name="T29" fmla="*/ T28 w 44"/>
                <a:gd name="T30" fmla="+- 0 1373 1352"/>
                <a:gd name="T31" fmla="*/ 1373 h 44"/>
                <a:gd name="T32" fmla="+- 0 6152 6109"/>
                <a:gd name="T33" fmla="*/ T32 w 44"/>
                <a:gd name="T34" fmla="+- 0 1360 1352"/>
                <a:gd name="T35" fmla="*/ 1360 h 44"/>
                <a:gd name="T36" fmla="+- 0 6143 6109"/>
                <a:gd name="T37" fmla="*/ T36 w 44"/>
                <a:gd name="T38" fmla="+- 0 1352 1352"/>
                <a:gd name="T39" fmla="*/ 135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docshape95"/>
            <p:cNvSpPr>
              <a:spLocks/>
            </p:cNvSpPr>
            <p:nvPr/>
          </p:nvSpPr>
          <p:spPr bwMode="auto">
            <a:xfrm>
              <a:off x="6108" y="1351"/>
              <a:ext cx="44" cy="44"/>
            </a:xfrm>
            <a:custGeom>
              <a:avLst/>
              <a:gdLst>
                <a:gd name="T0" fmla="+- 0 6152 6109"/>
                <a:gd name="T1" fmla="*/ T0 w 44"/>
                <a:gd name="T2" fmla="+- 0 1373 1352"/>
                <a:gd name="T3" fmla="*/ 1373 h 44"/>
                <a:gd name="T4" fmla="+- 0 6152 6109"/>
                <a:gd name="T5" fmla="*/ T4 w 44"/>
                <a:gd name="T6" fmla="+- 0 1360 1352"/>
                <a:gd name="T7" fmla="*/ 1360 h 44"/>
                <a:gd name="T8" fmla="+- 0 6143 6109"/>
                <a:gd name="T9" fmla="*/ T8 w 44"/>
                <a:gd name="T10" fmla="+- 0 1352 1352"/>
                <a:gd name="T11" fmla="*/ 1352 h 44"/>
                <a:gd name="T12" fmla="+- 0 6131 6109"/>
                <a:gd name="T13" fmla="*/ T12 w 44"/>
                <a:gd name="T14" fmla="+- 0 1352 1352"/>
                <a:gd name="T15" fmla="*/ 1352 h 44"/>
                <a:gd name="T16" fmla="+- 0 6118 6109"/>
                <a:gd name="T17" fmla="*/ T16 w 44"/>
                <a:gd name="T18" fmla="+- 0 1352 1352"/>
                <a:gd name="T19" fmla="*/ 1352 h 44"/>
                <a:gd name="T20" fmla="+- 0 6109 6109"/>
                <a:gd name="T21" fmla="*/ T20 w 44"/>
                <a:gd name="T22" fmla="+- 0 1360 1352"/>
                <a:gd name="T23" fmla="*/ 1360 h 44"/>
                <a:gd name="T24" fmla="+- 0 6109 6109"/>
                <a:gd name="T25" fmla="*/ T24 w 44"/>
                <a:gd name="T26" fmla="+- 0 1373 1352"/>
                <a:gd name="T27" fmla="*/ 1373 h 44"/>
                <a:gd name="T28" fmla="+- 0 6109 6109"/>
                <a:gd name="T29" fmla="*/ T28 w 44"/>
                <a:gd name="T30" fmla="+- 0 1386 1352"/>
                <a:gd name="T31" fmla="*/ 1386 h 44"/>
                <a:gd name="T32" fmla="+- 0 6118 6109"/>
                <a:gd name="T33" fmla="*/ T32 w 44"/>
                <a:gd name="T34" fmla="+- 0 1395 1352"/>
                <a:gd name="T35" fmla="*/ 1395 h 44"/>
                <a:gd name="T36" fmla="+- 0 6131 6109"/>
                <a:gd name="T37" fmla="*/ T36 w 44"/>
                <a:gd name="T38" fmla="+- 0 1395 1352"/>
                <a:gd name="T39" fmla="*/ 1395 h 44"/>
                <a:gd name="T40" fmla="+- 0 6143 6109"/>
                <a:gd name="T41" fmla="*/ T40 w 44"/>
                <a:gd name="T42" fmla="+- 0 1395 1352"/>
                <a:gd name="T43" fmla="*/ 1395 h 44"/>
                <a:gd name="T44" fmla="+- 0 6152 6109"/>
                <a:gd name="T45" fmla="*/ T44 w 44"/>
                <a:gd name="T46" fmla="+- 0 1386 1352"/>
                <a:gd name="T47" fmla="*/ 1386 h 44"/>
                <a:gd name="T48" fmla="+- 0 6152 6109"/>
                <a:gd name="T49" fmla="*/ T48 w 44"/>
                <a:gd name="T50" fmla="+- 0 1373 1352"/>
                <a:gd name="T51" fmla="*/ 137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docshape96"/>
            <p:cNvSpPr>
              <a:spLocks/>
            </p:cNvSpPr>
            <p:nvPr/>
          </p:nvSpPr>
          <p:spPr bwMode="auto">
            <a:xfrm>
              <a:off x="6549" y="1431"/>
              <a:ext cx="44" cy="44"/>
            </a:xfrm>
            <a:custGeom>
              <a:avLst/>
              <a:gdLst>
                <a:gd name="T0" fmla="+- 0 6584 6549"/>
                <a:gd name="T1" fmla="*/ T0 w 44"/>
                <a:gd name="T2" fmla="+- 0 1432 1432"/>
                <a:gd name="T3" fmla="*/ 1432 h 44"/>
                <a:gd name="T4" fmla="+- 0 6558 6549"/>
                <a:gd name="T5" fmla="*/ T4 w 44"/>
                <a:gd name="T6" fmla="+- 0 1432 1432"/>
                <a:gd name="T7" fmla="*/ 1432 h 44"/>
                <a:gd name="T8" fmla="+- 0 6549 6549"/>
                <a:gd name="T9" fmla="*/ T8 w 44"/>
                <a:gd name="T10" fmla="+- 0 1440 1432"/>
                <a:gd name="T11" fmla="*/ 1440 h 44"/>
                <a:gd name="T12" fmla="+- 0 6549 6549"/>
                <a:gd name="T13" fmla="*/ T12 w 44"/>
                <a:gd name="T14" fmla="+- 0 1466 1432"/>
                <a:gd name="T15" fmla="*/ 1466 h 44"/>
                <a:gd name="T16" fmla="+- 0 6558 6549"/>
                <a:gd name="T17" fmla="*/ T16 w 44"/>
                <a:gd name="T18" fmla="+- 0 1475 1432"/>
                <a:gd name="T19" fmla="*/ 1475 h 44"/>
                <a:gd name="T20" fmla="+- 0 6584 6549"/>
                <a:gd name="T21" fmla="*/ T20 w 44"/>
                <a:gd name="T22" fmla="+- 0 1475 1432"/>
                <a:gd name="T23" fmla="*/ 1475 h 44"/>
                <a:gd name="T24" fmla="+- 0 6593 6549"/>
                <a:gd name="T25" fmla="*/ T24 w 44"/>
                <a:gd name="T26" fmla="+- 0 1466 1432"/>
                <a:gd name="T27" fmla="*/ 1466 h 44"/>
                <a:gd name="T28" fmla="+- 0 6593 6549"/>
                <a:gd name="T29" fmla="*/ T28 w 44"/>
                <a:gd name="T30" fmla="+- 0 1453 1432"/>
                <a:gd name="T31" fmla="*/ 1453 h 44"/>
                <a:gd name="T32" fmla="+- 0 6593 6549"/>
                <a:gd name="T33" fmla="*/ T32 w 44"/>
                <a:gd name="T34" fmla="+- 0 1440 1432"/>
                <a:gd name="T35" fmla="*/ 1440 h 44"/>
                <a:gd name="T36" fmla="+- 0 6584 6549"/>
                <a:gd name="T37" fmla="*/ T36 w 44"/>
                <a:gd name="T38" fmla="+- 0 1432 1432"/>
                <a:gd name="T39" fmla="*/ 143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lnTo>
                    <a:pt x="44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docshape97"/>
            <p:cNvSpPr>
              <a:spLocks/>
            </p:cNvSpPr>
            <p:nvPr/>
          </p:nvSpPr>
          <p:spPr bwMode="auto">
            <a:xfrm>
              <a:off x="6549" y="1431"/>
              <a:ext cx="44" cy="44"/>
            </a:xfrm>
            <a:custGeom>
              <a:avLst/>
              <a:gdLst>
                <a:gd name="T0" fmla="+- 0 6593 6549"/>
                <a:gd name="T1" fmla="*/ T0 w 44"/>
                <a:gd name="T2" fmla="+- 0 1453 1432"/>
                <a:gd name="T3" fmla="*/ 1453 h 44"/>
                <a:gd name="T4" fmla="+- 0 6593 6549"/>
                <a:gd name="T5" fmla="*/ T4 w 44"/>
                <a:gd name="T6" fmla="+- 0 1440 1432"/>
                <a:gd name="T7" fmla="*/ 1440 h 44"/>
                <a:gd name="T8" fmla="+- 0 6584 6549"/>
                <a:gd name="T9" fmla="*/ T8 w 44"/>
                <a:gd name="T10" fmla="+- 0 1432 1432"/>
                <a:gd name="T11" fmla="*/ 1432 h 44"/>
                <a:gd name="T12" fmla="+- 0 6571 6549"/>
                <a:gd name="T13" fmla="*/ T12 w 44"/>
                <a:gd name="T14" fmla="+- 0 1432 1432"/>
                <a:gd name="T15" fmla="*/ 1432 h 44"/>
                <a:gd name="T16" fmla="+- 0 6558 6549"/>
                <a:gd name="T17" fmla="*/ T16 w 44"/>
                <a:gd name="T18" fmla="+- 0 1432 1432"/>
                <a:gd name="T19" fmla="*/ 1432 h 44"/>
                <a:gd name="T20" fmla="+- 0 6549 6549"/>
                <a:gd name="T21" fmla="*/ T20 w 44"/>
                <a:gd name="T22" fmla="+- 0 1440 1432"/>
                <a:gd name="T23" fmla="*/ 1440 h 44"/>
                <a:gd name="T24" fmla="+- 0 6549 6549"/>
                <a:gd name="T25" fmla="*/ T24 w 44"/>
                <a:gd name="T26" fmla="+- 0 1453 1432"/>
                <a:gd name="T27" fmla="*/ 1453 h 44"/>
                <a:gd name="T28" fmla="+- 0 6549 6549"/>
                <a:gd name="T29" fmla="*/ T28 w 44"/>
                <a:gd name="T30" fmla="+- 0 1466 1432"/>
                <a:gd name="T31" fmla="*/ 1466 h 44"/>
                <a:gd name="T32" fmla="+- 0 6558 6549"/>
                <a:gd name="T33" fmla="*/ T32 w 44"/>
                <a:gd name="T34" fmla="+- 0 1475 1432"/>
                <a:gd name="T35" fmla="*/ 1475 h 44"/>
                <a:gd name="T36" fmla="+- 0 6571 6549"/>
                <a:gd name="T37" fmla="*/ T36 w 44"/>
                <a:gd name="T38" fmla="+- 0 1475 1432"/>
                <a:gd name="T39" fmla="*/ 1475 h 44"/>
                <a:gd name="T40" fmla="+- 0 6584 6549"/>
                <a:gd name="T41" fmla="*/ T40 w 44"/>
                <a:gd name="T42" fmla="+- 0 1475 1432"/>
                <a:gd name="T43" fmla="*/ 1475 h 44"/>
                <a:gd name="T44" fmla="+- 0 6593 6549"/>
                <a:gd name="T45" fmla="*/ T44 w 44"/>
                <a:gd name="T46" fmla="+- 0 1466 1432"/>
                <a:gd name="T47" fmla="*/ 1466 h 44"/>
                <a:gd name="T48" fmla="+- 0 6593 6549"/>
                <a:gd name="T49" fmla="*/ T48 w 44"/>
                <a:gd name="T50" fmla="+- 0 1453 1432"/>
                <a:gd name="T51" fmla="*/ 145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1"/>
                  </a:moveTo>
                  <a:lnTo>
                    <a:pt x="44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docshape98"/>
            <p:cNvSpPr>
              <a:spLocks/>
            </p:cNvSpPr>
            <p:nvPr/>
          </p:nvSpPr>
          <p:spPr bwMode="auto">
            <a:xfrm>
              <a:off x="6581" y="1643"/>
              <a:ext cx="44" cy="44"/>
            </a:xfrm>
            <a:custGeom>
              <a:avLst/>
              <a:gdLst>
                <a:gd name="T0" fmla="+- 0 6616 6582"/>
                <a:gd name="T1" fmla="*/ T0 w 44"/>
                <a:gd name="T2" fmla="+- 0 1643 1643"/>
                <a:gd name="T3" fmla="*/ 1643 h 44"/>
                <a:gd name="T4" fmla="+- 0 6590 6582"/>
                <a:gd name="T5" fmla="*/ T4 w 44"/>
                <a:gd name="T6" fmla="+- 0 1643 1643"/>
                <a:gd name="T7" fmla="*/ 1643 h 44"/>
                <a:gd name="T8" fmla="+- 0 6582 6582"/>
                <a:gd name="T9" fmla="*/ T8 w 44"/>
                <a:gd name="T10" fmla="+- 0 1652 1643"/>
                <a:gd name="T11" fmla="*/ 1652 h 44"/>
                <a:gd name="T12" fmla="+- 0 6582 6582"/>
                <a:gd name="T13" fmla="*/ T12 w 44"/>
                <a:gd name="T14" fmla="+- 0 1678 1643"/>
                <a:gd name="T15" fmla="*/ 1678 h 44"/>
                <a:gd name="T16" fmla="+- 0 6590 6582"/>
                <a:gd name="T17" fmla="*/ T16 w 44"/>
                <a:gd name="T18" fmla="+- 0 1687 1643"/>
                <a:gd name="T19" fmla="*/ 1687 h 44"/>
                <a:gd name="T20" fmla="+- 0 6616 6582"/>
                <a:gd name="T21" fmla="*/ T20 w 44"/>
                <a:gd name="T22" fmla="+- 0 1687 1643"/>
                <a:gd name="T23" fmla="*/ 1687 h 44"/>
                <a:gd name="T24" fmla="+- 0 6625 6582"/>
                <a:gd name="T25" fmla="*/ T24 w 44"/>
                <a:gd name="T26" fmla="+- 0 1678 1643"/>
                <a:gd name="T27" fmla="*/ 1678 h 44"/>
                <a:gd name="T28" fmla="+- 0 6625 6582"/>
                <a:gd name="T29" fmla="*/ T28 w 44"/>
                <a:gd name="T30" fmla="+- 0 1665 1643"/>
                <a:gd name="T31" fmla="*/ 1665 h 44"/>
                <a:gd name="T32" fmla="+- 0 6625 6582"/>
                <a:gd name="T33" fmla="*/ T32 w 44"/>
                <a:gd name="T34" fmla="+- 0 1652 1643"/>
                <a:gd name="T35" fmla="*/ 1652 h 44"/>
                <a:gd name="T36" fmla="+- 0 6616 6582"/>
                <a:gd name="T37" fmla="*/ T36 w 44"/>
                <a:gd name="T38" fmla="+- 0 1643 1643"/>
                <a:gd name="T39" fmla="*/ 164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docshape99"/>
            <p:cNvSpPr>
              <a:spLocks/>
            </p:cNvSpPr>
            <p:nvPr/>
          </p:nvSpPr>
          <p:spPr bwMode="auto">
            <a:xfrm>
              <a:off x="6581" y="1643"/>
              <a:ext cx="44" cy="44"/>
            </a:xfrm>
            <a:custGeom>
              <a:avLst/>
              <a:gdLst>
                <a:gd name="T0" fmla="+- 0 6625 6582"/>
                <a:gd name="T1" fmla="*/ T0 w 44"/>
                <a:gd name="T2" fmla="+- 0 1665 1643"/>
                <a:gd name="T3" fmla="*/ 1665 h 44"/>
                <a:gd name="T4" fmla="+- 0 6625 6582"/>
                <a:gd name="T5" fmla="*/ T4 w 44"/>
                <a:gd name="T6" fmla="+- 0 1652 1643"/>
                <a:gd name="T7" fmla="*/ 1652 h 44"/>
                <a:gd name="T8" fmla="+- 0 6616 6582"/>
                <a:gd name="T9" fmla="*/ T8 w 44"/>
                <a:gd name="T10" fmla="+- 0 1643 1643"/>
                <a:gd name="T11" fmla="*/ 1643 h 44"/>
                <a:gd name="T12" fmla="+- 0 6603 6582"/>
                <a:gd name="T13" fmla="*/ T12 w 44"/>
                <a:gd name="T14" fmla="+- 0 1643 1643"/>
                <a:gd name="T15" fmla="*/ 1643 h 44"/>
                <a:gd name="T16" fmla="+- 0 6590 6582"/>
                <a:gd name="T17" fmla="*/ T16 w 44"/>
                <a:gd name="T18" fmla="+- 0 1643 1643"/>
                <a:gd name="T19" fmla="*/ 1643 h 44"/>
                <a:gd name="T20" fmla="+- 0 6582 6582"/>
                <a:gd name="T21" fmla="*/ T20 w 44"/>
                <a:gd name="T22" fmla="+- 0 1652 1643"/>
                <a:gd name="T23" fmla="*/ 1652 h 44"/>
                <a:gd name="T24" fmla="+- 0 6582 6582"/>
                <a:gd name="T25" fmla="*/ T24 w 44"/>
                <a:gd name="T26" fmla="+- 0 1665 1643"/>
                <a:gd name="T27" fmla="*/ 1665 h 44"/>
                <a:gd name="T28" fmla="+- 0 6582 6582"/>
                <a:gd name="T29" fmla="*/ T28 w 44"/>
                <a:gd name="T30" fmla="+- 0 1678 1643"/>
                <a:gd name="T31" fmla="*/ 1678 h 44"/>
                <a:gd name="T32" fmla="+- 0 6590 6582"/>
                <a:gd name="T33" fmla="*/ T32 w 44"/>
                <a:gd name="T34" fmla="+- 0 1687 1643"/>
                <a:gd name="T35" fmla="*/ 1687 h 44"/>
                <a:gd name="T36" fmla="+- 0 6603 6582"/>
                <a:gd name="T37" fmla="*/ T36 w 44"/>
                <a:gd name="T38" fmla="+- 0 1687 1643"/>
                <a:gd name="T39" fmla="*/ 1687 h 44"/>
                <a:gd name="T40" fmla="+- 0 6616 6582"/>
                <a:gd name="T41" fmla="*/ T40 w 44"/>
                <a:gd name="T42" fmla="+- 0 1687 1643"/>
                <a:gd name="T43" fmla="*/ 1687 h 44"/>
                <a:gd name="T44" fmla="+- 0 6625 6582"/>
                <a:gd name="T45" fmla="*/ T44 w 44"/>
                <a:gd name="T46" fmla="+- 0 1678 1643"/>
                <a:gd name="T47" fmla="*/ 1678 h 44"/>
                <a:gd name="T48" fmla="+- 0 6625 6582"/>
                <a:gd name="T49" fmla="*/ T48 w 44"/>
                <a:gd name="T50" fmla="+- 0 1665 1643"/>
                <a:gd name="T51" fmla="*/ 166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21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docshape100"/>
            <p:cNvSpPr>
              <a:spLocks/>
            </p:cNvSpPr>
            <p:nvPr/>
          </p:nvSpPr>
          <p:spPr bwMode="auto">
            <a:xfrm>
              <a:off x="6292" y="1166"/>
              <a:ext cx="44" cy="44"/>
            </a:xfrm>
            <a:custGeom>
              <a:avLst/>
              <a:gdLst>
                <a:gd name="T0" fmla="+- 0 6327 6293"/>
                <a:gd name="T1" fmla="*/ T0 w 44"/>
                <a:gd name="T2" fmla="+- 0 1166 1166"/>
                <a:gd name="T3" fmla="*/ 1166 h 44"/>
                <a:gd name="T4" fmla="+- 0 6301 6293"/>
                <a:gd name="T5" fmla="*/ T4 w 44"/>
                <a:gd name="T6" fmla="+- 0 1166 1166"/>
                <a:gd name="T7" fmla="*/ 1166 h 44"/>
                <a:gd name="T8" fmla="+- 0 6293 6293"/>
                <a:gd name="T9" fmla="*/ T8 w 44"/>
                <a:gd name="T10" fmla="+- 0 1175 1166"/>
                <a:gd name="T11" fmla="*/ 1175 h 44"/>
                <a:gd name="T12" fmla="+- 0 6293 6293"/>
                <a:gd name="T13" fmla="*/ T12 w 44"/>
                <a:gd name="T14" fmla="+- 0 1201 1166"/>
                <a:gd name="T15" fmla="*/ 1201 h 44"/>
                <a:gd name="T16" fmla="+- 0 6301 6293"/>
                <a:gd name="T17" fmla="*/ T16 w 44"/>
                <a:gd name="T18" fmla="+- 0 1209 1166"/>
                <a:gd name="T19" fmla="*/ 1209 h 44"/>
                <a:gd name="T20" fmla="+- 0 6327 6293"/>
                <a:gd name="T21" fmla="*/ T20 w 44"/>
                <a:gd name="T22" fmla="+- 0 1209 1166"/>
                <a:gd name="T23" fmla="*/ 1209 h 44"/>
                <a:gd name="T24" fmla="+- 0 6336 6293"/>
                <a:gd name="T25" fmla="*/ T24 w 44"/>
                <a:gd name="T26" fmla="+- 0 1201 1166"/>
                <a:gd name="T27" fmla="*/ 1201 h 44"/>
                <a:gd name="T28" fmla="+- 0 6336 6293"/>
                <a:gd name="T29" fmla="*/ T28 w 44"/>
                <a:gd name="T30" fmla="+- 0 1188 1166"/>
                <a:gd name="T31" fmla="*/ 1188 h 44"/>
                <a:gd name="T32" fmla="+- 0 6336 6293"/>
                <a:gd name="T33" fmla="*/ T32 w 44"/>
                <a:gd name="T34" fmla="+- 0 1175 1166"/>
                <a:gd name="T35" fmla="*/ 1175 h 44"/>
                <a:gd name="T36" fmla="+- 0 6327 6293"/>
                <a:gd name="T37" fmla="*/ T36 w 44"/>
                <a:gd name="T38" fmla="+- 0 1166 1166"/>
                <a:gd name="T39" fmla="*/ 116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docshape101"/>
            <p:cNvSpPr>
              <a:spLocks/>
            </p:cNvSpPr>
            <p:nvPr/>
          </p:nvSpPr>
          <p:spPr bwMode="auto">
            <a:xfrm>
              <a:off x="6292" y="1166"/>
              <a:ext cx="44" cy="44"/>
            </a:xfrm>
            <a:custGeom>
              <a:avLst/>
              <a:gdLst>
                <a:gd name="T0" fmla="+- 0 6336 6293"/>
                <a:gd name="T1" fmla="*/ T0 w 44"/>
                <a:gd name="T2" fmla="+- 0 1188 1166"/>
                <a:gd name="T3" fmla="*/ 1188 h 44"/>
                <a:gd name="T4" fmla="+- 0 6336 6293"/>
                <a:gd name="T5" fmla="*/ T4 w 44"/>
                <a:gd name="T6" fmla="+- 0 1175 1166"/>
                <a:gd name="T7" fmla="*/ 1175 h 44"/>
                <a:gd name="T8" fmla="+- 0 6327 6293"/>
                <a:gd name="T9" fmla="*/ T8 w 44"/>
                <a:gd name="T10" fmla="+- 0 1166 1166"/>
                <a:gd name="T11" fmla="*/ 1166 h 44"/>
                <a:gd name="T12" fmla="+- 0 6314 6293"/>
                <a:gd name="T13" fmla="*/ T12 w 44"/>
                <a:gd name="T14" fmla="+- 0 1166 1166"/>
                <a:gd name="T15" fmla="*/ 1166 h 44"/>
                <a:gd name="T16" fmla="+- 0 6301 6293"/>
                <a:gd name="T17" fmla="*/ T16 w 44"/>
                <a:gd name="T18" fmla="+- 0 1166 1166"/>
                <a:gd name="T19" fmla="*/ 1166 h 44"/>
                <a:gd name="T20" fmla="+- 0 6293 6293"/>
                <a:gd name="T21" fmla="*/ T20 w 44"/>
                <a:gd name="T22" fmla="+- 0 1175 1166"/>
                <a:gd name="T23" fmla="*/ 1175 h 44"/>
                <a:gd name="T24" fmla="+- 0 6293 6293"/>
                <a:gd name="T25" fmla="*/ T24 w 44"/>
                <a:gd name="T26" fmla="+- 0 1188 1166"/>
                <a:gd name="T27" fmla="*/ 1188 h 44"/>
                <a:gd name="T28" fmla="+- 0 6293 6293"/>
                <a:gd name="T29" fmla="*/ T28 w 44"/>
                <a:gd name="T30" fmla="+- 0 1201 1166"/>
                <a:gd name="T31" fmla="*/ 1201 h 44"/>
                <a:gd name="T32" fmla="+- 0 6301 6293"/>
                <a:gd name="T33" fmla="*/ T32 w 44"/>
                <a:gd name="T34" fmla="+- 0 1209 1166"/>
                <a:gd name="T35" fmla="*/ 1209 h 44"/>
                <a:gd name="T36" fmla="+- 0 6314 6293"/>
                <a:gd name="T37" fmla="*/ T36 w 44"/>
                <a:gd name="T38" fmla="+- 0 1209 1166"/>
                <a:gd name="T39" fmla="*/ 1209 h 44"/>
                <a:gd name="T40" fmla="+- 0 6327 6293"/>
                <a:gd name="T41" fmla="*/ T40 w 44"/>
                <a:gd name="T42" fmla="+- 0 1209 1166"/>
                <a:gd name="T43" fmla="*/ 1209 h 44"/>
                <a:gd name="T44" fmla="+- 0 6336 6293"/>
                <a:gd name="T45" fmla="*/ T44 w 44"/>
                <a:gd name="T46" fmla="+- 0 1201 1166"/>
                <a:gd name="T47" fmla="*/ 1201 h 44"/>
                <a:gd name="T48" fmla="+- 0 6336 6293"/>
                <a:gd name="T49" fmla="*/ T48 w 44"/>
                <a:gd name="T50" fmla="+- 0 1188 1166"/>
                <a:gd name="T51" fmla="*/ 118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docshape102"/>
            <p:cNvSpPr>
              <a:spLocks/>
            </p:cNvSpPr>
            <p:nvPr/>
          </p:nvSpPr>
          <p:spPr bwMode="auto">
            <a:xfrm>
              <a:off x="6355" y="1792"/>
              <a:ext cx="44" cy="44"/>
            </a:xfrm>
            <a:custGeom>
              <a:avLst/>
              <a:gdLst>
                <a:gd name="T0" fmla="+- 0 6390 6355"/>
                <a:gd name="T1" fmla="*/ T0 w 44"/>
                <a:gd name="T2" fmla="+- 0 1792 1792"/>
                <a:gd name="T3" fmla="*/ 1792 h 44"/>
                <a:gd name="T4" fmla="+- 0 6364 6355"/>
                <a:gd name="T5" fmla="*/ T4 w 44"/>
                <a:gd name="T6" fmla="+- 0 1792 1792"/>
                <a:gd name="T7" fmla="*/ 1792 h 44"/>
                <a:gd name="T8" fmla="+- 0 6355 6355"/>
                <a:gd name="T9" fmla="*/ T8 w 44"/>
                <a:gd name="T10" fmla="+- 0 1801 1792"/>
                <a:gd name="T11" fmla="*/ 1801 h 44"/>
                <a:gd name="T12" fmla="+- 0 6355 6355"/>
                <a:gd name="T13" fmla="*/ T12 w 44"/>
                <a:gd name="T14" fmla="+- 0 1827 1792"/>
                <a:gd name="T15" fmla="*/ 1827 h 44"/>
                <a:gd name="T16" fmla="+- 0 6364 6355"/>
                <a:gd name="T17" fmla="*/ T16 w 44"/>
                <a:gd name="T18" fmla="+- 0 1836 1792"/>
                <a:gd name="T19" fmla="*/ 1836 h 44"/>
                <a:gd name="T20" fmla="+- 0 6390 6355"/>
                <a:gd name="T21" fmla="*/ T20 w 44"/>
                <a:gd name="T22" fmla="+- 0 1836 1792"/>
                <a:gd name="T23" fmla="*/ 1836 h 44"/>
                <a:gd name="T24" fmla="+- 0 6398 6355"/>
                <a:gd name="T25" fmla="*/ T24 w 44"/>
                <a:gd name="T26" fmla="+- 0 1827 1792"/>
                <a:gd name="T27" fmla="*/ 1827 h 44"/>
                <a:gd name="T28" fmla="+- 0 6398 6355"/>
                <a:gd name="T29" fmla="*/ T28 w 44"/>
                <a:gd name="T30" fmla="+- 0 1814 1792"/>
                <a:gd name="T31" fmla="*/ 1814 h 44"/>
                <a:gd name="T32" fmla="+- 0 6398 6355"/>
                <a:gd name="T33" fmla="*/ T32 w 44"/>
                <a:gd name="T34" fmla="+- 0 1801 1792"/>
                <a:gd name="T35" fmla="*/ 1801 h 44"/>
                <a:gd name="T36" fmla="+- 0 6390 6355"/>
                <a:gd name="T37" fmla="*/ T36 w 44"/>
                <a:gd name="T38" fmla="+- 0 1792 1792"/>
                <a:gd name="T39" fmla="*/ 179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docshape103"/>
            <p:cNvSpPr>
              <a:spLocks/>
            </p:cNvSpPr>
            <p:nvPr/>
          </p:nvSpPr>
          <p:spPr bwMode="auto">
            <a:xfrm>
              <a:off x="6355" y="1792"/>
              <a:ext cx="44" cy="44"/>
            </a:xfrm>
            <a:custGeom>
              <a:avLst/>
              <a:gdLst>
                <a:gd name="T0" fmla="+- 0 6398 6355"/>
                <a:gd name="T1" fmla="*/ T0 w 44"/>
                <a:gd name="T2" fmla="+- 0 1814 1792"/>
                <a:gd name="T3" fmla="*/ 1814 h 44"/>
                <a:gd name="T4" fmla="+- 0 6398 6355"/>
                <a:gd name="T5" fmla="*/ T4 w 44"/>
                <a:gd name="T6" fmla="+- 0 1801 1792"/>
                <a:gd name="T7" fmla="*/ 1801 h 44"/>
                <a:gd name="T8" fmla="+- 0 6390 6355"/>
                <a:gd name="T9" fmla="*/ T8 w 44"/>
                <a:gd name="T10" fmla="+- 0 1792 1792"/>
                <a:gd name="T11" fmla="*/ 1792 h 44"/>
                <a:gd name="T12" fmla="+- 0 6377 6355"/>
                <a:gd name="T13" fmla="*/ T12 w 44"/>
                <a:gd name="T14" fmla="+- 0 1792 1792"/>
                <a:gd name="T15" fmla="*/ 1792 h 44"/>
                <a:gd name="T16" fmla="+- 0 6364 6355"/>
                <a:gd name="T17" fmla="*/ T16 w 44"/>
                <a:gd name="T18" fmla="+- 0 1792 1792"/>
                <a:gd name="T19" fmla="*/ 1792 h 44"/>
                <a:gd name="T20" fmla="+- 0 6355 6355"/>
                <a:gd name="T21" fmla="*/ T20 w 44"/>
                <a:gd name="T22" fmla="+- 0 1801 1792"/>
                <a:gd name="T23" fmla="*/ 1801 h 44"/>
                <a:gd name="T24" fmla="+- 0 6355 6355"/>
                <a:gd name="T25" fmla="*/ T24 w 44"/>
                <a:gd name="T26" fmla="+- 0 1814 1792"/>
                <a:gd name="T27" fmla="*/ 1814 h 44"/>
                <a:gd name="T28" fmla="+- 0 6355 6355"/>
                <a:gd name="T29" fmla="*/ T28 w 44"/>
                <a:gd name="T30" fmla="+- 0 1827 1792"/>
                <a:gd name="T31" fmla="*/ 1827 h 44"/>
                <a:gd name="T32" fmla="+- 0 6364 6355"/>
                <a:gd name="T33" fmla="*/ T32 w 44"/>
                <a:gd name="T34" fmla="+- 0 1836 1792"/>
                <a:gd name="T35" fmla="*/ 1836 h 44"/>
                <a:gd name="T36" fmla="+- 0 6377 6355"/>
                <a:gd name="T37" fmla="*/ T36 w 44"/>
                <a:gd name="T38" fmla="+- 0 1836 1792"/>
                <a:gd name="T39" fmla="*/ 1836 h 44"/>
                <a:gd name="T40" fmla="+- 0 6390 6355"/>
                <a:gd name="T41" fmla="*/ T40 w 44"/>
                <a:gd name="T42" fmla="+- 0 1836 1792"/>
                <a:gd name="T43" fmla="*/ 1836 h 44"/>
                <a:gd name="T44" fmla="+- 0 6398 6355"/>
                <a:gd name="T45" fmla="*/ T44 w 44"/>
                <a:gd name="T46" fmla="+- 0 1827 1792"/>
                <a:gd name="T47" fmla="*/ 1827 h 44"/>
                <a:gd name="T48" fmla="+- 0 6398 6355"/>
                <a:gd name="T49" fmla="*/ T48 w 44"/>
                <a:gd name="T50" fmla="+- 0 1814 1792"/>
                <a:gd name="T51" fmla="*/ 181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docshape104"/>
            <p:cNvSpPr>
              <a:spLocks/>
            </p:cNvSpPr>
            <p:nvPr/>
          </p:nvSpPr>
          <p:spPr bwMode="auto">
            <a:xfrm>
              <a:off x="6316" y="1397"/>
              <a:ext cx="44" cy="44"/>
            </a:xfrm>
            <a:custGeom>
              <a:avLst/>
              <a:gdLst>
                <a:gd name="T0" fmla="+- 0 6351 6316"/>
                <a:gd name="T1" fmla="*/ T0 w 44"/>
                <a:gd name="T2" fmla="+- 0 1397 1397"/>
                <a:gd name="T3" fmla="*/ 1397 h 44"/>
                <a:gd name="T4" fmla="+- 0 6325 6316"/>
                <a:gd name="T5" fmla="*/ T4 w 44"/>
                <a:gd name="T6" fmla="+- 0 1397 1397"/>
                <a:gd name="T7" fmla="*/ 1397 h 44"/>
                <a:gd name="T8" fmla="+- 0 6316 6316"/>
                <a:gd name="T9" fmla="*/ T8 w 44"/>
                <a:gd name="T10" fmla="+- 0 1406 1397"/>
                <a:gd name="T11" fmla="*/ 1406 h 44"/>
                <a:gd name="T12" fmla="+- 0 6316 6316"/>
                <a:gd name="T13" fmla="*/ T12 w 44"/>
                <a:gd name="T14" fmla="+- 0 1432 1397"/>
                <a:gd name="T15" fmla="*/ 1432 h 44"/>
                <a:gd name="T16" fmla="+- 0 6325 6316"/>
                <a:gd name="T17" fmla="*/ T16 w 44"/>
                <a:gd name="T18" fmla="+- 0 1440 1397"/>
                <a:gd name="T19" fmla="*/ 1440 h 44"/>
                <a:gd name="T20" fmla="+- 0 6351 6316"/>
                <a:gd name="T21" fmla="*/ T20 w 44"/>
                <a:gd name="T22" fmla="+- 0 1440 1397"/>
                <a:gd name="T23" fmla="*/ 1440 h 44"/>
                <a:gd name="T24" fmla="+- 0 6359 6316"/>
                <a:gd name="T25" fmla="*/ T24 w 44"/>
                <a:gd name="T26" fmla="+- 0 1432 1397"/>
                <a:gd name="T27" fmla="*/ 1432 h 44"/>
                <a:gd name="T28" fmla="+- 0 6359 6316"/>
                <a:gd name="T29" fmla="*/ T28 w 44"/>
                <a:gd name="T30" fmla="+- 0 1419 1397"/>
                <a:gd name="T31" fmla="*/ 1419 h 44"/>
                <a:gd name="T32" fmla="+- 0 6359 6316"/>
                <a:gd name="T33" fmla="*/ T32 w 44"/>
                <a:gd name="T34" fmla="+- 0 1406 1397"/>
                <a:gd name="T35" fmla="*/ 1406 h 44"/>
                <a:gd name="T36" fmla="+- 0 6351 6316"/>
                <a:gd name="T37" fmla="*/ T36 w 44"/>
                <a:gd name="T38" fmla="+- 0 1397 1397"/>
                <a:gd name="T39" fmla="*/ 139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docshape105"/>
            <p:cNvSpPr>
              <a:spLocks/>
            </p:cNvSpPr>
            <p:nvPr/>
          </p:nvSpPr>
          <p:spPr bwMode="auto">
            <a:xfrm>
              <a:off x="6316" y="1397"/>
              <a:ext cx="44" cy="44"/>
            </a:xfrm>
            <a:custGeom>
              <a:avLst/>
              <a:gdLst>
                <a:gd name="T0" fmla="+- 0 6359 6316"/>
                <a:gd name="T1" fmla="*/ T0 w 44"/>
                <a:gd name="T2" fmla="+- 0 1419 1397"/>
                <a:gd name="T3" fmla="*/ 1419 h 44"/>
                <a:gd name="T4" fmla="+- 0 6359 6316"/>
                <a:gd name="T5" fmla="*/ T4 w 44"/>
                <a:gd name="T6" fmla="+- 0 1406 1397"/>
                <a:gd name="T7" fmla="*/ 1406 h 44"/>
                <a:gd name="T8" fmla="+- 0 6351 6316"/>
                <a:gd name="T9" fmla="*/ T8 w 44"/>
                <a:gd name="T10" fmla="+- 0 1397 1397"/>
                <a:gd name="T11" fmla="*/ 1397 h 44"/>
                <a:gd name="T12" fmla="+- 0 6338 6316"/>
                <a:gd name="T13" fmla="*/ T12 w 44"/>
                <a:gd name="T14" fmla="+- 0 1397 1397"/>
                <a:gd name="T15" fmla="*/ 1397 h 44"/>
                <a:gd name="T16" fmla="+- 0 6325 6316"/>
                <a:gd name="T17" fmla="*/ T16 w 44"/>
                <a:gd name="T18" fmla="+- 0 1397 1397"/>
                <a:gd name="T19" fmla="*/ 1397 h 44"/>
                <a:gd name="T20" fmla="+- 0 6316 6316"/>
                <a:gd name="T21" fmla="*/ T20 w 44"/>
                <a:gd name="T22" fmla="+- 0 1406 1397"/>
                <a:gd name="T23" fmla="*/ 1406 h 44"/>
                <a:gd name="T24" fmla="+- 0 6316 6316"/>
                <a:gd name="T25" fmla="*/ T24 w 44"/>
                <a:gd name="T26" fmla="+- 0 1419 1397"/>
                <a:gd name="T27" fmla="*/ 1419 h 44"/>
                <a:gd name="T28" fmla="+- 0 6316 6316"/>
                <a:gd name="T29" fmla="*/ T28 w 44"/>
                <a:gd name="T30" fmla="+- 0 1432 1397"/>
                <a:gd name="T31" fmla="*/ 1432 h 44"/>
                <a:gd name="T32" fmla="+- 0 6325 6316"/>
                <a:gd name="T33" fmla="*/ T32 w 44"/>
                <a:gd name="T34" fmla="+- 0 1440 1397"/>
                <a:gd name="T35" fmla="*/ 1440 h 44"/>
                <a:gd name="T36" fmla="+- 0 6338 6316"/>
                <a:gd name="T37" fmla="*/ T36 w 44"/>
                <a:gd name="T38" fmla="+- 0 1440 1397"/>
                <a:gd name="T39" fmla="*/ 1440 h 44"/>
                <a:gd name="T40" fmla="+- 0 6351 6316"/>
                <a:gd name="T41" fmla="*/ T40 w 44"/>
                <a:gd name="T42" fmla="+- 0 1440 1397"/>
                <a:gd name="T43" fmla="*/ 1440 h 44"/>
                <a:gd name="T44" fmla="+- 0 6359 6316"/>
                <a:gd name="T45" fmla="*/ T44 w 44"/>
                <a:gd name="T46" fmla="+- 0 1432 1397"/>
                <a:gd name="T47" fmla="*/ 1432 h 44"/>
                <a:gd name="T48" fmla="+- 0 6359 6316"/>
                <a:gd name="T49" fmla="*/ T48 w 44"/>
                <a:gd name="T50" fmla="+- 0 1419 1397"/>
                <a:gd name="T51" fmla="*/ 141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docshape106"/>
            <p:cNvSpPr>
              <a:spLocks/>
            </p:cNvSpPr>
            <p:nvPr/>
          </p:nvSpPr>
          <p:spPr bwMode="auto">
            <a:xfrm>
              <a:off x="6085" y="1204"/>
              <a:ext cx="44" cy="44"/>
            </a:xfrm>
            <a:custGeom>
              <a:avLst/>
              <a:gdLst>
                <a:gd name="T0" fmla="+- 0 6120 6085"/>
                <a:gd name="T1" fmla="*/ T0 w 44"/>
                <a:gd name="T2" fmla="+- 0 1205 1205"/>
                <a:gd name="T3" fmla="*/ 1205 h 44"/>
                <a:gd name="T4" fmla="+- 0 6094 6085"/>
                <a:gd name="T5" fmla="*/ T4 w 44"/>
                <a:gd name="T6" fmla="+- 0 1205 1205"/>
                <a:gd name="T7" fmla="*/ 1205 h 44"/>
                <a:gd name="T8" fmla="+- 0 6085 6085"/>
                <a:gd name="T9" fmla="*/ T8 w 44"/>
                <a:gd name="T10" fmla="+- 0 1214 1205"/>
                <a:gd name="T11" fmla="*/ 1214 h 44"/>
                <a:gd name="T12" fmla="+- 0 6085 6085"/>
                <a:gd name="T13" fmla="*/ T12 w 44"/>
                <a:gd name="T14" fmla="+- 0 1240 1205"/>
                <a:gd name="T15" fmla="*/ 1240 h 44"/>
                <a:gd name="T16" fmla="+- 0 6094 6085"/>
                <a:gd name="T17" fmla="*/ T16 w 44"/>
                <a:gd name="T18" fmla="+- 0 1248 1205"/>
                <a:gd name="T19" fmla="*/ 1248 h 44"/>
                <a:gd name="T20" fmla="+- 0 6120 6085"/>
                <a:gd name="T21" fmla="*/ T20 w 44"/>
                <a:gd name="T22" fmla="+- 0 1248 1205"/>
                <a:gd name="T23" fmla="*/ 1248 h 44"/>
                <a:gd name="T24" fmla="+- 0 6128 6085"/>
                <a:gd name="T25" fmla="*/ T24 w 44"/>
                <a:gd name="T26" fmla="+- 0 1240 1205"/>
                <a:gd name="T27" fmla="*/ 1240 h 44"/>
                <a:gd name="T28" fmla="+- 0 6128 6085"/>
                <a:gd name="T29" fmla="*/ T28 w 44"/>
                <a:gd name="T30" fmla="+- 0 1227 1205"/>
                <a:gd name="T31" fmla="*/ 1227 h 44"/>
                <a:gd name="T32" fmla="+- 0 6128 6085"/>
                <a:gd name="T33" fmla="*/ T32 w 44"/>
                <a:gd name="T34" fmla="+- 0 1214 1205"/>
                <a:gd name="T35" fmla="*/ 1214 h 44"/>
                <a:gd name="T36" fmla="+- 0 6120 6085"/>
                <a:gd name="T37" fmla="*/ T36 w 44"/>
                <a:gd name="T38" fmla="+- 0 1205 1205"/>
                <a:gd name="T39" fmla="*/ 120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docshape107"/>
            <p:cNvSpPr>
              <a:spLocks/>
            </p:cNvSpPr>
            <p:nvPr/>
          </p:nvSpPr>
          <p:spPr bwMode="auto">
            <a:xfrm>
              <a:off x="6085" y="1204"/>
              <a:ext cx="44" cy="44"/>
            </a:xfrm>
            <a:custGeom>
              <a:avLst/>
              <a:gdLst>
                <a:gd name="T0" fmla="+- 0 6128 6085"/>
                <a:gd name="T1" fmla="*/ T0 w 44"/>
                <a:gd name="T2" fmla="+- 0 1227 1205"/>
                <a:gd name="T3" fmla="*/ 1227 h 44"/>
                <a:gd name="T4" fmla="+- 0 6128 6085"/>
                <a:gd name="T5" fmla="*/ T4 w 44"/>
                <a:gd name="T6" fmla="+- 0 1214 1205"/>
                <a:gd name="T7" fmla="*/ 1214 h 44"/>
                <a:gd name="T8" fmla="+- 0 6120 6085"/>
                <a:gd name="T9" fmla="*/ T8 w 44"/>
                <a:gd name="T10" fmla="+- 0 1205 1205"/>
                <a:gd name="T11" fmla="*/ 1205 h 44"/>
                <a:gd name="T12" fmla="+- 0 6107 6085"/>
                <a:gd name="T13" fmla="*/ T12 w 44"/>
                <a:gd name="T14" fmla="+- 0 1205 1205"/>
                <a:gd name="T15" fmla="*/ 1205 h 44"/>
                <a:gd name="T16" fmla="+- 0 6094 6085"/>
                <a:gd name="T17" fmla="*/ T16 w 44"/>
                <a:gd name="T18" fmla="+- 0 1205 1205"/>
                <a:gd name="T19" fmla="*/ 1205 h 44"/>
                <a:gd name="T20" fmla="+- 0 6085 6085"/>
                <a:gd name="T21" fmla="*/ T20 w 44"/>
                <a:gd name="T22" fmla="+- 0 1214 1205"/>
                <a:gd name="T23" fmla="*/ 1214 h 44"/>
                <a:gd name="T24" fmla="+- 0 6085 6085"/>
                <a:gd name="T25" fmla="*/ T24 w 44"/>
                <a:gd name="T26" fmla="+- 0 1227 1205"/>
                <a:gd name="T27" fmla="*/ 1227 h 44"/>
                <a:gd name="T28" fmla="+- 0 6085 6085"/>
                <a:gd name="T29" fmla="*/ T28 w 44"/>
                <a:gd name="T30" fmla="+- 0 1240 1205"/>
                <a:gd name="T31" fmla="*/ 1240 h 44"/>
                <a:gd name="T32" fmla="+- 0 6094 6085"/>
                <a:gd name="T33" fmla="*/ T32 w 44"/>
                <a:gd name="T34" fmla="+- 0 1248 1205"/>
                <a:gd name="T35" fmla="*/ 1248 h 44"/>
                <a:gd name="T36" fmla="+- 0 6107 6085"/>
                <a:gd name="T37" fmla="*/ T36 w 44"/>
                <a:gd name="T38" fmla="+- 0 1248 1205"/>
                <a:gd name="T39" fmla="*/ 1248 h 44"/>
                <a:gd name="T40" fmla="+- 0 6120 6085"/>
                <a:gd name="T41" fmla="*/ T40 w 44"/>
                <a:gd name="T42" fmla="+- 0 1248 1205"/>
                <a:gd name="T43" fmla="*/ 1248 h 44"/>
                <a:gd name="T44" fmla="+- 0 6128 6085"/>
                <a:gd name="T45" fmla="*/ T44 w 44"/>
                <a:gd name="T46" fmla="+- 0 1240 1205"/>
                <a:gd name="T47" fmla="*/ 1240 h 44"/>
                <a:gd name="T48" fmla="+- 0 6128 6085"/>
                <a:gd name="T49" fmla="*/ T48 w 44"/>
                <a:gd name="T50" fmla="+- 0 1227 1205"/>
                <a:gd name="T51" fmla="*/ 122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docshape108"/>
            <p:cNvSpPr>
              <a:spLocks/>
            </p:cNvSpPr>
            <p:nvPr/>
          </p:nvSpPr>
          <p:spPr bwMode="auto">
            <a:xfrm>
              <a:off x="6536" y="1783"/>
              <a:ext cx="44" cy="44"/>
            </a:xfrm>
            <a:custGeom>
              <a:avLst/>
              <a:gdLst>
                <a:gd name="T0" fmla="+- 0 6571 6536"/>
                <a:gd name="T1" fmla="*/ T0 w 44"/>
                <a:gd name="T2" fmla="+- 0 1784 1784"/>
                <a:gd name="T3" fmla="*/ 1784 h 44"/>
                <a:gd name="T4" fmla="+- 0 6545 6536"/>
                <a:gd name="T5" fmla="*/ T4 w 44"/>
                <a:gd name="T6" fmla="+- 0 1784 1784"/>
                <a:gd name="T7" fmla="*/ 1784 h 44"/>
                <a:gd name="T8" fmla="+- 0 6536 6536"/>
                <a:gd name="T9" fmla="*/ T8 w 44"/>
                <a:gd name="T10" fmla="+- 0 1792 1784"/>
                <a:gd name="T11" fmla="*/ 1792 h 44"/>
                <a:gd name="T12" fmla="+- 0 6536 6536"/>
                <a:gd name="T13" fmla="*/ T12 w 44"/>
                <a:gd name="T14" fmla="+- 0 1818 1784"/>
                <a:gd name="T15" fmla="*/ 1818 h 44"/>
                <a:gd name="T16" fmla="+- 0 6545 6536"/>
                <a:gd name="T17" fmla="*/ T16 w 44"/>
                <a:gd name="T18" fmla="+- 0 1827 1784"/>
                <a:gd name="T19" fmla="*/ 1827 h 44"/>
                <a:gd name="T20" fmla="+- 0 6571 6536"/>
                <a:gd name="T21" fmla="*/ T20 w 44"/>
                <a:gd name="T22" fmla="+- 0 1827 1784"/>
                <a:gd name="T23" fmla="*/ 1827 h 44"/>
                <a:gd name="T24" fmla="+- 0 6580 6536"/>
                <a:gd name="T25" fmla="*/ T24 w 44"/>
                <a:gd name="T26" fmla="+- 0 1818 1784"/>
                <a:gd name="T27" fmla="*/ 1818 h 44"/>
                <a:gd name="T28" fmla="+- 0 6580 6536"/>
                <a:gd name="T29" fmla="*/ T28 w 44"/>
                <a:gd name="T30" fmla="+- 0 1805 1784"/>
                <a:gd name="T31" fmla="*/ 1805 h 44"/>
                <a:gd name="T32" fmla="+- 0 6580 6536"/>
                <a:gd name="T33" fmla="*/ T32 w 44"/>
                <a:gd name="T34" fmla="+- 0 1792 1784"/>
                <a:gd name="T35" fmla="*/ 1792 h 44"/>
                <a:gd name="T36" fmla="+- 0 6571 6536"/>
                <a:gd name="T37" fmla="*/ T36 w 44"/>
                <a:gd name="T38" fmla="+- 0 1784 1784"/>
                <a:gd name="T39" fmla="*/ 178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lnTo>
                    <a:pt x="44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docshape109"/>
            <p:cNvSpPr>
              <a:spLocks/>
            </p:cNvSpPr>
            <p:nvPr/>
          </p:nvSpPr>
          <p:spPr bwMode="auto">
            <a:xfrm>
              <a:off x="6536" y="1783"/>
              <a:ext cx="44" cy="44"/>
            </a:xfrm>
            <a:custGeom>
              <a:avLst/>
              <a:gdLst>
                <a:gd name="T0" fmla="+- 0 6580 6536"/>
                <a:gd name="T1" fmla="*/ T0 w 44"/>
                <a:gd name="T2" fmla="+- 0 1805 1784"/>
                <a:gd name="T3" fmla="*/ 1805 h 44"/>
                <a:gd name="T4" fmla="+- 0 6580 6536"/>
                <a:gd name="T5" fmla="*/ T4 w 44"/>
                <a:gd name="T6" fmla="+- 0 1792 1784"/>
                <a:gd name="T7" fmla="*/ 1792 h 44"/>
                <a:gd name="T8" fmla="+- 0 6571 6536"/>
                <a:gd name="T9" fmla="*/ T8 w 44"/>
                <a:gd name="T10" fmla="+- 0 1784 1784"/>
                <a:gd name="T11" fmla="*/ 1784 h 44"/>
                <a:gd name="T12" fmla="+- 0 6558 6536"/>
                <a:gd name="T13" fmla="*/ T12 w 44"/>
                <a:gd name="T14" fmla="+- 0 1784 1784"/>
                <a:gd name="T15" fmla="*/ 1784 h 44"/>
                <a:gd name="T16" fmla="+- 0 6545 6536"/>
                <a:gd name="T17" fmla="*/ T16 w 44"/>
                <a:gd name="T18" fmla="+- 0 1784 1784"/>
                <a:gd name="T19" fmla="*/ 1784 h 44"/>
                <a:gd name="T20" fmla="+- 0 6536 6536"/>
                <a:gd name="T21" fmla="*/ T20 w 44"/>
                <a:gd name="T22" fmla="+- 0 1792 1784"/>
                <a:gd name="T23" fmla="*/ 1792 h 44"/>
                <a:gd name="T24" fmla="+- 0 6536 6536"/>
                <a:gd name="T25" fmla="*/ T24 w 44"/>
                <a:gd name="T26" fmla="+- 0 1805 1784"/>
                <a:gd name="T27" fmla="*/ 1805 h 44"/>
                <a:gd name="T28" fmla="+- 0 6536 6536"/>
                <a:gd name="T29" fmla="*/ T28 w 44"/>
                <a:gd name="T30" fmla="+- 0 1818 1784"/>
                <a:gd name="T31" fmla="*/ 1818 h 44"/>
                <a:gd name="T32" fmla="+- 0 6545 6536"/>
                <a:gd name="T33" fmla="*/ T32 w 44"/>
                <a:gd name="T34" fmla="+- 0 1827 1784"/>
                <a:gd name="T35" fmla="*/ 1827 h 44"/>
                <a:gd name="T36" fmla="+- 0 6558 6536"/>
                <a:gd name="T37" fmla="*/ T36 w 44"/>
                <a:gd name="T38" fmla="+- 0 1827 1784"/>
                <a:gd name="T39" fmla="*/ 1827 h 44"/>
                <a:gd name="T40" fmla="+- 0 6571 6536"/>
                <a:gd name="T41" fmla="*/ T40 w 44"/>
                <a:gd name="T42" fmla="+- 0 1827 1784"/>
                <a:gd name="T43" fmla="*/ 1827 h 44"/>
                <a:gd name="T44" fmla="+- 0 6580 6536"/>
                <a:gd name="T45" fmla="*/ T44 w 44"/>
                <a:gd name="T46" fmla="+- 0 1818 1784"/>
                <a:gd name="T47" fmla="*/ 1818 h 44"/>
                <a:gd name="T48" fmla="+- 0 6580 6536"/>
                <a:gd name="T49" fmla="*/ T48 w 44"/>
                <a:gd name="T50" fmla="+- 0 1805 1784"/>
                <a:gd name="T51" fmla="*/ 180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1"/>
                  </a:moveTo>
                  <a:lnTo>
                    <a:pt x="44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docshape110"/>
            <p:cNvSpPr>
              <a:spLocks/>
            </p:cNvSpPr>
            <p:nvPr/>
          </p:nvSpPr>
          <p:spPr bwMode="auto">
            <a:xfrm>
              <a:off x="6076" y="1783"/>
              <a:ext cx="44" cy="44"/>
            </a:xfrm>
            <a:custGeom>
              <a:avLst/>
              <a:gdLst>
                <a:gd name="T0" fmla="+- 0 6111 6077"/>
                <a:gd name="T1" fmla="*/ T0 w 44"/>
                <a:gd name="T2" fmla="+- 0 1784 1784"/>
                <a:gd name="T3" fmla="*/ 1784 h 44"/>
                <a:gd name="T4" fmla="+- 0 6085 6077"/>
                <a:gd name="T5" fmla="*/ T4 w 44"/>
                <a:gd name="T6" fmla="+- 0 1784 1784"/>
                <a:gd name="T7" fmla="*/ 1784 h 44"/>
                <a:gd name="T8" fmla="+- 0 6077 6077"/>
                <a:gd name="T9" fmla="*/ T8 w 44"/>
                <a:gd name="T10" fmla="+- 0 1792 1784"/>
                <a:gd name="T11" fmla="*/ 1792 h 44"/>
                <a:gd name="T12" fmla="+- 0 6077 6077"/>
                <a:gd name="T13" fmla="*/ T12 w 44"/>
                <a:gd name="T14" fmla="+- 0 1818 1784"/>
                <a:gd name="T15" fmla="*/ 1818 h 44"/>
                <a:gd name="T16" fmla="+- 0 6085 6077"/>
                <a:gd name="T17" fmla="*/ T16 w 44"/>
                <a:gd name="T18" fmla="+- 0 1827 1784"/>
                <a:gd name="T19" fmla="*/ 1827 h 44"/>
                <a:gd name="T20" fmla="+- 0 6111 6077"/>
                <a:gd name="T21" fmla="*/ T20 w 44"/>
                <a:gd name="T22" fmla="+- 0 1827 1784"/>
                <a:gd name="T23" fmla="*/ 1827 h 44"/>
                <a:gd name="T24" fmla="+- 0 6120 6077"/>
                <a:gd name="T25" fmla="*/ T24 w 44"/>
                <a:gd name="T26" fmla="+- 0 1818 1784"/>
                <a:gd name="T27" fmla="*/ 1818 h 44"/>
                <a:gd name="T28" fmla="+- 0 6120 6077"/>
                <a:gd name="T29" fmla="*/ T28 w 44"/>
                <a:gd name="T30" fmla="+- 0 1805 1784"/>
                <a:gd name="T31" fmla="*/ 1805 h 44"/>
                <a:gd name="T32" fmla="+- 0 6120 6077"/>
                <a:gd name="T33" fmla="*/ T32 w 44"/>
                <a:gd name="T34" fmla="+- 0 1792 1784"/>
                <a:gd name="T35" fmla="*/ 1792 h 44"/>
                <a:gd name="T36" fmla="+- 0 6111 6077"/>
                <a:gd name="T37" fmla="*/ T36 w 44"/>
                <a:gd name="T38" fmla="+- 0 1784 1784"/>
                <a:gd name="T39" fmla="*/ 178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docshape111"/>
            <p:cNvSpPr>
              <a:spLocks/>
            </p:cNvSpPr>
            <p:nvPr/>
          </p:nvSpPr>
          <p:spPr bwMode="auto">
            <a:xfrm>
              <a:off x="6076" y="1783"/>
              <a:ext cx="44" cy="44"/>
            </a:xfrm>
            <a:custGeom>
              <a:avLst/>
              <a:gdLst>
                <a:gd name="T0" fmla="+- 0 6120 6077"/>
                <a:gd name="T1" fmla="*/ T0 w 44"/>
                <a:gd name="T2" fmla="+- 0 1805 1784"/>
                <a:gd name="T3" fmla="*/ 1805 h 44"/>
                <a:gd name="T4" fmla="+- 0 6120 6077"/>
                <a:gd name="T5" fmla="*/ T4 w 44"/>
                <a:gd name="T6" fmla="+- 0 1792 1784"/>
                <a:gd name="T7" fmla="*/ 1792 h 44"/>
                <a:gd name="T8" fmla="+- 0 6111 6077"/>
                <a:gd name="T9" fmla="*/ T8 w 44"/>
                <a:gd name="T10" fmla="+- 0 1784 1784"/>
                <a:gd name="T11" fmla="*/ 1784 h 44"/>
                <a:gd name="T12" fmla="+- 0 6098 6077"/>
                <a:gd name="T13" fmla="*/ T12 w 44"/>
                <a:gd name="T14" fmla="+- 0 1784 1784"/>
                <a:gd name="T15" fmla="*/ 1784 h 44"/>
                <a:gd name="T16" fmla="+- 0 6085 6077"/>
                <a:gd name="T17" fmla="*/ T16 w 44"/>
                <a:gd name="T18" fmla="+- 0 1784 1784"/>
                <a:gd name="T19" fmla="*/ 1784 h 44"/>
                <a:gd name="T20" fmla="+- 0 6077 6077"/>
                <a:gd name="T21" fmla="*/ T20 w 44"/>
                <a:gd name="T22" fmla="+- 0 1792 1784"/>
                <a:gd name="T23" fmla="*/ 1792 h 44"/>
                <a:gd name="T24" fmla="+- 0 6077 6077"/>
                <a:gd name="T25" fmla="*/ T24 w 44"/>
                <a:gd name="T26" fmla="+- 0 1805 1784"/>
                <a:gd name="T27" fmla="*/ 1805 h 44"/>
                <a:gd name="T28" fmla="+- 0 6077 6077"/>
                <a:gd name="T29" fmla="*/ T28 w 44"/>
                <a:gd name="T30" fmla="+- 0 1818 1784"/>
                <a:gd name="T31" fmla="*/ 1818 h 44"/>
                <a:gd name="T32" fmla="+- 0 6085 6077"/>
                <a:gd name="T33" fmla="*/ T32 w 44"/>
                <a:gd name="T34" fmla="+- 0 1827 1784"/>
                <a:gd name="T35" fmla="*/ 1827 h 44"/>
                <a:gd name="T36" fmla="+- 0 6098 6077"/>
                <a:gd name="T37" fmla="*/ T36 w 44"/>
                <a:gd name="T38" fmla="+- 0 1827 1784"/>
                <a:gd name="T39" fmla="*/ 1827 h 44"/>
                <a:gd name="T40" fmla="+- 0 6111 6077"/>
                <a:gd name="T41" fmla="*/ T40 w 44"/>
                <a:gd name="T42" fmla="+- 0 1827 1784"/>
                <a:gd name="T43" fmla="*/ 1827 h 44"/>
                <a:gd name="T44" fmla="+- 0 6120 6077"/>
                <a:gd name="T45" fmla="*/ T44 w 44"/>
                <a:gd name="T46" fmla="+- 0 1818 1784"/>
                <a:gd name="T47" fmla="*/ 1818 h 44"/>
                <a:gd name="T48" fmla="+- 0 6120 6077"/>
                <a:gd name="T49" fmla="*/ T48 w 44"/>
                <a:gd name="T50" fmla="+- 0 1805 1784"/>
                <a:gd name="T51" fmla="*/ 180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docshape112"/>
            <p:cNvSpPr>
              <a:spLocks/>
            </p:cNvSpPr>
            <p:nvPr/>
          </p:nvSpPr>
          <p:spPr bwMode="auto">
            <a:xfrm>
              <a:off x="5944" y="1634"/>
              <a:ext cx="44" cy="44"/>
            </a:xfrm>
            <a:custGeom>
              <a:avLst/>
              <a:gdLst>
                <a:gd name="T0" fmla="+- 0 5979 5945"/>
                <a:gd name="T1" fmla="*/ T0 w 44"/>
                <a:gd name="T2" fmla="+- 0 1635 1635"/>
                <a:gd name="T3" fmla="*/ 1635 h 44"/>
                <a:gd name="T4" fmla="+- 0 5953 5945"/>
                <a:gd name="T5" fmla="*/ T4 w 44"/>
                <a:gd name="T6" fmla="+- 0 1635 1635"/>
                <a:gd name="T7" fmla="*/ 1635 h 44"/>
                <a:gd name="T8" fmla="+- 0 5945 5945"/>
                <a:gd name="T9" fmla="*/ T8 w 44"/>
                <a:gd name="T10" fmla="+- 0 1643 1635"/>
                <a:gd name="T11" fmla="*/ 1643 h 44"/>
                <a:gd name="T12" fmla="+- 0 5945 5945"/>
                <a:gd name="T13" fmla="*/ T12 w 44"/>
                <a:gd name="T14" fmla="+- 0 1669 1635"/>
                <a:gd name="T15" fmla="*/ 1669 h 44"/>
                <a:gd name="T16" fmla="+- 0 5953 5945"/>
                <a:gd name="T17" fmla="*/ T16 w 44"/>
                <a:gd name="T18" fmla="+- 0 1678 1635"/>
                <a:gd name="T19" fmla="*/ 1678 h 44"/>
                <a:gd name="T20" fmla="+- 0 5979 5945"/>
                <a:gd name="T21" fmla="*/ T20 w 44"/>
                <a:gd name="T22" fmla="+- 0 1678 1635"/>
                <a:gd name="T23" fmla="*/ 1678 h 44"/>
                <a:gd name="T24" fmla="+- 0 5988 5945"/>
                <a:gd name="T25" fmla="*/ T24 w 44"/>
                <a:gd name="T26" fmla="+- 0 1669 1635"/>
                <a:gd name="T27" fmla="*/ 1669 h 44"/>
                <a:gd name="T28" fmla="+- 0 5988 5945"/>
                <a:gd name="T29" fmla="*/ T28 w 44"/>
                <a:gd name="T30" fmla="+- 0 1656 1635"/>
                <a:gd name="T31" fmla="*/ 1656 h 44"/>
                <a:gd name="T32" fmla="+- 0 5988 5945"/>
                <a:gd name="T33" fmla="*/ T32 w 44"/>
                <a:gd name="T34" fmla="+- 0 1643 1635"/>
                <a:gd name="T35" fmla="*/ 1643 h 44"/>
                <a:gd name="T36" fmla="+- 0 5979 5945"/>
                <a:gd name="T37" fmla="*/ T36 w 44"/>
                <a:gd name="T38" fmla="+- 0 1635 1635"/>
                <a:gd name="T39" fmla="*/ 163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docshape113"/>
            <p:cNvSpPr>
              <a:spLocks/>
            </p:cNvSpPr>
            <p:nvPr/>
          </p:nvSpPr>
          <p:spPr bwMode="auto">
            <a:xfrm>
              <a:off x="5944" y="1634"/>
              <a:ext cx="44" cy="44"/>
            </a:xfrm>
            <a:custGeom>
              <a:avLst/>
              <a:gdLst>
                <a:gd name="T0" fmla="+- 0 5988 5945"/>
                <a:gd name="T1" fmla="*/ T0 w 44"/>
                <a:gd name="T2" fmla="+- 0 1656 1635"/>
                <a:gd name="T3" fmla="*/ 1656 h 44"/>
                <a:gd name="T4" fmla="+- 0 5988 5945"/>
                <a:gd name="T5" fmla="*/ T4 w 44"/>
                <a:gd name="T6" fmla="+- 0 1643 1635"/>
                <a:gd name="T7" fmla="*/ 1643 h 44"/>
                <a:gd name="T8" fmla="+- 0 5979 5945"/>
                <a:gd name="T9" fmla="*/ T8 w 44"/>
                <a:gd name="T10" fmla="+- 0 1635 1635"/>
                <a:gd name="T11" fmla="*/ 1635 h 44"/>
                <a:gd name="T12" fmla="+- 0 5966 5945"/>
                <a:gd name="T13" fmla="*/ T12 w 44"/>
                <a:gd name="T14" fmla="+- 0 1635 1635"/>
                <a:gd name="T15" fmla="*/ 1635 h 44"/>
                <a:gd name="T16" fmla="+- 0 5953 5945"/>
                <a:gd name="T17" fmla="*/ T16 w 44"/>
                <a:gd name="T18" fmla="+- 0 1635 1635"/>
                <a:gd name="T19" fmla="*/ 1635 h 44"/>
                <a:gd name="T20" fmla="+- 0 5945 5945"/>
                <a:gd name="T21" fmla="*/ T20 w 44"/>
                <a:gd name="T22" fmla="+- 0 1643 1635"/>
                <a:gd name="T23" fmla="*/ 1643 h 44"/>
                <a:gd name="T24" fmla="+- 0 5945 5945"/>
                <a:gd name="T25" fmla="*/ T24 w 44"/>
                <a:gd name="T26" fmla="+- 0 1656 1635"/>
                <a:gd name="T27" fmla="*/ 1656 h 44"/>
                <a:gd name="T28" fmla="+- 0 5945 5945"/>
                <a:gd name="T29" fmla="*/ T28 w 44"/>
                <a:gd name="T30" fmla="+- 0 1669 1635"/>
                <a:gd name="T31" fmla="*/ 1669 h 44"/>
                <a:gd name="T32" fmla="+- 0 5953 5945"/>
                <a:gd name="T33" fmla="*/ T32 w 44"/>
                <a:gd name="T34" fmla="+- 0 1678 1635"/>
                <a:gd name="T35" fmla="*/ 1678 h 44"/>
                <a:gd name="T36" fmla="+- 0 5966 5945"/>
                <a:gd name="T37" fmla="*/ T36 w 44"/>
                <a:gd name="T38" fmla="+- 0 1678 1635"/>
                <a:gd name="T39" fmla="*/ 1678 h 44"/>
                <a:gd name="T40" fmla="+- 0 5979 5945"/>
                <a:gd name="T41" fmla="*/ T40 w 44"/>
                <a:gd name="T42" fmla="+- 0 1678 1635"/>
                <a:gd name="T43" fmla="*/ 1678 h 44"/>
                <a:gd name="T44" fmla="+- 0 5988 5945"/>
                <a:gd name="T45" fmla="*/ T44 w 44"/>
                <a:gd name="T46" fmla="+- 0 1669 1635"/>
                <a:gd name="T47" fmla="*/ 1669 h 44"/>
                <a:gd name="T48" fmla="+- 0 5988 5945"/>
                <a:gd name="T49" fmla="*/ T48 w 44"/>
                <a:gd name="T50" fmla="+- 0 1656 1635"/>
                <a:gd name="T51" fmla="*/ 165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docshape114"/>
            <p:cNvSpPr>
              <a:spLocks/>
            </p:cNvSpPr>
            <p:nvPr/>
          </p:nvSpPr>
          <p:spPr bwMode="auto">
            <a:xfrm>
              <a:off x="5936" y="1403"/>
              <a:ext cx="44" cy="44"/>
            </a:xfrm>
            <a:custGeom>
              <a:avLst/>
              <a:gdLst>
                <a:gd name="T0" fmla="+- 0 5971 5936"/>
                <a:gd name="T1" fmla="*/ T0 w 44"/>
                <a:gd name="T2" fmla="+- 0 1404 1404"/>
                <a:gd name="T3" fmla="*/ 1404 h 44"/>
                <a:gd name="T4" fmla="+- 0 5945 5936"/>
                <a:gd name="T5" fmla="*/ T4 w 44"/>
                <a:gd name="T6" fmla="+- 0 1404 1404"/>
                <a:gd name="T7" fmla="*/ 1404 h 44"/>
                <a:gd name="T8" fmla="+- 0 5936 5936"/>
                <a:gd name="T9" fmla="*/ T8 w 44"/>
                <a:gd name="T10" fmla="+- 0 1412 1404"/>
                <a:gd name="T11" fmla="*/ 1412 h 44"/>
                <a:gd name="T12" fmla="+- 0 5936 5936"/>
                <a:gd name="T13" fmla="*/ T12 w 44"/>
                <a:gd name="T14" fmla="+- 0 1438 1404"/>
                <a:gd name="T15" fmla="*/ 1438 h 44"/>
                <a:gd name="T16" fmla="+- 0 5945 5936"/>
                <a:gd name="T17" fmla="*/ T16 w 44"/>
                <a:gd name="T18" fmla="+- 0 1447 1404"/>
                <a:gd name="T19" fmla="*/ 1447 h 44"/>
                <a:gd name="T20" fmla="+- 0 5971 5936"/>
                <a:gd name="T21" fmla="*/ T20 w 44"/>
                <a:gd name="T22" fmla="+- 0 1447 1404"/>
                <a:gd name="T23" fmla="*/ 1447 h 44"/>
                <a:gd name="T24" fmla="+- 0 5979 5936"/>
                <a:gd name="T25" fmla="*/ T24 w 44"/>
                <a:gd name="T26" fmla="+- 0 1438 1404"/>
                <a:gd name="T27" fmla="*/ 1438 h 44"/>
                <a:gd name="T28" fmla="+- 0 5979 5936"/>
                <a:gd name="T29" fmla="*/ T28 w 44"/>
                <a:gd name="T30" fmla="+- 0 1425 1404"/>
                <a:gd name="T31" fmla="*/ 1425 h 44"/>
                <a:gd name="T32" fmla="+- 0 5979 5936"/>
                <a:gd name="T33" fmla="*/ T32 w 44"/>
                <a:gd name="T34" fmla="+- 0 1412 1404"/>
                <a:gd name="T35" fmla="*/ 1412 h 44"/>
                <a:gd name="T36" fmla="+- 0 5971 5936"/>
                <a:gd name="T37" fmla="*/ T36 w 44"/>
                <a:gd name="T38" fmla="+- 0 1404 1404"/>
                <a:gd name="T39" fmla="*/ 140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docshape115"/>
            <p:cNvSpPr>
              <a:spLocks/>
            </p:cNvSpPr>
            <p:nvPr/>
          </p:nvSpPr>
          <p:spPr bwMode="auto">
            <a:xfrm>
              <a:off x="5936" y="1403"/>
              <a:ext cx="44" cy="44"/>
            </a:xfrm>
            <a:custGeom>
              <a:avLst/>
              <a:gdLst>
                <a:gd name="T0" fmla="+- 0 5979 5936"/>
                <a:gd name="T1" fmla="*/ T0 w 44"/>
                <a:gd name="T2" fmla="+- 0 1425 1404"/>
                <a:gd name="T3" fmla="*/ 1425 h 44"/>
                <a:gd name="T4" fmla="+- 0 5979 5936"/>
                <a:gd name="T5" fmla="*/ T4 w 44"/>
                <a:gd name="T6" fmla="+- 0 1412 1404"/>
                <a:gd name="T7" fmla="*/ 1412 h 44"/>
                <a:gd name="T8" fmla="+- 0 5971 5936"/>
                <a:gd name="T9" fmla="*/ T8 w 44"/>
                <a:gd name="T10" fmla="+- 0 1404 1404"/>
                <a:gd name="T11" fmla="*/ 1404 h 44"/>
                <a:gd name="T12" fmla="+- 0 5958 5936"/>
                <a:gd name="T13" fmla="*/ T12 w 44"/>
                <a:gd name="T14" fmla="+- 0 1404 1404"/>
                <a:gd name="T15" fmla="*/ 1404 h 44"/>
                <a:gd name="T16" fmla="+- 0 5945 5936"/>
                <a:gd name="T17" fmla="*/ T16 w 44"/>
                <a:gd name="T18" fmla="+- 0 1404 1404"/>
                <a:gd name="T19" fmla="*/ 1404 h 44"/>
                <a:gd name="T20" fmla="+- 0 5936 5936"/>
                <a:gd name="T21" fmla="*/ T20 w 44"/>
                <a:gd name="T22" fmla="+- 0 1412 1404"/>
                <a:gd name="T23" fmla="*/ 1412 h 44"/>
                <a:gd name="T24" fmla="+- 0 5936 5936"/>
                <a:gd name="T25" fmla="*/ T24 w 44"/>
                <a:gd name="T26" fmla="+- 0 1425 1404"/>
                <a:gd name="T27" fmla="*/ 1425 h 44"/>
                <a:gd name="T28" fmla="+- 0 5936 5936"/>
                <a:gd name="T29" fmla="*/ T28 w 44"/>
                <a:gd name="T30" fmla="+- 0 1438 1404"/>
                <a:gd name="T31" fmla="*/ 1438 h 44"/>
                <a:gd name="T32" fmla="+- 0 5945 5936"/>
                <a:gd name="T33" fmla="*/ T32 w 44"/>
                <a:gd name="T34" fmla="+- 0 1447 1404"/>
                <a:gd name="T35" fmla="*/ 1447 h 44"/>
                <a:gd name="T36" fmla="+- 0 5958 5936"/>
                <a:gd name="T37" fmla="*/ T36 w 44"/>
                <a:gd name="T38" fmla="+- 0 1447 1404"/>
                <a:gd name="T39" fmla="*/ 1447 h 44"/>
                <a:gd name="T40" fmla="+- 0 5971 5936"/>
                <a:gd name="T41" fmla="*/ T40 w 44"/>
                <a:gd name="T42" fmla="+- 0 1447 1404"/>
                <a:gd name="T43" fmla="*/ 1447 h 44"/>
                <a:gd name="T44" fmla="+- 0 5979 5936"/>
                <a:gd name="T45" fmla="*/ T44 w 44"/>
                <a:gd name="T46" fmla="+- 0 1438 1404"/>
                <a:gd name="T47" fmla="*/ 1438 h 44"/>
                <a:gd name="T48" fmla="+- 0 5979 5936"/>
                <a:gd name="T49" fmla="*/ T48 w 44"/>
                <a:gd name="T50" fmla="+- 0 1425 1404"/>
                <a:gd name="T51" fmla="*/ 142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docshape116"/>
            <p:cNvSpPr>
              <a:spLocks/>
            </p:cNvSpPr>
            <p:nvPr/>
          </p:nvSpPr>
          <p:spPr bwMode="auto">
            <a:xfrm>
              <a:off x="5953" y="1073"/>
              <a:ext cx="44" cy="44"/>
            </a:xfrm>
            <a:custGeom>
              <a:avLst/>
              <a:gdLst>
                <a:gd name="T0" fmla="+- 0 5988 5953"/>
                <a:gd name="T1" fmla="*/ T0 w 44"/>
                <a:gd name="T2" fmla="+- 0 1073 1073"/>
                <a:gd name="T3" fmla="*/ 1073 h 44"/>
                <a:gd name="T4" fmla="+- 0 5962 5953"/>
                <a:gd name="T5" fmla="*/ T4 w 44"/>
                <a:gd name="T6" fmla="+- 0 1073 1073"/>
                <a:gd name="T7" fmla="*/ 1073 h 44"/>
                <a:gd name="T8" fmla="+- 0 5953 5953"/>
                <a:gd name="T9" fmla="*/ T8 w 44"/>
                <a:gd name="T10" fmla="+- 0 1082 1073"/>
                <a:gd name="T11" fmla="*/ 1082 h 44"/>
                <a:gd name="T12" fmla="+- 0 5953 5953"/>
                <a:gd name="T13" fmla="*/ T12 w 44"/>
                <a:gd name="T14" fmla="+- 0 1108 1073"/>
                <a:gd name="T15" fmla="*/ 1108 h 44"/>
                <a:gd name="T16" fmla="+- 0 5962 5953"/>
                <a:gd name="T17" fmla="*/ T16 w 44"/>
                <a:gd name="T18" fmla="+- 0 1116 1073"/>
                <a:gd name="T19" fmla="*/ 1116 h 44"/>
                <a:gd name="T20" fmla="+- 0 5988 5953"/>
                <a:gd name="T21" fmla="*/ T20 w 44"/>
                <a:gd name="T22" fmla="+- 0 1116 1073"/>
                <a:gd name="T23" fmla="*/ 1116 h 44"/>
                <a:gd name="T24" fmla="+- 0 5997 5953"/>
                <a:gd name="T25" fmla="*/ T24 w 44"/>
                <a:gd name="T26" fmla="+- 0 1108 1073"/>
                <a:gd name="T27" fmla="*/ 1108 h 44"/>
                <a:gd name="T28" fmla="+- 0 5997 5953"/>
                <a:gd name="T29" fmla="*/ T28 w 44"/>
                <a:gd name="T30" fmla="+- 0 1095 1073"/>
                <a:gd name="T31" fmla="*/ 1095 h 44"/>
                <a:gd name="T32" fmla="+- 0 5997 5953"/>
                <a:gd name="T33" fmla="*/ T32 w 44"/>
                <a:gd name="T34" fmla="+- 0 1082 1073"/>
                <a:gd name="T35" fmla="*/ 1082 h 44"/>
                <a:gd name="T36" fmla="+- 0 5988 5953"/>
                <a:gd name="T37" fmla="*/ T36 w 44"/>
                <a:gd name="T38" fmla="+- 0 1073 1073"/>
                <a:gd name="T39" fmla="*/ 107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docshape117"/>
            <p:cNvSpPr>
              <a:spLocks/>
            </p:cNvSpPr>
            <p:nvPr/>
          </p:nvSpPr>
          <p:spPr bwMode="auto">
            <a:xfrm>
              <a:off x="5953" y="1073"/>
              <a:ext cx="44" cy="44"/>
            </a:xfrm>
            <a:custGeom>
              <a:avLst/>
              <a:gdLst>
                <a:gd name="T0" fmla="+- 0 5997 5953"/>
                <a:gd name="T1" fmla="*/ T0 w 44"/>
                <a:gd name="T2" fmla="+- 0 1095 1073"/>
                <a:gd name="T3" fmla="*/ 1095 h 44"/>
                <a:gd name="T4" fmla="+- 0 5997 5953"/>
                <a:gd name="T5" fmla="*/ T4 w 44"/>
                <a:gd name="T6" fmla="+- 0 1082 1073"/>
                <a:gd name="T7" fmla="*/ 1082 h 44"/>
                <a:gd name="T8" fmla="+- 0 5988 5953"/>
                <a:gd name="T9" fmla="*/ T8 w 44"/>
                <a:gd name="T10" fmla="+- 0 1073 1073"/>
                <a:gd name="T11" fmla="*/ 1073 h 44"/>
                <a:gd name="T12" fmla="+- 0 5975 5953"/>
                <a:gd name="T13" fmla="*/ T12 w 44"/>
                <a:gd name="T14" fmla="+- 0 1073 1073"/>
                <a:gd name="T15" fmla="*/ 1073 h 44"/>
                <a:gd name="T16" fmla="+- 0 5962 5953"/>
                <a:gd name="T17" fmla="*/ T16 w 44"/>
                <a:gd name="T18" fmla="+- 0 1073 1073"/>
                <a:gd name="T19" fmla="*/ 1073 h 44"/>
                <a:gd name="T20" fmla="+- 0 5953 5953"/>
                <a:gd name="T21" fmla="*/ T20 w 44"/>
                <a:gd name="T22" fmla="+- 0 1082 1073"/>
                <a:gd name="T23" fmla="*/ 1082 h 44"/>
                <a:gd name="T24" fmla="+- 0 5953 5953"/>
                <a:gd name="T25" fmla="*/ T24 w 44"/>
                <a:gd name="T26" fmla="+- 0 1095 1073"/>
                <a:gd name="T27" fmla="*/ 1095 h 44"/>
                <a:gd name="T28" fmla="+- 0 5953 5953"/>
                <a:gd name="T29" fmla="*/ T28 w 44"/>
                <a:gd name="T30" fmla="+- 0 1108 1073"/>
                <a:gd name="T31" fmla="*/ 1108 h 44"/>
                <a:gd name="T32" fmla="+- 0 5962 5953"/>
                <a:gd name="T33" fmla="*/ T32 w 44"/>
                <a:gd name="T34" fmla="+- 0 1116 1073"/>
                <a:gd name="T35" fmla="*/ 1116 h 44"/>
                <a:gd name="T36" fmla="+- 0 5975 5953"/>
                <a:gd name="T37" fmla="*/ T36 w 44"/>
                <a:gd name="T38" fmla="+- 0 1116 1073"/>
                <a:gd name="T39" fmla="*/ 1116 h 44"/>
                <a:gd name="T40" fmla="+- 0 5988 5953"/>
                <a:gd name="T41" fmla="*/ T40 w 44"/>
                <a:gd name="T42" fmla="+- 0 1116 1073"/>
                <a:gd name="T43" fmla="*/ 1116 h 44"/>
                <a:gd name="T44" fmla="+- 0 5997 5953"/>
                <a:gd name="T45" fmla="*/ T44 w 44"/>
                <a:gd name="T46" fmla="+- 0 1108 1073"/>
                <a:gd name="T47" fmla="*/ 1108 h 44"/>
                <a:gd name="T48" fmla="+- 0 5997 5953"/>
                <a:gd name="T49" fmla="*/ T48 w 44"/>
                <a:gd name="T50" fmla="+- 0 1095 1073"/>
                <a:gd name="T51" fmla="*/ 109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docshape118"/>
            <p:cNvSpPr>
              <a:spLocks/>
            </p:cNvSpPr>
            <p:nvPr/>
          </p:nvSpPr>
          <p:spPr bwMode="auto">
            <a:xfrm>
              <a:off x="6009" y="870"/>
              <a:ext cx="44" cy="44"/>
            </a:xfrm>
            <a:custGeom>
              <a:avLst/>
              <a:gdLst>
                <a:gd name="T0" fmla="+- 0 6044 6010"/>
                <a:gd name="T1" fmla="*/ T0 w 44"/>
                <a:gd name="T2" fmla="+- 0 870 870"/>
                <a:gd name="T3" fmla="*/ 870 h 44"/>
                <a:gd name="T4" fmla="+- 0 6018 6010"/>
                <a:gd name="T5" fmla="*/ T4 w 44"/>
                <a:gd name="T6" fmla="+- 0 870 870"/>
                <a:gd name="T7" fmla="*/ 870 h 44"/>
                <a:gd name="T8" fmla="+- 0 6010 6010"/>
                <a:gd name="T9" fmla="*/ T8 w 44"/>
                <a:gd name="T10" fmla="+- 0 879 870"/>
                <a:gd name="T11" fmla="*/ 879 h 44"/>
                <a:gd name="T12" fmla="+- 0 6010 6010"/>
                <a:gd name="T13" fmla="*/ T12 w 44"/>
                <a:gd name="T14" fmla="+- 0 905 870"/>
                <a:gd name="T15" fmla="*/ 905 h 44"/>
                <a:gd name="T16" fmla="+- 0 6018 6010"/>
                <a:gd name="T17" fmla="*/ T16 w 44"/>
                <a:gd name="T18" fmla="+- 0 913 870"/>
                <a:gd name="T19" fmla="*/ 913 h 44"/>
                <a:gd name="T20" fmla="+- 0 6044 6010"/>
                <a:gd name="T21" fmla="*/ T20 w 44"/>
                <a:gd name="T22" fmla="+- 0 913 870"/>
                <a:gd name="T23" fmla="*/ 913 h 44"/>
                <a:gd name="T24" fmla="+- 0 6053 6010"/>
                <a:gd name="T25" fmla="*/ T24 w 44"/>
                <a:gd name="T26" fmla="+- 0 905 870"/>
                <a:gd name="T27" fmla="*/ 905 h 44"/>
                <a:gd name="T28" fmla="+- 0 6053 6010"/>
                <a:gd name="T29" fmla="*/ T28 w 44"/>
                <a:gd name="T30" fmla="+- 0 892 870"/>
                <a:gd name="T31" fmla="*/ 892 h 44"/>
                <a:gd name="T32" fmla="+- 0 6053 6010"/>
                <a:gd name="T33" fmla="*/ T32 w 44"/>
                <a:gd name="T34" fmla="+- 0 879 870"/>
                <a:gd name="T35" fmla="*/ 879 h 44"/>
                <a:gd name="T36" fmla="+- 0 6044 6010"/>
                <a:gd name="T37" fmla="*/ T36 w 44"/>
                <a:gd name="T38" fmla="+- 0 870 870"/>
                <a:gd name="T39" fmla="*/ 87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docshape119"/>
            <p:cNvSpPr>
              <a:spLocks/>
            </p:cNvSpPr>
            <p:nvPr/>
          </p:nvSpPr>
          <p:spPr bwMode="auto">
            <a:xfrm>
              <a:off x="6009" y="870"/>
              <a:ext cx="44" cy="44"/>
            </a:xfrm>
            <a:custGeom>
              <a:avLst/>
              <a:gdLst>
                <a:gd name="T0" fmla="+- 0 6053 6010"/>
                <a:gd name="T1" fmla="*/ T0 w 44"/>
                <a:gd name="T2" fmla="+- 0 892 870"/>
                <a:gd name="T3" fmla="*/ 892 h 44"/>
                <a:gd name="T4" fmla="+- 0 6053 6010"/>
                <a:gd name="T5" fmla="*/ T4 w 44"/>
                <a:gd name="T6" fmla="+- 0 879 870"/>
                <a:gd name="T7" fmla="*/ 879 h 44"/>
                <a:gd name="T8" fmla="+- 0 6044 6010"/>
                <a:gd name="T9" fmla="*/ T8 w 44"/>
                <a:gd name="T10" fmla="+- 0 870 870"/>
                <a:gd name="T11" fmla="*/ 870 h 44"/>
                <a:gd name="T12" fmla="+- 0 6031 6010"/>
                <a:gd name="T13" fmla="*/ T12 w 44"/>
                <a:gd name="T14" fmla="+- 0 870 870"/>
                <a:gd name="T15" fmla="*/ 870 h 44"/>
                <a:gd name="T16" fmla="+- 0 6018 6010"/>
                <a:gd name="T17" fmla="*/ T16 w 44"/>
                <a:gd name="T18" fmla="+- 0 870 870"/>
                <a:gd name="T19" fmla="*/ 870 h 44"/>
                <a:gd name="T20" fmla="+- 0 6010 6010"/>
                <a:gd name="T21" fmla="*/ T20 w 44"/>
                <a:gd name="T22" fmla="+- 0 879 870"/>
                <a:gd name="T23" fmla="*/ 879 h 44"/>
                <a:gd name="T24" fmla="+- 0 6010 6010"/>
                <a:gd name="T25" fmla="*/ T24 w 44"/>
                <a:gd name="T26" fmla="+- 0 892 870"/>
                <a:gd name="T27" fmla="*/ 892 h 44"/>
                <a:gd name="T28" fmla="+- 0 6010 6010"/>
                <a:gd name="T29" fmla="*/ T28 w 44"/>
                <a:gd name="T30" fmla="+- 0 905 870"/>
                <a:gd name="T31" fmla="*/ 905 h 44"/>
                <a:gd name="T32" fmla="+- 0 6018 6010"/>
                <a:gd name="T33" fmla="*/ T32 w 44"/>
                <a:gd name="T34" fmla="+- 0 913 870"/>
                <a:gd name="T35" fmla="*/ 913 h 44"/>
                <a:gd name="T36" fmla="+- 0 6031 6010"/>
                <a:gd name="T37" fmla="*/ T36 w 44"/>
                <a:gd name="T38" fmla="+- 0 913 870"/>
                <a:gd name="T39" fmla="*/ 913 h 44"/>
                <a:gd name="T40" fmla="+- 0 6044 6010"/>
                <a:gd name="T41" fmla="*/ T40 w 44"/>
                <a:gd name="T42" fmla="+- 0 913 870"/>
                <a:gd name="T43" fmla="*/ 913 h 44"/>
                <a:gd name="T44" fmla="+- 0 6053 6010"/>
                <a:gd name="T45" fmla="*/ T44 w 44"/>
                <a:gd name="T46" fmla="+- 0 905 870"/>
                <a:gd name="T47" fmla="*/ 905 h 44"/>
                <a:gd name="T48" fmla="+- 0 6053 6010"/>
                <a:gd name="T49" fmla="*/ T48 w 44"/>
                <a:gd name="T50" fmla="+- 0 892 870"/>
                <a:gd name="T51" fmla="*/ 89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docshape120"/>
            <p:cNvSpPr>
              <a:spLocks/>
            </p:cNvSpPr>
            <p:nvPr/>
          </p:nvSpPr>
          <p:spPr bwMode="auto">
            <a:xfrm>
              <a:off x="6298" y="984"/>
              <a:ext cx="44" cy="44"/>
            </a:xfrm>
            <a:custGeom>
              <a:avLst/>
              <a:gdLst>
                <a:gd name="T0" fmla="+- 0 6333 6299"/>
                <a:gd name="T1" fmla="*/ T0 w 44"/>
                <a:gd name="T2" fmla="+- 0 985 985"/>
                <a:gd name="T3" fmla="*/ 985 h 44"/>
                <a:gd name="T4" fmla="+- 0 6308 6299"/>
                <a:gd name="T5" fmla="*/ T4 w 44"/>
                <a:gd name="T6" fmla="+- 0 985 985"/>
                <a:gd name="T7" fmla="*/ 985 h 44"/>
                <a:gd name="T8" fmla="+- 0 6299 6299"/>
                <a:gd name="T9" fmla="*/ T8 w 44"/>
                <a:gd name="T10" fmla="+- 0 993 985"/>
                <a:gd name="T11" fmla="*/ 993 h 44"/>
                <a:gd name="T12" fmla="+- 0 6299 6299"/>
                <a:gd name="T13" fmla="*/ T12 w 44"/>
                <a:gd name="T14" fmla="+- 0 1019 985"/>
                <a:gd name="T15" fmla="*/ 1019 h 44"/>
                <a:gd name="T16" fmla="+- 0 6308 6299"/>
                <a:gd name="T17" fmla="*/ T16 w 44"/>
                <a:gd name="T18" fmla="+- 0 1028 985"/>
                <a:gd name="T19" fmla="*/ 1028 h 44"/>
                <a:gd name="T20" fmla="+- 0 6333 6299"/>
                <a:gd name="T21" fmla="*/ T20 w 44"/>
                <a:gd name="T22" fmla="+- 0 1028 985"/>
                <a:gd name="T23" fmla="*/ 1028 h 44"/>
                <a:gd name="T24" fmla="+- 0 6342 6299"/>
                <a:gd name="T25" fmla="*/ T24 w 44"/>
                <a:gd name="T26" fmla="+- 0 1019 985"/>
                <a:gd name="T27" fmla="*/ 1019 h 44"/>
                <a:gd name="T28" fmla="+- 0 6342 6299"/>
                <a:gd name="T29" fmla="*/ T28 w 44"/>
                <a:gd name="T30" fmla="+- 0 1006 985"/>
                <a:gd name="T31" fmla="*/ 1006 h 44"/>
                <a:gd name="T32" fmla="+- 0 6342 6299"/>
                <a:gd name="T33" fmla="*/ T32 w 44"/>
                <a:gd name="T34" fmla="+- 0 993 985"/>
                <a:gd name="T35" fmla="*/ 993 h 44"/>
                <a:gd name="T36" fmla="+- 0 6333 6299"/>
                <a:gd name="T37" fmla="*/ T36 w 44"/>
                <a:gd name="T38" fmla="+- 0 985 985"/>
                <a:gd name="T39" fmla="*/ 98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docshape121"/>
            <p:cNvSpPr>
              <a:spLocks/>
            </p:cNvSpPr>
            <p:nvPr/>
          </p:nvSpPr>
          <p:spPr bwMode="auto">
            <a:xfrm>
              <a:off x="6298" y="984"/>
              <a:ext cx="44" cy="44"/>
            </a:xfrm>
            <a:custGeom>
              <a:avLst/>
              <a:gdLst>
                <a:gd name="T0" fmla="+- 0 6342 6299"/>
                <a:gd name="T1" fmla="*/ T0 w 44"/>
                <a:gd name="T2" fmla="+- 0 1006 985"/>
                <a:gd name="T3" fmla="*/ 1006 h 44"/>
                <a:gd name="T4" fmla="+- 0 6342 6299"/>
                <a:gd name="T5" fmla="*/ T4 w 44"/>
                <a:gd name="T6" fmla="+- 0 993 985"/>
                <a:gd name="T7" fmla="*/ 993 h 44"/>
                <a:gd name="T8" fmla="+- 0 6333 6299"/>
                <a:gd name="T9" fmla="*/ T8 w 44"/>
                <a:gd name="T10" fmla="+- 0 985 985"/>
                <a:gd name="T11" fmla="*/ 985 h 44"/>
                <a:gd name="T12" fmla="+- 0 6321 6299"/>
                <a:gd name="T13" fmla="*/ T12 w 44"/>
                <a:gd name="T14" fmla="+- 0 985 985"/>
                <a:gd name="T15" fmla="*/ 985 h 44"/>
                <a:gd name="T16" fmla="+- 0 6308 6299"/>
                <a:gd name="T17" fmla="*/ T16 w 44"/>
                <a:gd name="T18" fmla="+- 0 985 985"/>
                <a:gd name="T19" fmla="*/ 985 h 44"/>
                <a:gd name="T20" fmla="+- 0 6299 6299"/>
                <a:gd name="T21" fmla="*/ T20 w 44"/>
                <a:gd name="T22" fmla="+- 0 993 985"/>
                <a:gd name="T23" fmla="*/ 993 h 44"/>
                <a:gd name="T24" fmla="+- 0 6299 6299"/>
                <a:gd name="T25" fmla="*/ T24 w 44"/>
                <a:gd name="T26" fmla="+- 0 1006 985"/>
                <a:gd name="T27" fmla="*/ 1006 h 44"/>
                <a:gd name="T28" fmla="+- 0 6299 6299"/>
                <a:gd name="T29" fmla="*/ T28 w 44"/>
                <a:gd name="T30" fmla="+- 0 1019 985"/>
                <a:gd name="T31" fmla="*/ 1019 h 44"/>
                <a:gd name="T32" fmla="+- 0 6308 6299"/>
                <a:gd name="T33" fmla="*/ T32 w 44"/>
                <a:gd name="T34" fmla="+- 0 1028 985"/>
                <a:gd name="T35" fmla="*/ 1028 h 44"/>
                <a:gd name="T36" fmla="+- 0 6321 6299"/>
                <a:gd name="T37" fmla="*/ T36 w 44"/>
                <a:gd name="T38" fmla="+- 0 1028 985"/>
                <a:gd name="T39" fmla="*/ 1028 h 44"/>
                <a:gd name="T40" fmla="+- 0 6333 6299"/>
                <a:gd name="T41" fmla="*/ T40 w 44"/>
                <a:gd name="T42" fmla="+- 0 1028 985"/>
                <a:gd name="T43" fmla="*/ 1028 h 44"/>
                <a:gd name="T44" fmla="+- 0 6342 6299"/>
                <a:gd name="T45" fmla="*/ T44 w 44"/>
                <a:gd name="T46" fmla="+- 0 1019 985"/>
                <a:gd name="T47" fmla="*/ 1019 h 44"/>
                <a:gd name="T48" fmla="+- 0 6342 6299"/>
                <a:gd name="T49" fmla="*/ T48 w 44"/>
                <a:gd name="T50" fmla="+- 0 1006 985"/>
                <a:gd name="T51" fmla="*/ 100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docshape122"/>
            <p:cNvSpPr>
              <a:spLocks/>
            </p:cNvSpPr>
            <p:nvPr/>
          </p:nvSpPr>
          <p:spPr bwMode="auto">
            <a:xfrm>
              <a:off x="6469" y="842"/>
              <a:ext cx="44" cy="44"/>
            </a:xfrm>
            <a:custGeom>
              <a:avLst/>
              <a:gdLst>
                <a:gd name="T0" fmla="+- 0 6504 6470"/>
                <a:gd name="T1" fmla="*/ T0 w 44"/>
                <a:gd name="T2" fmla="+- 0 842 842"/>
                <a:gd name="T3" fmla="*/ 842 h 44"/>
                <a:gd name="T4" fmla="+- 0 6478 6470"/>
                <a:gd name="T5" fmla="*/ T4 w 44"/>
                <a:gd name="T6" fmla="+- 0 842 842"/>
                <a:gd name="T7" fmla="*/ 842 h 44"/>
                <a:gd name="T8" fmla="+- 0 6470 6470"/>
                <a:gd name="T9" fmla="*/ T8 w 44"/>
                <a:gd name="T10" fmla="+- 0 851 842"/>
                <a:gd name="T11" fmla="*/ 851 h 44"/>
                <a:gd name="T12" fmla="+- 0 6470 6470"/>
                <a:gd name="T13" fmla="*/ T12 w 44"/>
                <a:gd name="T14" fmla="+- 0 877 842"/>
                <a:gd name="T15" fmla="*/ 877 h 44"/>
                <a:gd name="T16" fmla="+- 0 6478 6470"/>
                <a:gd name="T17" fmla="*/ T16 w 44"/>
                <a:gd name="T18" fmla="+- 0 885 842"/>
                <a:gd name="T19" fmla="*/ 885 h 44"/>
                <a:gd name="T20" fmla="+- 0 6504 6470"/>
                <a:gd name="T21" fmla="*/ T20 w 44"/>
                <a:gd name="T22" fmla="+- 0 885 842"/>
                <a:gd name="T23" fmla="*/ 885 h 44"/>
                <a:gd name="T24" fmla="+- 0 6513 6470"/>
                <a:gd name="T25" fmla="*/ T24 w 44"/>
                <a:gd name="T26" fmla="+- 0 877 842"/>
                <a:gd name="T27" fmla="*/ 877 h 44"/>
                <a:gd name="T28" fmla="+- 0 6513 6470"/>
                <a:gd name="T29" fmla="*/ T28 w 44"/>
                <a:gd name="T30" fmla="+- 0 864 842"/>
                <a:gd name="T31" fmla="*/ 864 h 44"/>
                <a:gd name="T32" fmla="+- 0 6513 6470"/>
                <a:gd name="T33" fmla="*/ T32 w 44"/>
                <a:gd name="T34" fmla="+- 0 851 842"/>
                <a:gd name="T35" fmla="*/ 851 h 44"/>
                <a:gd name="T36" fmla="+- 0 6504 6470"/>
                <a:gd name="T37" fmla="*/ T36 w 44"/>
                <a:gd name="T38" fmla="+- 0 842 842"/>
                <a:gd name="T39" fmla="*/ 84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docshape123"/>
            <p:cNvSpPr>
              <a:spLocks/>
            </p:cNvSpPr>
            <p:nvPr/>
          </p:nvSpPr>
          <p:spPr bwMode="auto">
            <a:xfrm>
              <a:off x="6469" y="842"/>
              <a:ext cx="44" cy="44"/>
            </a:xfrm>
            <a:custGeom>
              <a:avLst/>
              <a:gdLst>
                <a:gd name="T0" fmla="+- 0 6513 6470"/>
                <a:gd name="T1" fmla="*/ T0 w 44"/>
                <a:gd name="T2" fmla="+- 0 864 842"/>
                <a:gd name="T3" fmla="*/ 864 h 44"/>
                <a:gd name="T4" fmla="+- 0 6513 6470"/>
                <a:gd name="T5" fmla="*/ T4 w 44"/>
                <a:gd name="T6" fmla="+- 0 851 842"/>
                <a:gd name="T7" fmla="*/ 851 h 44"/>
                <a:gd name="T8" fmla="+- 0 6504 6470"/>
                <a:gd name="T9" fmla="*/ T8 w 44"/>
                <a:gd name="T10" fmla="+- 0 842 842"/>
                <a:gd name="T11" fmla="*/ 842 h 44"/>
                <a:gd name="T12" fmla="+- 0 6491 6470"/>
                <a:gd name="T13" fmla="*/ T12 w 44"/>
                <a:gd name="T14" fmla="+- 0 842 842"/>
                <a:gd name="T15" fmla="*/ 842 h 44"/>
                <a:gd name="T16" fmla="+- 0 6478 6470"/>
                <a:gd name="T17" fmla="*/ T16 w 44"/>
                <a:gd name="T18" fmla="+- 0 842 842"/>
                <a:gd name="T19" fmla="*/ 842 h 44"/>
                <a:gd name="T20" fmla="+- 0 6470 6470"/>
                <a:gd name="T21" fmla="*/ T20 w 44"/>
                <a:gd name="T22" fmla="+- 0 851 842"/>
                <a:gd name="T23" fmla="*/ 851 h 44"/>
                <a:gd name="T24" fmla="+- 0 6470 6470"/>
                <a:gd name="T25" fmla="*/ T24 w 44"/>
                <a:gd name="T26" fmla="+- 0 864 842"/>
                <a:gd name="T27" fmla="*/ 864 h 44"/>
                <a:gd name="T28" fmla="+- 0 6470 6470"/>
                <a:gd name="T29" fmla="*/ T28 w 44"/>
                <a:gd name="T30" fmla="+- 0 877 842"/>
                <a:gd name="T31" fmla="*/ 877 h 44"/>
                <a:gd name="T32" fmla="+- 0 6478 6470"/>
                <a:gd name="T33" fmla="*/ T32 w 44"/>
                <a:gd name="T34" fmla="+- 0 885 842"/>
                <a:gd name="T35" fmla="*/ 885 h 44"/>
                <a:gd name="T36" fmla="+- 0 6491 6470"/>
                <a:gd name="T37" fmla="*/ T36 w 44"/>
                <a:gd name="T38" fmla="+- 0 885 842"/>
                <a:gd name="T39" fmla="*/ 885 h 44"/>
                <a:gd name="T40" fmla="+- 0 6504 6470"/>
                <a:gd name="T41" fmla="*/ T40 w 44"/>
                <a:gd name="T42" fmla="+- 0 885 842"/>
                <a:gd name="T43" fmla="*/ 885 h 44"/>
                <a:gd name="T44" fmla="+- 0 6513 6470"/>
                <a:gd name="T45" fmla="*/ T44 w 44"/>
                <a:gd name="T46" fmla="+- 0 877 842"/>
                <a:gd name="T47" fmla="*/ 877 h 44"/>
                <a:gd name="T48" fmla="+- 0 6513 6470"/>
                <a:gd name="T49" fmla="*/ T48 w 44"/>
                <a:gd name="T50" fmla="+- 0 864 842"/>
                <a:gd name="T51" fmla="*/ 86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docshape124"/>
            <p:cNvSpPr>
              <a:spLocks/>
            </p:cNvSpPr>
            <p:nvPr/>
          </p:nvSpPr>
          <p:spPr bwMode="auto">
            <a:xfrm>
              <a:off x="6223" y="729"/>
              <a:ext cx="44" cy="44"/>
            </a:xfrm>
            <a:custGeom>
              <a:avLst/>
              <a:gdLst>
                <a:gd name="T0" fmla="+- 0 6258 6223"/>
                <a:gd name="T1" fmla="*/ T0 w 44"/>
                <a:gd name="T2" fmla="+- 0 730 730"/>
                <a:gd name="T3" fmla="*/ 730 h 44"/>
                <a:gd name="T4" fmla="+- 0 6232 6223"/>
                <a:gd name="T5" fmla="*/ T4 w 44"/>
                <a:gd name="T6" fmla="+- 0 730 730"/>
                <a:gd name="T7" fmla="*/ 730 h 44"/>
                <a:gd name="T8" fmla="+- 0 6223 6223"/>
                <a:gd name="T9" fmla="*/ T8 w 44"/>
                <a:gd name="T10" fmla="+- 0 738 730"/>
                <a:gd name="T11" fmla="*/ 738 h 44"/>
                <a:gd name="T12" fmla="+- 0 6223 6223"/>
                <a:gd name="T13" fmla="*/ T12 w 44"/>
                <a:gd name="T14" fmla="+- 0 764 730"/>
                <a:gd name="T15" fmla="*/ 764 h 44"/>
                <a:gd name="T16" fmla="+- 0 6232 6223"/>
                <a:gd name="T17" fmla="*/ T16 w 44"/>
                <a:gd name="T18" fmla="+- 0 773 730"/>
                <a:gd name="T19" fmla="*/ 773 h 44"/>
                <a:gd name="T20" fmla="+- 0 6258 6223"/>
                <a:gd name="T21" fmla="*/ T20 w 44"/>
                <a:gd name="T22" fmla="+- 0 773 730"/>
                <a:gd name="T23" fmla="*/ 773 h 44"/>
                <a:gd name="T24" fmla="+- 0 6267 6223"/>
                <a:gd name="T25" fmla="*/ T24 w 44"/>
                <a:gd name="T26" fmla="+- 0 764 730"/>
                <a:gd name="T27" fmla="*/ 764 h 44"/>
                <a:gd name="T28" fmla="+- 0 6267 6223"/>
                <a:gd name="T29" fmla="*/ T28 w 44"/>
                <a:gd name="T30" fmla="+- 0 751 730"/>
                <a:gd name="T31" fmla="*/ 751 h 44"/>
                <a:gd name="T32" fmla="+- 0 6267 6223"/>
                <a:gd name="T33" fmla="*/ T32 w 44"/>
                <a:gd name="T34" fmla="+- 0 738 730"/>
                <a:gd name="T35" fmla="*/ 738 h 44"/>
                <a:gd name="T36" fmla="+- 0 6258 6223"/>
                <a:gd name="T37" fmla="*/ T36 w 44"/>
                <a:gd name="T38" fmla="+- 0 730 730"/>
                <a:gd name="T39" fmla="*/ 73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lnTo>
                    <a:pt x="44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docshape125"/>
            <p:cNvSpPr>
              <a:spLocks/>
            </p:cNvSpPr>
            <p:nvPr/>
          </p:nvSpPr>
          <p:spPr bwMode="auto">
            <a:xfrm>
              <a:off x="6223" y="729"/>
              <a:ext cx="44" cy="44"/>
            </a:xfrm>
            <a:custGeom>
              <a:avLst/>
              <a:gdLst>
                <a:gd name="T0" fmla="+- 0 6267 6223"/>
                <a:gd name="T1" fmla="*/ T0 w 44"/>
                <a:gd name="T2" fmla="+- 0 751 730"/>
                <a:gd name="T3" fmla="*/ 751 h 44"/>
                <a:gd name="T4" fmla="+- 0 6267 6223"/>
                <a:gd name="T5" fmla="*/ T4 w 44"/>
                <a:gd name="T6" fmla="+- 0 738 730"/>
                <a:gd name="T7" fmla="*/ 738 h 44"/>
                <a:gd name="T8" fmla="+- 0 6258 6223"/>
                <a:gd name="T9" fmla="*/ T8 w 44"/>
                <a:gd name="T10" fmla="+- 0 730 730"/>
                <a:gd name="T11" fmla="*/ 730 h 44"/>
                <a:gd name="T12" fmla="+- 0 6245 6223"/>
                <a:gd name="T13" fmla="*/ T12 w 44"/>
                <a:gd name="T14" fmla="+- 0 730 730"/>
                <a:gd name="T15" fmla="*/ 730 h 44"/>
                <a:gd name="T16" fmla="+- 0 6232 6223"/>
                <a:gd name="T17" fmla="*/ T16 w 44"/>
                <a:gd name="T18" fmla="+- 0 730 730"/>
                <a:gd name="T19" fmla="*/ 730 h 44"/>
                <a:gd name="T20" fmla="+- 0 6223 6223"/>
                <a:gd name="T21" fmla="*/ T20 w 44"/>
                <a:gd name="T22" fmla="+- 0 738 730"/>
                <a:gd name="T23" fmla="*/ 738 h 44"/>
                <a:gd name="T24" fmla="+- 0 6223 6223"/>
                <a:gd name="T25" fmla="*/ T24 w 44"/>
                <a:gd name="T26" fmla="+- 0 751 730"/>
                <a:gd name="T27" fmla="*/ 751 h 44"/>
                <a:gd name="T28" fmla="+- 0 6223 6223"/>
                <a:gd name="T29" fmla="*/ T28 w 44"/>
                <a:gd name="T30" fmla="+- 0 764 730"/>
                <a:gd name="T31" fmla="*/ 764 h 44"/>
                <a:gd name="T32" fmla="+- 0 6232 6223"/>
                <a:gd name="T33" fmla="*/ T32 w 44"/>
                <a:gd name="T34" fmla="+- 0 773 730"/>
                <a:gd name="T35" fmla="*/ 773 h 44"/>
                <a:gd name="T36" fmla="+- 0 6245 6223"/>
                <a:gd name="T37" fmla="*/ T36 w 44"/>
                <a:gd name="T38" fmla="+- 0 773 730"/>
                <a:gd name="T39" fmla="*/ 773 h 44"/>
                <a:gd name="T40" fmla="+- 0 6258 6223"/>
                <a:gd name="T41" fmla="*/ T40 w 44"/>
                <a:gd name="T42" fmla="+- 0 773 730"/>
                <a:gd name="T43" fmla="*/ 773 h 44"/>
                <a:gd name="T44" fmla="+- 0 6267 6223"/>
                <a:gd name="T45" fmla="*/ T44 w 44"/>
                <a:gd name="T46" fmla="+- 0 764 730"/>
                <a:gd name="T47" fmla="*/ 764 h 44"/>
                <a:gd name="T48" fmla="+- 0 6267 6223"/>
                <a:gd name="T49" fmla="*/ T48 w 44"/>
                <a:gd name="T50" fmla="+- 0 751 730"/>
                <a:gd name="T51" fmla="*/ 75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1"/>
                  </a:moveTo>
                  <a:lnTo>
                    <a:pt x="44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docshape126"/>
            <p:cNvSpPr>
              <a:spLocks/>
            </p:cNvSpPr>
            <p:nvPr/>
          </p:nvSpPr>
          <p:spPr bwMode="auto">
            <a:xfrm>
              <a:off x="5046" y="1025"/>
              <a:ext cx="44" cy="44"/>
            </a:xfrm>
            <a:custGeom>
              <a:avLst/>
              <a:gdLst>
                <a:gd name="T0" fmla="+- 0 5081 5047"/>
                <a:gd name="T1" fmla="*/ T0 w 44"/>
                <a:gd name="T2" fmla="+- 0 1026 1026"/>
                <a:gd name="T3" fmla="*/ 1026 h 44"/>
                <a:gd name="T4" fmla="+- 0 5055 5047"/>
                <a:gd name="T5" fmla="*/ T4 w 44"/>
                <a:gd name="T6" fmla="+- 0 1026 1026"/>
                <a:gd name="T7" fmla="*/ 1026 h 44"/>
                <a:gd name="T8" fmla="+- 0 5047 5047"/>
                <a:gd name="T9" fmla="*/ T8 w 44"/>
                <a:gd name="T10" fmla="+- 0 1034 1026"/>
                <a:gd name="T11" fmla="*/ 1034 h 44"/>
                <a:gd name="T12" fmla="+- 0 5047 5047"/>
                <a:gd name="T13" fmla="*/ T12 w 44"/>
                <a:gd name="T14" fmla="+- 0 1060 1026"/>
                <a:gd name="T15" fmla="*/ 1060 h 44"/>
                <a:gd name="T16" fmla="+- 0 5055 5047"/>
                <a:gd name="T17" fmla="*/ T16 w 44"/>
                <a:gd name="T18" fmla="+- 0 1069 1026"/>
                <a:gd name="T19" fmla="*/ 1069 h 44"/>
                <a:gd name="T20" fmla="+- 0 5081 5047"/>
                <a:gd name="T21" fmla="*/ T20 w 44"/>
                <a:gd name="T22" fmla="+- 0 1069 1026"/>
                <a:gd name="T23" fmla="*/ 1069 h 44"/>
                <a:gd name="T24" fmla="+- 0 5090 5047"/>
                <a:gd name="T25" fmla="*/ T24 w 44"/>
                <a:gd name="T26" fmla="+- 0 1060 1026"/>
                <a:gd name="T27" fmla="*/ 1060 h 44"/>
                <a:gd name="T28" fmla="+- 0 5090 5047"/>
                <a:gd name="T29" fmla="*/ T28 w 44"/>
                <a:gd name="T30" fmla="+- 0 1047 1026"/>
                <a:gd name="T31" fmla="*/ 1047 h 44"/>
                <a:gd name="T32" fmla="+- 0 5090 5047"/>
                <a:gd name="T33" fmla="*/ T32 w 44"/>
                <a:gd name="T34" fmla="+- 0 1034 1026"/>
                <a:gd name="T35" fmla="*/ 1034 h 44"/>
                <a:gd name="T36" fmla="+- 0 5081 5047"/>
                <a:gd name="T37" fmla="*/ T36 w 44"/>
                <a:gd name="T38" fmla="+- 0 1026 1026"/>
                <a:gd name="T39" fmla="*/ 102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docshape127"/>
            <p:cNvSpPr>
              <a:spLocks/>
            </p:cNvSpPr>
            <p:nvPr/>
          </p:nvSpPr>
          <p:spPr bwMode="auto">
            <a:xfrm>
              <a:off x="5046" y="1025"/>
              <a:ext cx="44" cy="44"/>
            </a:xfrm>
            <a:custGeom>
              <a:avLst/>
              <a:gdLst>
                <a:gd name="T0" fmla="+- 0 5090 5047"/>
                <a:gd name="T1" fmla="*/ T0 w 44"/>
                <a:gd name="T2" fmla="+- 0 1047 1026"/>
                <a:gd name="T3" fmla="*/ 1047 h 44"/>
                <a:gd name="T4" fmla="+- 0 5090 5047"/>
                <a:gd name="T5" fmla="*/ T4 w 44"/>
                <a:gd name="T6" fmla="+- 0 1034 1026"/>
                <a:gd name="T7" fmla="*/ 1034 h 44"/>
                <a:gd name="T8" fmla="+- 0 5081 5047"/>
                <a:gd name="T9" fmla="*/ T8 w 44"/>
                <a:gd name="T10" fmla="+- 0 1026 1026"/>
                <a:gd name="T11" fmla="*/ 1026 h 44"/>
                <a:gd name="T12" fmla="+- 0 5068 5047"/>
                <a:gd name="T13" fmla="*/ T12 w 44"/>
                <a:gd name="T14" fmla="+- 0 1026 1026"/>
                <a:gd name="T15" fmla="*/ 1026 h 44"/>
                <a:gd name="T16" fmla="+- 0 5055 5047"/>
                <a:gd name="T17" fmla="*/ T16 w 44"/>
                <a:gd name="T18" fmla="+- 0 1026 1026"/>
                <a:gd name="T19" fmla="*/ 1026 h 44"/>
                <a:gd name="T20" fmla="+- 0 5047 5047"/>
                <a:gd name="T21" fmla="*/ T20 w 44"/>
                <a:gd name="T22" fmla="+- 0 1034 1026"/>
                <a:gd name="T23" fmla="*/ 1034 h 44"/>
                <a:gd name="T24" fmla="+- 0 5047 5047"/>
                <a:gd name="T25" fmla="*/ T24 w 44"/>
                <a:gd name="T26" fmla="+- 0 1047 1026"/>
                <a:gd name="T27" fmla="*/ 1047 h 44"/>
                <a:gd name="T28" fmla="+- 0 5047 5047"/>
                <a:gd name="T29" fmla="*/ T28 w 44"/>
                <a:gd name="T30" fmla="+- 0 1060 1026"/>
                <a:gd name="T31" fmla="*/ 1060 h 44"/>
                <a:gd name="T32" fmla="+- 0 5055 5047"/>
                <a:gd name="T33" fmla="*/ T32 w 44"/>
                <a:gd name="T34" fmla="+- 0 1069 1026"/>
                <a:gd name="T35" fmla="*/ 1069 h 44"/>
                <a:gd name="T36" fmla="+- 0 5068 5047"/>
                <a:gd name="T37" fmla="*/ T36 w 44"/>
                <a:gd name="T38" fmla="+- 0 1069 1026"/>
                <a:gd name="T39" fmla="*/ 1069 h 44"/>
                <a:gd name="T40" fmla="+- 0 5081 5047"/>
                <a:gd name="T41" fmla="*/ T40 w 44"/>
                <a:gd name="T42" fmla="+- 0 1069 1026"/>
                <a:gd name="T43" fmla="*/ 1069 h 44"/>
                <a:gd name="T44" fmla="+- 0 5090 5047"/>
                <a:gd name="T45" fmla="*/ T44 w 44"/>
                <a:gd name="T46" fmla="+- 0 1060 1026"/>
                <a:gd name="T47" fmla="*/ 1060 h 44"/>
                <a:gd name="T48" fmla="+- 0 5090 5047"/>
                <a:gd name="T49" fmla="*/ T48 w 44"/>
                <a:gd name="T50" fmla="+- 0 1047 1026"/>
                <a:gd name="T51" fmla="*/ 104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docshape128"/>
            <p:cNvSpPr>
              <a:spLocks/>
            </p:cNvSpPr>
            <p:nvPr/>
          </p:nvSpPr>
          <p:spPr bwMode="auto">
            <a:xfrm>
              <a:off x="6530" y="1008"/>
              <a:ext cx="44" cy="44"/>
            </a:xfrm>
            <a:custGeom>
              <a:avLst/>
              <a:gdLst>
                <a:gd name="T0" fmla="+- 0 6565 6530"/>
                <a:gd name="T1" fmla="*/ T0 w 44"/>
                <a:gd name="T2" fmla="+- 0 1008 1008"/>
                <a:gd name="T3" fmla="*/ 1008 h 44"/>
                <a:gd name="T4" fmla="+- 0 6539 6530"/>
                <a:gd name="T5" fmla="*/ T4 w 44"/>
                <a:gd name="T6" fmla="+- 0 1008 1008"/>
                <a:gd name="T7" fmla="*/ 1008 h 44"/>
                <a:gd name="T8" fmla="+- 0 6530 6530"/>
                <a:gd name="T9" fmla="*/ T8 w 44"/>
                <a:gd name="T10" fmla="+- 0 1017 1008"/>
                <a:gd name="T11" fmla="*/ 1017 h 44"/>
                <a:gd name="T12" fmla="+- 0 6530 6530"/>
                <a:gd name="T13" fmla="*/ T12 w 44"/>
                <a:gd name="T14" fmla="+- 0 1043 1008"/>
                <a:gd name="T15" fmla="*/ 1043 h 44"/>
                <a:gd name="T16" fmla="+- 0 6539 6530"/>
                <a:gd name="T17" fmla="*/ T16 w 44"/>
                <a:gd name="T18" fmla="+- 0 1052 1008"/>
                <a:gd name="T19" fmla="*/ 1052 h 44"/>
                <a:gd name="T20" fmla="+- 0 6565 6530"/>
                <a:gd name="T21" fmla="*/ T20 w 44"/>
                <a:gd name="T22" fmla="+- 0 1052 1008"/>
                <a:gd name="T23" fmla="*/ 1052 h 44"/>
                <a:gd name="T24" fmla="+- 0 6573 6530"/>
                <a:gd name="T25" fmla="*/ T24 w 44"/>
                <a:gd name="T26" fmla="+- 0 1043 1008"/>
                <a:gd name="T27" fmla="*/ 1043 h 44"/>
                <a:gd name="T28" fmla="+- 0 6573 6530"/>
                <a:gd name="T29" fmla="*/ T28 w 44"/>
                <a:gd name="T30" fmla="+- 0 1030 1008"/>
                <a:gd name="T31" fmla="*/ 1030 h 44"/>
                <a:gd name="T32" fmla="+- 0 6573 6530"/>
                <a:gd name="T33" fmla="*/ T32 w 44"/>
                <a:gd name="T34" fmla="+- 0 1017 1008"/>
                <a:gd name="T35" fmla="*/ 1017 h 44"/>
                <a:gd name="T36" fmla="+- 0 6565 6530"/>
                <a:gd name="T37" fmla="*/ T36 w 44"/>
                <a:gd name="T38" fmla="+- 0 1008 1008"/>
                <a:gd name="T39" fmla="*/ 100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docshape129"/>
            <p:cNvSpPr>
              <a:spLocks/>
            </p:cNvSpPr>
            <p:nvPr/>
          </p:nvSpPr>
          <p:spPr bwMode="auto">
            <a:xfrm>
              <a:off x="6530" y="1008"/>
              <a:ext cx="44" cy="44"/>
            </a:xfrm>
            <a:custGeom>
              <a:avLst/>
              <a:gdLst>
                <a:gd name="T0" fmla="+- 0 6573 6530"/>
                <a:gd name="T1" fmla="*/ T0 w 44"/>
                <a:gd name="T2" fmla="+- 0 1030 1008"/>
                <a:gd name="T3" fmla="*/ 1030 h 44"/>
                <a:gd name="T4" fmla="+- 0 6573 6530"/>
                <a:gd name="T5" fmla="*/ T4 w 44"/>
                <a:gd name="T6" fmla="+- 0 1017 1008"/>
                <a:gd name="T7" fmla="*/ 1017 h 44"/>
                <a:gd name="T8" fmla="+- 0 6565 6530"/>
                <a:gd name="T9" fmla="*/ T8 w 44"/>
                <a:gd name="T10" fmla="+- 0 1008 1008"/>
                <a:gd name="T11" fmla="*/ 1008 h 44"/>
                <a:gd name="T12" fmla="+- 0 6552 6530"/>
                <a:gd name="T13" fmla="*/ T12 w 44"/>
                <a:gd name="T14" fmla="+- 0 1008 1008"/>
                <a:gd name="T15" fmla="*/ 1008 h 44"/>
                <a:gd name="T16" fmla="+- 0 6539 6530"/>
                <a:gd name="T17" fmla="*/ T16 w 44"/>
                <a:gd name="T18" fmla="+- 0 1008 1008"/>
                <a:gd name="T19" fmla="*/ 1008 h 44"/>
                <a:gd name="T20" fmla="+- 0 6530 6530"/>
                <a:gd name="T21" fmla="*/ T20 w 44"/>
                <a:gd name="T22" fmla="+- 0 1017 1008"/>
                <a:gd name="T23" fmla="*/ 1017 h 44"/>
                <a:gd name="T24" fmla="+- 0 6530 6530"/>
                <a:gd name="T25" fmla="*/ T24 w 44"/>
                <a:gd name="T26" fmla="+- 0 1030 1008"/>
                <a:gd name="T27" fmla="*/ 1030 h 44"/>
                <a:gd name="T28" fmla="+- 0 6530 6530"/>
                <a:gd name="T29" fmla="*/ T28 w 44"/>
                <a:gd name="T30" fmla="+- 0 1043 1008"/>
                <a:gd name="T31" fmla="*/ 1043 h 44"/>
                <a:gd name="T32" fmla="+- 0 6539 6530"/>
                <a:gd name="T33" fmla="*/ T32 w 44"/>
                <a:gd name="T34" fmla="+- 0 1052 1008"/>
                <a:gd name="T35" fmla="*/ 1052 h 44"/>
                <a:gd name="T36" fmla="+- 0 6552 6530"/>
                <a:gd name="T37" fmla="*/ T36 w 44"/>
                <a:gd name="T38" fmla="+- 0 1052 1008"/>
                <a:gd name="T39" fmla="*/ 1052 h 44"/>
                <a:gd name="T40" fmla="+- 0 6565 6530"/>
                <a:gd name="T41" fmla="*/ T40 w 44"/>
                <a:gd name="T42" fmla="+- 0 1052 1008"/>
                <a:gd name="T43" fmla="*/ 1052 h 44"/>
                <a:gd name="T44" fmla="+- 0 6573 6530"/>
                <a:gd name="T45" fmla="*/ T44 w 44"/>
                <a:gd name="T46" fmla="+- 0 1043 1008"/>
                <a:gd name="T47" fmla="*/ 1043 h 44"/>
                <a:gd name="T48" fmla="+- 0 6573 6530"/>
                <a:gd name="T49" fmla="*/ T48 w 44"/>
                <a:gd name="T50" fmla="+- 0 1030 1008"/>
                <a:gd name="T51" fmla="*/ 103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docshape130"/>
            <p:cNvSpPr>
              <a:spLocks/>
            </p:cNvSpPr>
            <p:nvPr/>
          </p:nvSpPr>
          <p:spPr bwMode="auto">
            <a:xfrm>
              <a:off x="4908" y="254"/>
              <a:ext cx="1775" cy="1728"/>
            </a:xfrm>
            <a:custGeom>
              <a:avLst/>
              <a:gdLst>
                <a:gd name="T0" fmla="+- 0 6683 4908"/>
                <a:gd name="T1" fmla="*/ T0 w 1775"/>
                <a:gd name="T2" fmla="+- 0 255 255"/>
                <a:gd name="T3" fmla="*/ 255 h 1728"/>
                <a:gd name="T4" fmla="+- 0 6683 4908"/>
                <a:gd name="T5" fmla="*/ T4 w 1775"/>
                <a:gd name="T6" fmla="+- 0 1818 255"/>
                <a:gd name="T7" fmla="*/ 1818 h 1728"/>
                <a:gd name="T8" fmla="+- 0 6670 4908"/>
                <a:gd name="T9" fmla="*/ T8 w 1775"/>
                <a:gd name="T10" fmla="+- 0 1879 255"/>
                <a:gd name="T11" fmla="*/ 1879 h 1728"/>
                <a:gd name="T12" fmla="+- 0 6633 4908"/>
                <a:gd name="T13" fmla="*/ T12 w 1775"/>
                <a:gd name="T14" fmla="+- 0 1932 255"/>
                <a:gd name="T15" fmla="*/ 1932 h 1728"/>
                <a:gd name="T16" fmla="+- 0 6580 4908"/>
                <a:gd name="T17" fmla="*/ T16 w 1775"/>
                <a:gd name="T18" fmla="+- 0 1969 255"/>
                <a:gd name="T19" fmla="*/ 1969 h 1728"/>
                <a:gd name="T20" fmla="+- 0 6519 4908"/>
                <a:gd name="T21" fmla="*/ T20 w 1775"/>
                <a:gd name="T22" fmla="+- 0 1982 255"/>
                <a:gd name="T23" fmla="*/ 1982 h 1728"/>
                <a:gd name="T24" fmla="+- 0 5072 4908"/>
                <a:gd name="T25" fmla="*/ T24 w 1775"/>
                <a:gd name="T26" fmla="+- 0 1982 255"/>
                <a:gd name="T27" fmla="*/ 1982 h 1728"/>
                <a:gd name="T28" fmla="+- 0 5011 4908"/>
                <a:gd name="T29" fmla="*/ T28 w 1775"/>
                <a:gd name="T30" fmla="+- 0 1970 255"/>
                <a:gd name="T31" fmla="*/ 1970 h 1728"/>
                <a:gd name="T32" fmla="+- 0 4959 4908"/>
                <a:gd name="T33" fmla="*/ T32 w 1775"/>
                <a:gd name="T34" fmla="+- 0 1934 255"/>
                <a:gd name="T35" fmla="*/ 1934 h 1728"/>
                <a:gd name="T36" fmla="+- 0 4922 4908"/>
                <a:gd name="T37" fmla="*/ T36 w 1775"/>
                <a:gd name="T38" fmla="+- 0 1882 255"/>
                <a:gd name="T39" fmla="*/ 1882 h 1728"/>
                <a:gd name="T40" fmla="+- 0 4908 4908"/>
                <a:gd name="T41" fmla="*/ T40 w 1775"/>
                <a:gd name="T42" fmla="+- 0 1818 255"/>
                <a:gd name="T43" fmla="*/ 1818 h 1728"/>
                <a:gd name="T44" fmla="+- 0 4908 4908"/>
                <a:gd name="T45" fmla="*/ T44 w 1775"/>
                <a:gd name="T46" fmla="+- 0 255 255"/>
                <a:gd name="T47" fmla="*/ 255 h 1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775" h="1728">
                  <a:moveTo>
                    <a:pt x="1775" y="0"/>
                  </a:moveTo>
                  <a:lnTo>
                    <a:pt x="1775" y="1563"/>
                  </a:lnTo>
                  <a:lnTo>
                    <a:pt x="1762" y="1624"/>
                  </a:lnTo>
                  <a:lnTo>
                    <a:pt x="1725" y="1677"/>
                  </a:lnTo>
                  <a:lnTo>
                    <a:pt x="1672" y="1714"/>
                  </a:lnTo>
                  <a:lnTo>
                    <a:pt x="1611" y="1727"/>
                  </a:lnTo>
                  <a:lnTo>
                    <a:pt x="164" y="1727"/>
                  </a:lnTo>
                  <a:lnTo>
                    <a:pt x="103" y="1715"/>
                  </a:lnTo>
                  <a:lnTo>
                    <a:pt x="51" y="1679"/>
                  </a:lnTo>
                  <a:lnTo>
                    <a:pt x="14" y="1627"/>
                  </a:lnTo>
                  <a:lnTo>
                    <a:pt x="0" y="1563"/>
                  </a:lnTo>
                  <a:lnTo>
                    <a:pt x="0" y="0"/>
                  </a:lnTo>
                </a:path>
              </a:pathLst>
            </a:custGeom>
            <a:noFill/>
            <a:ln w="31737">
              <a:solidFill>
                <a:srgbClr val="8082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docshapegroup131"/>
          <p:cNvGrpSpPr>
            <a:grpSpLocks/>
          </p:cNvGrpSpPr>
          <p:nvPr/>
        </p:nvGrpSpPr>
        <p:grpSpPr bwMode="auto">
          <a:xfrm>
            <a:off x="3077383" y="890417"/>
            <a:ext cx="1158875" cy="2374631"/>
            <a:chOff x="1709" y="2333"/>
            <a:chExt cx="1825" cy="2343"/>
          </a:xfrm>
        </p:grpSpPr>
        <p:sp>
          <p:nvSpPr>
            <p:cNvPr id="94" name="docshape132"/>
            <p:cNvSpPr>
              <a:spLocks/>
            </p:cNvSpPr>
            <p:nvPr/>
          </p:nvSpPr>
          <p:spPr bwMode="auto">
            <a:xfrm>
              <a:off x="1722" y="3273"/>
              <a:ext cx="1804" cy="1342"/>
            </a:xfrm>
            <a:custGeom>
              <a:avLst/>
              <a:gdLst>
                <a:gd name="T0" fmla="+- 0 3491 1723"/>
                <a:gd name="T1" fmla="*/ T0 w 1804"/>
                <a:gd name="T2" fmla="+- 0 3273 3273"/>
                <a:gd name="T3" fmla="*/ 3273 h 1342"/>
                <a:gd name="T4" fmla="+- 0 1758 1723"/>
                <a:gd name="T5" fmla="*/ T4 w 1804"/>
                <a:gd name="T6" fmla="+- 0 3273 3273"/>
                <a:gd name="T7" fmla="*/ 3273 h 1342"/>
                <a:gd name="T8" fmla="+- 0 1727 1723"/>
                <a:gd name="T9" fmla="*/ T8 w 1804"/>
                <a:gd name="T10" fmla="+- 0 3283 3273"/>
                <a:gd name="T11" fmla="*/ 3283 h 1342"/>
                <a:gd name="T12" fmla="+- 0 1723 1723"/>
                <a:gd name="T13" fmla="*/ T12 w 1804"/>
                <a:gd name="T14" fmla="+- 0 3309 3273"/>
                <a:gd name="T15" fmla="*/ 3309 h 1342"/>
                <a:gd name="T16" fmla="+- 0 1731 1723"/>
                <a:gd name="T17" fmla="*/ T16 w 1804"/>
                <a:gd name="T18" fmla="+- 0 3349 3273"/>
                <a:gd name="T19" fmla="*/ 3349 h 1342"/>
                <a:gd name="T20" fmla="+- 0 1737 1723"/>
                <a:gd name="T21" fmla="*/ T20 w 1804"/>
                <a:gd name="T22" fmla="+- 0 3396 3273"/>
                <a:gd name="T23" fmla="*/ 3396 h 1342"/>
                <a:gd name="T24" fmla="+- 0 1737 1723"/>
                <a:gd name="T25" fmla="*/ T24 w 1804"/>
                <a:gd name="T26" fmla="+- 0 4492 3273"/>
                <a:gd name="T27" fmla="*/ 4492 h 1342"/>
                <a:gd name="T28" fmla="+- 0 1747 1723"/>
                <a:gd name="T29" fmla="*/ T28 w 1804"/>
                <a:gd name="T30" fmla="+- 0 4539 3273"/>
                <a:gd name="T31" fmla="*/ 4539 h 1342"/>
                <a:gd name="T32" fmla="+- 0 1773 1723"/>
                <a:gd name="T33" fmla="*/ T32 w 1804"/>
                <a:gd name="T34" fmla="+- 0 4579 3273"/>
                <a:gd name="T35" fmla="*/ 4579 h 1342"/>
                <a:gd name="T36" fmla="+- 0 1811 1723"/>
                <a:gd name="T37" fmla="*/ T36 w 1804"/>
                <a:gd name="T38" fmla="+- 0 4605 3273"/>
                <a:gd name="T39" fmla="*/ 4605 h 1342"/>
                <a:gd name="T40" fmla="+- 0 1858 1723"/>
                <a:gd name="T41" fmla="*/ T40 w 1804"/>
                <a:gd name="T42" fmla="+- 0 4615 3273"/>
                <a:gd name="T43" fmla="*/ 4615 h 1342"/>
                <a:gd name="T44" fmla="+- 0 3391 1723"/>
                <a:gd name="T45" fmla="*/ T44 w 1804"/>
                <a:gd name="T46" fmla="+- 0 4615 3273"/>
                <a:gd name="T47" fmla="*/ 4615 h 1342"/>
                <a:gd name="T48" fmla="+- 0 3438 1723"/>
                <a:gd name="T49" fmla="*/ T48 w 1804"/>
                <a:gd name="T50" fmla="+- 0 4605 3273"/>
                <a:gd name="T51" fmla="*/ 4605 h 1342"/>
                <a:gd name="T52" fmla="+- 0 3476 1723"/>
                <a:gd name="T53" fmla="*/ T52 w 1804"/>
                <a:gd name="T54" fmla="+- 0 4579 3273"/>
                <a:gd name="T55" fmla="*/ 4579 h 1342"/>
                <a:gd name="T56" fmla="+- 0 3502 1723"/>
                <a:gd name="T57" fmla="*/ T56 w 1804"/>
                <a:gd name="T58" fmla="+- 0 4539 3273"/>
                <a:gd name="T59" fmla="*/ 4539 h 1342"/>
                <a:gd name="T60" fmla="+- 0 3511 1723"/>
                <a:gd name="T61" fmla="*/ T60 w 1804"/>
                <a:gd name="T62" fmla="+- 0 4492 3273"/>
                <a:gd name="T63" fmla="*/ 4492 h 1342"/>
                <a:gd name="T64" fmla="+- 0 3511 1723"/>
                <a:gd name="T65" fmla="*/ T64 w 1804"/>
                <a:gd name="T66" fmla="+- 0 3396 3273"/>
                <a:gd name="T67" fmla="*/ 3396 h 1342"/>
                <a:gd name="T68" fmla="+- 0 3518 1723"/>
                <a:gd name="T69" fmla="*/ T68 w 1804"/>
                <a:gd name="T70" fmla="+- 0 3349 3273"/>
                <a:gd name="T71" fmla="*/ 3349 h 1342"/>
                <a:gd name="T72" fmla="+- 0 3526 1723"/>
                <a:gd name="T73" fmla="*/ T72 w 1804"/>
                <a:gd name="T74" fmla="+- 0 3309 3273"/>
                <a:gd name="T75" fmla="*/ 3309 h 1342"/>
                <a:gd name="T76" fmla="+- 0 3522 1723"/>
                <a:gd name="T77" fmla="*/ T76 w 1804"/>
                <a:gd name="T78" fmla="+- 0 3283 3273"/>
                <a:gd name="T79" fmla="*/ 3283 h 1342"/>
                <a:gd name="T80" fmla="+- 0 3491 1723"/>
                <a:gd name="T81" fmla="*/ T80 w 1804"/>
                <a:gd name="T82" fmla="+- 0 3273 3273"/>
                <a:gd name="T83" fmla="*/ 3273 h 134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1804" h="1342">
                  <a:moveTo>
                    <a:pt x="1768" y="0"/>
                  </a:moveTo>
                  <a:lnTo>
                    <a:pt x="35" y="0"/>
                  </a:lnTo>
                  <a:lnTo>
                    <a:pt x="4" y="10"/>
                  </a:lnTo>
                  <a:lnTo>
                    <a:pt x="0" y="36"/>
                  </a:lnTo>
                  <a:lnTo>
                    <a:pt x="8" y="76"/>
                  </a:lnTo>
                  <a:lnTo>
                    <a:pt x="14" y="123"/>
                  </a:lnTo>
                  <a:lnTo>
                    <a:pt x="14" y="1219"/>
                  </a:lnTo>
                  <a:lnTo>
                    <a:pt x="24" y="1266"/>
                  </a:lnTo>
                  <a:lnTo>
                    <a:pt x="50" y="1306"/>
                  </a:lnTo>
                  <a:lnTo>
                    <a:pt x="88" y="1332"/>
                  </a:lnTo>
                  <a:lnTo>
                    <a:pt x="135" y="1342"/>
                  </a:lnTo>
                  <a:lnTo>
                    <a:pt x="1668" y="1342"/>
                  </a:lnTo>
                  <a:lnTo>
                    <a:pt x="1715" y="1332"/>
                  </a:lnTo>
                  <a:lnTo>
                    <a:pt x="1753" y="1306"/>
                  </a:lnTo>
                  <a:lnTo>
                    <a:pt x="1779" y="1266"/>
                  </a:lnTo>
                  <a:lnTo>
                    <a:pt x="1788" y="1219"/>
                  </a:lnTo>
                  <a:lnTo>
                    <a:pt x="1788" y="123"/>
                  </a:lnTo>
                  <a:lnTo>
                    <a:pt x="1795" y="76"/>
                  </a:lnTo>
                  <a:lnTo>
                    <a:pt x="1803" y="36"/>
                  </a:lnTo>
                  <a:lnTo>
                    <a:pt x="1799" y="10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89"/>
            <p:cNvSpPr>
              <a:spLocks noChangeShapeType="1"/>
            </p:cNvSpPr>
            <p:nvPr/>
          </p:nvSpPr>
          <p:spPr bwMode="auto">
            <a:xfrm>
              <a:off x="2645" y="2902"/>
              <a:ext cx="2" cy="1744"/>
            </a:xfrm>
            <a:prstGeom prst="line">
              <a:avLst/>
            </a:prstGeom>
            <a:noFill/>
            <a:ln w="38087">
              <a:solidFill>
                <a:srgbClr val="231F2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0"/>
            <p:cNvSpPr>
              <a:spLocks noChangeShapeType="1"/>
            </p:cNvSpPr>
            <p:nvPr/>
          </p:nvSpPr>
          <p:spPr bwMode="auto">
            <a:xfrm>
              <a:off x="1749" y="3272"/>
              <a:ext cx="1779" cy="0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docshape133"/>
            <p:cNvSpPr>
              <a:spLocks/>
            </p:cNvSpPr>
            <p:nvPr/>
          </p:nvSpPr>
          <p:spPr bwMode="auto">
            <a:xfrm>
              <a:off x="1940" y="3851"/>
              <a:ext cx="44" cy="44"/>
            </a:xfrm>
            <a:custGeom>
              <a:avLst/>
              <a:gdLst>
                <a:gd name="T0" fmla="+- 0 1975 1941"/>
                <a:gd name="T1" fmla="*/ T0 w 44"/>
                <a:gd name="T2" fmla="+- 0 3852 3852"/>
                <a:gd name="T3" fmla="*/ 3852 h 44"/>
                <a:gd name="T4" fmla="+- 0 1950 1941"/>
                <a:gd name="T5" fmla="*/ T4 w 44"/>
                <a:gd name="T6" fmla="+- 0 3852 3852"/>
                <a:gd name="T7" fmla="*/ 3852 h 44"/>
                <a:gd name="T8" fmla="+- 0 1941 1941"/>
                <a:gd name="T9" fmla="*/ T8 w 44"/>
                <a:gd name="T10" fmla="+- 0 3860 3852"/>
                <a:gd name="T11" fmla="*/ 3860 h 44"/>
                <a:gd name="T12" fmla="+- 0 1941 1941"/>
                <a:gd name="T13" fmla="*/ T12 w 44"/>
                <a:gd name="T14" fmla="+- 0 3886 3852"/>
                <a:gd name="T15" fmla="*/ 3886 h 44"/>
                <a:gd name="T16" fmla="+- 0 1950 1941"/>
                <a:gd name="T17" fmla="*/ T16 w 44"/>
                <a:gd name="T18" fmla="+- 0 3895 3852"/>
                <a:gd name="T19" fmla="*/ 3895 h 44"/>
                <a:gd name="T20" fmla="+- 0 1975 1941"/>
                <a:gd name="T21" fmla="*/ T20 w 44"/>
                <a:gd name="T22" fmla="+- 0 3895 3852"/>
                <a:gd name="T23" fmla="*/ 3895 h 44"/>
                <a:gd name="T24" fmla="+- 0 1984 1941"/>
                <a:gd name="T25" fmla="*/ T24 w 44"/>
                <a:gd name="T26" fmla="+- 0 3886 3852"/>
                <a:gd name="T27" fmla="*/ 3886 h 44"/>
                <a:gd name="T28" fmla="+- 0 1984 1941"/>
                <a:gd name="T29" fmla="*/ T28 w 44"/>
                <a:gd name="T30" fmla="+- 0 3873 3852"/>
                <a:gd name="T31" fmla="*/ 3873 h 44"/>
                <a:gd name="T32" fmla="+- 0 1984 1941"/>
                <a:gd name="T33" fmla="*/ T32 w 44"/>
                <a:gd name="T34" fmla="+- 0 3860 3852"/>
                <a:gd name="T35" fmla="*/ 3860 h 44"/>
                <a:gd name="T36" fmla="+- 0 1975 1941"/>
                <a:gd name="T37" fmla="*/ T36 w 44"/>
                <a:gd name="T38" fmla="+- 0 3852 3852"/>
                <a:gd name="T39" fmla="*/ 385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docshape134"/>
            <p:cNvSpPr>
              <a:spLocks/>
            </p:cNvSpPr>
            <p:nvPr/>
          </p:nvSpPr>
          <p:spPr bwMode="auto">
            <a:xfrm>
              <a:off x="1940" y="3851"/>
              <a:ext cx="44" cy="44"/>
            </a:xfrm>
            <a:custGeom>
              <a:avLst/>
              <a:gdLst>
                <a:gd name="T0" fmla="+- 0 1984 1941"/>
                <a:gd name="T1" fmla="*/ T0 w 44"/>
                <a:gd name="T2" fmla="+- 0 3873 3852"/>
                <a:gd name="T3" fmla="*/ 3873 h 44"/>
                <a:gd name="T4" fmla="+- 0 1984 1941"/>
                <a:gd name="T5" fmla="*/ T4 w 44"/>
                <a:gd name="T6" fmla="+- 0 3860 3852"/>
                <a:gd name="T7" fmla="*/ 3860 h 44"/>
                <a:gd name="T8" fmla="+- 0 1975 1941"/>
                <a:gd name="T9" fmla="*/ T8 w 44"/>
                <a:gd name="T10" fmla="+- 0 3852 3852"/>
                <a:gd name="T11" fmla="*/ 3852 h 44"/>
                <a:gd name="T12" fmla="+- 0 1963 1941"/>
                <a:gd name="T13" fmla="*/ T12 w 44"/>
                <a:gd name="T14" fmla="+- 0 3852 3852"/>
                <a:gd name="T15" fmla="*/ 3852 h 44"/>
                <a:gd name="T16" fmla="+- 0 1950 1941"/>
                <a:gd name="T17" fmla="*/ T16 w 44"/>
                <a:gd name="T18" fmla="+- 0 3852 3852"/>
                <a:gd name="T19" fmla="*/ 3852 h 44"/>
                <a:gd name="T20" fmla="+- 0 1941 1941"/>
                <a:gd name="T21" fmla="*/ T20 w 44"/>
                <a:gd name="T22" fmla="+- 0 3860 3852"/>
                <a:gd name="T23" fmla="*/ 3860 h 44"/>
                <a:gd name="T24" fmla="+- 0 1941 1941"/>
                <a:gd name="T25" fmla="*/ T24 w 44"/>
                <a:gd name="T26" fmla="+- 0 3873 3852"/>
                <a:gd name="T27" fmla="*/ 3873 h 44"/>
                <a:gd name="T28" fmla="+- 0 1941 1941"/>
                <a:gd name="T29" fmla="*/ T28 w 44"/>
                <a:gd name="T30" fmla="+- 0 3886 3852"/>
                <a:gd name="T31" fmla="*/ 3886 h 44"/>
                <a:gd name="T32" fmla="+- 0 1950 1941"/>
                <a:gd name="T33" fmla="*/ T32 w 44"/>
                <a:gd name="T34" fmla="+- 0 3895 3852"/>
                <a:gd name="T35" fmla="*/ 3895 h 44"/>
                <a:gd name="T36" fmla="+- 0 1963 1941"/>
                <a:gd name="T37" fmla="*/ T36 w 44"/>
                <a:gd name="T38" fmla="+- 0 3895 3852"/>
                <a:gd name="T39" fmla="*/ 3895 h 44"/>
                <a:gd name="T40" fmla="+- 0 1975 1941"/>
                <a:gd name="T41" fmla="*/ T40 w 44"/>
                <a:gd name="T42" fmla="+- 0 3895 3852"/>
                <a:gd name="T43" fmla="*/ 3895 h 44"/>
                <a:gd name="T44" fmla="+- 0 1984 1941"/>
                <a:gd name="T45" fmla="*/ T44 w 44"/>
                <a:gd name="T46" fmla="+- 0 3886 3852"/>
                <a:gd name="T47" fmla="*/ 3886 h 44"/>
                <a:gd name="T48" fmla="+- 0 1984 1941"/>
                <a:gd name="T49" fmla="*/ T48 w 44"/>
                <a:gd name="T50" fmla="+- 0 3873 3852"/>
                <a:gd name="T51" fmla="*/ 387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docshape135"/>
            <p:cNvSpPr>
              <a:spLocks/>
            </p:cNvSpPr>
            <p:nvPr/>
          </p:nvSpPr>
          <p:spPr bwMode="auto">
            <a:xfrm>
              <a:off x="2105" y="4251"/>
              <a:ext cx="44" cy="44"/>
            </a:xfrm>
            <a:custGeom>
              <a:avLst/>
              <a:gdLst>
                <a:gd name="T0" fmla="+- 0 2140 2105"/>
                <a:gd name="T1" fmla="*/ T0 w 44"/>
                <a:gd name="T2" fmla="+- 0 4251 4251"/>
                <a:gd name="T3" fmla="*/ 4251 h 44"/>
                <a:gd name="T4" fmla="+- 0 2114 2105"/>
                <a:gd name="T5" fmla="*/ T4 w 44"/>
                <a:gd name="T6" fmla="+- 0 4251 4251"/>
                <a:gd name="T7" fmla="*/ 4251 h 44"/>
                <a:gd name="T8" fmla="+- 0 2105 2105"/>
                <a:gd name="T9" fmla="*/ T8 w 44"/>
                <a:gd name="T10" fmla="+- 0 4260 4251"/>
                <a:gd name="T11" fmla="*/ 4260 h 44"/>
                <a:gd name="T12" fmla="+- 0 2105 2105"/>
                <a:gd name="T13" fmla="*/ T12 w 44"/>
                <a:gd name="T14" fmla="+- 0 4286 4251"/>
                <a:gd name="T15" fmla="*/ 4286 h 44"/>
                <a:gd name="T16" fmla="+- 0 2114 2105"/>
                <a:gd name="T17" fmla="*/ T16 w 44"/>
                <a:gd name="T18" fmla="+- 0 4294 4251"/>
                <a:gd name="T19" fmla="*/ 4294 h 44"/>
                <a:gd name="T20" fmla="+- 0 2140 2105"/>
                <a:gd name="T21" fmla="*/ T20 w 44"/>
                <a:gd name="T22" fmla="+- 0 4294 4251"/>
                <a:gd name="T23" fmla="*/ 4294 h 44"/>
                <a:gd name="T24" fmla="+- 0 2148 2105"/>
                <a:gd name="T25" fmla="*/ T24 w 44"/>
                <a:gd name="T26" fmla="+- 0 4286 4251"/>
                <a:gd name="T27" fmla="*/ 4286 h 44"/>
                <a:gd name="T28" fmla="+- 0 2148 2105"/>
                <a:gd name="T29" fmla="*/ T28 w 44"/>
                <a:gd name="T30" fmla="+- 0 4273 4251"/>
                <a:gd name="T31" fmla="*/ 4273 h 44"/>
                <a:gd name="T32" fmla="+- 0 2148 2105"/>
                <a:gd name="T33" fmla="*/ T32 w 44"/>
                <a:gd name="T34" fmla="+- 0 4260 4251"/>
                <a:gd name="T35" fmla="*/ 4260 h 44"/>
                <a:gd name="T36" fmla="+- 0 2140 2105"/>
                <a:gd name="T37" fmla="*/ T36 w 44"/>
                <a:gd name="T38" fmla="+- 0 4251 4251"/>
                <a:gd name="T39" fmla="*/ 425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docshape136"/>
            <p:cNvSpPr>
              <a:spLocks/>
            </p:cNvSpPr>
            <p:nvPr/>
          </p:nvSpPr>
          <p:spPr bwMode="auto">
            <a:xfrm>
              <a:off x="2105" y="4251"/>
              <a:ext cx="44" cy="44"/>
            </a:xfrm>
            <a:custGeom>
              <a:avLst/>
              <a:gdLst>
                <a:gd name="T0" fmla="+- 0 2148 2105"/>
                <a:gd name="T1" fmla="*/ T0 w 44"/>
                <a:gd name="T2" fmla="+- 0 4273 4251"/>
                <a:gd name="T3" fmla="*/ 4273 h 44"/>
                <a:gd name="T4" fmla="+- 0 2148 2105"/>
                <a:gd name="T5" fmla="*/ T4 w 44"/>
                <a:gd name="T6" fmla="+- 0 4260 4251"/>
                <a:gd name="T7" fmla="*/ 4260 h 44"/>
                <a:gd name="T8" fmla="+- 0 2140 2105"/>
                <a:gd name="T9" fmla="*/ T8 w 44"/>
                <a:gd name="T10" fmla="+- 0 4251 4251"/>
                <a:gd name="T11" fmla="*/ 4251 h 44"/>
                <a:gd name="T12" fmla="+- 0 2127 2105"/>
                <a:gd name="T13" fmla="*/ T12 w 44"/>
                <a:gd name="T14" fmla="+- 0 4251 4251"/>
                <a:gd name="T15" fmla="*/ 4251 h 44"/>
                <a:gd name="T16" fmla="+- 0 2114 2105"/>
                <a:gd name="T17" fmla="*/ T16 w 44"/>
                <a:gd name="T18" fmla="+- 0 4251 4251"/>
                <a:gd name="T19" fmla="*/ 4251 h 44"/>
                <a:gd name="T20" fmla="+- 0 2105 2105"/>
                <a:gd name="T21" fmla="*/ T20 w 44"/>
                <a:gd name="T22" fmla="+- 0 4260 4251"/>
                <a:gd name="T23" fmla="*/ 4260 h 44"/>
                <a:gd name="T24" fmla="+- 0 2105 2105"/>
                <a:gd name="T25" fmla="*/ T24 w 44"/>
                <a:gd name="T26" fmla="+- 0 4273 4251"/>
                <a:gd name="T27" fmla="*/ 4273 h 44"/>
                <a:gd name="T28" fmla="+- 0 2105 2105"/>
                <a:gd name="T29" fmla="*/ T28 w 44"/>
                <a:gd name="T30" fmla="+- 0 4286 4251"/>
                <a:gd name="T31" fmla="*/ 4286 h 44"/>
                <a:gd name="T32" fmla="+- 0 2114 2105"/>
                <a:gd name="T33" fmla="*/ T32 w 44"/>
                <a:gd name="T34" fmla="+- 0 4294 4251"/>
                <a:gd name="T35" fmla="*/ 4294 h 44"/>
                <a:gd name="T36" fmla="+- 0 2127 2105"/>
                <a:gd name="T37" fmla="*/ T36 w 44"/>
                <a:gd name="T38" fmla="+- 0 4294 4251"/>
                <a:gd name="T39" fmla="*/ 4294 h 44"/>
                <a:gd name="T40" fmla="+- 0 2140 2105"/>
                <a:gd name="T41" fmla="*/ T40 w 44"/>
                <a:gd name="T42" fmla="+- 0 4294 4251"/>
                <a:gd name="T43" fmla="*/ 4294 h 44"/>
                <a:gd name="T44" fmla="+- 0 2148 2105"/>
                <a:gd name="T45" fmla="*/ T44 w 44"/>
                <a:gd name="T46" fmla="+- 0 4286 4251"/>
                <a:gd name="T47" fmla="*/ 4286 h 44"/>
                <a:gd name="T48" fmla="+- 0 2148 2105"/>
                <a:gd name="T49" fmla="*/ T48 w 44"/>
                <a:gd name="T50" fmla="+- 0 4273 4251"/>
                <a:gd name="T51" fmla="*/ 427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docshape137"/>
            <p:cNvSpPr>
              <a:spLocks/>
            </p:cNvSpPr>
            <p:nvPr/>
          </p:nvSpPr>
          <p:spPr bwMode="auto">
            <a:xfrm>
              <a:off x="2349" y="4205"/>
              <a:ext cx="44" cy="44"/>
            </a:xfrm>
            <a:custGeom>
              <a:avLst/>
              <a:gdLst>
                <a:gd name="T0" fmla="+- 0 2384 2349"/>
                <a:gd name="T1" fmla="*/ T0 w 44"/>
                <a:gd name="T2" fmla="+- 0 4206 4206"/>
                <a:gd name="T3" fmla="*/ 4206 h 44"/>
                <a:gd name="T4" fmla="+- 0 2358 2349"/>
                <a:gd name="T5" fmla="*/ T4 w 44"/>
                <a:gd name="T6" fmla="+- 0 4206 4206"/>
                <a:gd name="T7" fmla="*/ 4206 h 44"/>
                <a:gd name="T8" fmla="+- 0 2349 2349"/>
                <a:gd name="T9" fmla="*/ T8 w 44"/>
                <a:gd name="T10" fmla="+- 0 4214 4206"/>
                <a:gd name="T11" fmla="*/ 4214 h 44"/>
                <a:gd name="T12" fmla="+- 0 2349 2349"/>
                <a:gd name="T13" fmla="*/ T12 w 44"/>
                <a:gd name="T14" fmla="+- 0 4240 4206"/>
                <a:gd name="T15" fmla="*/ 4240 h 44"/>
                <a:gd name="T16" fmla="+- 0 2358 2349"/>
                <a:gd name="T17" fmla="*/ T16 w 44"/>
                <a:gd name="T18" fmla="+- 0 4249 4206"/>
                <a:gd name="T19" fmla="*/ 4249 h 44"/>
                <a:gd name="T20" fmla="+- 0 2384 2349"/>
                <a:gd name="T21" fmla="*/ T20 w 44"/>
                <a:gd name="T22" fmla="+- 0 4249 4206"/>
                <a:gd name="T23" fmla="*/ 4249 h 44"/>
                <a:gd name="T24" fmla="+- 0 2392 2349"/>
                <a:gd name="T25" fmla="*/ T24 w 44"/>
                <a:gd name="T26" fmla="+- 0 4240 4206"/>
                <a:gd name="T27" fmla="*/ 4240 h 44"/>
                <a:gd name="T28" fmla="+- 0 2392 2349"/>
                <a:gd name="T29" fmla="*/ T28 w 44"/>
                <a:gd name="T30" fmla="+- 0 4227 4206"/>
                <a:gd name="T31" fmla="*/ 4227 h 44"/>
                <a:gd name="T32" fmla="+- 0 2392 2349"/>
                <a:gd name="T33" fmla="*/ T32 w 44"/>
                <a:gd name="T34" fmla="+- 0 4214 4206"/>
                <a:gd name="T35" fmla="*/ 4214 h 44"/>
                <a:gd name="T36" fmla="+- 0 2384 2349"/>
                <a:gd name="T37" fmla="*/ T36 w 44"/>
                <a:gd name="T38" fmla="+- 0 4206 4206"/>
                <a:gd name="T39" fmla="*/ 420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docshape138"/>
            <p:cNvSpPr>
              <a:spLocks/>
            </p:cNvSpPr>
            <p:nvPr/>
          </p:nvSpPr>
          <p:spPr bwMode="auto">
            <a:xfrm>
              <a:off x="2349" y="4205"/>
              <a:ext cx="44" cy="44"/>
            </a:xfrm>
            <a:custGeom>
              <a:avLst/>
              <a:gdLst>
                <a:gd name="T0" fmla="+- 0 2392 2349"/>
                <a:gd name="T1" fmla="*/ T0 w 44"/>
                <a:gd name="T2" fmla="+- 0 4227 4206"/>
                <a:gd name="T3" fmla="*/ 4227 h 44"/>
                <a:gd name="T4" fmla="+- 0 2392 2349"/>
                <a:gd name="T5" fmla="*/ T4 w 44"/>
                <a:gd name="T6" fmla="+- 0 4214 4206"/>
                <a:gd name="T7" fmla="*/ 4214 h 44"/>
                <a:gd name="T8" fmla="+- 0 2384 2349"/>
                <a:gd name="T9" fmla="*/ T8 w 44"/>
                <a:gd name="T10" fmla="+- 0 4206 4206"/>
                <a:gd name="T11" fmla="*/ 4206 h 44"/>
                <a:gd name="T12" fmla="+- 0 2371 2349"/>
                <a:gd name="T13" fmla="*/ T12 w 44"/>
                <a:gd name="T14" fmla="+- 0 4206 4206"/>
                <a:gd name="T15" fmla="*/ 4206 h 44"/>
                <a:gd name="T16" fmla="+- 0 2358 2349"/>
                <a:gd name="T17" fmla="*/ T16 w 44"/>
                <a:gd name="T18" fmla="+- 0 4206 4206"/>
                <a:gd name="T19" fmla="*/ 4206 h 44"/>
                <a:gd name="T20" fmla="+- 0 2349 2349"/>
                <a:gd name="T21" fmla="*/ T20 w 44"/>
                <a:gd name="T22" fmla="+- 0 4214 4206"/>
                <a:gd name="T23" fmla="*/ 4214 h 44"/>
                <a:gd name="T24" fmla="+- 0 2349 2349"/>
                <a:gd name="T25" fmla="*/ T24 w 44"/>
                <a:gd name="T26" fmla="+- 0 4227 4206"/>
                <a:gd name="T27" fmla="*/ 4227 h 44"/>
                <a:gd name="T28" fmla="+- 0 2349 2349"/>
                <a:gd name="T29" fmla="*/ T28 w 44"/>
                <a:gd name="T30" fmla="+- 0 4240 4206"/>
                <a:gd name="T31" fmla="*/ 4240 h 44"/>
                <a:gd name="T32" fmla="+- 0 2358 2349"/>
                <a:gd name="T33" fmla="*/ T32 w 44"/>
                <a:gd name="T34" fmla="+- 0 4249 4206"/>
                <a:gd name="T35" fmla="*/ 4249 h 44"/>
                <a:gd name="T36" fmla="+- 0 2371 2349"/>
                <a:gd name="T37" fmla="*/ T36 w 44"/>
                <a:gd name="T38" fmla="+- 0 4249 4206"/>
                <a:gd name="T39" fmla="*/ 4249 h 44"/>
                <a:gd name="T40" fmla="+- 0 2384 2349"/>
                <a:gd name="T41" fmla="*/ T40 w 44"/>
                <a:gd name="T42" fmla="+- 0 4249 4206"/>
                <a:gd name="T43" fmla="*/ 4249 h 44"/>
                <a:gd name="T44" fmla="+- 0 2392 2349"/>
                <a:gd name="T45" fmla="*/ T44 w 44"/>
                <a:gd name="T46" fmla="+- 0 4240 4206"/>
                <a:gd name="T47" fmla="*/ 4240 h 44"/>
                <a:gd name="T48" fmla="+- 0 2392 2349"/>
                <a:gd name="T49" fmla="*/ T48 w 44"/>
                <a:gd name="T50" fmla="+- 0 4227 4206"/>
                <a:gd name="T51" fmla="*/ 422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docshape139"/>
            <p:cNvSpPr>
              <a:spLocks/>
            </p:cNvSpPr>
            <p:nvPr/>
          </p:nvSpPr>
          <p:spPr bwMode="auto">
            <a:xfrm>
              <a:off x="2331" y="4007"/>
              <a:ext cx="44" cy="44"/>
            </a:xfrm>
            <a:custGeom>
              <a:avLst/>
              <a:gdLst>
                <a:gd name="T0" fmla="+- 0 2366 2332"/>
                <a:gd name="T1" fmla="*/ T0 w 44"/>
                <a:gd name="T2" fmla="+- 0 4007 4007"/>
                <a:gd name="T3" fmla="*/ 4007 h 44"/>
                <a:gd name="T4" fmla="+- 0 2340 2332"/>
                <a:gd name="T5" fmla="*/ T4 w 44"/>
                <a:gd name="T6" fmla="+- 0 4007 4007"/>
                <a:gd name="T7" fmla="*/ 4007 h 44"/>
                <a:gd name="T8" fmla="+- 0 2332 2332"/>
                <a:gd name="T9" fmla="*/ T8 w 44"/>
                <a:gd name="T10" fmla="+- 0 4016 4007"/>
                <a:gd name="T11" fmla="*/ 4016 h 44"/>
                <a:gd name="T12" fmla="+- 0 2332 2332"/>
                <a:gd name="T13" fmla="*/ T12 w 44"/>
                <a:gd name="T14" fmla="+- 0 4042 4007"/>
                <a:gd name="T15" fmla="*/ 4042 h 44"/>
                <a:gd name="T16" fmla="+- 0 2340 2332"/>
                <a:gd name="T17" fmla="*/ T16 w 44"/>
                <a:gd name="T18" fmla="+- 0 4050 4007"/>
                <a:gd name="T19" fmla="*/ 4050 h 44"/>
                <a:gd name="T20" fmla="+- 0 2366 2332"/>
                <a:gd name="T21" fmla="*/ T20 w 44"/>
                <a:gd name="T22" fmla="+- 0 4050 4007"/>
                <a:gd name="T23" fmla="*/ 4050 h 44"/>
                <a:gd name="T24" fmla="+- 0 2375 2332"/>
                <a:gd name="T25" fmla="*/ T24 w 44"/>
                <a:gd name="T26" fmla="+- 0 4042 4007"/>
                <a:gd name="T27" fmla="*/ 4042 h 44"/>
                <a:gd name="T28" fmla="+- 0 2375 2332"/>
                <a:gd name="T29" fmla="*/ T28 w 44"/>
                <a:gd name="T30" fmla="+- 0 4029 4007"/>
                <a:gd name="T31" fmla="*/ 4029 h 44"/>
                <a:gd name="T32" fmla="+- 0 2375 2332"/>
                <a:gd name="T33" fmla="*/ T32 w 44"/>
                <a:gd name="T34" fmla="+- 0 4016 4007"/>
                <a:gd name="T35" fmla="*/ 4016 h 44"/>
                <a:gd name="T36" fmla="+- 0 2366 2332"/>
                <a:gd name="T37" fmla="*/ T36 w 44"/>
                <a:gd name="T38" fmla="+- 0 4007 4007"/>
                <a:gd name="T39" fmla="*/ 400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docshape140"/>
            <p:cNvSpPr>
              <a:spLocks/>
            </p:cNvSpPr>
            <p:nvPr/>
          </p:nvSpPr>
          <p:spPr bwMode="auto">
            <a:xfrm>
              <a:off x="2331" y="4007"/>
              <a:ext cx="44" cy="44"/>
            </a:xfrm>
            <a:custGeom>
              <a:avLst/>
              <a:gdLst>
                <a:gd name="T0" fmla="+- 0 2375 2332"/>
                <a:gd name="T1" fmla="*/ T0 w 44"/>
                <a:gd name="T2" fmla="+- 0 4029 4007"/>
                <a:gd name="T3" fmla="*/ 4029 h 44"/>
                <a:gd name="T4" fmla="+- 0 2375 2332"/>
                <a:gd name="T5" fmla="*/ T4 w 44"/>
                <a:gd name="T6" fmla="+- 0 4016 4007"/>
                <a:gd name="T7" fmla="*/ 4016 h 44"/>
                <a:gd name="T8" fmla="+- 0 2366 2332"/>
                <a:gd name="T9" fmla="*/ T8 w 44"/>
                <a:gd name="T10" fmla="+- 0 4007 4007"/>
                <a:gd name="T11" fmla="*/ 4007 h 44"/>
                <a:gd name="T12" fmla="+- 0 2353 2332"/>
                <a:gd name="T13" fmla="*/ T12 w 44"/>
                <a:gd name="T14" fmla="+- 0 4007 4007"/>
                <a:gd name="T15" fmla="*/ 4007 h 44"/>
                <a:gd name="T16" fmla="+- 0 2340 2332"/>
                <a:gd name="T17" fmla="*/ T16 w 44"/>
                <a:gd name="T18" fmla="+- 0 4007 4007"/>
                <a:gd name="T19" fmla="*/ 4007 h 44"/>
                <a:gd name="T20" fmla="+- 0 2332 2332"/>
                <a:gd name="T21" fmla="*/ T20 w 44"/>
                <a:gd name="T22" fmla="+- 0 4016 4007"/>
                <a:gd name="T23" fmla="*/ 4016 h 44"/>
                <a:gd name="T24" fmla="+- 0 2332 2332"/>
                <a:gd name="T25" fmla="*/ T24 w 44"/>
                <a:gd name="T26" fmla="+- 0 4029 4007"/>
                <a:gd name="T27" fmla="*/ 4029 h 44"/>
                <a:gd name="T28" fmla="+- 0 2332 2332"/>
                <a:gd name="T29" fmla="*/ T28 w 44"/>
                <a:gd name="T30" fmla="+- 0 4042 4007"/>
                <a:gd name="T31" fmla="*/ 4042 h 44"/>
                <a:gd name="T32" fmla="+- 0 2340 2332"/>
                <a:gd name="T33" fmla="*/ T32 w 44"/>
                <a:gd name="T34" fmla="+- 0 4050 4007"/>
                <a:gd name="T35" fmla="*/ 4050 h 44"/>
                <a:gd name="T36" fmla="+- 0 2353 2332"/>
                <a:gd name="T37" fmla="*/ T36 w 44"/>
                <a:gd name="T38" fmla="+- 0 4050 4007"/>
                <a:gd name="T39" fmla="*/ 4050 h 44"/>
                <a:gd name="T40" fmla="+- 0 2366 2332"/>
                <a:gd name="T41" fmla="*/ T40 w 44"/>
                <a:gd name="T42" fmla="+- 0 4050 4007"/>
                <a:gd name="T43" fmla="*/ 4050 h 44"/>
                <a:gd name="T44" fmla="+- 0 2375 2332"/>
                <a:gd name="T45" fmla="*/ T44 w 44"/>
                <a:gd name="T46" fmla="+- 0 4042 4007"/>
                <a:gd name="T47" fmla="*/ 4042 h 44"/>
                <a:gd name="T48" fmla="+- 0 2375 2332"/>
                <a:gd name="T49" fmla="*/ T48 w 44"/>
                <a:gd name="T50" fmla="+- 0 4029 4007"/>
                <a:gd name="T51" fmla="*/ 402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docshape141"/>
            <p:cNvSpPr>
              <a:spLocks/>
            </p:cNvSpPr>
            <p:nvPr/>
          </p:nvSpPr>
          <p:spPr bwMode="auto">
            <a:xfrm>
              <a:off x="1893" y="4086"/>
              <a:ext cx="44" cy="44"/>
            </a:xfrm>
            <a:custGeom>
              <a:avLst/>
              <a:gdLst>
                <a:gd name="T0" fmla="+- 0 1928 1893"/>
                <a:gd name="T1" fmla="*/ T0 w 44"/>
                <a:gd name="T2" fmla="+- 0 4087 4087"/>
                <a:gd name="T3" fmla="*/ 4087 h 44"/>
                <a:gd name="T4" fmla="+- 0 1902 1893"/>
                <a:gd name="T5" fmla="*/ T4 w 44"/>
                <a:gd name="T6" fmla="+- 0 4087 4087"/>
                <a:gd name="T7" fmla="*/ 4087 h 44"/>
                <a:gd name="T8" fmla="+- 0 1893 1893"/>
                <a:gd name="T9" fmla="*/ T8 w 44"/>
                <a:gd name="T10" fmla="+- 0 4096 4087"/>
                <a:gd name="T11" fmla="*/ 4096 h 44"/>
                <a:gd name="T12" fmla="+- 0 1893 1893"/>
                <a:gd name="T13" fmla="*/ T12 w 44"/>
                <a:gd name="T14" fmla="+- 0 4121 4087"/>
                <a:gd name="T15" fmla="*/ 4121 h 44"/>
                <a:gd name="T16" fmla="+- 0 1902 1893"/>
                <a:gd name="T17" fmla="*/ T16 w 44"/>
                <a:gd name="T18" fmla="+- 0 4130 4087"/>
                <a:gd name="T19" fmla="*/ 4130 h 44"/>
                <a:gd name="T20" fmla="+- 0 1928 1893"/>
                <a:gd name="T21" fmla="*/ T20 w 44"/>
                <a:gd name="T22" fmla="+- 0 4130 4087"/>
                <a:gd name="T23" fmla="*/ 4130 h 44"/>
                <a:gd name="T24" fmla="+- 0 1937 1893"/>
                <a:gd name="T25" fmla="*/ T24 w 44"/>
                <a:gd name="T26" fmla="+- 0 4121 4087"/>
                <a:gd name="T27" fmla="*/ 4121 h 44"/>
                <a:gd name="T28" fmla="+- 0 1937 1893"/>
                <a:gd name="T29" fmla="*/ T28 w 44"/>
                <a:gd name="T30" fmla="+- 0 4109 4087"/>
                <a:gd name="T31" fmla="*/ 4109 h 44"/>
                <a:gd name="T32" fmla="+- 0 1937 1893"/>
                <a:gd name="T33" fmla="*/ T32 w 44"/>
                <a:gd name="T34" fmla="+- 0 4096 4087"/>
                <a:gd name="T35" fmla="*/ 4096 h 44"/>
                <a:gd name="T36" fmla="+- 0 1928 1893"/>
                <a:gd name="T37" fmla="*/ T36 w 44"/>
                <a:gd name="T38" fmla="+- 0 4087 4087"/>
                <a:gd name="T39" fmla="*/ 408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docshape142"/>
            <p:cNvSpPr>
              <a:spLocks/>
            </p:cNvSpPr>
            <p:nvPr/>
          </p:nvSpPr>
          <p:spPr bwMode="auto">
            <a:xfrm>
              <a:off x="1893" y="4086"/>
              <a:ext cx="44" cy="44"/>
            </a:xfrm>
            <a:custGeom>
              <a:avLst/>
              <a:gdLst>
                <a:gd name="T0" fmla="+- 0 1937 1893"/>
                <a:gd name="T1" fmla="*/ T0 w 44"/>
                <a:gd name="T2" fmla="+- 0 4109 4087"/>
                <a:gd name="T3" fmla="*/ 4109 h 44"/>
                <a:gd name="T4" fmla="+- 0 1937 1893"/>
                <a:gd name="T5" fmla="*/ T4 w 44"/>
                <a:gd name="T6" fmla="+- 0 4096 4087"/>
                <a:gd name="T7" fmla="*/ 4096 h 44"/>
                <a:gd name="T8" fmla="+- 0 1928 1893"/>
                <a:gd name="T9" fmla="*/ T8 w 44"/>
                <a:gd name="T10" fmla="+- 0 4087 4087"/>
                <a:gd name="T11" fmla="*/ 4087 h 44"/>
                <a:gd name="T12" fmla="+- 0 1915 1893"/>
                <a:gd name="T13" fmla="*/ T12 w 44"/>
                <a:gd name="T14" fmla="+- 0 4087 4087"/>
                <a:gd name="T15" fmla="*/ 4087 h 44"/>
                <a:gd name="T16" fmla="+- 0 1902 1893"/>
                <a:gd name="T17" fmla="*/ T16 w 44"/>
                <a:gd name="T18" fmla="+- 0 4087 4087"/>
                <a:gd name="T19" fmla="*/ 4087 h 44"/>
                <a:gd name="T20" fmla="+- 0 1893 1893"/>
                <a:gd name="T21" fmla="*/ T20 w 44"/>
                <a:gd name="T22" fmla="+- 0 4096 4087"/>
                <a:gd name="T23" fmla="*/ 4096 h 44"/>
                <a:gd name="T24" fmla="+- 0 1893 1893"/>
                <a:gd name="T25" fmla="*/ T24 w 44"/>
                <a:gd name="T26" fmla="+- 0 4109 4087"/>
                <a:gd name="T27" fmla="*/ 4109 h 44"/>
                <a:gd name="T28" fmla="+- 0 1893 1893"/>
                <a:gd name="T29" fmla="*/ T28 w 44"/>
                <a:gd name="T30" fmla="+- 0 4121 4087"/>
                <a:gd name="T31" fmla="*/ 4121 h 44"/>
                <a:gd name="T32" fmla="+- 0 1902 1893"/>
                <a:gd name="T33" fmla="*/ T32 w 44"/>
                <a:gd name="T34" fmla="+- 0 4130 4087"/>
                <a:gd name="T35" fmla="*/ 4130 h 44"/>
                <a:gd name="T36" fmla="+- 0 1915 1893"/>
                <a:gd name="T37" fmla="*/ T36 w 44"/>
                <a:gd name="T38" fmla="+- 0 4130 4087"/>
                <a:gd name="T39" fmla="*/ 4130 h 44"/>
                <a:gd name="T40" fmla="+- 0 1928 1893"/>
                <a:gd name="T41" fmla="*/ T40 w 44"/>
                <a:gd name="T42" fmla="+- 0 4130 4087"/>
                <a:gd name="T43" fmla="*/ 4130 h 44"/>
                <a:gd name="T44" fmla="+- 0 1937 1893"/>
                <a:gd name="T45" fmla="*/ T44 w 44"/>
                <a:gd name="T46" fmla="+- 0 4121 4087"/>
                <a:gd name="T47" fmla="*/ 4121 h 44"/>
                <a:gd name="T48" fmla="+- 0 1937 1893"/>
                <a:gd name="T49" fmla="*/ T48 w 44"/>
                <a:gd name="T50" fmla="+- 0 4109 4087"/>
                <a:gd name="T51" fmla="*/ 410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docshape143"/>
            <p:cNvSpPr>
              <a:spLocks/>
            </p:cNvSpPr>
            <p:nvPr/>
          </p:nvSpPr>
          <p:spPr bwMode="auto">
            <a:xfrm>
              <a:off x="1861" y="4296"/>
              <a:ext cx="44" cy="44"/>
            </a:xfrm>
            <a:custGeom>
              <a:avLst/>
              <a:gdLst>
                <a:gd name="T0" fmla="+- 0 1896 1861"/>
                <a:gd name="T1" fmla="*/ T0 w 44"/>
                <a:gd name="T2" fmla="+- 0 4296 4296"/>
                <a:gd name="T3" fmla="*/ 4296 h 44"/>
                <a:gd name="T4" fmla="+- 0 1870 1861"/>
                <a:gd name="T5" fmla="*/ T4 w 44"/>
                <a:gd name="T6" fmla="+- 0 4296 4296"/>
                <a:gd name="T7" fmla="*/ 4296 h 44"/>
                <a:gd name="T8" fmla="+- 0 1861 1861"/>
                <a:gd name="T9" fmla="*/ T8 w 44"/>
                <a:gd name="T10" fmla="+- 0 4305 4296"/>
                <a:gd name="T11" fmla="*/ 4305 h 44"/>
                <a:gd name="T12" fmla="+- 0 1861 1861"/>
                <a:gd name="T13" fmla="*/ T12 w 44"/>
                <a:gd name="T14" fmla="+- 0 4331 4296"/>
                <a:gd name="T15" fmla="*/ 4331 h 44"/>
                <a:gd name="T16" fmla="+- 0 1870 1861"/>
                <a:gd name="T17" fmla="*/ T16 w 44"/>
                <a:gd name="T18" fmla="+- 0 4340 4296"/>
                <a:gd name="T19" fmla="*/ 4340 h 44"/>
                <a:gd name="T20" fmla="+- 0 1896 1861"/>
                <a:gd name="T21" fmla="*/ T20 w 44"/>
                <a:gd name="T22" fmla="+- 0 4340 4296"/>
                <a:gd name="T23" fmla="*/ 4340 h 44"/>
                <a:gd name="T24" fmla="+- 0 1904 1861"/>
                <a:gd name="T25" fmla="*/ T24 w 44"/>
                <a:gd name="T26" fmla="+- 0 4331 4296"/>
                <a:gd name="T27" fmla="*/ 4331 h 44"/>
                <a:gd name="T28" fmla="+- 0 1904 1861"/>
                <a:gd name="T29" fmla="*/ T28 w 44"/>
                <a:gd name="T30" fmla="+- 0 4318 4296"/>
                <a:gd name="T31" fmla="*/ 4318 h 44"/>
                <a:gd name="T32" fmla="+- 0 1904 1861"/>
                <a:gd name="T33" fmla="*/ T32 w 44"/>
                <a:gd name="T34" fmla="+- 0 4305 4296"/>
                <a:gd name="T35" fmla="*/ 4305 h 44"/>
                <a:gd name="T36" fmla="+- 0 1896 1861"/>
                <a:gd name="T37" fmla="*/ T36 w 44"/>
                <a:gd name="T38" fmla="+- 0 4296 4296"/>
                <a:gd name="T39" fmla="*/ 429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docshape144"/>
            <p:cNvSpPr>
              <a:spLocks/>
            </p:cNvSpPr>
            <p:nvPr/>
          </p:nvSpPr>
          <p:spPr bwMode="auto">
            <a:xfrm>
              <a:off x="1861" y="4296"/>
              <a:ext cx="44" cy="44"/>
            </a:xfrm>
            <a:custGeom>
              <a:avLst/>
              <a:gdLst>
                <a:gd name="T0" fmla="+- 0 1904 1861"/>
                <a:gd name="T1" fmla="*/ T0 w 44"/>
                <a:gd name="T2" fmla="+- 0 4318 4296"/>
                <a:gd name="T3" fmla="*/ 4318 h 44"/>
                <a:gd name="T4" fmla="+- 0 1904 1861"/>
                <a:gd name="T5" fmla="*/ T4 w 44"/>
                <a:gd name="T6" fmla="+- 0 4305 4296"/>
                <a:gd name="T7" fmla="*/ 4305 h 44"/>
                <a:gd name="T8" fmla="+- 0 1896 1861"/>
                <a:gd name="T9" fmla="*/ T8 w 44"/>
                <a:gd name="T10" fmla="+- 0 4296 4296"/>
                <a:gd name="T11" fmla="*/ 4296 h 44"/>
                <a:gd name="T12" fmla="+- 0 1883 1861"/>
                <a:gd name="T13" fmla="*/ T12 w 44"/>
                <a:gd name="T14" fmla="+- 0 4296 4296"/>
                <a:gd name="T15" fmla="*/ 4296 h 44"/>
                <a:gd name="T16" fmla="+- 0 1870 1861"/>
                <a:gd name="T17" fmla="*/ T16 w 44"/>
                <a:gd name="T18" fmla="+- 0 4296 4296"/>
                <a:gd name="T19" fmla="*/ 4296 h 44"/>
                <a:gd name="T20" fmla="+- 0 1861 1861"/>
                <a:gd name="T21" fmla="*/ T20 w 44"/>
                <a:gd name="T22" fmla="+- 0 4305 4296"/>
                <a:gd name="T23" fmla="*/ 4305 h 44"/>
                <a:gd name="T24" fmla="+- 0 1861 1861"/>
                <a:gd name="T25" fmla="*/ T24 w 44"/>
                <a:gd name="T26" fmla="+- 0 4318 4296"/>
                <a:gd name="T27" fmla="*/ 4318 h 44"/>
                <a:gd name="T28" fmla="+- 0 1861 1861"/>
                <a:gd name="T29" fmla="*/ T28 w 44"/>
                <a:gd name="T30" fmla="+- 0 4331 4296"/>
                <a:gd name="T31" fmla="*/ 4331 h 44"/>
                <a:gd name="T32" fmla="+- 0 1870 1861"/>
                <a:gd name="T33" fmla="*/ T32 w 44"/>
                <a:gd name="T34" fmla="+- 0 4340 4296"/>
                <a:gd name="T35" fmla="*/ 4340 h 44"/>
                <a:gd name="T36" fmla="+- 0 1883 1861"/>
                <a:gd name="T37" fmla="*/ T36 w 44"/>
                <a:gd name="T38" fmla="+- 0 4340 4296"/>
                <a:gd name="T39" fmla="*/ 4340 h 44"/>
                <a:gd name="T40" fmla="+- 0 1896 1861"/>
                <a:gd name="T41" fmla="*/ T40 w 44"/>
                <a:gd name="T42" fmla="+- 0 4340 4296"/>
                <a:gd name="T43" fmla="*/ 4340 h 44"/>
                <a:gd name="T44" fmla="+- 0 1904 1861"/>
                <a:gd name="T45" fmla="*/ T44 w 44"/>
                <a:gd name="T46" fmla="+- 0 4331 4296"/>
                <a:gd name="T47" fmla="*/ 4331 h 44"/>
                <a:gd name="T48" fmla="+- 0 1904 1861"/>
                <a:gd name="T49" fmla="*/ T48 w 44"/>
                <a:gd name="T50" fmla="+- 0 4318 4296"/>
                <a:gd name="T51" fmla="*/ 431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docshape145"/>
            <p:cNvSpPr>
              <a:spLocks/>
            </p:cNvSpPr>
            <p:nvPr/>
          </p:nvSpPr>
          <p:spPr bwMode="auto">
            <a:xfrm>
              <a:off x="2148" y="3819"/>
              <a:ext cx="44" cy="44"/>
            </a:xfrm>
            <a:custGeom>
              <a:avLst/>
              <a:gdLst>
                <a:gd name="T0" fmla="+- 0 2183 2148"/>
                <a:gd name="T1" fmla="*/ T0 w 44"/>
                <a:gd name="T2" fmla="+- 0 3819 3819"/>
                <a:gd name="T3" fmla="*/ 3819 h 44"/>
                <a:gd name="T4" fmla="+- 0 2157 2148"/>
                <a:gd name="T5" fmla="*/ T4 w 44"/>
                <a:gd name="T6" fmla="+- 0 3819 3819"/>
                <a:gd name="T7" fmla="*/ 3819 h 44"/>
                <a:gd name="T8" fmla="+- 0 2148 2148"/>
                <a:gd name="T9" fmla="*/ T8 w 44"/>
                <a:gd name="T10" fmla="+- 0 3828 3819"/>
                <a:gd name="T11" fmla="*/ 3828 h 44"/>
                <a:gd name="T12" fmla="+- 0 2148 2148"/>
                <a:gd name="T13" fmla="*/ T12 w 44"/>
                <a:gd name="T14" fmla="+- 0 3854 3819"/>
                <a:gd name="T15" fmla="*/ 3854 h 44"/>
                <a:gd name="T16" fmla="+- 0 2157 2148"/>
                <a:gd name="T17" fmla="*/ T16 w 44"/>
                <a:gd name="T18" fmla="+- 0 3862 3819"/>
                <a:gd name="T19" fmla="*/ 3862 h 44"/>
                <a:gd name="T20" fmla="+- 0 2183 2148"/>
                <a:gd name="T21" fmla="*/ T20 w 44"/>
                <a:gd name="T22" fmla="+- 0 3862 3819"/>
                <a:gd name="T23" fmla="*/ 3862 h 44"/>
                <a:gd name="T24" fmla="+- 0 2191 2148"/>
                <a:gd name="T25" fmla="*/ T24 w 44"/>
                <a:gd name="T26" fmla="+- 0 3854 3819"/>
                <a:gd name="T27" fmla="*/ 3854 h 44"/>
                <a:gd name="T28" fmla="+- 0 2191 2148"/>
                <a:gd name="T29" fmla="*/ T28 w 44"/>
                <a:gd name="T30" fmla="+- 0 3841 3819"/>
                <a:gd name="T31" fmla="*/ 3841 h 44"/>
                <a:gd name="T32" fmla="+- 0 2191 2148"/>
                <a:gd name="T33" fmla="*/ T32 w 44"/>
                <a:gd name="T34" fmla="+- 0 3828 3819"/>
                <a:gd name="T35" fmla="*/ 3828 h 44"/>
                <a:gd name="T36" fmla="+- 0 2183 2148"/>
                <a:gd name="T37" fmla="*/ T36 w 44"/>
                <a:gd name="T38" fmla="+- 0 3819 3819"/>
                <a:gd name="T39" fmla="*/ 381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docshape146"/>
            <p:cNvSpPr>
              <a:spLocks/>
            </p:cNvSpPr>
            <p:nvPr/>
          </p:nvSpPr>
          <p:spPr bwMode="auto">
            <a:xfrm>
              <a:off x="2148" y="3819"/>
              <a:ext cx="44" cy="44"/>
            </a:xfrm>
            <a:custGeom>
              <a:avLst/>
              <a:gdLst>
                <a:gd name="T0" fmla="+- 0 2191 2148"/>
                <a:gd name="T1" fmla="*/ T0 w 44"/>
                <a:gd name="T2" fmla="+- 0 3841 3819"/>
                <a:gd name="T3" fmla="*/ 3841 h 44"/>
                <a:gd name="T4" fmla="+- 0 2191 2148"/>
                <a:gd name="T5" fmla="*/ T4 w 44"/>
                <a:gd name="T6" fmla="+- 0 3828 3819"/>
                <a:gd name="T7" fmla="*/ 3828 h 44"/>
                <a:gd name="T8" fmla="+- 0 2183 2148"/>
                <a:gd name="T9" fmla="*/ T8 w 44"/>
                <a:gd name="T10" fmla="+- 0 3819 3819"/>
                <a:gd name="T11" fmla="*/ 3819 h 44"/>
                <a:gd name="T12" fmla="+- 0 2170 2148"/>
                <a:gd name="T13" fmla="*/ T12 w 44"/>
                <a:gd name="T14" fmla="+- 0 3819 3819"/>
                <a:gd name="T15" fmla="*/ 3819 h 44"/>
                <a:gd name="T16" fmla="+- 0 2157 2148"/>
                <a:gd name="T17" fmla="*/ T16 w 44"/>
                <a:gd name="T18" fmla="+- 0 3819 3819"/>
                <a:gd name="T19" fmla="*/ 3819 h 44"/>
                <a:gd name="T20" fmla="+- 0 2148 2148"/>
                <a:gd name="T21" fmla="*/ T20 w 44"/>
                <a:gd name="T22" fmla="+- 0 3828 3819"/>
                <a:gd name="T23" fmla="*/ 3828 h 44"/>
                <a:gd name="T24" fmla="+- 0 2148 2148"/>
                <a:gd name="T25" fmla="*/ T24 w 44"/>
                <a:gd name="T26" fmla="+- 0 3841 3819"/>
                <a:gd name="T27" fmla="*/ 3841 h 44"/>
                <a:gd name="T28" fmla="+- 0 2148 2148"/>
                <a:gd name="T29" fmla="*/ T28 w 44"/>
                <a:gd name="T30" fmla="+- 0 3854 3819"/>
                <a:gd name="T31" fmla="*/ 3854 h 44"/>
                <a:gd name="T32" fmla="+- 0 2157 2148"/>
                <a:gd name="T33" fmla="*/ T32 w 44"/>
                <a:gd name="T34" fmla="+- 0 3862 3819"/>
                <a:gd name="T35" fmla="*/ 3862 h 44"/>
                <a:gd name="T36" fmla="+- 0 2170 2148"/>
                <a:gd name="T37" fmla="*/ T36 w 44"/>
                <a:gd name="T38" fmla="+- 0 3862 3819"/>
                <a:gd name="T39" fmla="*/ 3862 h 44"/>
                <a:gd name="T40" fmla="+- 0 2183 2148"/>
                <a:gd name="T41" fmla="*/ T40 w 44"/>
                <a:gd name="T42" fmla="+- 0 3862 3819"/>
                <a:gd name="T43" fmla="*/ 3862 h 44"/>
                <a:gd name="T44" fmla="+- 0 2191 2148"/>
                <a:gd name="T45" fmla="*/ T44 w 44"/>
                <a:gd name="T46" fmla="+- 0 3854 3819"/>
                <a:gd name="T47" fmla="*/ 3854 h 44"/>
                <a:gd name="T48" fmla="+- 0 2191 2148"/>
                <a:gd name="T49" fmla="*/ T48 w 44"/>
                <a:gd name="T50" fmla="+- 0 3841 3819"/>
                <a:gd name="T51" fmla="*/ 384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docshape147"/>
            <p:cNvSpPr>
              <a:spLocks/>
            </p:cNvSpPr>
            <p:nvPr/>
          </p:nvSpPr>
          <p:spPr bwMode="auto">
            <a:xfrm>
              <a:off x="2087" y="4445"/>
              <a:ext cx="44" cy="44"/>
            </a:xfrm>
            <a:custGeom>
              <a:avLst/>
              <a:gdLst>
                <a:gd name="T0" fmla="+- 0 2122 2088"/>
                <a:gd name="T1" fmla="*/ T0 w 44"/>
                <a:gd name="T2" fmla="+- 0 4445 4445"/>
                <a:gd name="T3" fmla="*/ 4445 h 44"/>
                <a:gd name="T4" fmla="+- 0 2096 2088"/>
                <a:gd name="T5" fmla="*/ T4 w 44"/>
                <a:gd name="T6" fmla="+- 0 4445 4445"/>
                <a:gd name="T7" fmla="*/ 4445 h 44"/>
                <a:gd name="T8" fmla="+- 0 2088 2088"/>
                <a:gd name="T9" fmla="*/ T8 w 44"/>
                <a:gd name="T10" fmla="+- 0 4454 4445"/>
                <a:gd name="T11" fmla="*/ 4454 h 44"/>
                <a:gd name="T12" fmla="+- 0 2088 2088"/>
                <a:gd name="T13" fmla="*/ T12 w 44"/>
                <a:gd name="T14" fmla="+- 0 4480 4445"/>
                <a:gd name="T15" fmla="*/ 4480 h 44"/>
                <a:gd name="T16" fmla="+- 0 2096 2088"/>
                <a:gd name="T17" fmla="*/ T16 w 44"/>
                <a:gd name="T18" fmla="+- 0 4489 4445"/>
                <a:gd name="T19" fmla="*/ 4489 h 44"/>
                <a:gd name="T20" fmla="+- 0 2122 2088"/>
                <a:gd name="T21" fmla="*/ T20 w 44"/>
                <a:gd name="T22" fmla="+- 0 4489 4445"/>
                <a:gd name="T23" fmla="*/ 4489 h 44"/>
                <a:gd name="T24" fmla="+- 0 2131 2088"/>
                <a:gd name="T25" fmla="*/ T24 w 44"/>
                <a:gd name="T26" fmla="+- 0 4480 4445"/>
                <a:gd name="T27" fmla="*/ 4480 h 44"/>
                <a:gd name="T28" fmla="+- 0 2131 2088"/>
                <a:gd name="T29" fmla="*/ T28 w 44"/>
                <a:gd name="T30" fmla="+- 0 4467 4445"/>
                <a:gd name="T31" fmla="*/ 4467 h 44"/>
                <a:gd name="T32" fmla="+- 0 2131 2088"/>
                <a:gd name="T33" fmla="*/ T32 w 44"/>
                <a:gd name="T34" fmla="+- 0 4454 4445"/>
                <a:gd name="T35" fmla="*/ 4454 h 44"/>
                <a:gd name="T36" fmla="+- 0 2122 2088"/>
                <a:gd name="T37" fmla="*/ T36 w 44"/>
                <a:gd name="T38" fmla="+- 0 4445 4445"/>
                <a:gd name="T39" fmla="*/ 444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docshape148"/>
            <p:cNvSpPr>
              <a:spLocks/>
            </p:cNvSpPr>
            <p:nvPr/>
          </p:nvSpPr>
          <p:spPr bwMode="auto">
            <a:xfrm>
              <a:off x="2087" y="4445"/>
              <a:ext cx="44" cy="44"/>
            </a:xfrm>
            <a:custGeom>
              <a:avLst/>
              <a:gdLst>
                <a:gd name="T0" fmla="+- 0 2131 2088"/>
                <a:gd name="T1" fmla="*/ T0 w 44"/>
                <a:gd name="T2" fmla="+- 0 4467 4445"/>
                <a:gd name="T3" fmla="*/ 4467 h 44"/>
                <a:gd name="T4" fmla="+- 0 2131 2088"/>
                <a:gd name="T5" fmla="*/ T4 w 44"/>
                <a:gd name="T6" fmla="+- 0 4454 4445"/>
                <a:gd name="T7" fmla="*/ 4454 h 44"/>
                <a:gd name="T8" fmla="+- 0 2122 2088"/>
                <a:gd name="T9" fmla="*/ T8 w 44"/>
                <a:gd name="T10" fmla="+- 0 4445 4445"/>
                <a:gd name="T11" fmla="*/ 4445 h 44"/>
                <a:gd name="T12" fmla="+- 0 2109 2088"/>
                <a:gd name="T13" fmla="*/ T12 w 44"/>
                <a:gd name="T14" fmla="+- 0 4445 4445"/>
                <a:gd name="T15" fmla="*/ 4445 h 44"/>
                <a:gd name="T16" fmla="+- 0 2096 2088"/>
                <a:gd name="T17" fmla="*/ T16 w 44"/>
                <a:gd name="T18" fmla="+- 0 4445 4445"/>
                <a:gd name="T19" fmla="*/ 4445 h 44"/>
                <a:gd name="T20" fmla="+- 0 2088 2088"/>
                <a:gd name="T21" fmla="*/ T20 w 44"/>
                <a:gd name="T22" fmla="+- 0 4454 4445"/>
                <a:gd name="T23" fmla="*/ 4454 h 44"/>
                <a:gd name="T24" fmla="+- 0 2088 2088"/>
                <a:gd name="T25" fmla="*/ T24 w 44"/>
                <a:gd name="T26" fmla="+- 0 4467 4445"/>
                <a:gd name="T27" fmla="*/ 4467 h 44"/>
                <a:gd name="T28" fmla="+- 0 2088 2088"/>
                <a:gd name="T29" fmla="*/ T28 w 44"/>
                <a:gd name="T30" fmla="+- 0 4480 4445"/>
                <a:gd name="T31" fmla="*/ 4480 h 44"/>
                <a:gd name="T32" fmla="+- 0 2096 2088"/>
                <a:gd name="T33" fmla="*/ T32 w 44"/>
                <a:gd name="T34" fmla="+- 0 4489 4445"/>
                <a:gd name="T35" fmla="*/ 4489 h 44"/>
                <a:gd name="T36" fmla="+- 0 2109 2088"/>
                <a:gd name="T37" fmla="*/ T36 w 44"/>
                <a:gd name="T38" fmla="+- 0 4489 4445"/>
                <a:gd name="T39" fmla="*/ 4489 h 44"/>
                <a:gd name="T40" fmla="+- 0 2122 2088"/>
                <a:gd name="T41" fmla="*/ T40 w 44"/>
                <a:gd name="T42" fmla="+- 0 4489 4445"/>
                <a:gd name="T43" fmla="*/ 4489 h 44"/>
                <a:gd name="T44" fmla="+- 0 2131 2088"/>
                <a:gd name="T45" fmla="*/ T44 w 44"/>
                <a:gd name="T46" fmla="+- 0 4480 4445"/>
                <a:gd name="T47" fmla="*/ 4480 h 44"/>
                <a:gd name="T48" fmla="+- 0 2131 2088"/>
                <a:gd name="T49" fmla="*/ T48 w 44"/>
                <a:gd name="T50" fmla="+- 0 4467 4445"/>
                <a:gd name="T51" fmla="*/ 446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21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docshape149"/>
            <p:cNvSpPr>
              <a:spLocks/>
            </p:cNvSpPr>
            <p:nvPr/>
          </p:nvSpPr>
          <p:spPr bwMode="auto">
            <a:xfrm>
              <a:off x="2124" y="4052"/>
              <a:ext cx="44" cy="44"/>
            </a:xfrm>
            <a:custGeom>
              <a:avLst/>
              <a:gdLst>
                <a:gd name="T0" fmla="+- 0 2159 2124"/>
                <a:gd name="T1" fmla="*/ T0 w 44"/>
                <a:gd name="T2" fmla="+- 0 4052 4052"/>
                <a:gd name="T3" fmla="*/ 4052 h 44"/>
                <a:gd name="T4" fmla="+- 0 2133 2124"/>
                <a:gd name="T5" fmla="*/ T4 w 44"/>
                <a:gd name="T6" fmla="+- 0 4052 4052"/>
                <a:gd name="T7" fmla="*/ 4052 h 44"/>
                <a:gd name="T8" fmla="+- 0 2124 2124"/>
                <a:gd name="T9" fmla="*/ T8 w 44"/>
                <a:gd name="T10" fmla="+- 0 4061 4052"/>
                <a:gd name="T11" fmla="*/ 4061 h 44"/>
                <a:gd name="T12" fmla="+- 0 2124 2124"/>
                <a:gd name="T13" fmla="*/ T12 w 44"/>
                <a:gd name="T14" fmla="+- 0 4087 4052"/>
                <a:gd name="T15" fmla="*/ 4087 h 44"/>
                <a:gd name="T16" fmla="+- 0 2133 2124"/>
                <a:gd name="T17" fmla="*/ T16 w 44"/>
                <a:gd name="T18" fmla="+- 0 4096 4052"/>
                <a:gd name="T19" fmla="*/ 4096 h 44"/>
                <a:gd name="T20" fmla="+- 0 2159 2124"/>
                <a:gd name="T21" fmla="*/ T20 w 44"/>
                <a:gd name="T22" fmla="+- 0 4096 4052"/>
                <a:gd name="T23" fmla="*/ 4096 h 44"/>
                <a:gd name="T24" fmla="+- 0 2168 2124"/>
                <a:gd name="T25" fmla="*/ T24 w 44"/>
                <a:gd name="T26" fmla="+- 0 4087 4052"/>
                <a:gd name="T27" fmla="*/ 4087 h 44"/>
                <a:gd name="T28" fmla="+- 0 2168 2124"/>
                <a:gd name="T29" fmla="*/ T28 w 44"/>
                <a:gd name="T30" fmla="+- 0 4074 4052"/>
                <a:gd name="T31" fmla="*/ 4074 h 44"/>
                <a:gd name="T32" fmla="+- 0 2168 2124"/>
                <a:gd name="T33" fmla="*/ T32 w 44"/>
                <a:gd name="T34" fmla="+- 0 4061 4052"/>
                <a:gd name="T35" fmla="*/ 4061 h 44"/>
                <a:gd name="T36" fmla="+- 0 2159 2124"/>
                <a:gd name="T37" fmla="*/ T36 w 44"/>
                <a:gd name="T38" fmla="+- 0 4052 4052"/>
                <a:gd name="T39" fmla="*/ 405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4" y="35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docshape150"/>
            <p:cNvSpPr>
              <a:spLocks/>
            </p:cNvSpPr>
            <p:nvPr/>
          </p:nvSpPr>
          <p:spPr bwMode="auto">
            <a:xfrm>
              <a:off x="2124" y="4052"/>
              <a:ext cx="44" cy="44"/>
            </a:xfrm>
            <a:custGeom>
              <a:avLst/>
              <a:gdLst>
                <a:gd name="T0" fmla="+- 0 2168 2124"/>
                <a:gd name="T1" fmla="*/ T0 w 44"/>
                <a:gd name="T2" fmla="+- 0 4074 4052"/>
                <a:gd name="T3" fmla="*/ 4074 h 44"/>
                <a:gd name="T4" fmla="+- 0 2168 2124"/>
                <a:gd name="T5" fmla="*/ T4 w 44"/>
                <a:gd name="T6" fmla="+- 0 4061 4052"/>
                <a:gd name="T7" fmla="*/ 4061 h 44"/>
                <a:gd name="T8" fmla="+- 0 2159 2124"/>
                <a:gd name="T9" fmla="*/ T8 w 44"/>
                <a:gd name="T10" fmla="+- 0 4052 4052"/>
                <a:gd name="T11" fmla="*/ 4052 h 44"/>
                <a:gd name="T12" fmla="+- 0 2146 2124"/>
                <a:gd name="T13" fmla="*/ T12 w 44"/>
                <a:gd name="T14" fmla="+- 0 4052 4052"/>
                <a:gd name="T15" fmla="*/ 4052 h 44"/>
                <a:gd name="T16" fmla="+- 0 2133 2124"/>
                <a:gd name="T17" fmla="*/ T16 w 44"/>
                <a:gd name="T18" fmla="+- 0 4052 4052"/>
                <a:gd name="T19" fmla="*/ 4052 h 44"/>
                <a:gd name="T20" fmla="+- 0 2124 2124"/>
                <a:gd name="T21" fmla="*/ T20 w 44"/>
                <a:gd name="T22" fmla="+- 0 4061 4052"/>
                <a:gd name="T23" fmla="*/ 4061 h 44"/>
                <a:gd name="T24" fmla="+- 0 2124 2124"/>
                <a:gd name="T25" fmla="*/ T24 w 44"/>
                <a:gd name="T26" fmla="+- 0 4074 4052"/>
                <a:gd name="T27" fmla="*/ 4074 h 44"/>
                <a:gd name="T28" fmla="+- 0 2124 2124"/>
                <a:gd name="T29" fmla="*/ T28 w 44"/>
                <a:gd name="T30" fmla="+- 0 4087 4052"/>
                <a:gd name="T31" fmla="*/ 4087 h 44"/>
                <a:gd name="T32" fmla="+- 0 2133 2124"/>
                <a:gd name="T33" fmla="*/ T32 w 44"/>
                <a:gd name="T34" fmla="+- 0 4096 4052"/>
                <a:gd name="T35" fmla="*/ 4096 h 44"/>
                <a:gd name="T36" fmla="+- 0 2146 2124"/>
                <a:gd name="T37" fmla="*/ T36 w 44"/>
                <a:gd name="T38" fmla="+- 0 4096 4052"/>
                <a:gd name="T39" fmla="*/ 4096 h 44"/>
                <a:gd name="T40" fmla="+- 0 2159 2124"/>
                <a:gd name="T41" fmla="*/ T40 w 44"/>
                <a:gd name="T42" fmla="+- 0 4096 4052"/>
                <a:gd name="T43" fmla="*/ 4096 h 44"/>
                <a:gd name="T44" fmla="+- 0 2168 2124"/>
                <a:gd name="T45" fmla="*/ T44 w 44"/>
                <a:gd name="T46" fmla="+- 0 4087 4052"/>
                <a:gd name="T47" fmla="*/ 4087 h 44"/>
                <a:gd name="T48" fmla="+- 0 2168 2124"/>
                <a:gd name="T49" fmla="*/ T48 w 44"/>
                <a:gd name="T50" fmla="+- 0 4074 4052"/>
                <a:gd name="T51" fmla="*/ 407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4" y="35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docshape151"/>
            <p:cNvSpPr>
              <a:spLocks/>
            </p:cNvSpPr>
            <p:nvPr/>
          </p:nvSpPr>
          <p:spPr bwMode="auto">
            <a:xfrm>
              <a:off x="2357" y="3860"/>
              <a:ext cx="44" cy="44"/>
            </a:xfrm>
            <a:custGeom>
              <a:avLst/>
              <a:gdLst>
                <a:gd name="T0" fmla="+- 0 2392 2358"/>
                <a:gd name="T1" fmla="*/ T0 w 44"/>
                <a:gd name="T2" fmla="+- 0 3860 3860"/>
                <a:gd name="T3" fmla="*/ 3860 h 44"/>
                <a:gd name="T4" fmla="+- 0 2366 2358"/>
                <a:gd name="T5" fmla="*/ T4 w 44"/>
                <a:gd name="T6" fmla="+- 0 3860 3860"/>
                <a:gd name="T7" fmla="*/ 3860 h 44"/>
                <a:gd name="T8" fmla="+- 0 2358 2358"/>
                <a:gd name="T9" fmla="*/ T8 w 44"/>
                <a:gd name="T10" fmla="+- 0 3869 3860"/>
                <a:gd name="T11" fmla="*/ 3869 h 44"/>
                <a:gd name="T12" fmla="+- 0 2358 2358"/>
                <a:gd name="T13" fmla="*/ T12 w 44"/>
                <a:gd name="T14" fmla="+- 0 3895 3860"/>
                <a:gd name="T15" fmla="*/ 3895 h 44"/>
                <a:gd name="T16" fmla="+- 0 2366 2358"/>
                <a:gd name="T17" fmla="*/ T16 w 44"/>
                <a:gd name="T18" fmla="+- 0 3903 3860"/>
                <a:gd name="T19" fmla="*/ 3903 h 44"/>
                <a:gd name="T20" fmla="+- 0 2392 2358"/>
                <a:gd name="T21" fmla="*/ T20 w 44"/>
                <a:gd name="T22" fmla="+- 0 3903 3860"/>
                <a:gd name="T23" fmla="*/ 3903 h 44"/>
                <a:gd name="T24" fmla="+- 0 2401 2358"/>
                <a:gd name="T25" fmla="*/ T24 w 44"/>
                <a:gd name="T26" fmla="+- 0 3895 3860"/>
                <a:gd name="T27" fmla="*/ 3895 h 44"/>
                <a:gd name="T28" fmla="+- 0 2401 2358"/>
                <a:gd name="T29" fmla="*/ T28 w 44"/>
                <a:gd name="T30" fmla="+- 0 3882 3860"/>
                <a:gd name="T31" fmla="*/ 3882 h 44"/>
                <a:gd name="T32" fmla="+- 0 2401 2358"/>
                <a:gd name="T33" fmla="*/ T32 w 44"/>
                <a:gd name="T34" fmla="+- 0 3869 3860"/>
                <a:gd name="T35" fmla="*/ 3869 h 44"/>
                <a:gd name="T36" fmla="+- 0 2392 2358"/>
                <a:gd name="T37" fmla="*/ T36 w 44"/>
                <a:gd name="T38" fmla="+- 0 3860 3860"/>
                <a:gd name="T39" fmla="*/ 386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docshape152"/>
            <p:cNvSpPr>
              <a:spLocks/>
            </p:cNvSpPr>
            <p:nvPr/>
          </p:nvSpPr>
          <p:spPr bwMode="auto">
            <a:xfrm>
              <a:off x="2357" y="3860"/>
              <a:ext cx="44" cy="44"/>
            </a:xfrm>
            <a:custGeom>
              <a:avLst/>
              <a:gdLst>
                <a:gd name="T0" fmla="+- 0 2401 2358"/>
                <a:gd name="T1" fmla="*/ T0 w 44"/>
                <a:gd name="T2" fmla="+- 0 3882 3860"/>
                <a:gd name="T3" fmla="*/ 3882 h 44"/>
                <a:gd name="T4" fmla="+- 0 2401 2358"/>
                <a:gd name="T5" fmla="*/ T4 w 44"/>
                <a:gd name="T6" fmla="+- 0 3869 3860"/>
                <a:gd name="T7" fmla="*/ 3869 h 44"/>
                <a:gd name="T8" fmla="+- 0 2392 2358"/>
                <a:gd name="T9" fmla="*/ T8 w 44"/>
                <a:gd name="T10" fmla="+- 0 3860 3860"/>
                <a:gd name="T11" fmla="*/ 3860 h 44"/>
                <a:gd name="T12" fmla="+- 0 2379 2358"/>
                <a:gd name="T13" fmla="*/ T12 w 44"/>
                <a:gd name="T14" fmla="+- 0 3860 3860"/>
                <a:gd name="T15" fmla="*/ 3860 h 44"/>
                <a:gd name="T16" fmla="+- 0 2366 2358"/>
                <a:gd name="T17" fmla="*/ T16 w 44"/>
                <a:gd name="T18" fmla="+- 0 3860 3860"/>
                <a:gd name="T19" fmla="*/ 3860 h 44"/>
                <a:gd name="T20" fmla="+- 0 2358 2358"/>
                <a:gd name="T21" fmla="*/ T20 w 44"/>
                <a:gd name="T22" fmla="+- 0 3869 3860"/>
                <a:gd name="T23" fmla="*/ 3869 h 44"/>
                <a:gd name="T24" fmla="+- 0 2358 2358"/>
                <a:gd name="T25" fmla="*/ T24 w 44"/>
                <a:gd name="T26" fmla="+- 0 3882 3860"/>
                <a:gd name="T27" fmla="*/ 3882 h 44"/>
                <a:gd name="T28" fmla="+- 0 2358 2358"/>
                <a:gd name="T29" fmla="*/ T28 w 44"/>
                <a:gd name="T30" fmla="+- 0 3895 3860"/>
                <a:gd name="T31" fmla="*/ 3895 h 44"/>
                <a:gd name="T32" fmla="+- 0 2366 2358"/>
                <a:gd name="T33" fmla="*/ T32 w 44"/>
                <a:gd name="T34" fmla="+- 0 3903 3860"/>
                <a:gd name="T35" fmla="*/ 3903 h 44"/>
                <a:gd name="T36" fmla="+- 0 2379 2358"/>
                <a:gd name="T37" fmla="*/ T36 w 44"/>
                <a:gd name="T38" fmla="+- 0 3903 3860"/>
                <a:gd name="T39" fmla="*/ 3903 h 44"/>
                <a:gd name="T40" fmla="+- 0 2392 2358"/>
                <a:gd name="T41" fmla="*/ T40 w 44"/>
                <a:gd name="T42" fmla="+- 0 3903 3860"/>
                <a:gd name="T43" fmla="*/ 3903 h 44"/>
                <a:gd name="T44" fmla="+- 0 2401 2358"/>
                <a:gd name="T45" fmla="*/ T44 w 44"/>
                <a:gd name="T46" fmla="+- 0 3895 3860"/>
                <a:gd name="T47" fmla="*/ 3895 h 44"/>
                <a:gd name="T48" fmla="+- 0 2401 2358"/>
                <a:gd name="T49" fmla="*/ T48 w 44"/>
                <a:gd name="T50" fmla="+- 0 3882 3860"/>
                <a:gd name="T51" fmla="*/ 388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docshape153"/>
            <p:cNvSpPr>
              <a:spLocks/>
            </p:cNvSpPr>
            <p:nvPr/>
          </p:nvSpPr>
          <p:spPr bwMode="auto">
            <a:xfrm>
              <a:off x="1906" y="4436"/>
              <a:ext cx="44" cy="44"/>
            </a:xfrm>
            <a:custGeom>
              <a:avLst/>
              <a:gdLst>
                <a:gd name="T0" fmla="+- 0 1941 1906"/>
                <a:gd name="T1" fmla="*/ T0 w 44"/>
                <a:gd name="T2" fmla="+- 0 4437 4437"/>
                <a:gd name="T3" fmla="*/ 4437 h 44"/>
                <a:gd name="T4" fmla="+- 0 1915 1906"/>
                <a:gd name="T5" fmla="*/ T4 w 44"/>
                <a:gd name="T6" fmla="+- 0 4437 4437"/>
                <a:gd name="T7" fmla="*/ 4437 h 44"/>
                <a:gd name="T8" fmla="+- 0 1906 1906"/>
                <a:gd name="T9" fmla="*/ T8 w 44"/>
                <a:gd name="T10" fmla="+- 0 4445 4437"/>
                <a:gd name="T11" fmla="*/ 4445 h 44"/>
                <a:gd name="T12" fmla="+- 0 1906 1906"/>
                <a:gd name="T13" fmla="*/ T12 w 44"/>
                <a:gd name="T14" fmla="+- 0 4471 4437"/>
                <a:gd name="T15" fmla="*/ 4471 h 44"/>
                <a:gd name="T16" fmla="+- 0 1915 1906"/>
                <a:gd name="T17" fmla="*/ T16 w 44"/>
                <a:gd name="T18" fmla="+- 0 4480 4437"/>
                <a:gd name="T19" fmla="*/ 4480 h 44"/>
                <a:gd name="T20" fmla="+- 0 1941 1906"/>
                <a:gd name="T21" fmla="*/ T20 w 44"/>
                <a:gd name="T22" fmla="+- 0 4480 4437"/>
                <a:gd name="T23" fmla="*/ 4480 h 44"/>
                <a:gd name="T24" fmla="+- 0 1950 1906"/>
                <a:gd name="T25" fmla="*/ T24 w 44"/>
                <a:gd name="T26" fmla="+- 0 4471 4437"/>
                <a:gd name="T27" fmla="*/ 4471 h 44"/>
                <a:gd name="T28" fmla="+- 0 1950 1906"/>
                <a:gd name="T29" fmla="*/ T28 w 44"/>
                <a:gd name="T30" fmla="+- 0 4458 4437"/>
                <a:gd name="T31" fmla="*/ 4458 h 44"/>
                <a:gd name="T32" fmla="+- 0 1950 1906"/>
                <a:gd name="T33" fmla="*/ T32 w 44"/>
                <a:gd name="T34" fmla="+- 0 4445 4437"/>
                <a:gd name="T35" fmla="*/ 4445 h 44"/>
                <a:gd name="T36" fmla="+- 0 1941 1906"/>
                <a:gd name="T37" fmla="*/ T36 w 44"/>
                <a:gd name="T38" fmla="+- 0 4437 4437"/>
                <a:gd name="T39" fmla="*/ 443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lnTo>
                    <a:pt x="44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docshape154"/>
            <p:cNvSpPr>
              <a:spLocks/>
            </p:cNvSpPr>
            <p:nvPr/>
          </p:nvSpPr>
          <p:spPr bwMode="auto">
            <a:xfrm>
              <a:off x="1906" y="4436"/>
              <a:ext cx="44" cy="44"/>
            </a:xfrm>
            <a:custGeom>
              <a:avLst/>
              <a:gdLst>
                <a:gd name="T0" fmla="+- 0 1950 1906"/>
                <a:gd name="T1" fmla="*/ T0 w 44"/>
                <a:gd name="T2" fmla="+- 0 4458 4437"/>
                <a:gd name="T3" fmla="*/ 4458 h 44"/>
                <a:gd name="T4" fmla="+- 0 1950 1906"/>
                <a:gd name="T5" fmla="*/ T4 w 44"/>
                <a:gd name="T6" fmla="+- 0 4445 4437"/>
                <a:gd name="T7" fmla="*/ 4445 h 44"/>
                <a:gd name="T8" fmla="+- 0 1941 1906"/>
                <a:gd name="T9" fmla="*/ T8 w 44"/>
                <a:gd name="T10" fmla="+- 0 4437 4437"/>
                <a:gd name="T11" fmla="*/ 4437 h 44"/>
                <a:gd name="T12" fmla="+- 0 1928 1906"/>
                <a:gd name="T13" fmla="*/ T12 w 44"/>
                <a:gd name="T14" fmla="+- 0 4437 4437"/>
                <a:gd name="T15" fmla="*/ 4437 h 44"/>
                <a:gd name="T16" fmla="+- 0 1915 1906"/>
                <a:gd name="T17" fmla="*/ T16 w 44"/>
                <a:gd name="T18" fmla="+- 0 4437 4437"/>
                <a:gd name="T19" fmla="*/ 4437 h 44"/>
                <a:gd name="T20" fmla="+- 0 1906 1906"/>
                <a:gd name="T21" fmla="*/ T20 w 44"/>
                <a:gd name="T22" fmla="+- 0 4445 4437"/>
                <a:gd name="T23" fmla="*/ 4445 h 44"/>
                <a:gd name="T24" fmla="+- 0 1906 1906"/>
                <a:gd name="T25" fmla="*/ T24 w 44"/>
                <a:gd name="T26" fmla="+- 0 4458 4437"/>
                <a:gd name="T27" fmla="*/ 4458 h 44"/>
                <a:gd name="T28" fmla="+- 0 1906 1906"/>
                <a:gd name="T29" fmla="*/ T28 w 44"/>
                <a:gd name="T30" fmla="+- 0 4471 4437"/>
                <a:gd name="T31" fmla="*/ 4471 h 44"/>
                <a:gd name="T32" fmla="+- 0 1915 1906"/>
                <a:gd name="T33" fmla="*/ T32 w 44"/>
                <a:gd name="T34" fmla="+- 0 4480 4437"/>
                <a:gd name="T35" fmla="*/ 4480 h 44"/>
                <a:gd name="T36" fmla="+- 0 1928 1906"/>
                <a:gd name="T37" fmla="*/ T36 w 44"/>
                <a:gd name="T38" fmla="+- 0 4480 4437"/>
                <a:gd name="T39" fmla="*/ 4480 h 44"/>
                <a:gd name="T40" fmla="+- 0 1941 1906"/>
                <a:gd name="T41" fmla="*/ T40 w 44"/>
                <a:gd name="T42" fmla="+- 0 4480 4437"/>
                <a:gd name="T43" fmla="*/ 4480 h 44"/>
                <a:gd name="T44" fmla="+- 0 1950 1906"/>
                <a:gd name="T45" fmla="*/ T44 w 44"/>
                <a:gd name="T46" fmla="+- 0 4471 4437"/>
                <a:gd name="T47" fmla="*/ 4471 h 44"/>
                <a:gd name="T48" fmla="+- 0 1950 1906"/>
                <a:gd name="T49" fmla="*/ T48 w 44"/>
                <a:gd name="T50" fmla="+- 0 4458 4437"/>
                <a:gd name="T51" fmla="*/ 445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1"/>
                  </a:moveTo>
                  <a:lnTo>
                    <a:pt x="44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docshape155"/>
            <p:cNvSpPr>
              <a:spLocks/>
            </p:cNvSpPr>
            <p:nvPr/>
          </p:nvSpPr>
          <p:spPr bwMode="auto">
            <a:xfrm>
              <a:off x="2366" y="4436"/>
              <a:ext cx="44" cy="44"/>
            </a:xfrm>
            <a:custGeom>
              <a:avLst/>
              <a:gdLst>
                <a:gd name="T0" fmla="+- 0 2401 2366"/>
                <a:gd name="T1" fmla="*/ T0 w 44"/>
                <a:gd name="T2" fmla="+- 0 4437 4437"/>
                <a:gd name="T3" fmla="*/ 4437 h 44"/>
                <a:gd name="T4" fmla="+- 0 2375 2366"/>
                <a:gd name="T5" fmla="*/ T4 w 44"/>
                <a:gd name="T6" fmla="+- 0 4437 4437"/>
                <a:gd name="T7" fmla="*/ 4437 h 44"/>
                <a:gd name="T8" fmla="+- 0 2366 2366"/>
                <a:gd name="T9" fmla="*/ T8 w 44"/>
                <a:gd name="T10" fmla="+- 0 4445 4437"/>
                <a:gd name="T11" fmla="*/ 4445 h 44"/>
                <a:gd name="T12" fmla="+- 0 2366 2366"/>
                <a:gd name="T13" fmla="*/ T12 w 44"/>
                <a:gd name="T14" fmla="+- 0 4471 4437"/>
                <a:gd name="T15" fmla="*/ 4471 h 44"/>
                <a:gd name="T16" fmla="+- 0 2375 2366"/>
                <a:gd name="T17" fmla="*/ T16 w 44"/>
                <a:gd name="T18" fmla="+- 0 4480 4437"/>
                <a:gd name="T19" fmla="*/ 4480 h 44"/>
                <a:gd name="T20" fmla="+- 0 2401 2366"/>
                <a:gd name="T21" fmla="*/ T20 w 44"/>
                <a:gd name="T22" fmla="+- 0 4480 4437"/>
                <a:gd name="T23" fmla="*/ 4480 h 44"/>
                <a:gd name="T24" fmla="+- 0 2409 2366"/>
                <a:gd name="T25" fmla="*/ T24 w 44"/>
                <a:gd name="T26" fmla="+- 0 4471 4437"/>
                <a:gd name="T27" fmla="*/ 4471 h 44"/>
                <a:gd name="T28" fmla="+- 0 2409 2366"/>
                <a:gd name="T29" fmla="*/ T28 w 44"/>
                <a:gd name="T30" fmla="+- 0 4458 4437"/>
                <a:gd name="T31" fmla="*/ 4458 h 44"/>
                <a:gd name="T32" fmla="+- 0 2409 2366"/>
                <a:gd name="T33" fmla="*/ T32 w 44"/>
                <a:gd name="T34" fmla="+- 0 4445 4437"/>
                <a:gd name="T35" fmla="*/ 4445 h 44"/>
                <a:gd name="T36" fmla="+- 0 2401 2366"/>
                <a:gd name="T37" fmla="*/ T36 w 44"/>
                <a:gd name="T38" fmla="+- 0 4437 4437"/>
                <a:gd name="T39" fmla="*/ 443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docshape156"/>
            <p:cNvSpPr>
              <a:spLocks/>
            </p:cNvSpPr>
            <p:nvPr/>
          </p:nvSpPr>
          <p:spPr bwMode="auto">
            <a:xfrm>
              <a:off x="2366" y="4436"/>
              <a:ext cx="44" cy="44"/>
            </a:xfrm>
            <a:custGeom>
              <a:avLst/>
              <a:gdLst>
                <a:gd name="T0" fmla="+- 0 2409 2366"/>
                <a:gd name="T1" fmla="*/ T0 w 44"/>
                <a:gd name="T2" fmla="+- 0 4458 4437"/>
                <a:gd name="T3" fmla="*/ 4458 h 44"/>
                <a:gd name="T4" fmla="+- 0 2409 2366"/>
                <a:gd name="T5" fmla="*/ T4 w 44"/>
                <a:gd name="T6" fmla="+- 0 4445 4437"/>
                <a:gd name="T7" fmla="*/ 4445 h 44"/>
                <a:gd name="T8" fmla="+- 0 2401 2366"/>
                <a:gd name="T9" fmla="*/ T8 w 44"/>
                <a:gd name="T10" fmla="+- 0 4437 4437"/>
                <a:gd name="T11" fmla="*/ 4437 h 44"/>
                <a:gd name="T12" fmla="+- 0 2388 2366"/>
                <a:gd name="T13" fmla="*/ T12 w 44"/>
                <a:gd name="T14" fmla="+- 0 4437 4437"/>
                <a:gd name="T15" fmla="*/ 4437 h 44"/>
                <a:gd name="T16" fmla="+- 0 2375 2366"/>
                <a:gd name="T17" fmla="*/ T16 w 44"/>
                <a:gd name="T18" fmla="+- 0 4437 4437"/>
                <a:gd name="T19" fmla="*/ 4437 h 44"/>
                <a:gd name="T20" fmla="+- 0 2366 2366"/>
                <a:gd name="T21" fmla="*/ T20 w 44"/>
                <a:gd name="T22" fmla="+- 0 4445 4437"/>
                <a:gd name="T23" fmla="*/ 4445 h 44"/>
                <a:gd name="T24" fmla="+- 0 2366 2366"/>
                <a:gd name="T25" fmla="*/ T24 w 44"/>
                <a:gd name="T26" fmla="+- 0 4458 4437"/>
                <a:gd name="T27" fmla="*/ 4458 h 44"/>
                <a:gd name="T28" fmla="+- 0 2366 2366"/>
                <a:gd name="T29" fmla="*/ T28 w 44"/>
                <a:gd name="T30" fmla="+- 0 4471 4437"/>
                <a:gd name="T31" fmla="*/ 4471 h 44"/>
                <a:gd name="T32" fmla="+- 0 2375 2366"/>
                <a:gd name="T33" fmla="*/ T32 w 44"/>
                <a:gd name="T34" fmla="+- 0 4480 4437"/>
                <a:gd name="T35" fmla="*/ 4480 h 44"/>
                <a:gd name="T36" fmla="+- 0 2388 2366"/>
                <a:gd name="T37" fmla="*/ T36 w 44"/>
                <a:gd name="T38" fmla="+- 0 4480 4437"/>
                <a:gd name="T39" fmla="*/ 4480 h 44"/>
                <a:gd name="T40" fmla="+- 0 2401 2366"/>
                <a:gd name="T41" fmla="*/ T40 w 44"/>
                <a:gd name="T42" fmla="+- 0 4480 4437"/>
                <a:gd name="T43" fmla="*/ 4480 h 44"/>
                <a:gd name="T44" fmla="+- 0 2409 2366"/>
                <a:gd name="T45" fmla="*/ T44 w 44"/>
                <a:gd name="T46" fmla="+- 0 4471 4437"/>
                <a:gd name="T47" fmla="*/ 4471 h 44"/>
                <a:gd name="T48" fmla="+- 0 2409 2366"/>
                <a:gd name="T49" fmla="*/ T48 w 44"/>
                <a:gd name="T50" fmla="+- 0 4458 4437"/>
                <a:gd name="T51" fmla="*/ 445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docshape157"/>
            <p:cNvSpPr>
              <a:spLocks/>
            </p:cNvSpPr>
            <p:nvPr/>
          </p:nvSpPr>
          <p:spPr bwMode="auto">
            <a:xfrm>
              <a:off x="2498" y="4289"/>
              <a:ext cx="44" cy="44"/>
            </a:xfrm>
            <a:custGeom>
              <a:avLst/>
              <a:gdLst>
                <a:gd name="T0" fmla="+- 0 2533 2498"/>
                <a:gd name="T1" fmla="*/ T0 w 44"/>
                <a:gd name="T2" fmla="+- 0 4290 4290"/>
                <a:gd name="T3" fmla="*/ 4290 h 44"/>
                <a:gd name="T4" fmla="+- 0 2507 2498"/>
                <a:gd name="T5" fmla="*/ T4 w 44"/>
                <a:gd name="T6" fmla="+- 0 4290 4290"/>
                <a:gd name="T7" fmla="*/ 4290 h 44"/>
                <a:gd name="T8" fmla="+- 0 2498 2498"/>
                <a:gd name="T9" fmla="*/ T8 w 44"/>
                <a:gd name="T10" fmla="+- 0 4299 4290"/>
                <a:gd name="T11" fmla="*/ 4299 h 44"/>
                <a:gd name="T12" fmla="+- 0 2498 2498"/>
                <a:gd name="T13" fmla="*/ T12 w 44"/>
                <a:gd name="T14" fmla="+- 0 4324 4290"/>
                <a:gd name="T15" fmla="*/ 4324 h 44"/>
                <a:gd name="T16" fmla="+- 0 2507 2498"/>
                <a:gd name="T17" fmla="*/ T16 w 44"/>
                <a:gd name="T18" fmla="+- 0 4333 4290"/>
                <a:gd name="T19" fmla="*/ 4333 h 44"/>
                <a:gd name="T20" fmla="+- 0 2533 2498"/>
                <a:gd name="T21" fmla="*/ T20 w 44"/>
                <a:gd name="T22" fmla="+- 0 4333 4290"/>
                <a:gd name="T23" fmla="*/ 4333 h 44"/>
                <a:gd name="T24" fmla="+- 0 2541 2498"/>
                <a:gd name="T25" fmla="*/ T24 w 44"/>
                <a:gd name="T26" fmla="+- 0 4324 4290"/>
                <a:gd name="T27" fmla="*/ 4324 h 44"/>
                <a:gd name="T28" fmla="+- 0 2541 2498"/>
                <a:gd name="T29" fmla="*/ T28 w 44"/>
                <a:gd name="T30" fmla="+- 0 4312 4290"/>
                <a:gd name="T31" fmla="*/ 4312 h 44"/>
                <a:gd name="T32" fmla="+- 0 2541 2498"/>
                <a:gd name="T33" fmla="*/ T32 w 44"/>
                <a:gd name="T34" fmla="+- 0 4299 4290"/>
                <a:gd name="T35" fmla="*/ 4299 h 44"/>
                <a:gd name="T36" fmla="+- 0 2533 2498"/>
                <a:gd name="T37" fmla="*/ T36 w 44"/>
                <a:gd name="T38" fmla="+- 0 4290 4290"/>
                <a:gd name="T39" fmla="*/ 429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docshape158"/>
            <p:cNvSpPr>
              <a:spLocks/>
            </p:cNvSpPr>
            <p:nvPr/>
          </p:nvSpPr>
          <p:spPr bwMode="auto">
            <a:xfrm>
              <a:off x="2498" y="4289"/>
              <a:ext cx="44" cy="44"/>
            </a:xfrm>
            <a:custGeom>
              <a:avLst/>
              <a:gdLst>
                <a:gd name="T0" fmla="+- 0 2541 2498"/>
                <a:gd name="T1" fmla="*/ T0 w 44"/>
                <a:gd name="T2" fmla="+- 0 4312 4290"/>
                <a:gd name="T3" fmla="*/ 4312 h 44"/>
                <a:gd name="T4" fmla="+- 0 2541 2498"/>
                <a:gd name="T5" fmla="*/ T4 w 44"/>
                <a:gd name="T6" fmla="+- 0 4299 4290"/>
                <a:gd name="T7" fmla="*/ 4299 h 44"/>
                <a:gd name="T8" fmla="+- 0 2533 2498"/>
                <a:gd name="T9" fmla="*/ T8 w 44"/>
                <a:gd name="T10" fmla="+- 0 4290 4290"/>
                <a:gd name="T11" fmla="*/ 4290 h 44"/>
                <a:gd name="T12" fmla="+- 0 2520 2498"/>
                <a:gd name="T13" fmla="*/ T12 w 44"/>
                <a:gd name="T14" fmla="+- 0 4290 4290"/>
                <a:gd name="T15" fmla="*/ 4290 h 44"/>
                <a:gd name="T16" fmla="+- 0 2507 2498"/>
                <a:gd name="T17" fmla="*/ T16 w 44"/>
                <a:gd name="T18" fmla="+- 0 4290 4290"/>
                <a:gd name="T19" fmla="*/ 4290 h 44"/>
                <a:gd name="T20" fmla="+- 0 2498 2498"/>
                <a:gd name="T21" fmla="*/ T20 w 44"/>
                <a:gd name="T22" fmla="+- 0 4299 4290"/>
                <a:gd name="T23" fmla="*/ 4299 h 44"/>
                <a:gd name="T24" fmla="+- 0 2498 2498"/>
                <a:gd name="T25" fmla="*/ T24 w 44"/>
                <a:gd name="T26" fmla="+- 0 4312 4290"/>
                <a:gd name="T27" fmla="*/ 4312 h 44"/>
                <a:gd name="T28" fmla="+- 0 2498 2498"/>
                <a:gd name="T29" fmla="*/ T28 w 44"/>
                <a:gd name="T30" fmla="+- 0 4324 4290"/>
                <a:gd name="T31" fmla="*/ 4324 h 44"/>
                <a:gd name="T32" fmla="+- 0 2507 2498"/>
                <a:gd name="T33" fmla="*/ T32 w 44"/>
                <a:gd name="T34" fmla="+- 0 4333 4290"/>
                <a:gd name="T35" fmla="*/ 4333 h 44"/>
                <a:gd name="T36" fmla="+- 0 2520 2498"/>
                <a:gd name="T37" fmla="*/ T36 w 44"/>
                <a:gd name="T38" fmla="+- 0 4333 4290"/>
                <a:gd name="T39" fmla="*/ 4333 h 44"/>
                <a:gd name="T40" fmla="+- 0 2533 2498"/>
                <a:gd name="T41" fmla="*/ T40 w 44"/>
                <a:gd name="T42" fmla="+- 0 4333 4290"/>
                <a:gd name="T43" fmla="*/ 4333 h 44"/>
                <a:gd name="T44" fmla="+- 0 2541 2498"/>
                <a:gd name="T45" fmla="*/ T44 w 44"/>
                <a:gd name="T46" fmla="+- 0 4324 4290"/>
                <a:gd name="T47" fmla="*/ 4324 h 44"/>
                <a:gd name="T48" fmla="+- 0 2541 2498"/>
                <a:gd name="T49" fmla="*/ T48 w 44"/>
                <a:gd name="T50" fmla="+- 0 4312 4290"/>
                <a:gd name="T51" fmla="*/ 431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docshape159"/>
            <p:cNvSpPr>
              <a:spLocks/>
            </p:cNvSpPr>
            <p:nvPr/>
          </p:nvSpPr>
          <p:spPr bwMode="auto">
            <a:xfrm>
              <a:off x="2504" y="4056"/>
              <a:ext cx="44" cy="44"/>
            </a:xfrm>
            <a:custGeom>
              <a:avLst/>
              <a:gdLst>
                <a:gd name="T0" fmla="+- 0 2539 2505"/>
                <a:gd name="T1" fmla="*/ T0 w 44"/>
                <a:gd name="T2" fmla="+- 0 4057 4057"/>
                <a:gd name="T3" fmla="*/ 4057 h 44"/>
                <a:gd name="T4" fmla="+- 0 2513 2505"/>
                <a:gd name="T5" fmla="*/ T4 w 44"/>
                <a:gd name="T6" fmla="+- 0 4057 4057"/>
                <a:gd name="T7" fmla="*/ 4057 h 44"/>
                <a:gd name="T8" fmla="+- 0 2505 2505"/>
                <a:gd name="T9" fmla="*/ T8 w 44"/>
                <a:gd name="T10" fmla="+- 0 4065 4057"/>
                <a:gd name="T11" fmla="*/ 4065 h 44"/>
                <a:gd name="T12" fmla="+- 0 2505 2505"/>
                <a:gd name="T13" fmla="*/ T12 w 44"/>
                <a:gd name="T14" fmla="+- 0 4091 4057"/>
                <a:gd name="T15" fmla="*/ 4091 h 44"/>
                <a:gd name="T16" fmla="+- 0 2513 2505"/>
                <a:gd name="T17" fmla="*/ T16 w 44"/>
                <a:gd name="T18" fmla="+- 0 4100 4057"/>
                <a:gd name="T19" fmla="*/ 4100 h 44"/>
                <a:gd name="T20" fmla="+- 0 2539 2505"/>
                <a:gd name="T21" fmla="*/ T20 w 44"/>
                <a:gd name="T22" fmla="+- 0 4100 4057"/>
                <a:gd name="T23" fmla="*/ 4100 h 44"/>
                <a:gd name="T24" fmla="+- 0 2548 2505"/>
                <a:gd name="T25" fmla="*/ T24 w 44"/>
                <a:gd name="T26" fmla="+- 0 4091 4057"/>
                <a:gd name="T27" fmla="*/ 4091 h 44"/>
                <a:gd name="T28" fmla="+- 0 2548 2505"/>
                <a:gd name="T29" fmla="*/ T28 w 44"/>
                <a:gd name="T30" fmla="+- 0 4078 4057"/>
                <a:gd name="T31" fmla="*/ 4078 h 44"/>
                <a:gd name="T32" fmla="+- 0 2548 2505"/>
                <a:gd name="T33" fmla="*/ T32 w 44"/>
                <a:gd name="T34" fmla="+- 0 4065 4057"/>
                <a:gd name="T35" fmla="*/ 4065 h 44"/>
                <a:gd name="T36" fmla="+- 0 2539 2505"/>
                <a:gd name="T37" fmla="*/ T36 w 44"/>
                <a:gd name="T38" fmla="+- 0 4057 4057"/>
                <a:gd name="T39" fmla="*/ 405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docshape160"/>
            <p:cNvSpPr>
              <a:spLocks/>
            </p:cNvSpPr>
            <p:nvPr/>
          </p:nvSpPr>
          <p:spPr bwMode="auto">
            <a:xfrm>
              <a:off x="2504" y="4056"/>
              <a:ext cx="44" cy="44"/>
            </a:xfrm>
            <a:custGeom>
              <a:avLst/>
              <a:gdLst>
                <a:gd name="T0" fmla="+- 0 2548 2505"/>
                <a:gd name="T1" fmla="*/ T0 w 44"/>
                <a:gd name="T2" fmla="+- 0 4078 4057"/>
                <a:gd name="T3" fmla="*/ 4078 h 44"/>
                <a:gd name="T4" fmla="+- 0 2548 2505"/>
                <a:gd name="T5" fmla="*/ T4 w 44"/>
                <a:gd name="T6" fmla="+- 0 4065 4057"/>
                <a:gd name="T7" fmla="*/ 4065 h 44"/>
                <a:gd name="T8" fmla="+- 0 2539 2505"/>
                <a:gd name="T9" fmla="*/ T8 w 44"/>
                <a:gd name="T10" fmla="+- 0 4057 4057"/>
                <a:gd name="T11" fmla="*/ 4057 h 44"/>
                <a:gd name="T12" fmla="+- 0 2526 2505"/>
                <a:gd name="T13" fmla="*/ T12 w 44"/>
                <a:gd name="T14" fmla="+- 0 4057 4057"/>
                <a:gd name="T15" fmla="*/ 4057 h 44"/>
                <a:gd name="T16" fmla="+- 0 2513 2505"/>
                <a:gd name="T17" fmla="*/ T16 w 44"/>
                <a:gd name="T18" fmla="+- 0 4057 4057"/>
                <a:gd name="T19" fmla="*/ 4057 h 44"/>
                <a:gd name="T20" fmla="+- 0 2505 2505"/>
                <a:gd name="T21" fmla="*/ T20 w 44"/>
                <a:gd name="T22" fmla="+- 0 4065 4057"/>
                <a:gd name="T23" fmla="*/ 4065 h 44"/>
                <a:gd name="T24" fmla="+- 0 2505 2505"/>
                <a:gd name="T25" fmla="*/ T24 w 44"/>
                <a:gd name="T26" fmla="+- 0 4078 4057"/>
                <a:gd name="T27" fmla="*/ 4078 h 44"/>
                <a:gd name="T28" fmla="+- 0 2505 2505"/>
                <a:gd name="T29" fmla="*/ T28 w 44"/>
                <a:gd name="T30" fmla="+- 0 4091 4057"/>
                <a:gd name="T31" fmla="*/ 4091 h 44"/>
                <a:gd name="T32" fmla="+- 0 2513 2505"/>
                <a:gd name="T33" fmla="*/ T32 w 44"/>
                <a:gd name="T34" fmla="+- 0 4100 4057"/>
                <a:gd name="T35" fmla="*/ 4100 h 44"/>
                <a:gd name="T36" fmla="+- 0 2526 2505"/>
                <a:gd name="T37" fmla="*/ T36 w 44"/>
                <a:gd name="T38" fmla="+- 0 4100 4057"/>
                <a:gd name="T39" fmla="*/ 4100 h 44"/>
                <a:gd name="T40" fmla="+- 0 2539 2505"/>
                <a:gd name="T41" fmla="*/ T40 w 44"/>
                <a:gd name="T42" fmla="+- 0 4100 4057"/>
                <a:gd name="T43" fmla="*/ 4100 h 44"/>
                <a:gd name="T44" fmla="+- 0 2548 2505"/>
                <a:gd name="T45" fmla="*/ T44 w 44"/>
                <a:gd name="T46" fmla="+- 0 4091 4057"/>
                <a:gd name="T47" fmla="*/ 4091 h 44"/>
                <a:gd name="T48" fmla="+- 0 2548 2505"/>
                <a:gd name="T49" fmla="*/ T48 w 44"/>
                <a:gd name="T50" fmla="+- 0 4078 4057"/>
                <a:gd name="T51" fmla="*/ 407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docshape161"/>
            <p:cNvSpPr>
              <a:spLocks/>
            </p:cNvSpPr>
            <p:nvPr/>
          </p:nvSpPr>
          <p:spPr bwMode="auto">
            <a:xfrm>
              <a:off x="2489" y="3728"/>
              <a:ext cx="44" cy="44"/>
            </a:xfrm>
            <a:custGeom>
              <a:avLst/>
              <a:gdLst>
                <a:gd name="T0" fmla="+- 0 2524 2489"/>
                <a:gd name="T1" fmla="*/ T0 w 44"/>
                <a:gd name="T2" fmla="+- 0 3728 3728"/>
                <a:gd name="T3" fmla="*/ 3728 h 44"/>
                <a:gd name="T4" fmla="+- 0 2498 2489"/>
                <a:gd name="T5" fmla="*/ T4 w 44"/>
                <a:gd name="T6" fmla="+- 0 3728 3728"/>
                <a:gd name="T7" fmla="*/ 3728 h 44"/>
                <a:gd name="T8" fmla="+- 0 2489 2489"/>
                <a:gd name="T9" fmla="*/ T8 w 44"/>
                <a:gd name="T10" fmla="+- 0 3737 3728"/>
                <a:gd name="T11" fmla="*/ 3737 h 44"/>
                <a:gd name="T12" fmla="+- 0 2489 2489"/>
                <a:gd name="T13" fmla="*/ T12 w 44"/>
                <a:gd name="T14" fmla="+- 0 3763 3728"/>
                <a:gd name="T15" fmla="*/ 3763 h 44"/>
                <a:gd name="T16" fmla="+- 0 2498 2489"/>
                <a:gd name="T17" fmla="*/ T16 w 44"/>
                <a:gd name="T18" fmla="+- 0 3772 3728"/>
                <a:gd name="T19" fmla="*/ 3772 h 44"/>
                <a:gd name="T20" fmla="+- 0 2524 2489"/>
                <a:gd name="T21" fmla="*/ T20 w 44"/>
                <a:gd name="T22" fmla="+- 0 3772 3728"/>
                <a:gd name="T23" fmla="*/ 3772 h 44"/>
                <a:gd name="T24" fmla="+- 0 2533 2489"/>
                <a:gd name="T25" fmla="*/ T24 w 44"/>
                <a:gd name="T26" fmla="+- 0 3763 3728"/>
                <a:gd name="T27" fmla="*/ 3763 h 44"/>
                <a:gd name="T28" fmla="+- 0 2533 2489"/>
                <a:gd name="T29" fmla="*/ T28 w 44"/>
                <a:gd name="T30" fmla="+- 0 3750 3728"/>
                <a:gd name="T31" fmla="*/ 3750 h 44"/>
                <a:gd name="T32" fmla="+- 0 2533 2489"/>
                <a:gd name="T33" fmla="*/ T32 w 44"/>
                <a:gd name="T34" fmla="+- 0 3737 3728"/>
                <a:gd name="T35" fmla="*/ 3737 h 44"/>
                <a:gd name="T36" fmla="+- 0 2524 2489"/>
                <a:gd name="T37" fmla="*/ T36 w 44"/>
                <a:gd name="T38" fmla="+- 0 3728 3728"/>
                <a:gd name="T39" fmla="*/ 372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4" y="35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docshape162"/>
            <p:cNvSpPr>
              <a:spLocks/>
            </p:cNvSpPr>
            <p:nvPr/>
          </p:nvSpPr>
          <p:spPr bwMode="auto">
            <a:xfrm>
              <a:off x="2489" y="3728"/>
              <a:ext cx="44" cy="44"/>
            </a:xfrm>
            <a:custGeom>
              <a:avLst/>
              <a:gdLst>
                <a:gd name="T0" fmla="+- 0 2533 2489"/>
                <a:gd name="T1" fmla="*/ T0 w 44"/>
                <a:gd name="T2" fmla="+- 0 3750 3728"/>
                <a:gd name="T3" fmla="*/ 3750 h 44"/>
                <a:gd name="T4" fmla="+- 0 2533 2489"/>
                <a:gd name="T5" fmla="*/ T4 w 44"/>
                <a:gd name="T6" fmla="+- 0 3737 3728"/>
                <a:gd name="T7" fmla="*/ 3737 h 44"/>
                <a:gd name="T8" fmla="+- 0 2524 2489"/>
                <a:gd name="T9" fmla="*/ T8 w 44"/>
                <a:gd name="T10" fmla="+- 0 3728 3728"/>
                <a:gd name="T11" fmla="*/ 3728 h 44"/>
                <a:gd name="T12" fmla="+- 0 2511 2489"/>
                <a:gd name="T13" fmla="*/ T12 w 44"/>
                <a:gd name="T14" fmla="+- 0 3728 3728"/>
                <a:gd name="T15" fmla="*/ 3728 h 44"/>
                <a:gd name="T16" fmla="+- 0 2498 2489"/>
                <a:gd name="T17" fmla="*/ T16 w 44"/>
                <a:gd name="T18" fmla="+- 0 3728 3728"/>
                <a:gd name="T19" fmla="*/ 3728 h 44"/>
                <a:gd name="T20" fmla="+- 0 2489 2489"/>
                <a:gd name="T21" fmla="*/ T20 w 44"/>
                <a:gd name="T22" fmla="+- 0 3737 3728"/>
                <a:gd name="T23" fmla="*/ 3737 h 44"/>
                <a:gd name="T24" fmla="+- 0 2489 2489"/>
                <a:gd name="T25" fmla="*/ T24 w 44"/>
                <a:gd name="T26" fmla="+- 0 3750 3728"/>
                <a:gd name="T27" fmla="*/ 3750 h 44"/>
                <a:gd name="T28" fmla="+- 0 2489 2489"/>
                <a:gd name="T29" fmla="*/ T28 w 44"/>
                <a:gd name="T30" fmla="+- 0 3763 3728"/>
                <a:gd name="T31" fmla="*/ 3763 h 44"/>
                <a:gd name="T32" fmla="+- 0 2498 2489"/>
                <a:gd name="T33" fmla="*/ T32 w 44"/>
                <a:gd name="T34" fmla="+- 0 3772 3728"/>
                <a:gd name="T35" fmla="*/ 3772 h 44"/>
                <a:gd name="T36" fmla="+- 0 2511 2489"/>
                <a:gd name="T37" fmla="*/ T36 w 44"/>
                <a:gd name="T38" fmla="+- 0 3772 3728"/>
                <a:gd name="T39" fmla="*/ 3772 h 44"/>
                <a:gd name="T40" fmla="+- 0 2524 2489"/>
                <a:gd name="T41" fmla="*/ T40 w 44"/>
                <a:gd name="T42" fmla="+- 0 3772 3728"/>
                <a:gd name="T43" fmla="*/ 3772 h 44"/>
                <a:gd name="T44" fmla="+- 0 2533 2489"/>
                <a:gd name="T45" fmla="*/ T44 w 44"/>
                <a:gd name="T46" fmla="+- 0 3763 3728"/>
                <a:gd name="T47" fmla="*/ 3763 h 44"/>
                <a:gd name="T48" fmla="+- 0 2533 2489"/>
                <a:gd name="T49" fmla="*/ T48 w 44"/>
                <a:gd name="T50" fmla="+- 0 3750 3728"/>
                <a:gd name="T51" fmla="*/ 375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4" y="35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docshape163"/>
            <p:cNvSpPr>
              <a:spLocks/>
            </p:cNvSpPr>
            <p:nvPr/>
          </p:nvSpPr>
          <p:spPr bwMode="auto">
            <a:xfrm>
              <a:off x="2433" y="3525"/>
              <a:ext cx="44" cy="44"/>
            </a:xfrm>
            <a:custGeom>
              <a:avLst/>
              <a:gdLst>
                <a:gd name="T0" fmla="+- 0 2468 2433"/>
                <a:gd name="T1" fmla="*/ T0 w 44"/>
                <a:gd name="T2" fmla="+- 0 3525 3525"/>
                <a:gd name="T3" fmla="*/ 3525 h 44"/>
                <a:gd name="T4" fmla="+- 0 2442 2433"/>
                <a:gd name="T5" fmla="*/ T4 w 44"/>
                <a:gd name="T6" fmla="+- 0 3525 3525"/>
                <a:gd name="T7" fmla="*/ 3525 h 44"/>
                <a:gd name="T8" fmla="+- 0 2433 2433"/>
                <a:gd name="T9" fmla="*/ T8 w 44"/>
                <a:gd name="T10" fmla="+- 0 3534 3525"/>
                <a:gd name="T11" fmla="*/ 3534 h 44"/>
                <a:gd name="T12" fmla="+- 0 2433 2433"/>
                <a:gd name="T13" fmla="*/ T12 w 44"/>
                <a:gd name="T14" fmla="+- 0 3560 3525"/>
                <a:gd name="T15" fmla="*/ 3560 h 44"/>
                <a:gd name="T16" fmla="+- 0 2442 2433"/>
                <a:gd name="T17" fmla="*/ T16 w 44"/>
                <a:gd name="T18" fmla="+- 0 3569 3525"/>
                <a:gd name="T19" fmla="*/ 3569 h 44"/>
                <a:gd name="T20" fmla="+- 0 2468 2433"/>
                <a:gd name="T21" fmla="*/ T20 w 44"/>
                <a:gd name="T22" fmla="+- 0 3569 3525"/>
                <a:gd name="T23" fmla="*/ 3569 h 44"/>
                <a:gd name="T24" fmla="+- 0 2476 2433"/>
                <a:gd name="T25" fmla="*/ T24 w 44"/>
                <a:gd name="T26" fmla="+- 0 3560 3525"/>
                <a:gd name="T27" fmla="*/ 3560 h 44"/>
                <a:gd name="T28" fmla="+- 0 2476 2433"/>
                <a:gd name="T29" fmla="*/ T28 w 44"/>
                <a:gd name="T30" fmla="+- 0 3547 3525"/>
                <a:gd name="T31" fmla="*/ 3547 h 44"/>
                <a:gd name="T32" fmla="+- 0 2476 2433"/>
                <a:gd name="T33" fmla="*/ T32 w 44"/>
                <a:gd name="T34" fmla="+- 0 3534 3525"/>
                <a:gd name="T35" fmla="*/ 3534 h 44"/>
                <a:gd name="T36" fmla="+- 0 2468 2433"/>
                <a:gd name="T37" fmla="*/ T36 w 44"/>
                <a:gd name="T38" fmla="+- 0 3525 3525"/>
                <a:gd name="T39" fmla="*/ 352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docshape164"/>
            <p:cNvSpPr>
              <a:spLocks/>
            </p:cNvSpPr>
            <p:nvPr/>
          </p:nvSpPr>
          <p:spPr bwMode="auto">
            <a:xfrm>
              <a:off x="2433" y="3525"/>
              <a:ext cx="44" cy="44"/>
            </a:xfrm>
            <a:custGeom>
              <a:avLst/>
              <a:gdLst>
                <a:gd name="T0" fmla="+- 0 2476 2433"/>
                <a:gd name="T1" fmla="*/ T0 w 44"/>
                <a:gd name="T2" fmla="+- 0 3547 3525"/>
                <a:gd name="T3" fmla="*/ 3547 h 44"/>
                <a:gd name="T4" fmla="+- 0 2476 2433"/>
                <a:gd name="T5" fmla="*/ T4 w 44"/>
                <a:gd name="T6" fmla="+- 0 3534 3525"/>
                <a:gd name="T7" fmla="*/ 3534 h 44"/>
                <a:gd name="T8" fmla="+- 0 2468 2433"/>
                <a:gd name="T9" fmla="*/ T8 w 44"/>
                <a:gd name="T10" fmla="+- 0 3525 3525"/>
                <a:gd name="T11" fmla="*/ 3525 h 44"/>
                <a:gd name="T12" fmla="+- 0 2455 2433"/>
                <a:gd name="T13" fmla="*/ T12 w 44"/>
                <a:gd name="T14" fmla="+- 0 3525 3525"/>
                <a:gd name="T15" fmla="*/ 3525 h 44"/>
                <a:gd name="T16" fmla="+- 0 2442 2433"/>
                <a:gd name="T17" fmla="*/ T16 w 44"/>
                <a:gd name="T18" fmla="+- 0 3525 3525"/>
                <a:gd name="T19" fmla="*/ 3525 h 44"/>
                <a:gd name="T20" fmla="+- 0 2433 2433"/>
                <a:gd name="T21" fmla="*/ T20 w 44"/>
                <a:gd name="T22" fmla="+- 0 3534 3525"/>
                <a:gd name="T23" fmla="*/ 3534 h 44"/>
                <a:gd name="T24" fmla="+- 0 2433 2433"/>
                <a:gd name="T25" fmla="*/ T24 w 44"/>
                <a:gd name="T26" fmla="+- 0 3547 3525"/>
                <a:gd name="T27" fmla="*/ 3547 h 44"/>
                <a:gd name="T28" fmla="+- 0 2433 2433"/>
                <a:gd name="T29" fmla="*/ T28 w 44"/>
                <a:gd name="T30" fmla="+- 0 3560 3525"/>
                <a:gd name="T31" fmla="*/ 3560 h 44"/>
                <a:gd name="T32" fmla="+- 0 2442 2433"/>
                <a:gd name="T33" fmla="*/ T32 w 44"/>
                <a:gd name="T34" fmla="+- 0 3569 3525"/>
                <a:gd name="T35" fmla="*/ 3569 h 44"/>
                <a:gd name="T36" fmla="+- 0 2455 2433"/>
                <a:gd name="T37" fmla="*/ T36 w 44"/>
                <a:gd name="T38" fmla="+- 0 3569 3525"/>
                <a:gd name="T39" fmla="*/ 3569 h 44"/>
                <a:gd name="T40" fmla="+- 0 2468 2433"/>
                <a:gd name="T41" fmla="*/ T40 w 44"/>
                <a:gd name="T42" fmla="+- 0 3569 3525"/>
                <a:gd name="T43" fmla="*/ 3569 h 44"/>
                <a:gd name="T44" fmla="+- 0 2476 2433"/>
                <a:gd name="T45" fmla="*/ T44 w 44"/>
                <a:gd name="T46" fmla="+- 0 3560 3525"/>
                <a:gd name="T47" fmla="*/ 3560 h 44"/>
                <a:gd name="T48" fmla="+- 0 2476 2433"/>
                <a:gd name="T49" fmla="*/ T48 w 44"/>
                <a:gd name="T50" fmla="+- 0 3547 3525"/>
                <a:gd name="T51" fmla="*/ 354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docshape165"/>
            <p:cNvSpPr>
              <a:spLocks/>
            </p:cNvSpPr>
            <p:nvPr/>
          </p:nvSpPr>
          <p:spPr bwMode="auto">
            <a:xfrm>
              <a:off x="2143" y="3639"/>
              <a:ext cx="44" cy="44"/>
            </a:xfrm>
            <a:custGeom>
              <a:avLst/>
              <a:gdLst>
                <a:gd name="T0" fmla="+- 0 2178 2144"/>
                <a:gd name="T1" fmla="*/ T0 w 44"/>
                <a:gd name="T2" fmla="+- 0 3640 3640"/>
                <a:gd name="T3" fmla="*/ 3640 h 44"/>
                <a:gd name="T4" fmla="+- 0 2153 2144"/>
                <a:gd name="T5" fmla="*/ T4 w 44"/>
                <a:gd name="T6" fmla="+- 0 3640 3640"/>
                <a:gd name="T7" fmla="*/ 3640 h 44"/>
                <a:gd name="T8" fmla="+- 0 2144 2144"/>
                <a:gd name="T9" fmla="*/ T8 w 44"/>
                <a:gd name="T10" fmla="+- 0 3648 3640"/>
                <a:gd name="T11" fmla="*/ 3648 h 44"/>
                <a:gd name="T12" fmla="+- 0 2144 2144"/>
                <a:gd name="T13" fmla="*/ T12 w 44"/>
                <a:gd name="T14" fmla="+- 0 3674 3640"/>
                <a:gd name="T15" fmla="*/ 3674 h 44"/>
                <a:gd name="T16" fmla="+- 0 2153 2144"/>
                <a:gd name="T17" fmla="*/ T16 w 44"/>
                <a:gd name="T18" fmla="+- 0 3683 3640"/>
                <a:gd name="T19" fmla="*/ 3683 h 44"/>
                <a:gd name="T20" fmla="+- 0 2178 2144"/>
                <a:gd name="T21" fmla="*/ T20 w 44"/>
                <a:gd name="T22" fmla="+- 0 3683 3640"/>
                <a:gd name="T23" fmla="*/ 3683 h 44"/>
                <a:gd name="T24" fmla="+- 0 2187 2144"/>
                <a:gd name="T25" fmla="*/ T24 w 44"/>
                <a:gd name="T26" fmla="+- 0 3674 3640"/>
                <a:gd name="T27" fmla="*/ 3674 h 44"/>
                <a:gd name="T28" fmla="+- 0 2187 2144"/>
                <a:gd name="T29" fmla="*/ T28 w 44"/>
                <a:gd name="T30" fmla="+- 0 3661 3640"/>
                <a:gd name="T31" fmla="*/ 3661 h 44"/>
                <a:gd name="T32" fmla="+- 0 2187 2144"/>
                <a:gd name="T33" fmla="*/ T32 w 44"/>
                <a:gd name="T34" fmla="+- 0 3648 3640"/>
                <a:gd name="T35" fmla="*/ 3648 h 44"/>
                <a:gd name="T36" fmla="+- 0 2178 2144"/>
                <a:gd name="T37" fmla="*/ T36 w 44"/>
                <a:gd name="T38" fmla="+- 0 3640 3640"/>
                <a:gd name="T39" fmla="*/ 364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docshape166"/>
            <p:cNvSpPr>
              <a:spLocks/>
            </p:cNvSpPr>
            <p:nvPr/>
          </p:nvSpPr>
          <p:spPr bwMode="auto">
            <a:xfrm>
              <a:off x="2143" y="3639"/>
              <a:ext cx="44" cy="44"/>
            </a:xfrm>
            <a:custGeom>
              <a:avLst/>
              <a:gdLst>
                <a:gd name="T0" fmla="+- 0 2187 2144"/>
                <a:gd name="T1" fmla="*/ T0 w 44"/>
                <a:gd name="T2" fmla="+- 0 3661 3640"/>
                <a:gd name="T3" fmla="*/ 3661 h 44"/>
                <a:gd name="T4" fmla="+- 0 2187 2144"/>
                <a:gd name="T5" fmla="*/ T4 w 44"/>
                <a:gd name="T6" fmla="+- 0 3648 3640"/>
                <a:gd name="T7" fmla="*/ 3648 h 44"/>
                <a:gd name="T8" fmla="+- 0 2178 2144"/>
                <a:gd name="T9" fmla="*/ T8 w 44"/>
                <a:gd name="T10" fmla="+- 0 3640 3640"/>
                <a:gd name="T11" fmla="*/ 3640 h 44"/>
                <a:gd name="T12" fmla="+- 0 2165 2144"/>
                <a:gd name="T13" fmla="*/ T12 w 44"/>
                <a:gd name="T14" fmla="+- 0 3640 3640"/>
                <a:gd name="T15" fmla="*/ 3640 h 44"/>
                <a:gd name="T16" fmla="+- 0 2153 2144"/>
                <a:gd name="T17" fmla="*/ T16 w 44"/>
                <a:gd name="T18" fmla="+- 0 3640 3640"/>
                <a:gd name="T19" fmla="*/ 3640 h 44"/>
                <a:gd name="T20" fmla="+- 0 2144 2144"/>
                <a:gd name="T21" fmla="*/ T20 w 44"/>
                <a:gd name="T22" fmla="+- 0 3648 3640"/>
                <a:gd name="T23" fmla="*/ 3648 h 44"/>
                <a:gd name="T24" fmla="+- 0 2144 2144"/>
                <a:gd name="T25" fmla="*/ T24 w 44"/>
                <a:gd name="T26" fmla="+- 0 3661 3640"/>
                <a:gd name="T27" fmla="*/ 3661 h 44"/>
                <a:gd name="T28" fmla="+- 0 2144 2144"/>
                <a:gd name="T29" fmla="*/ T28 w 44"/>
                <a:gd name="T30" fmla="+- 0 3674 3640"/>
                <a:gd name="T31" fmla="*/ 3674 h 44"/>
                <a:gd name="T32" fmla="+- 0 2153 2144"/>
                <a:gd name="T33" fmla="*/ T32 w 44"/>
                <a:gd name="T34" fmla="+- 0 3683 3640"/>
                <a:gd name="T35" fmla="*/ 3683 h 44"/>
                <a:gd name="T36" fmla="+- 0 2165 2144"/>
                <a:gd name="T37" fmla="*/ T36 w 44"/>
                <a:gd name="T38" fmla="+- 0 3683 3640"/>
                <a:gd name="T39" fmla="*/ 3683 h 44"/>
                <a:gd name="T40" fmla="+- 0 2178 2144"/>
                <a:gd name="T41" fmla="*/ T40 w 44"/>
                <a:gd name="T42" fmla="+- 0 3683 3640"/>
                <a:gd name="T43" fmla="*/ 3683 h 44"/>
                <a:gd name="T44" fmla="+- 0 2187 2144"/>
                <a:gd name="T45" fmla="*/ T44 w 44"/>
                <a:gd name="T46" fmla="+- 0 3674 3640"/>
                <a:gd name="T47" fmla="*/ 3674 h 44"/>
                <a:gd name="T48" fmla="+- 0 2187 2144"/>
                <a:gd name="T49" fmla="*/ T48 w 44"/>
                <a:gd name="T50" fmla="+- 0 3661 3640"/>
                <a:gd name="T51" fmla="*/ 366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docshape167"/>
            <p:cNvSpPr>
              <a:spLocks/>
            </p:cNvSpPr>
            <p:nvPr/>
          </p:nvSpPr>
          <p:spPr bwMode="auto">
            <a:xfrm>
              <a:off x="1973" y="3495"/>
              <a:ext cx="44" cy="44"/>
            </a:xfrm>
            <a:custGeom>
              <a:avLst/>
              <a:gdLst>
                <a:gd name="T0" fmla="+- 0 2008 1973"/>
                <a:gd name="T1" fmla="*/ T0 w 44"/>
                <a:gd name="T2" fmla="+- 0 3495 3495"/>
                <a:gd name="T3" fmla="*/ 3495 h 44"/>
                <a:gd name="T4" fmla="+- 0 1982 1973"/>
                <a:gd name="T5" fmla="*/ T4 w 44"/>
                <a:gd name="T6" fmla="+- 0 3495 3495"/>
                <a:gd name="T7" fmla="*/ 3495 h 44"/>
                <a:gd name="T8" fmla="+- 0 1973 1973"/>
                <a:gd name="T9" fmla="*/ T8 w 44"/>
                <a:gd name="T10" fmla="+- 0 3504 3495"/>
                <a:gd name="T11" fmla="*/ 3504 h 44"/>
                <a:gd name="T12" fmla="+- 0 1973 1973"/>
                <a:gd name="T13" fmla="*/ T12 w 44"/>
                <a:gd name="T14" fmla="+- 0 3530 3495"/>
                <a:gd name="T15" fmla="*/ 3530 h 44"/>
                <a:gd name="T16" fmla="+- 0 1982 1973"/>
                <a:gd name="T17" fmla="*/ T16 w 44"/>
                <a:gd name="T18" fmla="+- 0 3538 3495"/>
                <a:gd name="T19" fmla="*/ 3538 h 44"/>
                <a:gd name="T20" fmla="+- 0 2008 1973"/>
                <a:gd name="T21" fmla="*/ T20 w 44"/>
                <a:gd name="T22" fmla="+- 0 3538 3495"/>
                <a:gd name="T23" fmla="*/ 3538 h 44"/>
                <a:gd name="T24" fmla="+- 0 2016 1973"/>
                <a:gd name="T25" fmla="*/ T24 w 44"/>
                <a:gd name="T26" fmla="+- 0 3530 3495"/>
                <a:gd name="T27" fmla="*/ 3530 h 44"/>
                <a:gd name="T28" fmla="+- 0 2016 1973"/>
                <a:gd name="T29" fmla="*/ T28 w 44"/>
                <a:gd name="T30" fmla="+- 0 3517 3495"/>
                <a:gd name="T31" fmla="*/ 3517 h 44"/>
                <a:gd name="T32" fmla="+- 0 2016 1973"/>
                <a:gd name="T33" fmla="*/ T32 w 44"/>
                <a:gd name="T34" fmla="+- 0 3504 3495"/>
                <a:gd name="T35" fmla="*/ 3504 h 44"/>
                <a:gd name="T36" fmla="+- 0 2008 1973"/>
                <a:gd name="T37" fmla="*/ T36 w 44"/>
                <a:gd name="T38" fmla="+- 0 3495 3495"/>
                <a:gd name="T39" fmla="*/ 349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docshape168"/>
            <p:cNvSpPr>
              <a:spLocks/>
            </p:cNvSpPr>
            <p:nvPr/>
          </p:nvSpPr>
          <p:spPr bwMode="auto">
            <a:xfrm>
              <a:off x="1973" y="3495"/>
              <a:ext cx="44" cy="44"/>
            </a:xfrm>
            <a:custGeom>
              <a:avLst/>
              <a:gdLst>
                <a:gd name="T0" fmla="+- 0 2016 1973"/>
                <a:gd name="T1" fmla="*/ T0 w 44"/>
                <a:gd name="T2" fmla="+- 0 3517 3495"/>
                <a:gd name="T3" fmla="*/ 3517 h 44"/>
                <a:gd name="T4" fmla="+- 0 2016 1973"/>
                <a:gd name="T5" fmla="*/ T4 w 44"/>
                <a:gd name="T6" fmla="+- 0 3504 3495"/>
                <a:gd name="T7" fmla="*/ 3504 h 44"/>
                <a:gd name="T8" fmla="+- 0 2008 1973"/>
                <a:gd name="T9" fmla="*/ T8 w 44"/>
                <a:gd name="T10" fmla="+- 0 3495 3495"/>
                <a:gd name="T11" fmla="*/ 3495 h 44"/>
                <a:gd name="T12" fmla="+- 0 1995 1973"/>
                <a:gd name="T13" fmla="*/ T12 w 44"/>
                <a:gd name="T14" fmla="+- 0 3495 3495"/>
                <a:gd name="T15" fmla="*/ 3495 h 44"/>
                <a:gd name="T16" fmla="+- 0 1982 1973"/>
                <a:gd name="T17" fmla="*/ T16 w 44"/>
                <a:gd name="T18" fmla="+- 0 3495 3495"/>
                <a:gd name="T19" fmla="*/ 3495 h 44"/>
                <a:gd name="T20" fmla="+- 0 1973 1973"/>
                <a:gd name="T21" fmla="*/ T20 w 44"/>
                <a:gd name="T22" fmla="+- 0 3504 3495"/>
                <a:gd name="T23" fmla="*/ 3504 h 44"/>
                <a:gd name="T24" fmla="+- 0 1973 1973"/>
                <a:gd name="T25" fmla="*/ T24 w 44"/>
                <a:gd name="T26" fmla="+- 0 3517 3495"/>
                <a:gd name="T27" fmla="*/ 3517 h 44"/>
                <a:gd name="T28" fmla="+- 0 1973 1973"/>
                <a:gd name="T29" fmla="*/ T28 w 44"/>
                <a:gd name="T30" fmla="+- 0 3530 3495"/>
                <a:gd name="T31" fmla="*/ 3530 h 44"/>
                <a:gd name="T32" fmla="+- 0 1982 1973"/>
                <a:gd name="T33" fmla="*/ T32 w 44"/>
                <a:gd name="T34" fmla="+- 0 3538 3495"/>
                <a:gd name="T35" fmla="*/ 3538 h 44"/>
                <a:gd name="T36" fmla="+- 0 1995 1973"/>
                <a:gd name="T37" fmla="*/ T36 w 44"/>
                <a:gd name="T38" fmla="+- 0 3538 3495"/>
                <a:gd name="T39" fmla="*/ 3538 h 44"/>
                <a:gd name="T40" fmla="+- 0 2008 1973"/>
                <a:gd name="T41" fmla="*/ T40 w 44"/>
                <a:gd name="T42" fmla="+- 0 3538 3495"/>
                <a:gd name="T43" fmla="*/ 3538 h 44"/>
                <a:gd name="T44" fmla="+- 0 2016 1973"/>
                <a:gd name="T45" fmla="*/ T44 w 44"/>
                <a:gd name="T46" fmla="+- 0 3530 3495"/>
                <a:gd name="T47" fmla="*/ 3530 h 44"/>
                <a:gd name="T48" fmla="+- 0 2016 1973"/>
                <a:gd name="T49" fmla="*/ T48 w 44"/>
                <a:gd name="T50" fmla="+- 0 3517 3495"/>
                <a:gd name="T51" fmla="*/ 351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docshape169"/>
            <p:cNvSpPr>
              <a:spLocks/>
            </p:cNvSpPr>
            <p:nvPr/>
          </p:nvSpPr>
          <p:spPr bwMode="auto">
            <a:xfrm>
              <a:off x="2219" y="3385"/>
              <a:ext cx="44" cy="44"/>
            </a:xfrm>
            <a:custGeom>
              <a:avLst/>
              <a:gdLst>
                <a:gd name="T0" fmla="+- 0 2254 2219"/>
                <a:gd name="T1" fmla="*/ T0 w 44"/>
                <a:gd name="T2" fmla="+- 0 3385 3385"/>
                <a:gd name="T3" fmla="*/ 3385 h 44"/>
                <a:gd name="T4" fmla="+- 0 2228 2219"/>
                <a:gd name="T5" fmla="*/ T4 w 44"/>
                <a:gd name="T6" fmla="+- 0 3385 3385"/>
                <a:gd name="T7" fmla="*/ 3385 h 44"/>
                <a:gd name="T8" fmla="+- 0 2219 2219"/>
                <a:gd name="T9" fmla="*/ T8 w 44"/>
                <a:gd name="T10" fmla="+- 0 3394 3385"/>
                <a:gd name="T11" fmla="*/ 3394 h 44"/>
                <a:gd name="T12" fmla="+- 0 2219 2219"/>
                <a:gd name="T13" fmla="*/ T12 w 44"/>
                <a:gd name="T14" fmla="+- 0 3420 3385"/>
                <a:gd name="T15" fmla="*/ 3420 h 44"/>
                <a:gd name="T16" fmla="+- 0 2228 2219"/>
                <a:gd name="T17" fmla="*/ T16 w 44"/>
                <a:gd name="T18" fmla="+- 0 3428 3385"/>
                <a:gd name="T19" fmla="*/ 3428 h 44"/>
                <a:gd name="T20" fmla="+- 0 2254 2219"/>
                <a:gd name="T21" fmla="*/ T20 w 44"/>
                <a:gd name="T22" fmla="+- 0 3428 3385"/>
                <a:gd name="T23" fmla="*/ 3428 h 44"/>
                <a:gd name="T24" fmla="+- 0 2263 2219"/>
                <a:gd name="T25" fmla="*/ T24 w 44"/>
                <a:gd name="T26" fmla="+- 0 3420 3385"/>
                <a:gd name="T27" fmla="*/ 3420 h 44"/>
                <a:gd name="T28" fmla="+- 0 2263 2219"/>
                <a:gd name="T29" fmla="*/ T28 w 44"/>
                <a:gd name="T30" fmla="+- 0 3407 3385"/>
                <a:gd name="T31" fmla="*/ 3407 h 44"/>
                <a:gd name="T32" fmla="+- 0 2263 2219"/>
                <a:gd name="T33" fmla="*/ T32 w 44"/>
                <a:gd name="T34" fmla="+- 0 3394 3385"/>
                <a:gd name="T35" fmla="*/ 3394 h 44"/>
                <a:gd name="T36" fmla="+- 0 2254 2219"/>
                <a:gd name="T37" fmla="*/ T36 w 44"/>
                <a:gd name="T38" fmla="+- 0 3385 3385"/>
                <a:gd name="T39" fmla="*/ 338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docshape170"/>
            <p:cNvSpPr>
              <a:spLocks/>
            </p:cNvSpPr>
            <p:nvPr/>
          </p:nvSpPr>
          <p:spPr bwMode="auto">
            <a:xfrm>
              <a:off x="2219" y="3385"/>
              <a:ext cx="44" cy="44"/>
            </a:xfrm>
            <a:custGeom>
              <a:avLst/>
              <a:gdLst>
                <a:gd name="T0" fmla="+- 0 2263 2219"/>
                <a:gd name="T1" fmla="*/ T0 w 44"/>
                <a:gd name="T2" fmla="+- 0 3407 3385"/>
                <a:gd name="T3" fmla="*/ 3407 h 44"/>
                <a:gd name="T4" fmla="+- 0 2263 2219"/>
                <a:gd name="T5" fmla="*/ T4 w 44"/>
                <a:gd name="T6" fmla="+- 0 3394 3385"/>
                <a:gd name="T7" fmla="*/ 3394 h 44"/>
                <a:gd name="T8" fmla="+- 0 2254 2219"/>
                <a:gd name="T9" fmla="*/ T8 w 44"/>
                <a:gd name="T10" fmla="+- 0 3385 3385"/>
                <a:gd name="T11" fmla="*/ 3385 h 44"/>
                <a:gd name="T12" fmla="+- 0 2241 2219"/>
                <a:gd name="T13" fmla="*/ T12 w 44"/>
                <a:gd name="T14" fmla="+- 0 3385 3385"/>
                <a:gd name="T15" fmla="*/ 3385 h 44"/>
                <a:gd name="T16" fmla="+- 0 2228 2219"/>
                <a:gd name="T17" fmla="*/ T16 w 44"/>
                <a:gd name="T18" fmla="+- 0 3385 3385"/>
                <a:gd name="T19" fmla="*/ 3385 h 44"/>
                <a:gd name="T20" fmla="+- 0 2219 2219"/>
                <a:gd name="T21" fmla="*/ T20 w 44"/>
                <a:gd name="T22" fmla="+- 0 3394 3385"/>
                <a:gd name="T23" fmla="*/ 3394 h 44"/>
                <a:gd name="T24" fmla="+- 0 2219 2219"/>
                <a:gd name="T25" fmla="*/ T24 w 44"/>
                <a:gd name="T26" fmla="+- 0 3407 3385"/>
                <a:gd name="T27" fmla="*/ 3407 h 44"/>
                <a:gd name="T28" fmla="+- 0 2219 2219"/>
                <a:gd name="T29" fmla="*/ T28 w 44"/>
                <a:gd name="T30" fmla="+- 0 3420 3385"/>
                <a:gd name="T31" fmla="*/ 3420 h 44"/>
                <a:gd name="T32" fmla="+- 0 2228 2219"/>
                <a:gd name="T33" fmla="*/ T32 w 44"/>
                <a:gd name="T34" fmla="+- 0 3428 3385"/>
                <a:gd name="T35" fmla="*/ 3428 h 44"/>
                <a:gd name="T36" fmla="+- 0 2241 2219"/>
                <a:gd name="T37" fmla="*/ T36 w 44"/>
                <a:gd name="T38" fmla="+- 0 3428 3385"/>
                <a:gd name="T39" fmla="*/ 3428 h 44"/>
                <a:gd name="T40" fmla="+- 0 2254 2219"/>
                <a:gd name="T41" fmla="*/ T40 w 44"/>
                <a:gd name="T42" fmla="+- 0 3428 3385"/>
                <a:gd name="T43" fmla="*/ 3428 h 44"/>
                <a:gd name="T44" fmla="+- 0 2263 2219"/>
                <a:gd name="T45" fmla="*/ T44 w 44"/>
                <a:gd name="T46" fmla="+- 0 3420 3385"/>
                <a:gd name="T47" fmla="*/ 3420 h 44"/>
                <a:gd name="T48" fmla="+- 0 2263 2219"/>
                <a:gd name="T49" fmla="*/ T48 w 44"/>
                <a:gd name="T50" fmla="+- 0 3407 3385"/>
                <a:gd name="T51" fmla="*/ 340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docshape171"/>
            <p:cNvSpPr>
              <a:spLocks/>
            </p:cNvSpPr>
            <p:nvPr/>
          </p:nvSpPr>
          <p:spPr bwMode="auto">
            <a:xfrm>
              <a:off x="3327" y="3836"/>
              <a:ext cx="44" cy="44"/>
            </a:xfrm>
            <a:custGeom>
              <a:avLst/>
              <a:gdLst>
                <a:gd name="T0" fmla="+- 0 3362 3327"/>
                <a:gd name="T1" fmla="*/ T0 w 44"/>
                <a:gd name="T2" fmla="+- 0 3836 3836"/>
                <a:gd name="T3" fmla="*/ 3836 h 44"/>
                <a:gd name="T4" fmla="+- 0 3336 3327"/>
                <a:gd name="T5" fmla="*/ T4 w 44"/>
                <a:gd name="T6" fmla="+- 0 3836 3836"/>
                <a:gd name="T7" fmla="*/ 3836 h 44"/>
                <a:gd name="T8" fmla="+- 0 3327 3327"/>
                <a:gd name="T9" fmla="*/ T8 w 44"/>
                <a:gd name="T10" fmla="+- 0 3845 3836"/>
                <a:gd name="T11" fmla="*/ 3845 h 44"/>
                <a:gd name="T12" fmla="+- 0 3327 3327"/>
                <a:gd name="T13" fmla="*/ T12 w 44"/>
                <a:gd name="T14" fmla="+- 0 3871 3836"/>
                <a:gd name="T15" fmla="*/ 3871 h 44"/>
                <a:gd name="T16" fmla="+- 0 3336 3327"/>
                <a:gd name="T17" fmla="*/ T16 w 44"/>
                <a:gd name="T18" fmla="+- 0 3880 3836"/>
                <a:gd name="T19" fmla="*/ 3880 h 44"/>
                <a:gd name="T20" fmla="+- 0 3362 3327"/>
                <a:gd name="T21" fmla="*/ T20 w 44"/>
                <a:gd name="T22" fmla="+- 0 3880 3836"/>
                <a:gd name="T23" fmla="*/ 3880 h 44"/>
                <a:gd name="T24" fmla="+- 0 3370 3327"/>
                <a:gd name="T25" fmla="*/ T24 w 44"/>
                <a:gd name="T26" fmla="+- 0 3871 3836"/>
                <a:gd name="T27" fmla="*/ 3871 h 44"/>
                <a:gd name="T28" fmla="+- 0 3370 3327"/>
                <a:gd name="T29" fmla="*/ T28 w 44"/>
                <a:gd name="T30" fmla="+- 0 3858 3836"/>
                <a:gd name="T31" fmla="*/ 3858 h 44"/>
                <a:gd name="T32" fmla="+- 0 3370 3327"/>
                <a:gd name="T33" fmla="*/ T32 w 44"/>
                <a:gd name="T34" fmla="+- 0 3845 3836"/>
                <a:gd name="T35" fmla="*/ 3845 h 44"/>
                <a:gd name="T36" fmla="+- 0 3362 3327"/>
                <a:gd name="T37" fmla="*/ T36 w 44"/>
                <a:gd name="T38" fmla="+- 0 3836 3836"/>
                <a:gd name="T39" fmla="*/ 383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docshape172"/>
            <p:cNvSpPr>
              <a:spLocks/>
            </p:cNvSpPr>
            <p:nvPr/>
          </p:nvSpPr>
          <p:spPr bwMode="auto">
            <a:xfrm>
              <a:off x="3327" y="3836"/>
              <a:ext cx="44" cy="44"/>
            </a:xfrm>
            <a:custGeom>
              <a:avLst/>
              <a:gdLst>
                <a:gd name="T0" fmla="+- 0 3370 3327"/>
                <a:gd name="T1" fmla="*/ T0 w 44"/>
                <a:gd name="T2" fmla="+- 0 3858 3836"/>
                <a:gd name="T3" fmla="*/ 3858 h 44"/>
                <a:gd name="T4" fmla="+- 0 3370 3327"/>
                <a:gd name="T5" fmla="*/ T4 w 44"/>
                <a:gd name="T6" fmla="+- 0 3845 3836"/>
                <a:gd name="T7" fmla="*/ 3845 h 44"/>
                <a:gd name="T8" fmla="+- 0 3362 3327"/>
                <a:gd name="T9" fmla="*/ T8 w 44"/>
                <a:gd name="T10" fmla="+- 0 3836 3836"/>
                <a:gd name="T11" fmla="*/ 3836 h 44"/>
                <a:gd name="T12" fmla="+- 0 3349 3327"/>
                <a:gd name="T13" fmla="*/ T12 w 44"/>
                <a:gd name="T14" fmla="+- 0 3836 3836"/>
                <a:gd name="T15" fmla="*/ 3836 h 44"/>
                <a:gd name="T16" fmla="+- 0 3336 3327"/>
                <a:gd name="T17" fmla="*/ T16 w 44"/>
                <a:gd name="T18" fmla="+- 0 3836 3836"/>
                <a:gd name="T19" fmla="*/ 3836 h 44"/>
                <a:gd name="T20" fmla="+- 0 3327 3327"/>
                <a:gd name="T21" fmla="*/ T20 w 44"/>
                <a:gd name="T22" fmla="+- 0 3845 3836"/>
                <a:gd name="T23" fmla="*/ 3845 h 44"/>
                <a:gd name="T24" fmla="+- 0 3327 3327"/>
                <a:gd name="T25" fmla="*/ T24 w 44"/>
                <a:gd name="T26" fmla="+- 0 3858 3836"/>
                <a:gd name="T27" fmla="*/ 3858 h 44"/>
                <a:gd name="T28" fmla="+- 0 3327 3327"/>
                <a:gd name="T29" fmla="*/ T28 w 44"/>
                <a:gd name="T30" fmla="+- 0 3871 3836"/>
                <a:gd name="T31" fmla="*/ 3871 h 44"/>
                <a:gd name="T32" fmla="+- 0 3336 3327"/>
                <a:gd name="T33" fmla="*/ T32 w 44"/>
                <a:gd name="T34" fmla="+- 0 3880 3836"/>
                <a:gd name="T35" fmla="*/ 3880 h 44"/>
                <a:gd name="T36" fmla="+- 0 3349 3327"/>
                <a:gd name="T37" fmla="*/ T36 w 44"/>
                <a:gd name="T38" fmla="+- 0 3880 3836"/>
                <a:gd name="T39" fmla="*/ 3880 h 44"/>
                <a:gd name="T40" fmla="+- 0 3362 3327"/>
                <a:gd name="T41" fmla="*/ T40 w 44"/>
                <a:gd name="T42" fmla="+- 0 3880 3836"/>
                <a:gd name="T43" fmla="*/ 3880 h 44"/>
                <a:gd name="T44" fmla="+- 0 3370 3327"/>
                <a:gd name="T45" fmla="*/ T44 w 44"/>
                <a:gd name="T46" fmla="+- 0 3871 3836"/>
                <a:gd name="T47" fmla="*/ 3871 h 44"/>
                <a:gd name="T48" fmla="+- 0 3370 3327"/>
                <a:gd name="T49" fmla="*/ T48 w 44"/>
                <a:gd name="T50" fmla="+- 0 3858 3836"/>
                <a:gd name="T51" fmla="*/ 385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docshape173"/>
            <p:cNvSpPr>
              <a:spLocks/>
            </p:cNvSpPr>
            <p:nvPr/>
          </p:nvSpPr>
          <p:spPr bwMode="auto">
            <a:xfrm>
              <a:off x="3160" y="4235"/>
              <a:ext cx="44" cy="44"/>
            </a:xfrm>
            <a:custGeom>
              <a:avLst/>
              <a:gdLst>
                <a:gd name="T0" fmla="+- 0 3195 3161"/>
                <a:gd name="T1" fmla="*/ T0 w 44"/>
                <a:gd name="T2" fmla="+- 0 4236 4236"/>
                <a:gd name="T3" fmla="*/ 4236 h 44"/>
                <a:gd name="T4" fmla="+- 0 3170 3161"/>
                <a:gd name="T5" fmla="*/ T4 w 44"/>
                <a:gd name="T6" fmla="+- 0 4236 4236"/>
                <a:gd name="T7" fmla="*/ 4236 h 44"/>
                <a:gd name="T8" fmla="+- 0 3161 3161"/>
                <a:gd name="T9" fmla="*/ T8 w 44"/>
                <a:gd name="T10" fmla="+- 0 4245 4236"/>
                <a:gd name="T11" fmla="*/ 4245 h 44"/>
                <a:gd name="T12" fmla="+- 0 3161 3161"/>
                <a:gd name="T13" fmla="*/ T12 w 44"/>
                <a:gd name="T14" fmla="+- 0 4270 4236"/>
                <a:gd name="T15" fmla="*/ 4270 h 44"/>
                <a:gd name="T16" fmla="+- 0 3170 3161"/>
                <a:gd name="T17" fmla="*/ T16 w 44"/>
                <a:gd name="T18" fmla="+- 0 4279 4236"/>
                <a:gd name="T19" fmla="*/ 4279 h 44"/>
                <a:gd name="T20" fmla="+- 0 3195 3161"/>
                <a:gd name="T21" fmla="*/ T20 w 44"/>
                <a:gd name="T22" fmla="+- 0 4279 4236"/>
                <a:gd name="T23" fmla="*/ 4279 h 44"/>
                <a:gd name="T24" fmla="+- 0 3204 3161"/>
                <a:gd name="T25" fmla="*/ T24 w 44"/>
                <a:gd name="T26" fmla="+- 0 4270 4236"/>
                <a:gd name="T27" fmla="*/ 4270 h 44"/>
                <a:gd name="T28" fmla="+- 0 3204 3161"/>
                <a:gd name="T29" fmla="*/ T28 w 44"/>
                <a:gd name="T30" fmla="+- 0 4258 4236"/>
                <a:gd name="T31" fmla="*/ 4258 h 44"/>
                <a:gd name="T32" fmla="+- 0 3204 3161"/>
                <a:gd name="T33" fmla="*/ T32 w 44"/>
                <a:gd name="T34" fmla="+- 0 4245 4236"/>
                <a:gd name="T35" fmla="*/ 4245 h 44"/>
                <a:gd name="T36" fmla="+- 0 3195 3161"/>
                <a:gd name="T37" fmla="*/ T36 w 44"/>
                <a:gd name="T38" fmla="+- 0 4236 4236"/>
                <a:gd name="T39" fmla="*/ 423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docshape174"/>
            <p:cNvSpPr>
              <a:spLocks/>
            </p:cNvSpPr>
            <p:nvPr/>
          </p:nvSpPr>
          <p:spPr bwMode="auto">
            <a:xfrm>
              <a:off x="3160" y="4235"/>
              <a:ext cx="44" cy="44"/>
            </a:xfrm>
            <a:custGeom>
              <a:avLst/>
              <a:gdLst>
                <a:gd name="T0" fmla="+- 0 3204 3161"/>
                <a:gd name="T1" fmla="*/ T0 w 44"/>
                <a:gd name="T2" fmla="+- 0 4258 4236"/>
                <a:gd name="T3" fmla="*/ 4258 h 44"/>
                <a:gd name="T4" fmla="+- 0 3204 3161"/>
                <a:gd name="T5" fmla="*/ T4 w 44"/>
                <a:gd name="T6" fmla="+- 0 4245 4236"/>
                <a:gd name="T7" fmla="*/ 4245 h 44"/>
                <a:gd name="T8" fmla="+- 0 3195 3161"/>
                <a:gd name="T9" fmla="*/ T8 w 44"/>
                <a:gd name="T10" fmla="+- 0 4236 4236"/>
                <a:gd name="T11" fmla="*/ 4236 h 44"/>
                <a:gd name="T12" fmla="+- 0 3183 3161"/>
                <a:gd name="T13" fmla="*/ T12 w 44"/>
                <a:gd name="T14" fmla="+- 0 4236 4236"/>
                <a:gd name="T15" fmla="*/ 4236 h 44"/>
                <a:gd name="T16" fmla="+- 0 3170 3161"/>
                <a:gd name="T17" fmla="*/ T16 w 44"/>
                <a:gd name="T18" fmla="+- 0 4236 4236"/>
                <a:gd name="T19" fmla="*/ 4236 h 44"/>
                <a:gd name="T20" fmla="+- 0 3161 3161"/>
                <a:gd name="T21" fmla="*/ T20 w 44"/>
                <a:gd name="T22" fmla="+- 0 4245 4236"/>
                <a:gd name="T23" fmla="*/ 4245 h 44"/>
                <a:gd name="T24" fmla="+- 0 3161 3161"/>
                <a:gd name="T25" fmla="*/ T24 w 44"/>
                <a:gd name="T26" fmla="+- 0 4258 4236"/>
                <a:gd name="T27" fmla="*/ 4258 h 44"/>
                <a:gd name="T28" fmla="+- 0 3161 3161"/>
                <a:gd name="T29" fmla="*/ T28 w 44"/>
                <a:gd name="T30" fmla="+- 0 4270 4236"/>
                <a:gd name="T31" fmla="*/ 4270 h 44"/>
                <a:gd name="T32" fmla="+- 0 3170 3161"/>
                <a:gd name="T33" fmla="*/ T32 w 44"/>
                <a:gd name="T34" fmla="+- 0 4279 4236"/>
                <a:gd name="T35" fmla="*/ 4279 h 44"/>
                <a:gd name="T36" fmla="+- 0 3183 3161"/>
                <a:gd name="T37" fmla="*/ T36 w 44"/>
                <a:gd name="T38" fmla="+- 0 4279 4236"/>
                <a:gd name="T39" fmla="*/ 4279 h 44"/>
                <a:gd name="T40" fmla="+- 0 3195 3161"/>
                <a:gd name="T41" fmla="*/ T40 w 44"/>
                <a:gd name="T42" fmla="+- 0 4279 4236"/>
                <a:gd name="T43" fmla="*/ 4279 h 44"/>
                <a:gd name="T44" fmla="+- 0 3204 3161"/>
                <a:gd name="T45" fmla="*/ T44 w 44"/>
                <a:gd name="T46" fmla="+- 0 4270 4236"/>
                <a:gd name="T47" fmla="*/ 4270 h 44"/>
                <a:gd name="T48" fmla="+- 0 3204 3161"/>
                <a:gd name="T49" fmla="*/ T48 w 44"/>
                <a:gd name="T50" fmla="+- 0 4258 4236"/>
                <a:gd name="T51" fmla="*/ 425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docshape175"/>
            <p:cNvSpPr>
              <a:spLocks/>
            </p:cNvSpPr>
            <p:nvPr/>
          </p:nvSpPr>
          <p:spPr bwMode="auto">
            <a:xfrm>
              <a:off x="2919" y="4190"/>
              <a:ext cx="44" cy="44"/>
            </a:xfrm>
            <a:custGeom>
              <a:avLst/>
              <a:gdLst>
                <a:gd name="T0" fmla="+- 0 2954 2919"/>
                <a:gd name="T1" fmla="*/ T0 w 44"/>
                <a:gd name="T2" fmla="+- 0 4191 4191"/>
                <a:gd name="T3" fmla="*/ 4191 h 44"/>
                <a:gd name="T4" fmla="+- 0 2928 2919"/>
                <a:gd name="T5" fmla="*/ T4 w 44"/>
                <a:gd name="T6" fmla="+- 0 4191 4191"/>
                <a:gd name="T7" fmla="*/ 4191 h 44"/>
                <a:gd name="T8" fmla="+- 0 2919 2919"/>
                <a:gd name="T9" fmla="*/ T8 w 44"/>
                <a:gd name="T10" fmla="+- 0 4199 4191"/>
                <a:gd name="T11" fmla="*/ 4199 h 44"/>
                <a:gd name="T12" fmla="+- 0 2919 2919"/>
                <a:gd name="T13" fmla="*/ T12 w 44"/>
                <a:gd name="T14" fmla="+- 0 4225 4191"/>
                <a:gd name="T15" fmla="*/ 4225 h 44"/>
                <a:gd name="T16" fmla="+- 0 2928 2919"/>
                <a:gd name="T17" fmla="*/ T16 w 44"/>
                <a:gd name="T18" fmla="+- 0 4234 4191"/>
                <a:gd name="T19" fmla="*/ 4234 h 44"/>
                <a:gd name="T20" fmla="+- 0 2954 2919"/>
                <a:gd name="T21" fmla="*/ T20 w 44"/>
                <a:gd name="T22" fmla="+- 0 4234 4191"/>
                <a:gd name="T23" fmla="*/ 4234 h 44"/>
                <a:gd name="T24" fmla="+- 0 2962 2919"/>
                <a:gd name="T25" fmla="*/ T24 w 44"/>
                <a:gd name="T26" fmla="+- 0 4225 4191"/>
                <a:gd name="T27" fmla="*/ 4225 h 44"/>
                <a:gd name="T28" fmla="+- 0 2962 2919"/>
                <a:gd name="T29" fmla="*/ T28 w 44"/>
                <a:gd name="T30" fmla="+- 0 4212 4191"/>
                <a:gd name="T31" fmla="*/ 4212 h 44"/>
                <a:gd name="T32" fmla="+- 0 2962 2919"/>
                <a:gd name="T33" fmla="*/ T32 w 44"/>
                <a:gd name="T34" fmla="+- 0 4199 4191"/>
                <a:gd name="T35" fmla="*/ 4199 h 44"/>
                <a:gd name="T36" fmla="+- 0 2954 2919"/>
                <a:gd name="T37" fmla="*/ T36 w 44"/>
                <a:gd name="T38" fmla="+- 0 4191 4191"/>
                <a:gd name="T39" fmla="*/ 419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docshape176"/>
            <p:cNvSpPr>
              <a:spLocks/>
            </p:cNvSpPr>
            <p:nvPr/>
          </p:nvSpPr>
          <p:spPr bwMode="auto">
            <a:xfrm>
              <a:off x="2919" y="4190"/>
              <a:ext cx="44" cy="44"/>
            </a:xfrm>
            <a:custGeom>
              <a:avLst/>
              <a:gdLst>
                <a:gd name="T0" fmla="+- 0 2962 2919"/>
                <a:gd name="T1" fmla="*/ T0 w 44"/>
                <a:gd name="T2" fmla="+- 0 4212 4191"/>
                <a:gd name="T3" fmla="*/ 4212 h 44"/>
                <a:gd name="T4" fmla="+- 0 2962 2919"/>
                <a:gd name="T5" fmla="*/ T4 w 44"/>
                <a:gd name="T6" fmla="+- 0 4199 4191"/>
                <a:gd name="T7" fmla="*/ 4199 h 44"/>
                <a:gd name="T8" fmla="+- 0 2954 2919"/>
                <a:gd name="T9" fmla="*/ T8 w 44"/>
                <a:gd name="T10" fmla="+- 0 4191 4191"/>
                <a:gd name="T11" fmla="*/ 4191 h 44"/>
                <a:gd name="T12" fmla="+- 0 2941 2919"/>
                <a:gd name="T13" fmla="*/ T12 w 44"/>
                <a:gd name="T14" fmla="+- 0 4191 4191"/>
                <a:gd name="T15" fmla="*/ 4191 h 44"/>
                <a:gd name="T16" fmla="+- 0 2928 2919"/>
                <a:gd name="T17" fmla="*/ T16 w 44"/>
                <a:gd name="T18" fmla="+- 0 4191 4191"/>
                <a:gd name="T19" fmla="*/ 4191 h 44"/>
                <a:gd name="T20" fmla="+- 0 2919 2919"/>
                <a:gd name="T21" fmla="*/ T20 w 44"/>
                <a:gd name="T22" fmla="+- 0 4199 4191"/>
                <a:gd name="T23" fmla="*/ 4199 h 44"/>
                <a:gd name="T24" fmla="+- 0 2919 2919"/>
                <a:gd name="T25" fmla="*/ T24 w 44"/>
                <a:gd name="T26" fmla="+- 0 4212 4191"/>
                <a:gd name="T27" fmla="*/ 4212 h 44"/>
                <a:gd name="T28" fmla="+- 0 2919 2919"/>
                <a:gd name="T29" fmla="*/ T28 w 44"/>
                <a:gd name="T30" fmla="+- 0 4225 4191"/>
                <a:gd name="T31" fmla="*/ 4225 h 44"/>
                <a:gd name="T32" fmla="+- 0 2928 2919"/>
                <a:gd name="T33" fmla="*/ T32 w 44"/>
                <a:gd name="T34" fmla="+- 0 4234 4191"/>
                <a:gd name="T35" fmla="*/ 4234 h 44"/>
                <a:gd name="T36" fmla="+- 0 2941 2919"/>
                <a:gd name="T37" fmla="*/ T36 w 44"/>
                <a:gd name="T38" fmla="+- 0 4234 4191"/>
                <a:gd name="T39" fmla="*/ 4234 h 44"/>
                <a:gd name="T40" fmla="+- 0 2954 2919"/>
                <a:gd name="T41" fmla="*/ T40 w 44"/>
                <a:gd name="T42" fmla="+- 0 4234 4191"/>
                <a:gd name="T43" fmla="*/ 4234 h 44"/>
                <a:gd name="T44" fmla="+- 0 2962 2919"/>
                <a:gd name="T45" fmla="*/ T44 w 44"/>
                <a:gd name="T46" fmla="+- 0 4225 4191"/>
                <a:gd name="T47" fmla="*/ 4225 h 44"/>
                <a:gd name="T48" fmla="+- 0 2962 2919"/>
                <a:gd name="T49" fmla="*/ T48 w 44"/>
                <a:gd name="T50" fmla="+- 0 4212 4191"/>
                <a:gd name="T51" fmla="*/ 421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docshape177"/>
            <p:cNvSpPr>
              <a:spLocks/>
            </p:cNvSpPr>
            <p:nvPr/>
          </p:nvSpPr>
          <p:spPr bwMode="auto">
            <a:xfrm>
              <a:off x="2934" y="3991"/>
              <a:ext cx="44" cy="44"/>
            </a:xfrm>
            <a:custGeom>
              <a:avLst/>
              <a:gdLst>
                <a:gd name="T0" fmla="+- 0 2969 2934"/>
                <a:gd name="T1" fmla="*/ T0 w 44"/>
                <a:gd name="T2" fmla="+- 0 3992 3992"/>
                <a:gd name="T3" fmla="*/ 3992 h 44"/>
                <a:gd name="T4" fmla="+- 0 2943 2934"/>
                <a:gd name="T5" fmla="*/ T4 w 44"/>
                <a:gd name="T6" fmla="+- 0 3992 3992"/>
                <a:gd name="T7" fmla="*/ 3992 h 44"/>
                <a:gd name="T8" fmla="+- 0 2934 2934"/>
                <a:gd name="T9" fmla="*/ T8 w 44"/>
                <a:gd name="T10" fmla="+- 0 4001 3992"/>
                <a:gd name="T11" fmla="*/ 4001 h 44"/>
                <a:gd name="T12" fmla="+- 0 2934 2934"/>
                <a:gd name="T13" fmla="*/ T12 w 44"/>
                <a:gd name="T14" fmla="+- 0 4026 3992"/>
                <a:gd name="T15" fmla="*/ 4026 h 44"/>
                <a:gd name="T16" fmla="+- 0 2943 2934"/>
                <a:gd name="T17" fmla="*/ T16 w 44"/>
                <a:gd name="T18" fmla="+- 0 4035 3992"/>
                <a:gd name="T19" fmla="*/ 4035 h 44"/>
                <a:gd name="T20" fmla="+- 0 2969 2934"/>
                <a:gd name="T21" fmla="*/ T20 w 44"/>
                <a:gd name="T22" fmla="+- 0 4035 3992"/>
                <a:gd name="T23" fmla="*/ 4035 h 44"/>
                <a:gd name="T24" fmla="+- 0 2977 2934"/>
                <a:gd name="T25" fmla="*/ T24 w 44"/>
                <a:gd name="T26" fmla="+- 0 4026 3992"/>
                <a:gd name="T27" fmla="*/ 4026 h 44"/>
                <a:gd name="T28" fmla="+- 0 2977 2934"/>
                <a:gd name="T29" fmla="*/ T28 w 44"/>
                <a:gd name="T30" fmla="+- 0 4013 3992"/>
                <a:gd name="T31" fmla="*/ 4013 h 44"/>
                <a:gd name="T32" fmla="+- 0 2977 2934"/>
                <a:gd name="T33" fmla="*/ T32 w 44"/>
                <a:gd name="T34" fmla="+- 0 4001 3992"/>
                <a:gd name="T35" fmla="*/ 4001 h 44"/>
                <a:gd name="T36" fmla="+- 0 2969 2934"/>
                <a:gd name="T37" fmla="*/ T36 w 44"/>
                <a:gd name="T38" fmla="+- 0 3992 3992"/>
                <a:gd name="T39" fmla="*/ 399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docshape178"/>
            <p:cNvSpPr>
              <a:spLocks/>
            </p:cNvSpPr>
            <p:nvPr/>
          </p:nvSpPr>
          <p:spPr bwMode="auto">
            <a:xfrm>
              <a:off x="2934" y="3991"/>
              <a:ext cx="44" cy="44"/>
            </a:xfrm>
            <a:custGeom>
              <a:avLst/>
              <a:gdLst>
                <a:gd name="T0" fmla="+- 0 2977 2934"/>
                <a:gd name="T1" fmla="*/ T0 w 44"/>
                <a:gd name="T2" fmla="+- 0 4013 3992"/>
                <a:gd name="T3" fmla="*/ 4013 h 44"/>
                <a:gd name="T4" fmla="+- 0 2977 2934"/>
                <a:gd name="T5" fmla="*/ T4 w 44"/>
                <a:gd name="T6" fmla="+- 0 4001 3992"/>
                <a:gd name="T7" fmla="*/ 4001 h 44"/>
                <a:gd name="T8" fmla="+- 0 2969 2934"/>
                <a:gd name="T9" fmla="*/ T8 w 44"/>
                <a:gd name="T10" fmla="+- 0 3992 3992"/>
                <a:gd name="T11" fmla="*/ 3992 h 44"/>
                <a:gd name="T12" fmla="+- 0 2956 2934"/>
                <a:gd name="T13" fmla="*/ T12 w 44"/>
                <a:gd name="T14" fmla="+- 0 3992 3992"/>
                <a:gd name="T15" fmla="*/ 3992 h 44"/>
                <a:gd name="T16" fmla="+- 0 2943 2934"/>
                <a:gd name="T17" fmla="*/ T16 w 44"/>
                <a:gd name="T18" fmla="+- 0 3992 3992"/>
                <a:gd name="T19" fmla="*/ 3992 h 44"/>
                <a:gd name="T20" fmla="+- 0 2934 2934"/>
                <a:gd name="T21" fmla="*/ T20 w 44"/>
                <a:gd name="T22" fmla="+- 0 4001 3992"/>
                <a:gd name="T23" fmla="*/ 4001 h 44"/>
                <a:gd name="T24" fmla="+- 0 2934 2934"/>
                <a:gd name="T25" fmla="*/ T24 w 44"/>
                <a:gd name="T26" fmla="+- 0 4013 3992"/>
                <a:gd name="T27" fmla="*/ 4013 h 44"/>
                <a:gd name="T28" fmla="+- 0 2934 2934"/>
                <a:gd name="T29" fmla="*/ T28 w 44"/>
                <a:gd name="T30" fmla="+- 0 4026 3992"/>
                <a:gd name="T31" fmla="*/ 4026 h 44"/>
                <a:gd name="T32" fmla="+- 0 2943 2934"/>
                <a:gd name="T33" fmla="*/ T32 w 44"/>
                <a:gd name="T34" fmla="+- 0 4035 3992"/>
                <a:gd name="T35" fmla="*/ 4035 h 44"/>
                <a:gd name="T36" fmla="+- 0 2956 2934"/>
                <a:gd name="T37" fmla="*/ T36 w 44"/>
                <a:gd name="T38" fmla="+- 0 4035 3992"/>
                <a:gd name="T39" fmla="*/ 4035 h 44"/>
                <a:gd name="T40" fmla="+- 0 2969 2934"/>
                <a:gd name="T41" fmla="*/ T40 w 44"/>
                <a:gd name="T42" fmla="+- 0 4035 3992"/>
                <a:gd name="T43" fmla="*/ 4035 h 44"/>
                <a:gd name="T44" fmla="+- 0 2977 2934"/>
                <a:gd name="T45" fmla="*/ T44 w 44"/>
                <a:gd name="T46" fmla="+- 0 4026 3992"/>
                <a:gd name="T47" fmla="*/ 4026 h 44"/>
                <a:gd name="T48" fmla="+- 0 2977 2934"/>
                <a:gd name="T49" fmla="*/ T48 w 44"/>
                <a:gd name="T50" fmla="+- 0 4013 3992"/>
                <a:gd name="T51" fmla="*/ 401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docshape179"/>
            <p:cNvSpPr>
              <a:spLocks/>
            </p:cNvSpPr>
            <p:nvPr/>
          </p:nvSpPr>
          <p:spPr bwMode="auto">
            <a:xfrm>
              <a:off x="3374" y="4071"/>
              <a:ext cx="44" cy="44"/>
            </a:xfrm>
            <a:custGeom>
              <a:avLst/>
              <a:gdLst>
                <a:gd name="T0" fmla="+- 0 3409 3375"/>
                <a:gd name="T1" fmla="*/ T0 w 44"/>
                <a:gd name="T2" fmla="+- 0 4072 4072"/>
                <a:gd name="T3" fmla="*/ 4072 h 44"/>
                <a:gd name="T4" fmla="+- 0 3383 3375"/>
                <a:gd name="T5" fmla="*/ T4 w 44"/>
                <a:gd name="T6" fmla="+- 0 4072 4072"/>
                <a:gd name="T7" fmla="*/ 4072 h 44"/>
                <a:gd name="T8" fmla="+- 0 3375 3375"/>
                <a:gd name="T9" fmla="*/ T8 w 44"/>
                <a:gd name="T10" fmla="+- 0 4080 4072"/>
                <a:gd name="T11" fmla="*/ 4080 h 44"/>
                <a:gd name="T12" fmla="+- 0 3375 3375"/>
                <a:gd name="T13" fmla="*/ T12 w 44"/>
                <a:gd name="T14" fmla="+- 0 4106 4072"/>
                <a:gd name="T15" fmla="*/ 4106 h 44"/>
                <a:gd name="T16" fmla="+- 0 3383 3375"/>
                <a:gd name="T17" fmla="*/ T16 w 44"/>
                <a:gd name="T18" fmla="+- 0 4115 4072"/>
                <a:gd name="T19" fmla="*/ 4115 h 44"/>
                <a:gd name="T20" fmla="+- 0 3409 3375"/>
                <a:gd name="T21" fmla="*/ T20 w 44"/>
                <a:gd name="T22" fmla="+- 0 4115 4072"/>
                <a:gd name="T23" fmla="*/ 4115 h 44"/>
                <a:gd name="T24" fmla="+- 0 3418 3375"/>
                <a:gd name="T25" fmla="*/ T24 w 44"/>
                <a:gd name="T26" fmla="+- 0 4106 4072"/>
                <a:gd name="T27" fmla="*/ 4106 h 44"/>
                <a:gd name="T28" fmla="+- 0 3418 3375"/>
                <a:gd name="T29" fmla="*/ T28 w 44"/>
                <a:gd name="T30" fmla="+- 0 4093 4072"/>
                <a:gd name="T31" fmla="*/ 4093 h 44"/>
                <a:gd name="T32" fmla="+- 0 3418 3375"/>
                <a:gd name="T33" fmla="*/ T32 w 44"/>
                <a:gd name="T34" fmla="+- 0 4080 4072"/>
                <a:gd name="T35" fmla="*/ 4080 h 44"/>
                <a:gd name="T36" fmla="+- 0 3409 3375"/>
                <a:gd name="T37" fmla="*/ T36 w 44"/>
                <a:gd name="T38" fmla="+- 0 4072 4072"/>
                <a:gd name="T39" fmla="*/ 407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docshape180"/>
            <p:cNvSpPr>
              <a:spLocks/>
            </p:cNvSpPr>
            <p:nvPr/>
          </p:nvSpPr>
          <p:spPr bwMode="auto">
            <a:xfrm>
              <a:off x="3374" y="4071"/>
              <a:ext cx="44" cy="44"/>
            </a:xfrm>
            <a:custGeom>
              <a:avLst/>
              <a:gdLst>
                <a:gd name="T0" fmla="+- 0 3418 3375"/>
                <a:gd name="T1" fmla="*/ T0 w 44"/>
                <a:gd name="T2" fmla="+- 0 4093 4072"/>
                <a:gd name="T3" fmla="*/ 4093 h 44"/>
                <a:gd name="T4" fmla="+- 0 3418 3375"/>
                <a:gd name="T5" fmla="*/ T4 w 44"/>
                <a:gd name="T6" fmla="+- 0 4080 4072"/>
                <a:gd name="T7" fmla="*/ 4080 h 44"/>
                <a:gd name="T8" fmla="+- 0 3409 3375"/>
                <a:gd name="T9" fmla="*/ T8 w 44"/>
                <a:gd name="T10" fmla="+- 0 4072 4072"/>
                <a:gd name="T11" fmla="*/ 4072 h 44"/>
                <a:gd name="T12" fmla="+- 0 3396 3375"/>
                <a:gd name="T13" fmla="*/ T12 w 44"/>
                <a:gd name="T14" fmla="+- 0 4072 4072"/>
                <a:gd name="T15" fmla="*/ 4072 h 44"/>
                <a:gd name="T16" fmla="+- 0 3383 3375"/>
                <a:gd name="T17" fmla="*/ T16 w 44"/>
                <a:gd name="T18" fmla="+- 0 4072 4072"/>
                <a:gd name="T19" fmla="*/ 4072 h 44"/>
                <a:gd name="T20" fmla="+- 0 3375 3375"/>
                <a:gd name="T21" fmla="*/ T20 w 44"/>
                <a:gd name="T22" fmla="+- 0 4080 4072"/>
                <a:gd name="T23" fmla="*/ 4080 h 44"/>
                <a:gd name="T24" fmla="+- 0 3375 3375"/>
                <a:gd name="T25" fmla="*/ T24 w 44"/>
                <a:gd name="T26" fmla="+- 0 4093 4072"/>
                <a:gd name="T27" fmla="*/ 4093 h 44"/>
                <a:gd name="T28" fmla="+- 0 3375 3375"/>
                <a:gd name="T29" fmla="*/ T28 w 44"/>
                <a:gd name="T30" fmla="+- 0 4106 4072"/>
                <a:gd name="T31" fmla="*/ 4106 h 44"/>
                <a:gd name="T32" fmla="+- 0 3383 3375"/>
                <a:gd name="T33" fmla="*/ T32 w 44"/>
                <a:gd name="T34" fmla="+- 0 4115 4072"/>
                <a:gd name="T35" fmla="*/ 4115 h 44"/>
                <a:gd name="T36" fmla="+- 0 3396 3375"/>
                <a:gd name="T37" fmla="*/ T36 w 44"/>
                <a:gd name="T38" fmla="+- 0 4115 4072"/>
                <a:gd name="T39" fmla="*/ 4115 h 44"/>
                <a:gd name="T40" fmla="+- 0 3409 3375"/>
                <a:gd name="T41" fmla="*/ T40 w 44"/>
                <a:gd name="T42" fmla="+- 0 4115 4072"/>
                <a:gd name="T43" fmla="*/ 4115 h 44"/>
                <a:gd name="T44" fmla="+- 0 3418 3375"/>
                <a:gd name="T45" fmla="*/ T44 w 44"/>
                <a:gd name="T46" fmla="+- 0 4106 4072"/>
                <a:gd name="T47" fmla="*/ 4106 h 44"/>
                <a:gd name="T48" fmla="+- 0 3418 3375"/>
                <a:gd name="T49" fmla="*/ T48 w 44"/>
                <a:gd name="T50" fmla="+- 0 4093 4072"/>
                <a:gd name="T51" fmla="*/ 409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docshape181"/>
            <p:cNvSpPr>
              <a:spLocks/>
            </p:cNvSpPr>
            <p:nvPr/>
          </p:nvSpPr>
          <p:spPr bwMode="auto">
            <a:xfrm>
              <a:off x="3407" y="4283"/>
              <a:ext cx="44" cy="44"/>
            </a:xfrm>
            <a:custGeom>
              <a:avLst/>
              <a:gdLst>
                <a:gd name="T0" fmla="+- 0 3442 3407"/>
                <a:gd name="T1" fmla="*/ T0 w 44"/>
                <a:gd name="T2" fmla="+- 0 4283 4283"/>
                <a:gd name="T3" fmla="*/ 4283 h 44"/>
                <a:gd name="T4" fmla="+- 0 3416 3407"/>
                <a:gd name="T5" fmla="*/ T4 w 44"/>
                <a:gd name="T6" fmla="+- 0 4283 4283"/>
                <a:gd name="T7" fmla="*/ 4283 h 44"/>
                <a:gd name="T8" fmla="+- 0 3407 3407"/>
                <a:gd name="T9" fmla="*/ T8 w 44"/>
                <a:gd name="T10" fmla="+- 0 4292 4283"/>
                <a:gd name="T11" fmla="*/ 4292 h 44"/>
                <a:gd name="T12" fmla="+- 0 3407 3407"/>
                <a:gd name="T13" fmla="*/ T12 w 44"/>
                <a:gd name="T14" fmla="+- 0 4318 4283"/>
                <a:gd name="T15" fmla="*/ 4318 h 44"/>
                <a:gd name="T16" fmla="+- 0 3416 3407"/>
                <a:gd name="T17" fmla="*/ T16 w 44"/>
                <a:gd name="T18" fmla="+- 0 4327 4283"/>
                <a:gd name="T19" fmla="*/ 4327 h 44"/>
                <a:gd name="T20" fmla="+- 0 3442 3407"/>
                <a:gd name="T21" fmla="*/ T20 w 44"/>
                <a:gd name="T22" fmla="+- 0 4327 4283"/>
                <a:gd name="T23" fmla="*/ 4327 h 44"/>
                <a:gd name="T24" fmla="+- 0 3450 3407"/>
                <a:gd name="T25" fmla="*/ T24 w 44"/>
                <a:gd name="T26" fmla="+- 0 4318 4283"/>
                <a:gd name="T27" fmla="*/ 4318 h 44"/>
                <a:gd name="T28" fmla="+- 0 3450 3407"/>
                <a:gd name="T29" fmla="*/ T28 w 44"/>
                <a:gd name="T30" fmla="+- 0 4305 4283"/>
                <a:gd name="T31" fmla="*/ 4305 h 44"/>
                <a:gd name="T32" fmla="+- 0 3450 3407"/>
                <a:gd name="T33" fmla="*/ T32 w 44"/>
                <a:gd name="T34" fmla="+- 0 4292 4283"/>
                <a:gd name="T35" fmla="*/ 4292 h 44"/>
                <a:gd name="T36" fmla="+- 0 3442 3407"/>
                <a:gd name="T37" fmla="*/ T36 w 44"/>
                <a:gd name="T38" fmla="+- 0 4283 4283"/>
                <a:gd name="T39" fmla="*/ 428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docshape182"/>
            <p:cNvSpPr>
              <a:spLocks/>
            </p:cNvSpPr>
            <p:nvPr/>
          </p:nvSpPr>
          <p:spPr bwMode="auto">
            <a:xfrm>
              <a:off x="3407" y="4283"/>
              <a:ext cx="44" cy="44"/>
            </a:xfrm>
            <a:custGeom>
              <a:avLst/>
              <a:gdLst>
                <a:gd name="T0" fmla="+- 0 3450 3407"/>
                <a:gd name="T1" fmla="*/ T0 w 44"/>
                <a:gd name="T2" fmla="+- 0 4305 4283"/>
                <a:gd name="T3" fmla="*/ 4305 h 44"/>
                <a:gd name="T4" fmla="+- 0 3450 3407"/>
                <a:gd name="T5" fmla="*/ T4 w 44"/>
                <a:gd name="T6" fmla="+- 0 4292 4283"/>
                <a:gd name="T7" fmla="*/ 4292 h 44"/>
                <a:gd name="T8" fmla="+- 0 3442 3407"/>
                <a:gd name="T9" fmla="*/ T8 w 44"/>
                <a:gd name="T10" fmla="+- 0 4283 4283"/>
                <a:gd name="T11" fmla="*/ 4283 h 44"/>
                <a:gd name="T12" fmla="+- 0 3429 3407"/>
                <a:gd name="T13" fmla="*/ T12 w 44"/>
                <a:gd name="T14" fmla="+- 0 4283 4283"/>
                <a:gd name="T15" fmla="*/ 4283 h 44"/>
                <a:gd name="T16" fmla="+- 0 3416 3407"/>
                <a:gd name="T17" fmla="*/ T16 w 44"/>
                <a:gd name="T18" fmla="+- 0 4283 4283"/>
                <a:gd name="T19" fmla="*/ 4283 h 44"/>
                <a:gd name="T20" fmla="+- 0 3407 3407"/>
                <a:gd name="T21" fmla="*/ T20 w 44"/>
                <a:gd name="T22" fmla="+- 0 4292 4283"/>
                <a:gd name="T23" fmla="*/ 4292 h 44"/>
                <a:gd name="T24" fmla="+- 0 3407 3407"/>
                <a:gd name="T25" fmla="*/ T24 w 44"/>
                <a:gd name="T26" fmla="+- 0 4305 4283"/>
                <a:gd name="T27" fmla="*/ 4305 h 44"/>
                <a:gd name="T28" fmla="+- 0 3407 3407"/>
                <a:gd name="T29" fmla="*/ T28 w 44"/>
                <a:gd name="T30" fmla="+- 0 4318 4283"/>
                <a:gd name="T31" fmla="*/ 4318 h 44"/>
                <a:gd name="T32" fmla="+- 0 3416 3407"/>
                <a:gd name="T33" fmla="*/ T32 w 44"/>
                <a:gd name="T34" fmla="+- 0 4327 4283"/>
                <a:gd name="T35" fmla="*/ 4327 h 44"/>
                <a:gd name="T36" fmla="+- 0 3429 3407"/>
                <a:gd name="T37" fmla="*/ T36 w 44"/>
                <a:gd name="T38" fmla="+- 0 4327 4283"/>
                <a:gd name="T39" fmla="*/ 4327 h 44"/>
                <a:gd name="T40" fmla="+- 0 3442 3407"/>
                <a:gd name="T41" fmla="*/ T40 w 44"/>
                <a:gd name="T42" fmla="+- 0 4327 4283"/>
                <a:gd name="T43" fmla="*/ 4327 h 44"/>
                <a:gd name="T44" fmla="+- 0 3450 3407"/>
                <a:gd name="T45" fmla="*/ T44 w 44"/>
                <a:gd name="T46" fmla="+- 0 4318 4283"/>
                <a:gd name="T47" fmla="*/ 4318 h 44"/>
                <a:gd name="T48" fmla="+- 0 3450 3407"/>
                <a:gd name="T49" fmla="*/ T48 w 44"/>
                <a:gd name="T50" fmla="+- 0 4305 4283"/>
                <a:gd name="T51" fmla="*/ 430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docshape183"/>
            <p:cNvSpPr>
              <a:spLocks/>
            </p:cNvSpPr>
            <p:nvPr/>
          </p:nvSpPr>
          <p:spPr bwMode="auto">
            <a:xfrm>
              <a:off x="3117" y="3806"/>
              <a:ext cx="44" cy="44"/>
            </a:xfrm>
            <a:custGeom>
              <a:avLst/>
              <a:gdLst>
                <a:gd name="T0" fmla="+- 0 3152 3118"/>
                <a:gd name="T1" fmla="*/ T0 w 44"/>
                <a:gd name="T2" fmla="+- 0 3806 3806"/>
                <a:gd name="T3" fmla="*/ 3806 h 44"/>
                <a:gd name="T4" fmla="+- 0 3126 3118"/>
                <a:gd name="T5" fmla="*/ T4 w 44"/>
                <a:gd name="T6" fmla="+- 0 3806 3806"/>
                <a:gd name="T7" fmla="*/ 3806 h 44"/>
                <a:gd name="T8" fmla="+- 0 3118 3118"/>
                <a:gd name="T9" fmla="*/ T8 w 44"/>
                <a:gd name="T10" fmla="+- 0 3815 3806"/>
                <a:gd name="T11" fmla="*/ 3815 h 44"/>
                <a:gd name="T12" fmla="+- 0 3118 3118"/>
                <a:gd name="T13" fmla="*/ T12 w 44"/>
                <a:gd name="T14" fmla="+- 0 3841 3806"/>
                <a:gd name="T15" fmla="*/ 3841 h 44"/>
                <a:gd name="T16" fmla="+- 0 3126 3118"/>
                <a:gd name="T17" fmla="*/ T16 w 44"/>
                <a:gd name="T18" fmla="+- 0 3849 3806"/>
                <a:gd name="T19" fmla="*/ 3849 h 44"/>
                <a:gd name="T20" fmla="+- 0 3152 3118"/>
                <a:gd name="T21" fmla="*/ T20 w 44"/>
                <a:gd name="T22" fmla="+- 0 3849 3806"/>
                <a:gd name="T23" fmla="*/ 3849 h 44"/>
                <a:gd name="T24" fmla="+- 0 3161 3118"/>
                <a:gd name="T25" fmla="*/ T24 w 44"/>
                <a:gd name="T26" fmla="+- 0 3841 3806"/>
                <a:gd name="T27" fmla="*/ 3841 h 44"/>
                <a:gd name="T28" fmla="+- 0 3161 3118"/>
                <a:gd name="T29" fmla="*/ T28 w 44"/>
                <a:gd name="T30" fmla="+- 0 3828 3806"/>
                <a:gd name="T31" fmla="*/ 3828 h 44"/>
                <a:gd name="T32" fmla="+- 0 3161 3118"/>
                <a:gd name="T33" fmla="*/ T32 w 44"/>
                <a:gd name="T34" fmla="+- 0 3815 3806"/>
                <a:gd name="T35" fmla="*/ 3815 h 44"/>
                <a:gd name="T36" fmla="+- 0 3152 3118"/>
                <a:gd name="T37" fmla="*/ T36 w 44"/>
                <a:gd name="T38" fmla="+- 0 3806 3806"/>
                <a:gd name="T39" fmla="*/ 380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docshape184"/>
            <p:cNvSpPr>
              <a:spLocks/>
            </p:cNvSpPr>
            <p:nvPr/>
          </p:nvSpPr>
          <p:spPr bwMode="auto">
            <a:xfrm>
              <a:off x="3117" y="3806"/>
              <a:ext cx="44" cy="44"/>
            </a:xfrm>
            <a:custGeom>
              <a:avLst/>
              <a:gdLst>
                <a:gd name="T0" fmla="+- 0 3161 3118"/>
                <a:gd name="T1" fmla="*/ T0 w 44"/>
                <a:gd name="T2" fmla="+- 0 3828 3806"/>
                <a:gd name="T3" fmla="*/ 3828 h 44"/>
                <a:gd name="T4" fmla="+- 0 3161 3118"/>
                <a:gd name="T5" fmla="*/ T4 w 44"/>
                <a:gd name="T6" fmla="+- 0 3815 3806"/>
                <a:gd name="T7" fmla="*/ 3815 h 44"/>
                <a:gd name="T8" fmla="+- 0 3152 3118"/>
                <a:gd name="T9" fmla="*/ T8 w 44"/>
                <a:gd name="T10" fmla="+- 0 3806 3806"/>
                <a:gd name="T11" fmla="*/ 3806 h 44"/>
                <a:gd name="T12" fmla="+- 0 3139 3118"/>
                <a:gd name="T13" fmla="*/ T12 w 44"/>
                <a:gd name="T14" fmla="+- 0 3806 3806"/>
                <a:gd name="T15" fmla="*/ 3806 h 44"/>
                <a:gd name="T16" fmla="+- 0 3126 3118"/>
                <a:gd name="T17" fmla="*/ T16 w 44"/>
                <a:gd name="T18" fmla="+- 0 3806 3806"/>
                <a:gd name="T19" fmla="*/ 3806 h 44"/>
                <a:gd name="T20" fmla="+- 0 3118 3118"/>
                <a:gd name="T21" fmla="*/ T20 w 44"/>
                <a:gd name="T22" fmla="+- 0 3815 3806"/>
                <a:gd name="T23" fmla="*/ 3815 h 44"/>
                <a:gd name="T24" fmla="+- 0 3118 3118"/>
                <a:gd name="T25" fmla="*/ T24 w 44"/>
                <a:gd name="T26" fmla="+- 0 3828 3806"/>
                <a:gd name="T27" fmla="*/ 3828 h 44"/>
                <a:gd name="T28" fmla="+- 0 3118 3118"/>
                <a:gd name="T29" fmla="*/ T28 w 44"/>
                <a:gd name="T30" fmla="+- 0 3841 3806"/>
                <a:gd name="T31" fmla="*/ 3841 h 44"/>
                <a:gd name="T32" fmla="+- 0 3126 3118"/>
                <a:gd name="T33" fmla="*/ T32 w 44"/>
                <a:gd name="T34" fmla="+- 0 3849 3806"/>
                <a:gd name="T35" fmla="*/ 3849 h 44"/>
                <a:gd name="T36" fmla="+- 0 3139 3118"/>
                <a:gd name="T37" fmla="*/ T36 w 44"/>
                <a:gd name="T38" fmla="+- 0 3849 3806"/>
                <a:gd name="T39" fmla="*/ 3849 h 44"/>
                <a:gd name="T40" fmla="+- 0 3152 3118"/>
                <a:gd name="T41" fmla="*/ T40 w 44"/>
                <a:gd name="T42" fmla="+- 0 3849 3806"/>
                <a:gd name="T43" fmla="*/ 3849 h 44"/>
                <a:gd name="T44" fmla="+- 0 3161 3118"/>
                <a:gd name="T45" fmla="*/ T44 w 44"/>
                <a:gd name="T46" fmla="+- 0 3841 3806"/>
                <a:gd name="T47" fmla="*/ 3841 h 44"/>
                <a:gd name="T48" fmla="+- 0 3161 3118"/>
                <a:gd name="T49" fmla="*/ T48 w 44"/>
                <a:gd name="T50" fmla="+- 0 3828 3806"/>
                <a:gd name="T51" fmla="*/ 382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docshape185"/>
            <p:cNvSpPr>
              <a:spLocks/>
            </p:cNvSpPr>
            <p:nvPr/>
          </p:nvSpPr>
          <p:spPr bwMode="auto">
            <a:xfrm>
              <a:off x="3180" y="4432"/>
              <a:ext cx="44" cy="44"/>
            </a:xfrm>
            <a:custGeom>
              <a:avLst/>
              <a:gdLst>
                <a:gd name="T0" fmla="+- 0 3215 3180"/>
                <a:gd name="T1" fmla="*/ T0 w 44"/>
                <a:gd name="T2" fmla="+- 0 4432 4432"/>
                <a:gd name="T3" fmla="*/ 4432 h 44"/>
                <a:gd name="T4" fmla="+- 0 3189 3180"/>
                <a:gd name="T5" fmla="*/ T4 w 44"/>
                <a:gd name="T6" fmla="+- 0 4432 4432"/>
                <a:gd name="T7" fmla="*/ 4432 h 44"/>
                <a:gd name="T8" fmla="+- 0 3180 3180"/>
                <a:gd name="T9" fmla="*/ T8 w 44"/>
                <a:gd name="T10" fmla="+- 0 4441 4432"/>
                <a:gd name="T11" fmla="*/ 4441 h 44"/>
                <a:gd name="T12" fmla="+- 0 3180 3180"/>
                <a:gd name="T13" fmla="*/ T12 w 44"/>
                <a:gd name="T14" fmla="+- 0 4467 4432"/>
                <a:gd name="T15" fmla="*/ 4467 h 44"/>
                <a:gd name="T16" fmla="+- 0 3189 3180"/>
                <a:gd name="T17" fmla="*/ T16 w 44"/>
                <a:gd name="T18" fmla="+- 0 4476 4432"/>
                <a:gd name="T19" fmla="*/ 4476 h 44"/>
                <a:gd name="T20" fmla="+- 0 3215 3180"/>
                <a:gd name="T21" fmla="*/ T20 w 44"/>
                <a:gd name="T22" fmla="+- 0 4476 4432"/>
                <a:gd name="T23" fmla="*/ 4476 h 44"/>
                <a:gd name="T24" fmla="+- 0 3224 3180"/>
                <a:gd name="T25" fmla="*/ T24 w 44"/>
                <a:gd name="T26" fmla="+- 0 4467 4432"/>
                <a:gd name="T27" fmla="*/ 4467 h 44"/>
                <a:gd name="T28" fmla="+- 0 3224 3180"/>
                <a:gd name="T29" fmla="*/ T28 w 44"/>
                <a:gd name="T30" fmla="+- 0 4454 4432"/>
                <a:gd name="T31" fmla="*/ 4454 h 44"/>
                <a:gd name="T32" fmla="+- 0 3224 3180"/>
                <a:gd name="T33" fmla="*/ T32 w 44"/>
                <a:gd name="T34" fmla="+- 0 4441 4432"/>
                <a:gd name="T35" fmla="*/ 4441 h 44"/>
                <a:gd name="T36" fmla="+- 0 3215 3180"/>
                <a:gd name="T37" fmla="*/ T36 w 44"/>
                <a:gd name="T38" fmla="+- 0 4432 4432"/>
                <a:gd name="T39" fmla="*/ 443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4" y="35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docshape186"/>
            <p:cNvSpPr>
              <a:spLocks/>
            </p:cNvSpPr>
            <p:nvPr/>
          </p:nvSpPr>
          <p:spPr bwMode="auto">
            <a:xfrm>
              <a:off x="3180" y="4432"/>
              <a:ext cx="44" cy="44"/>
            </a:xfrm>
            <a:custGeom>
              <a:avLst/>
              <a:gdLst>
                <a:gd name="T0" fmla="+- 0 3224 3180"/>
                <a:gd name="T1" fmla="*/ T0 w 44"/>
                <a:gd name="T2" fmla="+- 0 4454 4432"/>
                <a:gd name="T3" fmla="*/ 4454 h 44"/>
                <a:gd name="T4" fmla="+- 0 3224 3180"/>
                <a:gd name="T5" fmla="*/ T4 w 44"/>
                <a:gd name="T6" fmla="+- 0 4441 4432"/>
                <a:gd name="T7" fmla="*/ 4441 h 44"/>
                <a:gd name="T8" fmla="+- 0 3215 3180"/>
                <a:gd name="T9" fmla="*/ T8 w 44"/>
                <a:gd name="T10" fmla="+- 0 4432 4432"/>
                <a:gd name="T11" fmla="*/ 4432 h 44"/>
                <a:gd name="T12" fmla="+- 0 3202 3180"/>
                <a:gd name="T13" fmla="*/ T12 w 44"/>
                <a:gd name="T14" fmla="+- 0 4432 4432"/>
                <a:gd name="T15" fmla="*/ 4432 h 44"/>
                <a:gd name="T16" fmla="+- 0 3189 3180"/>
                <a:gd name="T17" fmla="*/ T16 w 44"/>
                <a:gd name="T18" fmla="+- 0 4432 4432"/>
                <a:gd name="T19" fmla="*/ 4432 h 44"/>
                <a:gd name="T20" fmla="+- 0 3180 3180"/>
                <a:gd name="T21" fmla="*/ T20 w 44"/>
                <a:gd name="T22" fmla="+- 0 4441 4432"/>
                <a:gd name="T23" fmla="*/ 4441 h 44"/>
                <a:gd name="T24" fmla="+- 0 3180 3180"/>
                <a:gd name="T25" fmla="*/ T24 w 44"/>
                <a:gd name="T26" fmla="+- 0 4454 4432"/>
                <a:gd name="T27" fmla="*/ 4454 h 44"/>
                <a:gd name="T28" fmla="+- 0 3180 3180"/>
                <a:gd name="T29" fmla="*/ T28 w 44"/>
                <a:gd name="T30" fmla="+- 0 4467 4432"/>
                <a:gd name="T31" fmla="*/ 4467 h 44"/>
                <a:gd name="T32" fmla="+- 0 3189 3180"/>
                <a:gd name="T33" fmla="*/ T32 w 44"/>
                <a:gd name="T34" fmla="+- 0 4476 4432"/>
                <a:gd name="T35" fmla="*/ 4476 h 44"/>
                <a:gd name="T36" fmla="+- 0 3202 3180"/>
                <a:gd name="T37" fmla="*/ T36 w 44"/>
                <a:gd name="T38" fmla="+- 0 4476 4432"/>
                <a:gd name="T39" fmla="*/ 4476 h 44"/>
                <a:gd name="T40" fmla="+- 0 3215 3180"/>
                <a:gd name="T41" fmla="*/ T40 w 44"/>
                <a:gd name="T42" fmla="+- 0 4476 4432"/>
                <a:gd name="T43" fmla="*/ 4476 h 44"/>
                <a:gd name="T44" fmla="+- 0 3224 3180"/>
                <a:gd name="T45" fmla="*/ T44 w 44"/>
                <a:gd name="T46" fmla="+- 0 4467 4432"/>
                <a:gd name="T47" fmla="*/ 4467 h 44"/>
                <a:gd name="T48" fmla="+- 0 3224 3180"/>
                <a:gd name="T49" fmla="*/ T48 w 44"/>
                <a:gd name="T50" fmla="+- 0 4454 4432"/>
                <a:gd name="T51" fmla="*/ 445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4" y="35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docshape187"/>
            <p:cNvSpPr>
              <a:spLocks/>
            </p:cNvSpPr>
            <p:nvPr/>
          </p:nvSpPr>
          <p:spPr bwMode="auto">
            <a:xfrm>
              <a:off x="3141" y="4037"/>
              <a:ext cx="44" cy="44"/>
            </a:xfrm>
            <a:custGeom>
              <a:avLst/>
              <a:gdLst>
                <a:gd name="T0" fmla="+- 0 3176 3141"/>
                <a:gd name="T1" fmla="*/ T0 w 44"/>
                <a:gd name="T2" fmla="+- 0 4037 4037"/>
                <a:gd name="T3" fmla="*/ 4037 h 44"/>
                <a:gd name="T4" fmla="+- 0 3150 3141"/>
                <a:gd name="T5" fmla="*/ T4 w 44"/>
                <a:gd name="T6" fmla="+- 0 4037 4037"/>
                <a:gd name="T7" fmla="*/ 4037 h 44"/>
                <a:gd name="T8" fmla="+- 0 3141 3141"/>
                <a:gd name="T9" fmla="*/ T8 w 44"/>
                <a:gd name="T10" fmla="+- 0 4046 4037"/>
                <a:gd name="T11" fmla="*/ 4046 h 44"/>
                <a:gd name="T12" fmla="+- 0 3141 3141"/>
                <a:gd name="T13" fmla="*/ T12 w 44"/>
                <a:gd name="T14" fmla="+- 0 4072 4037"/>
                <a:gd name="T15" fmla="*/ 4072 h 44"/>
                <a:gd name="T16" fmla="+- 0 3150 3141"/>
                <a:gd name="T17" fmla="*/ T16 w 44"/>
                <a:gd name="T18" fmla="+- 0 4080 4037"/>
                <a:gd name="T19" fmla="*/ 4080 h 44"/>
                <a:gd name="T20" fmla="+- 0 3176 3141"/>
                <a:gd name="T21" fmla="*/ T20 w 44"/>
                <a:gd name="T22" fmla="+- 0 4080 4037"/>
                <a:gd name="T23" fmla="*/ 4080 h 44"/>
                <a:gd name="T24" fmla="+- 0 3185 3141"/>
                <a:gd name="T25" fmla="*/ T24 w 44"/>
                <a:gd name="T26" fmla="+- 0 4072 4037"/>
                <a:gd name="T27" fmla="*/ 4072 h 44"/>
                <a:gd name="T28" fmla="+- 0 3185 3141"/>
                <a:gd name="T29" fmla="*/ T28 w 44"/>
                <a:gd name="T30" fmla="+- 0 4059 4037"/>
                <a:gd name="T31" fmla="*/ 4059 h 44"/>
                <a:gd name="T32" fmla="+- 0 3185 3141"/>
                <a:gd name="T33" fmla="*/ T32 w 44"/>
                <a:gd name="T34" fmla="+- 0 4046 4037"/>
                <a:gd name="T35" fmla="*/ 4046 h 44"/>
                <a:gd name="T36" fmla="+- 0 3176 3141"/>
                <a:gd name="T37" fmla="*/ T36 w 44"/>
                <a:gd name="T38" fmla="+- 0 4037 4037"/>
                <a:gd name="T39" fmla="*/ 403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docshape188"/>
            <p:cNvSpPr>
              <a:spLocks/>
            </p:cNvSpPr>
            <p:nvPr/>
          </p:nvSpPr>
          <p:spPr bwMode="auto">
            <a:xfrm>
              <a:off x="3141" y="4037"/>
              <a:ext cx="44" cy="44"/>
            </a:xfrm>
            <a:custGeom>
              <a:avLst/>
              <a:gdLst>
                <a:gd name="T0" fmla="+- 0 3185 3141"/>
                <a:gd name="T1" fmla="*/ T0 w 44"/>
                <a:gd name="T2" fmla="+- 0 4059 4037"/>
                <a:gd name="T3" fmla="*/ 4059 h 44"/>
                <a:gd name="T4" fmla="+- 0 3185 3141"/>
                <a:gd name="T5" fmla="*/ T4 w 44"/>
                <a:gd name="T6" fmla="+- 0 4046 4037"/>
                <a:gd name="T7" fmla="*/ 4046 h 44"/>
                <a:gd name="T8" fmla="+- 0 3176 3141"/>
                <a:gd name="T9" fmla="*/ T8 w 44"/>
                <a:gd name="T10" fmla="+- 0 4037 4037"/>
                <a:gd name="T11" fmla="*/ 4037 h 44"/>
                <a:gd name="T12" fmla="+- 0 3163 3141"/>
                <a:gd name="T13" fmla="*/ T12 w 44"/>
                <a:gd name="T14" fmla="+- 0 4037 4037"/>
                <a:gd name="T15" fmla="*/ 4037 h 44"/>
                <a:gd name="T16" fmla="+- 0 3150 3141"/>
                <a:gd name="T17" fmla="*/ T16 w 44"/>
                <a:gd name="T18" fmla="+- 0 4037 4037"/>
                <a:gd name="T19" fmla="*/ 4037 h 44"/>
                <a:gd name="T20" fmla="+- 0 3141 3141"/>
                <a:gd name="T21" fmla="*/ T20 w 44"/>
                <a:gd name="T22" fmla="+- 0 4046 4037"/>
                <a:gd name="T23" fmla="*/ 4046 h 44"/>
                <a:gd name="T24" fmla="+- 0 3141 3141"/>
                <a:gd name="T25" fmla="*/ T24 w 44"/>
                <a:gd name="T26" fmla="+- 0 4059 4037"/>
                <a:gd name="T27" fmla="*/ 4059 h 44"/>
                <a:gd name="T28" fmla="+- 0 3141 3141"/>
                <a:gd name="T29" fmla="*/ T28 w 44"/>
                <a:gd name="T30" fmla="+- 0 4072 4037"/>
                <a:gd name="T31" fmla="*/ 4072 h 44"/>
                <a:gd name="T32" fmla="+- 0 3150 3141"/>
                <a:gd name="T33" fmla="*/ T32 w 44"/>
                <a:gd name="T34" fmla="+- 0 4080 4037"/>
                <a:gd name="T35" fmla="*/ 4080 h 44"/>
                <a:gd name="T36" fmla="+- 0 3163 3141"/>
                <a:gd name="T37" fmla="*/ T36 w 44"/>
                <a:gd name="T38" fmla="+- 0 4080 4037"/>
                <a:gd name="T39" fmla="*/ 4080 h 44"/>
                <a:gd name="T40" fmla="+- 0 3176 3141"/>
                <a:gd name="T41" fmla="*/ T40 w 44"/>
                <a:gd name="T42" fmla="+- 0 4080 4037"/>
                <a:gd name="T43" fmla="*/ 4080 h 44"/>
                <a:gd name="T44" fmla="+- 0 3185 3141"/>
                <a:gd name="T45" fmla="*/ T44 w 44"/>
                <a:gd name="T46" fmla="+- 0 4072 4037"/>
                <a:gd name="T47" fmla="*/ 4072 h 44"/>
                <a:gd name="T48" fmla="+- 0 3185 3141"/>
                <a:gd name="T49" fmla="*/ T48 w 44"/>
                <a:gd name="T50" fmla="+- 0 4059 4037"/>
                <a:gd name="T51" fmla="*/ 405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docshape189"/>
            <p:cNvSpPr>
              <a:spLocks/>
            </p:cNvSpPr>
            <p:nvPr/>
          </p:nvSpPr>
          <p:spPr bwMode="auto">
            <a:xfrm>
              <a:off x="2910" y="3845"/>
              <a:ext cx="44" cy="44"/>
            </a:xfrm>
            <a:custGeom>
              <a:avLst/>
              <a:gdLst>
                <a:gd name="T0" fmla="+- 0 2945 2910"/>
                <a:gd name="T1" fmla="*/ T0 w 44"/>
                <a:gd name="T2" fmla="+- 0 3845 3845"/>
                <a:gd name="T3" fmla="*/ 3845 h 44"/>
                <a:gd name="T4" fmla="+- 0 2919 2910"/>
                <a:gd name="T5" fmla="*/ T4 w 44"/>
                <a:gd name="T6" fmla="+- 0 3845 3845"/>
                <a:gd name="T7" fmla="*/ 3845 h 44"/>
                <a:gd name="T8" fmla="+- 0 2910 2910"/>
                <a:gd name="T9" fmla="*/ T8 w 44"/>
                <a:gd name="T10" fmla="+- 0 3854 3845"/>
                <a:gd name="T11" fmla="*/ 3854 h 44"/>
                <a:gd name="T12" fmla="+- 0 2910 2910"/>
                <a:gd name="T13" fmla="*/ T12 w 44"/>
                <a:gd name="T14" fmla="+- 0 3880 3845"/>
                <a:gd name="T15" fmla="*/ 3880 h 44"/>
                <a:gd name="T16" fmla="+- 0 2919 2910"/>
                <a:gd name="T17" fmla="*/ T16 w 44"/>
                <a:gd name="T18" fmla="+- 0 3888 3845"/>
                <a:gd name="T19" fmla="*/ 3888 h 44"/>
                <a:gd name="T20" fmla="+- 0 2945 2910"/>
                <a:gd name="T21" fmla="*/ T20 w 44"/>
                <a:gd name="T22" fmla="+- 0 3888 3845"/>
                <a:gd name="T23" fmla="*/ 3888 h 44"/>
                <a:gd name="T24" fmla="+- 0 2954 2910"/>
                <a:gd name="T25" fmla="*/ T24 w 44"/>
                <a:gd name="T26" fmla="+- 0 3880 3845"/>
                <a:gd name="T27" fmla="*/ 3880 h 44"/>
                <a:gd name="T28" fmla="+- 0 2954 2910"/>
                <a:gd name="T29" fmla="*/ T28 w 44"/>
                <a:gd name="T30" fmla="+- 0 3867 3845"/>
                <a:gd name="T31" fmla="*/ 3867 h 44"/>
                <a:gd name="T32" fmla="+- 0 2954 2910"/>
                <a:gd name="T33" fmla="*/ T32 w 44"/>
                <a:gd name="T34" fmla="+- 0 3854 3845"/>
                <a:gd name="T35" fmla="*/ 3854 h 44"/>
                <a:gd name="T36" fmla="+- 0 2945 2910"/>
                <a:gd name="T37" fmla="*/ T36 w 44"/>
                <a:gd name="T38" fmla="+- 0 3845 3845"/>
                <a:gd name="T39" fmla="*/ 384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docshape190"/>
            <p:cNvSpPr>
              <a:spLocks/>
            </p:cNvSpPr>
            <p:nvPr/>
          </p:nvSpPr>
          <p:spPr bwMode="auto">
            <a:xfrm>
              <a:off x="2910" y="3845"/>
              <a:ext cx="44" cy="44"/>
            </a:xfrm>
            <a:custGeom>
              <a:avLst/>
              <a:gdLst>
                <a:gd name="T0" fmla="+- 0 2954 2910"/>
                <a:gd name="T1" fmla="*/ T0 w 44"/>
                <a:gd name="T2" fmla="+- 0 3867 3845"/>
                <a:gd name="T3" fmla="*/ 3867 h 44"/>
                <a:gd name="T4" fmla="+- 0 2954 2910"/>
                <a:gd name="T5" fmla="*/ T4 w 44"/>
                <a:gd name="T6" fmla="+- 0 3854 3845"/>
                <a:gd name="T7" fmla="*/ 3854 h 44"/>
                <a:gd name="T8" fmla="+- 0 2945 2910"/>
                <a:gd name="T9" fmla="*/ T8 w 44"/>
                <a:gd name="T10" fmla="+- 0 3845 3845"/>
                <a:gd name="T11" fmla="*/ 3845 h 44"/>
                <a:gd name="T12" fmla="+- 0 2932 2910"/>
                <a:gd name="T13" fmla="*/ T12 w 44"/>
                <a:gd name="T14" fmla="+- 0 3845 3845"/>
                <a:gd name="T15" fmla="*/ 3845 h 44"/>
                <a:gd name="T16" fmla="+- 0 2919 2910"/>
                <a:gd name="T17" fmla="*/ T16 w 44"/>
                <a:gd name="T18" fmla="+- 0 3845 3845"/>
                <a:gd name="T19" fmla="*/ 3845 h 44"/>
                <a:gd name="T20" fmla="+- 0 2910 2910"/>
                <a:gd name="T21" fmla="*/ T20 w 44"/>
                <a:gd name="T22" fmla="+- 0 3854 3845"/>
                <a:gd name="T23" fmla="*/ 3854 h 44"/>
                <a:gd name="T24" fmla="+- 0 2910 2910"/>
                <a:gd name="T25" fmla="*/ T24 w 44"/>
                <a:gd name="T26" fmla="+- 0 3867 3845"/>
                <a:gd name="T27" fmla="*/ 3867 h 44"/>
                <a:gd name="T28" fmla="+- 0 2910 2910"/>
                <a:gd name="T29" fmla="*/ T28 w 44"/>
                <a:gd name="T30" fmla="+- 0 3880 3845"/>
                <a:gd name="T31" fmla="*/ 3880 h 44"/>
                <a:gd name="T32" fmla="+- 0 2919 2910"/>
                <a:gd name="T33" fmla="*/ T32 w 44"/>
                <a:gd name="T34" fmla="+- 0 3888 3845"/>
                <a:gd name="T35" fmla="*/ 3888 h 44"/>
                <a:gd name="T36" fmla="+- 0 2932 2910"/>
                <a:gd name="T37" fmla="*/ T36 w 44"/>
                <a:gd name="T38" fmla="+- 0 3888 3845"/>
                <a:gd name="T39" fmla="*/ 3888 h 44"/>
                <a:gd name="T40" fmla="+- 0 2945 2910"/>
                <a:gd name="T41" fmla="*/ T40 w 44"/>
                <a:gd name="T42" fmla="+- 0 3888 3845"/>
                <a:gd name="T43" fmla="*/ 3888 h 44"/>
                <a:gd name="T44" fmla="+- 0 2954 2910"/>
                <a:gd name="T45" fmla="*/ T44 w 44"/>
                <a:gd name="T46" fmla="+- 0 3880 3845"/>
                <a:gd name="T47" fmla="*/ 3880 h 44"/>
                <a:gd name="T48" fmla="+- 0 2954 2910"/>
                <a:gd name="T49" fmla="*/ T48 w 44"/>
                <a:gd name="T50" fmla="+- 0 3867 3845"/>
                <a:gd name="T51" fmla="*/ 386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docshape191"/>
            <p:cNvSpPr>
              <a:spLocks/>
            </p:cNvSpPr>
            <p:nvPr/>
          </p:nvSpPr>
          <p:spPr bwMode="auto">
            <a:xfrm>
              <a:off x="3361" y="4423"/>
              <a:ext cx="44" cy="44"/>
            </a:xfrm>
            <a:custGeom>
              <a:avLst/>
              <a:gdLst>
                <a:gd name="T0" fmla="+- 0 3396 3362"/>
                <a:gd name="T1" fmla="*/ T0 w 44"/>
                <a:gd name="T2" fmla="+- 0 4424 4424"/>
                <a:gd name="T3" fmla="*/ 4424 h 44"/>
                <a:gd name="T4" fmla="+- 0 3370 3362"/>
                <a:gd name="T5" fmla="*/ T4 w 44"/>
                <a:gd name="T6" fmla="+- 0 4424 4424"/>
                <a:gd name="T7" fmla="*/ 4424 h 44"/>
                <a:gd name="T8" fmla="+- 0 3362 3362"/>
                <a:gd name="T9" fmla="*/ T8 w 44"/>
                <a:gd name="T10" fmla="+- 0 4432 4424"/>
                <a:gd name="T11" fmla="*/ 4432 h 44"/>
                <a:gd name="T12" fmla="+- 0 3362 3362"/>
                <a:gd name="T13" fmla="*/ T12 w 44"/>
                <a:gd name="T14" fmla="+- 0 4458 4424"/>
                <a:gd name="T15" fmla="*/ 4458 h 44"/>
                <a:gd name="T16" fmla="+- 0 3370 3362"/>
                <a:gd name="T17" fmla="*/ T16 w 44"/>
                <a:gd name="T18" fmla="+- 0 4467 4424"/>
                <a:gd name="T19" fmla="*/ 4467 h 44"/>
                <a:gd name="T20" fmla="+- 0 3396 3362"/>
                <a:gd name="T21" fmla="*/ T20 w 44"/>
                <a:gd name="T22" fmla="+- 0 4467 4424"/>
                <a:gd name="T23" fmla="*/ 4467 h 44"/>
                <a:gd name="T24" fmla="+- 0 3405 3362"/>
                <a:gd name="T25" fmla="*/ T24 w 44"/>
                <a:gd name="T26" fmla="+- 0 4458 4424"/>
                <a:gd name="T27" fmla="*/ 4458 h 44"/>
                <a:gd name="T28" fmla="+- 0 3405 3362"/>
                <a:gd name="T29" fmla="*/ T28 w 44"/>
                <a:gd name="T30" fmla="+- 0 4445 4424"/>
                <a:gd name="T31" fmla="*/ 4445 h 44"/>
                <a:gd name="T32" fmla="+- 0 3405 3362"/>
                <a:gd name="T33" fmla="*/ T32 w 44"/>
                <a:gd name="T34" fmla="+- 0 4432 4424"/>
                <a:gd name="T35" fmla="*/ 4432 h 44"/>
                <a:gd name="T36" fmla="+- 0 3396 3362"/>
                <a:gd name="T37" fmla="*/ T36 w 44"/>
                <a:gd name="T38" fmla="+- 0 4424 4424"/>
                <a:gd name="T39" fmla="*/ 442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docshape192"/>
            <p:cNvSpPr>
              <a:spLocks/>
            </p:cNvSpPr>
            <p:nvPr/>
          </p:nvSpPr>
          <p:spPr bwMode="auto">
            <a:xfrm>
              <a:off x="3361" y="4423"/>
              <a:ext cx="44" cy="44"/>
            </a:xfrm>
            <a:custGeom>
              <a:avLst/>
              <a:gdLst>
                <a:gd name="T0" fmla="+- 0 3405 3362"/>
                <a:gd name="T1" fmla="*/ T0 w 44"/>
                <a:gd name="T2" fmla="+- 0 4445 4424"/>
                <a:gd name="T3" fmla="*/ 4445 h 44"/>
                <a:gd name="T4" fmla="+- 0 3405 3362"/>
                <a:gd name="T5" fmla="*/ T4 w 44"/>
                <a:gd name="T6" fmla="+- 0 4432 4424"/>
                <a:gd name="T7" fmla="*/ 4432 h 44"/>
                <a:gd name="T8" fmla="+- 0 3396 3362"/>
                <a:gd name="T9" fmla="*/ T8 w 44"/>
                <a:gd name="T10" fmla="+- 0 4424 4424"/>
                <a:gd name="T11" fmla="*/ 4424 h 44"/>
                <a:gd name="T12" fmla="+- 0 3383 3362"/>
                <a:gd name="T13" fmla="*/ T12 w 44"/>
                <a:gd name="T14" fmla="+- 0 4424 4424"/>
                <a:gd name="T15" fmla="*/ 4424 h 44"/>
                <a:gd name="T16" fmla="+- 0 3370 3362"/>
                <a:gd name="T17" fmla="*/ T16 w 44"/>
                <a:gd name="T18" fmla="+- 0 4424 4424"/>
                <a:gd name="T19" fmla="*/ 4424 h 44"/>
                <a:gd name="T20" fmla="+- 0 3362 3362"/>
                <a:gd name="T21" fmla="*/ T20 w 44"/>
                <a:gd name="T22" fmla="+- 0 4432 4424"/>
                <a:gd name="T23" fmla="*/ 4432 h 44"/>
                <a:gd name="T24" fmla="+- 0 3362 3362"/>
                <a:gd name="T25" fmla="*/ T24 w 44"/>
                <a:gd name="T26" fmla="+- 0 4445 4424"/>
                <a:gd name="T27" fmla="*/ 4445 h 44"/>
                <a:gd name="T28" fmla="+- 0 3362 3362"/>
                <a:gd name="T29" fmla="*/ T28 w 44"/>
                <a:gd name="T30" fmla="+- 0 4458 4424"/>
                <a:gd name="T31" fmla="*/ 4458 h 44"/>
                <a:gd name="T32" fmla="+- 0 3370 3362"/>
                <a:gd name="T33" fmla="*/ T32 w 44"/>
                <a:gd name="T34" fmla="+- 0 4467 4424"/>
                <a:gd name="T35" fmla="*/ 4467 h 44"/>
                <a:gd name="T36" fmla="+- 0 3383 3362"/>
                <a:gd name="T37" fmla="*/ T36 w 44"/>
                <a:gd name="T38" fmla="+- 0 4467 4424"/>
                <a:gd name="T39" fmla="*/ 4467 h 44"/>
                <a:gd name="T40" fmla="+- 0 3396 3362"/>
                <a:gd name="T41" fmla="*/ T40 w 44"/>
                <a:gd name="T42" fmla="+- 0 4467 4424"/>
                <a:gd name="T43" fmla="*/ 4467 h 44"/>
                <a:gd name="T44" fmla="+- 0 3405 3362"/>
                <a:gd name="T45" fmla="*/ T44 w 44"/>
                <a:gd name="T46" fmla="+- 0 4458 4424"/>
                <a:gd name="T47" fmla="*/ 4458 h 44"/>
                <a:gd name="T48" fmla="+- 0 3405 3362"/>
                <a:gd name="T49" fmla="*/ T48 w 44"/>
                <a:gd name="T50" fmla="+- 0 4445 4424"/>
                <a:gd name="T51" fmla="*/ 444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docshape193"/>
            <p:cNvSpPr>
              <a:spLocks/>
            </p:cNvSpPr>
            <p:nvPr/>
          </p:nvSpPr>
          <p:spPr bwMode="auto">
            <a:xfrm>
              <a:off x="2901" y="4423"/>
              <a:ext cx="44" cy="44"/>
            </a:xfrm>
            <a:custGeom>
              <a:avLst/>
              <a:gdLst>
                <a:gd name="T0" fmla="+- 0 2936 2902"/>
                <a:gd name="T1" fmla="*/ T0 w 44"/>
                <a:gd name="T2" fmla="+- 0 4424 4424"/>
                <a:gd name="T3" fmla="*/ 4424 h 44"/>
                <a:gd name="T4" fmla="+- 0 2910 2902"/>
                <a:gd name="T5" fmla="*/ T4 w 44"/>
                <a:gd name="T6" fmla="+- 0 4424 4424"/>
                <a:gd name="T7" fmla="*/ 4424 h 44"/>
                <a:gd name="T8" fmla="+- 0 2902 2902"/>
                <a:gd name="T9" fmla="*/ T8 w 44"/>
                <a:gd name="T10" fmla="+- 0 4432 4424"/>
                <a:gd name="T11" fmla="*/ 4432 h 44"/>
                <a:gd name="T12" fmla="+- 0 2902 2902"/>
                <a:gd name="T13" fmla="*/ T12 w 44"/>
                <a:gd name="T14" fmla="+- 0 4458 4424"/>
                <a:gd name="T15" fmla="*/ 4458 h 44"/>
                <a:gd name="T16" fmla="+- 0 2910 2902"/>
                <a:gd name="T17" fmla="*/ T16 w 44"/>
                <a:gd name="T18" fmla="+- 0 4467 4424"/>
                <a:gd name="T19" fmla="*/ 4467 h 44"/>
                <a:gd name="T20" fmla="+- 0 2936 2902"/>
                <a:gd name="T21" fmla="*/ T20 w 44"/>
                <a:gd name="T22" fmla="+- 0 4467 4424"/>
                <a:gd name="T23" fmla="*/ 4467 h 44"/>
                <a:gd name="T24" fmla="+- 0 2945 2902"/>
                <a:gd name="T25" fmla="*/ T24 w 44"/>
                <a:gd name="T26" fmla="+- 0 4458 4424"/>
                <a:gd name="T27" fmla="*/ 4458 h 44"/>
                <a:gd name="T28" fmla="+- 0 2945 2902"/>
                <a:gd name="T29" fmla="*/ T28 w 44"/>
                <a:gd name="T30" fmla="+- 0 4445 4424"/>
                <a:gd name="T31" fmla="*/ 4445 h 44"/>
                <a:gd name="T32" fmla="+- 0 2945 2902"/>
                <a:gd name="T33" fmla="*/ T32 w 44"/>
                <a:gd name="T34" fmla="+- 0 4432 4424"/>
                <a:gd name="T35" fmla="*/ 4432 h 44"/>
                <a:gd name="T36" fmla="+- 0 2936 2902"/>
                <a:gd name="T37" fmla="*/ T36 w 44"/>
                <a:gd name="T38" fmla="+- 0 4424 4424"/>
                <a:gd name="T39" fmla="*/ 442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docshape194"/>
            <p:cNvSpPr>
              <a:spLocks/>
            </p:cNvSpPr>
            <p:nvPr/>
          </p:nvSpPr>
          <p:spPr bwMode="auto">
            <a:xfrm>
              <a:off x="2901" y="4423"/>
              <a:ext cx="44" cy="44"/>
            </a:xfrm>
            <a:custGeom>
              <a:avLst/>
              <a:gdLst>
                <a:gd name="T0" fmla="+- 0 2945 2902"/>
                <a:gd name="T1" fmla="*/ T0 w 44"/>
                <a:gd name="T2" fmla="+- 0 4445 4424"/>
                <a:gd name="T3" fmla="*/ 4445 h 44"/>
                <a:gd name="T4" fmla="+- 0 2945 2902"/>
                <a:gd name="T5" fmla="*/ T4 w 44"/>
                <a:gd name="T6" fmla="+- 0 4432 4424"/>
                <a:gd name="T7" fmla="*/ 4432 h 44"/>
                <a:gd name="T8" fmla="+- 0 2936 2902"/>
                <a:gd name="T9" fmla="*/ T8 w 44"/>
                <a:gd name="T10" fmla="+- 0 4424 4424"/>
                <a:gd name="T11" fmla="*/ 4424 h 44"/>
                <a:gd name="T12" fmla="+- 0 2923 2902"/>
                <a:gd name="T13" fmla="*/ T12 w 44"/>
                <a:gd name="T14" fmla="+- 0 4424 4424"/>
                <a:gd name="T15" fmla="*/ 4424 h 44"/>
                <a:gd name="T16" fmla="+- 0 2910 2902"/>
                <a:gd name="T17" fmla="*/ T16 w 44"/>
                <a:gd name="T18" fmla="+- 0 4424 4424"/>
                <a:gd name="T19" fmla="*/ 4424 h 44"/>
                <a:gd name="T20" fmla="+- 0 2902 2902"/>
                <a:gd name="T21" fmla="*/ T20 w 44"/>
                <a:gd name="T22" fmla="+- 0 4432 4424"/>
                <a:gd name="T23" fmla="*/ 4432 h 44"/>
                <a:gd name="T24" fmla="+- 0 2902 2902"/>
                <a:gd name="T25" fmla="*/ T24 w 44"/>
                <a:gd name="T26" fmla="+- 0 4445 4424"/>
                <a:gd name="T27" fmla="*/ 4445 h 44"/>
                <a:gd name="T28" fmla="+- 0 2902 2902"/>
                <a:gd name="T29" fmla="*/ T28 w 44"/>
                <a:gd name="T30" fmla="+- 0 4458 4424"/>
                <a:gd name="T31" fmla="*/ 4458 h 44"/>
                <a:gd name="T32" fmla="+- 0 2910 2902"/>
                <a:gd name="T33" fmla="*/ T32 w 44"/>
                <a:gd name="T34" fmla="+- 0 4467 4424"/>
                <a:gd name="T35" fmla="*/ 4467 h 44"/>
                <a:gd name="T36" fmla="+- 0 2923 2902"/>
                <a:gd name="T37" fmla="*/ T36 w 44"/>
                <a:gd name="T38" fmla="+- 0 4467 4424"/>
                <a:gd name="T39" fmla="*/ 4467 h 44"/>
                <a:gd name="T40" fmla="+- 0 2936 2902"/>
                <a:gd name="T41" fmla="*/ T40 w 44"/>
                <a:gd name="T42" fmla="+- 0 4467 4424"/>
                <a:gd name="T43" fmla="*/ 4467 h 44"/>
                <a:gd name="T44" fmla="+- 0 2945 2902"/>
                <a:gd name="T45" fmla="*/ T44 w 44"/>
                <a:gd name="T46" fmla="+- 0 4458 4424"/>
                <a:gd name="T47" fmla="*/ 4458 h 44"/>
                <a:gd name="T48" fmla="+- 0 2945 2902"/>
                <a:gd name="T49" fmla="*/ T48 w 44"/>
                <a:gd name="T50" fmla="+- 0 4445 4424"/>
                <a:gd name="T51" fmla="*/ 444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docshape195"/>
            <p:cNvSpPr>
              <a:spLocks/>
            </p:cNvSpPr>
            <p:nvPr/>
          </p:nvSpPr>
          <p:spPr bwMode="auto">
            <a:xfrm>
              <a:off x="2770" y="4274"/>
              <a:ext cx="44" cy="44"/>
            </a:xfrm>
            <a:custGeom>
              <a:avLst/>
              <a:gdLst>
                <a:gd name="T0" fmla="+- 0 2805 2770"/>
                <a:gd name="T1" fmla="*/ T0 w 44"/>
                <a:gd name="T2" fmla="+- 0 4275 4275"/>
                <a:gd name="T3" fmla="*/ 4275 h 44"/>
                <a:gd name="T4" fmla="+- 0 2779 2770"/>
                <a:gd name="T5" fmla="*/ T4 w 44"/>
                <a:gd name="T6" fmla="+- 0 4275 4275"/>
                <a:gd name="T7" fmla="*/ 4275 h 44"/>
                <a:gd name="T8" fmla="+- 0 2770 2770"/>
                <a:gd name="T9" fmla="*/ T8 w 44"/>
                <a:gd name="T10" fmla="+- 0 4283 4275"/>
                <a:gd name="T11" fmla="*/ 4283 h 44"/>
                <a:gd name="T12" fmla="+- 0 2770 2770"/>
                <a:gd name="T13" fmla="*/ T12 w 44"/>
                <a:gd name="T14" fmla="+- 0 4309 4275"/>
                <a:gd name="T15" fmla="*/ 4309 h 44"/>
                <a:gd name="T16" fmla="+- 0 2779 2770"/>
                <a:gd name="T17" fmla="*/ T16 w 44"/>
                <a:gd name="T18" fmla="+- 0 4318 4275"/>
                <a:gd name="T19" fmla="*/ 4318 h 44"/>
                <a:gd name="T20" fmla="+- 0 2805 2770"/>
                <a:gd name="T21" fmla="*/ T20 w 44"/>
                <a:gd name="T22" fmla="+- 0 4318 4275"/>
                <a:gd name="T23" fmla="*/ 4318 h 44"/>
                <a:gd name="T24" fmla="+- 0 2813 2770"/>
                <a:gd name="T25" fmla="*/ T24 w 44"/>
                <a:gd name="T26" fmla="+- 0 4309 4275"/>
                <a:gd name="T27" fmla="*/ 4309 h 44"/>
                <a:gd name="T28" fmla="+- 0 2813 2770"/>
                <a:gd name="T29" fmla="*/ T28 w 44"/>
                <a:gd name="T30" fmla="+- 0 4296 4275"/>
                <a:gd name="T31" fmla="*/ 4296 h 44"/>
                <a:gd name="T32" fmla="+- 0 2813 2770"/>
                <a:gd name="T33" fmla="*/ T32 w 44"/>
                <a:gd name="T34" fmla="+- 0 4283 4275"/>
                <a:gd name="T35" fmla="*/ 4283 h 44"/>
                <a:gd name="T36" fmla="+- 0 2805 2770"/>
                <a:gd name="T37" fmla="*/ T36 w 44"/>
                <a:gd name="T38" fmla="+- 0 4275 4275"/>
                <a:gd name="T39" fmla="*/ 427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docshape196"/>
            <p:cNvSpPr>
              <a:spLocks/>
            </p:cNvSpPr>
            <p:nvPr/>
          </p:nvSpPr>
          <p:spPr bwMode="auto">
            <a:xfrm>
              <a:off x="2770" y="4274"/>
              <a:ext cx="44" cy="44"/>
            </a:xfrm>
            <a:custGeom>
              <a:avLst/>
              <a:gdLst>
                <a:gd name="T0" fmla="+- 0 2813 2770"/>
                <a:gd name="T1" fmla="*/ T0 w 44"/>
                <a:gd name="T2" fmla="+- 0 4296 4275"/>
                <a:gd name="T3" fmla="*/ 4296 h 44"/>
                <a:gd name="T4" fmla="+- 0 2813 2770"/>
                <a:gd name="T5" fmla="*/ T4 w 44"/>
                <a:gd name="T6" fmla="+- 0 4283 4275"/>
                <a:gd name="T7" fmla="*/ 4283 h 44"/>
                <a:gd name="T8" fmla="+- 0 2805 2770"/>
                <a:gd name="T9" fmla="*/ T8 w 44"/>
                <a:gd name="T10" fmla="+- 0 4275 4275"/>
                <a:gd name="T11" fmla="*/ 4275 h 44"/>
                <a:gd name="T12" fmla="+- 0 2792 2770"/>
                <a:gd name="T13" fmla="*/ T12 w 44"/>
                <a:gd name="T14" fmla="+- 0 4275 4275"/>
                <a:gd name="T15" fmla="*/ 4275 h 44"/>
                <a:gd name="T16" fmla="+- 0 2779 2770"/>
                <a:gd name="T17" fmla="*/ T16 w 44"/>
                <a:gd name="T18" fmla="+- 0 4275 4275"/>
                <a:gd name="T19" fmla="*/ 4275 h 44"/>
                <a:gd name="T20" fmla="+- 0 2770 2770"/>
                <a:gd name="T21" fmla="*/ T20 w 44"/>
                <a:gd name="T22" fmla="+- 0 4283 4275"/>
                <a:gd name="T23" fmla="*/ 4283 h 44"/>
                <a:gd name="T24" fmla="+- 0 2770 2770"/>
                <a:gd name="T25" fmla="*/ T24 w 44"/>
                <a:gd name="T26" fmla="+- 0 4296 4275"/>
                <a:gd name="T27" fmla="*/ 4296 h 44"/>
                <a:gd name="T28" fmla="+- 0 2770 2770"/>
                <a:gd name="T29" fmla="*/ T28 w 44"/>
                <a:gd name="T30" fmla="+- 0 4309 4275"/>
                <a:gd name="T31" fmla="*/ 4309 h 44"/>
                <a:gd name="T32" fmla="+- 0 2779 2770"/>
                <a:gd name="T33" fmla="*/ T32 w 44"/>
                <a:gd name="T34" fmla="+- 0 4318 4275"/>
                <a:gd name="T35" fmla="*/ 4318 h 44"/>
                <a:gd name="T36" fmla="+- 0 2792 2770"/>
                <a:gd name="T37" fmla="*/ T36 w 44"/>
                <a:gd name="T38" fmla="+- 0 4318 4275"/>
                <a:gd name="T39" fmla="*/ 4318 h 44"/>
                <a:gd name="T40" fmla="+- 0 2805 2770"/>
                <a:gd name="T41" fmla="*/ T40 w 44"/>
                <a:gd name="T42" fmla="+- 0 4318 4275"/>
                <a:gd name="T43" fmla="*/ 4318 h 44"/>
                <a:gd name="T44" fmla="+- 0 2813 2770"/>
                <a:gd name="T45" fmla="*/ T44 w 44"/>
                <a:gd name="T46" fmla="+- 0 4309 4275"/>
                <a:gd name="T47" fmla="*/ 4309 h 44"/>
                <a:gd name="T48" fmla="+- 0 2813 2770"/>
                <a:gd name="T49" fmla="*/ T48 w 44"/>
                <a:gd name="T50" fmla="+- 0 4296 4275"/>
                <a:gd name="T51" fmla="*/ 429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docshape197"/>
            <p:cNvSpPr>
              <a:spLocks/>
            </p:cNvSpPr>
            <p:nvPr/>
          </p:nvSpPr>
          <p:spPr bwMode="auto">
            <a:xfrm>
              <a:off x="2761" y="4043"/>
              <a:ext cx="44" cy="44"/>
            </a:xfrm>
            <a:custGeom>
              <a:avLst/>
              <a:gdLst>
                <a:gd name="T0" fmla="+- 0 2796 2761"/>
                <a:gd name="T1" fmla="*/ T0 w 44"/>
                <a:gd name="T2" fmla="+- 0 4044 4044"/>
                <a:gd name="T3" fmla="*/ 4044 h 44"/>
                <a:gd name="T4" fmla="+- 0 2770 2761"/>
                <a:gd name="T5" fmla="*/ T4 w 44"/>
                <a:gd name="T6" fmla="+- 0 4044 4044"/>
                <a:gd name="T7" fmla="*/ 4044 h 44"/>
                <a:gd name="T8" fmla="+- 0 2761 2761"/>
                <a:gd name="T9" fmla="*/ T8 w 44"/>
                <a:gd name="T10" fmla="+- 0 4052 4044"/>
                <a:gd name="T11" fmla="*/ 4052 h 44"/>
                <a:gd name="T12" fmla="+- 0 2761 2761"/>
                <a:gd name="T13" fmla="*/ T12 w 44"/>
                <a:gd name="T14" fmla="+- 0 4078 4044"/>
                <a:gd name="T15" fmla="*/ 4078 h 44"/>
                <a:gd name="T16" fmla="+- 0 2770 2761"/>
                <a:gd name="T17" fmla="*/ T16 w 44"/>
                <a:gd name="T18" fmla="+- 0 4087 4044"/>
                <a:gd name="T19" fmla="*/ 4087 h 44"/>
                <a:gd name="T20" fmla="+- 0 2796 2761"/>
                <a:gd name="T21" fmla="*/ T20 w 44"/>
                <a:gd name="T22" fmla="+- 0 4087 4044"/>
                <a:gd name="T23" fmla="*/ 4087 h 44"/>
                <a:gd name="T24" fmla="+- 0 2805 2761"/>
                <a:gd name="T25" fmla="*/ T24 w 44"/>
                <a:gd name="T26" fmla="+- 0 4078 4044"/>
                <a:gd name="T27" fmla="*/ 4078 h 44"/>
                <a:gd name="T28" fmla="+- 0 2805 2761"/>
                <a:gd name="T29" fmla="*/ T28 w 44"/>
                <a:gd name="T30" fmla="+- 0 4065 4044"/>
                <a:gd name="T31" fmla="*/ 4065 h 44"/>
                <a:gd name="T32" fmla="+- 0 2805 2761"/>
                <a:gd name="T33" fmla="*/ T32 w 44"/>
                <a:gd name="T34" fmla="+- 0 4052 4044"/>
                <a:gd name="T35" fmla="*/ 4052 h 44"/>
                <a:gd name="T36" fmla="+- 0 2796 2761"/>
                <a:gd name="T37" fmla="*/ T36 w 44"/>
                <a:gd name="T38" fmla="+- 0 4044 4044"/>
                <a:gd name="T39" fmla="*/ 404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lnTo>
                    <a:pt x="44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docshape198"/>
            <p:cNvSpPr>
              <a:spLocks/>
            </p:cNvSpPr>
            <p:nvPr/>
          </p:nvSpPr>
          <p:spPr bwMode="auto">
            <a:xfrm>
              <a:off x="2761" y="4043"/>
              <a:ext cx="44" cy="44"/>
            </a:xfrm>
            <a:custGeom>
              <a:avLst/>
              <a:gdLst>
                <a:gd name="T0" fmla="+- 0 2805 2761"/>
                <a:gd name="T1" fmla="*/ T0 w 44"/>
                <a:gd name="T2" fmla="+- 0 4065 4044"/>
                <a:gd name="T3" fmla="*/ 4065 h 44"/>
                <a:gd name="T4" fmla="+- 0 2805 2761"/>
                <a:gd name="T5" fmla="*/ T4 w 44"/>
                <a:gd name="T6" fmla="+- 0 4052 4044"/>
                <a:gd name="T7" fmla="*/ 4052 h 44"/>
                <a:gd name="T8" fmla="+- 0 2796 2761"/>
                <a:gd name="T9" fmla="*/ T8 w 44"/>
                <a:gd name="T10" fmla="+- 0 4044 4044"/>
                <a:gd name="T11" fmla="*/ 4044 h 44"/>
                <a:gd name="T12" fmla="+- 0 2783 2761"/>
                <a:gd name="T13" fmla="*/ T12 w 44"/>
                <a:gd name="T14" fmla="+- 0 4044 4044"/>
                <a:gd name="T15" fmla="*/ 4044 h 44"/>
                <a:gd name="T16" fmla="+- 0 2770 2761"/>
                <a:gd name="T17" fmla="*/ T16 w 44"/>
                <a:gd name="T18" fmla="+- 0 4044 4044"/>
                <a:gd name="T19" fmla="*/ 4044 h 44"/>
                <a:gd name="T20" fmla="+- 0 2761 2761"/>
                <a:gd name="T21" fmla="*/ T20 w 44"/>
                <a:gd name="T22" fmla="+- 0 4052 4044"/>
                <a:gd name="T23" fmla="*/ 4052 h 44"/>
                <a:gd name="T24" fmla="+- 0 2761 2761"/>
                <a:gd name="T25" fmla="*/ T24 w 44"/>
                <a:gd name="T26" fmla="+- 0 4065 4044"/>
                <a:gd name="T27" fmla="*/ 4065 h 44"/>
                <a:gd name="T28" fmla="+- 0 2761 2761"/>
                <a:gd name="T29" fmla="*/ T28 w 44"/>
                <a:gd name="T30" fmla="+- 0 4078 4044"/>
                <a:gd name="T31" fmla="*/ 4078 h 44"/>
                <a:gd name="T32" fmla="+- 0 2770 2761"/>
                <a:gd name="T33" fmla="*/ T32 w 44"/>
                <a:gd name="T34" fmla="+- 0 4087 4044"/>
                <a:gd name="T35" fmla="*/ 4087 h 44"/>
                <a:gd name="T36" fmla="+- 0 2783 2761"/>
                <a:gd name="T37" fmla="*/ T36 w 44"/>
                <a:gd name="T38" fmla="+- 0 4087 4044"/>
                <a:gd name="T39" fmla="*/ 4087 h 44"/>
                <a:gd name="T40" fmla="+- 0 2796 2761"/>
                <a:gd name="T41" fmla="*/ T40 w 44"/>
                <a:gd name="T42" fmla="+- 0 4087 4044"/>
                <a:gd name="T43" fmla="*/ 4087 h 44"/>
                <a:gd name="T44" fmla="+- 0 2805 2761"/>
                <a:gd name="T45" fmla="*/ T44 w 44"/>
                <a:gd name="T46" fmla="+- 0 4078 4044"/>
                <a:gd name="T47" fmla="*/ 4078 h 44"/>
                <a:gd name="T48" fmla="+- 0 2805 2761"/>
                <a:gd name="T49" fmla="*/ T48 w 44"/>
                <a:gd name="T50" fmla="+- 0 4065 4044"/>
                <a:gd name="T51" fmla="*/ 406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1"/>
                  </a:moveTo>
                  <a:lnTo>
                    <a:pt x="44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docshape199"/>
            <p:cNvSpPr>
              <a:spLocks/>
            </p:cNvSpPr>
            <p:nvPr/>
          </p:nvSpPr>
          <p:spPr bwMode="auto">
            <a:xfrm>
              <a:off x="2778" y="3713"/>
              <a:ext cx="44" cy="44"/>
            </a:xfrm>
            <a:custGeom>
              <a:avLst/>
              <a:gdLst>
                <a:gd name="T0" fmla="+- 0 2813 2779"/>
                <a:gd name="T1" fmla="*/ T0 w 44"/>
                <a:gd name="T2" fmla="+- 0 3713 3713"/>
                <a:gd name="T3" fmla="*/ 3713 h 44"/>
                <a:gd name="T4" fmla="+- 0 2787 2779"/>
                <a:gd name="T5" fmla="*/ T4 w 44"/>
                <a:gd name="T6" fmla="+- 0 3713 3713"/>
                <a:gd name="T7" fmla="*/ 3713 h 44"/>
                <a:gd name="T8" fmla="+- 0 2779 2779"/>
                <a:gd name="T9" fmla="*/ T8 w 44"/>
                <a:gd name="T10" fmla="+- 0 3722 3713"/>
                <a:gd name="T11" fmla="*/ 3722 h 44"/>
                <a:gd name="T12" fmla="+- 0 2779 2779"/>
                <a:gd name="T13" fmla="*/ T12 w 44"/>
                <a:gd name="T14" fmla="+- 0 3748 3713"/>
                <a:gd name="T15" fmla="*/ 3748 h 44"/>
                <a:gd name="T16" fmla="+- 0 2787 2779"/>
                <a:gd name="T17" fmla="*/ T16 w 44"/>
                <a:gd name="T18" fmla="+- 0 3756 3713"/>
                <a:gd name="T19" fmla="*/ 3756 h 44"/>
                <a:gd name="T20" fmla="+- 0 2813 2779"/>
                <a:gd name="T21" fmla="*/ T20 w 44"/>
                <a:gd name="T22" fmla="+- 0 3756 3713"/>
                <a:gd name="T23" fmla="*/ 3756 h 44"/>
                <a:gd name="T24" fmla="+- 0 2822 2779"/>
                <a:gd name="T25" fmla="*/ T24 w 44"/>
                <a:gd name="T26" fmla="+- 0 3748 3713"/>
                <a:gd name="T27" fmla="*/ 3748 h 44"/>
                <a:gd name="T28" fmla="+- 0 2822 2779"/>
                <a:gd name="T29" fmla="*/ T28 w 44"/>
                <a:gd name="T30" fmla="+- 0 3735 3713"/>
                <a:gd name="T31" fmla="*/ 3735 h 44"/>
                <a:gd name="T32" fmla="+- 0 2822 2779"/>
                <a:gd name="T33" fmla="*/ T32 w 44"/>
                <a:gd name="T34" fmla="+- 0 3722 3713"/>
                <a:gd name="T35" fmla="*/ 3722 h 44"/>
                <a:gd name="T36" fmla="+- 0 2813 2779"/>
                <a:gd name="T37" fmla="*/ T36 w 44"/>
                <a:gd name="T38" fmla="+- 0 3713 3713"/>
                <a:gd name="T39" fmla="*/ 371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docshape200"/>
            <p:cNvSpPr>
              <a:spLocks/>
            </p:cNvSpPr>
            <p:nvPr/>
          </p:nvSpPr>
          <p:spPr bwMode="auto">
            <a:xfrm>
              <a:off x="2778" y="3713"/>
              <a:ext cx="44" cy="44"/>
            </a:xfrm>
            <a:custGeom>
              <a:avLst/>
              <a:gdLst>
                <a:gd name="T0" fmla="+- 0 2822 2779"/>
                <a:gd name="T1" fmla="*/ T0 w 44"/>
                <a:gd name="T2" fmla="+- 0 3735 3713"/>
                <a:gd name="T3" fmla="*/ 3735 h 44"/>
                <a:gd name="T4" fmla="+- 0 2822 2779"/>
                <a:gd name="T5" fmla="*/ T4 w 44"/>
                <a:gd name="T6" fmla="+- 0 3722 3713"/>
                <a:gd name="T7" fmla="*/ 3722 h 44"/>
                <a:gd name="T8" fmla="+- 0 2813 2779"/>
                <a:gd name="T9" fmla="*/ T8 w 44"/>
                <a:gd name="T10" fmla="+- 0 3713 3713"/>
                <a:gd name="T11" fmla="*/ 3713 h 44"/>
                <a:gd name="T12" fmla="+- 0 2800 2779"/>
                <a:gd name="T13" fmla="*/ T12 w 44"/>
                <a:gd name="T14" fmla="+- 0 3713 3713"/>
                <a:gd name="T15" fmla="*/ 3713 h 44"/>
                <a:gd name="T16" fmla="+- 0 2787 2779"/>
                <a:gd name="T17" fmla="*/ T16 w 44"/>
                <a:gd name="T18" fmla="+- 0 3713 3713"/>
                <a:gd name="T19" fmla="*/ 3713 h 44"/>
                <a:gd name="T20" fmla="+- 0 2779 2779"/>
                <a:gd name="T21" fmla="*/ T20 w 44"/>
                <a:gd name="T22" fmla="+- 0 3722 3713"/>
                <a:gd name="T23" fmla="*/ 3722 h 44"/>
                <a:gd name="T24" fmla="+- 0 2779 2779"/>
                <a:gd name="T25" fmla="*/ T24 w 44"/>
                <a:gd name="T26" fmla="+- 0 3735 3713"/>
                <a:gd name="T27" fmla="*/ 3735 h 44"/>
                <a:gd name="T28" fmla="+- 0 2779 2779"/>
                <a:gd name="T29" fmla="*/ T28 w 44"/>
                <a:gd name="T30" fmla="+- 0 3748 3713"/>
                <a:gd name="T31" fmla="*/ 3748 h 44"/>
                <a:gd name="T32" fmla="+- 0 2787 2779"/>
                <a:gd name="T33" fmla="*/ T32 w 44"/>
                <a:gd name="T34" fmla="+- 0 3756 3713"/>
                <a:gd name="T35" fmla="*/ 3756 h 44"/>
                <a:gd name="T36" fmla="+- 0 2800 2779"/>
                <a:gd name="T37" fmla="*/ T36 w 44"/>
                <a:gd name="T38" fmla="+- 0 3756 3713"/>
                <a:gd name="T39" fmla="*/ 3756 h 44"/>
                <a:gd name="T40" fmla="+- 0 2813 2779"/>
                <a:gd name="T41" fmla="*/ T40 w 44"/>
                <a:gd name="T42" fmla="+- 0 3756 3713"/>
                <a:gd name="T43" fmla="*/ 3756 h 44"/>
                <a:gd name="T44" fmla="+- 0 2822 2779"/>
                <a:gd name="T45" fmla="*/ T44 w 44"/>
                <a:gd name="T46" fmla="+- 0 3748 3713"/>
                <a:gd name="T47" fmla="*/ 3748 h 44"/>
                <a:gd name="T48" fmla="+- 0 2822 2779"/>
                <a:gd name="T49" fmla="*/ T48 w 44"/>
                <a:gd name="T50" fmla="+- 0 3735 3713"/>
                <a:gd name="T51" fmla="*/ 373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docshape201"/>
            <p:cNvSpPr>
              <a:spLocks/>
            </p:cNvSpPr>
            <p:nvPr/>
          </p:nvSpPr>
          <p:spPr bwMode="auto">
            <a:xfrm>
              <a:off x="2834" y="3510"/>
              <a:ext cx="44" cy="44"/>
            </a:xfrm>
            <a:custGeom>
              <a:avLst/>
              <a:gdLst>
                <a:gd name="T0" fmla="+- 0 2869 2835"/>
                <a:gd name="T1" fmla="*/ T0 w 44"/>
                <a:gd name="T2" fmla="+- 0 3510 3510"/>
                <a:gd name="T3" fmla="*/ 3510 h 44"/>
                <a:gd name="T4" fmla="+- 0 2843 2835"/>
                <a:gd name="T5" fmla="*/ T4 w 44"/>
                <a:gd name="T6" fmla="+- 0 3510 3510"/>
                <a:gd name="T7" fmla="*/ 3510 h 44"/>
                <a:gd name="T8" fmla="+- 0 2835 2835"/>
                <a:gd name="T9" fmla="*/ T8 w 44"/>
                <a:gd name="T10" fmla="+- 0 3519 3510"/>
                <a:gd name="T11" fmla="*/ 3519 h 44"/>
                <a:gd name="T12" fmla="+- 0 2835 2835"/>
                <a:gd name="T13" fmla="*/ T12 w 44"/>
                <a:gd name="T14" fmla="+- 0 3545 3510"/>
                <a:gd name="T15" fmla="*/ 3545 h 44"/>
                <a:gd name="T16" fmla="+- 0 2843 2835"/>
                <a:gd name="T17" fmla="*/ T16 w 44"/>
                <a:gd name="T18" fmla="+- 0 3553 3510"/>
                <a:gd name="T19" fmla="*/ 3553 h 44"/>
                <a:gd name="T20" fmla="+- 0 2869 2835"/>
                <a:gd name="T21" fmla="*/ T20 w 44"/>
                <a:gd name="T22" fmla="+- 0 3553 3510"/>
                <a:gd name="T23" fmla="*/ 3553 h 44"/>
                <a:gd name="T24" fmla="+- 0 2878 2835"/>
                <a:gd name="T25" fmla="*/ T24 w 44"/>
                <a:gd name="T26" fmla="+- 0 3545 3510"/>
                <a:gd name="T27" fmla="*/ 3545 h 44"/>
                <a:gd name="T28" fmla="+- 0 2878 2835"/>
                <a:gd name="T29" fmla="*/ T28 w 44"/>
                <a:gd name="T30" fmla="+- 0 3532 3510"/>
                <a:gd name="T31" fmla="*/ 3532 h 44"/>
                <a:gd name="T32" fmla="+- 0 2878 2835"/>
                <a:gd name="T33" fmla="*/ T32 w 44"/>
                <a:gd name="T34" fmla="+- 0 3519 3510"/>
                <a:gd name="T35" fmla="*/ 3519 h 44"/>
                <a:gd name="T36" fmla="+- 0 2869 2835"/>
                <a:gd name="T37" fmla="*/ T36 w 44"/>
                <a:gd name="T38" fmla="+- 0 3510 3510"/>
                <a:gd name="T39" fmla="*/ 351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docshape202"/>
            <p:cNvSpPr>
              <a:spLocks/>
            </p:cNvSpPr>
            <p:nvPr/>
          </p:nvSpPr>
          <p:spPr bwMode="auto">
            <a:xfrm>
              <a:off x="2834" y="3510"/>
              <a:ext cx="44" cy="44"/>
            </a:xfrm>
            <a:custGeom>
              <a:avLst/>
              <a:gdLst>
                <a:gd name="T0" fmla="+- 0 2878 2835"/>
                <a:gd name="T1" fmla="*/ T0 w 44"/>
                <a:gd name="T2" fmla="+- 0 3532 3510"/>
                <a:gd name="T3" fmla="*/ 3532 h 44"/>
                <a:gd name="T4" fmla="+- 0 2878 2835"/>
                <a:gd name="T5" fmla="*/ T4 w 44"/>
                <a:gd name="T6" fmla="+- 0 3519 3510"/>
                <a:gd name="T7" fmla="*/ 3519 h 44"/>
                <a:gd name="T8" fmla="+- 0 2869 2835"/>
                <a:gd name="T9" fmla="*/ T8 w 44"/>
                <a:gd name="T10" fmla="+- 0 3510 3510"/>
                <a:gd name="T11" fmla="*/ 3510 h 44"/>
                <a:gd name="T12" fmla="+- 0 2856 2835"/>
                <a:gd name="T13" fmla="*/ T12 w 44"/>
                <a:gd name="T14" fmla="+- 0 3510 3510"/>
                <a:gd name="T15" fmla="*/ 3510 h 44"/>
                <a:gd name="T16" fmla="+- 0 2843 2835"/>
                <a:gd name="T17" fmla="*/ T16 w 44"/>
                <a:gd name="T18" fmla="+- 0 3510 3510"/>
                <a:gd name="T19" fmla="*/ 3510 h 44"/>
                <a:gd name="T20" fmla="+- 0 2835 2835"/>
                <a:gd name="T21" fmla="*/ T20 w 44"/>
                <a:gd name="T22" fmla="+- 0 3519 3510"/>
                <a:gd name="T23" fmla="*/ 3519 h 44"/>
                <a:gd name="T24" fmla="+- 0 2835 2835"/>
                <a:gd name="T25" fmla="*/ T24 w 44"/>
                <a:gd name="T26" fmla="+- 0 3532 3510"/>
                <a:gd name="T27" fmla="*/ 3532 h 44"/>
                <a:gd name="T28" fmla="+- 0 2835 2835"/>
                <a:gd name="T29" fmla="*/ T28 w 44"/>
                <a:gd name="T30" fmla="+- 0 3545 3510"/>
                <a:gd name="T31" fmla="*/ 3545 h 44"/>
                <a:gd name="T32" fmla="+- 0 2843 2835"/>
                <a:gd name="T33" fmla="*/ T32 w 44"/>
                <a:gd name="T34" fmla="+- 0 3553 3510"/>
                <a:gd name="T35" fmla="*/ 3553 h 44"/>
                <a:gd name="T36" fmla="+- 0 2856 2835"/>
                <a:gd name="T37" fmla="*/ T36 w 44"/>
                <a:gd name="T38" fmla="+- 0 3553 3510"/>
                <a:gd name="T39" fmla="*/ 3553 h 44"/>
                <a:gd name="T40" fmla="+- 0 2869 2835"/>
                <a:gd name="T41" fmla="*/ T40 w 44"/>
                <a:gd name="T42" fmla="+- 0 3553 3510"/>
                <a:gd name="T43" fmla="*/ 3553 h 44"/>
                <a:gd name="T44" fmla="+- 0 2878 2835"/>
                <a:gd name="T45" fmla="*/ T44 w 44"/>
                <a:gd name="T46" fmla="+- 0 3545 3510"/>
                <a:gd name="T47" fmla="*/ 3545 h 44"/>
                <a:gd name="T48" fmla="+- 0 2878 2835"/>
                <a:gd name="T49" fmla="*/ T48 w 44"/>
                <a:gd name="T50" fmla="+- 0 3532 3510"/>
                <a:gd name="T51" fmla="*/ 353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docshape203"/>
            <p:cNvSpPr>
              <a:spLocks/>
            </p:cNvSpPr>
            <p:nvPr/>
          </p:nvSpPr>
          <p:spPr bwMode="auto">
            <a:xfrm>
              <a:off x="3124" y="3624"/>
              <a:ext cx="44" cy="44"/>
            </a:xfrm>
            <a:custGeom>
              <a:avLst/>
              <a:gdLst>
                <a:gd name="T0" fmla="+- 0 3159 3124"/>
                <a:gd name="T1" fmla="*/ T0 w 44"/>
                <a:gd name="T2" fmla="+- 0 3625 3625"/>
                <a:gd name="T3" fmla="*/ 3625 h 44"/>
                <a:gd name="T4" fmla="+- 0 3133 3124"/>
                <a:gd name="T5" fmla="*/ T4 w 44"/>
                <a:gd name="T6" fmla="+- 0 3625 3625"/>
                <a:gd name="T7" fmla="*/ 3625 h 44"/>
                <a:gd name="T8" fmla="+- 0 3124 3124"/>
                <a:gd name="T9" fmla="*/ T8 w 44"/>
                <a:gd name="T10" fmla="+- 0 3633 3625"/>
                <a:gd name="T11" fmla="*/ 3633 h 44"/>
                <a:gd name="T12" fmla="+- 0 3124 3124"/>
                <a:gd name="T13" fmla="*/ T12 w 44"/>
                <a:gd name="T14" fmla="+- 0 3659 3625"/>
                <a:gd name="T15" fmla="*/ 3659 h 44"/>
                <a:gd name="T16" fmla="+- 0 3133 3124"/>
                <a:gd name="T17" fmla="*/ T16 w 44"/>
                <a:gd name="T18" fmla="+- 0 3668 3625"/>
                <a:gd name="T19" fmla="*/ 3668 h 44"/>
                <a:gd name="T20" fmla="+- 0 3159 3124"/>
                <a:gd name="T21" fmla="*/ T20 w 44"/>
                <a:gd name="T22" fmla="+- 0 3668 3625"/>
                <a:gd name="T23" fmla="*/ 3668 h 44"/>
                <a:gd name="T24" fmla="+- 0 3167 3124"/>
                <a:gd name="T25" fmla="*/ T24 w 44"/>
                <a:gd name="T26" fmla="+- 0 3659 3625"/>
                <a:gd name="T27" fmla="*/ 3659 h 44"/>
                <a:gd name="T28" fmla="+- 0 3167 3124"/>
                <a:gd name="T29" fmla="*/ T28 w 44"/>
                <a:gd name="T30" fmla="+- 0 3646 3625"/>
                <a:gd name="T31" fmla="*/ 3646 h 44"/>
                <a:gd name="T32" fmla="+- 0 3167 3124"/>
                <a:gd name="T33" fmla="*/ T32 w 44"/>
                <a:gd name="T34" fmla="+- 0 3633 3625"/>
                <a:gd name="T35" fmla="*/ 3633 h 44"/>
                <a:gd name="T36" fmla="+- 0 3159 3124"/>
                <a:gd name="T37" fmla="*/ T36 w 44"/>
                <a:gd name="T38" fmla="+- 0 3625 3625"/>
                <a:gd name="T39" fmla="*/ 362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docshape204"/>
            <p:cNvSpPr>
              <a:spLocks/>
            </p:cNvSpPr>
            <p:nvPr/>
          </p:nvSpPr>
          <p:spPr bwMode="auto">
            <a:xfrm>
              <a:off x="3124" y="3624"/>
              <a:ext cx="44" cy="44"/>
            </a:xfrm>
            <a:custGeom>
              <a:avLst/>
              <a:gdLst>
                <a:gd name="T0" fmla="+- 0 3167 3124"/>
                <a:gd name="T1" fmla="*/ T0 w 44"/>
                <a:gd name="T2" fmla="+- 0 3646 3625"/>
                <a:gd name="T3" fmla="*/ 3646 h 44"/>
                <a:gd name="T4" fmla="+- 0 3167 3124"/>
                <a:gd name="T5" fmla="*/ T4 w 44"/>
                <a:gd name="T6" fmla="+- 0 3633 3625"/>
                <a:gd name="T7" fmla="*/ 3633 h 44"/>
                <a:gd name="T8" fmla="+- 0 3159 3124"/>
                <a:gd name="T9" fmla="*/ T8 w 44"/>
                <a:gd name="T10" fmla="+- 0 3625 3625"/>
                <a:gd name="T11" fmla="*/ 3625 h 44"/>
                <a:gd name="T12" fmla="+- 0 3146 3124"/>
                <a:gd name="T13" fmla="*/ T12 w 44"/>
                <a:gd name="T14" fmla="+- 0 3625 3625"/>
                <a:gd name="T15" fmla="*/ 3625 h 44"/>
                <a:gd name="T16" fmla="+- 0 3133 3124"/>
                <a:gd name="T17" fmla="*/ T16 w 44"/>
                <a:gd name="T18" fmla="+- 0 3625 3625"/>
                <a:gd name="T19" fmla="*/ 3625 h 44"/>
                <a:gd name="T20" fmla="+- 0 3124 3124"/>
                <a:gd name="T21" fmla="*/ T20 w 44"/>
                <a:gd name="T22" fmla="+- 0 3633 3625"/>
                <a:gd name="T23" fmla="*/ 3633 h 44"/>
                <a:gd name="T24" fmla="+- 0 3124 3124"/>
                <a:gd name="T25" fmla="*/ T24 w 44"/>
                <a:gd name="T26" fmla="+- 0 3646 3625"/>
                <a:gd name="T27" fmla="*/ 3646 h 44"/>
                <a:gd name="T28" fmla="+- 0 3124 3124"/>
                <a:gd name="T29" fmla="*/ T28 w 44"/>
                <a:gd name="T30" fmla="+- 0 3659 3625"/>
                <a:gd name="T31" fmla="*/ 3659 h 44"/>
                <a:gd name="T32" fmla="+- 0 3133 3124"/>
                <a:gd name="T33" fmla="*/ T32 w 44"/>
                <a:gd name="T34" fmla="+- 0 3668 3625"/>
                <a:gd name="T35" fmla="*/ 3668 h 44"/>
                <a:gd name="T36" fmla="+- 0 3146 3124"/>
                <a:gd name="T37" fmla="*/ T36 w 44"/>
                <a:gd name="T38" fmla="+- 0 3668 3625"/>
                <a:gd name="T39" fmla="*/ 3668 h 44"/>
                <a:gd name="T40" fmla="+- 0 3159 3124"/>
                <a:gd name="T41" fmla="*/ T40 w 44"/>
                <a:gd name="T42" fmla="+- 0 3668 3625"/>
                <a:gd name="T43" fmla="*/ 3668 h 44"/>
                <a:gd name="T44" fmla="+- 0 3167 3124"/>
                <a:gd name="T45" fmla="*/ T44 w 44"/>
                <a:gd name="T46" fmla="+- 0 3659 3625"/>
                <a:gd name="T47" fmla="*/ 3659 h 44"/>
                <a:gd name="T48" fmla="+- 0 3167 3124"/>
                <a:gd name="T49" fmla="*/ T48 w 44"/>
                <a:gd name="T50" fmla="+- 0 3646 3625"/>
                <a:gd name="T51" fmla="*/ 364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docshape205"/>
            <p:cNvSpPr>
              <a:spLocks/>
            </p:cNvSpPr>
            <p:nvPr/>
          </p:nvSpPr>
          <p:spPr bwMode="auto">
            <a:xfrm>
              <a:off x="3294" y="3482"/>
              <a:ext cx="44" cy="44"/>
            </a:xfrm>
            <a:custGeom>
              <a:avLst/>
              <a:gdLst>
                <a:gd name="T0" fmla="+- 0 3329 3295"/>
                <a:gd name="T1" fmla="*/ T0 w 44"/>
                <a:gd name="T2" fmla="+- 0 3482 3482"/>
                <a:gd name="T3" fmla="*/ 3482 h 44"/>
                <a:gd name="T4" fmla="+- 0 3303 3295"/>
                <a:gd name="T5" fmla="*/ T4 w 44"/>
                <a:gd name="T6" fmla="+- 0 3482 3482"/>
                <a:gd name="T7" fmla="*/ 3482 h 44"/>
                <a:gd name="T8" fmla="+- 0 3295 3295"/>
                <a:gd name="T9" fmla="*/ T8 w 44"/>
                <a:gd name="T10" fmla="+- 0 3491 3482"/>
                <a:gd name="T11" fmla="*/ 3491 h 44"/>
                <a:gd name="T12" fmla="+- 0 3295 3295"/>
                <a:gd name="T13" fmla="*/ T12 w 44"/>
                <a:gd name="T14" fmla="+- 0 3517 3482"/>
                <a:gd name="T15" fmla="*/ 3517 h 44"/>
                <a:gd name="T16" fmla="+- 0 3303 3295"/>
                <a:gd name="T17" fmla="*/ T16 w 44"/>
                <a:gd name="T18" fmla="+- 0 3525 3482"/>
                <a:gd name="T19" fmla="*/ 3525 h 44"/>
                <a:gd name="T20" fmla="+- 0 3329 3295"/>
                <a:gd name="T21" fmla="*/ T20 w 44"/>
                <a:gd name="T22" fmla="+- 0 3525 3482"/>
                <a:gd name="T23" fmla="*/ 3525 h 44"/>
                <a:gd name="T24" fmla="+- 0 3338 3295"/>
                <a:gd name="T25" fmla="*/ T24 w 44"/>
                <a:gd name="T26" fmla="+- 0 3517 3482"/>
                <a:gd name="T27" fmla="*/ 3517 h 44"/>
                <a:gd name="T28" fmla="+- 0 3338 3295"/>
                <a:gd name="T29" fmla="*/ T28 w 44"/>
                <a:gd name="T30" fmla="+- 0 3504 3482"/>
                <a:gd name="T31" fmla="*/ 3504 h 44"/>
                <a:gd name="T32" fmla="+- 0 3338 3295"/>
                <a:gd name="T33" fmla="*/ T32 w 44"/>
                <a:gd name="T34" fmla="+- 0 3491 3482"/>
                <a:gd name="T35" fmla="*/ 3491 h 44"/>
                <a:gd name="T36" fmla="+- 0 3329 3295"/>
                <a:gd name="T37" fmla="*/ T36 w 44"/>
                <a:gd name="T38" fmla="+- 0 3482 3482"/>
                <a:gd name="T39" fmla="*/ 348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docshape206"/>
            <p:cNvSpPr>
              <a:spLocks/>
            </p:cNvSpPr>
            <p:nvPr/>
          </p:nvSpPr>
          <p:spPr bwMode="auto">
            <a:xfrm>
              <a:off x="3294" y="3482"/>
              <a:ext cx="44" cy="44"/>
            </a:xfrm>
            <a:custGeom>
              <a:avLst/>
              <a:gdLst>
                <a:gd name="T0" fmla="+- 0 3338 3295"/>
                <a:gd name="T1" fmla="*/ T0 w 44"/>
                <a:gd name="T2" fmla="+- 0 3504 3482"/>
                <a:gd name="T3" fmla="*/ 3504 h 44"/>
                <a:gd name="T4" fmla="+- 0 3338 3295"/>
                <a:gd name="T5" fmla="*/ T4 w 44"/>
                <a:gd name="T6" fmla="+- 0 3491 3482"/>
                <a:gd name="T7" fmla="*/ 3491 h 44"/>
                <a:gd name="T8" fmla="+- 0 3329 3295"/>
                <a:gd name="T9" fmla="*/ T8 w 44"/>
                <a:gd name="T10" fmla="+- 0 3482 3482"/>
                <a:gd name="T11" fmla="*/ 3482 h 44"/>
                <a:gd name="T12" fmla="+- 0 3316 3295"/>
                <a:gd name="T13" fmla="*/ T12 w 44"/>
                <a:gd name="T14" fmla="+- 0 3482 3482"/>
                <a:gd name="T15" fmla="*/ 3482 h 44"/>
                <a:gd name="T16" fmla="+- 0 3303 3295"/>
                <a:gd name="T17" fmla="*/ T16 w 44"/>
                <a:gd name="T18" fmla="+- 0 3482 3482"/>
                <a:gd name="T19" fmla="*/ 3482 h 44"/>
                <a:gd name="T20" fmla="+- 0 3295 3295"/>
                <a:gd name="T21" fmla="*/ T20 w 44"/>
                <a:gd name="T22" fmla="+- 0 3491 3482"/>
                <a:gd name="T23" fmla="*/ 3491 h 44"/>
                <a:gd name="T24" fmla="+- 0 3295 3295"/>
                <a:gd name="T25" fmla="*/ T24 w 44"/>
                <a:gd name="T26" fmla="+- 0 3504 3482"/>
                <a:gd name="T27" fmla="*/ 3504 h 44"/>
                <a:gd name="T28" fmla="+- 0 3295 3295"/>
                <a:gd name="T29" fmla="*/ T28 w 44"/>
                <a:gd name="T30" fmla="+- 0 3517 3482"/>
                <a:gd name="T31" fmla="*/ 3517 h 44"/>
                <a:gd name="T32" fmla="+- 0 3303 3295"/>
                <a:gd name="T33" fmla="*/ T32 w 44"/>
                <a:gd name="T34" fmla="+- 0 3525 3482"/>
                <a:gd name="T35" fmla="*/ 3525 h 44"/>
                <a:gd name="T36" fmla="+- 0 3316 3295"/>
                <a:gd name="T37" fmla="*/ T36 w 44"/>
                <a:gd name="T38" fmla="+- 0 3525 3482"/>
                <a:gd name="T39" fmla="*/ 3525 h 44"/>
                <a:gd name="T40" fmla="+- 0 3329 3295"/>
                <a:gd name="T41" fmla="*/ T40 w 44"/>
                <a:gd name="T42" fmla="+- 0 3525 3482"/>
                <a:gd name="T43" fmla="*/ 3525 h 44"/>
                <a:gd name="T44" fmla="+- 0 3338 3295"/>
                <a:gd name="T45" fmla="*/ T44 w 44"/>
                <a:gd name="T46" fmla="+- 0 3517 3482"/>
                <a:gd name="T47" fmla="*/ 3517 h 44"/>
                <a:gd name="T48" fmla="+- 0 3338 3295"/>
                <a:gd name="T49" fmla="*/ T48 w 44"/>
                <a:gd name="T50" fmla="+- 0 3504 3482"/>
                <a:gd name="T51" fmla="*/ 350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docshape207"/>
            <p:cNvSpPr>
              <a:spLocks/>
            </p:cNvSpPr>
            <p:nvPr/>
          </p:nvSpPr>
          <p:spPr bwMode="auto">
            <a:xfrm>
              <a:off x="3037" y="3369"/>
              <a:ext cx="45" cy="44"/>
            </a:xfrm>
            <a:custGeom>
              <a:avLst/>
              <a:gdLst>
                <a:gd name="T0" fmla="+- 0 3073 3037"/>
                <a:gd name="T1" fmla="*/ T0 w 45"/>
                <a:gd name="T2" fmla="+- 0 3370 3370"/>
                <a:gd name="T3" fmla="*/ 3370 h 44"/>
                <a:gd name="T4" fmla="+- 0 3046 3037"/>
                <a:gd name="T5" fmla="*/ T4 w 45"/>
                <a:gd name="T6" fmla="+- 0 3370 3370"/>
                <a:gd name="T7" fmla="*/ 3370 h 44"/>
                <a:gd name="T8" fmla="+- 0 3037 3037"/>
                <a:gd name="T9" fmla="*/ T8 w 45"/>
                <a:gd name="T10" fmla="+- 0 3379 3370"/>
                <a:gd name="T11" fmla="*/ 3379 h 44"/>
                <a:gd name="T12" fmla="+- 0 3037 3037"/>
                <a:gd name="T13" fmla="*/ T12 w 45"/>
                <a:gd name="T14" fmla="+- 0 3404 3370"/>
                <a:gd name="T15" fmla="*/ 3404 h 44"/>
                <a:gd name="T16" fmla="+- 0 3046 3037"/>
                <a:gd name="T17" fmla="*/ T16 w 45"/>
                <a:gd name="T18" fmla="+- 0 3413 3370"/>
                <a:gd name="T19" fmla="*/ 3413 h 44"/>
                <a:gd name="T20" fmla="+- 0 3073 3037"/>
                <a:gd name="T21" fmla="*/ T20 w 45"/>
                <a:gd name="T22" fmla="+- 0 3413 3370"/>
                <a:gd name="T23" fmla="*/ 3413 h 44"/>
                <a:gd name="T24" fmla="+- 0 3081 3037"/>
                <a:gd name="T25" fmla="*/ T24 w 45"/>
                <a:gd name="T26" fmla="+- 0 3404 3370"/>
                <a:gd name="T27" fmla="*/ 3404 h 44"/>
                <a:gd name="T28" fmla="+- 0 3081 3037"/>
                <a:gd name="T29" fmla="*/ T28 w 45"/>
                <a:gd name="T30" fmla="+- 0 3391 3370"/>
                <a:gd name="T31" fmla="*/ 3391 h 44"/>
                <a:gd name="T32" fmla="+- 0 3081 3037"/>
                <a:gd name="T33" fmla="*/ T32 w 45"/>
                <a:gd name="T34" fmla="+- 0 3379 3370"/>
                <a:gd name="T35" fmla="*/ 3379 h 44"/>
                <a:gd name="T36" fmla="+- 0 3073 3037"/>
                <a:gd name="T37" fmla="*/ T36 w 45"/>
                <a:gd name="T38" fmla="+- 0 3370 3370"/>
                <a:gd name="T39" fmla="*/ 337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" h="44">
                  <a:moveTo>
                    <a:pt x="36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6" y="43"/>
                  </a:lnTo>
                  <a:lnTo>
                    <a:pt x="44" y="34"/>
                  </a:lnTo>
                  <a:lnTo>
                    <a:pt x="44" y="21"/>
                  </a:lnTo>
                  <a:lnTo>
                    <a:pt x="44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docshape208"/>
            <p:cNvSpPr>
              <a:spLocks/>
            </p:cNvSpPr>
            <p:nvPr/>
          </p:nvSpPr>
          <p:spPr bwMode="auto">
            <a:xfrm>
              <a:off x="3037" y="3369"/>
              <a:ext cx="45" cy="44"/>
            </a:xfrm>
            <a:custGeom>
              <a:avLst/>
              <a:gdLst>
                <a:gd name="T0" fmla="+- 0 3081 3037"/>
                <a:gd name="T1" fmla="*/ T0 w 45"/>
                <a:gd name="T2" fmla="+- 0 3391 3370"/>
                <a:gd name="T3" fmla="*/ 3391 h 44"/>
                <a:gd name="T4" fmla="+- 0 3081 3037"/>
                <a:gd name="T5" fmla="*/ T4 w 45"/>
                <a:gd name="T6" fmla="+- 0 3379 3370"/>
                <a:gd name="T7" fmla="*/ 3379 h 44"/>
                <a:gd name="T8" fmla="+- 0 3073 3037"/>
                <a:gd name="T9" fmla="*/ T8 w 45"/>
                <a:gd name="T10" fmla="+- 0 3370 3370"/>
                <a:gd name="T11" fmla="*/ 3370 h 44"/>
                <a:gd name="T12" fmla="+- 0 3059 3037"/>
                <a:gd name="T13" fmla="*/ T12 w 45"/>
                <a:gd name="T14" fmla="+- 0 3370 3370"/>
                <a:gd name="T15" fmla="*/ 3370 h 44"/>
                <a:gd name="T16" fmla="+- 0 3046 3037"/>
                <a:gd name="T17" fmla="*/ T16 w 45"/>
                <a:gd name="T18" fmla="+- 0 3370 3370"/>
                <a:gd name="T19" fmla="*/ 3370 h 44"/>
                <a:gd name="T20" fmla="+- 0 3037 3037"/>
                <a:gd name="T21" fmla="*/ T20 w 45"/>
                <a:gd name="T22" fmla="+- 0 3379 3370"/>
                <a:gd name="T23" fmla="*/ 3379 h 44"/>
                <a:gd name="T24" fmla="+- 0 3037 3037"/>
                <a:gd name="T25" fmla="*/ T24 w 45"/>
                <a:gd name="T26" fmla="+- 0 3391 3370"/>
                <a:gd name="T27" fmla="*/ 3391 h 44"/>
                <a:gd name="T28" fmla="+- 0 3037 3037"/>
                <a:gd name="T29" fmla="*/ T28 w 45"/>
                <a:gd name="T30" fmla="+- 0 3404 3370"/>
                <a:gd name="T31" fmla="*/ 3404 h 44"/>
                <a:gd name="T32" fmla="+- 0 3046 3037"/>
                <a:gd name="T33" fmla="*/ T32 w 45"/>
                <a:gd name="T34" fmla="+- 0 3413 3370"/>
                <a:gd name="T35" fmla="*/ 3413 h 44"/>
                <a:gd name="T36" fmla="+- 0 3059 3037"/>
                <a:gd name="T37" fmla="*/ T36 w 45"/>
                <a:gd name="T38" fmla="+- 0 3413 3370"/>
                <a:gd name="T39" fmla="*/ 3413 h 44"/>
                <a:gd name="T40" fmla="+- 0 3073 3037"/>
                <a:gd name="T41" fmla="*/ T40 w 45"/>
                <a:gd name="T42" fmla="+- 0 3413 3370"/>
                <a:gd name="T43" fmla="*/ 3413 h 44"/>
                <a:gd name="T44" fmla="+- 0 3081 3037"/>
                <a:gd name="T45" fmla="*/ T44 w 45"/>
                <a:gd name="T46" fmla="+- 0 3404 3370"/>
                <a:gd name="T47" fmla="*/ 3404 h 44"/>
                <a:gd name="T48" fmla="+- 0 3081 3037"/>
                <a:gd name="T49" fmla="*/ T48 w 45"/>
                <a:gd name="T50" fmla="+- 0 3391 3370"/>
                <a:gd name="T51" fmla="*/ 339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" h="44">
                  <a:moveTo>
                    <a:pt x="44" y="21"/>
                  </a:moveTo>
                  <a:lnTo>
                    <a:pt x="44" y="9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6" y="43"/>
                  </a:lnTo>
                  <a:lnTo>
                    <a:pt x="44" y="34"/>
                  </a:lnTo>
                  <a:lnTo>
                    <a:pt x="44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docshape209"/>
            <p:cNvSpPr>
              <a:spLocks/>
            </p:cNvSpPr>
            <p:nvPr/>
          </p:nvSpPr>
          <p:spPr bwMode="auto">
            <a:xfrm>
              <a:off x="2757" y="3329"/>
              <a:ext cx="45" cy="44"/>
            </a:xfrm>
            <a:custGeom>
              <a:avLst/>
              <a:gdLst>
                <a:gd name="T0" fmla="+- 0 2793 2757"/>
                <a:gd name="T1" fmla="*/ T0 w 45"/>
                <a:gd name="T2" fmla="+- 0 3330 3330"/>
                <a:gd name="T3" fmla="*/ 3330 h 44"/>
                <a:gd name="T4" fmla="+- 0 2766 2757"/>
                <a:gd name="T5" fmla="*/ T4 w 45"/>
                <a:gd name="T6" fmla="+- 0 3330 3330"/>
                <a:gd name="T7" fmla="*/ 3330 h 44"/>
                <a:gd name="T8" fmla="+- 0 2757 2757"/>
                <a:gd name="T9" fmla="*/ T8 w 45"/>
                <a:gd name="T10" fmla="+- 0 3339 3330"/>
                <a:gd name="T11" fmla="*/ 3339 h 44"/>
                <a:gd name="T12" fmla="+- 0 2757 2757"/>
                <a:gd name="T13" fmla="*/ T12 w 45"/>
                <a:gd name="T14" fmla="+- 0 3364 3330"/>
                <a:gd name="T15" fmla="*/ 3364 h 44"/>
                <a:gd name="T16" fmla="+- 0 2766 2757"/>
                <a:gd name="T17" fmla="*/ T16 w 45"/>
                <a:gd name="T18" fmla="+- 0 3373 3330"/>
                <a:gd name="T19" fmla="*/ 3373 h 44"/>
                <a:gd name="T20" fmla="+- 0 2793 2757"/>
                <a:gd name="T21" fmla="*/ T20 w 45"/>
                <a:gd name="T22" fmla="+- 0 3373 3330"/>
                <a:gd name="T23" fmla="*/ 3373 h 44"/>
                <a:gd name="T24" fmla="+- 0 2802 2757"/>
                <a:gd name="T25" fmla="*/ T24 w 45"/>
                <a:gd name="T26" fmla="+- 0 3364 3330"/>
                <a:gd name="T27" fmla="*/ 3364 h 44"/>
                <a:gd name="T28" fmla="+- 0 2802 2757"/>
                <a:gd name="T29" fmla="*/ T28 w 45"/>
                <a:gd name="T30" fmla="+- 0 3352 3330"/>
                <a:gd name="T31" fmla="*/ 3352 h 44"/>
                <a:gd name="T32" fmla="+- 0 2802 2757"/>
                <a:gd name="T33" fmla="*/ T32 w 45"/>
                <a:gd name="T34" fmla="+- 0 3339 3330"/>
                <a:gd name="T35" fmla="*/ 3339 h 44"/>
                <a:gd name="T36" fmla="+- 0 2793 2757"/>
                <a:gd name="T37" fmla="*/ T36 w 45"/>
                <a:gd name="T38" fmla="+- 0 3330 3330"/>
                <a:gd name="T39" fmla="*/ 333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" h="44">
                  <a:moveTo>
                    <a:pt x="36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6" y="43"/>
                  </a:lnTo>
                  <a:lnTo>
                    <a:pt x="45" y="34"/>
                  </a:lnTo>
                  <a:lnTo>
                    <a:pt x="45" y="22"/>
                  </a:lnTo>
                  <a:lnTo>
                    <a:pt x="45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docshape210"/>
            <p:cNvSpPr>
              <a:spLocks/>
            </p:cNvSpPr>
            <p:nvPr/>
          </p:nvSpPr>
          <p:spPr bwMode="auto">
            <a:xfrm>
              <a:off x="2757" y="3329"/>
              <a:ext cx="45" cy="44"/>
            </a:xfrm>
            <a:custGeom>
              <a:avLst/>
              <a:gdLst>
                <a:gd name="T0" fmla="+- 0 2802 2757"/>
                <a:gd name="T1" fmla="*/ T0 w 45"/>
                <a:gd name="T2" fmla="+- 0 3352 3330"/>
                <a:gd name="T3" fmla="*/ 3352 h 44"/>
                <a:gd name="T4" fmla="+- 0 2802 2757"/>
                <a:gd name="T5" fmla="*/ T4 w 45"/>
                <a:gd name="T6" fmla="+- 0 3339 3330"/>
                <a:gd name="T7" fmla="*/ 3339 h 44"/>
                <a:gd name="T8" fmla="+- 0 2793 2757"/>
                <a:gd name="T9" fmla="*/ T8 w 45"/>
                <a:gd name="T10" fmla="+- 0 3330 3330"/>
                <a:gd name="T11" fmla="*/ 3330 h 44"/>
                <a:gd name="T12" fmla="+- 0 2779 2757"/>
                <a:gd name="T13" fmla="*/ T12 w 45"/>
                <a:gd name="T14" fmla="+- 0 3330 3330"/>
                <a:gd name="T15" fmla="*/ 3330 h 44"/>
                <a:gd name="T16" fmla="+- 0 2766 2757"/>
                <a:gd name="T17" fmla="*/ T16 w 45"/>
                <a:gd name="T18" fmla="+- 0 3330 3330"/>
                <a:gd name="T19" fmla="*/ 3330 h 44"/>
                <a:gd name="T20" fmla="+- 0 2757 2757"/>
                <a:gd name="T21" fmla="*/ T20 w 45"/>
                <a:gd name="T22" fmla="+- 0 3339 3330"/>
                <a:gd name="T23" fmla="*/ 3339 h 44"/>
                <a:gd name="T24" fmla="+- 0 2757 2757"/>
                <a:gd name="T25" fmla="*/ T24 w 45"/>
                <a:gd name="T26" fmla="+- 0 3352 3330"/>
                <a:gd name="T27" fmla="*/ 3352 h 44"/>
                <a:gd name="T28" fmla="+- 0 2757 2757"/>
                <a:gd name="T29" fmla="*/ T28 w 45"/>
                <a:gd name="T30" fmla="+- 0 3364 3330"/>
                <a:gd name="T31" fmla="*/ 3364 h 44"/>
                <a:gd name="T32" fmla="+- 0 2766 2757"/>
                <a:gd name="T33" fmla="*/ T32 w 45"/>
                <a:gd name="T34" fmla="+- 0 3373 3330"/>
                <a:gd name="T35" fmla="*/ 3373 h 44"/>
                <a:gd name="T36" fmla="+- 0 2779 2757"/>
                <a:gd name="T37" fmla="*/ T36 w 45"/>
                <a:gd name="T38" fmla="+- 0 3373 3330"/>
                <a:gd name="T39" fmla="*/ 3373 h 44"/>
                <a:gd name="T40" fmla="+- 0 2793 2757"/>
                <a:gd name="T41" fmla="*/ T40 w 45"/>
                <a:gd name="T42" fmla="+- 0 3373 3330"/>
                <a:gd name="T43" fmla="*/ 3373 h 44"/>
                <a:gd name="T44" fmla="+- 0 2802 2757"/>
                <a:gd name="T45" fmla="*/ T44 w 45"/>
                <a:gd name="T46" fmla="+- 0 3364 3330"/>
                <a:gd name="T47" fmla="*/ 3364 h 44"/>
                <a:gd name="T48" fmla="+- 0 2802 2757"/>
                <a:gd name="T49" fmla="*/ T48 w 45"/>
                <a:gd name="T50" fmla="+- 0 3352 3330"/>
                <a:gd name="T51" fmla="*/ 335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" h="44">
                  <a:moveTo>
                    <a:pt x="45" y="22"/>
                  </a:moveTo>
                  <a:lnTo>
                    <a:pt x="45" y="9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6" y="43"/>
                  </a:lnTo>
                  <a:lnTo>
                    <a:pt x="45" y="34"/>
                  </a:lnTo>
                  <a:lnTo>
                    <a:pt x="45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docshape211"/>
            <p:cNvSpPr>
              <a:spLocks/>
            </p:cNvSpPr>
            <p:nvPr/>
          </p:nvSpPr>
          <p:spPr bwMode="auto">
            <a:xfrm>
              <a:off x="3317" y="3329"/>
              <a:ext cx="45" cy="44"/>
            </a:xfrm>
            <a:custGeom>
              <a:avLst/>
              <a:gdLst>
                <a:gd name="T0" fmla="+- 0 3353 3317"/>
                <a:gd name="T1" fmla="*/ T0 w 45"/>
                <a:gd name="T2" fmla="+- 0 3330 3330"/>
                <a:gd name="T3" fmla="*/ 3330 h 44"/>
                <a:gd name="T4" fmla="+- 0 3326 3317"/>
                <a:gd name="T5" fmla="*/ T4 w 45"/>
                <a:gd name="T6" fmla="+- 0 3330 3330"/>
                <a:gd name="T7" fmla="*/ 3330 h 44"/>
                <a:gd name="T8" fmla="+- 0 3317 3317"/>
                <a:gd name="T9" fmla="*/ T8 w 45"/>
                <a:gd name="T10" fmla="+- 0 3339 3330"/>
                <a:gd name="T11" fmla="*/ 3339 h 44"/>
                <a:gd name="T12" fmla="+- 0 3317 3317"/>
                <a:gd name="T13" fmla="*/ T12 w 45"/>
                <a:gd name="T14" fmla="+- 0 3364 3330"/>
                <a:gd name="T15" fmla="*/ 3364 h 44"/>
                <a:gd name="T16" fmla="+- 0 3326 3317"/>
                <a:gd name="T17" fmla="*/ T16 w 45"/>
                <a:gd name="T18" fmla="+- 0 3373 3330"/>
                <a:gd name="T19" fmla="*/ 3373 h 44"/>
                <a:gd name="T20" fmla="+- 0 3353 3317"/>
                <a:gd name="T21" fmla="*/ T20 w 45"/>
                <a:gd name="T22" fmla="+- 0 3373 3330"/>
                <a:gd name="T23" fmla="*/ 3373 h 44"/>
                <a:gd name="T24" fmla="+- 0 3361 3317"/>
                <a:gd name="T25" fmla="*/ T24 w 45"/>
                <a:gd name="T26" fmla="+- 0 3364 3330"/>
                <a:gd name="T27" fmla="*/ 3364 h 44"/>
                <a:gd name="T28" fmla="+- 0 3361 3317"/>
                <a:gd name="T29" fmla="*/ T28 w 45"/>
                <a:gd name="T30" fmla="+- 0 3352 3330"/>
                <a:gd name="T31" fmla="*/ 3352 h 44"/>
                <a:gd name="T32" fmla="+- 0 3361 3317"/>
                <a:gd name="T33" fmla="*/ T32 w 45"/>
                <a:gd name="T34" fmla="+- 0 3339 3330"/>
                <a:gd name="T35" fmla="*/ 3339 h 44"/>
                <a:gd name="T36" fmla="+- 0 3353 3317"/>
                <a:gd name="T37" fmla="*/ T36 w 45"/>
                <a:gd name="T38" fmla="+- 0 3330 3330"/>
                <a:gd name="T39" fmla="*/ 333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" h="44">
                  <a:moveTo>
                    <a:pt x="36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6" y="43"/>
                  </a:lnTo>
                  <a:lnTo>
                    <a:pt x="44" y="34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docshape212"/>
            <p:cNvSpPr>
              <a:spLocks/>
            </p:cNvSpPr>
            <p:nvPr/>
          </p:nvSpPr>
          <p:spPr bwMode="auto">
            <a:xfrm>
              <a:off x="3317" y="3329"/>
              <a:ext cx="45" cy="44"/>
            </a:xfrm>
            <a:custGeom>
              <a:avLst/>
              <a:gdLst>
                <a:gd name="T0" fmla="+- 0 3361 3317"/>
                <a:gd name="T1" fmla="*/ T0 w 45"/>
                <a:gd name="T2" fmla="+- 0 3352 3330"/>
                <a:gd name="T3" fmla="*/ 3352 h 44"/>
                <a:gd name="T4" fmla="+- 0 3361 3317"/>
                <a:gd name="T5" fmla="*/ T4 w 45"/>
                <a:gd name="T6" fmla="+- 0 3339 3330"/>
                <a:gd name="T7" fmla="*/ 3339 h 44"/>
                <a:gd name="T8" fmla="+- 0 3353 3317"/>
                <a:gd name="T9" fmla="*/ T8 w 45"/>
                <a:gd name="T10" fmla="+- 0 3330 3330"/>
                <a:gd name="T11" fmla="*/ 3330 h 44"/>
                <a:gd name="T12" fmla="+- 0 3339 3317"/>
                <a:gd name="T13" fmla="*/ T12 w 45"/>
                <a:gd name="T14" fmla="+- 0 3330 3330"/>
                <a:gd name="T15" fmla="*/ 3330 h 44"/>
                <a:gd name="T16" fmla="+- 0 3326 3317"/>
                <a:gd name="T17" fmla="*/ T16 w 45"/>
                <a:gd name="T18" fmla="+- 0 3330 3330"/>
                <a:gd name="T19" fmla="*/ 3330 h 44"/>
                <a:gd name="T20" fmla="+- 0 3317 3317"/>
                <a:gd name="T21" fmla="*/ T20 w 45"/>
                <a:gd name="T22" fmla="+- 0 3339 3330"/>
                <a:gd name="T23" fmla="*/ 3339 h 44"/>
                <a:gd name="T24" fmla="+- 0 3317 3317"/>
                <a:gd name="T25" fmla="*/ T24 w 45"/>
                <a:gd name="T26" fmla="+- 0 3352 3330"/>
                <a:gd name="T27" fmla="*/ 3352 h 44"/>
                <a:gd name="T28" fmla="+- 0 3317 3317"/>
                <a:gd name="T29" fmla="*/ T28 w 45"/>
                <a:gd name="T30" fmla="+- 0 3364 3330"/>
                <a:gd name="T31" fmla="*/ 3364 h 44"/>
                <a:gd name="T32" fmla="+- 0 3326 3317"/>
                <a:gd name="T33" fmla="*/ T32 w 45"/>
                <a:gd name="T34" fmla="+- 0 3373 3330"/>
                <a:gd name="T35" fmla="*/ 3373 h 44"/>
                <a:gd name="T36" fmla="+- 0 3339 3317"/>
                <a:gd name="T37" fmla="*/ T36 w 45"/>
                <a:gd name="T38" fmla="+- 0 3373 3330"/>
                <a:gd name="T39" fmla="*/ 3373 h 44"/>
                <a:gd name="T40" fmla="+- 0 3353 3317"/>
                <a:gd name="T41" fmla="*/ T40 w 45"/>
                <a:gd name="T42" fmla="+- 0 3373 3330"/>
                <a:gd name="T43" fmla="*/ 3373 h 44"/>
                <a:gd name="T44" fmla="+- 0 3361 3317"/>
                <a:gd name="T45" fmla="*/ T44 w 45"/>
                <a:gd name="T46" fmla="+- 0 3364 3330"/>
                <a:gd name="T47" fmla="*/ 3364 h 44"/>
                <a:gd name="T48" fmla="+- 0 3361 3317"/>
                <a:gd name="T49" fmla="*/ T48 w 45"/>
                <a:gd name="T50" fmla="+- 0 3352 3330"/>
                <a:gd name="T51" fmla="*/ 335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" h="44">
                  <a:moveTo>
                    <a:pt x="44" y="22"/>
                  </a:moveTo>
                  <a:lnTo>
                    <a:pt x="44" y="9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6" y="43"/>
                  </a:lnTo>
                  <a:lnTo>
                    <a:pt x="44" y="34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docshape213"/>
            <p:cNvSpPr>
              <a:spLocks/>
            </p:cNvSpPr>
            <p:nvPr/>
          </p:nvSpPr>
          <p:spPr bwMode="auto">
            <a:xfrm>
              <a:off x="1871" y="3665"/>
              <a:ext cx="44" cy="44"/>
            </a:xfrm>
            <a:custGeom>
              <a:avLst/>
              <a:gdLst>
                <a:gd name="T0" fmla="+- 0 1906 1872"/>
                <a:gd name="T1" fmla="*/ T0 w 44"/>
                <a:gd name="T2" fmla="+- 0 3666 3666"/>
                <a:gd name="T3" fmla="*/ 3666 h 44"/>
                <a:gd name="T4" fmla="+- 0 1880 1872"/>
                <a:gd name="T5" fmla="*/ T4 w 44"/>
                <a:gd name="T6" fmla="+- 0 3666 3666"/>
                <a:gd name="T7" fmla="*/ 3666 h 44"/>
                <a:gd name="T8" fmla="+- 0 1872 1872"/>
                <a:gd name="T9" fmla="*/ T8 w 44"/>
                <a:gd name="T10" fmla="+- 0 3674 3666"/>
                <a:gd name="T11" fmla="*/ 3674 h 44"/>
                <a:gd name="T12" fmla="+- 0 1872 1872"/>
                <a:gd name="T13" fmla="*/ T12 w 44"/>
                <a:gd name="T14" fmla="+- 0 3700 3666"/>
                <a:gd name="T15" fmla="*/ 3700 h 44"/>
                <a:gd name="T16" fmla="+- 0 1880 1872"/>
                <a:gd name="T17" fmla="*/ T16 w 44"/>
                <a:gd name="T18" fmla="+- 0 3709 3666"/>
                <a:gd name="T19" fmla="*/ 3709 h 44"/>
                <a:gd name="T20" fmla="+- 0 1906 1872"/>
                <a:gd name="T21" fmla="*/ T20 w 44"/>
                <a:gd name="T22" fmla="+- 0 3709 3666"/>
                <a:gd name="T23" fmla="*/ 3709 h 44"/>
                <a:gd name="T24" fmla="+- 0 1915 1872"/>
                <a:gd name="T25" fmla="*/ T24 w 44"/>
                <a:gd name="T26" fmla="+- 0 3700 3666"/>
                <a:gd name="T27" fmla="*/ 3700 h 44"/>
                <a:gd name="T28" fmla="+- 0 1915 1872"/>
                <a:gd name="T29" fmla="*/ T28 w 44"/>
                <a:gd name="T30" fmla="+- 0 3687 3666"/>
                <a:gd name="T31" fmla="*/ 3687 h 44"/>
                <a:gd name="T32" fmla="+- 0 1915 1872"/>
                <a:gd name="T33" fmla="*/ T32 w 44"/>
                <a:gd name="T34" fmla="+- 0 3674 3666"/>
                <a:gd name="T35" fmla="*/ 3674 h 44"/>
                <a:gd name="T36" fmla="+- 0 1906 1872"/>
                <a:gd name="T37" fmla="*/ T36 w 44"/>
                <a:gd name="T38" fmla="+- 0 3666 3666"/>
                <a:gd name="T39" fmla="*/ 366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docshape214"/>
            <p:cNvSpPr>
              <a:spLocks/>
            </p:cNvSpPr>
            <p:nvPr/>
          </p:nvSpPr>
          <p:spPr bwMode="auto">
            <a:xfrm>
              <a:off x="1871" y="3665"/>
              <a:ext cx="44" cy="44"/>
            </a:xfrm>
            <a:custGeom>
              <a:avLst/>
              <a:gdLst>
                <a:gd name="T0" fmla="+- 0 1915 1872"/>
                <a:gd name="T1" fmla="*/ T0 w 44"/>
                <a:gd name="T2" fmla="+- 0 3687 3666"/>
                <a:gd name="T3" fmla="*/ 3687 h 44"/>
                <a:gd name="T4" fmla="+- 0 1915 1872"/>
                <a:gd name="T5" fmla="*/ T4 w 44"/>
                <a:gd name="T6" fmla="+- 0 3674 3666"/>
                <a:gd name="T7" fmla="*/ 3674 h 44"/>
                <a:gd name="T8" fmla="+- 0 1906 1872"/>
                <a:gd name="T9" fmla="*/ T8 w 44"/>
                <a:gd name="T10" fmla="+- 0 3666 3666"/>
                <a:gd name="T11" fmla="*/ 3666 h 44"/>
                <a:gd name="T12" fmla="+- 0 1893 1872"/>
                <a:gd name="T13" fmla="*/ T12 w 44"/>
                <a:gd name="T14" fmla="+- 0 3666 3666"/>
                <a:gd name="T15" fmla="*/ 3666 h 44"/>
                <a:gd name="T16" fmla="+- 0 1880 1872"/>
                <a:gd name="T17" fmla="*/ T16 w 44"/>
                <a:gd name="T18" fmla="+- 0 3666 3666"/>
                <a:gd name="T19" fmla="*/ 3666 h 44"/>
                <a:gd name="T20" fmla="+- 0 1872 1872"/>
                <a:gd name="T21" fmla="*/ T20 w 44"/>
                <a:gd name="T22" fmla="+- 0 3674 3666"/>
                <a:gd name="T23" fmla="*/ 3674 h 44"/>
                <a:gd name="T24" fmla="+- 0 1872 1872"/>
                <a:gd name="T25" fmla="*/ T24 w 44"/>
                <a:gd name="T26" fmla="+- 0 3687 3666"/>
                <a:gd name="T27" fmla="*/ 3687 h 44"/>
                <a:gd name="T28" fmla="+- 0 1872 1872"/>
                <a:gd name="T29" fmla="*/ T28 w 44"/>
                <a:gd name="T30" fmla="+- 0 3700 3666"/>
                <a:gd name="T31" fmla="*/ 3700 h 44"/>
                <a:gd name="T32" fmla="+- 0 1880 1872"/>
                <a:gd name="T33" fmla="*/ T32 w 44"/>
                <a:gd name="T34" fmla="+- 0 3709 3666"/>
                <a:gd name="T35" fmla="*/ 3709 h 44"/>
                <a:gd name="T36" fmla="+- 0 1893 1872"/>
                <a:gd name="T37" fmla="*/ T36 w 44"/>
                <a:gd name="T38" fmla="+- 0 3709 3666"/>
                <a:gd name="T39" fmla="*/ 3709 h 44"/>
                <a:gd name="T40" fmla="+- 0 1906 1872"/>
                <a:gd name="T41" fmla="*/ T40 w 44"/>
                <a:gd name="T42" fmla="+- 0 3709 3666"/>
                <a:gd name="T43" fmla="*/ 3709 h 44"/>
                <a:gd name="T44" fmla="+- 0 1915 1872"/>
                <a:gd name="T45" fmla="*/ T44 w 44"/>
                <a:gd name="T46" fmla="+- 0 3700 3666"/>
                <a:gd name="T47" fmla="*/ 3700 h 44"/>
                <a:gd name="T48" fmla="+- 0 1915 1872"/>
                <a:gd name="T49" fmla="*/ T48 w 44"/>
                <a:gd name="T50" fmla="+- 0 3687 3666"/>
                <a:gd name="T51" fmla="*/ 368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docshape215"/>
            <p:cNvSpPr>
              <a:spLocks/>
            </p:cNvSpPr>
            <p:nvPr/>
          </p:nvSpPr>
          <p:spPr bwMode="auto">
            <a:xfrm>
              <a:off x="3355" y="3648"/>
              <a:ext cx="44" cy="44"/>
            </a:xfrm>
            <a:custGeom>
              <a:avLst/>
              <a:gdLst>
                <a:gd name="T0" fmla="+- 0 3390 3355"/>
                <a:gd name="T1" fmla="*/ T0 w 44"/>
                <a:gd name="T2" fmla="+- 0 3648 3648"/>
                <a:gd name="T3" fmla="*/ 3648 h 44"/>
                <a:gd name="T4" fmla="+- 0 3364 3355"/>
                <a:gd name="T5" fmla="*/ T4 w 44"/>
                <a:gd name="T6" fmla="+- 0 3648 3648"/>
                <a:gd name="T7" fmla="*/ 3648 h 44"/>
                <a:gd name="T8" fmla="+- 0 3355 3355"/>
                <a:gd name="T9" fmla="*/ T8 w 44"/>
                <a:gd name="T10" fmla="+- 0 3657 3648"/>
                <a:gd name="T11" fmla="*/ 3657 h 44"/>
                <a:gd name="T12" fmla="+- 0 3355 3355"/>
                <a:gd name="T13" fmla="*/ T12 w 44"/>
                <a:gd name="T14" fmla="+- 0 3683 3648"/>
                <a:gd name="T15" fmla="*/ 3683 h 44"/>
                <a:gd name="T16" fmla="+- 0 3364 3355"/>
                <a:gd name="T17" fmla="*/ T16 w 44"/>
                <a:gd name="T18" fmla="+- 0 3692 3648"/>
                <a:gd name="T19" fmla="*/ 3692 h 44"/>
                <a:gd name="T20" fmla="+- 0 3390 3355"/>
                <a:gd name="T21" fmla="*/ T20 w 44"/>
                <a:gd name="T22" fmla="+- 0 3692 3648"/>
                <a:gd name="T23" fmla="*/ 3692 h 44"/>
                <a:gd name="T24" fmla="+- 0 3398 3355"/>
                <a:gd name="T25" fmla="*/ T24 w 44"/>
                <a:gd name="T26" fmla="+- 0 3683 3648"/>
                <a:gd name="T27" fmla="*/ 3683 h 44"/>
                <a:gd name="T28" fmla="+- 0 3398 3355"/>
                <a:gd name="T29" fmla="*/ T28 w 44"/>
                <a:gd name="T30" fmla="+- 0 3670 3648"/>
                <a:gd name="T31" fmla="*/ 3670 h 44"/>
                <a:gd name="T32" fmla="+- 0 3398 3355"/>
                <a:gd name="T33" fmla="*/ T32 w 44"/>
                <a:gd name="T34" fmla="+- 0 3657 3648"/>
                <a:gd name="T35" fmla="*/ 3657 h 44"/>
                <a:gd name="T36" fmla="+- 0 3390 3355"/>
                <a:gd name="T37" fmla="*/ T36 w 44"/>
                <a:gd name="T38" fmla="+- 0 3648 3648"/>
                <a:gd name="T39" fmla="*/ 364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docshape216"/>
            <p:cNvSpPr>
              <a:spLocks/>
            </p:cNvSpPr>
            <p:nvPr/>
          </p:nvSpPr>
          <p:spPr bwMode="auto">
            <a:xfrm>
              <a:off x="3355" y="3648"/>
              <a:ext cx="44" cy="44"/>
            </a:xfrm>
            <a:custGeom>
              <a:avLst/>
              <a:gdLst>
                <a:gd name="T0" fmla="+- 0 3398 3355"/>
                <a:gd name="T1" fmla="*/ T0 w 44"/>
                <a:gd name="T2" fmla="+- 0 3670 3648"/>
                <a:gd name="T3" fmla="*/ 3670 h 44"/>
                <a:gd name="T4" fmla="+- 0 3398 3355"/>
                <a:gd name="T5" fmla="*/ T4 w 44"/>
                <a:gd name="T6" fmla="+- 0 3657 3648"/>
                <a:gd name="T7" fmla="*/ 3657 h 44"/>
                <a:gd name="T8" fmla="+- 0 3390 3355"/>
                <a:gd name="T9" fmla="*/ T8 w 44"/>
                <a:gd name="T10" fmla="+- 0 3648 3648"/>
                <a:gd name="T11" fmla="*/ 3648 h 44"/>
                <a:gd name="T12" fmla="+- 0 3377 3355"/>
                <a:gd name="T13" fmla="*/ T12 w 44"/>
                <a:gd name="T14" fmla="+- 0 3648 3648"/>
                <a:gd name="T15" fmla="*/ 3648 h 44"/>
                <a:gd name="T16" fmla="+- 0 3364 3355"/>
                <a:gd name="T17" fmla="*/ T16 w 44"/>
                <a:gd name="T18" fmla="+- 0 3648 3648"/>
                <a:gd name="T19" fmla="*/ 3648 h 44"/>
                <a:gd name="T20" fmla="+- 0 3355 3355"/>
                <a:gd name="T21" fmla="*/ T20 w 44"/>
                <a:gd name="T22" fmla="+- 0 3657 3648"/>
                <a:gd name="T23" fmla="*/ 3657 h 44"/>
                <a:gd name="T24" fmla="+- 0 3355 3355"/>
                <a:gd name="T25" fmla="*/ T24 w 44"/>
                <a:gd name="T26" fmla="+- 0 3670 3648"/>
                <a:gd name="T27" fmla="*/ 3670 h 44"/>
                <a:gd name="T28" fmla="+- 0 3355 3355"/>
                <a:gd name="T29" fmla="*/ T28 w 44"/>
                <a:gd name="T30" fmla="+- 0 3683 3648"/>
                <a:gd name="T31" fmla="*/ 3683 h 44"/>
                <a:gd name="T32" fmla="+- 0 3364 3355"/>
                <a:gd name="T33" fmla="*/ T32 w 44"/>
                <a:gd name="T34" fmla="+- 0 3692 3648"/>
                <a:gd name="T35" fmla="*/ 3692 h 44"/>
                <a:gd name="T36" fmla="+- 0 3377 3355"/>
                <a:gd name="T37" fmla="*/ T36 w 44"/>
                <a:gd name="T38" fmla="+- 0 3692 3648"/>
                <a:gd name="T39" fmla="*/ 3692 h 44"/>
                <a:gd name="T40" fmla="+- 0 3390 3355"/>
                <a:gd name="T41" fmla="*/ T40 w 44"/>
                <a:gd name="T42" fmla="+- 0 3692 3648"/>
                <a:gd name="T43" fmla="*/ 3692 h 44"/>
                <a:gd name="T44" fmla="+- 0 3398 3355"/>
                <a:gd name="T45" fmla="*/ T44 w 44"/>
                <a:gd name="T46" fmla="+- 0 3683 3648"/>
                <a:gd name="T47" fmla="*/ 3683 h 44"/>
                <a:gd name="T48" fmla="+- 0 3398 3355"/>
                <a:gd name="T49" fmla="*/ T48 w 44"/>
                <a:gd name="T50" fmla="+- 0 3670 3648"/>
                <a:gd name="T51" fmla="*/ 367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docshape217"/>
            <p:cNvSpPr>
              <a:spLocks/>
            </p:cNvSpPr>
            <p:nvPr/>
          </p:nvSpPr>
          <p:spPr bwMode="auto">
            <a:xfrm>
              <a:off x="1733" y="2894"/>
              <a:ext cx="1775" cy="1728"/>
            </a:xfrm>
            <a:custGeom>
              <a:avLst/>
              <a:gdLst>
                <a:gd name="T0" fmla="+- 0 3509 1734"/>
                <a:gd name="T1" fmla="*/ T0 w 1775"/>
                <a:gd name="T2" fmla="+- 0 2895 2895"/>
                <a:gd name="T3" fmla="*/ 2895 h 1728"/>
                <a:gd name="T4" fmla="+- 0 3509 1734"/>
                <a:gd name="T5" fmla="*/ T4 w 1775"/>
                <a:gd name="T6" fmla="+- 0 4458 2895"/>
                <a:gd name="T7" fmla="*/ 4458 h 1728"/>
                <a:gd name="T8" fmla="+- 0 3495 1734"/>
                <a:gd name="T9" fmla="*/ T8 w 1775"/>
                <a:gd name="T10" fmla="+- 0 4520 2895"/>
                <a:gd name="T11" fmla="*/ 4520 h 1728"/>
                <a:gd name="T12" fmla="+- 0 3458 1734"/>
                <a:gd name="T13" fmla="*/ T12 w 1775"/>
                <a:gd name="T14" fmla="+- 0 4572 2895"/>
                <a:gd name="T15" fmla="*/ 4572 h 1728"/>
                <a:gd name="T16" fmla="+- 0 3406 1734"/>
                <a:gd name="T17" fmla="*/ T16 w 1775"/>
                <a:gd name="T18" fmla="+- 0 4609 2895"/>
                <a:gd name="T19" fmla="*/ 4609 h 1728"/>
                <a:gd name="T20" fmla="+- 0 3344 1734"/>
                <a:gd name="T21" fmla="*/ T20 w 1775"/>
                <a:gd name="T22" fmla="+- 0 4623 2895"/>
                <a:gd name="T23" fmla="*/ 4623 h 1728"/>
                <a:gd name="T24" fmla="+- 0 1898 1734"/>
                <a:gd name="T25" fmla="*/ T24 w 1775"/>
                <a:gd name="T26" fmla="+- 0 4623 2895"/>
                <a:gd name="T27" fmla="*/ 4623 h 1728"/>
                <a:gd name="T28" fmla="+- 0 1837 1734"/>
                <a:gd name="T29" fmla="*/ T28 w 1775"/>
                <a:gd name="T30" fmla="+- 0 4610 2895"/>
                <a:gd name="T31" fmla="*/ 4610 h 1728"/>
                <a:gd name="T32" fmla="+- 0 1784 1734"/>
                <a:gd name="T33" fmla="*/ T32 w 1775"/>
                <a:gd name="T34" fmla="+- 0 4574 2895"/>
                <a:gd name="T35" fmla="*/ 4574 h 1728"/>
                <a:gd name="T36" fmla="+- 0 1747 1734"/>
                <a:gd name="T37" fmla="*/ T36 w 1775"/>
                <a:gd name="T38" fmla="+- 0 4522 2895"/>
                <a:gd name="T39" fmla="*/ 4522 h 1728"/>
                <a:gd name="T40" fmla="+- 0 1734 1734"/>
                <a:gd name="T41" fmla="*/ T40 w 1775"/>
                <a:gd name="T42" fmla="+- 0 4458 2895"/>
                <a:gd name="T43" fmla="*/ 4458 h 1728"/>
                <a:gd name="T44" fmla="+- 0 1734 1734"/>
                <a:gd name="T45" fmla="*/ T44 w 1775"/>
                <a:gd name="T46" fmla="+- 0 2895 2895"/>
                <a:gd name="T47" fmla="*/ 2895 h 1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775" h="1728">
                  <a:moveTo>
                    <a:pt x="1775" y="0"/>
                  </a:moveTo>
                  <a:lnTo>
                    <a:pt x="1775" y="1563"/>
                  </a:lnTo>
                  <a:lnTo>
                    <a:pt x="1761" y="1625"/>
                  </a:lnTo>
                  <a:lnTo>
                    <a:pt x="1724" y="1677"/>
                  </a:lnTo>
                  <a:lnTo>
                    <a:pt x="1672" y="1714"/>
                  </a:lnTo>
                  <a:lnTo>
                    <a:pt x="1610" y="1728"/>
                  </a:lnTo>
                  <a:lnTo>
                    <a:pt x="164" y="1728"/>
                  </a:lnTo>
                  <a:lnTo>
                    <a:pt x="103" y="1715"/>
                  </a:lnTo>
                  <a:lnTo>
                    <a:pt x="50" y="1679"/>
                  </a:lnTo>
                  <a:lnTo>
                    <a:pt x="13" y="1627"/>
                  </a:lnTo>
                  <a:lnTo>
                    <a:pt x="0" y="1563"/>
                  </a:lnTo>
                  <a:lnTo>
                    <a:pt x="0" y="0"/>
                  </a:lnTo>
                </a:path>
              </a:pathLst>
            </a:custGeom>
            <a:noFill/>
            <a:ln w="31737">
              <a:solidFill>
                <a:srgbClr val="8082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176"/>
            <p:cNvSpPr>
              <a:spLocks noChangeShapeType="1"/>
            </p:cNvSpPr>
            <p:nvPr/>
          </p:nvSpPr>
          <p:spPr bwMode="auto">
            <a:xfrm>
              <a:off x="2219" y="2333"/>
              <a:ext cx="0" cy="854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docshape218"/>
            <p:cNvSpPr>
              <a:spLocks/>
            </p:cNvSpPr>
            <p:nvPr/>
          </p:nvSpPr>
          <p:spPr bwMode="auto">
            <a:xfrm>
              <a:off x="2167" y="3122"/>
              <a:ext cx="104" cy="80"/>
            </a:xfrm>
            <a:custGeom>
              <a:avLst/>
              <a:gdLst>
                <a:gd name="T0" fmla="+- 0 2271 2168"/>
                <a:gd name="T1" fmla="*/ T0 w 104"/>
                <a:gd name="T2" fmla="+- 0 3123 3123"/>
                <a:gd name="T3" fmla="*/ 3123 h 80"/>
                <a:gd name="T4" fmla="+- 0 2219 2168"/>
                <a:gd name="T5" fmla="*/ T4 w 104"/>
                <a:gd name="T6" fmla="+- 0 3202 3123"/>
                <a:gd name="T7" fmla="*/ 3202 h 80"/>
                <a:gd name="T8" fmla="+- 0 2168 2168"/>
                <a:gd name="T9" fmla="*/ T8 w 104"/>
                <a:gd name="T10" fmla="+- 0 3123 3123"/>
                <a:gd name="T11" fmla="*/ 3123 h 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04" h="80">
                  <a:moveTo>
                    <a:pt x="103" y="0"/>
                  </a:moveTo>
                  <a:lnTo>
                    <a:pt x="51" y="79"/>
                  </a:lnTo>
                  <a:lnTo>
                    <a:pt x="0" y="0"/>
                  </a:lnTo>
                </a:path>
              </a:pathLst>
            </a:custGeom>
            <a:noFill/>
            <a:ln w="12802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78"/>
            <p:cNvSpPr>
              <a:spLocks noChangeShapeType="1"/>
            </p:cNvSpPr>
            <p:nvPr/>
          </p:nvSpPr>
          <p:spPr bwMode="auto">
            <a:xfrm>
              <a:off x="2318" y="4128"/>
              <a:ext cx="612" cy="0"/>
            </a:xfrm>
            <a:prstGeom prst="line">
              <a:avLst/>
            </a:prstGeom>
            <a:noFill/>
            <a:ln w="274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27" name="docshape2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" y="4067"/>
              <a:ext cx="14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" name="Line 180"/>
            <p:cNvSpPr>
              <a:spLocks noChangeShapeType="1"/>
            </p:cNvSpPr>
            <p:nvPr/>
          </p:nvSpPr>
          <p:spPr bwMode="auto">
            <a:xfrm>
              <a:off x="2318" y="4308"/>
              <a:ext cx="612" cy="0"/>
            </a:xfrm>
            <a:prstGeom prst="line">
              <a:avLst/>
            </a:prstGeom>
            <a:noFill/>
            <a:ln w="274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29" name="docshape2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" y="4247"/>
              <a:ext cx="14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6" name="Line 182"/>
            <p:cNvSpPr>
              <a:spLocks noChangeShapeType="1"/>
            </p:cNvSpPr>
            <p:nvPr/>
          </p:nvSpPr>
          <p:spPr bwMode="auto">
            <a:xfrm>
              <a:off x="2318" y="3948"/>
              <a:ext cx="612" cy="0"/>
            </a:xfrm>
            <a:prstGeom prst="line">
              <a:avLst/>
            </a:prstGeom>
            <a:noFill/>
            <a:ln w="274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231" name="docshape2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" y="3887"/>
              <a:ext cx="14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7" name="docshapegroup222"/>
          <p:cNvGrpSpPr>
            <a:grpSpLocks/>
          </p:cNvGrpSpPr>
          <p:nvPr/>
        </p:nvGrpSpPr>
        <p:grpSpPr bwMode="auto">
          <a:xfrm>
            <a:off x="4424436" y="1255714"/>
            <a:ext cx="1158875" cy="1989583"/>
            <a:chOff x="4872" y="2633"/>
            <a:chExt cx="1825" cy="2043"/>
          </a:xfrm>
        </p:grpSpPr>
        <p:sp>
          <p:nvSpPr>
            <p:cNvPr id="188" name="docshape223"/>
            <p:cNvSpPr>
              <a:spLocks/>
            </p:cNvSpPr>
            <p:nvPr/>
          </p:nvSpPr>
          <p:spPr bwMode="auto">
            <a:xfrm>
              <a:off x="4886" y="2978"/>
              <a:ext cx="1804" cy="1637"/>
            </a:xfrm>
            <a:custGeom>
              <a:avLst/>
              <a:gdLst>
                <a:gd name="T0" fmla="+- 0 6663 4886"/>
                <a:gd name="T1" fmla="*/ T0 w 1804"/>
                <a:gd name="T2" fmla="+- 0 2979 2979"/>
                <a:gd name="T3" fmla="*/ 2979 h 1637"/>
                <a:gd name="T4" fmla="+- 0 5780 4886"/>
                <a:gd name="T5" fmla="*/ T4 w 1804"/>
                <a:gd name="T6" fmla="+- 0 2979 2979"/>
                <a:gd name="T7" fmla="*/ 2979 h 1637"/>
                <a:gd name="T8" fmla="+- 0 5780 4886"/>
                <a:gd name="T9" fmla="*/ T8 w 1804"/>
                <a:gd name="T10" fmla="+- 0 3269 2979"/>
                <a:gd name="T11" fmla="*/ 3269 h 1637"/>
                <a:gd name="T12" fmla="+- 0 6663 4886"/>
                <a:gd name="T13" fmla="*/ T12 w 1804"/>
                <a:gd name="T14" fmla="+- 0 3269 2979"/>
                <a:gd name="T15" fmla="*/ 3269 h 1637"/>
                <a:gd name="T16" fmla="+- 0 6663 4886"/>
                <a:gd name="T17" fmla="*/ T16 w 1804"/>
                <a:gd name="T18" fmla="+- 0 2979 2979"/>
                <a:gd name="T19" fmla="*/ 2979 h 1637"/>
                <a:gd name="T20" fmla="+- 0 6690 4886"/>
                <a:gd name="T21" fmla="*/ T20 w 1804"/>
                <a:gd name="T22" fmla="+- 0 3309 2979"/>
                <a:gd name="T23" fmla="*/ 3309 h 1637"/>
                <a:gd name="T24" fmla="+- 0 6686 4886"/>
                <a:gd name="T25" fmla="*/ T24 w 1804"/>
                <a:gd name="T26" fmla="+- 0 3283 2979"/>
                <a:gd name="T27" fmla="*/ 3283 h 1637"/>
                <a:gd name="T28" fmla="+- 0 6654 4886"/>
                <a:gd name="T29" fmla="*/ T28 w 1804"/>
                <a:gd name="T30" fmla="+- 0 3273 2979"/>
                <a:gd name="T31" fmla="*/ 3273 h 1637"/>
                <a:gd name="T32" fmla="+- 0 4921 4886"/>
                <a:gd name="T33" fmla="*/ T32 w 1804"/>
                <a:gd name="T34" fmla="+- 0 3273 2979"/>
                <a:gd name="T35" fmla="*/ 3273 h 1637"/>
                <a:gd name="T36" fmla="+- 0 4890 4886"/>
                <a:gd name="T37" fmla="*/ T36 w 1804"/>
                <a:gd name="T38" fmla="+- 0 3283 2979"/>
                <a:gd name="T39" fmla="*/ 3283 h 1637"/>
                <a:gd name="T40" fmla="+- 0 4886 4886"/>
                <a:gd name="T41" fmla="*/ T40 w 1804"/>
                <a:gd name="T42" fmla="+- 0 3309 2979"/>
                <a:gd name="T43" fmla="*/ 3309 h 1637"/>
                <a:gd name="T44" fmla="+- 0 4895 4886"/>
                <a:gd name="T45" fmla="*/ T44 w 1804"/>
                <a:gd name="T46" fmla="+- 0 3349 2979"/>
                <a:gd name="T47" fmla="*/ 3349 h 1637"/>
                <a:gd name="T48" fmla="+- 0 4901 4886"/>
                <a:gd name="T49" fmla="*/ T48 w 1804"/>
                <a:gd name="T50" fmla="+- 0 3396 2979"/>
                <a:gd name="T51" fmla="*/ 3396 h 1637"/>
                <a:gd name="T52" fmla="+- 0 4901 4886"/>
                <a:gd name="T53" fmla="*/ T52 w 1804"/>
                <a:gd name="T54" fmla="+- 0 4492 2979"/>
                <a:gd name="T55" fmla="*/ 4492 h 1637"/>
                <a:gd name="T56" fmla="+- 0 4910 4886"/>
                <a:gd name="T57" fmla="*/ T56 w 1804"/>
                <a:gd name="T58" fmla="+- 0 4539 2979"/>
                <a:gd name="T59" fmla="*/ 4539 h 1637"/>
                <a:gd name="T60" fmla="+- 0 4936 4886"/>
                <a:gd name="T61" fmla="*/ T60 w 1804"/>
                <a:gd name="T62" fmla="+- 0 4579 2979"/>
                <a:gd name="T63" fmla="*/ 4579 h 1637"/>
                <a:gd name="T64" fmla="+- 0 4974 4886"/>
                <a:gd name="T65" fmla="*/ T64 w 1804"/>
                <a:gd name="T66" fmla="+- 0 4605 2979"/>
                <a:gd name="T67" fmla="*/ 4605 h 1637"/>
                <a:gd name="T68" fmla="+- 0 5021 4886"/>
                <a:gd name="T69" fmla="*/ T68 w 1804"/>
                <a:gd name="T70" fmla="+- 0 4615 2979"/>
                <a:gd name="T71" fmla="*/ 4615 h 1637"/>
                <a:gd name="T72" fmla="+- 0 6554 4886"/>
                <a:gd name="T73" fmla="*/ T72 w 1804"/>
                <a:gd name="T74" fmla="+- 0 4615 2979"/>
                <a:gd name="T75" fmla="*/ 4615 h 1637"/>
                <a:gd name="T76" fmla="+- 0 6601 4886"/>
                <a:gd name="T77" fmla="*/ T76 w 1804"/>
                <a:gd name="T78" fmla="+- 0 4605 2979"/>
                <a:gd name="T79" fmla="*/ 4605 h 1637"/>
                <a:gd name="T80" fmla="+- 0 6640 4886"/>
                <a:gd name="T81" fmla="*/ T80 w 1804"/>
                <a:gd name="T82" fmla="+- 0 4579 2979"/>
                <a:gd name="T83" fmla="*/ 4579 h 1637"/>
                <a:gd name="T84" fmla="+- 0 6666 4886"/>
                <a:gd name="T85" fmla="*/ T84 w 1804"/>
                <a:gd name="T86" fmla="+- 0 4539 2979"/>
                <a:gd name="T87" fmla="*/ 4539 h 1637"/>
                <a:gd name="T88" fmla="+- 0 6675 4886"/>
                <a:gd name="T89" fmla="*/ T88 w 1804"/>
                <a:gd name="T90" fmla="+- 0 4492 2979"/>
                <a:gd name="T91" fmla="*/ 4492 h 1637"/>
                <a:gd name="T92" fmla="+- 0 6675 4886"/>
                <a:gd name="T93" fmla="*/ T92 w 1804"/>
                <a:gd name="T94" fmla="+- 0 3396 2979"/>
                <a:gd name="T95" fmla="*/ 3396 h 1637"/>
                <a:gd name="T96" fmla="+- 0 6681 4886"/>
                <a:gd name="T97" fmla="*/ T96 w 1804"/>
                <a:gd name="T98" fmla="+- 0 3349 2979"/>
                <a:gd name="T99" fmla="*/ 3349 h 1637"/>
                <a:gd name="T100" fmla="+- 0 6690 4886"/>
                <a:gd name="T101" fmla="*/ T100 w 1804"/>
                <a:gd name="T102" fmla="+- 0 3309 2979"/>
                <a:gd name="T103" fmla="*/ 3309 h 16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1804" h="1637">
                  <a:moveTo>
                    <a:pt x="1777" y="0"/>
                  </a:moveTo>
                  <a:lnTo>
                    <a:pt x="894" y="0"/>
                  </a:lnTo>
                  <a:lnTo>
                    <a:pt x="894" y="290"/>
                  </a:lnTo>
                  <a:lnTo>
                    <a:pt x="1777" y="290"/>
                  </a:lnTo>
                  <a:lnTo>
                    <a:pt x="1777" y="0"/>
                  </a:lnTo>
                  <a:close/>
                  <a:moveTo>
                    <a:pt x="1804" y="330"/>
                  </a:moveTo>
                  <a:lnTo>
                    <a:pt x="1800" y="304"/>
                  </a:lnTo>
                  <a:lnTo>
                    <a:pt x="1768" y="294"/>
                  </a:lnTo>
                  <a:lnTo>
                    <a:pt x="35" y="294"/>
                  </a:lnTo>
                  <a:lnTo>
                    <a:pt x="4" y="304"/>
                  </a:lnTo>
                  <a:lnTo>
                    <a:pt x="0" y="330"/>
                  </a:lnTo>
                  <a:lnTo>
                    <a:pt x="9" y="370"/>
                  </a:lnTo>
                  <a:lnTo>
                    <a:pt x="15" y="417"/>
                  </a:lnTo>
                  <a:lnTo>
                    <a:pt x="15" y="1513"/>
                  </a:lnTo>
                  <a:lnTo>
                    <a:pt x="24" y="1560"/>
                  </a:lnTo>
                  <a:lnTo>
                    <a:pt x="50" y="1600"/>
                  </a:lnTo>
                  <a:lnTo>
                    <a:pt x="88" y="1626"/>
                  </a:lnTo>
                  <a:lnTo>
                    <a:pt x="135" y="1636"/>
                  </a:lnTo>
                  <a:lnTo>
                    <a:pt x="1668" y="1636"/>
                  </a:lnTo>
                  <a:lnTo>
                    <a:pt x="1715" y="1626"/>
                  </a:lnTo>
                  <a:lnTo>
                    <a:pt x="1754" y="1600"/>
                  </a:lnTo>
                  <a:lnTo>
                    <a:pt x="1780" y="1560"/>
                  </a:lnTo>
                  <a:lnTo>
                    <a:pt x="1789" y="1513"/>
                  </a:lnTo>
                  <a:lnTo>
                    <a:pt x="1789" y="417"/>
                  </a:lnTo>
                  <a:lnTo>
                    <a:pt x="1795" y="370"/>
                  </a:lnTo>
                  <a:lnTo>
                    <a:pt x="1804" y="33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186"/>
            <p:cNvSpPr>
              <a:spLocks noChangeShapeType="1"/>
            </p:cNvSpPr>
            <p:nvPr/>
          </p:nvSpPr>
          <p:spPr bwMode="auto">
            <a:xfrm>
              <a:off x="5808" y="2902"/>
              <a:ext cx="3" cy="1744"/>
            </a:xfrm>
            <a:prstGeom prst="line">
              <a:avLst/>
            </a:prstGeom>
            <a:noFill/>
            <a:ln w="38087">
              <a:solidFill>
                <a:srgbClr val="231F2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docshape224"/>
            <p:cNvSpPr>
              <a:spLocks/>
            </p:cNvSpPr>
            <p:nvPr/>
          </p:nvSpPr>
          <p:spPr bwMode="auto">
            <a:xfrm>
              <a:off x="4912" y="3270"/>
              <a:ext cx="1780" cy="10"/>
            </a:xfrm>
            <a:custGeom>
              <a:avLst/>
              <a:gdLst>
                <a:gd name="T0" fmla="+- 0 4912 4912"/>
                <a:gd name="T1" fmla="*/ T0 w 1780"/>
                <a:gd name="T2" fmla="+- 0 3280 3270"/>
                <a:gd name="T3" fmla="*/ 3280 h 10"/>
                <a:gd name="T4" fmla="+- 0 6692 4912"/>
                <a:gd name="T5" fmla="*/ T4 w 1780"/>
                <a:gd name="T6" fmla="+- 0 3280 3270"/>
                <a:gd name="T7" fmla="*/ 3280 h 10"/>
                <a:gd name="T8" fmla="+- 0 4912 4912"/>
                <a:gd name="T9" fmla="*/ T8 w 1780"/>
                <a:gd name="T10" fmla="+- 0 3270 3270"/>
                <a:gd name="T11" fmla="*/ 3270 h 10"/>
                <a:gd name="T12" fmla="+- 0 6692 4912"/>
                <a:gd name="T13" fmla="*/ T12 w 1780"/>
                <a:gd name="T14" fmla="+- 0 3270 3270"/>
                <a:gd name="T15" fmla="*/ 3270 h 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780" h="10">
                  <a:moveTo>
                    <a:pt x="0" y="10"/>
                  </a:moveTo>
                  <a:lnTo>
                    <a:pt x="1780" y="10"/>
                  </a:lnTo>
                  <a:moveTo>
                    <a:pt x="0" y="0"/>
                  </a:moveTo>
                  <a:lnTo>
                    <a:pt x="1780" y="0"/>
                  </a:lnTo>
                </a:path>
              </a:pathLst>
            </a:custGeom>
            <a:noFill/>
            <a:ln w="2527">
              <a:solidFill>
                <a:srgbClr val="231F2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docshape225"/>
            <p:cNvSpPr>
              <a:spLocks/>
            </p:cNvSpPr>
            <p:nvPr/>
          </p:nvSpPr>
          <p:spPr bwMode="auto">
            <a:xfrm>
              <a:off x="5104" y="3851"/>
              <a:ext cx="44" cy="44"/>
            </a:xfrm>
            <a:custGeom>
              <a:avLst/>
              <a:gdLst>
                <a:gd name="T0" fmla="+- 0 5139 5104"/>
                <a:gd name="T1" fmla="*/ T0 w 44"/>
                <a:gd name="T2" fmla="+- 0 3852 3852"/>
                <a:gd name="T3" fmla="*/ 3852 h 44"/>
                <a:gd name="T4" fmla="+- 0 5113 5104"/>
                <a:gd name="T5" fmla="*/ T4 w 44"/>
                <a:gd name="T6" fmla="+- 0 3852 3852"/>
                <a:gd name="T7" fmla="*/ 3852 h 44"/>
                <a:gd name="T8" fmla="+- 0 5104 5104"/>
                <a:gd name="T9" fmla="*/ T8 w 44"/>
                <a:gd name="T10" fmla="+- 0 3860 3852"/>
                <a:gd name="T11" fmla="*/ 3860 h 44"/>
                <a:gd name="T12" fmla="+- 0 5104 5104"/>
                <a:gd name="T13" fmla="*/ T12 w 44"/>
                <a:gd name="T14" fmla="+- 0 3886 3852"/>
                <a:gd name="T15" fmla="*/ 3886 h 44"/>
                <a:gd name="T16" fmla="+- 0 5113 5104"/>
                <a:gd name="T17" fmla="*/ T16 w 44"/>
                <a:gd name="T18" fmla="+- 0 3895 3852"/>
                <a:gd name="T19" fmla="*/ 3895 h 44"/>
                <a:gd name="T20" fmla="+- 0 5139 5104"/>
                <a:gd name="T21" fmla="*/ T20 w 44"/>
                <a:gd name="T22" fmla="+- 0 3895 3852"/>
                <a:gd name="T23" fmla="*/ 3895 h 44"/>
                <a:gd name="T24" fmla="+- 0 5148 5104"/>
                <a:gd name="T25" fmla="*/ T24 w 44"/>
                <a:gd name="T26" fmla="+- 0 3886 3852"/>
                <a:gd name="T27" fmla="*/ 3886 h 44"/>
                <a:gd name="T28" fmla="+- 0 5148 5104"/>
                <a:gd name="T29" fmla="*/ T28 w 44"/>
                <a:gd name="T30" fmla="+- 0 3873 3852"/>
                <a:gd name="T31" fmla="*/ 3873 h 44"/>
                <a:gd name="T32" fmla="+- 0 5148 5104"/>
                <a:gd name="T33" fmla="*/ T32 w 44"/>
                <a:gd name="T34" fmla="+- 0 3860 3852"/>
                <a:gd name="T35" fmla="*/ 3860 h 44"/>
                <a:gd name="T36" fmla="+- 0 5139 5104"/>
                <a:gd name="T37" fmla="*/ T36 w 44"/>
                <a:gd name="T38" fmla="+- 0 3852 3852"/>
                <a:gd name="T39" fmla="*/ 385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lnTo>
                    <a:pt x="44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" name="docshape226"/>
            <p:cNvSpPr>
              <a:spLocks/>
            </p:cNvSpPr>
            <p:nvPr/>
          </p:nvSpPr>
          <p:spPr bwMode="auto">
            <a:xfrm>
              <a:off x="5104" y="3851"/>
              <a:ext cx="44" cy="44"/>
            </a:xfrm>
            <a:custGeom>
              <a:avLst/>
              <a:gdLst>
                <a:gd name="T0" fmla="+- 0 5148 5104"/>
                <a:gd name="T1" fmla="*/ T0 w 44"/>
                <a:gd name="T2" fmla="+- 0 3873 3852"/>
                <a:gd name="T3" fmla="*/ 3873 h 44"/>
                <a:gd name="T4" fmla="+- 0 5148 5104"/>
                <a:gd name="T5" fmla="*/ T4 w 44"/>
                <a:gd name="T6" fmla="+- 0 3860 3852"/>
                <a:gd name="T7" fmla="*/ 3860 h 44"/>
                <a:gd name="T8" fmla="+- 0 5139 5104"/>
                <a:gd name="T9" fmla="*/ T8 w 44"/>
                <a:gd name="T10" fmla="+- 0 3852 3852"/>
                <a:gd name="T11" fmla="*/ 3852 h 44"/>
                <a:gd name="T12" fmla="+- 0 5126 5104"/>
                <a:gd name="T13" fmla="*/ T12 w 44"/>
                <a:gd name="T14" fmla="+- 0 3852 3852"/>
                <a:gd name="T15" fmla="*/ 3852 h 44"/>
                <a:gd name="T16" fmla="+- 0 5113 5104"/>
                <a:gd name="T17" fmla="*/ T16 w 44"/>
                <a:gd name="T18" fmla="+- 0 3852 3852"/>
                <a:gd name="T19" fmla="*/ 3852 h 44"/>
                <a:gd name="T20" fmla="+- 0 5104 5104"/>
                <a:gd name="T21" fmla="*/ T20 w 44"/>
                <a:gd name="T22" fmla="+- 0 3860 3852"/>
                <a:gd name="T23" fmla="*/ 3860 h 44"/>
                <a:gd name="T24" fmla="+- 0 5104 5104"/>
                <a:gd name="T25" fmla="*/ T24 w 44"/>
                <a:gd name="T26" fmla="+- 0 3873 3852"/>
                <a:gd name="T27" fmla="*/ 3873 h 44"/>
                <a:gd name="T28" fmla="+- 0 5104 5104"/>
                <a:gd name="T29" fmla="*/ T28 w 44"/>
                <a:gd name="T30" fmla="+- 0 3886 3852"/>
                <a:gd name="T31" fmla="*/ 3886 h 44"/>
                <a:gd name="T32" fmla="+- 0 5113 5104"/>
                <a:gd name="T33" fmla="*/ T32 w 44"/>
                <a:gd name="T34" fmla="+- 0 3895 3852"/>
                <a:gd name="T35" fmla="*/ 3895 h 44"/>
                <a:gd name="T36" fmla="+- 0 5126 5104"/>
                <a:gd name="T37" fmla="*/ T36 w 44"/>
                <a:gd name="T38" fmla="+- 0 3895 3852"/>
                <a:gd name="T39" fmla="*/ 3895 h 44"/>
                <a:gd name="T40" fmla="+- 0 5139 5104"/>
                <a:gd name="T41" fmla="*/ T40 w 44"/>
                <a:gd name="T42" fmla="+- 0 3895 3852"/>
                <a:gd name="T43" fmla="*/ 3895 h 44"/>
                <a:gd name="T44" fmla="+- 0 5148 5104"/>
                <a:gd name="T45" fmla="*/ T44 w 44"/>
                <a:gd name="T46" fmla="+- 0 3886 3852"/>
                <a:gd name="T47" fmla="*/ 3886 h 44"/>
                <a:gd name="T48" fmla="+- 0 5148 5104"/>
                <a:gd name="T49" fmla="*/ T48 w 44"/>
                <a:gd name="T50" fmla="+- 0 3873 3852"/>
                <a:gd name="T51" fmla="*/ 387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1"/>
                  </a:moveTo>
                  <a:lnTo>
                    <a:pt x="44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" name="docshape227"/>
            <p:cNvSpPr>
              <a:spLocks/>
            </p:cNvSpPr>
            <p:nvPr/>
          </p:nvSpPr>
          <p:spPr bwMode="auto">
            <a:xfrm>
              <a:off x="5268" y="4251"/>
              <a:ext cx="44" cy="44"/>
            </a:xfrm>
            <a:custGeom>
              <a:avLst/>
              <a:gdLst>
                <a:gd name="T0" fmla="+- 0 5303 5269"/>
                <a:gd name="T1" fmla="*/ T0 w 44"/>
                <a:gd name="T2" fmla="+- 0 4251 4251"/>
                <a:gd name="T3" fmla="*/ 4251 h 44"/>
                <a:gd name="T4" fmla="+- 0 5277 5269"/>
                <a:gd name="T5" fmla="*/ T4 w 44"/>
                <a:gd name="T6" fmla="+- 0 4251 4251"/>
                <a:gd name="T7" fmla="*/ 4251 h 44"/>
                <a:gd name="T8" fmla="+- 0 5269 5269"/>
                <a:gd name="T9" fmla="*/ T8 w 44"/>
                <a:gd name="T10" fmla="+- 0 4260 4251"/>
                <a:gd name="T11" fmla="*/ 4260 h 44"/>
                <a:gd name="T12" fmla="+- 0 5269 5269"/>
                <a:gd name="T13" fmla="*/ T12 w 44"/>
                <a:gd name="T14" fmla="+- 0 4286 4251"/>
                <a:gd name="T15" fmla="*/ 4286 h 44"/>
                <a:gd name="T16" fmla="+- 0 5277 5269"/>
                <a:gd name="T17" fmla="*/ T16 w 44"/>
                <a:gd name="T18" fmla="+- 0 4294 4251"/>
                <a:gd name="T19" fmla="*/ 4294 h 44"/>
                <a:gd name="T20" fmla="+- 0 5303 5269"/>
                <a:gd name="T21" fmla="*/ T20 w 44"/>
                <a:gd name="T22" fmla="+- 0 4294 4251"/>
                <a:gd name="T23" fmla="*/ 4294 h 44"/>
                <a:gd name="T24" fmla="+- 0 5312 5269"/>
                <a:gd name="T25" fmla="*/ T24 w 44"/>
                <a:gd name="T26" fmla="+- 0 4286 4251"/>
                <a:gd name="T27" fmla="*/ 4286 h 44"/>
                <a:gd name="T28" fmla="+- 0 5312 5269"/>
                <a:gd name="T29" fmla="*/ T28 w 44"/>
                <a:gd name="T30" fmla="+- 0 4273 4251"/>
                <a:gd name="T31" fmla="*/ 4273 h 44"/>
                <a:gd name="T32" fmla="+- 0 5312 5269"/>
                <a:gd name="T33" fmla="*/ T32 w 44"/>
                <a:gd name="T34" fmla="+- 0 4260 4251"/>
                <a:gd name="T35" fmla="*/ 4260 h 44"/>
                <a:gd name="T36" fmla="+- 0 5303 5269"/>
                <a:gd name="T37" fmla="*/ T36 w 44"/>
                <a:gd name="T38" fmla="+- 0 4251 4251"/>
                <a:gd name="T39" fmla="*/ 425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" name="docshape228"/>
            <p:cNvSpPr>
              <a:spLocks/>
            </p:cNvSpPr>
            <p:nvPr/>
          </p:nvSpPr>
          <p:spPr bwMode="auto">
            <a:xfrm>
              <a:off x="5268" y="4251"/>
              <a:ext cx="44" cy="44"/>
            </a:xfrm>
            <a:custGeom>
              <a:avLst/>
              <a:gdLst>
                <a:gd name="T0" fmla="+- 0 5312 5269"/>
                <a:gd name="T1" fmla="*/ T0 w 44"/>
                <a:gd name="T2" fmla="+- 0 4273 4251"/>
                <a:gd name="T3" fmla="*/ 4273 h 44"/>
                <a:gd name="T4" fmla="+- 0 5312 5269"/>
                <a:gd name="T5" fmla="*/ T4 w 44"/>
                <a:gd name="T6" fmla="+- 0 4260 4251"/>
                <a:gd name="T7" fmla="*/ 4260 h 44"/>
                <a:gd name="T8" fmla="+- 0 5303 5269"/>
                <a:gd name="T9" fmla="*/ T8 w 44"/>
                <a:gd name="T10" fmla="+- 0 4251 4251"/>
                <a:gd name="T11" fmla="*/ 4251 h 44"/>
                <a:gd name="T12" fmla="+- 0 5290 5269"/>
                <a:gd name="T13" fmla="*/ T12 w 44"/>
                <a:gd name="T14" fmla="+- 0 4251 4251"/>
                <a:gd name="T15" fmla="*/ 4251 h 44"/>
                <a:gd name="T16" fmla="+- 0 5277 5269"/>
                <a:gd name="T17" fmla="*/ T16 w 44"/>
                <a:gd name="T18" fmla="+- 0 4251 4251"/>
                <a:gd name="T19" fmla="*/ 4251 h 44"/>
                <a:gd name="T20" fmla="+- 0 5269 5269"/>
                <a:gd name="T21" fmla="*/ T20 w 44"/>
                <a:gd name="T22" fmla="+- 0 4260 4251"/>
                <a:gd name="T23" fmla="*/ 4260 h 44"/>
                <a:gd name="T24" fmla="+- 0 5269 5269"/>
                <a:gd name="T25" fmla="*/ T24 w 44"/>
                <a:gd name="T26" fmla="+- 0 4273 4251"/>
                <a:gd name="T27" fmla="*/ 4273 h 44"/>
                <a:gd name="T28" fmla="+- 0 5269 5269"/>
                <a:gd name="T29" fmla="*/ T28 w 44"/>
                <a:gd name="T30" fmla="+- 0 4286 4251"/>
                <a:gd name="T31" fmla="*/ 4286 h 44"/>
                <a:gd name="T32" fmla="+- 0 5277 5269"/>
                <a:gd name="T33" fmla="*/ T32 w 44"/>
                <a:gd name="T34" fmla="+- 0 4294 4251"/>
                <a:gd name="T35" fmla="*/ 4294 h 44"/>
                <a:gd name="T36" fmla="+- 0 5290 5269"/>
                <a:gd name="T37" fmla="*/ T36 w 44"/>
                <a:gd name="T38" fmla="+- 0 4294 4251"/>
                <a:gd name="T39" fmla="*/ 4294 h 44"/>
                <a:gd name="T40" fmla="+- 0 5303 5269"/>
                <a:gd name="T41" fmla="*/ T40 w 44"/>
                <a:gd name="T42" fmla="+- 0 4294 4251"/>
                <a:gd name="T43" fmla="*/ 4294 h 44"/>
                <a:gd name="T44" fmla="+- 0 5312 5269"/>
                <a:gd name="T45" fmla="*/ T44 w 44"/>
                <a:gd name="T46" fmla="+- 0 4286 4251"/>
                <a:gd name="T47" fmla="*/ 4286 h 44"/>
                <a:gd name="T48" fmla="+- 0 5312 5269"/>
                <a:gd name="T49" fmla="*/ T48 w 44"/>
                <a:gd name="T50" fmla="+- 0 4273 4251"/>
                <a:gd name="T51" fmla="*/ 427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" name="docshape229"/>
            <p:cNvSpPr>
              <a:spLocks/>
            </p:cNvSpPr>
            <p:nvPr/>
          </p:nvSpPr>
          <p:spPr bwMode="auto">
            <a:xfrm>
              <a:off x="5512" y="4205"/>
              <a:ext cx="44" cy="44"/>
            </a:xfrm>
            <a:custGeom>
              <a:avLst/>
              <a:gdLst>
                <a:gd name="T0" fmla="+- 0 5547 5513"/>
                <a:gd name="T1" fmla="*/ T0 w 44"/>
                <a:gd name="T2" fmla="+- 0 4206 4206"/>
                <a:gd name="T3" fmla="*/ 4206 h 44"/>
                <a:gd name="T4" fmla="+- 0 5521 5513"/>
                <a:gd name="T5" fmla="*/ T4 w 44"/>
                <a:gd name="T6" fmla="+- 0 4206 4206"/>
                <a:gd name="T7" fmla="*/ 4206 h 44"/>
                <a:gd name="T8" fmla="+- 0 5513 5513"/>
                <a:gd name="T9" fmla="*/ T8 w 44"/>
                <a:gd name="T10" fmla="+- 0 4214 4206"/>
                <a:gd name="T11" fmla="*/ 4214 h 44"/>
                <a:gd name="T12" fmla="+- 0 5513 5513"/>
                <a:gd name="T13" fmla="*/ T12 w 44"/>
                <a:gd name="T14" fmla="+- 0 4240 4206"/>
                <a:gd name="T15" fmla="*/ 4240 h 44"/>
                <a:gd name="T16" fmla="+- 0 5521 5513"/>
                <a:gd name="T17" fmla="*/ T16 w 44"/>
                <a:gd name="T18" fmla="+- 0 4249 4206"/>
                <a:gd name="T19" fmla="*/ 4249 h 44"/>
                <a:gd name="T20" fmla="+- 0 5547 5513"/>
                <a:gd name="T21" fmla="*/ T20 w 44"/>
                <a:gd name="T22" fmla="+- 0 4249 4206"/>
                <a:gd name="T23" fmla="*/ 4249 h 44"/>
                <a:gd name="T24" fmla="+- 0 5556 5513"/>
                <a:gd name="T25" fmla="*/ T24 w 44"/>
                <a:gd name="T26" fmla="+- 0 4240 4206"/>
                <a:gd name="T27" fmla="*/ 4240 h 44"/>
                <a:gd name="T28" fmla="+- 0 5556 5513"/>
                <a:gd name="T29" fmla="*/ T28 w 44"/>
                <a:gd name="T30" fmla="+- 0 4227 4206"/>
                <a:gd name="T31" fmla="*/ 4227 h 44"/>
                <a:gd name="T32" fmla="+- 0 5556 5513"/>
                <a:gd name="T33" fmla="*/ T32 w 44"/>
                <a:gd name="T34" fmla="+- 0 4214 4206"/>
                <a:gd name="T35" fmla="*/ 4214 h 44"/>
                <a:gd name="T36" fmla="+- 0 5547 5513"/>
                <a:gd name="T37" fmla="*/ T36 w 44"/>
                <a:gd name="T38" fmla="+- 0 4206 4206"/>
                <a:gd name="T39" fmla="*/ 420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" name="docshape230"/>
            <p:cNvSpPr>
              <a:spLocks/>
            </p:cNvSpPr>
            <p:nvPr/>
          </p:nvSpPr>
          <p:spPr bwMode="auto">
            <a:xfrm>
              <a:off x="5512" y="4205"/>
              <a:ext cx="44" cy="44"/>
            </a:xfrm>
            <a:custGeom>
              <a:avLst/>
              <a:gdLst>
                <a:gd name="T0" fmla="+- 0 5556 5513"/>
                <a:gd name="T1" fmla="*/ T0 w 44"/>
                <a:gd name="T2" fmla="+- 0 4227 4206"/>
                <a:gd name="T3" fmla="*/ 4227 h 44"/>
                <a:gd name="T4" fmla="+- 0 5556 5513"/>
                <a:gd name="T5" fmla="*/ T4 w 44"/>
                <a:gd name="T6" fmla="+- 0 4214 4206"/>
                <a:gd name="T7" fmla="*/ 4214 h 44"/>
                <a:gd name="T8" fmla="+- 0 5547 5513"/>
                <a:gd name="T9" fmla="*/ T8 w 44"/>
                <a:gd name="T10" fmla="+- 0 4206 4206"/>
                <a:gd name="T11" fmla="*/ 4206 h 44"/>
                <a:gd name="T12" fmla="+- 0 5534 5513"/>
                <a:gd name="T13" fmla="*/ T12 w 44"/>
                <a:gd name="T14" fmla="+- 0 4206 4206"/>
                <a:gd name="T15" fmla="*/ 4206 h 44"/>
                <a:gd name="T16" fmla="+- 0 5521 5513"/>
                <a:gd name="T17" fmla="*/ T16 w 44"/>
                <a:gd name="T18" fmla="+- 0 4206 4206"/>
                <a:gd name="T19" fmla="*/ 4206 h 44"/>
                <a:gd name="T20" fmla="+- 0 5513 5513"/>
                <a:gd name="T21" fmla="*/ T20 w 44"/>
                <a:gd name="T22" fmla="+- 0 4214 4206"/>
                <a:gd name="T23" fmla="*/ 4214 h 44"/>
                <a:gd name="T24" fmla="+- 0 5513 5513"/>
                <a:gd name="T25" fmla="*/ T24 w 44"/>
                <a:gd name="T26" fmla="+- 0 4227 4206"/>
                <a:gd name="T27" fmla="*/ 4227 h 44"/>
                <a:gd name="T28" fmla="+- 0 5513 5513"/>
                <a:gd name="T29" fmla="*/ T28 w 44"/>
                <a:gd name="T30" fmla="+- 0 4240 4206"/>
                <a:gd name="T31" fmla="*/ 4240 h 44"/>
                <a:gd name="T32" fmla="+- 0 5521 5513"/>
                <a:gd name="T33" fmla="*/ T32 w 44"/>
                <a:gd name="T34" fmla="+- 0 4249 4206"/>
                <a:gd name="T35" fmla="*/ 4249 h 44"/>
                <a:gd name="T36" fmla="+- 0 5534 5513"/>
                <a:gd name="T37" fmla="*/ T36 w 44"/>
                <a:gd name="T38" fmla="+- 0 4249 4206"/>
                <a:gd name="T39" fmla="*/ 4249 h 44"/>
                <a:gd name="T40" fmla="+- 0 5547 5513"/>
                <a:gd name="T41" fmla="*/ T40 w 44"/>
                <a:gd name="T42" fmla="+- 0 4249 4206"/>
                <a:gd name="T43" fmla="*/ 4249 h 44"/>
                <a:gd name="T44" fmla="+- 0 5556 5513"/>
                <a:gd name="T45" fmla="*/ T44 w 44"/>
                <a:gd name="T46" fmla="+- 0 4240 4206"/>
                <a:gd name="T47" fmla="*/ 4240 h 44"/>
                <a:gd name="T48" fmla="+- 0 5556 5513"/>
                <a:gd name="T49" fmla="*/ T48 w 44"/>
                <a:gd name="T50" fmla="+- 0 4227 4206"/>
                <a:gd name="T51" fmla="*/ 422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" name="docshape231"/>
            <p:cNvSpPr>
              <a:spLocks/>
            </p:cNvSpPr>
            <p:nvPr/>
          </p:nvSpPr>
          <p:spPr bwMode="auto">
            <a:xfrm>
              <a:off x="5495" y="4007"/>
              <a:ext cx="44" cy="44"/>
            </a:xfrm>
            <a:custGeom>
              <a:avLst/>
              <a:gdLst>
                <a:gd name="T0" fmla="+- 0 5530 5495"/>
                <a:gd name="T1" fmla="*/ T0 w 44"/>
                <a:gd name="T2" fmla="+- 0 4007 4007"/>
                <a:gd name="T3" fmla="*/ 4007 h 44"/>
                <a:gd name="T4" fmla="+- 0 5504 5495"/>
                <a:gd name="T5" fmla="*/ T4 w 44"/>
                <a:gd name="T6" fmla="+- 0 4007 4007"/>
                <a:gd name="T7" fmla="*/ 4007 h 44"/>
                <a:gd name="T8" fmla="+- 0 5495 5495"/>
                <a:gd name="T9" fmla="*/ T8 w 44"/>
                <a:gd name="T10" fmla="+- 0 4016 4007"/>
                <a:gd name="T11" fmla="*/ 4016 h 44"/>
                <a:gd name="T12" fmla="+- 0 5495 5495"/>
                <a:gd name="T13" fmla="*/ T12 w 44"/>
                <a:gd name="T14" fmla="+- 0 4042 4007"/>
                <a:gd name="T15" fmla="*/ 4042 h 44"/>
                <a:gd name="T16" fmla="+- 0 5504 5495"/>
                <a:gd name="T17" fmla="*/ T16 w 44"/>
                <a:gd name="T18" fmla="+- 0 4050 4007"/>
                <a:gd name="T19" fmla="*/ 4050 h 44"/>
                <a:gd name="T20" fmla="+- 0 5530 5495"/>
                <a:gd name="T21" fmla="*/ T20 w 44"/>
                <a:gd name="T22" fmla="+- 0 4050 4007"/>
                <a:gd name="T23" fmla="*/ 4050 h 44"/>
                <a:gd name="T24" fmla="+- 0 5538 5495"/>
                <a:gd name="T25" fmla="*/ T24 w 44"/>
                <a:gd name="T26" fmla="+- 0 4042 4007"/>
                <a:gd name="T27" fmla="*/ 4042 h 44"/>
                <a:gd name="T28" fmla="+- 0 5538 5495"/>
                <a:gd name="T29" fmla="*/ T28 w 44"/>
                <a:gd name="T30" fmla="+- 0 4029 4007"/>
                <a:gd name="T31" fmla="*/ 4029 h 44"/>
                <a:gd name="T32" fmla="+- 0 5538 5495"/>
                <a:gd name="T33" fmla="*/ T32 w 44"/>
                <a:gd name="T34" fmla="+- 0 4016 4007"/>
                <a:gd name="T35" fmla="*/ 4016 h 44"/>
                <a:gd name="T36" fmla="+- 0 5530 5495"/>
                <a:gd name="T37" fmla="*/ T36 w 44"/>
                <a:gd name="T38" fmla="+- 0 4007 4007"/>
                <a:gd name="T39" fmla="*/ 400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" name="docshape232"/>
            <p:cNvSpPr>
              <a:spLocks/>
            </p:cNvSpPr>
            <p:nvPr/>
          </p:nvSpPr>
          <p:spPr bwMode="auto">
            <a:xfrm>
              <a:off x="5495" y="4007"/>
              <a:ext cx="44" cy="44"/>
            </a:xfrm>
            <a:custGeom>
              <a:avLst/>
              <a:gdLst>
                <a:gd name="T0" fmla="+- 0 5538 5495"/>
                <a:gd name="T1" fmla="*/ T0 w 44"/>
                <a:gd name="T2" fmla="+- 0 4029 4007"/>
                <a:gd name="T3" fmla="*/ 4029 h 44"/>
                <a:gd name="T4" fmla="+- 0 5538 5495"/>
                <a:gd name="T5" fmla="*/ T4 w 44"/>
                <a:gd name="T6" fmla="+- 0 4016 4007"/>
                <a:gd name="T7" fmla="*/ 4016 h 44"/>
                <a:gd name="T8" fmla="+- 0 5530 5495"/>
                <a:gd name="T9" fmla="*/ T8 w 44"/>
                <a:gd name="T10" fmla="+- 0 4007 4007"/>
                <a:gd name="T11" fmla="*/ 4007 h 44"/>
                <a:gd name="T12" fmla="+- 0 5517 5495"/>
                <a:gd name="T13" fmla="*/ T12 w 44"/>
                <a:gd name="T14" fmla="+- 0 4007 4007"/>
                <a:gd name="T15" fmla="*/ 4007 h 44"/>
                <a:gd name="T16" fmla="+- 0 5504 5495"/>
                <a:gd name="T17" fmla="*/ T16 w 44"/>
                <a:gd name="T18" fmla="+- 0 4007 4007"/>
                <a:gd name="T19" fmla="*/ 4007 h 44"/>
                <a:gd name="T20" fmla="+- 0 5495 5495"/>
                <a:gd name="T21" fmla="*/ T20 w 44"/>
                <a:gd name="T22" fmla="+- 0 4016 4007"/>
                <a:gd name="T23" fmla="*/ 4016 h 44"/>
                <a:gd name="T24" fmla="+- 0 5495 5495"/>
                <a:gd name="T25" fmla="*/ T24 w 44"/>
                <a:gd name="T26" fmla="+- 0 4029 4007"/>
                <a:gd name="T27" fmla="*/ 4029 h 44"/>
                <a:gd name="T28" fmla="+- 0 5495 5495"/>
                <a:gd name="T29" fmla="*/ T28 w 44"/>
                <a:gd name="T30" fmla="+- 0 4042 4007"/>
                <a:gd name="T31" fmla="*/ 4042 h 44"/>
                <a:gd name="T32" fmla="+- 0 5504 5495"/>
                <a:gd name="T33" fmla="*/ T32 w 44"/>
                <a:gd name="T34" fmla="+- 0 4050 4007"/>
                <a:gd name="T35" fmla="*/ 4050 h 44"/>
                <a:gd name="T36" fmla="+- 0 5517 5495"/>
                <a:gd name="T37" fmla="*/ T36 w 44"/>
                <a:gd name="T38" fmla="+- 0 4050 4007"/>
                <a:gd name="T39" fmla="*/ 4050 h 44"/>
                <a:gd name="T40" fmla="+- 0 5530 5495"/>
                <a:gd name="T41" fmla="*/ T40 w 44"/>
                <a:gd name="T42" fmla="+- 0 4050 4007"/>
                <a:gd name="T43" fmla="*/ 4050 h 44"/>
                <a:gd name="T44" fmla="+- 0 5538 5495"/>
                <a:gd name="T45" fmla="*/ T44 w 44"/>
                <a:gd name="T46" fmla="+- 0 4042 4007"/>
                <a:gd name="T47" fmla="*/ 4042 h 44"/>
                <a:gd name="T48" fmla="+- 0 5538 5495"/>
                <a:gd name="T49" fmla="*/ T48 w 44"/>
                <a:gd name="T50" fmla="+- 0 4029 4007"/>
                <a:gd name="T51" fmla="*/ 402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" name="docshape233"/>
            <p:cNvSpPr>
              <a:spLocks/>
            </p:cNvSpPr>
            <p:nvPr/>
          </p:nvSpPr>
          <p:spPr bwMode="auto">
            <a:xfrm>
              <a:off x="5056" y="4086"/>
              <a:ext cx="44" cy="44"/>
            </a:xfrm>
            <a:custGeom>
              <a:avLst/>
              <a:gdLst>
                <a:gd name="T0" fmla="+- 0 5091 5057"/>
                <a:gd name="T1" fmla="*/ T0 w 44"/>
                <a:gd name="T2" fmla="+- 0 4087 4087"/>
                <a:gd name="T3" fmla="*/ 4087 h 44"/>
                <a:gd name="T4" fmla="+- 0 5066 5057"/>
                <a:gd name="T5" fmla="*/ T4 w 44"/>
                <a:gd name="T6" fmla="+- 0 4087 4087"/>
                <a:gd name="T7" fmla="*/ 4087 h 44"/>
                <a:gd name="T8" fmla="+- 0 5057 5057"/>
                <a:gd name="T9" fmla="*/ T8 w 44"/>
                <a:gd name="T10" fmla="+- 0 4096 4087"/>
                <a:gd name="T11" fmla="*/ 4096 h 44"/>
                <a:gd name="T12" fmla="+- 0 5057 5057"/>
                <a:gd name="T13" fmla="*/ T12 w 44"/>
                <a:gd name="T14" fmla="+- 0 4121 4087"/>
                <a:gd name="T15" fmla="*/ 4121 h 44"/>
                <a:gd name="T16" fmla="+- 0 5066 5057"/>
                <a:gd name="T17" fmla="*/ T16 w 44"/>
                <a:gd name="T18" fmla="+- 0 4130 4087"/>
                <a:gd name="T19" fmla="*/ 4130 h 44"/>
                <a:gd name="T20" fmla="+- 0 5091 5057"/>
                <a:gd name="T21" fmla="*/ T20 w 44"/>
                <a:gd name="T22" fmla="+- 0 4130 4087"/>
                <a:gd name="T23" fmla="*/ 4130 h 44"/>
                <a:gd name="T24" fmla="+- 0 5100 5057"/>
                <a:gd name="T25" fmla="*/ T24 w 44"/>
                <a:gd name="T26" fmla="+- 0 4121 4087"/>
                <a:gd name="T27" fmla="*/ 4121 h 44"/>
                <a:gd name="T28" fmla="+- 0 5100 5057"/>
                <a:gd name="T29" fmla="*/ T28 w 44"/>
                <a:gd name="T30" fmla="+- 0 4109 4087"/>
                <a:gd name="T31" fmla="*/ 4109 h 44"/>
                <a:gd name="T32" fmla="+- 0 5100 5057"/>
                <a:gd name="T33" fmla="*/ T32 w 44"/>
                <a:gd name="T34" fmla="+- 0 4096 4087"/>
                <a:gd name="T35" fmla="*/ 4096 h 44"/>
                <a:gd name="T36" fmla="+- 0 5091 5057"/>
                <a:gd name="T37" fmla="*/ T36 w 44"/>
                <a:gd name="T38" fmla="+- 0 4087 4087"/>
                <a:gd name="T39" fmla="*/ 408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docshape234"/>
            <p:cNvSpPr>
              <a:spLocks/>
            </p:cNvSpPr>
            <p:nvPr/>
          </p:nvSpPr>
          <p:spPr bwMode="auto">
            <a:xfrm>
              <a:off x="5056" y="4086"/>
              <a:ext cx="44" cy="44"/>
            </a:xfrm>
            <a:custGeom>
              <a:avLst/>
              <a:gdLst>
                <a:gd name="T0" fmla="+- 0 5100 5057"/>
                <a:gd name="T1" fmla="*/ T0 w 44"/>
                <a:gd name="T2" fmla="+- 0 4109 4087"/>
                <a:gd name="T3" fmla="*/ 4109 h 44"/>
                <a:gd name="T4" fmla="+- 0 5100 5057"/>
                <a:gd name="T5" fmla="*/ T4 w 44"/>
                <a:gd name="T6" fmla="+- 0 4096 4087"/>
                <a:gd name="T7" fmla="*/ 4096 h 44"/>
                <a:gd name="T8" fmla="+- 0 5091 5057"/>
                <a:gd name="T9" fmla="*/ T8 w 44"/>
                <a:gd name="T10" fmla="+- 0 4087 4087"/>
                <a:gd name="T11" fmla="*/ 4087 h 44"/>
                <a:gd name="T12" fmla="+- 0 5079 5057"/>
                <a:gd name="T13" fmla="*/ T12 w 44"/>
                <a:gd name="T14" fmla="+- 0 4087 4087"/>
                <a:gd name="T15" fmla="*/ 4087 h 44"/>
                <a:gd name="T16" fmla="+- 0 5066 5057"/>
                <a:gd name="T17" fmla="*/ T16 w 44"/>
                <a:gd name="T18" fmla="+- 0 4087 4087"/>
                <a:gd name="T19" fmla="*/ 4087 h 44"/>
                <a:gd name="T20" fmla="+- 0 5057 5057"/>
                <a:gd name="T21" fmla="*/ T20 w 44"/>
                <a:gd name="T22" fmla="+- 0 4096 4087"/>
                <a:gd name="T23" fmla="*/ 4096 h 44"/>
                <a:gd name="T24" fmla="+- 0 5057 5057"/>
                <a:gd name="T25" fmla="*/ T24 w 44"/>
                <a:gd name="T26" fmla="+- 0 4109 4087"/>
                <a:gd name="T27" fmla="*/ 4109 h 44"/>
                <a:gd name="T28" fmla="+- 0 5057 5057"/>
                <a:gd name="T29" fmla="*/ T28 w 44"/>
                <a:gd name="T30" fmla="+- 0 4121 4087"/>
                <a:gd name="T31" fmla="*/ 4121 h 44"/>
                <a:gd name="T32" fmla="+- 0 5066 5057"/>
                <a:gd name="T33" fmla="*/ T32 w 44"/>
                <a:gd name="T34" fmla="+- 0 4130 4087"/>
                <a:gd name="T35" fmla="*/ 4130 h 44"/>
                <a:gd name="T36" fmla="+- 0 5079 5057"/>
                <a:gd name="T37" fmla="*/ T36 w 44"/>
                <a:gd name="T38" fmla="+- 0 4130 4087"/>
                <a:gd name="T39" fmla="*/ 4130 h 44"/>
                <a:gd name="T40" fmla="+- 0 5091 5057"/>
                <a:gd name="T41" fmla="*/ T40 w 44"/>
                <a:gd name="T42" fmla="+- 0 4130 4087"/>
                <a:gd name="T43" fmla="*/ 4130 h 44"/>
                <a:gd name="T44" fmla="+- 0 5100 5057"/>
                <a:gd name="T45" fmla="*/ T44 w 44"/>
                <a:gd name="T46" fmla="+- 0 4121 4087"/>
                <a:gd name="T47" fmla="*/ 4121 h 44"/>
                <a:gd name="T48" fmla="+- 0 5100 5057"/>
                <a:gd name="T49" fmla="*/ T48 w 44"/>
                <a:gd name="T50" fmla="+- 0 4109 4087"/>
                <a:gd name="T51" fmla="*/ 410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docshape235"/>
            <p:cNvSpPr>
              <a:spLocks/>
            </p:cNvSpPr>
            <p:nvPr/>
          </p:nvSpPr>
          <p:spPr bwMode="auto">
            <a:xfrm>
              <a:off x="5024" y="4296"/>
              <a:ext cx="44" cy="44"/>
            </a:xfrm>
            <a:custGeom>
              <a:avLst/>
              <a:gdLst>
                <a:gd name="T0" fmla="+- 0 5059 5025"/>
                <a:gd name="T1" fmla="*/ T0 w 44"/>
                <a:gd name="T2" fmla="+- 0 4296 4296"/>
                <a:gd name="T3" fmla="*/ 4296 h 44"/>
                <a:gd name="T4" fmla="+- 0 5033 5025"/>
                <a:gd name="T5" fmla="*/ T4 w 44"/>
                <a:gd name="T6" fmla="+- 0 4296 4296"/>
                <a:gd name="T7" fmla="*/ 4296 h 44"/>
                <a:gd name="T8" fmla="+- 0 5025 5025"/>
                <a:gd name="T9" fmla="*/ T8 w 44"/>
                <a:gd name="T10" fmla="+- 0 4305 4296"/>
                <a:gd name="T11" fmla="*/ 4305 h 44"/>
                <a:gd name="T12" fmla="+- 0 5025 5025"/>
                <a:gd name="T13" fmla="*/ T12 w 44"/>
                <a:gd name="T14" fmla="+- 0 4331 4296"/>
                <a:gd name="T15" fmla="*/ 4331 h 44"/>
                <a:gd name="T16" fmla="+- 0 5033 5025"/>
                <a:gd name="T17" fmla="*/ T16 w 44"/>
                <a:gd name="T18" fmla="+- 0 4340 4296"/>
                <a:gd name="T19" fmla="*/ 4340 h 44"/>
                <a:gd name="T20" fmla="+- 0 5059 5025"/>
                <a:gd name="T21" fmla="*/ T20 w 44"/>
                <a:gd name="T22" fmla="+- 0 4340 4296"/>
                <a:gd name="T23" fmla="*/ 4340 h 44"/>
                <a:gd name="T24" fmla="+- 0 5068 5025"/>
                <a:gd name="T25" fmla="*/ T24 w 44"/>
                <a:gd name="T26" fmla="+- 0 4331 4296"/>
                <a:gd name="T27" fmla="*/ 4331 h 44"/>
                <a:gd name="T28" fmla="+- 0 5068 5025"/>
                <a:gd name="T29" fmla="*/ T28 w 44"/>
                <a:gd name="T30" fmla="+- 0 4318 4296"/>
                <a:gd name="T31" fmla="*/ 4318 h 44"/>
                <a:gd name="T32" fmla="+- 0 5068 5025"/>
                <a:gd name="T33" fmla="*/ T32 w 44"/>
                <a:gd name="T34" fmla="+- 0 4305 4296"/>
                <a:gd name="T35" fmla="*/ 4305 h 44"/>
                <a:gd name="T36" fmla="+- 0 5059 5025"/>
                <a:gd name="T37" fmla="*/ T36 w 44"/>
                <a:gd name="T38" fmla="+- 0 4296 4296"/>
                <a:gd name="T39" fmla="*/ 429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docshape236"/>
            <p:cNvSpPr>
              <a:spLocks/>
            </p:cNvSpPr>
            <p:nvPr/>
          </p:nvSpPr>
          <p:spPr bwMode="auto">
            <a:xfrm>
              <a:off x="5024" y="4296"/>
              <a:ext cx="44" cy="44"/>
            </a:xfrm>
            <a:custGeom>
              <a:avLst/>
              <a:gdLst>
                <a:gd name="T0" fmla="+- 0 5068 5025"/>
                <a:gd name="T1" fmla="*/ T0 w 44"/>
                <a:gd name="T2" fmla="+- 0 4318 4296"/>
                <a:gd name="T3" fmla="*/ 4318 h 44"/>
                <a:gd name="T4" fmla="+- 0 5068 5025"/>
                <a:gd name="T5" fmla="*/ T4 w 44"/>
                <a:gd name="T6" fmla="+- 0 4305 4296"/>
                <a:gd name="T7" fmla="*/ 4305 h 44"/>
                <a:gd name="T8" fmla="+- 0 5059 5025"/>
                <a:gd name="T9" fmla="*/ T8 w 44"/>
                <a:gd name="T10" fmla="+- 0 4296 4296"/>
                <a:gd name="T11" fmla="*/ 4296 h 44"/>
                <a:gd name="T12" fmla="+- 0 5046 5025"/>
                <a:gd name="T13" fmla="*/ T12 w 44"/>
                <a:gd name="T14" fmla="+- 0 4296 4296"/>
                <a:gd name="T15" fmla="*/ 4296 h 44"/>
                <a:gd name="T16" fmla="+- 0 5033 5025"/>
                <a:gd name="T17" fmla="*/ T16 w 44"/>
                <a:gd name="T18" fmla="+- 0 4296 4296"/>
                <a:gd name="T19" fmla="*/ 4296 h 44"/>
                <a:gd name="T20" fmla="+- 0 5025 5025"/>
                <a:gd name="T21" fmla="*/ T20 w 44"/>
                <a:gd name="T22" fmla="+- 0 4305 4296"/>
                <a:gd name="T23" fmla="*/ 4305 h 44"/>
                <a:gd name="T24" fmla="+- 0 5025 5025"/>
                <a:gd name="T25" fmla="*/ T24 w 44"/>
                <a:gd name="T26" fmla="+- 0 4318 4296"/>
                <a:gd name="T27" fmla="*/ 4318 h 44"/>
                <a:gd name="T28" fmla="+- 0 5025 5025"/>
                <a:gd name="T29" fmla="*/ T28 w 44"/>
                <a:gd name="T30" fmla="+- 0 4331 4296"/>
                <a:gd name="T31" fmla="*/ 4331 h 44"/>
                <a:gd name="T32" fmla="+- 0 5033 5025"/>
                <a:gd name="T33" fmla="*/ T32 w 44"/>
                <a:gd name="T34" fmla="+- 0 4340 4296"/>
                <a:gd name="T35" fmla="*/ 4340 h 44"/>
                <a:gd name="T36" fmla="+- 0 5046 5025"/>
                <a:gd name="T37" fmla="*/ T36 w 44"/>
                <a:gd name="T38" fmla="+- 0 4340 4296"/>
                <a:gd name="T39" fmla="*/ 4340 h 44"/>
                <a:gd name="T40" fmla="+- 0 5059 5025"/>
                <a:gd name="T41" fmla="*/ T40 w 44"/>
                <a:gd name="T42" fmla="+- 0 4340 4296"/>
                <a:gd name="T43" fmla="*/ 4340 h 44"/>
                <a:gd name="T44" fmla="+- 0 5068 5025"/>
                <a:gd name="T45" fmla="*/ T44 w 44"/>
                <a:gd name="T46" fmla="+- 0 4331 4296"/>
                <a:gd name="T47" fmla="*/ 4331 h 44"/>
                <a:gd name="T48" fmla="+- 0 5068 5025"/>
                <a:gd name="T49" fmla="*/ T48 w 44"/>
                <a:gd name="T50" fmla="+- 0 4318 4296"/>
                <a:gd name="T51" fmla="*/ 431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21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docshape237"/>
            <p:cNvSpPr>
              <a:spLocks/>
            </p:cNvSpPr>
            <p:nvPr/>
          </p:nvSpPr>
          <p:spPr bwMode="auto">
            <a:xfrm>
              <a:off x="5311" y="3819"/>
              <a:ext cx="44" cy="44"/>
            </a:xfrm>
            <a:custGeom>
              <a:avLst/>
              <a:gdLst>
                <a:gd name="T0" fmla="+- 0 5346 5312"/>
                <a:gd name="T1" fmla="*/ T0 w 44"/>
                <a:gd name="T2" fmla="+- 0 3819 3819"/>
                <a:gd name="T3" fmla="*/ 3819 h 44"/>
                <a:gd name="T4" fmla="+- 0 5320 5312"/>
                <a:gd name="T5" fmla="*/ T4 w 44"/>
                <a:gd name="T6" fmla="+- 0 3819 3819"/>
                <a:gd name="T7" fmla="*/ 3819 h 44"/>
                <a:gd name="T8" fmla="+- 0 5312 5312"/>
                <a:gd name="T9" fmla="*/ T8 w 44"/>
                <a:gd name="T10" fmla="+- 0 3828 3819"/>
                <a:gd name="T11" fmla="*/ 3828 h 44"/>
                <a:gd name="T12" fmla="+- 0 5312 5312"/>
                <a:gd name="T13" fmla="*/ T12 w 44"/>
                <a:gd name="T14" fmla="+- 0 3854 3819"/>
                <a:gd name="T15" fmla="*/ 3854 h 44"/>
                <a:gd name="T16" fmla="+- 0 5320 5312"/>
                <a:gd name="T17" fmla="*/ T16 w 44"/>
                <a:gd name="T18" fmla="+- 0 3862 3819"/>
                <a:gd name="T19" fmla="*/ 3862 h 44"/>
                <a:gd name="T20" fmla="+- 0 5346 5312"/>
                <a:gd name="T21" fmla="*/ T20 w 44"/>
                <a:gd name="T22" fmla="+- 0 3862 3819"/>
                <a:gd name="T23" fmla="*/ 3862 h 44"/>
                <a:gd name="T24" fmla="+- 0 5355 5312"/>
                <a:gd name="T25" fmla="*/ T24 w 44"/>
                <a:gd name="T26" fmla="+- 0 3854 3819"/>
                <a:gd name="T27" fmla="*/ 3854 h 44"/>
                <a:gd name="T28" fmla="+- 0 5355 5312"/>
                <a:gd name="T29" fmla="*/ T28 w 44"/>
                <a:gd name="T30" fmla="+- 0 3841 3819"/>
                <a:gd name="T31" fmla="*/ 3841 h 44"/>
                <a:gd name="T32" fmla="+- 0 5355 5312"/>
                <a:gd name="T33" fmla="*/ T32 w 44"/>
                <a:gd name="T34" fmla="+- 0 3828 3819"/>
                <a:gd name="T35" fmla="*/ 3828 h 44"/>
                <a:gd name="T36" fmla="+- 0 5346 5312"/>
                <a:gd name="T37" fmla="*/ T36 w 44"/>
                <a:gd name="T38" fmla="+- 0 3819 3819"/>
                <a:gd name="T39" fmla="*/ 381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docshape238"/>
            <p:cNvSpPr>
              <a:spLocks/>
            </p:cNvSpPr>
            <p:nvPr/>
          </p:nvSpPr>
          <p:spPr bwMode="auto">
            <a:xfrm>
              <a:off x="5311" y="3819"/>
              <a:ext cx="44" cy="44"/>
            </a:xfrm>
            <a:custGeom>
              <a:avLst/>
              <a:gdLst>
                <a:gd name="T0" fmla="+- 0 5355 5312"/>
                <a:gd name="T1" fmla="*/ T0 w 44"/>
                <a:gd name="T2" fmla="+- 0 3841 3819"/>
                <a:gd name="T3" fmla="*/ 3841 h 44"/>
                <a:gd name="T4" fmla="+- 0 5355 5312"/>
                <a:gd name="T5" fmla="*/ T4 w 44"/>
                <a:gd name="T6" fmla="+- 0 3828 3819"/>
                <a:gd name="T7" fmla="*/ 3828 h 44"/>
                <a:gd name="T8" fmla="+- 0 5346 5312"/>
                <a:gd name="T9" fmla="*/ T8 w 44"/>
                <a:gd name="T10" fmla="+- 0 3819 3819"/>
                <a:gd name="T11" fmla="*/ 3819 h 44"/>
                <a:gd name="T12" fmla="+- 0 5333 5312"/>
                <a:gd name="T13" fmla="*/ T12 w 44"/>
                <a:gd name="T14" fmla="+- 0 3819 3819"/>
                <a:gd name="T15" fmla="*/ 3819 h 44"/>
                <a:gd name="T16" fmla="+- 0 5320 5312"/>
                <a:gd name="T17" fmla="*/ T16 w 44"/>
                <a:gd name="T18" fmla="+- 0 3819 3819"/>
                <a:gd name="T19" fmla="*/ 3819 h 44"/>
                <a:gd name="T20" fmla="+- 0 5312 5312"/>
                <a:gd name="T21" fmla="*/ T20 w 44"/>
                <a:gd name="T22" fmla="+- 0 3828 3819"/>
                <a:gd name="T23" fmla="*/ 3828 h 44"/>
                <a:gd name="T24" fmla="+- 0 5312 5312"/>
                <a:gd name="T25" fmla="*/ T24 w 44"/>
                <a:gd name="T26" fmla="+- 0 3841 3819"/>
                <a:gd name="T27" fmla="*/ 3841 h 44"/>
                <a:gd name="T28" fmla="+- 0 5312 5312"/>
                <a:gd name="T29" fmla="*/ T28 w 44"/>
                <a:gd name="T30" fmla="+- 0 3854 3819"/>
                <a:gd name="T31" fmla="*/ 3854 h 44"/>
                <a:gd name="T32" fmla="+- 0 5320 5312"/>
                <a:gd name="T33" fmla="*/ T32 w 44"/>
                <a:gd name="T34" fmla="+- 0 3862 3819"/>
                <a:gd name="T35" fmla="*/ 3862 h 44"/>
                <a:gd name="T36" fmla="+- 0 5333 5312"/>
                <a:gd name="T37" fmla="*/ T36 w 44"/>
                <a:gd name="T38" fmla="+- 0 3862 3819"/>
                <a:gd name="T39" fmla="*/ 3862 h 44"/>
                <a:gd name="T40" fmla="+- 0 5346 5312"/>
                <a:gd name="T41" fmla="*/ T40 w 44"/>
                <a:gd name="T42" fmla="+- 0 3862 3819"/>
                <a:gd name="T43" fmla="*/ 3862 h 44"/>
                <a:gd name="T44" fmla="+- 0 5355 5312"/>
                <a:gd name="T45" fmla="*/ T44 w 44"/>
                <a:gd name="T46" fmla="+- 0 3854 3819"/>
                <a:gd name="T47" fmla="*/ 3854 h 44"/>
                <a:gd name="T48" fmla="+- 0 5355 5312"/>
                <a:gd name="T49" fmla="*/ T48 w 44"/>
                <a:gd name="T50" fmla="+- 0 3841 3819"/>
                <a:gd name="T51" fmla="*/ 384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docshape239"/>
            <p:cNvSpPr>
              <a:spLocks/>
            </p:cNvSpPr>
            <p:nvPr/>
          </p:nvSpPr>
          <p:spPr bwMode="auto">
            <a:xfrm>
              <a:off x="5251" y="4445"/>
              <a:ext cx="44" cy="44"/>
            </a:xfrm>
            <a:custGeom>
              <a:avLst/>
              <a:gdLst>
                <a:gd name="T0" fmla="+- 0 5286 5251"/>
                <a:gd name="T1" fmla="*/ T0 w 44"/>
                <a:gd name="T2" fmla="+- 0 4445 4445"/>
                <a:gd name="T3" fmla="*/ 4445 h 44"/>
                <a:gd name="T4" fmla="+- 0 5260 5251"/>
                <a:gd name="T5" fmla="*/ T4 w 44"/>
                <a:gd name="T6" fmla="+- 0 4445 4445"/>
                <a:gd name="T7" fmla="*/ 4445 h 44"/>
                <a:gd name="T8" fmla="+- 0 5251 5251"/>
                <a:gd name="T9" fmla="*/ T8 w 44"/>
                <a:gd name="T10" fmla="+- 0 4454 4445"/>
                <a:gd name="T11" fmla="*/ 4454 h 44"/>
                <a:gd name="T12" fmla="+- 0 5251 5251"/>
                <a:gd name="T13" fmla="*/ T12 w 44"/>
                <a:gd name="T14" fmla="+- 0 4480 4445"/>
                <a:gd name="T15" fmla="*/ 4480 h 44"/>
                <a:gd name="T16" fmla="+- 0 5260 5251"/>
                <a:gd name="T17" fmla="*/ T16 w 44"/>
                <a:gd name="T18" fmla="+- 0 4489 4445"/>
                <a:gd name="T19" fmla="*/ 4489 h 44"/>
                <a:gd name="T20" fmla="+- 0 5286 5251"/>
                <a:gd name="T21" fmla="*/ T20 w 44"/>
                <a:gd name="T22" fmla="+- 0 4489 4445"/>
                <a:gd name="T23" fmla="*/ 4489 h 44"/>
                <a:gd name="T24" fmla="+- 0 5294 5251"/>
                <a:gd name="T25" fmla="*/ T24 w 44"/>
                <a:gd name="T26" fmla="+- 0 4480 4445"/>
                <a:gd name="T27" fmla="*/ 4480 h 44"/>
                <a:gd name="T28" fmla="+- 0 5294 5251"/>
                <a:gd name="T29" fmla="*/ T28 w 44"/>
                <a:gd name="T30" fmla="+- 0 4467 4445"/>
                <a:gd name="T31" fmla="*/ 4467 h 44"/>
                <a:gd name="T32" fmla="+- 0 5294 5251"/>
                <a:gd name="T33" fmla="*/ T32 w 44"/>
                <a:gd name="T34" fmla="+- 0 4454 4445"/>
                <a:gd name="T35" fmla="*/ 4454 h 44"/>
                <a:gd name="T36" fmla="+- 0 5286 5251"/>
                <a:gd name="T37" fmla="*/ T36 w 44"/>
                <a:gd name="T38" fmla="+- 0 4445 4445"/>
                <a:gd name="T39" fmla="*/ 444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docshape240"/>
            <p:cNvSpPr>
              <a:spLocks/>
            </p:cNvSpPr>
            <p:nvPr/>
          </p:nvSpPr>
          <p:spPr bwMode="auto">
            <a:xfrm>
              <a:off x="5251" y="4445"/>
              <a:ext cx="44" cy="44"/>
            </a:xfrm>
            <a:custGeom>
              <a:avLst/>
              <a:gdLst>
                <a:gd name="T0" fmla="+- 0 5294 5251"/>
                <a:gd name="T1" fmla="*/ T0 w 44"/>
                <a:gd name="T2" fmla="+- 0 4467 4445"/>
                <a:gd name="T3" fmla="*/ 4467 h 44"/>
                <a:gd name="T4" fmla="+- 0 5294 5251"/>
                <a:gd name="T5" fmla="*/ T4 w 44"/>
                <a:gd name="T6" fmla="+- 0 4454 4445"/>
                <a:gd name="T7" fmla="*/ 4454 h 44"/>
                <a:gd name="T8" fmla="+- 0 5286 5251"/>
                <a:gd name="T9" fmla="*/ T8 w 44"/>
                <a:gd name="T10" fmla="+- 0 4445 4445"/>
                <a:gd name="T11" fmla="*/ 4445 h 44"/>
                <a:gd name="T12" fmla="+- 0 5273 5251"/>
                <a:gd name="T13" fmla="*/ T12 w 44"/>
                <a:gd name="T14" fmla="+- 0 4445 4445"/>
                <a:gd name="T15" fmla="*/ 4445 h 44"/>
                <a:gd name="T16" fmla="+- 0 5260 5251"/>
                <a:gd name="T17" fmla="*/ T16 w 44"/>
                <a:gd name="T18" fmla="+- 0 4445 4445"/>
                <a:gd name="T19" fmla="*/ 4445 h 44"/>
                <a:gd name="T20" fmla="+- 0 5251 5251"/>
                <a:gd name="T21" fmla="*/ T20 w 44"/>
                <a:gd name="T22" fmla="+- 0 4454 4445"/>
                <a:gd name="T23" fmla="*/ 4454 h 44"/>
                <a:gd name="T24" fmla="+- 0 5251 5251"/>
                <a:gd name="T25" fmla="*/ T24 w 44"/>
                <a:gd name="T26" fmla="+- 0 4467 4445"/>
                <a:gd name="T27" fmla="*/ 4467 h 44"/>
                <a:gd name="T28" fmla="+- 0 5251 5251"/>
                <a:gd name="T29" fmla="*/ T28 w 44"/>
                <a:gd name="T30" fmla="+- 0 4480 4445"/>
                <a:gd name="T31" fmla="*/ 4480 h 44"/>
                <a:gd name="T32" fmla="+- 0 5260 5251"/>
                <a:gd name="T33" fmla="*/ T32 w 44"/>
                <a:gd name="T34" fmla="+- 0 4489 4445"/>
                <a:gd name="T35" fmla="*/ 4489 h 44"/>
                <a:gd name="T36" fmla="+- 0 5273 5251"/>
                <a:gd name="T37" fmla="*/ T36 w 44"/>
                <a:gd name="T38" fmla="+- 0 4489 4445"/>
                <a:gd name="T39" fmla="*/ 4489 h 44"/>
                <a:gd name="T40" fmla="+- 0 5286 5251"/>
                <a:gd name="T41" fmla="*/ T40 w 44"/>
                <a:gd name="T42" fmla="+- 0 4489 4445"/>
                <a:gd name="T43" fmla="*/ 4489 h 44"/>
                <a:gd name="T44" fmla="+- 0 5294 5251"/>
                <a:gd name="T45" fmla="*/ T44 w 44"/>
                <a:gd name="T46" fmla="+- 0 4480 4445"/>
                <a:gd name="T47" fmla="*/ 4480 h 44"/>
                <a:gd name="T48" fmla="+- 0 5294 5251"/>
                <a:gd name="T49" fmla="*/ T48 w 44"/>
                <a:gd name="T50" fmla="+- 0 4467 4445"/>
                <a:gd name="T51" fmla="*/ 446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docshape241"/>
            <p:cNvSpPr>
              <a:spLocks/>
            </p:cNvSpPr>
            <p:nvPr/>
          </p:nvSpPr>
          <p:spPr bwMode="auto">
            <a:xfrm>
              <a:off x="5287" y="4052"/>
              <a:ext cx="44" cy="44"/>
            </a:xfrm>
            <a:custGeom>
              <a:avLst/>
              <a:gdLst>
                <a:gd name="T0" fmla="+- 0 5323 5288"/>
                <a:gd name="T1" fmla="*/ T0 w 44"/>
                <a:gd name="T2" fmla="+- 0 4052 4052"/>
                <a:gd name="T3" fmla="*/ 4052 h 44"/>
                <a:gd name="T4" fmla="+- 0 5297 5288"/>
                <a:gd name="T5" fmla="*/ T4 w 44"/>
                <a:gd name="T6" fmla="+- 0 4052 4052"/>
                <a:gd name="T7" fmla="*/ 4052 h 44"/>
                <a:gd name="T8" fmla="+- 0 5288 5288"/>
                <a:gd name="T9" fmla="*/ T8 w 44"/>
                <a:gd name="T10" fmla="+- 0 4061 4052"/>
                <a:gd name="T11" fmla="*/ 4061 h 44"/>
                <a:gd name="T12" fmla="+- 0 5288 5288"/>
                <a:gd name="T13" fmla="*/ T12 w 44"/>
                <a:gd name="T14" fmla="+- 0 4087 4052"/>
                <a:gd name="T15" fmla="*/ 4087 h 44"/>
                <a:gd name="T16" fmla="+- 0 5297 5288"/>
                <a:gd name="T17" fmla="*/ T16 w 44"/>
                <a:gd name="T18" fmla="+- 0 4096 4052"/>
                <a:gd name="T19" fmla="*/ 4096 h 44"/>
                <a:gd name="T20" fmla="+- 0 5323 5288"/>
                <a:gd name="T21" fmla="*/ T20 w 44"/>
                <a:gd name="T22" fmla="+- 0 4096 4052"/>
                <a:gd name="T23" fmla="*/ 4096 h 44"/>
                <a:gd name="T24" fmla="+- 0 5331 5288"/>
                <a:gd name="T25" fmla="*/ T24 w 44"/>
                <a:gd name="T26" fmla="+- 0 4087 4052"/>
                <a:gd name="T27" fmla="*/ 4087 h 44"/>
                <a:gd name="T28" fmla="+- 0 5331 5288"/>
                <a:gd name="T29" fmla="*/ T28 w 44"/>
                <a:gd name="T30" fmla="+- 0 4074 4052"/>
                <a:gd name="T31" fmla="*/ 4074 h 44"/>
                <a:gd name="T32" fmla="+- 0 5331 5288"/>
                <a:gd name="T33" fmla="*/ T32 w 44"/>
                <a:gd name="T34" fmla="+- 0 4061 4052"/>
                <a:gd name="T35" fmla="*/ 4061 h 44"/>
                <a:gd name="T36" fmla="+- 0 5323 5288"/>
                <a:gd name="T37" fmla="*/ T36 w 44"/>
                <a:gd name="T38" fmla="+- 0 4052 4052"/>
                <a:gd name="T39" fmla="*/ 405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docshape242"/>
            <p:cNvSpPr>
              <a:spLocks/>
            </p:cNvSpPr>
            <p:nvPr/>
          </p:nvSpPr>
          <p:spPr bwMode="auto">
            <a:xfrm>
              <a:off x="5287" y="4052"/>
              <a:ext cx="44" cy="44"/>
            </a:xfrm>
            <a:custGeom>
              <a:avLst/>
              <a:gdLst>
                <a:gd name="T0" fmla="+- 0 5331 5288"/>
                <a:gd name="T1" fmla="*/ T0 w 44"/>
                <a:gd name="T2" fmla="+- 0 4074 4052"/>
                <a:gd name="T3" fmla="*/ 4074 h 44"/>
                <a:gd name="T4" fmla="+- 0 5331 5288"/>
                <a:gd name="T5" fmla="*/ T4 w 44"/>
                <a:gd name="T6" fmla="+- 0 4061 4052"/>
                <a:gd name="T7" fmla="*/ 4061 h 44"/>
                <a:gd name="T8" fmla="+- 0 5323 5288"/>
                <a:gd name="T9" fmla="*/ T8 w 44"/>
                <a:gd name="T10" fmla="+- 0 4052 4052"/>
                <a:gd name="T11" fmla="*/ 4052 h 44"/>
                <a:gd name="T12" fmla="+- 0 5310 5288"/>
                <a:gd name="T13" fmla="*/ T12 w 44"/>
                <a:gd name="T14" fmla="+- 0 4052 4052"/>
                <a:gd name="T15" fmla="*/ 4052 h 44"/>
                <a:gd name="T16" fmla="+- 0 5297 5288"/>
                <a:gd name="T17" fmla="*/ T16 w 44"/>
                <a:gd name="T18" fmla="+- 0 4052 4052"/>
                <a:gd name="T19" fmla="*/ 4052 h 44"/>
                <a:gd name="T20" fmla="+- 0 5288 5288"/>
                <a:gd name="T21" fmla="*/ T20 w 44"/>
                <a:gd name="T22" fmla="+- 0 4061 4052"/>
                <a:gd name="T23" fmla="*/ 4061 h 44"/>
                <a:gd name="T24" fmla="+- 0 5288 5288"/>
                <a:gd name="T25" fmla="*/ T24 w 44"/>
                <a:gd name="T26" fmla="+- 0 4074 4052"/>
                <a:gd name="T27" fmla="*/ 4074 h 44"/>
                <a:gd name="T28" fmla="+- 0 5288 5288"/>
                <a:gd name="T29" fmla="*/ T28 w 44"/>
                <a:gd name="T30" fmla="+- 0 4087 4052"/>
                <a:gd name="T31" fmla="*/ 4087 h 44"/>
                <a:gd name="T32" fmla="+- 0 5297 5288"/>
                <a:gd name="T33" fmla="*/ T32 w 44"/>
                <a:gd name="T34" fmla="+- 0 4096 4052"/>
                <a:gd name="T35" fmla="*/ 4096 h 44"/>
                <a:gd name="T36" fmla="+- 0 5310 5288"/>
                <a:gd name="T37" fmla="*/ T36 w 44"/>
                <a:gd name="T38" fmla="+- 0 4096 4052"/>
                <a:gd name="T39" fmla="*/ 4096 h 44"/>
                <a:gd name="T40" fmla="+- 0 5323 5288"/>
                <a:gd name="T41" fmla="*/ T40 w 44"/>
                <a:gd name="T42" fmla="+- 0 4096 4052"/>
                <a:gd name="T43" fmla="*/ 4096 h 44"/>
                <a:gd name="T44" fmla="+- 0 5331 5288"/>
                <a:gd name="T45" fmla="*/ T44 w 44"/>
                <a:gd name="T46" fmla="+- 0 4087 4052"/>
                <a:gd name="T47" fmla="*/ 4087 h 44"/>
                <a:gd name="T48" fmla="+- 0 5331 5288"/>
                <a:gd name="T49" fmla="*/ T48 w 44"/>
                <a:gd name="T50" fmla="+- 0 4074 4052"/>
                <a:gd name="T51" fmla="*/ 407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2" y="44"/>
                  </a:lnTo>
                  <a:lnTo>
                    <a:pt x="35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docshape243"/>
            <p:cNvSpPr>
              <a:spLocks/>
            </p:cNvSpPr>
            <p:nvPr/>
          </p:nvSpPr>
          <p:spPr bwMode="auto">
            <a:xfrm>
              <a:off x="5521" y="3860"/>
              <a:ext cx="44" cy="44"/>
            </a:xfrm>
            <a:custGeom>
              <a:avLst/>
              <a:gdLst>
                <a:gd name="T0" fmla="+- 0 5556 5521"/>
                <a:gd name="T1" fmla="*/ T0 w 44"/>
                <a:gd name="T2" fmla="+- 0 3860 3860"/>
                <a:gd name="T3" fmla="*/ 3860 h 44"/>
                <a:gd name="T4" fmla="+- 0 5530 5521"/>
                <a:gd name="T5" fmla="*/ T4 w 44"/>
                <a:gd name="T6" fmla="+- 0 3860 3860"/>
                <a:gd name="T7" fmla="*/ 3860 h 44"/>
                <a:gd name="T8" fmla="+- 0 5521 5521"/>
                <a:gd name="T9" fmla="*/ T8 w 44"/>
                <a:gd name="T10" fmla="+- 0 3869 3860"/>
                <a:gd name="T11" fmla="*/ 3869 h 44"/>
                <a:gd name="T12" fmla="+- 0 5521 5521"/>
                <a:gd name="T13" fmla="*/ T12 w 44"/>
                <a:gd name="T14" fmla="+- 0 3895 3860"/>
                <a:gd name="T15" fmla="*/ 3895 h 44"/>
                <a:gd name="T16" fmla="+- 0 5530 5521"/>
                <a:gd name="T17" fmla="*/ T16 w 44"/>
                <a:gd name="T18" fmla="+- 0 3903 3860"/>
                <a:gd name="T19" fmla="*/ 3903 h 44"/>
                <a:gd name="T20" fmla="+- 0 5556 5521"/>
                <a:gd name="T21" fmla="*/ T20 w 44"/>
                <a:gd name="T22" fmla="+- 0 3903 3860"/>
                <a:gd name="T23" fmla="*/ 3903 h 44"/>
                <a:gd name="T24" fmla="+- 0 5564 5521"/>
                <a:gd name="T25" fmla="*/ T24 w 44"/>
                <a:gd name="T26" fmla="+- 0 3895 3860"/>
                <a:gd name="T27" fmla="*/ 3895 h 44"/>
                <a:gd name="T28" fmla="+- 0 5564 5521"/>
                <a:gd name="T29" fmla="*/ T28 w 44"/>
                <a:gd name="T30" fmla="+- 0 3882 3860"/>
                <a:gd name="T31" fmla="*/ 3882 h 44"/>
                <a:gd name="T32" fmla="+- 0 5564 5521"/>
                <a:gd name="T33" fmla="*/ T32 w 44"/>
                <a:gd name="T34" fmla="+- 0 3869 3860"/>
                <a:gd name="T35" fmla="*/ 3869 h 44"/>
                <a:gd name="T36" fmla="+- 0 5556 5521"/>
                <a:gd name="T37" fmla="*/ T36 w 44"/>
                <a:gd name="T38" fmla="+- 0 3860 3860"/>
                <a:gd name="T39" fmla="*/ 386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docshape244"/>
            <p:cNvSpPr>
              <a:spLocks/>
            </p:cNvSpPr>
            <p:nvPr/>
          </p:nvSpPr>
          <p:spPr bwMode="auto">
            <a:xfrm>
              <a:off x="5521" y="3860"/>
              <a:ext cx="44" cy="44"/>
            </a:xfrm>
            <a:custGeom>
              <a:avLst/>
              <a:gdLst>
                <a:gd name="T0" fmla="+- 0 5564 5521"/>
                <a:gd name="T1" fmla="*/ T0 w 44"/>
                <a:gd name="T2" fmla="+- 0 3882 3860"/>
                <a:gd name="T3" fmla="*/ 3882 h 44"/>
                <a:gd name="T4" fmla="+- 0 5564 5521"/>
                <a:gd name="T5" fmla="*/ T4 w 44"/>
                <a:gd name="T6" fmla="+- 0 3869 3860"/>
                <a:gd name="T7" fmla="*/ 3869 h 44"/>
                <a:gd name="T8" fmla="+- 0 5556 5521"/>
                <a:gd name="T9" fmla="*/ T8 w 44"/>
                <a:gd name="T10" fmla="+- 0 3860 3860"/>
                <a:gd name="T11" fmla="*/ 3860 h 44"/>
                <a:gd name="T12" fmla="+- 0 5543 5521"/>
                <a:gd name="T13" fmla="*/ T12 w 44"/>
                <a:gd name="T14" fmla="+- 0 3860 3860"/>
                <a:gd name="T15" fmla="*/ 3860 h 44"/>
                <a:gd name="T16" fmla="+- 0 5530 5521"/>
                <a:gd name="T17" fmla="*/ T16 w 44"/>
                <a:gd name="T18" fmla="+- 0 3860 3860"/>
                <a:gd name="T19" fmla="*/ 3860 h 44"/>
                <a:gd name="T20" fmla="+- 0 5521 5521"/>
                <a:gd name="T21" fmla="*/ T20 w 44"/>
                <a:gd name="T22" fmla="+- 0 3869 3860"/>
                <a:gd name="T23" fmla="*/ 3869 h 44"/>
                <a:gd name="T24" fmla="+- 0 5521 5521"/>
                <a:gd name="T25" fmla="*/ T24 w 44"/>
                <a:gd name="T26" fmla="+- 0 3882 3860"/>
                <a:gd name="T27" fmla="*/ 3882 h 44"/>
                <a:gd name="T28" fmla="+- 0 5521 5521"/>
                <a:gd name="T29" fmla="*/ T28 w 44"/>
                <a:gd name="T30" fmla="+- 0 3895 3860"/>
                <a:gd name="T31" fmla="*/ 3895 h 44"/>
                <a:gd name="T32" fmla="+- 0 5530 5521"/>
                <a:gd name="T33" fmla="*/ T32 w 44"/>
                <a:gd name="T34" fmla="+- 0 3903 3860"/>
                <a:gd name="T35" fmla="*/ 3903 h 44"/>
                <a:gd name="T36" fmla="+- 0 5543 5521"/>
                <a:gd name="T37" fmla="*/ T36 w 44"/>
                <a:gd name="T38" fmla="+- 0 3903 3860"/>
                <a:gd name="T39" fmla="*/ 3903 h 44"/>
                <a:gd name="T40" fmla="+- 0 5556 5521"/>
                <a:gd name="T41" fmla="*/ T40 w 44"/>
                <a:gd name="T42" fmla="+- 0 3903 3860"/>
                <a:gd name="T43" fmla="*/ 3903 h 44"/>
                <a:gd name="T44" fmla="+- 0 5564 5521"/>
                <a:gd name="T45" fmla="*/ T44 w 44"/>
                <a:gd name="T46" fmla="+- 0 3895 3860"/>
                <a:gd name="T47" fmla="*/ 3895 h 44"/>
                <a:gd name="T48" fmla="+- 0 5564 5521"/>
                <a:gd name="T49" fmla="*/ T48 w 44"/>
                <a:gd name="T50" fmla="+- 0 3882 3860"/>
                <a:gd name="T51" fmla="*/ 388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" name="docshape245"/>
            <p:cNvSpPr>
              <a:spLocks/>
            </p:cNvSpPr>
            <p:nvPr/>
          </p:nvSpPr>
          <p:spPr bwMode="auto">
            <a:xfrm>
              <a:off x="5069" y="4436"/>
              <a:ext cx="44" cy="44"/>
            </a:xfrm>
            <a:custGeom>
              <a:avLst/>
              <a:gdLst>
                <a:gd name="T0" fmla="+- 0 5104 5070"/>
                <a:gd name="T1" fmla="*/ T0 w 44"/>
                <a:gd name="T2" fmla="+- 0 4437 4437"/>
                <a:gd name="T3" fmla="*/ 4437 h 44"/>
                <a:gd name="T4" fmla="+- 0 5079 5070"/>
                <a:gd name="T5" fmla="*/ T4 w 44"/>
                <a:gd name="T6" fmla="+- 0 4437 4437"/>
                <a:gd name="T7" fmla="*/ 4437 h 44"/>
                <a:gd name="T8" fmla="+- 0 5070 5070"/>
                <a:gd name="T9" fmla="*/ T8 w 44"/>
                <a:gd name="T10" fmla="+- 0 4445 4437"/>
                <a:gd name="T11" fmla="*/ 4445 h 44"/>
                <a:gd name="T12" fmla="+- 0 5070 5070"/>
                <a:gd name="T13" fmla="*/ T12 w 44"/>
                <a:gd name="T14" fmla="+- 0 4471 4437"/>
                <a:gd name="T15" fmla="*/ 4471 h 44"/>
                <a:gd name="T16" fmla="+- 0 5079 5070"/>
                <a:gd name="T17" fmla="*/ T16 w 44"/>
                <a:gd name="T18" fmla="+- 0 4480 4437"/>
                <a:gd name="T19" fmla="*/ 4480 h 44"/>
                <a:gd name="T20" fmla="+- 0 5104 5070"/>
                <a:gd name="T21" fmla="*/ T20 w 44"/>
                <a:gd name="T22" fmla="+- 0 4480 4437"/>
                <a:gd name="T23" fmla="*/ 4480 h 44"/>
                <a:gd name="T24" fmla="+- 0 5113 5070"/>
                <a:gd name="T25" fmla="*/ T24 w 44"/>
                <a:gd name="T26" fmla="+- 0 4471 4437"/>
                <a:gd name="T27" fmla="*/ 4471 h 44"/>
                <a:gd name="T28" fmla="+- 0 5113 5070"/>
                <a:gd name="T29" fmla="*/ T28 w 44"/>
                <a:gd name="T30" fmla="+- 0 4458 4437"/>
                <a:gd name="T31" fmla="*/ 4458 h 44"/>
                <a:gd name="T32" fmla="+- 0 5113 5070"/>
                <a:gd name="T33" fmla="*/ T32 w 44"/>
                <a:gd name="T34" fmla="+- 0 4445 4437"/>
                <a:gd name="T35" fmla="*/ 4445 h 44"/>
                <a:gd name="T36" fmla="+- 0 5104 5070"/>
                <a:gd name="T37" fmla="*/ T36 w 44"/>
                <a:gd name="T38" fmla="+- 0 4437 4437"/>
                <a:gd name="T39" fmla="*/ 443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" name="docshape246"/>
            <p:cNvSpPr>
              <a:spLocks/>
            </p:cNvSpPr>
            <p:nvPr/>
          </p:nvSpPr>
          <p:spPr bwMode="auto">
            <a:xfrm>
              <a:off x="5069" y="4436"/>
              <a:ext cx="44" cy="44"/>
            </a:xfrm>
            <a:custGeom>
              <a:avLst/>
              <a:gdLst>
                <a:gd name="T0" fmla="+- 0 5113 5070"/>
                <a:gd name="T1" fmla="*/ T0 w 44"/>
                <a:gd name="T2" fmla="+- 0 4458 4437"/>
                <a:gd name="T3" fmla="*/ 4458 h 44"/>
                <a:gd name="T4" fmla="+- 0 5113 5070"/>
                <a:gd name="T5" fmla="*/ T4 w 44"/>
                <a:gd name="T6" fmla="+- 0 4445 4437"/>
                <a:gd name="T7" fmla="*/ 4445 h 44"/>
                <a:gd name="T8" fmla="+- 0 5104 5070"/>
                <a:gd name="T9" fmla="*/ T8 w 44"/>
                <a:gd name="T10" fmla="+- 0 4437 4437"/>
                <a:gd name="T11" fmla="*/ 4437 h 44"/>
                <a:gd name="T12" fmla="+- 0 5091 5070"/>
                <a:gd name="T13" fmla="*/ T12 w 44"/>
                <a:gd name="T14" fmla="+- 0 4437 4437"/>
                <a:gd name="T15" fmla="*/ 4437 h 44"/>
                <a:gd name="T16" fmla="+- 0 5079 5070"/>
                <a:gd name="T17" fmla="*/ T16 w 44"/>
                <a:gd name="T18" fmla="+- 0 4437 4437"/>
                <a:gd name="T19" fmla="*/ 4437 h 44"/>
                <a:gd name="T20" fmla="+- 0 5070 5070"/>
                <a:gd name="T21" fmla="*/ T20 w 44"/>
                <a:gd name="T22" fmla="+- 0 4445 4437"/>
                <a:gd name="T23" fmla="*/ 4445 h 44"/>
                <a:gd name="T24" fmla="+- 0 5070 5070"/>
                <a:gd name="T25" fmla="*/ T24 w 44"/>
                <a:gd name="T26" fmla="+- 0 4458 4437"/>
                <a:gd name="T27" fmla="*/ 4458 h 44"/>
                <a:gd name="T28" fmla="+- 0 5070 5070"/>
                <a:gd name="T29" fmla="*/ T28 w 44"/>
                <a:gd name="T30" fmla="+- 0 4471 4437"/>
                <a:gd name="T31" fmla="*/ 4471 h 44"/>
                <a:gd name="T32" fmla="+- 0 5079 5070"/>
                <a:gd name="T33" fmla="*/ T32 w 44"/>
                <a:gd name="T34" fmla="+- 0 4480 4437"/>
                <a:gd name="T35" fmla="*/ 4480 h 44"/>
                <a:gd name="T36" fmla="+- 0 5091 5070"/>
                <a:gd name="T37" fmla="*/ T36 w 44"/>
                <a:gd name="T38" fmla="+- 0 4480 4437"/>
                <a:gd name="T39" fmla="*/ 4480 h 44"/>
                <a:gd name="T40" fmla="+- 0 5104 5070"/>
                <a:gd name="T41" fmla="*/ T40 w 44"/>
                <a:gd name="T42" fmla="+- 0 4480 4437"/>
                <a:gd name="T43" fmla="*/ 4480 h 44"/>
                <a:gd name="T44" fmla="+- 0 5113 5070"/>
                <a:gd name="T45" fmla="*/ T44 w 44"/>
                <a:gd name="T46" fmla="+- 0 4471 4437"/>
                <a:gd name="T47" fmla="*/ 4471 h 44"/>
                <a:gd name="T48" fmla="+- 0 5113 5070"/>
                <a:gd name="T49" fmla="*/ T48 w 44"/>
                <a:gd name="T50" fmla="+- 0 4458 4437"/>
                <a:gd name="T51" fmla="*/ 445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" name="docshape247"/>
            <p:cNvSpPr>
              <a:spLocks/>
            </p:cNvSpPr>
            <p:nvPr/>
          </p:nvSpPr>
          <p:spPr bwMode="auto">
            <a:xfrm>
              <a:off x="5529" y="4436"/>
              <a:ext cx="44" cy="44"/>
            </a:xfrm>
            <a:custGeom>
              <a:avLst/>
              <a:gdLst>
                <a:gd name="T0" fmla="+- 0 5564 5530"/>
                <a:gd name="T1" fmla="*/ T0 w 44"/>
                <a:gd name="T2" fmla="+- 0 4437 4437"/>
                <a:gd name="T3" fmla="*/ 4437 h 44"/>
                <a:gd name="T4" fmla="+- 0 5538 5530"/>
                <a:gd name="T5" fmla="*/ T4 w 44"/>
                <a:gd name="T6" fmla="+- 0 4437 4437"/>
                <a:gd name="T7" fmla="*/ 4437 h 44"/>
                <a:gd name="T8" fmla="+- 0 5530 5530"/>
                <a:gd name="T9" fmla="*/ T8 w 44"/>
                <a:gd name="T10" fmla="+- 0 4445 4437"/>
                <a:gd name="T11" fmla="*/ 4445 h 44"/>
                <a:gd name="T12" fmla="+- 0 5530 5530"/>
                <a:gd name="T13" fmla="*/ T12 w 44"/>
                <a:gd name="T14" fmla="+- 0 4471 4437"/>
                <a:gd name="T15" fmla="*/ 4471 h 44"/>
                <a:gd name="T16" fmla="+- 0 5538 5530"/>
                <a:gd name="T17" fmla="*/ T16 w 44"/>
                <a:gd name="T18" fmla="+- 0 4480 4437"/>
                <a:gd name="T19" fmla="*/ 4480 h 44"/>
                <a:gd name="T20" fmla="+- 0 5564 5530"/>
                <a:gd name="T21" fmla="*/ T20 w 44"/>
                <a:gd name="T22" fmla="+- 0 4480 4437"/>
                <a:gd name="T23" fmla="*/ 4480 h 44"/>
                <a:gd name="T24" fmla="+- 0 5573 5530"/>
                <a:gd name="T25" fmla="*/ T24 w 44"/>
                <a:gd name="T26" fmla="+- 0 4471 4437"/>
                <a:gd name="T27" fmla="*/ 4471 h 44"/>
                <a:gd name="T28" fmla="+- 0 5573 5530"/>
                <a:gd name="T29" fmla="*/ T28 w 44"/>
                <a:gd name="T30" fmla="+- 0 4458 4437"/>
                <a:gd name="T31" fmla="*/ 4458 h 44"/>
                <a:gd name="T32" fmla="+- 0 5573 5530"/>
                <a:gd name="T33" fmla="*/ T32 w 44"/>
                <a:gd name="T34" fmla="+- 0 4445 4437"/>
                <a:gd name="T35" fmla="*/ 4445 h 44"/>
                <a:gd name="T36" fmla="+- 0 5564 5530"/>
                <a:gd name="T37" fmla="*/ T36 w 44"/>
                <a:gd name="T38" fmla="+- 0 4437 4437"/>
                <a:gd name="T39" fmla="*/ 443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" name="docshape248"/>
            <p:cNvSpPr>
              <a:spLocks/>
            </p:cNvSpPr>
            <p:nvPr/>
          </p:nvSpPr>
          <p:spPr bwMode="auto">
            <a:xfrm>
              <a:off x="5529" y="4436"/>
              <a:ext cx="44" cy="44"/>
            </a:xfrm>
            <a:custGeom>
              <a:avLst/>
              <a:gdLst>
                <a:gd name="T0" fmla="+- 0 5573 5530"/>
                <a:gd name="T1" fmla="*/ T0 w 44"/>
                <a:gd name="T2" fmla="+- 0 4458 4437"/>
                <a:gd name="T3" fmla="*/ 4458 h 44"/>
                <a:gd name="T4" fmla="+- 0 5573 5530"/>
                <a:gd name="T5" fmla="*/ T4 w 44"/>
                <a:gd name="T6" fmla="+- 0 4445 4437"/>
                <a:gd name="T7" fmla="*/ 4445 h 44"/>
                <a:gd name="T8" fmla="+- 0 5564 5530"/>
                <a:gd name="T9" fmla="*/ T8 w 44"/>
                <a:gd name="T10" fmla="+- 0 4437 4437"/>
                <a:gd name="T11" fmla="*/ 4437 h 44"/>
                <a:gd name="T12" fmla="+- 0 5551 5530"/>
                <a:gd name="T13" fmla="*/ T12 w 44"/>
                <a:gd name="T14" fmla="+- 0 4437 4437"/>
                <a:gd name="T15" fmla="*/ 4437 h 44"/>
                <a:gd name="T16" fmla="+- 0 5538 5530"/>
                <a:gd name="T17" fmla="*/ T16 w 44"/>
                <a:gd name="T18" fmla="+- 0 4437 4437"/>
                <a:gd name="T19" fmla="*/ 4437 h 44"/>
                <a:gd name="T20" fmla="+- 0 5530 5530"/>
                <a:gd name="T21" fmla="*/ T20 w 44"/>
                <a:gd name="T22" fmla="+- 0 4445 4437"/>
                <a:gd name="T23" fmla="*/ 4445 h 44"/>
                <a:gd name="T24" fmla="+- 0 5530 5530"/>
                <a:gd name="T25" fmla="*/ T24 w 44"/>
                <a:gd name="T26" fmla="+- 0 4458 4437"/>
                <a:gd name="T27" fmla="*/ 4458 h 44"/>
                <a:gd name="T28" fmla="+- 0 5530 5530"/>
                <a:gd name="T29" fmla="*/ T28 w 44"/>
                <a:gd name="T30" fmla="+- 0 4471 4437"/>
                <a:gd name="T31" fmla="*/ 4471 h 44"/>
                <a:gd name="T32" fmla="+- 0 5538 5530"/>
                <a:gd name="T33" fmla="*/ T32 w 44"/>
                <a:gd name="T34" fmla="+- 0 4480 4437"/>
                <a:gd name="T35" fmla="*/ 4480 h 44"/>
                <a:gd name="T36" fmla="+- 0 5551 5530"/>
                <a:gd name="T37" fmla="*/ T36 w 44"/>
                <a:gd name="T38" fmla="+- 0 4480 4437"/>
                <a:gd name="T39" fmla="*/ 4480 h 44"/>
                <a:gd name="T40" fmla="+- 0 5564 5530"/>
                <a:gd name="T41" fmla="*/ T40 w 44"/>
                <a:gd name="T42" fmla="+- 0 4480 4437"/>
                <a:gd name="T43" fmla="*/ 4480 h 44"/>
                <a:gd name="T44" fmla="+- 0 5573 5530"/>
                <a:gd name="T45" fmla="*/ T44 w 44"/>
                <a:gd name="T46" fmla="+- 0 4471 4437"/>
                <a:gd name="T47" fmla="*/ 4471 h 44"/>
                <a:gd name="T48" fmla="+- 0 5573 5530"/>
                <a:gd name="T49" fmla="*/ T48 w 44"/>
                <a:gd name="T50" fmla="+- 0 4458 4437"/>
                <a:gd name="T51" fmla="*/ 445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" name="docshape249"/>
            <p:cNvSpPr>
              <a:spLocks/>
            </p:cNvSpPr>
            <p:nvPr/>
          </p:nvSpPr>
          <p:spPr bwMode="auto">
            <a:xfrm>
              <a:off x="5661" y="4289"/>
              <a:ext cx="44" cy="44"/>
            </a:xfrm>
            <a:custGeom>
              <a:avLst/>
              <a:gdLst>
                <a:gd name="T0" fmla="+- 0 5696 5662"/>
                <a:gd name="T1" fmla="*/ T0 w 44"/>
                <a:gd name="T2" fmla="+- 0 4290 4290"/>
                <a:gd name="T3" fmla="*/ 4290 h 44"/>
                <a:gd name="T4" fmla="+- 0 5670 5662"/>
                <a:gd name="T5" fmla="*/ T4 w 44"/>
                <a:gd name="T6" fmla="+- 0 4290 4290"/>
                <a:gd name="T7" fmla="*/ 4290 h 44"/>
                <a:gd name="T8" fmla="+- 0 5662 5662"/>
                <a:gd name="T9" fmla="*/ T8 w 44"/>
                <a:gd name="T10" fmla="+- 0 4299 4290"/>
                <a:gd name="T11" fmla="*/ 4299 h 44"/>
                <a:gd name="T12" fmla="+- 0 5662 5662"/>
                <a:gd name="T13" fmla="*/ T12 w 44"/>
                <a:gd name="T14" fmla="+- 0 4324 4290"/>
                <a:gd name="T15" fmla="*/ 4324 h 44"/>
                <a:gd name="T16" fmla="+- 0 5670 5662"/>
                <a:gd name="T17" fmla="*/ T16 w 44"/>
                <a:gd name="T18" fmla="+- 0 4333 4290"/>
                <a:gd name="T19" fmla="*/ 4333 h 44"/>
                <a:gd name="T20" fmla="+- 0 5696 5662"/>
                <a:gd name="T21" fmla="*/ T20 w 44"/>
                <a:gd name="T22" fmla="+- 0 4333 4290"/>
                <a:gd name="T23" fmla="*/ 4333 h 44"/>
                <a:gd name="T24" fmla="+- 0 5705 5662"/>
                <a:gd name="T25" fmla="*/ T24 w 44"/>
                <a:gd name="T26" fmla="+- 0 4324 4290"/>
                <a:gd name="T27" fmla="*/ 4324 h 44"/>
                <a:gd name="T28" fmla="+- 0 5705 5662"/>
                <a:gd name="T29" fmla="*/ T28 w 44"/>
                <a:gd name="T30" fmla="+- 0 4312 4290"/>
                <a:gd name="T31" fmla="*/ 4312 h 44"/>
                <a:gd name="T32" fmla="+- 0 5705 5662"/>
                <a:gd name="T33" fmla="*/ T32 w 44"/>
                <a:gd name="T34" fmla="+- 0 4299 4290"/>
                <a:gd name="T35" fmla="*/ 4299 h 44"/>
                <a:gd name="T36" fmla="+- 0 5696 5662"/>
                <a:gd name="T37" fmla="*/ T36 w 44"/>
                <a:gd name="T38" fmla="+- 0 4290 4290"/>
                <a:gd name="T39" fmla="*/ 429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" name="docshape250"/>
            <p:cNvSpPr>
              <a:spLocks/>
            </p:cNvSpPr>
            <p:nvPr/>
          </p:nvSpPr>
          <p:spPr bwMode="auto">
            <a:xfrm>
              <a:off x="5661" y="4289"/>
              <a:ext cx="44" cy="44"/>
            </a:xfrm>
            <a:custGeom>
              <a:avLst/>
              <a:gdLst>
                <a:gd name="T0" fmla="+- 0 5705 5662"/>
                <a:gd name="T1" fmla="*/ T0 w 44"/>
                <a:gd name="T2" fmla="+- 0 4312 4290"/>
                <a:gd name="T3" fmla="*/ 4312 h 44"/>
                <a:gd name="T4" fmla="+- 0 5705 5662"/>
                <a:gd name="T5" fmla="*/ T4 w 44"/>
                <a:gd name="T6" fmla="+- 0 4299 4290"/>
                <a:gd name="T7" fmla="*/ 4299 h 44"/>
                <a:gd name="T8" fmla="+- 0 5696 5662"/>
                <a:gd name="T9" fmla="*/ T8 w 44"/>
                <a:gd name="T10" fmla="+- 0 4290 4290"/>
                <a:gd name="T11" fmla="*/ 4290 h 44"/>
                <a:gd name="T12" fmla="+- 0 5683 5662"/>
                <a:gd name="T13" fmla="*/ T12 w 44"/>
                <a:gd name="T14" fmla="+- 0 4290 4290"/>
                <a:gd name="T15" fmla="*/ 4290 h 44"/>
                <a:gd name="T16" fmla="+- 0 5670 5662"/>
                <a:gd name="T17" fmla="*/ T16 w 44"/>
                <a:gd name="T18" fmla="+- 0 4290 4290"/>
                <a:gd name="T19" fmla="*/ 4290 h 44"/>
                <a:gd name="T20" fmla="+- 0 5662 5662"/>
                <a:gd name="T21" fmla="*/ T20 w 44"/>
                <a:gd name="T22" fmla="+- 0 4299 4290"/>
                <a:gd name="T23" fmla="*/ 4299 h 44"/>
                <a:gd name="T24" fmla="+- 0 5662 5662"/>
                <a:gd name="T25" fmla="*/ T24 w 44"/>
                <a:gd name="T26" fmla="+- 0 4312 4290"/>
                <a:gd name="T27" fmla="*/ 4312 h 44"/>
                <a:gd name="T28" fmla="+- 0 5662 5662"/>
                <a:gd name="T29" fmla="*/ T28 w 44"/>
                <a:gd name="T30" fmla="+- 0 4324 4290"/>
                <a:gd name="T31" fmla="*/ 4324 h 44"/>
                <a:gd name="T32" fmla="+- 0 5670 5662"/>
                <a:gd name="T33" fmla="*/ T32 w 44"/>
                <a:gd name="T34" fmla="+- 0 4333 4290"/>
                <a:gd name="T35" fmla="*/ 4333 h 44"/>
                <a:gd name="T36" fmla="+- 0 5683 5662"/>
                <a:gd name="T37" fmla="*/ T36 w 44"/>
                <a:gd name="T38" fmla="+- 0 4333 4290"/>
                <a:gd name="T39" fmla="*/ 4333 h 44"/>
                <a:gd name="T40" fmla="+- 0 5696 5662"/>
                <a:gd name="T41" fmla="*/ T40 w 44"/>
                <a:gd name="T42" fmla="+- 0 4333 4290"/>
                <a:gd name="T43" fmla="*/ 4333 h 44"/>
                <a:gd name="T44" fmla="+- 0 5705 5662"/>
                <a:gd name="T45" fmla="*/ T44 w 44"/>
                <a:gd name="T46" fmla="+- 0 4324 4290"/>
                <a:gd name="T47" fmla="*/ 4324 h 44"/>
                <a:gd name="T48" fmla="+- 0 5705 5662"/>
                <a:gd name="T49" fmla="*/ T48 w 44"/>
                <a:gd name="T50" fmla="+- 0 4312 4290"/>
                <a:gd name="T51" fmla="*/ 431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" name="docshape251"/>
            <p:cNvSpPr>
              <a:spLocks/>
            </p:cNvSpPr>
            <p:nvPr/>
          </p:nvSpPr>
          <p:spPr bwMode="auto">
            <a:xfrm>
              <a:off x="5668" y="4056"/>
              <a:ext cx="44" cy="44"/>
            </a:xfrm>
            <a:custGeom>
              <a:avLst/>
              <a:gdLst>
                <a:gd name="T0" fmla="+- 0 5703 5668"/>
                <a:gd name="T1" fmla="*/ T0 w 44"/>
                <a:gd name="T2" fmla="+- 0 4057 4057"/>
                <a:gd name="T3" fmla="*/ 4057 h 44"/>
                <a:gd name="T4" fmla="+- 0 5677 5668"/>
                <a:gd name="T5" fmla="*/ T4 w 44"/>
                <a:gd name="T6" fmla="+- 0 4057 4057"/>
                <a:gd name="T7" fmla="*/ 4057 h 44"/>
                <a:gd name="T8" fmla="+- 0 5668 5668"/>
                <a:gd name="T9" fmla="*/ T8 w 44"/>
                <a:gd name="T10" fmla="+- 0 4065 4057"/>
                <a:gd name="T11" fmla="*/ 4065 h 44"/>
                <a:gd name="T12" fmla="+- 0 5668 5668"/>
                <a:gd name="T13" fmla="*/ T12 w 44"/>
                <a:gd name="T14" fmla="+- 0 4091 4057"/>
                <a:gd name="T15" fmla="*/ 4091 h 44"/>
                <a:gd name="T16" fmla="+- 0 5677 5668"/>
                <a:gd name="T17" fmla="*/ T16 w 44"/>
                <a:gd name="T18" fmla="+- 0 4100 4057"/>
                <a:gd name="T19" fmla="*/ 4100 h 44"/>
                <a:gd name="T20" fmla="+- 0 5703 5668"/>
                <a:gd name="T21" fmla="*/ T20 w 44"/>
                <a:gd name="T22" fmla="+- 0 4100 4057"/>
                <a:gd name="T23" fmla="*/ 4100 h 44"/>
                <a:gd name="T24" fmla="+- 0 5711 5668"/>
                <a:gd name="T25" fmla="*/ T24 w 44"/>
                <a:gd name="T26" fmla="+- 0 4091 4057"/>
                <a:gd name="T27" fmla="*/ 4091 h 44"/>
                <a:gd name="T28" fmla="+- 0 5711 5668"/>
                <a:gd name="T29" fmla="*/ T28 w 44"/>
                <a:gd name="T30" fmla="+- 0 4078 4057"/>
                <a:gd name="T31" fmla="*/ 4078 h 44"/>
                <a:gd name="T32" fmla="+- 0 5711 5668"/>
                <a:gd name="T33" fmla="*/ T32 w 44"/>
                <a:gd name="T34" fmla="+- 0 4065 4057"/>
                <a:gd name="T35" fmla="*/ 4065 h 44"/>
                <a:gd name="T36" fmla="+- 0 5703 5668"/>
                <a:gd name="T37" fmla="*/ T36 w 44"/>
                <a:gd name="T38" fmla="+- 0 4057 4057"/>
                <a:gd name="T39" fmla="*/ 405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" name="docshape252"/>
            <p:cNvSpPr>
              <a:spLocks/>
            </p:cNvSpPr>
            <p:nvPr/>
          </p:nvSpPr>
          <p:spPr bwMode="auto">
            <a:xfrm>
              <a:off x="5668" y="4056"/>
              <a:ext cx="44" cy="44"/>
            </a:xfrm>
            <a:custGeom>
              <a:avLst/>
              <a:gdLst>
                <a:gd name="T0" fmla="+- 0 5711 5668"/>
                <a:gd name="T1" fmla="*/ T0 w 44"/>
                <a:gd name="T2" fmla="+- 0 4078 4057"/>
                <a:gd name="T3" fmla="*/ 4078 h 44"/>
                <a:gd name="T4" fmla="+- 0 5711 5668"/>
                <a:gd name="T5" fmla="*/ T4 w 44"/>
                <a:gd name="T6" fmla="+- 0 4065 4057"/>
                <a:gd name="T7" fmla="*/ 4065 h 44"/>
                <a:gd name="T8" fmla="+- 0 5703 5668"/>
                <a:gd name="T9" fmla="*/ T8 w 44"/>
                <a:gd name="T10" fmla="+- 0 4057 4057"/>
                <a:gd name="T11" fmla="*/ 4057 h 44"/>
                <a:gd name="T12" fmla="+- 0 5690 5668"/>
                <a:gd name="T13" fmla="*/ T12 w 44"/>
                <a:gd name="T14" fmla="+- 0 4057 4057"/>
                <a:gd name="T15" fmla="*/ 4057 h 44"/>
                <a:gd name="T16" fmla="+- 0 5677 5668"/>
                <a:gd name="T17" fmla="*/ T16 w 44"/>
                <a:gd name="T18" fmla="+- 0 4057 4057"/>
                <a:gd name="T19" fmla="*/ 4057 h 44"/>
                <a:gd name="T20" fmla="+- 0 5668 5668"/>
                <a:gd name="T21" fmla="*/ T20 w 44"/>
                <a:gd name="T22" fmla="+- 0 4065 4057"/>
                <a:gd name="T23" fmla="*/ 4065 h 44"/>
                <a:gd name="T24" fmla="+- 0 5668 5668"/>
                <a:gd name="T25" fmla="*/ T24 w 44"/>
                <a:gd name="T26" fmla="+- 0 4078 4057"/>
                <a:gd name="T27" fmla="*/ 4078 h 44"/>
                <a:gd name="T28" fmla="+- 0 5668 5668"/>
                <a:gd name="T29" fmla="*/ T28 w 44"/>
                <a:gd name="T30" fmla="+- 0 4091 4057"/>
                <a:gd name="T31" fmla="*/ 4091 h 44"/>
                <a:gd name="T32" fmla="+- 0 5677 5668"/>
                <a:gd name="T33" fmla="*/ T32 w 44"/>
                <a:gd name="T34" fmla="+- 0 4100 4057"/>
                <a:gd name="T35" fmla="*/ 4100 h 44"/>
                <a:gd name="T36" fmla="+- 0 5690 5668"/>
                <a:gd name="T37" fmla="*/ T36 w 44"/>
                <a:gd name="T38" fmla="+- 0 4100 4057"/>
                <a:gd name="T39" fmla="*/ 4100 h 44"/>
                <a:gd name="T40" fmla="+- 0 5703 5668"/>
                <a:gd name="T41" fmla="*/ T40 w 44"/>
                <a:gd name="T42" fmla="+- 0 4100 4057"/>
                <a:gd name="T43" fmla="*/ 4100 h 44"/>
                <a:gd name="T44" fmla="+- 0 5711 5668"/>
                <a:gd name="T45" fmla="*/ T44 w 44"/>
                <a:gd name="T46" fmla="+- 0 4091 4057"/>
                <a:gd name="T47" fmla="*/ 4091 h 44"/>
                <a:gd name="T48" fmla="+- 0 5711 5668"/>
                <a:gd name="T49" fmla="*/ T48 w 44"/>
                <a:gd name="T50" fmla="+- 0 4078 4057"/>
                <a:gd name="T51" fmla="*/ 407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" name="docshape253"/>
            <p:cNvSpPr>
              <a:spLocks/>
            </p:cNvSpPr>
            <p:nvPr/>
          </p:nvSpPr>
          <p:spPr bwMode="auto">
            <a:xfrm>
              <a:off x="5652" y="3728"/>
              <a:ext cx="44" cy="44"/>
            </a:xfrm>
            <a:custGeom>
              <a:avLst/>
              <a:gdLst>
                <a:gd name="T0" fmla="+- 0 5687 5653"/>
                <a:gd name="T1" fmla="*/ T0 w 44"/>
                <a:gd name="T2" fmla="+- 0 3728 3728"/>
                <a:gd name="T3" fmla="*/ 3728 h 44"/>
                <a:gd name="T4" fmla="+- 0 5662 5653"/>
                <a:gd name="T5" fmla="*/ T4 w 44"/>
                <a:gd name="T6" fmla="+- 0 3728 3728"/>
                <a:gd name="T7" fmla="*/ 3728 h 44"/>
                <a:gd name="T8" fmla="+- 0 5653 5653"/>
                <a:gd name="T9" fmla="*/ T8 w 44"/>
                <a:gd name="T10" fmla="+- 0 3737 3728"/>
                <a:gd name="T11" fmla="*/ 3737 h 44"/>
                <a:gd name="T12" fmla="+- 0 5653 5653"/>
                <a:gd name="T13" fmla="*/ T12 w 44"/>
                <a:gd name="T14" fmla="+- 0 3763 3728"/>
                <a:gd name="T15" fmla="*/ 3763 h 44"/>
                <a:gd name="T16" fmla="+- 0 5662 5653"/>
                <a:gd name="T17" fmla="*/ T16 w 44"/>
                <a:gd name="T18" fmla="+- 0 3772 3728"/>
                <a:gd name="T19" fmla="*/ 3772 h 44"/>
                <a:gd name="T20" fmla="+- 0 5687 5653"/>
                <a:gd name="T21" fmla="*/ T20 w 44"/>
                <a:gd name="T22" fmla="+- 0 3772 3728"/>
                <a:gd name="T23" fmla="*/ 3772 h 44"/>
                <a:gd name="T24" fmla="+- 0 5696 5653"/>
                <a:gd name="T25" fmla="*/ T24 w 44"/>
                <a:gd name="T26" fmla="+- 0 3763 3728"/>
                <a:gd name="T27" fmla="*/ 3763 h 44"/>
                <a:gd name="T28" fmla="+- 0 5696 5653"/>
                <a:gd name="T29" fmla="*/ T28 w 44"/>
                <a:gd name="T30" fmla="+- 0 3750 3728"/>
                <a:gd name="T31" fmla="*/ 3750 h 44"/>
                <a:gd name="T32" fmla="+- 0 5696 5653"/>
                <a:gd name="T33" fmla="*/ T32 w 44"/>
                <a:gd name="T34" fmla="+- 0 3737 3728"/>
                <a:gd name="T35" fmla="*/ 3737 h 44"/>
                <a:gd name="T36" fmla="+- 0 5687 5653"/>
                <a:gd name="T37" fmla="*/ T36 w 44"/>
                <a:gd name="T38" fmla="+- 0 3728 3728"/>
                <a:gd name="T39" fmla="*/ 372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" name="docshape254"/>
            <p:cNvSpPr>
              <a:spLocks/>
            </p:cNvSpPr>
            <p:nvPr/>
          </p:nvSpPr>
          <p:spPr bwMode="auto">
            <a:xfrm>
              <a:off x="5652" y="3728"/>
              <a:ext cx="44" cy="44"/>
            </a:xfrm>
            <a:custGeom>
              <a:avLst/>
              <a:gdLst>
                <a:gd name="T0" fmla="+- 0 5696 5653"/>
                <a:gd name="T1" fmla="*/ T0 w 44"/>
                <a:gd name="T2" fmla="+- 0 3750 3728"/>
                <a:gd name="T3" fmla="*/ 3750 h 44"/>
                <a:gd name="T4" fmla="+- 0 5696 5653"/>
                <a:gd name="T5" fmla="*/ T4 w 44"/>
                <a:gd name="T6" fmla="+- 0 3737 3728"/>
                <a:gd name="T7" fmla="*/ 3737 h 44"/>
                <a:gd name="T8" fmla="+- 0 5687 5653"/>
                <a:gd name="T9" fmla="*/ T8 w 44"/>
                <a:gd name="T10" fmla="+- 0 3728 3728"/>
                <a:gd name="T11" fmla="*/ 3728 h 44"/>
                <a:gd name="T12" fmla="+- 0 5674 5653"/>
                <a:gd name="T13" fmla="*/ T12 w 44"/>
                <a:gd name="T14" fmla="+- 0 3728 3728"/>
                <a:gd name="T15" fmla="*/ 3728 h 44"/>
                <a:gd name="T16" fmla="+- 0 5662 5653"/>
                <a:gd name="T17" fmla="*/ T16 w 44"/>
                <a:gd name="T18" fmla="+- 0 3728 3728"/>
                <a:gd name="T19" fmla="*/ 3728 h 44"/>
                <a:gd name="T20" fmla="+- 0 5653 5653"/>
                <a:gd name="T21" fmla="*/ T20 w 44"/>
                <a:gd name="T22" fmla="+- 0 3737 3728"/>
                <a:gd name="T23" fmla="*/ 3737 h 44"/>
                <a:gd name="T24" fmla="+- 0 5653 5653"/>
                <a:gd name="T25" fmla="*/ T24 w 44"/>
                <a:gd name="T26" fmla="+- 0 3750 3728"/>
                <a:gd name="T27" fmla="*/ 3750 h 44"/>
                <a:gd name="T28" fmla="+- 0 5653 5653"/>
                <a:gd name="T29" fmla="*/ T28 w 44"/>
                <a:gd name="T30" fmla="+- 0 3763 3728"/>
                <a:gd name="T31" fmla="*/ 3763 h 44"/>
                <a:gd name="T32" fmla="+- 0 5662 5653"/>
                <a:gd name="T33" fmla="*/ T32 w 44"/>
                <a:gd name="T34" fmla="+- 0 3772 3728"/>
                <a:gd name="T35" fmla="*/ 3772 h 44"/>
                <a:gd name="T36" fmla="+- 0 5674 5653"/>
                <a:gd name="T37" fmla="*/ T36 w 44"/>
                <a:gd name="T38" fmla="+- 0 3772 3728"/>
                <a:gd name="T39" fmla="*/ 3772 h 44"/>
                <a:gd name="T40" fmla="+- 0 5687 5653"/>
                <a:gd name="T41" fmla="*/ T40 w 44"/>
                <a:gd name="T42" fmla="+- 0 3772 3728"/>
                <a:gd name="T43" fmla="*/ 3772 h 44"/>
                <a:gd name="T44" fmla="+- 0 5696 5653"/>
                <a:gd name="T45" fmla="*/ T44 w 44"/>
                <a:gd name="T46" fmla="+- 0 3763 3728"/>
                <a:gd name="T47" fmla="*/ 3763 h 44"/>
                <a:gd name="T48" fmla="+- 0 5696 5653"/>
                <a:gd name="T49" fmla="*/ T48 w 44"/>
                <a:gd name="T50" fmla="+- 0 3750 3728"/>
                <a:gd name="T51" fmla="*/ 375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1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" name="docshape255"/>
            <p:cNvSpPr>
              <a:spLocks/>
            </p:cNvSpPr>
            <p:nvPr/>
          </p:nvSpPr>
          <p:spPr bwMode="auto">
            <a:xfrm>
              <a:off x="5596" y="3525"/>
              <a:ext cx="44" cy="44"/>
            </a:xfrm>
            <a:custGeom>
              <a:avLst/>
              <a:gdLst>
                <a:gd name="T0" fmla="+- 0 5640 5597"/>
                <a:gd name="T1" fmla="*/ T0 w 44"/>
                <a:gd name="T2" fmla="+- 0 3547 3525"/>
                <a:gd name="T3" fmla="*/ 3547 h 44"/>
                <a:gd name="T4" fmla="+- 0 5640 5597"/>
                <a:gd name="T5" fmla="*/ T4 w 44"/>
                <a:gd name="T6" fmla="+- 0 3534 3525"/>
                <a:gd name="T7" fmla="*/ 3534 h 44"/>
                <a:gd name="T8" fmla="+- 0 5631 5597"/>
                <a:gd name="T9" fmla="*/ T8 w 44"/>
                <a:gd name="T10" fmla="+- 0 3525 3525"/>
                <a:gd name="T11" fmla="*/ 3525 h 44"/>
                <a:gd name="T12" fmla="+- 0 5618 5597"/>
                <a:gd name="T13" fmla="*/ T12 w 44"/>
                <a:gd name="T14" fmla="+- 0 3525 3525"/>
                <a:gd name="T15" fmla="*/ 3525 h 44"/>
                <a:gd name="T16" fmla="+- 0 5605 5597"/>
                <a:gd name="T17" fmla="*/ T16 w 44"/>
                <a:gd name="T18" fmla="+- 0 3525 3525"/>
                <a:gd name="T19" fmla="*/ 3525 h 44"/>
                <a:gd name="T20" fmla="+- 0 5597 5597"/>
                <a:gd name="T21" fmla="*/ T20 w 44"/>
                <a:gd name="T22" fmla="+- 0 3534 3525"/>
                <a:gd name="T23" fmla="*/ 3534 h 44"/>
                <a:gd name="T24" fmla="+- 0 5597 5597"/>
                <a:gd name="T25" fmla="*/ T24 w 44"/>
                <a:gd name="T26" fmla="+- 0 3547 3525"/>
                <a:gd name="T27" fmla="*/ 3547 h 44"/>
                <a:gd name="T28" fmla="+- 0 5597 5597"/>
                <a:gd name="T29" fmla="*/ T28 w 44"/>
                <a:gd name="T30" fmla="+- 0 3560 3525"/>
                <a:gd name="T31" fmla="*/ 3560 h 44"/>
                <a:gd name="T32" fmla="+- 0 5605 5597"/>
                <a:gd name="T33" fmla="*/ T32 w 44"/>
                <a:gd name="T34" fmla="+- 0 3569 3525"/>
                <a:gd name="T35" fmla="*/ 3569 h 44"/>
                <a:gd name="T36" fmla="+- 0 5618 5597"/>
                <a:gd name="T37" fmla="*/ T36 w 44"/>
                <a:gd name="T38" fmla="+- 0 3569 3525"/>
                <a:gd name="T39" fmla="*/ 3569 h 44"/>
                <a:gd name="T40" fmla="+- 0 5631 5597"/>
                <a:gd name="T41" fmla="*/ T40 w 44"/>
                <a:gd name="T42" fmla="+- 0 3569 3525"/>
                <a:gd name="T43" fmla="*/ 3569 h 44"/>
                <a:gd name="T44" fmla="+- 0 5640 5597"/>
                <a:gd name="T45" fmla="*/ T44 w 44"/>
                <a:gd name="T46" fmla="+- 0 3560 3525"/>
                <a:gd name="T47" fmla="*/ 3560 h 44"/>
                <a:gd name="T48" fmla="+- 0 5640 5597"/>
                <a:gd name="T49" fmla="*/ T48 w 44"/>
                <a:gd name="T50" fmla="+- 0 3547 3525"/>
                <a:gd name="T51" fmla="*/ 354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21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" name="docshape256"/>
            <p:cNvSpPr>
              <a:spLocks/>
            </p:cNvSpPr>
            <p:nvPr/>
          </p:nvSpPr>
          <p:spPr bwMode="auto">
            <a:xfrm>
              <a:off x="5307" y="3639"/>
              <a:ext cx="44" cy="44"/>
            </a:xfrm>
            <a:custGeom>
              <a:avLst/>
              <a:gdLst>
                <a:gd name="T0" fmla="+- 0 5342 5307"/>
                <a:gd name="T1" fmla="*/ T0 w 44"/>
                <a:gd name="T2" fmla="+- 0 3640 3640"/>
                <a:gd name="T3" fmla="*/ 3640 h 44"/>
                <a:gd name="T4" fmla="+- 0 5316 5307"/>
                <a:gd name="T5" fmla="*/ T4 w 44"/>
                <a:gd name="T6" fmla="+- 0 3640 3640"/>
                <a:gd name="T7" fmla="*/ 3640 h 44"/>
                <a:gd name="T8" fmla="+- 0 5307 5307"/>
                <a:gd name="T9" fmla="*/ T8 w 44"/>
                <a:gd name="T10" fmla="+- 0 3648 3640"/>
                <a:gd name="T11" fmla="*/ 3648 h 44"/>
                <a:gd name="T12" fmla="+- 0 5307 5307"/>
                <a:gd name="T13" fmla="*/ T12 w 44"/>
                <a:gd name="T14" fmla="+- 0 3674 3640"/>
                <a:gd name="T15" fmla="*/ 3674 h 44"/>
                <a:gd name="T16" fmla="+- 0 5316 5307"/>
                <a:gd name="T17" fmla="*/ T16 w 44"/>
                <a:gd name="T18" fmla="+- 0 3683 3640"/>
                <a:gd name="T19" fmla="*/ 3683 h 44"/>
                <a:gd name="T20" fmla="+- 0 5342 5307"/>
                <a:gd name="T21" fmla="*/ T20 w 44"/>
                <a:gd name="T22" fmla="+- 0 3683 3640"/>
                <a:gd name="T23" fmla="*/ 3683 h 44"/>
                <a:gd name="T24" fmla="+- 0 5351 5307"/>
                <a:gd name="T25" fmla="*/ T24 w 44"/>
                <a:gd name="T26" fmla="+- 0 3674 3640"/>
                <a:gd name="T27" fmla="*/ 3674 h 44"/>
                <a:gd name="T28" fmla="+- 0 5351 5307"/>
                <a:gd name="T29" fmla="*/ T28 w 44"/>
                <a:gd name="T30" fmla="+- 0 3661 3640"/>
                <a:gd name="T31" fmla="*/ 3661 h 44"/>
                <a:gd name="T32" fmla="+- 0 5351 5307"/>
                <a:gd name="T33" fmla="*/ T32 w 44"/>
                <a:gd name="T34" fmla="+- 0 3648 3640"/>
                <a:gd name="T35" fmla="*/ 3648 h 44"/>
                <a:gd name="T36" fmla="+- 0 5342 5307"/>
                <a:gd name="T37" fmla="*/ T36 w 44"/>
                <a:gd name="T38" fmla="+- 0 3640 3640"/>
                <a:gd name="T39" fmla="*/ 364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lnTo>
                    <a:pt x="44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" name="docshape257"/>
            <p:cNvSpPr>
              <a:spLocks/>
            </p:cNvSpPr>
            <p:nvPr/>
          </p:nvSpPr>
          <p:spPr bwMode="auto">
            <a:xfrm>
              <a:off x="5307" y="3639"/>
              <a:ext cx="44" cy="44"/>
            </a:xfrm>
            <a:custGeom>
              <a:avLst/>
              <a:gdLst>
                <a:gd name="T0" fmla="+- 0 5351 5307"/>
                <a:gd name="T1" fmla="*/ T0 w 44"/>
                <a:gd name="T2" fmla="+- 0 3661 3640"/>
                <a:gd name="T3" fmla="*/ 3661 h 44"/>
                <a:gd name="T4" fmla="+- 0 5351 5307"/>
                <a:gd name="T5" fmla="*/ T4 w 44"/>
                <a:gd name="T6" fmla="+- 0 3648 3640"/>
                <a:gd name="T7" fmla="*/ 3648 h 44"/>
                <a:gd name="T8" fmla="+- 0 5342 5307"/>
                <a:gd name="T9" fmla="*/ T8 w 44"/>
                <a:gd name="T10" fmla="+- 0 3640 3640"/>
                <a:gd name="T11" fmla="*/ 3640 h 44"/>
                <a:gd name="T12" fmla="+- 0 5329 5307"/>
                <a:gd name="T13" fmla="*/ T12 w 44"/>
                <a:gd name="T14" fmla="+- 0 3640 3640"/>
                <a:gd name="T15" fmla="*/ 3640 h 44"/>
                <a:gd name="T16" fmla="+- 0 5316 5307"/>
                <a:gd name="T17" fmla="*/ T16 w 44"/>
                <a:gd name="T18" fmla="+- 0 3640 3640"/>
                <a:gd name="T19" fmla="*/ 3640 h 44"/>
                <a:gd name="T20" fmla="+- 0 5307 5307"/>
                <a:gd name="T21" fmla="*/ T20 w 44"/>
                <a:gd name="T22" fmla="+- 0 3648 3640"/>
                <a:gd name="T23" fmla="*/ 3648 h 44"/>
                <a:gd name="T24" fmla="+- 0 5307 5307"/>
                <a:gd name="T25" fmla="*/ T24 w 44"/>
                <a:gd name="T26" fmla="+- 0 3661 3640"/>
                <a:gd name="T27" fmla="*/ 3661 h 44"/>
                <a:gd name="T28" fmla="+- 0 5307 5307"/>
                <a:gd name="T29" fmla="*/ T28 w 44"/>
                <a:gd name="T30" fmla="+- 0 3674 3640"/>
                <a:gd name="T31" fmla="*/ 3674 h 44"/>
                <a:gd name="T32" fmla="+- 0 5316 5307"/>
                <a:gd name="T33" fmla="*/ T32 w 44"/>
                <a:gd name="T34" fmla="+- 0 3683 3640"/>
                <a:gd name="T35" fmla="*/ 3683 h 44"/>
                <a:gd name="T36" fmla="+- 0 5329 5307"/>
                <a:gd name="T37" fmla="*/ T36 w 44"/>
                <a:gd name="T38" fmla="+- 0 3683 3640"/>
                <a:gd name="T39" fmla="*/ 3683 h 44"/>
                <a:gd name="T40" fmla="+- 0 5342 5307"/>
                <a:gd name="T41" fmla="*/ T40 w 44"/>
                <a:gd name="T42" fmla="+- 0 3683 3640"/>
                <a:gd name="T43" fmla="*/ 3683 h 44"/>
                <a:gd name="T44" fmla="+- 0 5351 5307"/>
                <a:gd name="T45" fmla="*/ T44 w 44"/>
                <a:gd name="T46" fmla="+- 0 3674 3640"/>
                <a:gd name="T47" fmla="*/ 3674 h 44"/>
                <a:gd name="T48" fmla="+- 0 5351 5307"/>
                <a:gd name="T49" fmla="*/ T48 w 44"/>
                <a:gd name="T50" fmla="+- 0 3661 3640"/>
                <a:gd name="T51" fmla="*/ 366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1"/>
                  </a:moveTo>
                  <a:lnTo>
                    <a:pt x="44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" name="docshape258"/>
            <p:cNvSpPr>
              <a:spLocks/>
            </p:cNvSpPr>
            <p:nvPr/>
          </p:nvSpPr>
          <p:spPr bwMode="auto">
            <a:xfrm>
              <a:off x="6490" y="3836"/>
              <a:ext cx="44" cy="44"/>
            </a:xfrm>
            <a:custGeom>
              <a:avLst/>
              <a:gdLst>
                <a:gd name="T0" fmla="+- 0 6525 6491"/>
                <a:gd name="T1" fmla="*/ T0 w 44"/>
                <a:gd name="T2" fmla="+- 0 3836 3836"/>
                <a:gd name="T3" fmla="*/ 3836 h 44"/>
                <a:gd name="T4" fmla="+- 0 6499 6491"/>
                <a:gd name="T5" fmla="*/ T4 w 44"/>
                <a:gd name="T6" fmla="+- 0 3836 3836"/>
                <a:gd name="T7" fmla="*/ 3836 h 44"/>
                <a:gd name="T8" fmla="+- 0 6491 6491"/>
                <a:gd name="T9" fmla="*/ T8 w 44"/>
                <a:gd name="T10" fmla="+- 0 3845 3836"/>
                <a:gd name="T11" fmla="*/ 3845 h 44"/>
                <a:gd name="T12" fmla="+- 0 6491 6491"/>
                <a:gd name="T13" fmla="*/ T12 w 44"/>
                <a:gd name="T14" fmla="+- 0 3871 3836"/>
                <a:gd name="T15" fmla="*/ 3871 h 44"/>
                <a:gd name="T16" fmla="+- 0 6499 6491"/>
                <a:gd name="T17" fmla="*/ T16 w 44"/>
                <a:gd name="T18" fmla="+- 0 3880 3836"/>
                <a:gd name="T19" fmla="*/ 3880 h 44"/>
                <a:gd name="T20" fmla="+- 0 6525 6491"/>
                <a:gd name="T21" fmla="*/ T20 w 44"/>
                <a:gd name="T22" fmla="+- 0 3880 3836"/>
                <a:gd name="T23" fmla="*/ 3880 h 44"/>
                <a:gd name="T24" fmla="+- 0 6534 6491"/>
                <a:gd name="T25" fmla="*/ T24 w 44"/>
                <a:gd name="T26" fmla="+- 0 3871 3836"/>
                <a:gd name="T27" fmla="*/ 3871 h 44"/>
                <a:gd name="T28" fmla="+- 0 6534 6491"/>
                <a:gd name="T29" fmla="*/ T28 w 44"/>
                <a:gd name="T30" fmla="+- 0 3858 3836"/>
                <a:gd name="T31" fmla="*/ 3858 h 44"/>
                <a:gd name="T32" fmla="+- 0 6534 6491"/>
                <a:gd name="T33" fmla="*/ T32 w 44"/>
                <a:gd name="T34" fmla="+- 0 3845 3836"/>
                <a:gd name="T35" fmla="*/ 3845 h 44"/>
                <a:gd name="T36" fmla="+- 0 6525 6491"/>
                <a:gd name="T37" fmla="*/ T36 w 44"/>
                <a:gd name="T38" fmla="+- 0 3836 3836"/>
                <a:gd name="T39" fmla="*/ 383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" name="docshape259"/>
            <p:cNvSpPr>
              <a:spLocks/>
            </p:cNvSpPr>
            <p:nvPr/>
          </p:nvSpPr>
          <p:spPr bwMode="auto">
            <a:xfrm>
              <a:off x="6490" y="3836"/>
              <a:ext cx="44" cy="44"/>
            </a:xfrm>
            <a:custGeom>
              <a:avLst/>
              <a:gdLst>
                <a:gd name="T0" fmla="+- 0 6534 6491"/>
                <a:gd name="T1" fmla="*/ T0 w 44"/>
                <a:gd name="T2" fmla="+- 0 3858 3836"/>
                <a:gd name="T3" fmla="*/ 3858 h 44"/>
                <a:gd name="T4" fmla="+- 0 6534 6491"/>
                <a:gd name="T5" fmla="*/ T4 w 44"/>
                <a:gd name="T6" fmla="+- 0 3845 3836"/>
                <a:gd name="T7" fmla="*/ 3845 h 44"/>
                <a:gd name="T8" fmla="+- 0 6525 6491"/>
                <a:gd name="T9" fmla="*/ T8 w 44"/>
                <a:gd name="T10" fmla="+- 0 3836 3836"/>
                <a:gd name="T11" fmla="*/ 3836 h 44"/>
                <a:gd name="T12" fmla="+- 0 6512 6491"/>
                <a:gd name="T13" fmla="*/ T12 w 44"/>
                <a:gd name="T14" fmla="+- 0 3836 3836"/>
                <a:gd name="T15" fmla="*/ 3836 h 44"/>
                <a:gd name="T16" fmla="+- 0 6499 6491"/>
                <a:gd name="T17" fmla="*/ T16 w 44"/>
                <a:gd name="T18" fmla="+- 0 3836 3836"/>
                <a:gd name="T19" fmla="*/ 3836 h 44"/>
                <a:gd name="T20" fmla="+- 0 6491 6491"/>
                <a:gd name="T21" fmla="*/ T20 w 44"/>
                <a:gd name="T22" fmla="+- 0 3845 3836"/>
                <a:gd name="T23" fmla="*/ 3845 h 44"/>
                <a:gd name="T24" fmla="+- 0 6491 6491"/>
                <a:gd name="T25" fmla="*/ T24 w 44"/>
                <a:gd name="T26" fmla="+- 0 3858 3836"/>
                <a:gd name="T27" fmla="*/ 3858 h 44"/>
                <a:gd name="T28" fmla="+- 0 6491 6491"/>
                <a:gd name="T29" fmla="*/ T28 w 44"/>
                <a:gd name="T30" fmla="+- 0 3871 3836"/>
                <a:gd name="T31" fmla="*/ 3871 h 44"/>
                <a:gd name="T32" fmla="+- 0 6499 6491"/>
                <a:gd name="T33" fmla="*/ T32 w 44"/>
                <a:gd name="T34" fmla="+- 0 3880 3836"/>
                <a:gd name="T35" fmla="*/ 3880 h 44"/>
                <a:gd name="T36" fmla="+- 0 6512 6491"/>
                <a:gd name="T37" fmla="*/ T36 w 44"/>
                <a:gd name="T38" fmla="+- 0 3880 3836"/>
                <a:gd name="T39" fmla="*/ 3880 h 44"/>
                <a:gd name="T40" fmla="+- 0 6525 6491"/>
                <a:gd name="T41" fmla="*/ T40 w 44"/>
                <a:gd name="T42" fmla="+- 0 3880 3836"/>
                <a:gd name="T43" fmla="*/ 3880 h 44"/>
                <a:gd name="T44" fmla="+- 0 6534 6491"/>
                <a:gd name="T45" fmla="*/ T44 w 44"/>
                <a:gd name="T46" fmla="+- 0 3871 3836"/>
                <a:gd name="T47" fmla="*/ 3871 h 44"/>
                <a:gd name="T48" fmla="+- 0 6534 6491"/>
                <a:gd name="T49" fmla="*/ T48 w 44"/>
                <a:gd name="T50" fmla="+- 0 3858 3836"/>
                <a:gd name="T51" fmla="*/ 385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21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" name="docshape260"/>
            <p:cNvSpPr>
              <a:spLocks/>
            </p:cNvSpPr>
            <p:nvPr/>
          </p:nvSpPr>
          <p:spPr bwMode="auto">
            <a:xfrm>
              <a:off x="6324" y="4235"/>
              <a:ext cx="44" cy="44"/>
            </a:xfrm>
            <a:custGeom>
              <a:avLst/>
              <a:gdLst>
                <a:gd name="T0" fmla="+- 0 6359 6324"/>
                <a:gd name="T1" fmla="*/ T0 w 44"/>
                <a:gd name="T2" fmla="+- 0 4236 4236"/>
                <a:gd name="T3" fmla="*/ 4236 h 44"/>
                <a:gd name="T4" fmla="+- 0 6333 6324"/>
                <a:gd name="T5" fmla="*/ T4 w 44"/>
                <a:gd name="T6" fmla="+- 0 4236 4236"/>
                <a:gd name="T7" fmla="*/ 4236 h 44"/>
                <a:gd name="T8" fmla="+- 0 6324 6324"/>
                <a:gd name="T9" fmla="*/ T8 w 44"/>
                <a:gd name="T10" fmla="+- 0 4245 4236"/>
                <a:gd name="T11" fmla="*/ 4245 h 44"/>
                <a:gd name="T12" fmla="+- 0 6324 6324"/>
                <a:gd name="T13" fmla="*/ T12 w 44"/>
                <a:gd name="T14" fmla="+- 0 4270 4236"/>
                <a:gd name="T15" fmla="*/ 4270 h 44"/>
                <a:gd name="T16" fmla="+- 0 6333 6324"/>
                <a:gd name="T17" fmla="*/ T16 w 44"/>
                <a:gd name="T18" fmla="+- 0 4279 4236"/>
                <a:gd name="T19" fmla="*/ 4279 h 44"/>
                <a:gd name="T20" fmla="+- 0 6359 6324"/>
                <a:gd name="T21" fmla="*/ T20 w 44"/>
                <a:gd name="T22" fmla="+- 0 4279 4236"/>
                <a:gd name="T23" fmla="*/ 4279 h 44"/>
                <a:gd name="T24" fmla="+- 0 6368 6324"/>
                <a:gd name="T25" fmla="*/ T24 w 44"/>
                <a:gd name="T26" fmla="+- 0 4270 4236"/>
                <a:gd name="T27" fmla="*/ 4270 h 44"/>
                <a:gd name="T28" fmla="+- 0 6368 6324"/>
                <a:gd name="T29" fmla="*/ T28 w 44"/>
                <a:gd name="T30" fmla="+- 0 4258 4236"/>
                <a:gd name="T31" fmla="*/ 4258 h 44"/>
                <a:gd name="T32" fmla="+- 0 6368 6324"/>
                <a:gd name="T33" fmla="*/ T32 w 44"/>
                <a:gd name="T34" fmla="+- 0 4245 4236"/>
                <a:gd name="T35" fmla="*/ 4245 h 44"/>
                <a:gd name="T36" fmla="+- 0 6359 6324"/>
                <a:gd name="T37" fmla="*/ T36 w 44"/>
                <a:gd name="T38" fmla="+- 0 4236 4236"/>
                <a:gd name="T39" fmla="*/ 423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" name="docshape261"/>
            <p:cNvSpPr>
              <a:spLocks/>
            </p:cNvSpPr>
            <p:nvPr/>
          </p:nvSpPr>
          <p:spPr bwMode="auto">
            <a:xfrm>
              <a:off x="6324" y="4235"/>
              <a:ext cx="44" cy="44"/>
            </a:xfrm>
            <a:custGeom>
              <a:avLst/>
              <a:gdLst>
                <a:gd name="T0" fmla="+- 0 6368 6324"/>
                <a:gd name="T1" fmla="*/ T0 w 44"/>
                <a:gd name="T2" fmla="+- 0 4258 4236"/>
                <a:gd name="T3" fmla="*/ 4258 h 44"/>
                <a:gd name="T4" fmla="+- 0 6368 6324"/>
                <a:gd name="T5" fmla="*/ T4 w 44"/>
                <a:gd name="T6" fmla="+- 0 4245 4236"/>
                <a:gd name="T7" fmla="*/ 4245 h 44"/>
                <a:gd name="T8" fmla="+- 0 6359 6324"/>
                <a:gd name="T9" fmla="*/ T8 w 44"/>
                <a:gd name="T10" fmla="+- 0 4236 4236"/>
                <a:gd name="T11" fmla="*/ 4236 h 44"/>
                <a:gd name="T12" fmla="+- 0 6346 6324"/>
                <a:gd name="T13" fmla="*/ T12 w 44"/>
                <a:gd name="T14" fmla="+- 0 4236 4236"/>
                <a:gd name="T15" fmla="*/ 4236 h 44"/>
                <a:gd name="T16" fmla="+- 0 6333 6324"/>
                <a:gd name="T17" fmla="*/ T16 w 44"/>
                <a:gd name="T18" fmla="+- 0 4236 4236"/>
                <a:gd name="T19" fmla="*/ 4236 h 44"/>
                <a:gd name="T20" fmla="+- 0 6324 6324"/>
                <a:gd name="T21" fmla="*/ T20 w 44"/>
                <a:gd name="T22" fmla="+- 0 4245 4236"/>
                <a:gd name="T23" fmla="*/ 4245 h 44"/>
                <a:gd name="T24" fmla="+- 0 6324 6324"/>
                <a:gd name="T25" fmla="*/ T24 w 44"/>
                <a:gd name="T26" fmla="+- 0 4258 4236"/>
                <a:gd name="T27" fmla="*/ 4258 h 44"/>
                <a:gd name="T28" fmla="+- 0 6324 6324"/>
                <a:gd name="T29" fmla="*/ T28 w 44"/>
                <a:gd name="T30" fmla="+- 0 4270 4236"/>
                <a:gd name="T31" fmla="*/ 4270 h 44"/>
                <a:gd name="T32" fmla="+- 0 6333 6324"/>
                <a:gd name="T33" fmla="*/ T32 w 44"/>
                <a:gd name="T34" fmla="+- 0 4279 4236"/>
                <a:gd name="T35" fmla="*/ 4279 h 44"/>
                <a:gd name="T36" fmla="+- 0 6346 6324"/>
                <a:gd name="T37" fmla="*/ T36 w 44"/>
                <a:gd name="T38" fmla="+- 0 4279 4236"/>
                <a:gd name="T39" fmla="*/ 4279 h 44"/>
                <a:gd name="T40" fmla="+- 0 6359 6324"/>
                <a:gd name="T41" fmla="*/ T40 w 44"/>
                <a:gd name="T42" fmla="+- 0 4279 4236"/>
                <a:gd name="T43" fmla="*/ 4279 h 44"/>
                <a:gd name="T44" fmla="+- 0 6368 6324"/>
                <a:gd name="T45" fmla="*/ T44 w 44"/>
                <a:gd name="T46" fmla="+- 0 4270 4236"/>
                <a:gd name="T47" fmla="*/ 4270 h 44"/>
                <a:gd name="T48" fmla="+- 0 6368 6324"/>
                <a:gd name="T49" fmla="*/ T48 w 44"/>
                <a:gd name="T50" fmla="+- 0 4258 4236"/>
                <a:gd name="T51" fmla="*/ 425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" name="docshape262"/>
            <p:cNvSpPr>
              <a:spLocks/>
            </p:cNvSpPr>
            <p:nvPr/>
          </p:nvSpPr>
          <p:spPr bwMode="auto">
            <a:xfrm>
              <a:off x="6082" y="4190"/>
              <a:ext cx="44" cy="44"/>
            </a:xfrm>
            <a:custGeom>
              <a:avLst/>
              <a:gdLst>
                <a:gd name="T0" fmla="+- 0 6117 6083"/>
                <a:gd name="T1" fmla="*/ T0 w 44"/>
                <a:gd name="T2" fmla="+- 0 4191 4191"/>
                <a:gd name="T3" fmla="*/ 4191 h 44"/>
                <a:gd name="T4" fmla="+- 0 6091 6083"/>
                <a:gd name="T5" fmla="*/ T4 w 44"/>
                <a:gd name="T6" fmla="+- 0 4191 4191"/>
                <a:gd name="T7" fmla="*/ 4191 h 44"/>
                <a:gd name="T8" fmla="+- 0 6083 6083"/>
                <a:gd name="T9" fmla="*/ T8 w 44"/>
                <a:gd name="T10" fmla="+- 0 4199 4191"/>
                <a:gd name="T11" fmla="*/ 4199 h 44"/>
                <a:gd name="T12" fmla="+- 0 6083 6083"/>
                <a:gd name="T13" fmla="*/ T12 w 44"/>
                <a:gd name="T14" fmla="+- 0 4225 4191"/>
                <a:gd name="T15" fmla="*/ 4225 h 44"/>
                <a:gd name="T16" fmla="+- 0 6091 6083"/>
                <a:gd name="T17" fmla="*/ T16 w 44"/>
                <a:gd name="T18" fmla="+- 0 4234 4191"/>
                <a:gd name="T19" fmla="*/ 4234 h 44"/>
                <a:gd name="T20" fmla="+- 0 6117 6083"/>
                <a:gd name="T21" fmla="*/ T20 w 44"/>
                <a:gd name="T22" fmla="+- 0 4234 4191"/>
                <a:gd name="T23" fmla="*/ 4234 h 44"/>
                <a:gd name="T24" fmla="+- 0 6126 6083"/>
                <a:gd name="T25" fmla="*/ T24 w 44"/>
                <a:gd name="T26" fmla="+- 0 4225 4191"/>
                <a:gd name="T27" fmla="*/ 4225 h 44"/>
                <a:gd name="T28" fmla="+- 0 6126 6083"/>
                <a:gd name="T29" fmla="*/ T28 w 44"/>
                <a:gd name="T30" fmla="+- 0 4212 4191"/>
                <a:gd name="T31" fmla="*/ 4212 h 44"/>
                <a:gd name="T32" fmla="+- 0 6126 6083"/>
                <a:gd name="T33" fmla="*/ T32 w 44"/>
                <a:gd name="T34" fmla="+- 0 4199 4191"/>
                <a:gd name="T35" fmla="*/ 4199 h 44"/>
                <a:gd name="T36" fmla="+- 0 6117 6083"/>
                <a:gd name="T37" fmla="*/ T36 w 44"/>
                <a:gd name="T38" fmla="+- 0 4191 4191"/>
                <a:gd name="T39" fmla="*/ 419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" name="docshape263"/>
            <p:cNvSpPr>
              <a:spLocks/>
            </p:cNvSpPr>
            <p:nvPr/>
          </p:nvSpPr>
          <p:spPr bwMode="auto">
            <a:xfrm>
              <a:off x="6082" y="4190"/>
              <a:ext cx="44" cy="44"/>
            </a:xfrm>
            <a:custGeom>
              <a:avLst/>
              <a:gdLst>
                <a:gd name="T0" fmla="+- 0 6126 6083"/>
                <a:gd name="T1" fmla="*/ T0 w 44"/>
                <a:gd name="T2" fmla="+- 0 4212 4191"/>
                <a:gd name="T3" fmla="*/ 4212 h 44"/>
                <a:gd name="T4" fmla="+- 0 6126 6083"/>
                <a:gd name="T5" fmla="*/ T4 w 44"/>
                <a:gd name="T6" fmla="+- 0 4199 4191"/>
                <a:gd name="T7" fmla="*/ 4199 h 44"/>
                <a:gd name="T8" fmla="+- 0 6117 6083"/>
                <a:gd name="T9" fmla="*/ T8 w 44"/>
                <a:gd name="T10" fmla="+- 0 4191 4191"/>
                <a:gd name="T11" fmla="*/ 4191 h 44"/>
                <a:gd name="T12" fmla="+- 0 6104 6083"/>
                <a:gd name="T13" fmla="*/ T12 w 44"/>
                <a:gd name="T14" fmla="+- 0 4191 4191"/>
                <a:gd name="T15" fmla="*/ 4191 h 44"/>
                <a:gd name="T16" fmla="+- 0 6091 6083"/>
                <a:gd name="T17" fmla="*/ T16 w 44"/>
                <a:gd name="T18" fmla="+- 0 4191 4191"/>
                <a:gd name="T19" fmla="*/ 4191 h 44"/>
                <a:gd name="T20" fmla="+- 0 6083 6083"/>
                <a:gd name="T21" fmla="*/ T20 w 44"/>
                <a:gd name="T22" fmla="+- 0 4199 4191"/>
                <a:gd name="T23" fmla="*/ 4199 h 44"/>
                <a:gd name="T24" fmla="+- 0 6083 6083"/>
                <a:gd name="T25" fmla="*/ T24 w 44"/>
                <a:gd name="T26" fmla="+- 0 4212 4191"/>
                <a:gd name="T27" fmla="*/ 4212 h 44"/>
                <a:gd name="T28" fmla="+- 0 6083 6083"/>
                <a:gd name="T29" fmla="*/ T28 w 44"/>
                <a:gd name="T30" fmla="+- 0 4225 4191"/>
                <a:gd name="T31" fmla="*/ 4225 h 44"/>
                <a:gd name="T32" fmla="+- 0 6091 6083"/>
                <a:gd name="T33" fmla="*/ T32 w 44"/>
                <a:gd name="T34" fmla="+- 0 4234 4191"/>
                <a:gd name="T35" fmla="*/ 4234 h 44"/>
                <a:gd name="T36" fmla="+- 0 6104 6083"/>
                <a:gd name="T37" fmla="*/ T36 w 44"/>
                <a:gd name="T38" fmla="+- 0 4234 4191"/>
                <a:gd name="T39" fmla="*/ 4234 h 44"/>
                <a:gd name="T40" fmla="+- 0 6117 6083"/>
                <a:gd name="T41" fmla="*/ T40 w 44"/>
                <a:gd name="T42" fmla="+- 0 4234 4191"/>
                <a:gd name="T43" fmla="*/ 4234 h 44"/>
                <a:gd name="T44" fmla="+- 0 6126 6083"/>
                <a:gd name="T45" fmla="*/ T44 w 44"/>
                <a:gd name="T46" fmla="+- 0 4225 4191"/>
                <a:gd name="T47" fmla="*/ 4225 h 44"/>
                <a:gd name="T48" fmla="+- 0 6126 6083"/>
                <a:gd name="T49" fmla="*/ T48 w 44"/>
                <a:gd name="T50" fmla="+- 0 4212 4191"/>
                <a:gd name="T51" fmla="*/ 421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" name="docshape264"/>
            <p:cNvSpPr>
              <a:spLocks/>
            </p:cNvSpPr>
            <p:nvPr/>
          </p:nvSpPr>
          <p:spPr bwMode="auto">
            <a:xfrm>
              <a:off x="6097" y="3991"/>
              <a:ext cx="44" cy="44"/>
            </a:xfrm>
            <a:custGeom>
              <a:avLst/>
              <a:gdLst>
                <a:gd name="T0" fmla="+- 0 6132 6098"/>
                <a:gd name="T1" fmla="*/ T0 w 44"/>
                <a:gd name="T2" fmla="+- 0 3992 3992"/>
                <a:gd name="T3" fmla="*/ 3992 h 44"/>
                <a:gd name="T4" fmla="+- 0 6106 6098"/>
                <a:gd name="T5" fmla="*/ T4 w 44"/>
                <a:gd name="T6" fmla="+- 0 3992 3992"/>
                <a:gd name="T7" fmla="*/ 3992 h 44"/>
                <a:gd name="T8" fmla="+- 0 6098 6098"/>
                <a:gd name="T9" fmla="*/ T8 w 44"/>
                <a:gd name="T10" fmla="+- 0 4001 3992"/>
                <a:gd name="T11" fmla="*/ 4001 h 44"/>
                <a:gd name="T12" fmla="+- 0 6098 6098"/>
                <a:gd name="T13" fmla="*/ T12 w 44"/>
                <a:gd name="T14" fmla="+- 0 4026 3992"/>
                <a:gd name="T15" fmla="*/ 4026 h 44"/>
                <a:gd name="T16" fmla="+- 0 6106 6098"/>
                <a:gd name="T17" fmla="*/ T16 w 44"/>
                <a:gd name="T18" fmla="+- 0 4035 3992"/>
                <a:gd name="T19" fmla="*/ 4035 h 44"/>
                <a:gd name="T20" fmla="+- 0 6132 6098"/>
                <a:gd name="T21" fmla="*/ T20 w 44"/>
                <a:gd name="T22" fmla="+- 0 4035 3992"/>
                <a:gd name="T23" fmla="*/ 4035 h 44"/>
                <a:gd name="T24" fmla="+- 0 6141 6098"/>
                <a:gd name="T25" fmla="*/ T24 w 44"/>
                <a:gd name="T26" fmla="+- 0 4026 3992"/>
                <a:gd name="T27" fmla="*/ 4026 h 44"/>
                <a:gd name="T28" fmla="+- 0 6141 6098"/>
                <a:gd name="T29" fmla="*/ T28 w 44"/>
                <a:gd name="T30" fmla="+- 0 4013 3992"/>
                <a:gd name="T31" fmla="*/ 4013 h 44"/>
                <a:gd name="T32" fmla="+- 0 6141 6098"/>
                <a:gd name="T33" fmla="*/ T32 w 44"/>
                <a:gd name="T34" fmla="+- 0 4001 3992"/>
                <a:gd name="T35" fmla="*/ 4001 h 44"/>
                <a:gd name="T36" fmla="+- 0 6132 6098"/>
                <a:gd name="T37" fmla="*/ T36 w 44"/>
                <a:gd name="T38" fmla="+- 0 3992 3992"/>
                <a:gd name="T39" fmla="*/ 399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" name="docshape265"/>
            <p:cNvSpPr>
              <a:spLocks/>
            </p:cNvSpPr>
            <p:nvPr/>
          </p:nvSpPr>
          <p:spPr bwMode="auto">
            <a:xfrm>
              <a:off x="6097" y="3991"/>
              <a:ext cx="44" cy="44"/>
            </a:xfrm>
            <a:custGeom>
              <a:avLst/>
              <a:gdLst>
                <a:gd name="T0" fmla="+- 0 6141 6098"/>
                <a:gd name="T1" fmla="*/ T0 w 44"/>
                <a:gd name="T2" fmla="+- 0 4013 3992"/>
                <a:gd name="T3" fmla="*/ 4013 h 44"/>
                <a:gd name="T4" fmla="+- 0 6141 6098"/>
                <a:gd name="T5" fmla="*/ T4 w 44"/>
                <a:gd name="T6" fmla="+- 0 4001 3992"/>
                <a:gd name="T7" fmla="*/ 4001 h 44"/>
                <a:gd name="T8" fmla="+- 0 6132 6098"/>
                <a:gd name="T9" fmla="*/ T8 w 44"/>
                <a:gd name="T10" fmla="+- 0 3992 3992"/>
                <a:gd name="T11" fmla="*/ 3992 h 44"/>
                <a:gd name="T12" fmla="+- 0 6119 6098"/>
                <a:gd name="T13" fmla="*/ T12 w 44"/>
                <a:gd name="T14" fmla="+- 0 3992 3992"/>
                <a:gd name="T15" fmla="*/ 3992 h 44"/>
                <a:gd name="T16" fmla="+- 0 6106 6098"/>
                <a:gd name="T17" fmla="*/ T16 w 44"/>
                <a:gd name="T18" fmla="+- 0 3992 3992"/>
                <a:gd name="T19" fmla="*/ 3992 h 44"/>
                <a:gd name="T20" fmla="+- 0 6098 6098"/>
                <a:gd name="T21" fmla="*/ T20 w 44"/>
                <a:gd name="T22" fmla="+- 0 4001 3992"/>
                <a:gd name="T23" fmla="*/ 4001 h 44"/>
                <a:gd name="T24" fmla="+- 0 6098 6098"/>
                <a:gd name="T25" fmla="*/ T24 w 44"/>
                <a:gd name="T26" fmla="+- 0 4013 3992"/>
                <a:gd name="T27" fmla="*/ 4013 h 44"/>
                <a:gd name="T28" fmla="+- 0 6098 6098"/>
                <a:gd name="T29" fmla="*/ T28 w 44"/>
                <a:gd name="T30" fmla="+- 0 4026 3992"/>
                <a:gd name="T31" fmla="*/ 4026 h 44"/>
                <a:gd name="T32" fmla="+- 0 6106 6098"/>
                <a:gd name="T33" fmla="*/ T32 w 44"/>
                <a:gd name="T34" fmla="+- 0 4035 3992"/>
                <a:gd name="T35" fmla="*/ 4035 h 44"/>
                <a:gd name="T36" fmla="+- 0 6119 6098"/>
                <a:gd name="T37" fmla="*/ T36 w 44"/>
                <a:gd name="T38" fmla="+- 0 4035 3992"/>
                <a:gd name="T39" fmla="*/ 4035 h 44"/>
                <a:gd name="T40" fmla="+- 0 6132 6098"/>
                <a:gd name="T41" fmla="*/ T40 w 44"/>
                <a:gd name="T42" fmla="+- 0 4035 3992"/>
                <a:gd name="T43" fmla="*/ 4035 h 44"/>
                <a:gd name="T44" fmla="+- 0 6141 6098"/>
                <a:gd name="T45" fmla="*/ T44 w 44"/>
                <a:gd name="T46" fmla="+- 0 4026 3992"/>
                <a:gd name="T47" fmla="*/ 4026 h 44"/>
                <a:gd name="T48" fmla="+- 0 6141 6098"/>
                <a:gd name="T49" fmla="*/ T48 w 44"/>
                <a:gd name="T50" fmla="+- 0 4013 3992"/>
                <a:gd name="T51" fmla="*/ 401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" name="docshape266"/>
            <p:cNvSpPr>
              <a:spLocks/>
            </p:cNvSpPr>
            <p:nvPr/>
          </p:nvSpPr>
          <p:spPr bwMode="auto">
            <a:xfrm>
              <a:off x="6538" y="4071"/>
              <a:ext cx="44" cy="44"/>
            </a:xfrm>
            <a:custGeom>
              <a:avLst/>
              <a:gdLst>
                <a:gd name="T0" fmla="+- 0 6573 6538"/>
                <a:gd name="T1" fmla="*/ T0 w 44"/>
                <a:gd name="T2" fmla="+- 0 4072 4072"/>
                <a:gd name="T3" fmla="*/ 4072 h 44"/>
                <a:gd name="T4" fmla="+- 0 6547 6538"/>
                <a:gd name="T5" fmla="*/ T4 w 44"/>
                <a:gd name="T6" fmla="+- 0 4072 4072"/>
                <a:gd name="T7" fmla="*/ 4072 h 44"/>
                <a:gd name="T8" fmla="+- 0 6538 6538"/>
                <a:gd name="T9" fmla="*/ T8 w 44"/>
                <a:gd name="T10" fmla="+- 0 4080 4072"/>
                <a:gd name="T11" fmla="*/ 4080 h 44"/>
                <a:gd name="T12" fmla="+- 0 6538 6538"/>
                <a:gd name="T13" fmla="*/ T12 w 44"/>
                <a:gd name="T14" fmla="+- 0 4106 4072"/>
                <a:gd name="T15" fmla="*/ 4106 h 44"/>
                <a:gd name="T16" fmla="+- 0 6547 6538"/>
                <a:gd name="T17" fmla="*/ T16 w 44"/>
                <a:gd name="T18" fmla="+- 0 4115 4072"/>
                <a:gd name="T19" fmla="*/ 4115 h 44"/>
                <a:gd name="T20" fmla="+- 0 6573 6538"/>
                <a:gd name="T21" fmla="*/ T20 w 44"/>
                <a:gd name="T22" fmla="+- 0 4115 4072"/>
                <a:gd name="T23" fmla="*/ 4115 h 44"/>
                <a:gd name="T24" fmla="+- 0 6581 6538"/>
                <a:gd name="T25" fmla="*/ T24 w 44"/>
                <a:gd name="T26" fmla="+- 0 4106 4072"/>
                <a:gd name="T27" fmla="*/ 4106 h 44"/>
                <a:gd name="T28" fmla="+- 0 6581 6538"/>
                <a:gd name="T29" fmla="*/ T28 w 44"/>
                <a:gd name="T30" fmla="+- 0 4093 4072"/>
                <a:gd name="T31" fmla="*/ 4093 h 44"/>
                <a:gd name="T32" fmla="+- 0 6581 6538"/>
                <a:gd name="T33" fmla="*/ T32 w 44"/>
                <a:gd name="T34" fmla="+- 0 4080 4072"/>
                <a:gd name="T35" fmla="*/ 4080 h 44"/>
                <a:gd name="T36" fmla="+- 0 6573 6538"/>
                <a:gd name="T37" fmla="*/ T36 w 44"/>
                <a:gd name="T38" fmla="+- 0 4072 4072"/>
                <a:gd name="T39" fmla="*/ 407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" name="docshape267"/>
            <p:cNvSpPr>
              <a:spLocks/>
            </p:cNvSpPr>
            <p:nvPr/>
          </p:nvSpPr>
          <p:spPr bwMode="auto">
            <a:xfrm>
              <a:off x="6538" y="4071"/>
              <a:ext cx="44" cy="44"/>
            </a:xfrm>
            <a:custGeom>
              <a:avLst/>
              <a:gdLst>
                <a:gd name="T0" fmla="+- 0 6581 6538"/>
                <a:gd name="T1" fmla="*/ T0 w 44"/>
                <a:gd name="T2" fmla="+- 0 4093 4072"/>
                <a:gd name="T3" fmla="*/ 4093 h 44"/>
                <a:gd name="T4" fmla="+- 0 6581 6538"/>
                <a:gd name="T5" fmla="*/ T4 w 44"/>
                <a:gd name="T6" fmla="+- 0 4080 4072"/>
                <a:gd name="T7" fmla="*/ 4080 h 44"/>
                <a:gd name="T8" fmla="+- 0 6573 6538"/>
                <a:gd name="T9" fmla="*/ T8 w 44"/>
                <a:gd name="T10" fmla="+- 0 4072 4072"/>
                <a:gd name="T11" fmla="*/ 4072 h 44"/>
                <a:gd name="T12" fmla="+- 0 6560 6538"/>
                <a:gd name="T13" fmla="*/ T12 w 44"/>
                <a:gd name="T14" fmla="+- 0 4072 4072"/>
                <a:gd name="T15" fmla="*/ 4072 h 44"/>
                <a:gd name="T16" fmla="+- 0 6547 6538"/>
                <a:gd name="T17" fmla="*/ T16 w 44"/>
                <a:gd name="T18" fmla="+- 0 4072 4072"/>
                <a:gd name="T19" fmla="*/ 4072 h 44"/>
                <a:gd name="T20" fmla="+- 0 6538 6538"/>
                <a:gd name="T21" fmla="*/ T20 w 44"/>
                <a:gd name="T22" fmla="+- 0 4080 4072"/>
                <a:gd name="T23" fmla="*/ 4080 h 44"/>
                <a:gd name="T24" fmla="+- 0 6538 6538"/>
                <a:gd name="T25" fmla="*/ T24 w 44"/>
                <a:gd name="T26" fmla="+- 0 4093 4072"/>
                <a:gd name="T27" fmla="*/ 4093 h 44"/>
                <a:gd name="T28" fmla="+- 0 6538 6538"/>
                <a:gd name="T29" fmla="*/ T28 w 44"/>
                <a:gd name="T30" fmla="+- 0 4106 4072"/>
                <a:gd name="T31" fmla="*/ 4106 h 44"/>
                <a:gd name="T32" fmla="+- 0 6547 6538"/>
                <a:gd name="T33" fmla="*/ T32 w 44"/>
                <a:gd name="T34" fmla="+- 0 4115 4072"/>
                <a:gd name="T35" fmla="*/ 4115 h 44"/>
                <a:gd name="T36" fmla="+- 0 6560 6538"/>
                <a:gd name="T37" fmla="*/ T36 w 44"/>
                <a:gd name="T38" fmla="+- 0 4115 4072"/>
                <a:gd name="T39" fmla="*/ 4115 h 44"/>
                <a:gd name="T40" fmla="+- 0 6573 6538"/>
                <a:gd name="T41" fmla="*/ T40 w 44"/>
                <a:gd name="T42" fmla="+- 0 4115 4072"/>
                <a:gd name="T43" fmla="*/ 4115 h 44"/>
                <a:gd name="T44" fmla="+- 0 6581 6538"/>
                <a:gd name="T45" fmla="*/ T44 w 44"/>
                <a:gd name="T46" fmla="+- 0 4106 4072"/>
                <a:gd name="T47" fmla="*/ 4106 h 44"/>
                <a:gd name="T48" fmla="+- 0 6581 6538"/>
                <a:gd name="T49" fmla="*/ T48 w 44"/>
                <a:gd name="T50" fmla="+- 0 4093 4072"/>
                <a:gd name="T51" fmla="*/ 409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" name="docshape268"/>
            <p:cNvSpPr>
              <a:spLocks/>
            </p:cNvSpPr>
            <p:nvPr/>
          </p:nvSpPr>
          <p:spPr bwMode="auto">
            <a:xfrm>
              <a:off x="6570" y="4283"/>
              <a:ext cx="44" cy="44"/>
            </a:xfrm>
            <a:custGeom>
              <a:avLst/>
              <a:gdLst>
                <a:gd name="T0" fmla="+- 0 6605 6571"/>
                <a:gd name="T1" fmla="*/ T0 w 44"/>
                <a:gd name="T2" fmla="+- 0 4283 4283"/>
                <a:gd name="T3" fmla="*/ 4283 h 44"/>
                <a:gd name="T4" fmla="+- 0 6579 6571"/>
                <a:gd name="T5" fmla="*/ T4 w 44"/>
                <a:gd name="T6" fmla="+- 0 4283 4283"/>
                <a:gd name="T7" fmla="*/ 4283 h 44"/>
                <a:gd name="T8" fmla="+- 0 6571 6571"/>
                <a:gd name="T9" fmla="*/ T8 w 44"/>
                <a:gd name="T10" fmla="+- 0 4292 4283"/>
                <a:gd name="T11" fmla="*/ 4292 h 44"/>
                <a:gd name="T12" fmla="+- 0 6571 6571"/>
                <a:gd name="T13" fmla="*/ T12 w 44"/>
                <a:gd name="T14" fmla="+- 0 4318 4283"/>
                <a:gd name="T15" fmla="*/ 4318 h 44"/>
                <a:gd name="T16" fmla="+- 0 6579 6571"/>
                <a:gd name="T17" fmla="*/ T16 w 44"/>
                <a:gd name="T18" fmla="+- 0 4327 4283"/>
                <a:gd name="T19" fmla="*/ 4327 h 44"/>
                <a:gd name="T20" fmla="+- 0 6605 6571"/>
                <a:gd name="T21" fmla="*/ T20 w 44"/>
                <a:gd name="T22" fmla="+- 0 4327 4283"/>
                <a:gd name="T23" fmla="*/ 4327 h 44"/>
                <a:gd name="T24" fmla="+- 0 6614 6571"/>
                <a:gd name="T25" fmla="*/ T24 w 44"/>
                <a:gd name="T26" fmla="+- 0 4318 4283"/>
                <a:gd name="T27" fmla="*/ 4318 h 44"/>
                <a:gd name="T28" fmla="+- 0 6614 6571"/>
                <a:gd name="T29" fmla="*/ T28 w 44"/>
                <a:gd name="T30" fmla="+- 0 4305 4283"/>
                <a:gd name="T31" fmla="*/ 4305 h 44"/>
                <a:gd name="T32" fmla="+- 0 6614 6571"/>
                <a:gd name="T33" fmla="*/ T32 w 44"/>
                <a:gd name="T34" fmla="+- 0 4292 4283"/>
                <a:gd name="T35" fmla="*/ 4292 h 44"/>
                <a:gd name="T36" fmla="+- 0 6605 6571"/>
                <a:gd name="T37" fmla="*/ T36 w 44"/>
                <a:gd name="T38" fmla="+- 0 4283 4283"/>
                <a:gd name="T39" fmla="*/ 428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" name="docshape269"/>
            <p:cNvSpPr>
              <a:spLocks/>
            </p:cNvSpPr>
            <p:nvPr/>
          </p:nvSpPr>
          <p:spPr bwMode="auto">
            <a:xfrm>
              <a:off x="6570" y="4283"/>
              <a:ext cx="44" cy="44"/>
            </a:xfrm>
            <a:custGeom>
              <a:avLst/>
              <a:gdLst>
                <a:gd name="T0" fmla="+- 0 6614 6571"/>
                <a:gd name="T1" fmla="*/ T0 w 44"/>
                <a:gd name="T2" fmla="+- 0 4305 4283"/>
                <a:gd name="T3" fmla="*/ 4305 h 44"/>
                <a:gd name="T4" fmla="+- 0 6614 6571"/>
                <a:gd name="T5" fmla="*/ T4 w 44"/>
                <a:gd name="T6" fmla="+- 0 4292 4283"/>
                <a:gd name="T7" fmla="*/ 4292 h 44"/>
                <a:gd name="T8" fmla="+- 0 6605 6571"/>
                <a:gd name="T9" fmla="*/ T8 w 44"/>
                <a:gd name="T10" fmla="+- 0 4283 4283"/>
                <a:gd name="T11" fmla="*/ 4283 h 44"/>
                <a:gd name="T12" fmla="+- 0 6592 6571"/>
                <a:gd name="T13" fmla="*/ T12 w 44"/>
                <a:gd name="T14" fmla="+- 0 4283 4283"/>
                <a:gd name="T15" fmla="*/ 4283 h 44"/>
                <a:gd name="T16" fmla="+- 0 6579 6571"/>
                <a:gd name="T17" fmla="*/ T16 w 44"/>
                <a:gd name="T18" fmla="+- 0 4283 4283"/>
                <a:gd name="T19" fmla="*/ 4283 h 44"/>
                <a:gd name="T20" fmla="+- 0 6571 6571"/>
                <a:gd name="T21" fmla="*/ T20 w 44"/>
                <a:gd name="T22" fmla="+- 0 4292 4283"/>
                <a:gd name="T23" fmla="*/ 4292 h 44"/>
                <a:gd name="T24" fmla="+- 0 6571 6571"/>
                <a:gd name="T25" fmla="*/ T24 w 44"/>
                <a:gd name="T26" fmla="+- 0 4305 4283"/>
                <a:gd name="T27" fmla="*/ 4305 h 44"/>
                <a:gd name="T28" fmla="+- 0 6571 6571"/>
                <a:gd name="T29" fmla="*/ T28 w 44"/>
                <a:gd name="T30" fmla="+- 0 4318 4283"/>
                <a:gd name="T31" fmla="*/ 4318 h 44"/>
                <a:gd name="T32" fmla="+- 0 6579 6571"/>
                <a:gd name="T33" fmla="*/ T32 w 44"/>
                <a:gd name="T34" fmla="+- 0 4327 4283"/>
                <a:gd name="T35" fmla="*/ 4327 h 44"/>
                <a:gd name="T36" fmla="+- 0 6592 6571"/>
                <a:gd name="T37" fmla="*/ T36 w 44"/>
                <a:gd name="T38" fmla="+- 0 4327 4283"/>
                <a:gd name="T39" fmla="*/ 4327 h 44"/>
                <a:gd name="T40" fmla="+- 0 6605 6571"/>
                <a:gd name="T41" fmla="*/ T40 w 44"/>
                <a:gd name="T42" fmla="+- 0 4327 4283"/>
                <a:gd name="T43" fmla="*/ 4327 h 44"/>
                <a:gd name="T44" fmla="+- 0 6614 6571"/>
                <a:gd name="T45" fmla="*/ T44 w 44"/>
                <a:gd name="T46" fmla="+- 0 4318 4283"/>
                <a:gd name="T47" fmla="*/ 4318 h 44"/>
                <a:gd name="T48" fmla="+- 0 6614 6571"/>
                <a:gd name="T49" fmla="*/ T48 w 44"/>
                <a:gd name="T50" fmla="+- 0 4305 4283"/>
                <a:gd name="T51" fmla="*/ 430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21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" name="docshape270"/>
            <p:cNvSpPr>
              <a:spLocks/>
            </p:cNvSpPr>
            <p:nvPr/>
          </p:nvSpPr>
          <p:spPr bwMode="auto">
            <a:xfrm>
              <a:off x="6281" y="3806"/>
              <a:ext cx="44" cy="44"/>
            </a:xfrm>
            <a:custGeom>
              <a:avLst/>
              <a:gdLst>
                <a:gd name="T0" fmla="+- 0 6316 6281"/>
                <a:gd name="T1" fmla="*/ T0 w 44"/>
                <a:gd name="T2" fmla="+- 0 3806 3806"/>
                <a:gd name="T3" fmla="*/ 3806 h 44"/>
                <a:gd name="T4" fmla="+- 0 6290 6281"/>
                <a:gd name="T5" fmla="*/ T4 w 44"/>
                <a:gd name="T6" fmla="+- 0 3806 3806"/>
                <a:gd name="T7" fmla="*/ 3806 h 44"/>
                <a:gd name="T8" fmla="+- 0 6281 6281"/>
                <a:gd name="T9" fmla="*/ T8 w 44"/>
                <a:gd name="T10" fmla="+- 0 3815 3806"/>
                <a:gd name="T11" fmla="*/ 3815 h 44"/>
                <a:gd name="T12" fmla="+- 0 6281 6281"/>
                <a:gd name="T13" fmla="*/ T12 w 44"/>
                <a:gd name="T14" fmla="+- 0 3841 3806"/>
                <a:gd name="T15" fmla="*/ 3841 h 44"/>
                <a:gd name="T16" fmla="+- 0 6290 6281"/>
                <a:gd name="T17" fmla="*/ T16 w 44"/>
                <a:gd name="T18" fmla="+- 0 3849 3806"/>
                <a:gd name="T19" fmla="*/ 3849 h 44"/>
                <a:gd name="T20" fmla="+- 0 6316 6281"/>
                <a:gd name="T21" fmla="*/ T20 w 44"/>
                <a:gd name="T22" fmla="+- 0 3849 3806"/>
                <a:gd name="T23" fmla="*/ 3849 h 44"/>
                <a:gd name="T24" fmla="+- 0 6324 6281"/>
                <a:gd name="T25" fmla="*/ T24 w 44"/>
                <a:gd name="T26" fmla="+- 0 3841 3806"/>
                <a:gd name="T27" fmla="*/ 3841 h 44"/>
                <a:gd name="T28" fmla="+- 0 6324 6281"/>
                <a:gd name="T29" fmla="*/ T28 w 44"/>
                <a:gd name="T30" fmla="+- 0 3828 3806"/>
                <a:gd name="T31" fmla="*/ 3828 h 44"/>
                <a:gd name="T32" fmla="+- 0 6324 6281"/>
                <a:gd name="T33" fmla="*/ T32 w 44"/>
                <a:gd name="T34" fmla="+- 0 3815 3806"/>
                <a:gd name="T35" fmla="*/ 3815 h 44"/>
                <a:gd name="T36" fmla="+- 0 6316 6281"/>
                <a:gd name="T37" fmla="*/ T36 w 44"/>
                <a:gd name="T38" fmla="+- 0 3806 3806"/>
                <a:gd name="T39" fmla="*/ 380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" name="docshape271"/>
            <p:cNvSpPr>
              <a:spLocks/>
            </p:cNvSpPr>
            <p:nvPr/>
          </p:nvSpPr>
          <p:spPr bwMode="auto">
            <a:xfrm>
              <a:off x="6281" y="3806"/>
              <a:ext cx="44" cy="44"/>
            </a:xfrm>
            <a:custGeom>
              <a:avLst/>
              <a:gdLst>
                <a:gd name="T0" fmla="+- 0 6324 6281"/>
                <a:gd name="T1" fmla="*/ T0 w 44"/>
                <a:gd name="T2" fmla="+- 0 3828 3806"/>
                <a:gd name="T3" fmla="*/ 3828 h 44"/>
                <a:gd name="T4" fmla="+- 0 6324 6281"/>
                <a:gd name="T5" fmla="*/ T4 w 44"/>
                <a:gd name="T6" fmla="+- 0 3815 3806"/>
                <a:gd name="T7" fmla="*/ 3815 h 44"/>
                <a:gd name="T8" fmla="+- 0 6316 6281"/>
                <a:gd name="T9" fmla="*/ T8 w 44"/>
                <a:gd name="T10" fmla="+- 0 3806 3806"/>
                <a:gd name="T11" fmla="*/ 3806 h 44"/>
                <a:gd name="T12" fmla="+- 0 6303 6281"/>
                <a:gd name="T13" fmla="*/ T12 w 44"/>
                <a:gd name="T14" fmla="+- 0 3806 3806"/>
                <a:gd name="T15" fmla="*/ 3806 h 44"/>
                <a:gd name="T16" fmla="+- 0 6290 6281"/>
                <a:gd name="T17" fmla="*/ T16 w 44"/>
                <a:gd name="T18" fmla="+- 0 3806 3806"/>
                <a:gd name="T19" fmla="*/ 3806 h 44"/>
                <a:gd name="T20" fmla="+- 0 6281 6281"/>
                <a:gd name="T21" fmla="*/ T20 w 44"/>
                <a:gd name="T22" fmla="+- 0 3815 3806"/>
                <a:gd name="T23" fmla="*/ 3815 h 44"/>
                <a:gd name="T24" fmla="+- 0 6281 6281"/>
                <a:gd name="T25" fmla="*/ T24 w 44"/>
                <a:gd name="T26" fmla="+- 0 3828 3806"/>
                <a:gd name="T27" fmla="*/ 3828 h 44"/>
                <a:gd name="T28" fmla="+- 0 6281 6281"/>
                <a:gd name="T29" fmla="*/ T28 w 44"/>
                <a:gd name="T30" fmla="+- 0 3841 3806"/>
                <a:gd name="T31" fmla="*/ 3841 h 44"/>
                <a:gd name="T32" fmla="+- 0 6290 6281"/>
                <a:gd name="T33" fmla="*/ T32 w 44"/>
                <a:gd name="T34" fmla="+- 0 3849 3806"/>
                <a:gd name="T35" fmla="*/ 3849 h 44"/>
                <a:gd name="T36" fmla="+- 0 6303 6281"/>
                <a:gd name="T37" fmla="*/ T36 w 44"/>
                <a:gd name="T38" fmla="+- 0 3849 3806"/>
                <a:gd name="T39" fmla="*/ 3849 h 44"/>
                <a:gd name="T40" fmla="+- 0 6316 6281"/>
                <a:gd name="T41" fmla="*/ T40 w 44"/>
                <a:gd name="T42" fmla="+- 0 3849 3806"/>
                <a:gd name="T43" fmla="*/ 3849 h 44"/>
                <a:gd name="T44" fmla="+- 0 6324 6281"/>
                <a:gd name="T45" fmla="*/ T44 w 44"/>
                <a:gd name="T46" fmla="+- 0 3841 3806"/>
                <a:gd name="T47" fmla="*/ 3841 h 44"/>
                <a:gd name="T48" fmla="+- 0 6324 6281"/>
                <a:gd name="T49" fmla="*/ T48 w 44"/>
                <a:gd name="T50" fmla="+- 0 3828 3806"/>
                <a:gd name="T51" fmla="*/ 382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" name="docshape272"/>
            <p:cNvSpPr>
              <a:spLocks/>
            </p:cNvSpPr>
            <p:nvPr/>
          </p:nvSpPr>
          <p:spPr bwMode="auto">
            <a:xfrm>
              <a:off x="6343" y="4432"/>
              <a:ext cx="44" cy="44"/>
            </a:xfrm>
            <a:custGeom>
              <a:avLst/>
              <a:gdLst>
                <a:gd name="T0" fmla="+- 0 6378 6344"/>
                <a:gd name="T1" fmla="*/ T0 w 44"/>
                <a:gd name="T2" fmla="+- 0 4432 4432"/>
                <a:gd name="T3" fmla="*/ 4432 h 44"/>
                <a:gd name="T4" fmla="+- 0 6353 6344"/>
                <a:gd name="T5" fmla="*/ T4 w 44"/>
                <a:gd name="T6" fmla="+- 0 4432 4432"/>
                <a:gd name="T7" fmla="*/ 4432 h 44"/>
                <a:gd name="T8" fmla="+- 0 6344 6344"/>
                <a:gd name="T9" fmla="*/ T8 w 44"/>
                <a:gd name="T10" fmla="+- 0 4441 4432"/>
                <a:gd name="T11" fmla="*/ 4441 h 44"/>
                <a:gd name="T12" fmla="+- 0 6344 6344"/>
                <a:gd name="T13" fmla="*/ T12 w 44"/>
                <a:gd name="T14" fmla="+- 0 4467 4432"/>
                <a:gd name="T15" fmla="*/ 4467 h 44"/>
                <a:gd name="T16" fmla="+- 0 6353 6344"/>
                <a:gd name="T17" fmla="*/ T16 w 44"/>
                <a:gd name="T18" fmla="+- 0 4476 4432"/>
                <a:gd name="T19" fmla="*/ 4476 h 44"/>
                <a:gd name="T20" fmla="+- 0 6378 6344"/>
                <a:gd name="T21" fmla="*/ T20 w 44"/>
                <a:gd name="T22" fmla="+- 0 4476 4432"/>
                <a:gd name="T23" fmla="*/ 4476 h 44"/>
                <a:gd name="T24" fmla="+- 0 6387 6344"/>
                <a:gd name="T25" fmla="*/ T24 w 44"/>
                <a:gd name="T26" fmla="+- 0 4467 4432"/>
                <a:gd name="T27" fmla="*/ 4467 h 44"/>
                <a:gd name="T28" fmla="+- 0 6387 6344"/>
                <a:gd name="T29" fmla="*/ T28 w 44"/>
                <a:gd name="T30" fmla="+- 0 4454 4432"/>
                <a:gd name="T31" fmla="*/ 4454 h 44"/>
                <a:gd name="T32" fmla="+- 0 6387 6344"/>
                <a:gd name="T33" fmla="*/ T32 w 44"/>
                <a:gd name="T34" fmla="+- 0 4441 4432"/>
                <a:gd name="T35" fmla="*/ 4441 h 44"/>
                <a:gd name="T36" fmla="+- 0 6378 6344"/>
                <a:gd name="T37" fmla="*/ T36 w 44"/>
                <a:gd name="T38" fmla="+- 0 4432 4432"/>
                <a:gd name="T39" fmla="*/ 443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" name="docshape273"/>
            <p:cNvSpPr>
              <a:spLocks/>
            </p:cNvSpPr>
            <p:nvPr/>
          </p:nvSpPr>
          <p:spPr bwMode="auto">
            <a:xfrm>
              <a:off x="6343" y="4432"/>
              <a:ext cx="44" cy="44"/>
            </a:xfrm>
            <a:custGeom>
              <a:avLst/>
              <a:gdLst>
                <a:gd name="T0" fmla="+- 0 6387 6344"/>
                <a:gd name="T1" fmla="*/ T0 w 44"/>
                <a:gd name="T2" fmla="+- 0 4454 4432"/>
                <a:gd name="T3" fmla="*/ 4454 h 44"/>
                <a:gd name="T4" fmla="+- 0 6387 6344"/>
                <a:gd name="T5" fmla="*/ T4 w 44"/>
                <a:gd name="T6" fmla="+- 0 4441 4432"/>
                <a:gd name="T7" fmla="*/ 4441 h 44"/>
                <a:gd name="T8" fmla="+- 0 6378 6344"/>
                <a:gd name="T9" fmla="*/ T8 w 44"/>
                <a:gd name="T10" fmla="+- 0 4432 4432"/>
                <a:gd name="T11" fmla="*/ 4432 h 44"/>
                <a:gd name="T12" fmla="+- 0 6365 6344"/>
                <a:gd name="T13" fmla="*/ T12 w 44"/>
                <a:gd name="T14" fmla="+- 0 4432 4432"/>
                <a:gd name="T15" fmla="*/ 4432 h 44"/>
                <a:gd name="T16" fmla="+- 0 6353 6344"/>
                <a:gd name="T17" fmla="*/ T16 w 44"/>
                <a:gd name="T18" fmla="+- 0 4432 4432"/>
                <a:gd name="T19" fmla="*/ 4432 h 44"/>
                <a:gd name="T20" fmla="+- 0 6344 6344"/>
                <a:gd name="T21" fmla="*/ T20 w 44"/>
                <a:gd name="T22" fmla="+- 0 4441 4432"/>
                <a:gd name="T23" fmla="*/ 4441 h 44"/>
                <a:gd name="T24" fmla="+- 0 6344 6344"/>
                <a:gd name="T25" fmla="*/ T24 w 44"/>
                <a:gd name="T26" fmla="+- 0 4454 4432"/>
                <a:gd name="T27" fmla="*/ 4454 h 44"/>
                <a:gd name="T28" fmla="+- 0 6344 6344"/>
                <a:gd name="T29" fmla="*/ T28 w 44"/>
                <a:gd name="T30" fmla="+- 0 4467 4432"/>
                <a:gd name="T31" fmla="*/ 4467 h 44"/>
                <a:gd name="T32" fmla="+- 0 6353 6344"/>
                <a:gd name="T33" fmla="*/ T32 w 44"/>
                <a:gd name="T34" fmla="+- 0 4476 4432"/>
                <a:gd name="T35" fmla="*/ 4476 h 44"/>
                <a:gd name="T36" fmla="+- 0 6365 6344"/>
                <a:gd name="T37" fmla="*/ T36 w 44"/>
                <a:gd name="T38" fmla="+- 0 4476 4432"/>
                <a:gd name="T39" fmla="*/ 4476 h 44"/>
                <a:gd name="T40" fmla="+- 0 6378 6344"/>
                <a:gd name="T41" fmla="*/ T40 w 44"/>
                <a:gd name="T42" fmla="+- 0 4476 4432"/>
                <a:gd name="T43" fmla="*/ 4476 h 44"/>
                <a:gd name="T44" fmla="+- 0 6387 6344"/>
                <a:gd name="T45" fmla="*/ T44 w 44"/>
                <a:gd name="T46" fmla="+- 0 4467 4432"/>
                <a:gd name="T47" fmla="*/ 4467 h 44"/>
                <a:gd name="T48" fmla="+- 0 6387 6344"/>
                <a:gd name="T49" fmla="*/ T48 w 44"/>
                <a:gd name="T50" fmla="+- 0 4454 4432"/>
                <a:gd name="T51" fmla="*/ 445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4"/>
                  </a:lnTo>
                  <a:lnTo>
                    <a:pt x="21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" name="docshape274"/>
            <p:cNvSpPr>
              <a:spLocks/>
            </p:cNvSpPr>
            <p:nvPr/>
          </p:nvSpPr>
          <p:spPr bwMode="auto">
            <a:xfrm>
              <a:off x="6305" y="4037"/>
              <a:ext cx="44" cy="44"/>
            </a:xfrm>
            <a:custGeom>
              <a:avLst/>
              <a:gdLst>
                <a:gd name="T0" fmla="+- 0 6340 6305"/>
                <a:gd name="T1" fmla="*/ T0 w 44"/>
                <a:gd name="T2" fmla="+- 0 4037 4037"/>
                <a:gd name="T3" fmla="*/ 4037 h 44"/>
                <a:gd name="T4" fmla="+- 0 6314 6305"/>
                <a:gd name="T5" fmla="*/ T4 w 44"/>
                <a:gd name="T6" fmla="+- 0 4037 4037"/>
                <a:gd name="T7" fmla="*/ 4037 h 44"/>
                <a:gd name="T8" fmla="+- 0 6305 6305"/>
                <a:gd name="T9" fmla="*/ T8 w 44"/>
                <a:gd name="T10" fmla="+- 0 4046 4037"/>
                <a:gd name="T11" fmla="*/ 4046 h 44"/>
                <a:gd name="T12" fmla="+- 0 6305 6305"/>
                <a:gd name="T13" fmla="*/ T12 w 44"/>
                <a:gd name="T14" fmla="+- 0 4072 4037"/>
                <a:gd name="T15" fmla="*/ 4072 h 44"/>
                <a:gd name="T16" fmla="+- 0 6314 6305"/>
                <a:gd name="T17" fmla="*/ T16 w 44"/>
                <a:gd name="T18" fmla="+- 0 4080 4037"/>
                <a:gd name="T19" fmla="*/ 4080 h 44"/>
                <a:gd name="T20" fmla="+- 0 6340 6305"/>
                <a:gd name="T21" fmla="*/ T20 w 44"/>
                <a:gd name="T22" fmla="+- 0 4080 4037"/>
                <a:gd name="T23" fmla="*/ 4080 h 44"/>
                <a:gd name="T24" fmla="+- 0 6348 6305"/>
                <a:gd name="T25" fmla="*/ T24 w 44"/>
                <a:gd name="T26" fmla="+- 0 4072 4037"/>
                <a:gd name="T27" fmla="*/ 4072 h 44"/>
                <a:gd name="T28" fmla="+- 0 6348 6305"/>
                <a:gd name="T29" fmla="*/ T28 w 44"/>
                <a:gd name="T30" fmla="+- 0 4059 4037"/>
                <a:gd name="T31" fmla="*/ 4059 h 44"/>
                <a:gd name="T32" fmla="+- 0 6348 6305"/>
                <a:gd name="T33" fmla="*/ T32 w 44"/>
                <a:gd name="T34" fmla="+- 0 4046 4037"/>
                <a:gd name="T35" fmla="*/ 4046 h 44"/>
                <a:gd name="T36" fmla="+- 0 6340 6305"/>
                <a:gd name="T37" fmla="*/ T36 w 44"/>
                <a:gd name="T38" fmla="+- 0 4037 4037"/>
                <a:gd name="T39" fmla="*/ 403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" name="docshape275"/>
            <p:cNvSpPr>
              <a:spLocks/>
            </p:cNvSpPr>
            <p:nvPr/>
          </p:nvSpPr>
          <p:spPr bwMode="auto">
            <a:xfrm>
              <a:off x="6305" y="4037"/>
              <a:ext cx="44" cy="44"/>
            </a:xfrm>
            <a:custGeom>
              <a:avLst/>
              <a:gdLst>
                <a:gd name="T0" fmla="+- 0 6348 6305"/>
                <a:gd name="T1" fmla="*/ T0 w 44"/>
                <a:gd name="T2" fmla="+- 0 4059 4037"/>
                <a:gd name="T3" fmla="*/ 4059 h 44"/>
                <a:gd name="T4" fmla="+- 0 6348 6305"/>
                <a:gd name="T5" fmla="*/ T4 w 44"/>
                <a:gd name="T6" fmla="+- 0 4046 4037"/>
                <a:gd name="T7" fmla="*/ 4046 h 44"/>
                <a:gd name="T8" fmla="+- 0 6340 6305"/>
                <a:gd name="T9" fmla="*/ T8 w 44"/>
                <a:gd name="T10" fmla="+- 0 4037 4037"/>
                <a:gd name="T11" fmla="*/ 4037 h 44"/>
                <a:gd name="T12" fmla="+- 0 6327 6305"/>
                <a:gd name="T13" fmla="*/ T12 w 44"/>
                <a:gd name="T14" fmla="+- 0 4037 4037"/>
                <a:gd name="T15" fmla="*/ 4037 h 44"/>
                <a:gd name="T16" fmla="+- 0 6314 6305"/>
                <a:gd name="T17" fmla="*/ T16 w 44"/>
                <a:gd name="T18" fmla="+- 0 4037 4037"/>
                <a:gd name="T19" fmla="*/ 4037 h 44"/>
                <a:gd name="T20" fmla="+- 0 6305 6305"/>
                <a:gd name="T21" fmla="*/ T20 w 44"/>
                <a:gd name="T22" fmla="+- 0 4046 4037"/>
                <a:gd name="T23" fmla="*/ 4046 h 44"/>
                <a:gd name="T24" fmla="+- 0 6305 6305"/>
                <a:gd name="T25" fmla="*/ T24 w 44"/>
                <a:gd name="T26" fmla="+- 0 4059 4037"/>
                <a:gd name="T27" fmla="*/ 4059 h 44"/>
                <a:gd name="T28" fmla="+- 0 6305 6305"/>
                <a:gd name="T29" fmla="*/ T28 w 44"/>
                <a:gd name="T30" fmla="+- 0 4072 4037"/>
                <a:gd name="T31" fmla="*/ 4072 h 44"/>
                <a:gd name="T32" fmla="+- 0 6314 6305"/>
                <a:gd name="T33" fmla="*/ T32 w 44"/>
                <a:gd name="T34" fmla="+- 0 4080 4037"/>
                <a:gd name="T35" fmla="*/ 4080 h 44"/>
                <a:gd name="T36" fmla="+- 0 6327 6305"/>
                <a:gd name="T37" fmla="*/ T36 w 44"/>
                <a:gd name="T38" fmla="+- 0 4080 4037"/>
                <a:gd name="T39" fmla="*/ 4080 h 44"/>
                <a:gd name="T40" fmla="+- 0 6340 6305"/>
                <a:gd name="T41" fmla="*/ T40 w 44"/>
                <a:gd name="T42" fmla="+- 0 4080 4037"/>
                <a:gd name="T43" fmla="*/ 4080 h 44"/>
                <a:gd name="T44" fmla="+- 0 6348 6305"/>
                <a:gd name="T45" fmla="*/ T44 w 44"/>
                <a:gd name="T46" fmla="+- 0 4072 4037"/>
                <a:gd name="T47" fmla="*/ 4072 h 44"/>
                <a:gd name="T48" fmla="+- 0 6348 6305"/>
                <a:gd name="T49" fmla="*/ T48 w 44"/>
                <a:gd name="T50" fmla="+- 0 4059 4037"/>
                <a:gd name="T51" fmla="*/ 4059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" name="docshape276"/>
            <p:cNvSpPr>
              <a:spLocks/>
            </p:cNvSpPr>
            <p:nvPr/>
          </p:nvSpPr>
          <p:spPr bwMode="auto">
            <a:xfrm>
              <a:off x="6073" y="3845"/>
              <a:ext cx="44" cy="44"/>
            </a:xfrm>
            <a:custGeom>
              <a:avLst/>
              <a:gdLst>
                <a:gd name="T0" fmla="+- 0 6108 6074"/>
                <a:gd name="T1" fmla="*/ T0 w 44"/>
                <a:gd name="T2" fmla="+- 0 3845 3845"/>
                <a:gd name="T3" fmla="*/ 3845 h 44"/>
                <a:gd name="T4" fmla="+- 0 6083 6074"/>
                <a:gd name="T5" fmla="*/ T4 w 44"/>
                <a:gd name="T6" fmla="+- 0 3845 3845"/>
                <a:gd name="T7" fmla="*/ 3845 h 44"/>
                <a:gd name="T8" fmla="+- 0 6074 6074"/>
                <a:gd name="T9" fmla="*/ T8 w 44"/>
                <a:gd name="T10" fmla="+- 0 3854 3845"/>
                <a:gd name="T11" fmla="*/ 3854 h 44"/>
                <a:gd name="T12" fmla="+- 0 6074 6074"/>
                <a:gd name="T13" fmla="*/ T12 w 44"/>
                <a:gd name="T14" fmla="+- 0 3880 3845"/>
                <a:gd name="T15" fmla="*/ 3880 h 44"/>
                <a:gd name="T16" fmla="+- 0 6083 6074"/>
                <a:gd name="T17" fmla="*/ T16 w 44"/>
                <a:gd name="T18" fmla="+- 0 3888 3845"/>
                <a:gd name="T19" fmla="*/ 3888 h 44"/>
                <a:gd name="T20" fmla="+- 0 6108 6074"/>
                <a:gd name="T21" fmla="*/ T20 w 44"/>
                <a:gd name="T22" fmla="+- 0 3888 3845"/>
                <a:gd name="T23" fmla="*/ 3888 h 44"/>
                <a:gd name="T24" fmla="+- 0 6117 6074"/>
                <a:gd name="T25" fmla="*/ T24 w 44"/>
                <a:gd name="T26" fmla="+- 0 3880 3845"/>
                <a:gd name="T27" fmla="*/ 3880 h 44"/>
                <a:gd name="T28" fmla="+- 0 6117 6074"/>
                <a:gd name="T29" fmla="*/ T28 w 44"/>
                <a:gd name="T30" fmla="+- 0 3867 3845"/>
                <a:gd name="T31" fmla="*/ 3867 h 44"/>
                <a:gd name="T32" fmla="+- 0 6117 6074"/>
                <a:gd name="T33" fmla="*/ T32 w 44"/>
                <a:gd name="T34" fmla="+- 0 3854 3845"/>
                <a:gd name="T35" fmla="*/ 3854 h 44"/>
                <a:gd name="T36" fmla="+- 0 6108 6074"/>
                <a:gd name="T37" fmla="*/ T36 w 44"/>
                <a:gd name="T38" fmla="+- 0 3845 3845"/>
                <a:gd name="T39" fmla="*/ 384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" name="docshape277"/>
            <p:cNvSpPr>
              <a:spLocks/>
            </p:cNvSpPr>
            <p:nvPr/>
          </p:nvSpPr>
          <p:spPr bwMode="auto">
            <a:xfrm>
              <a:off x="6073" y="3845"/>
              <a:ext cx="44" cy="44"/>
            </a:xfrm>
            <a:custGeom>
              <a:avLst/>
              <a:gdLst>
                <a:gd name="T0" fmla="+- 0 6117 6074"/>
                <a:gd name="T1" fmla="*/ T0 w 44"/>
                <a:gd name="T2" fmla="+- 0 3867 3845"/>
                <a:gd name="T3" fmla="*/ 3867 h 44"/>
                <a:gd name="T4" fmla="+- 0 6117 6074"/>
                <a:gd name="T5" fmla="*/ T4 w 44"/>
                <a:gd name="T6" fmla="+- 0 3854 3845"/>
                <a:gd name="T7" fmla="*/ 3854 h 44"/>
                <a:gd name="T8" fmla="+- 0 6108 6074"/>
                <a:gd name="T9" fmla="*/ T8 w 44"/>
                <a:gd name="T10" fmla="+- 0 3845 3845"/>
                <a:gd name="T11" fmla="*/ 3845 h 44"/>
                <a:gd name="T12" fmla="+- 0 6096 6074"/>
                <a:gd name="T13" fmla="*/ T12 w 44"/>
                <a:gd name="T14" fmla="+- 0 3845 3845"/>
                <a:gd name="T15" fmla="*/ 3845 h 44"/>
                <a:gd name="T16" fmla="+- 0 6083 6074"/>
                <a:gd name="T17" fmla="*/ T16 w 44"/>
                <a:gd name="T18" fmla="+- 0 3845 3845"/>
                <a:gd name="T19" fmla="*/ 3845 h 44"/>
                <a:gd name="T20" fmla="+- 0 6074 6074"/>
                <a:gd name="T21" fmla="*/ T20 w 44"/>
                <a:gd name="T22" fmla="+- 0 3854 3845"/>
                <a:gd name="T23" fmla="*/ 3854 h 44"/>
                <a:gd name="T24" fmla="+- 0 6074 6074"/>
                <a:gd name="T25" fmla="*/ T24 w 44"/>
                <a:gd name="T26" fmla="+- 0 3867 3845"/>
                <a:gd name="T27" fmla="*/ 3867 h 44"/>
                <a:gd name="T28" fmla="+- 0 6074 6074"/>
                <a:gd name="T29" fmla="*/ T28 w 44"/>
                <a:gd name="T30" fmla="+- 0 3880 3845"/>
                <a:gd name="T31" fmla="*/ 3880 h 44"/>
                <a:gd name="T32" fmla="+- 0 6083 6074"/>
                <a:gd name="T33" fmla="*/ T32 w 44"/>
                <a:gd name="T34" fmla="+- 0 3888 3845"/>
                <a:gd name="T35" fmla="*/ 3888 h 44"/>
                <a:gd name="T36" fmla="+- 0 6096 6074"/>
                <a:gd name="T37" fmla="*/ T36 w 44"/>
                <a:gd name="T38" fmla="+- 0 3888 3845"/>
                <a:gd name="T39" fmla="*/ 3888 h 44"/>
                <a:gd name="T40" fmla="+- 0 6108 6074"/>
                <a:gd name="T41" fmla="*/ T40 w 44"/>
                <a:gd name="T42" fmla="+- 0 3888 3845"/>
                <a:gd name="T43" fmla="*/ 3888 h 44"/>
                <a:gd name="T44" fmla="+- 0 6117 6074"/>
                <a:gd name="T45" fmla="*/ T44 w 44"/>
                <a:gd name="T46" fmla="+- 0 3880 3845"/>
                <a:gd name="T47" fmla="*/ 3880 h 44"/>
                <a:gd name="T48" fmla="+- 0 6117 6074"/>
                <a:gd name="T49" fmla="*/ T48 w 44"/>
                <a:gd name="T50" fmla="+- 0 3867 3845"/>
                <a:gd name="T51" fmla="*/ 386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4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" name="docshape278"/>
            <p:cNvSpPr>
              <a:spLocks/>
            </p:cNvSpPr>
            <p:nvPr/>
          </p:nvSpPr>
          <p:spPr bwMode="auto">
            <a:xfrm>
              <a:off x="6525" y="4423"/>
              <a:ext cx="44" cy="44"/>
            </a:xfrm>
            <a:custGeom>
              <a:avLst/>
              <a:gdLst>
                <a:gd name="T0" fmla="+- 0 6560 6525"/>
                <a:gd name="T1" fmla="*/ T0 w 44"/>
                <a:gd name="T2" fmla="+- 0 4424 4424"/>
                <a:gd name="T3" fmla="*/ 4424 h 44"/>
                <a:gd name="T4" fmla="+- 0 6534 6525"/>
                <a:gd name="T5" fmla="*/ T4 w 44"/>
                <a:gd name="T6" fmla="+- 0 4424 4424"/>
                <a:gd name="T7" fmla="*/ 4424 h 44"/>
                <a:gd name="T8" fmla="+- 0 6525 6525"/>
                <a:gd name="T9" fmla="*/ T8 w 44"/>
                <a:gd name="T10" fmla="+- 0 4432 4424"/>
                <a:gd name="T11" fmla="*/ 4432 h 44"/>
                <a:gd name="T12" fmla="+- 0 6525 6525"/>
                <a:gd name="T13" fmla="*/ T12 w 44"/>
                <a:gd name="T14" fmla="+- 0 4458 4424"/>
                <a:gd name="T15" fmla="*/ 4458 h 44"/>
                <a:gd name="T16" fmla="+- 0 6534 6525"/>
                <a:gd name="T17" fmla="*/ T16 w 44"/>
                <a:gd name="T18" fmla="+- 0 4467 4424"/>
                <a:gd name="T19" fmla="*/ 4467 h 44"/>
                <a:gd name="T20" fmla="+- 0 6560 6525"/>
                <a:gd name="T21" fmla="*/ T20 w 44"/>
                <a:gd name="T22" fmla="+- 0 4467 4424"/>
                <a:gd name="T23" fmla="*/ 4467 h 44"/>
                <a:gd name="T24" fmla="+- 0 6568 6525"/>
                <a:gd name="T25" fmla="*/ T24 w 44"/>
                <a:gd name="T26" fmla="+- 0 4458 4424"/>
                <a:gd name="T27" fmla="*/ 4458 h 44"/>
                <a:gd name="T28" fmla="+- 0 6568 6525"/>
                <a:gd name="T29" fmla="*/ T28 w 44"/>
                <a:gd name="T30" fmla="+- 0 4445 4424"/>
                <a:gd name="T31" fmla="*/ 4445 h 44"/>
                <a:gd name="T32" fmla="+- 0 6568 6525"/>
                <a:gd name="T33" fmla="*/ T32 w 44"/>
                <a:gd name="T34" fmla="+- 0 4432 4424"/>
                <a:gd name="T35" fmla="*/ 4432 h 44"/>
                <a:gd name="T36" fmla="+- 0 6560 6525"/>
                <a:gd name="T37" fmla="*/ T36 w 44"/>
                <a:gd name="T38" fmla="+- 0 4424 4424"/>
                <a:gd name="T39" fmla="*/ 442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" name="docshape279"/>
            <p:cNvSpPr>
              <a:spLocks/>
            </p:cNvSpPr>
            <p:nvPr/>
          </p:nvSpPr>
          <p:spPr bwMode="auto">
            <a:xfrm>
              <a:off x="6525" y="4423"/>
              <a:ext cx="44" cy="44"/>
            </a:xfrm>
            <a:custGeom>
              <a:avLst/>
              <a:gdLst>
                <a:gd name="T0" fmla="+- 0 6568 6525"/>
                <a:gd name="T1" fmla="*/ T0 w 44"/>
                <a:gd name="T2" fmla="+- 0 4445 4424"/>
                <a:gd name="T3" fmla="*/ 4445 h 44"/>
                <a:gd name="T4" fmla="+- 0 6568 6525"/>
                <a:gd name="T5" fmla="*/ T4 w 44"/>
                <a:gd name="T6" fmla="+- 0 4432 4424"/>
                <a:gd name="T7" fmla="*/ 4432 h 44"/>
                <a:gd name="T8" fmla="+- 0 6560 6525"/>
                <a:gd name="T9" fmla="*/ T8 w 44"/>
                <a:gd name="T10" fmla="+- 0 4424 4424"/>
                <a:gd name="T11" fmla="*/ 4424 h 44"/>
                <a:gd name="T12" fmla="+- 0 6547 6525"/>
                <a:gd name="T13" fmla="*/ T12 w 44"/>
                <a:gd name="T14" fmla="+- 0 4424 4424"/>
                <a:gd name="T15" fmla="*/ 4424 h 44"/>
                <a:gd name="T16" fmla="+- 0 6534 6525"/>
                <a:gd name="T17" fmla="*/ T16 w 44"/>
                <a:gd name="T18" fmla="+- 0 4424 4424"/>
                <a:gd name="T19" fmla="*/ 4424 h 44"/>
                <a:gd name="T20" fmla="+- 0 6525 6525"/>
                <a:gd name="T21" fmla="*/ T20 w 44"/>
                <a:gd name="T22" fmla="+- 0 4432 4424"/>
                <a:gd name="T23" fmla="*/ 4432 h 44"/>
                <a:gd name="T24" fmla="+- 0 6525 6525"/>
                <a:gd name="T25" fmla="*/ T24 w 44"/>
                <a:gd name="T26" fmla="+- 0 4445 4424"/>
                <a:gd name="T27" fmla="*/ 4445 h 44"/>
                <a:gd name="T28" fmla="+- 0 6525 6525"/>
                <a:gd name="T29" fmla="*/ T28 w 44"/>
                <a:gd name="T30" fmla="+- 0 4458 4424"/>
                <a:gd name="T31" fmla="*/ 4458 h 44"/>
                <a:gd name="T32" fmla="+- 0 6534 6525"/>
                <a:gd name="T33" fmla="*/ T32 w 44"/>
                <a:gd name="T34" fmla="+- 0 4467 4424"/>
                <a:gd name="T35" fmla="*/ 4467 h 44"/>
                <a:gd name="T36" fmla="+- 0 6547 6525"/>
                <a:gd name="T37" fmla="*/ T36 w 44"/>
                <a:gd name="T38" fmla="+- 0 4467 4424"/>
                <a:gd name="T39" fmla="*/ 4467 h 44"/>
                <a:gd name="T40" fmla="+- 0 6560 6525"/>
                <a:gd name="T41" fmla="*/ T40 w 44"/>
                <a:gd name="T42" fmla="+- 0 4467 4424"/>
                <a:gd name="T43" fmla="*/ 4467 h 44"/>
                <a:gd name="T44" fmla="+- 0 6568 6525"/>
                <a:gd name="T45" fmla="*/ T44 w 44"/>
                <a:gd name="T46" fmla="+- 0 4458 4424"/>
                <a:gd name="T47" fmla="*/ 4458 h 44"/>
                <a:gd name="T48" fmla="+- 0 6568 6525"/>
                <a:gd name="T49" fmla="*/ T48 w 44"/>
                <a:gd name="T50" fmla="+- 0 4445 4424"/>
                <a:gd name="T51" fmla="*/ 444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" name="docshape280"/>
            <p:cNvSpPr>
              <a:spLocks/>
            </p:cNvSpPr>
            <p:nvPr/>
          </p:nvSpPr>
          <p:spPr bwMode="auto">
            <a:xfrm>
              <a:off x="6065" y="4423"/>
              <a:ext cx="44" cy="44"/>
            </a:xfrm>
            <a:custGeom>
              <a:avLst/>
              <a:gdLst>
                <a:gd name="T0" fmla="+- 0 6100 6065"/>
                <a:gd name="T1" fmla="*/ T0 w 44"/>
                <a:gd name="T2" fmla="+- 0 4424 4424"/>
                <a:gd name="T3" fmla="*/ 4424 h 44"/>
                <a:gd name="T4" fmla="+- 0 6074 6065"/>
                <a:gd name="T5" fmla="*/ T4 w 44"/>
                <a:gd name="T6" fmla="+- 0 4424 4424"/>
                <a:gd name="T7" fmla="*/ 4424 h 44"/>
                <a:gd name="T8" fmla="+- 0 6065 6065"/>
                <a:gd name="T9" fmla="*/ T8 w 44"/>
                <a:gd name="T10" fmla="+- 0 4432 4424"/>
                <a:gd name="T11" fmla="*/ 4432 h 44"/>
                <a:gd name="T12" fmla="+- 0 6065 6065"/>
                <a:gd name="T13" fmla="*/ T12 w 44"/>
                <a:gd name="T14" fmla="+- 0 4458 4424"/>
                <a:gd name="T15" fmla="*/ 4458 h 44"/>
                <a:gd name="T16" fmla="+- 0 6074 6065"/>
                <a:gd name="T17" fmla="*/ T16 w 44"/>
                <a:gd name="T18" fmla="+- 0 4467 4424"/>
                <a:gd name="T19" fmla="*/ 4467 h 44"/>
                <a:gd name="T20" fmla="+- 0 6100 6065"/>
                <a:gd name="T21" fmla="*/ T20 w 44"/>
                <a:gd name="T22" fmla="+- 0 4467 4424"/>
                <a:gd name="T23" fmla="*/ 4467 h 44"/>
                <a:gd name="T24" fmla="+- 0 6109 6065"/>
                <a:gd name="T25" fmla="*/ T24 w 44"/>
                <a:gd name="T26" fmla="+- 0 4458 4424"/>
                <a:gd name="T27" fmla="*/ 4458 h 44"/>
                <a:gd name="T28" fmla="+- 0 6109 6065"/>
                <a:gd name="T29" fmla="*/ T28 w 44"/>
                <a:gd name="T30" fmla="+- 0 4445 4424"/>
                <a:gd name="T31" fmla="*/ 4445 h 44"/>
                <a:gd name="T32" fmla="+- 0 6109 6065"/>
                <a:gd name="T33" fmla="*/ T32 w 44"/>
                <a:gd name="T34" fmla="+- 0 4432 4424"/>
                <a:gd name="T35" fmla="*/ 4432 h 44"/>
                <a:gd name="T36" fmla="+- 0 6100 6065"/>
                <a:gd name="T37" fmla="*/ T36 w 44"/>
                <a:gd name="T38" fmla="+- 0 4424 4424"/>
                <a:gd name="T39" fmla="*/ 442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lnTo>
                    <a:pt x="44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" name="docshape281"/>
            <p:cNvSpPr>
              <a:spLocks/>
            </p:cNvSpPr>
            <p:nvPr/>
          </p:nvSpPr>
          <p:spPr bwMode="auto">
            <a:xfrm>
              <a:off x="6065" y="4423"/>
              <a:ext cx="44" cy="44"/>
            </a:xfrm>
            <a:custGeom>
              <a:avLst/>
              <a:gdLst>
                <a:gd name="T0" fmla="+- 0 6109 6065"/>
                <a:gd name="T1" fmla="*/ T0 w 44"/>
                <a:gd name="T2" fmla="+- 0 4445 4424"/>
                <a:gd name="T3" fmla="*/ 4445 h 44"/>
                <a:gd name="T4" fmla="+- 0 6109 6065"/>
                <a:gd name="T5" fmla="*/ T4 w 44"/>
                <a:gd name="T6" fmla="+- 0 4432 4424"/>
                <a:gd name="T7" fmla="*/ 4432 h 44"/>
                <a:gd name="T8" fmla="+- 0 6100 6065"/>
                <a:gd name="T9" fmla="*/ T8 w 44"/>
                <a:gd name="T10" fmla="+- 0 4424 4424"/>
                <a:gd name="T11" fmla="*/ 4424 h 44"/>
                <a:gd name="T12" fmla="+- 0 6087 6065"/>
                <a:gd name="T13" fmla="*/ T12 w 44"/>
                <a:gd name="T14" fmla="+- 0 4424 4424"/>
                <a:gd name="T15" fmla="*/ 4424 h 44"/>
                <a:gd name="T16" fmla="+- 0 6074 6065"/>
                <a:gd name="T17" fmla="*/ T16 w 44"/>
                <a:gd name="T18" fmla="+- 0 4424 4424"/>
                <a:gd name="T19" fmla="*/ 4424 h 44"/>
                <a:gd name="T20" fmla="+- 0 6065 6065"/>
                <a:gd name="T21" fmla="*/ T20 w 44"/>
                <a:gd name="T22" fmla="+- 0 4432 4424"/>
                <a:gd name="T23" fmla="*/ 4432 h 44"/>
                <a:gd name="T24" fmla="+- 0 6065 6065"/>
                <a:gd name="T25" fmla="*/ T24 w 44"/>
                <a:gd name="T26" fmla="+- 0 4445 4424"/>
                <a:gd name="T27" fmla="*/ 4445 h 44"/>
                <a:gd name="T28" fmla="+- 0 6065 6065"/>
                <a:gd name="T29" fmla="*/ T28 w 44"/>
                <a:gd name="T30" fmla="+- 0 4458 4424"/>
                <a:gd name="T31" fmla="*/ 4458 h 44"/>
                <a:gd name="T32" fmla="+- 0 6074 6065"/>
                <a:gd name="T33" fmla="*/ T32 w 44"/>
                <a:gd name="T34" fmla="+- 0 4467 4424"/>
                <a:gd name="T35" fmla="*/ 4467 h 44"/>
                <a:gd name="T36" fmla="+- 0 6087 6065"/>
                <a:gd name="T37" fmla="*/ T36 w 44"/>
                <a:gd name="T38" fmla="+- 0 4467 4424"/>
                <a:gd name="T39" fmla="*/ 4467 h 44"/>
                <a:gd name="T40" fmla="+- 0 6100 6065"/>
                <a:gd name="T41" fmla="*/ T40 w 44"/>
                <a:gd name="T42" fmla="+- 0 4467 4424"/>
                <a:gd name="T43" fmla="*/ 4467 h 44"/>
                <a:gd name="T44" fmla="+- 0 6109 6065"/>
                <a:gd name="T45" fmla="*/ T44 w 44"/>
                <a:gd name="T46" fmla="+- 0 4458 4424"/>
                <a:gd name="T47" fmla="*/ 4458 h 44"/>
                <a:gd name="T48" fmla="+- 0 6109 6065"/>
                <a:gd name="T49" fmla="*/ T48 w 44"/>
                <a:gd name="T50" fmla="+- 0 4445 4424"/>
                <a:gd name="T51" fmla="*/ 444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1"/>
                  </a:moveTo>
                  <a:lnTo>
                    <a:pt x="44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" name="docshape282"/>
            <p:cNvSpPr>
              <a:spLocks/>
            </p:cNvSpPr>
            <p:nvPr/>
          </p:nvSpPr>
          <p:spPr bwMode="auto">
            <a:xfrm>
              <a:off x="5933" y="4274"/>
              <a:ext cx="44" cy="44"/>
            </a:xfrm>
            <a:custGeom>
              <a:avLst/>
              <a:gdLst>
                <a:gd name="T0" fmla="+- 0 5968 5934"/>
                <a:gd name="T1" fmla="*/ T0 w 44"/>
                <a:gd name="T2" fmla="+- 0 4275 4275"/>
                <a:gd name="T3" fmla="*/ 4275 h 44"/>
                <a:gd name="T4" fmla="+- 0 5942 5934"/>
                <a:gd name="T5" fmla="*/ T4 w 44"/>
                <a:gd name="T6" fmla="+- 0 4275 4275"/>
                <a:gd name="T7" fmla="*/ 4275 h 44"/>
                <a:gd name="T8" fmla="+- 0 5934 5934"/>
                <a:gd name="T9" fmla="*/ T8 w 44"/>
                <a:gd name="T10" fmla="+- 0 4283 4275"/>
                <a:gd name="T11" fmla="*/ 4283 h 44"/>
                <a:gd name="T12" fmla="+- 0 5934 5934"/>
                <a:gd name="T13" fmla="*/ T12 w 44"/>
                <a:gd name="T14" fmla="+- 0 4309 4275"/>
                <a:gd name="T15" fmla="*/ 4309 h 44"/>
                <a:gd name="T16" fmla="+- 0 5942 5934"/>
                <a:gd name="T17" fmla="*/ T16 w 44"/>
                <a:gd name="T18" fmla="+- 0 4318 4275"/>
                <a:gd name="T19" fmla="*/ 4318 h 44"/>
                <a:gd name="T20" fmla="+- 0 5968 5934"/>
                <a:gd name="T21" fmla="*/ T20 w 44"/>
                <a:gd name="T22" fmla="+- 0 4318 4275"/>
                <a:gd name="T23" fmla="*/ 4318 h 44"/>
                <a:gd name="T24" fmla="+- 0 5977 5934"/>
                <a:gd name="T25" fmla="*/ T24 w 44"/>
                <a:gd name="T26" fmla="+- 0 4309 4275"/>
                <a:gd name="T27" fmla="*/ 4309 h 44"/>
                <a:gd name="T28" fmla="+- 0 5977 5934"/>
                <a:gd name="T29" fmla="*/ T28 w 44"/>
                <a:gd name="T30" fmla="+- 0 4296 4275"/>
                <a:gd name="T31" fmla="*/ 4296 h 44"/>
                <a:gd name="T32" fmla="+- 0 5977 5934"/>
                <a:gd name="T33" fmla="*/ T32 w 44"/>
                <a:gd name="T34" fmla="+- 0 4283 4275"/>
                <a:gd name="T35" fmla="*/ 4283 h 44"/>
                <a:gd name="T36" fmla="+- 0 5968 5934"/>
                <a:gd name="T37" fmla="*/ T36 w 44"/>
                <a:gd name="T38" fmla="+- 0 4275 4275"/>
                <a:gd name="T39" fmla="*/ 427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" name="docshape283"/>
            <p:cNvSpPr>
              <a:spLocks/>
            </p:cNvSpPr>
            <p:nvPr/>
          </p:nvSpPr>
          <p:spPr bwMode="auto">
            <a:xfrm>
              <a:off x="5933" y="4274"/>
              <a:ext cx="44" cy="44"/>
            </a:xfrm>
            <a:custGeom>
              <a:avLst/>
              <a:gdLst>
                <a:gd name="T0" fmla="+- 0 5977 5934"/>
                <a:gd name="T1" fmla="*/ T0 w 44"/>
                <a:gd name="T2" fmla="+- 0 4296 4275"/>
                <a:gd name="T3" fmla="*/ 4296 h 44"/>
                <a:gd name="T4" fmla="+- 0 5977 5934"/>
                <a:gd name="T5" fmla="*/ T4 w 44"/>
                <a:gd name="T6" fmla="+- 0 4283 4275"/>
                <a:gd name="T7" fmla="*/ 4283 h 44"/>
                <a:gd name="T8" fmla="+- 0 5968 5934"/>
                <a:gd name="T9" fmla="*/ T8 w 44"/>
                <a:gd name="T10" fmla="+- 0 4275 4275"/>
                <a:gd name="T11" fmla="*/ 4275 h 44"/>
                <a:gd name="T12" fmla="+- 0 5955 5934"/>
                <a:gd name="T13" fmla="*/ T12 w 44"/>
                <a:gd name="T14" fmla="+- 0 4275 4275"/>
                <a:gd name="T15" fmla="*/ 4275 h 44"/>
                <a:gd name="T16" fmla="+- 0 5942 5934"/>
                <a:gd name="T17" fmla="*/ T16 w 44"/>
                <a:gd name="T18" fmla="+- 0 4275 4275"/>
                <a:gd name="T19" fmla="*/ 4275 h 44"/>
                <a:gd name="T20" fmla="+- 0 5934 5934"/>
                <a:gd name="T21" fmla="*/ T20 w 44"/>
                <a:gd name="T22" fmla="+- 0 4283 4275"/>
                <a:gd name="T23" fmla="*/ 4283 h 44"/>
                <a:gd name="T24" fmla="+- 0 5934 5934"/>
                <a:gd name="T25" fmla="*/ T24 w 44"/>
                <a:gd name="T26" fmla="+- 0 4296 4275"/>
                <a:gd name="T27" fmla="*/ 4296 h 44"/>
                <a:gd name="T28" fmla="+- 0 5934 5934"/>
                <a:gd name="T29" fmla="*/ T28 w 44"/>
                <a:gd name="T30" fmla="+- 0 4309 4275"/>
                <a:gd name="T31" fmla="*/ 4309 h 44"/>
                <a:gd name="T32" fmla="+- 0 5942 5934"/>
                <a:gd name="T33" fmla="*/ T32 w 44"/>
                <a:gd name="T34" fmla="+- 0 4318 4275"/>
                <a:gd name="T35" fmla="*/ 4318 h 44"/>
                <a:gd name="T36" fmla="+- 0 5955 5934"/>
                <a:gd name="T37" fmla="*/ T36 w 44"/>
                <a:gd name="T38" fmla="+- 0 4318 4275"/>
                <a:gd name="T39" fmla="*/ 4318 h 44"/>
                <a:gd name="T40" fmla="+- 0 5968 5934"/>
                <a:gd name="T41" fmla="*/ T40 w 44"/>
                <a:gd name="T42" fmla="+- 0 4318 4275"/>
                <a:gd name="T43" fmla="*/ 4318 h 44"/>
                <a:gd name="T44" fmla="+- 0 5977 5934"/>
                <a:gd name="T45" fmla="*/ T44 w 44"/>
                <a:gd name="T46" fmla="+- 0 4309 4275"/>
                <a:gd name="T47" fmla="*/ 4309 h 44"/>
                <a:gd name="T48" fmla="+- 0 5977 5934"/>
                <a:gd name="T49" fmla="*/ T48 w 44"/>
                <a:gd name="T50" fmla="+- 0 4296 4275"/>
                <a:gd name="T51" fmla="*/ 429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" name="docshape284"/>
            <p:cNvSpPr>
              <a:spLocks/>
            </p:cNvSpPr>
            <p:nvPr/>
          </p:nvSpPr>
          <p:spPr bwMode="auto">
            <a:xfrm>
              <a:off x="5924" y="4043"/>
              <a:ext cx="44" cy="44"/>
            </a:xfrm>
            <a:custGeom>
              <a:avLst/>
              <a:gdLst>
                <a:gd name="T0" fmla="+- 0 5960 5925"/>
                <a:gd name="T1" fmla="*/ T0 w 44"/>
                <a:gd name="T2" fmla="+- 0 4044 4044"/>
                <a:gd name="T3" fmla="*/ 4044 h 44"/>
                <a:gd name="T4" fmla="+- 0 5934 5925"/>
                <a:gd name="T5" fmla="*/ T4 w 44"/>
                <a:gd name="T6" fmla="+- 0 4044 4044"/>
                <a:gd name="T7" fmla="*/ 4044 h 44"/>
                <a:gd name="T8" fmla="+- 0 5925 5925"/>
                <a:gd name="T9" fmla="*/ T8 w 44"/>
                <a:gd name="T10" fmla="+- 0 4052 4044"/>
                <a:gd name="T11" fmla="*/ 4052 h 44"/>
                <a:gd name="T12" fmla="+- 0 5925 5925"/>
                <a:gd name="T13" fmla="*/ T12 w 44"/>
                <a:gd name="T14" fmla="+- 0 4078 4044"/>
                <a:gd name="T15" fmla="*/ 4078 h 44"/>
                <a:gd name="T16" fmla="+- 0 5934 5925"/>
                <a:gd name="T17" fmla="*/ T16 w 44"/>
                <a:gd name="T18" fmla="+- 0 4087 4044"/>
                <a:gd name="T19" fmla="*/ 4087 h 44"/>
                <a:gd name="T20" fmla="+- 0 5960 5925"/>
                <a:gd name="T21" fmla="*/ T20 w 44"/>
                <a:gd name="T22" fmla="+- 0 4087 4044"/>
                <a:gd name="T23" fmla="*/ 4087 h 44"/>
                <a:gd name="T24" fmla="+- 0 5968 5925"/>
                <a:gd name="T25" fmla="*/ T24 w 44"/>
                <a:gd name="T26" fmla="+- 0 4078 4044"/>
                <a:gd name="T27" fmla="*/ 4078 h 44"/>
                <a:gd name="T28" fmla="+- 0 5968 5925"/>
                <a:gd name="T29" fmla="*/ T28 w 44"/>
                <a:gd name="T30" fmla="+- 0 4065 4044"/>
                <a:gd name="T31" fmla="*/ 4065 h 44"/>
                <a:gd name="T32" fmla="+- 0 5968 5925"/>
                <a:gd name="T33" fmla="*/ T32 w 44"/>
                <a:gd name="T34" fmla="+- 0 4052 4044"/>
                <a:gd name="T35" fmla="*/ 4052 h 44"/>
                <a:gd name="T36" fmla="+- 0 5960 5925"/>
                <a:gd name="T37" fmla="*/ T36 w 44"/>
                <a:gd name="T38" fmla="+- 0 4044 4044"/>
                <a:gd name="T39" fmla="*/ 404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" name="docshape285"/>
            <p:cNvSpPr>
              <a:spLocks/>
            </p:cNvSpPr>
            <p:nvPr/>
          </p:nvSpPr>
          <p:spPr bwMode="auto">
            <a:xfrm>
              <a:off x="5924" y="4043"/>
              <a:ext cx="44" cy="44"/>
            </a:xfrm>
            <a:custGeom>
              <a:avLst/>
              <a:gdLst>
                <a:gd name="T0" fmla="+- 0 5968 5925"/>
                <a:gd name="T1" fmla="*/ T0 w 44"/>
                <a:gd name="T2" fmla="+- 0 4065 4044"/>
                <a:gd name="T3" fmla="*/ 4065 h 44"/>
                <a:gd name="T4" fmla="+- 0 5968 5925"/>
                <a:gd name="T5" fmla="*/ T4 w 44"/>
                <a:gd name="T6" fmla="+- 0 4052 4044"/>
                <a:gd name="T7" fmla="*/ 4052 h 44"/>
                <a:gd name="T8" fmla="+- 0 5960 5925"/>
                <a:gd name="T9" fmla="*/ T8 w 44"/>
                <a:gd name="T10" fmla="+- 0 4044 4044"/>
                <a:gd name="T11" fmla="*/ 4044 h 44"/>
                <a:gd name="T12" fmla="+- 0 5947 5925"/>
                <a:gd name="T13" fmla="*/ T12 w 44"/>
                <a:gd name="T14" fmla="+- 0 4044 4044"/>
                <a:gd name="T15" fmla="*/ 4044 h 44"/>
                <a:gd name="T16" fmla="+- 0 5934 5925"/>
                <a:gd name="T17" fmla="*/ T16 w 44"/>
                <a:gd name="T18" fmla="+- 0 4044 4044"/>
                <a:gd name="T19" fmla="*/ 4044 h 44"/>
                <a:gd name="T20" fmla="+- 0 5925 5925"/>
                <a:gd name="T21" fmla="*/ T20 w 44"/>
                <a:gd name="T22" fmla="+- 0 4052 4044"/>
                <a:gd name="T23" fmla="*/ 4052 h 44"/>
                <a:gd name="T24" fmla="+- 0 5925 5925"/>
                <a:gd name="T25" fmla="*/ T24 w 44"/>
                <a:gd name="T26" fmla="+- 0 4065 4044"/>
                <a:gd name="T27" fmla="*/ 4065 h 44"/>
                <a:gd name="T28" fmla="+- 0 5925 5925"/>
                <a:gd name="T29" fmla="*/ T28 w 44"/>
                <a:gd name="T30" fmla="+- 0 4078 4044"/>
                <a:gd name="T31" fmla="*/ 4078 h 44"/>
                <a:gd name="T32" fmla="+- 0 5934 5925"/>
                <a:gd name="T33" fmla="*/ T32 w 44"/>
                <a:gd name="T34" fmla="+- 0 4087 4044"/>
                <a:gd name="T35" fmla="*/ 4087 h 44"/>
                <a:gd name="T36" fmla="+- 0 5947 5925"/>
                <a:gd name="T37" fmla="*/ T36 w 44"/>
                <a:gd name="T38" fmla="+- 0 4087 4044"/>
                <a:gd name="T39" fmla="*/ 4087 h 44"/>
                <a:gd name="T40" fmla="+- 0 5960 5925"/>
                <a:gd name="T41" fmla="*/ T40 w 44"/>
                <a:gd name="T42" fmla="+- 0 4087 4044"/>
                <a:gd name="T43" fmla="*/ 4087 h 44"/>
                <a:gd name="T44" fmla="+- 0 5968 5925"/>
                <a:gd name="T45" fmla="*/ T44 w 44"/>
                <a:gd name="T46" fmla="+- 0 4078 4044"/>
                <a:gd name="T47" fmla="*/ 4078 h 44"/>
                <a:gd name="T48" fmla="+- 0 5968 5925"/>
                <a:gd name="T49" fmla="*/ T48 w 44"/>
                <a:gd name="T50" fmla="+- 0 4065 4044"/>
                <a:gd name="T51" fmla="*/ 406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" name="docshape286"/>
            <p:cNvSpPr>
              <a:spLocks/>
            </p:cNvSpPr>
            <p:nvPr/>
          </p:nvSpPr>
          <p:spPr bwMode="auto">
            <a:xfrm>
              <a:off x="5942" y="3713"/>
              <a:ext cx="44" cy="44"/>
            </a:xfrm>
            <a:custGeom>
              <a:avLst/>
              <a:gdLst>
                <a:gd name="T0" fmla="+- 0 5977 5942"/>
                <a:gd name="T1" fmla="*/ T0 w 44"/>
                <a:gd name="T2" fmla="+- 0 3713 3713"/>
                <a:gd name="T3" fmla="*/ 3713 h 44"/>
                <a:gd name="T4" fmla="+- 0 5951 5942"/>
                <a:gd name="T5" fmla="*/ T4 w 44"/>
                <a:gd name="T6" fmla="+- 0 3713 3713"/>
                <a:gd name="T7" fmla="*/ 3713 h 44"/>
                <a:gd name="T8" fmla="+- 0 5942 5942"/>
                <a:gd name="T9" fmla="*/ T8 w 44"/>
                <a:gd name="T10" fmla="+- 0 3722 3713"/>
                <a:gd name="T11" fmla="*/ 3722 h 44"/>
                <a:gd name="T12" fmla="+- 0 5942 5942"/>
                <a:gd name="T13" fmla="*/ T12 w 44"/>
                <a:gd name="T14" fmla="+- 0 3748 3713"/>
                <a:gd name="T15" fmla="*/ 3748 h 44"/>
                <a:gd name="T16" fmla="+- 0 5951 5942"/>
                <a:gd name="T17" fmla="*/ T16 w 44"/>
                <a:gd name="T18" fmla="+- 0 3756 3713"/>
                <a:gd name="T19" fmla="*/ 3756 h 44"/>
                <a:gd name="T20" fmla="+- 0 5977 5942"/>
                <a:gd name="T21" fmla="*/ T20 w 44"/>
                <a:gd name="T22" fmla="+- 0 3756 3713"/>
                <a:gd name="T23" fmla="*/ 3756 h 44"/>
                <a:gd name="T24" fmla="+- 0 5985 5942"/>
                <a:gd name="T25" fmla="*/ T24 w 44"/>
                <a:gd name="T26" fmla="+- 0 3748 3713"/>
                <a:gd name="T27" fmla="*/ 3748 h 44"/>
                <a:gd name="T28" fmla="+- 0 5985 5942"/>
                <a:gd name="T29" fmla="*/ T28 w 44"/>
                <a:gd name="T30" fmla="+- 0 3735 3713"/>
                <a:gd name="T31" fmla="*/ 3735 h 44"/>
                <a:gd name="T32" fmla="+- 0 5985 5942"/>
                <a:gd name="T33" fmla="*/ T32 w 44"/>
                <a:gd name="T34" fmla="+- 0 3722 3713"/>
                <a:gd name="T35" fmla="*/ 3722 h 44"/>
                <a:gd name="T36" fmla="+- 0 5977 5942"/>
                <a:gd name="T37" fmla="*/ T36 w 44"/>
                <a:gd name="T38" fmla="+- 0 3713 3713"/>
                <a:gd name="T39" fmla="*/ 3713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" name="docshape287"/>
            <p:cNvSpPr>
              <a:spLocks/>
            </p:cNvSpPr>
            <p:nvPr/>
          </p:nvSpPr>
          <p:spPr bwMode="auto">
            <a:xfrm>
              <a:off x="5942" y="3713"/>
              <a:ext cx="44" cy="44"/>
            </a:xfrm>
            <a:custGeom>
              <a:avLst/>
              <a:gdLst>
                <a:gd name="T0" fmla="+- 0 5985 5942"/>
                <a:gd name="T1" fmla="*/ T0 w 44"/>
                <a:gd name="T2" fmla="+- 0 3735 3713"/>
                <a:gd name="T3" fmla="*/ 3735 h 44"/>
                <a:gd name="T4" fmla="+- 0 5985 5942"/>
                <a:gd name="T5" fmla="*/ T4 w 44"/>
                <a:gd name="T6" fmla="+- 0 3722 3713"/>
                <a:gd name="T7" fmla="*/ 3722 h 44"/>
                <a:gd name="T8" fmla="+- 0 5977 5942"/>
                <a:gd name="T9" fmla="*/ T8 w 44"/>
                <a:gd name="T10" fmla="+- 0 3713 3713"/>
                <a:gd name="T11" fmla="*/ 3713 h 44"/>
                <a:gd name="T12" fmla="+- 0 5964 5942"/>
                <a:gd name="T13" fmla="*/ T12 w 44"/>
                <a:gd name="T14" fmla="+- 0 3713 3713"/>
                <a:gd name="T15" fmla="*/ 3713 h 44"/>
                <a:gd name="T16" fmla="+- 0 5951 5942"/>
                <a:gd name="T17" fmla="*/ T16 w 44"/>
                <a:gd name="T18" fmla="+- 0 3713 3713"/>
                <a:gd name="T19" fmla="*/ 3713 h 44"/>
                <a:gd name="T20" fmla="+- 0 5942 5942"/>
                <a:gd name="T21" fmla="*/ T20 w 44"/>
                <a:gd name="T22" fmla="+- 0 3722 3713"/>
                <a:gd name="T23" fmla="*/ 3722 h 44"/>
                <a:gd name="T24" fmla="+- 0 5942 5942"/>
                <a:gd name="T25" fmla="*/ T24 w 44"/>
                <a:gd name="T26" fmla="+- 0 3735 3713"/>
                <a:gd name="T27" fmla="*/ 3735 h 44"/>
                <a:gd name="T28" fmla="+- 0 5942 5942"/>
                <a:gd name="T29" fmla="*/ T28 w 44"/>
                <a:gd name="T30" fmla="+- 0 3748 3713"/>
                <a:gd name="T31" fmla="*/ 3748 h 44"/>
                <a:gd name="T32" fmla="+- 0 5951 5942"/>
                <a:gd name="T33" fmla="*/ T32 w 44"/>
                <a:gd name="T34" fmla="+- 0 3756 3713"/>
                <a:gd name="T35" fmla="*/ 3756 h 44"/>
                <a:gd name="T36" fmla="+- 0 5964 5942"/>
                <a:gd name="T37" fmla="*/ T36 w 44"/>
                <a:gd name="T38" fmla="+- 0 3756 3713"/>
                <a:gd name="T39" fmla="*/ 3756 h 44"/>
                <a:gd name="T40" fmla="+- 0 5977 5942"/>
                <a:gd name="T41" fmla="*/ T40 w 44"/>
                <a:gd name="T42" fmla="+- 0 3756 3713"/>
                <a:gd name="T43" fmla="*/ 3756 h 44"/>
                <a:gd name="T44" fmla="+- 0 5985 5942"/>
                <a:gd name="T45" fmla="*/ T44 w 44"/>
                <a:gd name="T46" fmla="+- 0 3748 3713"/>
                <a:gd name="T47" fmla="*/ 3748 h 44"/>
                <a:gd name="T48" fmla="+- 0 5985 5942"/>
                <a:gd name="T49" fmla="*/ T48 w 44"/>
                <a:gd name="T50" fmla="+- 0 3735 3713"/>
                <a:gd name="T51" fmla="*/ 373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" name="docshape288"/>
            <p:cNvSpPr>
              <a:spLocks/>
            </p:cNvSpPr>
            <p:nvPr/>
          </p:nvSpPr>
          <p:spPr bwMode="auto">
            <a:xfrm>
              <a:off x="5998" y="3510"/>
              <a:ext cx="44" cy="44"/>
            </a:xfrm>
            <a:custGeom>
              <a:avLst/>
              <a:gdLst>
                <a:gd name="T0" fmla="+- 0 6033 5998"/>
                <a:gd name="T1" fmla="*/ T0 w 44"/>
                <a:gd name="T2" fmla="+- 0 3510 3510"/>
                <a:gd name="T3" fmla="*/ 3510 h 44"/>
                <a:gd name="T4" fmla="+- 0 6007 5998"/>
                <a:gd name="T5" fmla="*/ T4 w 44"/>
                <a:gd name="T6" fmla="+- 0 3510 3510"/>
                <a:gd name="T7" fmla="*/ 3510 h 44"/>
                <a:gd name="T8" fmla="+- 0 5998 5998"/>
                <a:gd name="T9" fmla="*/ T8 w 44"/>
                <a:gd name="T10" fmla="+- 0 3519 3510"/>
                <a:gd name="T11" fmla="*/ 3519 h 44"/>
                <a:gd name="T12" fmla="+- 0 5998 5998"/>
                <a:gd name="T13" fmla="*/ T12 w 44"/>
                <a:gd name="T14" fmla="+- 0 3545 3510"/>
                <a:gd name="T15" fmla="*/ 3545 h 44"/>
                <a:gd name="T16" fmla="+- 0 6007 5998"/>
                <a:gd name="T17" fmla="*/ T16 w 44"/>
                <a:gd name="T18" fmla="+- 0 3553 3510"/>
                <a:gd name="T19" fmla="*/ 3553 h 44"/>
                <a:gd name="T20" fmla="+- 0 6033 5998"/>
                <a:gd name="T21" fmla="*/ T20 w 44"/>
                <a:gd name="T22" fmla="+- 0 3553 3510"/>
                <a:gd name="T23" fmla="*/ 3553 h 44"/>
                <a:gd name="T24" fmla="+- 0 6042 5998"/>
                <a:gd name="T25" fmla="*/ T24 w 44"/>
                <a:gd name="T26" fmla="+- 0 3545 3510"/>
                <a:gd name="T27" fmla="*/ 3545 h 44"/>
                <a:gd name="T28" fmla="+- 0 6042 5998"/>
                <a:gd name="T29" fmla="*/ T28 w 44"/>
                <a:gd name="T30" fmla="+- 0 3532 3510"/>
                <a:gd name="T31" fmla="*/ 3532 h 44"/>
                <a:gd name="T32" fmla="+- 0 6042 5998"/>
                <a:gd name="T33" fmla="*/ T32 w 44"/>
                <a:gd name="T34" fmla="+- 0 3519 3510"/>
                <a:gd name="T35" fmla="*/ 3519 h 44"/>
                <a:gd name="T36" fmla="+- 0 6033 5998"/>
                <a:gd name="T37" fmla="*/ T36 w 44"/>
                <a:gd name="T38" fmla="+- 0 3510 3510"/>
                <a:gd name="T39" fmla="*/ 351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" name="docshape289"/>
            <p:cNvSpPr>
              <a:spLocks/>
            </p:cNvSpPr>
            <p:nvPr/>
          </p:nvSpPr>
          <p:spPr bwMode="auto">
            <a:xfrm>
              <a:off x="5998" y="3510"/>
              <a:ext cx="44" cy="44"/>
            </a:xfrm>
            <a:custGeom>
              <a:avLst/>
              <a:gdLst>
                <a:gd name="T0" fmla="+- 0 6042 5998"/>
                <a:gd name="T1" fmla="*/ T0 w 44"/>
                <a:gd name="T2" fmla="+- 0 3532 3510"/>
                <a:gd name="T3" fmla="*/ 3532 h 44"/>
                <a:gd name="T4" fmla="+- 0 6042 5998"/>
                <a:gd name="T5" fmla="*/ T4 w 44"/>
                <a:gd name="T6" fmla="+- 0 3519 3510"/>
                <a:gd name="T7" fmla="*/ 3519 h 44"/>
                <a:gd name="T8" fmla="+- 0 6033 5998"/>
                <a:gd name="T9" fmla="*/ T8 w 44"/>
                <a:gd name="T10" fmla="+- 0 3510 3510"/>
                <a:gd name="T11" fmla="*/ 3510 h 44"/>
                <a:gd name="T12" fmla="+- 0 6020 5998"/>
                <a:gd name="T13" fmla="*/ T12 w 44"/>
                <a:gd name="T14" fmla="+- 0 3510 3510"/>
                <a:gd name="T15" fmla="*/ 3510 h 44"/>
                <a:gd name="T16" fmla="+- 0 6007 5998"/>
                <a:gd name="T17" fmla="*/ T16 w 44"/>
                <a:gd name="T18" fmla="+- 0 3510 3510"/>
                <a:gd name="T19" fmla="*/ 3510 h 44"/>
                <a:gd name="T20" fmla="+- 0 5998 5998"/>
                <a:gd name="T21" fmla="*/ T20 w 44"/>
                <a:gd name="T22" fmla="+- 0 3519 3510"/>
                <a:gd name="T23" fmla="*/ 3519 h 44"/>
                <a:gd name="T24" fmla="+- 0 5998 5998"/>
                <a:gd name="T25" fmla="*/ T24 w 44"/>
                <a:gd name="T26" fmla="+- 0 3532 3510"/>
                <a:gd name="T27" fmla="*/ 3532 h 44"/>
                <a:gd name="T28" fmla="+- 0 5998 5998"/>
                <a:gd name="T29" fmla="*/ T28 w 44"/>
                <a:gd name="T30" fmla="+- 0 3545 3510"/>
                <a:gd name="T31" fmla="*/ 3545 h 44"/>
                <a:gd name="T32" fmla="+- 0 6007 5998"/>
                <a:gd name="T33" fmla="*/ T32 w 44"/>
                <a:gd name="T34" fmla="+- 0 3553 3510"/>
                <a:gd name="T35" fmla="*/ 3553 h 44"/>
                <a:gd name="T36" fmla="+- 0 6020 5998"/>
                <a:gd name="T37" fmla="*/ T36 w 44"/>
                <a:gd name="T38" fmla="+- 0 3553 3510"/>
                <a:gd name="T39" fmla="*/ 3553 h 44"/>
                <a:gd name="T40" fmla="+- 0 6033 5998"/>
                <a:gd name="T41" fmla="*/ T40 w 44"/>
                <a:gd name="T42" fmla="+- 0 3553 3510"/>
                <a:gd name="T43" fmla="*/ 3553 h 44"/>
                <a:gd name="T44" fmla="+- 0 6042 5998"/>
                <a:gd name="T45" fmla="*/ T44 w 44"/>
                <a:gd name="T46" fmla="+- 0 3545 3510"/>
                <a:gd name="T47" fmla="*/ 3545 h 44"/>
                <a:gd name="T48" fmla="+- 0 6042 5998"/>
                <a:gd name="T49" fmla="*/ T48 w 44"/>
                <a:gd name="T50" fmla="+- 0 3532 3510"/>
                <a:gd name="T51" fmla="*/ 353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" name="docshape290"/>
            <p:cNvSpPr>
              <a:spLocks/>
            </p:cNvSpPr>
            <p:nvPr/>
          </p:nvSpPr>
          <p:spPr bwMode="auto">
            <a:xfrm>
              <a:off x="6287" y="3624"/>
              <a:ext cx="44" cy="44"/>
            </a:xfrm>
            <a:custGeom>
              <a:avLst/>
              <a:gdLst>
                <a:gd name="T0" fmla="+- 0 6322 6288"/>
                <a:gd name="T1" fmla="*/ T0 w 44"/>
                <a:gd name="T2" fmla="+- 0 3625 3625"/>
                <a:gd name="T3" fmla="*/ 3625 h 44"/>
                <a:gd name="T4" fmla="+- 0 6296 6288"/>
                <a:gd name="T5" fmla="*/ T4 w 44"/>
                <a:gd name="T6" fmla="+- 0 3625 3625"/>
                <a:gd name="T7" fmla="*/ 3625 h 44"/>
                <a:gd name="T8" fmla="+- 0 6288 6288"/>
                <a:gd name="T9" fmla="*/ T8 w 44"/>
                <a:gd name="T10" fmla="+- 0 3633 3625"/>
                <a:gd name="T11" fmla="*/ 3633 h 44"/>
                <a:gd name="T12" fmla="+- 0 6288 6288"/>
                <a:gd name="T13" fmla="*/ T12 w 44"/>
                <a:gd name="T14" fmla="+- 0 3659 3625"/>
                <a:gd name="T15" fmla="*/ 3659 h 44"/>
                <a:gd name="T16" fmla="+- 0 6296 6288"/>
                <a:gd name="T17" fmla="*/ T16 w 44"/>
                <a:gd name="T18" fmla="+- 0 3668 3625"/>
                <a:gd name="T19" fmla="*/ 3668 h 44"/>
                <a:gd name="T20" fmla="+- 0 6322 6288"/>
                <a:gd name="T21" fmla="*/ T20 w 44"/>
                <a:gd name="T22" fmla="+- 0 3668 3625"/>
                <a:gd name="T23" fmla="*/ 3668 h 44"/>
                <a:gd name="T24" fmla="+- 0 6331 6288"/>
                <a:gd name="T25" fmla="*/ T24 w 44"/>
                <a:gd name="T26" fmla="+- 0 3659 3625"/>
                <a:gd name="T27" fmla="*/ 3659 h 44"/>
                <a:gd name="T28" fmla="+- 0 6331 6288"/>
                <a:gd name="T29" fmla="*/ T28 w 44"/>
                <a:gd name="T30" fmla="+- 0 3646 3625"/>
                <a:gd name="T31" fmla="*/ 3646 h 44"/>
                <a:gd name="T32" fmla="+- 0 6331 6288"/>
                <a:gd name="T33" fmla="*/ T32 w 44"/>
                <a:gd name="T34" fmla="+- 0 3633 3625"/>
                <a:gd name="T35" fmla="*/ 3633 h 44"/>
                <a:gd name="T36" fmla="+- 0 6322 6288"/>
                <a:gd name="T37" fmla="*/ T36 w 44"/>
                <a:gd name="T38" fmla="+- 0 3625 3625"/>
                <a:gd name="T39" fmla="*/ 3625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lnTo>
                    <a:pt x="43" y="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" name="docshape291"/>
            <p:cNvSpPr>
              <a:spLocks/>
            </p:cNvSpPr>
            <p:nvPr/>
          </p:nvSpPr>
          <p:spPr bwMode="auto">
            <a:xfrm>
              <a:off x="6287" y="3624"/>
              <a:ext cx="44" cy="44"/>
            </a:xfrm>
            <a:custGeom>
              <a:avLst/>
              <a:gdLst>
                <a:gd name="T0" fmla="+- 0 6331 6288"/>
                <a:gd name="T1" fmla="*/ T0 w 44"/>
                <a:gd name="T2" fmla="+- 0 3646 3625"/>
                <a:gd name="T3" fmla="*/ 3646 h 44"/>
                <a:gd name="T4" fmla="+- 0 6331 6288"/>
                <a:gd name="T5" fmla="*/ T4 w 44"/>
                <a:gd name="T6" fmla="+- 0 3633 3625"/>
                <a:gd name="T7" fmla="*/ 3633 h 44"/>
                <a:gd name="T8" fmla="+- 0 6322 6288"/>
                <a:gd name="T9" fmla="*/ T8 w 44"/>
                <a:gd name="T10" fmla="+- 0 3625 3625"/>
                <a:gd name="T11" fmla="*/ 3625 h 44"/>
                <a:gd name="T12" fmla="+- 0 6309 6288"/>
                <a:gd name="T13" fmla="*/ T12 w 44"/>
                <a:gd name="T14" fmla="+- 0 3625 3625"/>
                <a:gd name="T15" fmla="*/ 3625 h 44"/>
                <a:gd name="T16" fmla="+- 0 6296 6288"/>
                <a:gd name="T17" fmla="*/ T16 w 44"/>
                <a:gd name="T18" fmla="+- 0 3625 3625"/>
                <a:gd name="T19" fmla="*/ 3625 h 44"/>
                <a:gd name="T20" fmla="+- 0 6288 6288"/>
                <a:gd name="T21" fmla="*/ T20 w 44"/>
                <a:gd name="T22" fmla="+- 0 3633 3625"/>
                <a:gd name="T23" fmla="*/ 3633 h 44"/>
                <a:gd name="T24" fmla="+- 0 6288 6288"/>
                <a:gd name="T25" fmla="*/ T24 w 44"/>
                <a:gd name="T26" fmla="+- 0 3646 3625"/>
                <a:gd name="T27" fmla="*/ 3646 h 44"/>
                <a:gd name="T28" fmla="+- 0 6288 6288"/>
                <a:gd name="T29" fmla="*/ T28 w 44"/>
                <a:gd name="T30" fmla="+- 0 3659 3625"/>
                <a:gd name="T31" fmla="*/ 3659 h 44"/>
                <a:gd name="T32" fmla="+- 0 6296 6288"/>
                <a:gd name="T33" fmla="*/ T32 w 44"/>
                <a:gd name="T34" fmla="+- 0 3668 3625"/>
                <a:gd name="T35" fmla="*/ 3668 h 44"/>
                <a:gd name="T36" fmla="+- 0 6309 6288"/>
                <a:gd name="T37" fmla="*/ T36 w 44"/>
                <a:gd name="T38" fmla="+- 0 3668 3625"/>
                <a:gd name="T39" fmla="*/ 3668 h 44"/>
                <a:gd name="T40" fmla="+- 0 6322 6288"/>
                <a:gd name="T41" fmla="*/ T40 w 44"/>
                <a:gd name="T42" fmla="+- 0 3668 3625"/>
                <a:gd name="T43" fmla="*/ 3668 h 44"/>
                <a:gd name="T44" fmla="+- 0 6331 6288"/>
                <a:gd name="T45" fmla="*/ T44 w 44"/>
                <a:gd name="T46" fmla="+- 0 3659 3625"/>
                <a:gd name="T47" fmla="*/ 3659 h 44"/>
                <a:gd name="T48" fmla="+- 0 6331 6288"/>
                <a:gd name="T49" fmla="*/ T48 w 44"/>
                <a:gd name="T50" fmla="+- 0 3646 3625"/>
                <a:gd name="T51" fmla="*/ 364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1"/>
                  </a:moveTo>
                  <a:lnTo>
                    <a:pt x="43" y="8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1" y="43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43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" name="docshape292"/>
            <p:cNvSpPr>
              <a:spLocks/>
            </p:cNvSpPr>
            <p:nvPr/>
          </p:nvSpPr>
          <p:spPr bwMode="auto">
            <a:xfrm>
              <a:off x="6458" y="3482"/>
              <a:ext cx="44" cy="44"/>
            </a:xfrm>
            <a:custGeom>
              <a:avLst/>
              <a:gdLst>
                <a:gd name="T0" fmla="+- 0 6493 6458"/>
                <a:gd name="T1" fmla="*/ T0 w 44"/>
                <a:gd name="T2" fmla="+- 0 3482 3482"/>
                <a:gd name="T3" fmla="*/ 3482 h 44"/>
                <a:gd name="T4" fmla="+- 0 6467 6458"/>
                <a:gd name="T5" fmla="*/ T4 w 44"/>
                <a:gd name="T6" fmla="+- 0 3482 3482"/>
                <a:gd name="T7" fmla="*/ 3482 h 44"/>
                <a:gd name="T8" fmla="+- 0 6458 6458"/>
                <a:gd name="T9" fmla="*/ T8 w 44"/>
                <a:gd name="T10" fmla="+- 0 3491 3482"/>
                <a:gd name="T11" fmla="*/ 3491 h 44"/>
                <a:gd name="T12" fmla="+- 0 6458 6458"/>
                <a:gd name="T13" fmla="*/ T12 w 44"/>
                <a:gd name="T14" fmla="+- 0 3517 3482"/>
                <a:gd name="T15" fmla="*/ 3517 h 44"/>
                <a:gd name="T16" fmla="+- 0 6467 6458"/>
                <a:gd name="T17" fmla="*/ T16 w 44"/>
                <a:gd name="T18" fmla="+- 0 3525 3482"/>
                <a:gd name="T19" fmla="*/ 3525 h 44"/>
                <a:gd name="T20" fmla="+- 0 6493 6458"/>
                <a:gd name="T21" fmla="*/ T20 w 44"/>
                <a:gd name="T22" fmla="+- 0 3525 3482"/>
                <a:gd name="T23" fmla="*/ 3525 h 44"/>
                <a:gd name="T24" fmla="+- 0 6502 6458"/>
                <a:gd name="T25" fmla="*/ T24 w 44"/>
                <a:gd name="T26" fmla="+- 0 3517 3482"/>
                <a:gd name="T27" fmla="*/ 3517 h 44"/>
                <a:gd name="T28" fmla="+- 0 6502 6458"/>
                <a:gd name="T29" fmla="*/ T28 w 44"/>
                <a:gd name="T30" fmla="+- 0 3504 3482"/>
                <a:gd name="T31" fmla="*/ 3504 h 44"/>
                <a:gd name="T32" fmla="+- 0 6502 6458"/>
                <a:gd name="T33" fmla="*/ T32 w 44"/>
                <a:gd name="T34" fmla="+- 0 3491 3482"/>
                <a:gd name="T35" fmla="*/ 3491 h 44"/>
                <a:gd name="T36" fmla="+- 0 6493 6458"/>
                <a:gd name="T37" fmla="*/ T36 w 44"/>
                <a:gd name="T38" fmla="+- 0 3482 3482"/>
                <a:gd name="T39" fmla="*/ 348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" name="docshape293"/>
            <p:cNvSpPr>
              <a:spLocks/>
            </p:cNvSpPr>
            <p:nvPr/>
          </p:nvSpPr>
          <p:spPr bwMode="auto">
            <a:xfrm>
              <a:off x="6458" y="3482"/>
              <a:ext cx="44" cy="44"/>
            </a:xfrm>
            <a:custGeom>
              <a:avLst/>
              <a:gdLst>
                <a:gd name="T0" fmla="+- 0 6502 6458"/>
                <a:gd name="T1" fmla="*/ T0 w 44"/>
                <a:gd name="T2" fmla="+- 0 3504 3482"/>
                <a:gd name="T3" fmla="*/ 3504 h 44"/>
                <a:gd name="T4" fmla="+- 0 6502 6458"/>
                <a:gd name="T5" fmla="*/ T4 w 44"/>
                <a:gd name="T6" fmla="+- 0 3491 3482"/>
                <a:gd name="T7" fmla="*/ 3491 h 44"/>
                <a:gd name="T8" fmla="+- 0 6493 6458"/>
                <a:gd name="T9" fmla="*/ T8 w 44"/>
                <a:gd name="T10" fmla="+- 0 3482 3482"/>
                <a:gd name="T11" fmla="*/ 3482 h 44"/>
                <a:gd name="T12" fmla="+- 0 6480 6458"/>
                <a:gd name="T13" fmla="*/ T12 w 44"/>
                <a:gd name="T14" fmla="+- 0 3482 3482"/>
                <a:gd name="T15" fmla="*/ 3482 h 44"/>
                <a:gd name="T16" fmla="+- 0 6467 6458"/>
                <a:gd name="T17" fmla="*/ T16 w 44"/>
                <a:gd name="T18" fmla="+- 0 3482 3482"/>
                <a:gd name="T19" fmla="*/ 3482 h 44"/>
                <a:gd name="T20" fmla="+- 0 6458 6458"/>
                <a:gd name="T21" fmla="*/ T20 w 44"/>
                <a:gd name="T22" fmla="+- 0 3491 3482"/>
                <a:gd name="T23" fmla="*/ 3491 h 44"/>
                <a:gd name="T24" fmla="+- 0 6458 6458"/>
                <a:gd name="T25" fmla="*/ T24 w 44"/>
                <a:gd name="T26" fmla="+- 0 3504 3482"/>
                <a:gd name="T27" fmla="*/ 3504 h 44"/>
                <a:gd name="T28" fmla="+- 0 6458 6458"/>
                <a:gd name="T29" fmla="*/ T28 w 44"/>
                <a:gd name="T30" fmla="+- 0 3517 3482"/>
                <a:gd name="T31" fmla="*/ 3517 h 44"/>
                <a:gd name="T32" fmla="+- 0 6467 6458"/>
                <a:gd name="T33" fmla="*/ T32 w 44"/>
                <a:gd name="T34" fmla="+- 0 3525 3482"/>
                <a:gd name="T35" fmla="*/ 3525 h 44"/>
                <a:gd name="T36" fmla="+- 0 6480 6458"/>
                <a:gd name="T37" fmla="*/ T36 w 44"/>
                <a:gd name="T38" fmla="+- 0 3525 3482"/>
                <a:gd name="T39" fmla="*/ 3525 h 44"/>
                <a:gd name="T40" fmla="+- 0 6493 6458"/>
                <a:gd name="T41" fmla="*/ T40 w 44"/>
                <a:gd name="T42" fmla="+- 0 3525 3482"/>
                <a:gd name="T43" fmla="*/ 3525 h 44"/>
                <a:gd name="T44" fmla="+- 0 6502 6458"/>
                <a:gd name="T45" fmla="*/ T44 w 44"/>
                <a:gd name="T46" fmla="+- 0 3517 3482"/>
                <a:gd name="T47" fmla="*/ 3517 h 44"/>
                <a:gd name="T48" fmla="+- 0 6502 6458"/>
                <a:gd name="T49" fmla="*/ T48 w 44"/>
                <a:gd name="T50" fmla="+- 0 3504 3482"/>
                <a:gd name="T51" fmla="*/ 3504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5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" name="docshape294"/>
            <p:cNvSpPr>
              <a:spLocks/>
            </p:cNvSpPr>
            <p:nvPr/>
          </p:nvSpPr>
          <p:spPr bwMode="auto">
            <a:xfrm>
              <a:off x="6200" y="3369"/>
              <a:ext cx="45" cy="44"/>
            </a:xfrm>
            <a:custGeom>
              <a:avLst/>
              <a:gdLst>
                <a:gd name="T0" fmla="+- 0 6236 6201"/>
                <a:gd name="T1" fmla="*/ T0 w 45"/>
                <a:gd name="T2" fmla="+- 0 3370 3370"/>
                <a:gd name="T3" fmla="*/ 3370 h 44"/>
                <a:gd name="T4" fmla="+- 0 6210 6201"/>
                <a:gd name="T5" fmla="*/ T4 w 45"/>
                <a:gd name="T6" fmla="+- 0 3370 3370"/>
                <a:gd name="T7" fmla="*/ 3370 h 44"/>
                <a:gd name="T8" fmla="+- 0 6201 6201"/>
                <a:gd name="T9" fmla="*/ T8 w 45"/>
                <a:gd name="T10" fmla="+- 0 3379 3370"/>
                <a:gd name="T11" fmla="*/ 3379 h 44"/>
                <a:gd name="T12" fmla="+- 0 6201 6201"/>
                <a:gd name="T13" fmla="*/ T12 w 45"/>
                <a:gd name="T14" fmla="+- 0 3404 3370"/>
                <a:gd name="T15" fmla="*/ 3404 h 44"/>
                <a:gd name="T16" fmla="+- 0 6210 6201"/>
                <a:gd name="T17" fmla="*/ T16 w 45"/>
                <a:gd name="T18" fmla="+- 0 3413 3370"/>
                <a:gd name="T19" fmla="*/ 3413 h 44"/>
                <a:gd name="T20" fmla="+- 0 6236 6201"/>
                <a:gd name="T21" fmla="*/ T20 w 45"/>
                <a:gd name="T22" fmla="+- 0 3413 3370"/>
                <a:gd name="T23" fmla="*/ 3413 h 44"/>
                <a:gd name="T24" fmla="+- 0 6245 6201"/>
                <a:gd name="T25" fmla="*/ T24 w 45"/>
                <a:gd name="T26" fmla="+- 0 3404 3370"/>
                <a:gd name="T27" fmla="*/ 3404 h 44"/>
                <a:gd name="T28" fmla="+- 0 6245 6201"/>
                <a:gd name="T29" fmla="*/ T28 w 45"/>
                <a:gd name="T30" fmla="+- 0 3391 3370"/>
                <a:gd name="T31" fmla="*/ 3391 h 44"/>
                <a:gd name="T32" fmla="+- 0 6245 6201"/>
                <a:gd name="T33" fmla="*/ T32 w 45"/>
                <a:gd name="T34" fmla="+- 0 3379 3370"/>
                <a:gd name="T35" fmla="*/ 3379 h 44"/>
                <a:gd name="T36" fmla="+- 0 6236 6201"/>
                <a:gd name="T37" fmla="*/ T36 w 45"/>
                <a:gd name="T38" fmla="+- 0 3370 3370"/>
                <a:gd name="T39" fmla="*/ 337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" name="docshape295"/>
            <p:cNvSpPr>
              <a:spLocks/>
            </p:cNvSpPr>
            <p:nvPr/>
          </p:nvSpPr>
          <p:spPr bwMode="auto">
            <a:xfrm>
              <a:off x="6200" y="3369"/>
              <a:ext cx="45" cy="44"/>
            </a:xfrm>
            <a:custGeom>
              <a:avLst/>
              <a:gdLst>
                <a:gd name="T0" fmla="+- 0 6245 6201"/>
                <a:gd name="T1" fmla="*/ T0 w 45"/>
                <a:gd name="T2" fmla="+- 0 3391 3370"/>
                <a:gd name="T3" fmla="*/ 3391 h 44"/>
                <a:gd name="T4" fmla="+- 0 6245 6201"/>
                <a:gd name="T5" fmla="*/ T4 w 45"/>
                <a:gd name="T6" fmla="+- 0 3379 3370"/>
                <a:gd name="T7" fmla="*/ 3379 h 44"/>
                <a:gd name="T8" fmla="+- 0 6236 6201"/>
                <a:gd name="T9" fmla="*/ T8 w 45"/>
                <a:gd name="T10" fmla="+- 0 3370 3370"/>
                <a:gd name="T11" fmla="*/ 3370 h 44"/>
                <a:gd name="T12" fmla="+- 0 6223 6201"/>
                <a:gd name="T13" fmla="*/ T12 w 45"/>
                <a:gd name="T14" fmla="+- 0 3370 3370"/>
                <a:gd name="T15" fmla="*/ 3370 h 44"/>
                <a:gd name="T16" fmla="+- 0 6210 6201"/>
                <a:gd name="T17" fmla="*/ T16 w 45"/>
                <a:gd name="T18" fmla="+- 0 3370 3370"/>
                <a:gd name="T19" fmla="*/ 3370 h 44"/>
                <a:gd name="T20" fmla="+- 0 6201 6201"/>
                <a:gd name="T21" fmla="*/ T20 w 45"/>
                <a:gd name="T22" fmla="+- 0 3379 3370"/>
                <a:gd name="T23" fmla="*/ 3379 h 44"/>
                <a:gd name="T24" fmla="+- 0 6201 6201"/>
                <a:gd name="T25" fmla="*/ T24 w 45"/>
                <a:gd name="T26" fmla="+- 0 3391 3370"/>
                <a:gd name="T27" fmla="*/ 3391 h 44"/>
                <a:gd name="T28" fmla="+- 0 6201 6201"/>
                <a:gd name="T29" fmla="*/ T28 w 45"/>
                <a:gd name="T30" fmla="+- 0 3404 3370"/>
                <a:gd name="T31" fmla="*/ 3404 h 44"/>
                <a:gd name="T32" fmla="+- 0 6210 6201"/>
                <a:gd name="T33" fmla="*/ T32 w 45"/>
                <a:gd name="T34" fmla="+- 0 3413 3370"/>
                <a:gd name="T35" fmla="*/ 3413 h 44"/>
                <a:gd name="T36" fmla="+- 0 6223 6201"/>
                <a:gd name="T37" fmla="*/ T36 w 45"/>
                <a:gd name="T38" fmla="+- 0 3413 3370"/>
                <a:gd name="T39" fmla="*/ 3413 h 44"/>
                <a:gd name="T40" fmla="+- 0 6236 6201"/>
                <a:gd name="T41" fmla="*/ T40 w 45"/>
                <a:gd name="T42" fmla="+- 0 3413 3370"/>
                <a:gd name="T43" fmla="*/ 3413 h 44"/>
                <a:gd name="T44" fmla="+- 0 6245 6201"/>
                <a:gd name="T45" fmla="*/ T44 w 45"/>
                <a:gd name="T46" fmla="+- 0 3404 3370"/>
                <a:gd name="T47" fmla="*/ 3404 h 44"/>
                <a:gd name="T48" fmla="+- 0 6245 6201"/>
                <a:gd name="T49" fmla="*/ T48 w 45"/>
                <a:gd name="T50" fmla="+- 0 3391 3370"/>
                <a:gd name="T51" fmla="*/ 3391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" h="44">
                  <a:moveTo>
                    <a:pt x="44" y="21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" name="docshape296"/>
            <p:cNvSpPr>
              <a:spLocks/>
            </p:cNvSpPr>
            <p:nvPr/>
          </p:nvSpPr>
          <p:spPr bwMode="auto">
            <a:xfrm>
              <a:off x="6200" y="3149"/>
              <a:ext cx="45" cy="44"/>
            </a:xfrm>
            <a:custGeom>
              <a:avLst/>
              <a:gdLst>
                <a:gd name="T0" fmla="+- 0 6236 6201"/>
                <a:gd name="T1" fmla="*/ T0 w 45"/>
                <a:gd name="T2" fmla="+- 0 3150 3150"/>
                <a:gd name="T3" fmla="*/ 3150 h 44"/>
                <a:gd name="T4" fmla="+- 0 6210 6201"/>
                <a:gd name="T5" fmla="*/ T4 w 45"/>
                <a:gd name="T6" fmla="+- 0 3150 3150"/>
                <a:gd name="T7" fmla="*/ 3150 h 44"/>
                <a:gd name="T8" fmla="+- 0 6201 6201"/>
                <a:gd name="T9" fmla="*/ T8 w 45"/>
                <a:gd name="T10" fmla="+- 0 3159 3150"/>
                <a:gd name="T11" fmla="*/ 3159 h 44"/>
                <a:gd name="T12" fmla="+- 0 6201 6201"/>
                <a:gd name="T13" fmla="*/ T12 w 45"/>
                <a:gd name="T14" fmla="+- 0 3184 3150"/>
                <a:gd name="T15" fmla="*/ 3184 h 44"/>
                <a:gd name="T16" fmla="+- 0 6210 6201"/>
                <a:gd name="T17" fmla="*/ T16 w 45"/>
                <a:gd name="T18" fmla="+- 0 3193 3150"/>
                <a:gd name="T19" fmla="*/ 3193 h 44"/>
                <a:gd name="T20" fmla="+- 0 6236 6201"/>
                <a:gd name="T21" fmla="*/ T20 w 45"/>
                <a:gd name="T22" fmla="+- 0 3193 3150"/>
                <a:gd name="T23" fmla="*/ 3193 h 44"/>
                <a:gd name="T24" fmla="+- 0 6245 6201"/>
                <a:gd name="T25" fmla="*/ T24 w 45"/>
                <a:gd name="T26" fmla="+- 0 3184 3150"/>
                <a:gd name="T27" fmla="*/ 3184 h 44"/>
                <a:gd name="T28" fmla="+- 0 6245 6201"/>
                <a:gd name="T29" fmla="*/ T28 w 45"/>
                <a:gd name="T30" fmla="+- 0 3172 3150"/>
                <a:gd name="T31" fmla="*/ 3172 h 44"/>
                <a:gd name="T32" fmla="+- 0 6245 6201"/>
                <a:gd name="T33" fmla="*/ T32 w 45"/>
                <a:gd name="T34" fmla="+- 0 3159 3150"/>
                <a:gd name="T35" fmla="*/ 3159 h 44"/>
                <a:gd name="T36" fmla="+- 0 6236 6201"/>
                <a:gd name="T37" fmla="*/ T36 w 45"/>
                <a:gd name="T38" fmla="+- 0 3150 3150"/>
                <a:gd name="T39" fmla="*/ 315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" name="docshape297"/>
            <p:cNvSpPr>
              <a:spLocks/>
            </p:cNvSpPr>
            <p:nvPr/>
          </p:nvSpPr>
          <p:spPr bwMode="auto">
            <a:xfrm>
              <a:off x="6200" y="3149"/>
              <a:ext cx="45" cy="44"/>
            </a:xfrm>
            <a:custGeom>
              <a:avLst/>
              <a:gdLst>
                <a:gd name="T0" fmla="+- 0 6245 6201"/>
                <a:gd name="T1" fmla="*/ T0 w 45"/>
                <a:gd name="T2" fmla="+- 0 3172 3150"/>
                <a:gd name="T3" fmla="*/ 3172 h 44"/>
                <a:gd name="T4" fmla="+- 0 6245 6201"/>
                <a:gd name="T5" fmla="*/ T4 w 45"/>
                <a:gd name="T6" fmla="+- 0 3159 3150"/>
                <a:gd name="T7" fmla="*/ 3159 h 44"/>
                <a:gd name="T8" fmla="+- 0 6236 6201"/>
                <a:gd name="T9" fmla="*/ T8 w 45"/>
                <a:gd name="T10" fmla="+- 0 3150 3150"/>
                <a:gd name="T11" fmla="*/ 3150 h 44"/>
                <a:gd name="T12" fmla="+- 0 6223 6201"/>
                <a:gd name="T13" fmla="*/ T12 w 45"/>
                <a:gd name="T14" fmla="+- 0 3150 3150"/>
                <a:gd name="T15" fmla="*/ 3150 h 44"/>
                <a:gd name="T16" fmla="+- 0 6210 6201"/>
                <a:gd name="T17" fmla="*/ T16 w 45"/>
                <a:gd name="T18" fmla="+- 0 3150 3150"/>
                <a:gd name="T19" fmla="*/ 3150 h 44"/>
                <a:gd name="T20" fmla="+- 0 6201 6201"/>
                <a:gd name="T21" fmla="*/ T20 w 45"/>
                <a:gd name="T22" fmla="+- 0 3159 3150"/>
                <a:gd name="T23" fmla="*/ 3159 h 44"/>
                <a:gd name="T24" fmla="+- 0 6201 6201"/>
                <a:gd name="T25" fmla="*/ T24 w 45"/>
                <a:gd name="T26" fmla="+- 0 3172 3150"/>
                <a:gd name="T27" fmla="*/ 3172 h 44"/>
                <a:gd name="T28" fmla="+- 0 6201 6201"/>
                <a:gd name="T29" fmla="*/ T28 w 45"/>
                <a:gd name="T30" fmla="+- 0 3184 3150"/>
                <a:gd name="T31" fmla="*/ 3184 h 44"/>
                <a:gd name="T32" fmla="+- 0 6210 6201"/>
                <a:gd name="T33" fmla="*/ T32 w 45"/>
                <a:gd name="T34" fmla="+- 0 3193 3150"/>
                <a:gd name="T35" fmla="*/ 3193 h 44"/>
                <a:gd name="T36" fmla="+- 0 6223 6201"/>
                <a:gd name="T37" fmla="*/ T36 w 45"/>
                <a:gd name="T38" fmla="+- 0 3193 3150"/>
                <a:gd name="T39" fmla="*/ 3193 h 44"/>
                <a:gd name="T40" fmla="+- 0 6236 6201"/>
                <a:gd name="T41" fmla="*/ T40 w 45"/>
                <a:gd name="T42" fmla="+- 0 3193 3150"/>
                <a:gd name="T43" fmla="*/ 3193 h 44"/>
                <a:gd name="T44" fmla="+- 0 6245 6201"/>
                <a:gd name="T45" fmla="*/ T44 w 45"/>
                <a:gd name="T46" fmla="+- 0 3184 3150"/>
                <a:gd name="T47" fmla="*/ 3184 h 44"/>
                <a:gd name="T48" fmla="+- 0 6245 6201"/>
                <a:gd name="T49" fmla="*/ T48 w 45"/>
                <a:gd name="T50" fmla="+- 0 3172 3150"/>
                <a:gd name="T51" fmla="*/ 317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" name="docshape298"/>
            <p:cNvSpPr>
              <a:spLocks/>
            </p:cNvSpPr>
            <p:nvPr/>
          </p:nvSpPr>
          <p:spPr bwMode="auto">
            <a:xfrm>
              <a:off x="5920" y="3329"/>
              <a:ext cx="45" cy="44"/>
            </a:xfrm>
            <a:custGeom>
              <a:avLst/>
              <a:gdLst>
                <a:gd name="T0" fmla="+- 0 5956 5921"/>
                <a:gd name="T1" fmla="*/ T0 w 45"/>
                <a:gd name="T2" fmla="+- 0 3330 3330"/>
                <a:gd name="T3" fmla="*/ 3330 h 44"/>
                <a:gd name="T4" fmla="+- 0 5930 5921"/>
                <a:gd name="T5" fmla="*/ T4 w 45"/>
                <a:gd name="T6" fmla="+- 0 3330 3330"/>
                <a:gd name="T7" fmla="*/ 3330 h 44"/>
                <a:gd name="T8" fmla="+- 0 5921 5921"/>
                <a:gd name="T9" fmla="*/ T8 w 45"/>
                <a:gd name="T10" fmla="+- 0 3339 3330"/>
                <a:gd name="T11" fmla="*/ 3339 h 44"/>
                <a:gd name="T12" fmla="+- 0 5921 5921"/>
                <a:gd name="T13" fmla="*/ T12 w 45"/>
                <a:gd name="T14" fmla="+- 0 3364 3330"/>
                <a:gd name="T15" fmla="*/ 3364 h 44"/>
                <a:gd name="T16" fmla="+- 0 5930 5921"/>
                <a:gd name="T17" fmla="*/ T16 w 45"/>
                <a:gd name="T18" fmla="+- 0 3373 3330"/>
                <a:gd name="T19" fmla="*/ 3373 h 44"/>
                <a:gd name="T20" fmla="+- 0 5956 5921"/>
                <a:gd name="T21" fmla="*/ T20 w 45"/>
                <a:gd name="T22" fmla="+- 0 3373 3330"/>
                <a:gd name="T23" fmla="*/ 3373 h 44"/>
                <a:gd name="T24" fmla="+- 0 5965 5921"/>
                <a:gd name="T25" fmla="*/ T24 w 45"/>
                <a:gd name="T26" fmla="+- 0 3364 3330"/>
                <a:gd name="T27" fmla="*/ 3364 h 44"/>
                <a:gd name="T28" fmla="+- 0 5965 5921"/>
                <a:gd name="T29" fmla="*/ T28 w 45"/>
                <a:gd name="T30" fmla="+- 0 3352 3330"/>
                <a:gd name="T31" fmla="*/ 3352 h 44"/>
                <a:gd name="T32" fmla="+- 0 5965 5921"/>
                <a:gd name="T33" fmla="*/ T32 w 45"/>
                <a:gd name="T34" fmla="+- 0 3339 3330"/>
                <a:gd name="T35" fmla="*/ 3339 h 44"/>
                <a:gd name="T36" fmla="+- 0 5956 5921"/>
                <a:gd name="T37" fmla="*/ T36 w 45"/>
                <a:gd name="T38" fmla="+- 0 3330 3330"/>
                <a:gd name="T39" fmla="*/ 333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" name="docshape299"/>
            <p:cNvSpPr>
              <a:spLocks/>
            </p:cNvSpPr>
            <p:nvPr/>
          </p:nvSpPr>
          <p:spPr bwMode="auto">
            <a:xfrm>
              <a:off x="5920" y="3329"/>
              <a:ext cx="45" cy="44"/>
            </a:xfrm>
            <a:custGeom>
              <a:avLst/>
              <a:gdLst>
                <a:gd name="T0" fmla="+- 0 5965 5921"/>
                <a:gd name="T1" fmla="*/ T0 w 45"/>
                <a:gd name="T2" fmla="+- 0 3352 3330"/>
                <a:gd name="T3" fmla="*/ 3352 h 44"/>
                <a:gd name="T4" fmla="+- 0 5965 5921"/>
                <a:gd name="T5" fmla="*/ T4 w 45"/>
                <a:gd name="T6" fmla="+- 0 3339 3330"/>
                <a:gd name="T7" fmla="*/ 3339 h 44"/>
                <a:gd name="T8" fmla="+- 0 5956 5921"/>
                <a:gd name="T9" fmla="*/ T8 w 45"/>
                <a:gd name="T10" fmla="+- 0 3330 3330"/>
                <a:gd name="T11" fmla="*/ 3330 h 44"/>
                <a:gd name="T12" fmla="+- 0 5943 5921"/>
                <a:gd name="T13" fmla="*/ T12 w 45"/>
                <a:gd name="T14" fmla="+- 0 3330 3330"/>
                <a:gd name="T15" fmla="*/ 3330 h 44"/>
                <a:gd name="T16" fmla="+- 0 5930 5921"/>
                <a:gd name="T17" fmla="*/ T16 w 45"/>
                <a:gd name="T18" fmla="+- 0 3330 3330"/>
                <a:gd name="T19" fmla="*/ 3330 h 44"/>
                <a:gd name="T20" fmla="+- 0 5921 5921"/>
                <a:gd name="T21" fmla="*/ T20 w 45"/>
                <a:gd name="T22" fmla="+- 0 3339 3330"/>
                <a:gd name="T23" fmla="*/ 3339 h 44"/>
                <a:gd name="T24" fmla="+- 0 5921 5921"/>
                <a:gd name="T25" fmla="*/ T24 w 45"/>
                <a:gd name="T26" fmla="+- 0 3352 3330"/>
                <a:gd name="T27" fmla="*/ 3352 h 44"/>
                <a:gd name="T28" fmla="+- 0 5921 5921"/>
                <a:gd name="T29" fmla="*/ T28 w 45"/>
                <a:gd name="T30" fmla="+- 0 3364 3330"/>
                <a:gd name="T31" fmla="*/ 3364 h 44"/>
                <a:gd name="T32" fmla="+- 0 5930 5921"/>
                <a:gd name="T33" fmla="*/ T32 w 45"/>
                <a:gd name="T34" fmla="+- 0 3373 3330"/>
                <a:gd name="T35" fmla="*/ 3373 h 44"/>
                <a:gd name="T36" fmla="+- 0 5943 5921"/>
                <a:gd name="T37" fmla="*/ T36 w 45"/>
                <a:gd name="T38" fmla="+- 0 3373 3330"/>
                <a:gd name="T39" fmla="*/ 3373 h 44"/>
                <a:gd name="T40" fmla="+- 0 5956 5921"/>
                <a:gd name="T41" fmla="*/ T40 w 45"/>
                <a:gd name="T42" fmla="+- 0 3373 3330"/>
                <a:gd name="T43" fmla="*/ 3373 h 44"/>
                <a:gd name="T44" fmla="+- 0 5965 5921"/>
                <a:gd name="T45" fmla="*/ T44 w 45"/>
                <a:gd name="T46" fmla="+- 0 3364 3330"/>
                <a:gd name="T47" fmla="*/ 3364 h 44"/>
                <a:gd name="T48" fmla="+- 0 5965 5921"/>
                <a:gd name="T49" fmla="*/ T48 w 45"/>
                <a:gd name="T50" fmla="+- 0 3352 3330"/>
                <a:gd name="T51" fmla="*/ 335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" name="docshape300"/>
            <p:cNvSpPr>
              <a:spLocks/>
            </p:cNvSpPr>
            <p:nvPr/>
          </p:nvSpPr>
          <p:spPr bwMode="auto">
            <a:xfrm>
              <a:off x="6480" y="3329"/>
              <a:ext cx="45" cy="44"/>
            </a:xfrm>
            <a:custGeom>
              <a:avLst/>
              <a:gdLst>
                <a:gd name="T0" fmla="+- 0 6516 6481"/>
                <a:gd name="T1" fmla="*/ T0 w 45"/>
                <a:gd name="T2" fmla="+- 0 3330 3330"/>
                <a:gd name="T3" fmla="*/ 3330 h 44"/>
                <a:gd name="T4" fmla="+- 0 6489 6481"/>
                <a:gd name="T5" fmla="*/ T4 w 45"/>
                <a:gd name="T6" fmla="+- 0 3330 3330"/>
                <a:gd name="T7" fmla="*/ 3330 h 44"/>
                <a:gd name="T8" fmla="+- 0 6481 6481"/>
                <a:gd name="T9" fmla="*/ T8 w 45"/>
                <a:gd name="T10" fmla="+- 0 3339 3330"/>
                <a:gd name="T11" fmla="*/ 3339 h 44"/>
                <a:gd name="T12" fmla="+- 0 6481 6481"/>
                <a:gd name="T13" fmla="*/ T12 w 45"/>
                <a:gd name="T14" fmla="+- 0 3364 3330"/>
                <a:gd name="T15" fmla="*/ 3364 h 44"/>
                <a:gd name="T16" fmla="+- 0 6489 6481"/>
                <a:gd name="T17" fmla="*/ T16 w 45"/>
                <a:gd name="T18" fmla="+- 0 3373 3330"/>
                <a:gd name="T19" fmla="*/ 3373 h 44"/>
                <a:gd name="T20" fmla="+- 0 6516 6481"/>
                <a:gd name="T21" fmla="*/ T20 w 45"/>
                <a:gd name="T22" fmla="+- 0 3373 3330"/>
                <a:gd name="T23" fmla="*/ 3373 h 44"/>
                <a:gd name="T24" fmla="+- 0 6525 6481"/>
                <a:gd name="T25" fmla="*/ T24 w 45"/>
                <a:gd name="T26" fmla="+- 0 3364 3330"/>
                <a:gd name="T27" fmla="*/ 3364 h 44"/>
                <a:gd name="T28" fmla="+- 0 6525 6481"/>
                <a:gd name="T29" fmla="*/ T28 w 45"/>
                <a:gd name="T30" fmla="+- 0 3352 3330"/>
                <a:gd name="T31" fmla="*/ 3352 h 44"/>
                <a:gd name="T32" fmla="+- 0 6525 6481"/>
                <a:gd name="T33" fmla="*/ T32 w 45"/>
                <a:gd name="T34" fmla="+- 0 3339 3330"/>
                <a:gd name="T35" fmla="*/ 3339 h 44"/>
                <a:gd name="T36" fmla="+- 0 6516 6481"/>
                <a:gd name="T37" fmla="*/ T36 w 45"/>
                <a:gd name="T38" fmla="+- 0 3330 3330"/>
                <a:gd name="T39" fmla="*/ 333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" h="44">
                  <a:moveTo>
                    <a:pt x="35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" name="docshape301"/>
            <p:cNvSpPr>
              <a:spLocks/>
            </p:cNvSpPr>
            <p:nvPr/>
          </p:nvSpPr>
          <p:spPr bwMode="auto">
            <a:xfrm>
              <a:off x="6480" y="3329"/>
              <a:ext cx="45" cy="44"/>
            </a:xfrm>
            <a:custGeom>
              <a:avLst/>
              <a:gdLst>
                <a:gd name="T0" fmla="+- 0 6525 6481"/>
                <a:gd name="T1" fmla="*/ T0 w 45"/>
                <a:gd name="T2" fmla="+- 0 3352 3330"/>
                <a:gd name="T3" fmla="*/ 3352 h 44"/>
                <a:gd name="T4" fmla="+- 0 6525 6481"/>
                <a:gd name="T5" fmla="*/ T4 w 45"/>
                <a:gd name="T6" fmla="+- 0 3339 3330"/>
                <a:gd name="T7" fmla="*/ 3339 h 44"/>
                <a:gd name="T8" fmla="+- 0 6516 6481"/>
                <a:gd name="T9" fmla="*/ T8 w 45"/>
                <a:gd name="T10" fmla="+- 0 3330 3330"/>
                <a:gd name="T11" fmla="*/ 3330 h 44"/>
                <a:gd name="T12" fmla="+- 0 6503 6481"/>
                <a:gd name="T13" fmla="*/ T12 w 45"/>
                <a:gd name="T14" fmla="+- 0 3330 3330"/>
                <a:gd name="T15" fmla="*/ 3330 h 44"/>
                <a:gd name="T16" fmla="+- 0 6489 6481"/>
                <a:gd name="T17" fmla="*/ T16 w 45"/>
                <a:gd name="T18" fmla="+- 0 3330 3330"/>
                <a:gd name="T19" fmla="*/ 3330 h 44"/>
                <a:gd name="T20" fmla="+- 0 6481 6481"/>
                <a:gd name="T21" fmla="*/ T20 w 45"/>
                <a:gd name="T22" fmla="+- 0 3339 3330"/>
                <a:gd name="T23" fmla="*/ 3339 h 44"/>
                <a:gd name="T24" fmla="+- 0 6481 6481"/>
                <a:gd name="T25" fmla="*/ T24 w 45"/>
                <a:gd name="T26" fmla="+- 0 3352 3330"/>
                <a:gd name="T27" fmla="*/ 3352 h 44"/>
                <a:gd name="T28" fmla="+- 0 6481 6481"/>
                <a:gd name="T29" fmla="*/ T28 w 45"/>
                <a:gd name="T30" fmla="+- 0 3364 3330"/>
                <a:gd name="T31" fmla="*/ 3364 h 44"/>
                <a:gd name="T32" fmla="+- 0 6489 6481"/>
                <a:gd name="T33" fmla="*/ T32 w 45"/>
                <a:gd name="T34" fmla="+- 0 3373 3330"/>
                <a:gd name="T35" fmla="*/ 3373 h 44"/>
                <a:gd name="T36" fmla="+- 0 6503 6481"/>
                <a:gd name="T37" fmla="*/ T36 w 45"/>
                <a:gd name="T38" fmla="+- 0 3373 3330"/>
                <a:gd name="T39" fmla="*/ 3373 h 44"/>
                <a:gd name="T40" fmla="+- 0 6516 6481"/>
                <a:gd name="T41" fmla="*/ T40 w 45"/>
                <a:gd name="T42" fmla="+- 0 3373 3330"/>
                <a:gd name="T43" fmla="*/ 3373 h 44"/>
                <a:gd name="T44" fmla="+- 0 6525 6481"/>
                <a:gd name="T45" fmla="*/ T44 w 45"/>
                <a:gd name="T46" fmla="+- 0 3364 3330"/>
                <a:gd name="T47" fmla="*/ 3364 h 44"/>
                <a:gd name="T48" fmla="+- 0 6525 6481"/>
                <a:gd name="T49" fmla="*/ T48 w 45"/>
                <a:gd name="T50" fmla="+- 0 3352 3330"/>
                <a:gd name="T51" fmla="*/ 335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5" name="docshape302"/>
            <p:cNvSpPr>
              <a:spLocks/>
            </p:cNvSpPr>
            <p:nvPr/>
          </p:nvSpPr>
          <p:spPr bwMode="auto">
            <a:xfrm>
              <a:off x="6480" y="3029"/>
              <a:ext cx="45" cy="44"/>
            </a:xfrm>
            <a:custGeom>
              <a:avLst/>
              <a:gdLst>
                <a:gd name="T0" fmla="+- 0 6516 6481"/>
                <a:gd name="T1" fmla="*/ T0 w 45"/>
                <a:gd name="T2" fmla="+- 0 3030 3030"/>
                <a:gd name="T3" fmla="*/ 3030 h 44"/>
                <a:gd name="T4" fmla="+- 0 6489 6481"/>
                <a:gd name="T5" fmla="*/ T4 w 45"/>
                <a:gd name="T6" fmla="+- 0 3030 3030"/>
                <a:gd name="T7" fmla="*/ 3030 h 44"/>
                <a:gd name="T8" fmla="+- 0 6481 6481"/>
                <a:gd name="T9" fmla="*/ T8 w 45"/>
                <a:gd name="T10" fmla="+- 0 3039 3030"/>
                <a:gd name="T11" fmla="*/ 3039 h 44"/>
                <a:gd name="T12" fmla="+- 0 6481 6481"/>
                <a:gd name="T13" fmla="*/ T12 w 45"/>
                <a:gd name="T14" fmla="+- 0 3064 3030"/>
                <a:gd name="T15" fmla="*/ 3064 h 44"/>
                <a:gd name="T16" fmla="+- 0 6489 6481"/>
                <a:gd name="T17" fmla="*/ T16 w 45"/>
                <a:gd name="T18" fmla="+- 0 3073 3030"/>
                <a:gd name="T19" fmla="*/ 3073 h 44"/>
                <a:gd name="T20" fmla="+- 0 6516 6481"/>
                <a:gd name="T21" fmla="*/ T20 w 45"/>
                <a:gd name="T22" fmla="+- 0 3073 3030"/>
                <a:gd name="T23" fmla="*/ 3073 h 44"/>
                <a:gd name="T24" fmla="+- 0 6525 6481"/>
                <a:gd name="T25" fmla="*/ T24 w 45"/>
                <a:gd name="T26" fmla="+- 0 3064 3030"/>
                <a:gd name="T27" fmla="*/ 3064 h 44"/>
                <a:gd name="T28" fmla="+- 0 6525 6481"/>
                <a:gd name="T29" fmla="*/ T28 w 45"/>
                <a:gd name="T30" fmla="+- 0 3052 3030"/>
                <a:gd name="T31" fmla="*/ 3052 h 44"/>
                <a:gd name="T32" fmla="+- 0 6525 6481"/>
                <a:gd name="T33" fmla="*/ T32 w 45"/>
                <a:gd name="T34" fmla="+- 0 3039 3030"/>
                <a:gd name="T35" fmla="*/ 3039 h 44"/>
                <a:gd name="T36" fmla="+- 0 6516 6481"/>
                <a:gd name="T37" fmla="*/ T36 w 45"/>
                <a:gd name="T38" fmla="+- 0 3030 3030"/>
                <a:gd name="T39" fmla="*/ 303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" h="44">
                  <a:moveTo>
                    <a:pt x="35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6" name="docshape303"/>
            <p:cNvSpPr>
              <a:spLocks/>
            </p:cNvSpPr>
            <p:nvPr/>
          </p:nvSpPr>
          <p:spPr bwMode="auto">
            <a:xfrm>
              <a:off x="6480" y="3029"/>
              <a:ext cx="45" cy="44"/>
            </a:xfrm>
            <a:custGeom>
              <a:avLst/>
              <a:gdLst>
                <a:gd name="T0" fmla="+- 0 6525 6481"/>
                <a:gd name="T1" fmla="*/ T0 w 45"/>
                <a:gd name="T2" fmla="+- 0 3052 3030"/>
                <a:gd name="T3" fmla="*/ 3052 h 44"/>
                <a:gd name="T4" fmla="+- 0 6525 6481"/>
                <a:gd name="T5" fmla="*/ T4 w 45"/>
                <a:gd name="T6" fmla="+- 0 3039 3030"/>
                <a:gd name="T7" fmla="*/ 3039 h 44"/>
                <a:gd name="T8" fmla="+- 0 6516 6481"/>
                <a:gd name="T9" fmla="*/ T8 w 45"/>
                <a:gd name="T10" fmla="+- 0 3030 3030"/>
                <a:gd name="T11" fmla="*/ 3030 h 44"/>
                <a:gd name="T12" fmla="+- 0 6503 6481"/>
                <a:gd name="T13" fmla="*/ T12 w 45"/>
                <a:gd name="T14" fmla="+- 0 3030 3030"/>
                <a:gd name="T15" fmla="*/ 3030 h 44"/>
                <a:gd name="T16" fmla="+- 0 6489 6481"/>
                <a:gd name="T17" fmla="*/ T16 w 45"/>
                <a:gd name="T18" fmla="+- 0 3030 3030"/>
                <a:gd name="T19" fmla="*/ 3030 h 44"/>
                <a:gd name="T20" fmla="+- 0 6481 6481"/>
                <a:gd name="T21" fmla="*/ T20 w 45"/>
                <a:gd name="T22" fmla="+- 0 3039 3030"/>
                <a:gd name="T23" fmla="*/ 3039 h 44"/>
                <a:gd name="T24" fmla="+- 0 6481 6481"/>
                <a:gd name="T25" fmla="*/ T24 w 45"/>
                <a:gd name="T26" fmla="+- 0 3052 3030"/>
                <a:gd name="T27" fmla="*/ 3052 h 44"/>
                <a:gd name="T28" fmla="+- 0 6481 6481"/>
                <a:gd name="T29" fmla="*/ T28 w 45"/>
                <a:gd name="T30" fmla="+- 0 3064 3030"/>
                <a:gd name="T31" fmla="*/ 3064 h 44"/>
                <a:gd name="T32" fmla="+- 0 6489 6481"/>
                <a:gd name="T33" fmla="*/ T32 w 45"/>
                <a:gd name="T34" fmla="+- 0 3073 3030"/>
                <a:gd name="T35" fmla="*/ 3073 h 44"/>
                <a:gd name="T36" fmla="+- 0 6503 6481"/>
                <a:gd name="T37" fmla="*/ T36 w 45"/>
                <a:gd name="T38" fmla="+- 0 3073 3030"/>
                <a:gd name="T39" fmla="*/ 3073 h 44"/>
                <a:gd name="T40" fmla="+- 0 6516 6481"/>
                <a:gd name="T41" fmla="*/ T40 w 45"/>
                <a:gd name="T42" fmla="+- 0 3073 3030"/>
                <a:gd name="T43" fmla="*/ 3073 h 44"/>
                <a:gd name="T44" fmla="+- 0 6525 6481"/>
                <a:gd name="T45" fmla="*/ T44 w 45"/>
                <a:gd name="T46" fmla="+- 0 3064 3030"/>
                <a:gd name="T47" fmla="*/ 3064 h 44"/>
                <a:gd name="T48" fmla="+- 0 6525 6481"/>
                <a:gd name="T49" fmla="*/ T48 w 45"/>
                <a:gd name="T50" fmla="+- 0 3052 3030"/>
                <a:gd name="T51" fmla="*/ 305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8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7" name="docshape304"/>
            <p:cNvSpPr>
              <a:spLocks/>
            </p:cNvSpPr>
            <p:nvPr/>
          </p:nvSpPr>
          <p:spPr bwMode="auto">
            <a:xfrm>
              <a:off x="5900" y="3029"/>
              <a:ext cx="45" cy="44"/>
            </a:xfrm>
            <a:custGeom>
              <a:avLst/>
              <a:gdLst>
                <a:gd name="T0" fmla="+- 0 5936 5901"/>
                <a:gd name="T1" fmla="*/ T0 w 45"/>
                <a:gd name="T2" fmla="+- 0 3030 3030"/>
                <a:gd name="T3" fmla="*/ 3030 h 44"/>
                <a:gd name="T4" fmla="+- 0 5910 5901"/>
                <a:gd name="T5" fmla="*/ T4 w 45"/>
                <a:gd name="T6" fmla="+- 0 3030 3030"/>
                <a:gd name="T7" fmla="*/ 3030 h 44"/>
                <a:gd name="T8" fmla="+- 0 5901 5901"/>
                <a:gd name="T9" fmla="*/ T8 w 45"/>
                <a:gd name="T10" fmla="+- 0 3039 3030"/>
                <a:gd name="T11" fmla="*/ 3039 h 44"/>
                <a:gd name="T12" fmla="+- 0 5901 5901"/>
                <a:gd name="T13" fmla="*/ T12 w 45"/>
                <a:gd name="T14" fmla="+- 0 3064 3030"/>
                <a:gd name="T15" fmla="*/ 3064 h 44"/>
                <a:gd name="T16" fmla="+- 0 5910 5901"/>
                <a:gd name="T17" fmla="*/ T16 w 45"/>
                <a:gd name="T18" fmla="+- 0 3073 3030"/>
                <a:gd name="T19" fmla="*/ 3073 h 44"/>
                <a:gd name="T20" fmla="+- 0 5936 5901"/>
                <a:gd name="T21" fmla="*/ T20 w 45"/>
                <a:gd name="T22" fmla="+- 0 3073 3030"/>
                <a:gd name="T23" fmla="*/ 3073 h 44"/>
                <a:gd name="T24" fmla="+- 0 5945 5901"/>
                <a:gd name="T25" fmla="*/ T24 w 45"/>
                <a:gd name="T26" fmla="+- 0 3064 3030"/>
                <a:gd name="T27" fmla="*/ 3064 h 44"/>
                <a:gd name="T28" fmla="+- 0 5945 5901"/>
                <a:gd name="T29" fmla="*/ T28 w 45"/>
                <a:gd name="T30" fmla="+- 0 3052 3030"/>
                <a:gd name="T31" fmla="*/ 3052 h 44"/>
                <a:gd name="T32" fmla="+- 0 5945 5901"/>
                <a:gd name="T33" fmla="*/ T32 w 45"/>
                <a:gd name="T34" fmla="+- 0 3039 3030"/>
                <a:gd name="T35" fmla="*/ 3039 h 44"/>
                <a:gd name="T36" fmla="+- 0 5936 5901"/>
                <a:gd name="T37" fmla="*/ T36 w 45"/>
                <a:gd name="T38" fmla="+- 0 3030 3030"/>
                <a:gd name="T39" fmla="*/ 303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8" name="docshape305"/>
            <p:cNvSpPr>
              <a:spLocks/>
            </p:cNvSpPr>
            <p:nvPr/>
          </p:nvSpPr>
          <p:spPr bwMode="auto">
            <a:xfrm>
              <a:off x="5900" y="3029"/>
              <a:ext cx="45" cy="44"/>
            </a:xfrm>
            <a:custGeom>
              <a:avLst/>
              <a:gdLst>
                <a:gd name="T0" fmla="+- 0 5945 5901"/>
                <a:gd name="T1" fmla="*/ T0 w 45"/>
                <a:gd name="T2" fmla="+- 0 3052 3030"/>
                <a:gd name="T3" fmla="*/ 3052 h 44"/>
                <a:gd name="T4" fmla="+- 0 5945 5901"/>
                <a:gd name="T5" fmla="*/ T4 w 45"/>
                <a:gd name="T6" fmla="+- 0 3039 3030"/>
                <a:gd name="T7" fmla="*/ 3039 h 44"/>
                <a:gd name="T8" fmla="+- 0 5936 5901"/>
                <a:gd name="T9" fmla="*/ T8 w 45"/>
                <a:gd name="T10" fmla="+- 0 3030 3030"/>
                <a:gd name="T11" fmla="*/ 3030 h 44"/>
                <a:gd name="T12" fmla="+- 0 5923 5901"/>
                <a:gd name="T13" fmla="*/ T12 w 45"/>
                <a:gd name="T14" fmla="+- 0 3030 3030"/>
                <a:gd name="T15" fmla="*/ 3030 h 44"/>
                <a:gd name="T16" fmla="+- 0 5910 5901"/>
                <a:gd name="T17" fmla="*/ T16 w 45"/>
                <a:gd name="T18" fmla="+- 0 3030 3030"/>
                <a:gd name="T19" fmla="*/ 3030 h 44"/>
                <a:gd name="T20" fmla="+- 0 5901 5901"/>
                <a:gd name="T21" fmla="*/ T20 w 45"/>
                <a:gd name="T22" fmla="+- 0 3039 3030"/>
                <a:gd name="T23" fmla="*/ 3039 h 44"/>
                <a:gd name="T24" fmla="+- 0 5901 5901"/>
                <a:gd name="T25" fmla="*/ T24 w 45"/>
                <a:gd name="T26" fmla="+- 0 3052 3030"/>
                <a:gd name="T27" fmla="*/ 3052 h 44"/>
                <a:gd name="T28" fmla="+- 0 5901 5901"/>
                <a:gd name="T29" fmla="*/ T28 w 45"/>
                <a:gd name="T30" fmla="+- 0 3064 3030"/>
                <a:gd name="T31" fmla="*/ 3064 h 44"/>
                <a:gd name="T32" fmla="+- 0 5910 5901"/>
                <a:gd name="T33" fmla="*/ T32 w 45"/>
                <a:gd name="T34" fmla="+- 0 3073 3030"/>
                <a:gd name="T35" fmla="*/ 3073 h 44"/>
                <a:gd name="T36" fmla="+- 0 5923 5901"/>
                <a:gd name="T37" fmla="*/ T36 w 45"/>
                <a:gd name="T38" fmla="+- 0 3073 3030"/>
                <a:gd name="T39" fmla="*/ 3073 h 44"/>
                <a:gd name="T40" fmla="+- 0 5936 5901"/>
                <a:gd name="T41" fmla="*/ T40 w 45"/>
                <a:gd name="T42" fmla="+- 0 3073 3030"/>
                <a:gd name="T43" fmla="*/ 3073 h 44"/>
                <a:gd name="T44" fmla="+- 0 5945 5901"/>
                <a:gd name="T45" fmla="*/ T44 w 45"/>
                <a:gd name="T46" fmla="+- 0 3064 3030"/>
                <a:gd name="T47" fmla="*/ 3064 h 44"/>
                <a:gd name="T48" fmla="+- 0 5945 5901"/>
                <a:gd name="T49" fmla="*/ T48 w 45"/>
                <a:gd name="T50" fmla="+- 0 3052 3030"/>
                <a:gd name="T51" fmla="*/ 305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9" name="docshape306"/>
            <p:cNvSpPr>
              <a:spLocks/>
            </p:cNvSpPr>
            <p:nvPr/>
          </p:nvSpPr>
          <p:spPr bwMode="auto">
            <a:xfrm>
              <a:off x="6020" y="3149"/>
              <a:ext cx="45" cy="44"/>
            </a:xfrm>
            <a:custGeom>
              <a:avLst/>
              <a:gdLst>
                <a:gd name="T0" fmla="+- 0 6056 6021"/>
                <a:gd name="T1" fmla="*/ T0 w 45"/>
                <a:gd name="T2" fmla="+- 0 3150 3150"/>
                <a:gd name="T3" fmla="*/ 3150 h 44"/>
                <a:gd name="T4" fmla="+- 0 6030 6021"/>
                <a:gd name="T5" fmla="*/ T4 w 45"/>
                <a:gd name="T6" fmla="+- 0 3150 3150"/>
                <a:gd name="T7" fmla="*/ 3150 h 44"/>
                <a:gd name="T8" fmla="+- 0 6021 6021"/>
                <a:gd name="T9" fmla="*/ T8 w 45"/>
                <a:gd name="T10" fmla="+- 0 3159 3150"/>
                <a:gd name="T11" fmla="*/ 3159 h 44"/>
                <a:gd name="T12" fmla="+- 0 6021 6021"/>
                <a:gd name="T13" fmla="*/ T12 w 45"/>
                <a:gd name="T14" fmla="+- 0 3184 3150"/>
                <a:gd name="T15" fmla="*/ 3184 h 44"/>
                <a:gd name="T16" fmla="+- 0 6030 6021"/>
                <a:gd name="T17" fmla="*/ T16 w 45"/>
                <a:gd name="T18" fmla="+- 0 3193 3150"/>
                <a:gd name="T19" fmla="*/ 3193 h 44"/>
                <a:gd name="T20" fmla="+- 0 6056 6021"/>
                <a:gd name="T21" fmla="*/ T20 w 45"/>
                <a:gd name="T22" fmla="+- 0 3193 3150"/>
                <a:gd name="T23" fmla="*/ 3193 h 44"/>
                <a:gd name="T24" fmla="+- 0 6065 6021"/>
                <a:gd name="T25" fmla="*/ T24 w 45"/>
                <a:gd name="T26" fmla="+- 0 3184 3150"/>
                <a:gd name="T27" fmla="*/ 3184 h 44"/>
                <a:gd name="T28" fmla="+- 0 6065 6021"/>
                <a:gd name="T29" fmla="*/ T28 w 45"/>
                <a:gd name="T30" fmla="+- 0 3172 3150"/>
                <a:gd name="T31" fmla="*/ 3172 h 44"/>
                <a:gd name="T32" fmla="+- 0 6065 6021"/>
                <a:gd name="T33" fmla="*/ T32 w 45"/>
                <a:gd name="T34" fmla="+- 0 3159 3150"/>
                <a:gd name="T35" fmla="*/ 3159 h 44"/>
                <a:gd name="T36" fmla="+- 0 6056 6021"/>
                <a:gd name="T37" fmla="*/ T36 w 45"/>
                <a:gd name="T38" fmla="+- 0 3150 3150"/>
                <a:gd name="T39" fmla="*/ 315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0" name="docshape307"/>
            <p:cNvSpPr>
              <a:spLocks/>
            </p:cNvSpPr>
            <p:nvPr/>
          </p:nvSpPr>
          <p:spPr bwMode="auto">
            <a:xfrm>
              <a:off x="6020" y="3149"/>
              <a:ext cx="45" cy="44"/>
            </a:xfrm>
            <a:custGeom>
              <a:avLst/>
              <a:gdLst>
                <a:gd name="T0" fmla="+- 0 6065 6021"/>
                <a:gd name="T1" fmla="*/ T0 w 45"/>
                <a:gd name="T2" fmla="+- 0 3172 3150"/>
                <a:gd name="T3" fmla="*/ 3172 h 44"/>
                <a:gd name="T4" fmla="+- 0 6065 6021"/>
                <a:gd name="T5" fmla="*/ T4 w 45"/>
                <a:gd name="T6" fmla="+- 0 3159 3150"/>
                <a:gd name="T7" fmla="*/ 3159 h 44"/>
                <a:gd name="T8" fmla="+- 0 6056 6021"/>
                <a:gd name="T9" fmla="*/ T8 w 45"/>
                <a:gd name="T10" fmla="+- 0 3150 3150"/>
                <a:gd name="T11" fmla="*/ 3150 h 44"/>
                <a:gd name="T12" fmla="+- 0 6043 6021"/>
                <a:gd name="T13" fmla="*/ T12 w 45"/>
                <a:gd name="T14" fmla="+- 0 3150 3150"/>
                <a:gd name="T15" fmla="*/ 3150 h 44"/>
                <a:gd name="T16" fmla="+- 0 6030 6021"/>
                <a:gd name="T17" fmla="*/ T16 w 45"/>
                <a:gd name="T18" fmla="+- 0 3150 3150"/>
                <a:gd name="T19" fmla="*/ 3150 h 44"/>
                <a:gd name="T20" fmla="+- 0 6021 6021"/>
                <a:gd name="T21" fmla="*/ T20 w 45"/>
                <a:gd name="T22" fmla="+- 0 3159 3150"/>
                <a:gd name="T23" fmla="*/ 3159 h 44"/>
                <a:gd name="T24" fmla="+- 0 6021 6021"/>
                <a:gd name="T25" fmla="*/ T24 w 45"/>
                <a:gd name="T26" fmla="+- 0 3172 3150"/>
                <a:gd name="T27" fmla="*/ 3172 h 44"/>
                <a:gd name="T28" fmla="+- 0 6021 6021"/>
                <a:gd name="T29" fmla="*/ T28 w 45"/>
                <a:gd name="T30" fmla="+- 0 3184 3150"/>
                <a:gd name="T31" fmla="*/ 3184 h 44"/>
                <a:gd name="T32" fmla="+- 0 6030 6021"/>
                <a:gd name="T33" fmla="*/ T32 w 45"/>
                <a:gd name="T34" fmla="+- 0 3193 3150"/>
                <a:gd name="T35" fmla="*/ 3193 h 44"/>
                <a:gd name="T36" fmla="+- 0 6043 6021"/>
                <a:gd name="T37" fmla="*/ T36 w 45"/>
                <a:gd name="T38" fmla="+- 0 3193 3150"/>
                <a:gd name="T39" fmla="*/ 3193 h 44"/>
                <a:gd name="T40" fmla="+- 0 6056 6021"/>
                <a:gd name="T41" fmla="*/ T40 w 45"/>
                <a:gd name="T42" fmla="+- 0 3193 3150"/>
                <a:gd name="T43" fmla="*/ 3193 h 44"/>
                <a:gd name="T44" fmla="+- 0 6065 6021"/>
                <a:gd name="T45" fmla="*/ T44 w 45"/>
                <a:gd name="T46" fmla="+- 0 3184 3150"/>
                <a:gd name="T47" fmla="*/ 3184 h 44"/>
                <a:gd name="T48" fmla="+- 0 6065 6021"/>
                <a:gd name="T49" fmla="*/ T48 w 45"/>
                <a:gd name="T50" fmla="+- 0 3172 3150"/>
                <a:gd name="T51" fmla="*/ 317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1" name="docshape308"/>
            <p:cNvSpPr>
              <a:spLocks/>
            </p:cNvSpPr>
            <p:nvPr/>
          </p:nvSpPr>
          <p:spPr bwMode="auto">
            <a:xfrm>
              <a:off x="6380" y="3149"/>
              <a:ext cx="45" cy="44"/>
            </a:xfrm>
            <a:custGeom>
              <a:avLst/>
              <a:gdLst>
                <a:gd name="T0" fmla="+- 0 6416 6381"/>
                <a:gd name="T1" fmla="*/ T0 w 45"/>
                <a:gd name="T2" fmla="+- 0 3150 3150"/>
                <a:gd name="T3" fmla="*/ 3150 h 44"/>
                <a:gd name="T4" fmla="+- 0 6390 6381"/>
                <a:gd name="T5" fmla="*/ T4 w 45"/>
                <a:gd name="T6" fmla="+- 0 3150 3150"/>
                <a:gd name="T7" fmla="*/ 3150 h 44"/>
                <a:gd name="T8" fmla="+- 0 6381 6381"/>
                <a:gd name="T9" fmla="*/ T8 w 45"/>
                <a:gd name="T10" fmla="+- 0 3159 3150"/>
                <a:gd name="T11" fmla="*/ 3159 h 44"/>
                <a:gd name="T12" fmla="+- 0 6381 6381"/>
                <a:gd name="T13" fmla="*/ T12 w 45"/>
                <a:gd name="T14" fmla="+- 0 3184 3150"/>
                <a:gd name="T15" fmla="*/ 3184 h 44"/>
                <a:gd name="T16" fmla="+- 0 6390 6381"/>
                <a:gd name="T17" fmla="*/ T16 w 45"/>
                <a:gd name="T18" fmla="+- 0 3193 3150"/>
                <a:gd name="T19" fmla="*/ 3193 h 44"/>
                <a:gd name="T20" fmla="+- 0 6416 6381"/>
                <a:gd name="T21" fmla="*/ T20 w 45"/>
                <a:gd name="T22" fmla="+- 0 3193 3150"/>
                <a:gd name="T23" fmla="*/ 3193 h 44"/>
                <a:gd name="T24" fmla="+- 0 6425 6381"/>
                <a:gd name="T25" fmla="*/ T24 w 45"/>
                <a:gd name="T26" fmla="+- 0 3184 3150"/>
                <a:gd name="T27" fmla="*/ 3184 h 44"/>
                <a:gd name="T28" fmla="+- 0 6425 6381"/>
                <a:gd name="T29" fmla="*/ T28 w 45"/>
                <a:gd name="T30" fmla="+- 0 3172 3150"/>
                <a:gd name="T31" fmla="*/ 3172 h 44"/>
                <a:gd name="T32" fmla="+- 0 6425 6381"/>
                <a:gd name="T33" fmla="*/ T32 w 45"/>
                <a:gd name="T34" fmla="+- 0 3159 3150"/>
                <a:gd name="T35" fmla="*/ 3159 h 44"/>
                <a:gd name="T36" fmla="+- 0 6416 6381"/>
                <a:gd name="T37" fmla="*/ T36 w 45"/>
                <a:gd name="T38" fmla="+- 0 3150 3150"/>
                <a:gd name="T39" fmla="*/ 315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2" name="docshape309"/>
            <p:cNvSpPr>
              <a:spLocks/>
            </p:cNvSpPr>
            <p:nvPr/>
          </p:nvSpPr>
          <p:spPr bwMode="auto">
            <a:xfrm>
              <a:off x="6380" y="3149"/>
              <a:ext cx="45" cy="44"/>
            </a:xfrm>
            <a:custGeom>
              <a:avLst/>
              <a:gdLst>
                <a:gd name="T0" fmla="+- 0 6425 6381"/>
                <a:gd name="T1" fmla="*/ T0 w 45"/>
                <a:gd name="T2" fmla="+- 0 3172 3150"/>
                <a:gd name="T3" fmla="*/ 3172 h 44"/>
                <a:gd name="T4" fmla="+- 0 6425 6381"/>
                <a:gd name="T5" fmla="*/ T4 w 45"/>
                <a:gd name="T6" fmla="+- 0 3159 3150"/>
                <a:gd name="T7" fmla="*/ 3159 h 44"/>
                <a:gd name="T8" fmla="+- 0 6416 6381"/>
                <a:gd name="T9" fmla="*/ T8 w 45"/>
                <a:gd name="T10" fmla="+- 0 3150 3150"/>
                <a:gd name="T11" fmla="*/ 3150 h 44"/>
                <a:gd name="T12" fmla="+- 0 6403 6381"/>
                <a:gd name="T13" fmla="*/ T12 w 45"/>
                <a:gd name="T14" fmla="+- 0 3150 3150"/>
                <a:gd name="T15" fmla="*/ 3150 h 44"/>
                <a:gd name="T16" fmla="+- 0 6390 6381"/>
                <a:gd name="T17" fmla="*/ T16 w 45"/>
                <a:gd name="T18" fmla="+- 0 3150 3150"/>
                <a:gd name="T19" fmla="*/ 3150 h 44"/>
                <a:gd name="T20" fmla="+- 0 6381 6381"/>
                <a:gd name="T21" fmla="*/ T20 w 45"/>
                <a:gd name="T22" fmla="+- 0 3159 3150"/>
                <a:gd name="T23" fmla="*/ 3159 h 44"/>
                <a:gd name="T24" fmla="+- 0 6381 6381"/>
                <a:gd name="T25" fmla="*/ T24 w 45"/>
                <a:gd name="T26" fmla="+- 0 3172 3150"/>
                <a:gd name="T27" fmla="*/ 3172 h 44"/>
                <a:gd name="T28" fmla="+- 0 6381 6381"/>
                <a:gd name="T29" fmla="*/ T28 w 45"/>
                <a:gd name="T30" fmla="+- 0 3184 3150"/>
                <a:gd name="T31" fmla="*/ 3184 h 44"/>
                <a:gd name="T32" fmla="+- 0 6390 6381"/>
                <a:gd name="T33" fmla="*/ T32 w 45"/>
                <a:gd name="T34" fmla="+- 0 3193 3150"/>
                <a:gd name="T35" fmla="*/ 3193 h 44"/>
                <a:gd name="T36" fmla="+- 0 6403 6381"/>
                <a:gd name="T37" fmla="*/ T36 w 45"/>
                <a:gd name="T38" fmla="+- 0 3193 3150"/>
                <a:gd name="T39" fmla="*/ 3193 h 44"/>
                <a:gd name="T40" fmla="+- 0 6416 6381"/>
                <a:gd name="T41" fmla="*/ T40 w 45"/>
                <a:gd name="T42" fmla="+- 0 3193 3150"/>
                <a:gd name="T43" fmla="*/ 3193 h 44"/>
                <a:gd name="T44" fmla="+- 0 6425 6381"/>
                <a:gd name="T45" fmla="*/ T44 w 45"/>
                <a:gd name="T46" fmla="+- 0 3184 3150"/>
                <a:gd name="T47" fmla="*/ 3184 h 44"/>
                <a:gd name="T48" fmla="+- 0 6425 6381"/>
                <a:gd name="T49" fmla="*/ T48 w 45"/>
                <a:gd name="T50" fmla="+- 0 3172 3150"/>
                <a:gd name="T51" fmla="*/ 317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3" name="docshape310"/>
            <p:cNvSpPr>
              <a:spLocks/>
            </p:cNvSpPr>
            <p:nvPr/>
          </p:nvSpPr>
          <p:spPr bwMode="auto">
            <a:xfrm>
              <a:off x="6200" y="3009"/>
              <a:ext cx="45" cy="44"/>
            </a:xfrm>
            <a:custGeom>
              <a:avLst/>
              <a:gdLst>
                <a:gd name="T0" fmla="+- 0 6236 6201"/>
                <a:gd name="T1" fmla="*/ T0 w 45"/>
                <a:gd name="T2" fmla="+- 0 3010 3010"/>
                <a:gd name="T3" fmla="*/ 3010 h 44"/>
                <a:gd name="T4" fmla="+- 0 6210 6201"/>
                <a:gd name="T5" fmla="*/ T4 w 45"/>
                <a:gd name="T6" fmla="+- 0 3010 3010"/>
                <a:gd name="T7" fmla="*/ 3010 h 44"/>
                <a:gd name="T8" fmla="+- 0 6201 6201"/>
                <a:gd name="T9" fmla="*/ T8 w 45"/>
                <a:gd name="T10" fmla="+- 0 3019 3010"/>
                <a:gd name="T11" fmla="*/ 3019 h 44"/>
                <a:gd name="T12" fmla="+- 0 6201 6201"/>
                <a:gd name="T13" fmla="*/ T12 w 45"/>
                <a:gd name="T14" fmla="+- 0 3044 3010"/>
                <a:gd name="T15" fmla="*/ 3044 h 44"/>
                <a:gd name="T16" fmla="+- 0 6210 6201"/>
                <a:gd name="T17" fmla="*/ T16 w 45"/>
                <a:gd name="T18" fmla="+- 0 3053 3010"/>
                <a:gd name="T19" fmla="*/ 3053 h 44"/>
                <a:gd name="T20" fmla="+- 0 6236 6201"/>
                <a:gd name="T21" fmla="*/ T20 w 45"/>
                <a:gd name="T22" fmla="+- 0 3053 3010"/>
                <a:gd name="T23" fmla="*/ 3053 h 44"/>
                <a:gd name="T24" fmla="+- 0 6245 6201"/>
                <a:gd name="T25" fmla="*/ T24 w 45"/>
                <a:gd name="T26" fmla="+- 0 3044 3010"/>
                <a:gd name="T27" fmla="*/ 3044 h 44"/>
                <a:gd name="T28" fmla="+- 0 6245 6201"/>
                <a:gd name="T29" fmla="*/ T28 w 45"/>
                <a:gd name="T30" fmla="+- 0 3032 3010"/>
                <a:gd name="T31" fmla="*/ 3032 h 44"/>
                <a:gd name="T32" fmla="+- 0 6245 6201"/>
                <a:gd name="T33" fmla="*/ T32 w 45"/>
                <a:gd name="T34" fmla="+- 0 3019 3010"/>
                <a:gd name="T35" fmla="*/ 3019 h 44"/>
                <a:gd name="T36" fmla="+- 0 6236 6201"/>
                <a:gd name="T37" fmla="*/ T36 w 45"/>
                <a:gd name="T38" fmla="+- 0 3010 3010"/>
                <a:gd name="T39" fmla="*/ 301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5" h="44">
                  <a:moveTo>
                    <a:pt x="35" y="0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lnTo>
                    <a:pt x="44" y="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4" name="docshape311"/>
            <p:cNvSpPr>
              <a:spLocks/>
            </p:cNvSpPr>
            <p:nvPr/>
          </p:nvSpPr>
          <p:spPr bwMode="auto">
            <a:xfrm>
              <a:off x="6200" y="3009"/>
              <a:ext cx="45" cy="44"/>
            </a:xfrm>
            <a:custGeom>
              <a:avLst/>
              <a:gdLst>
                <a:gd name="T0" fmla="+- 0 6245 6201"/>
                <a:gd name="T1" fmla="*/ T0 w 45"/>
                <a:gd name="T2" fmla="+- 0 3032 3010"/>
                <a:gd name="T3" fmla="*/ 3032 h 44"/>
                <a:gd name="T4" fmla="+- 0 6245 6201"/>
                <a:gd name="T5" fmla="*/ T4 w 45"/>
                <a:gd name="T6" fmla="+- 0 3019 3010"/>
                <a:gd name="T7" fmla="*/ 3019 h 44"/>
                <a:gd name="T8" fmla="+- 0 6236 6201"/>
                <a:gd name="T9" fmla="*/ T8 w 45"/>
                <a:gd name="T10" fmla="+- 0 3010 3010"/>
                <a:gd name="T11" fmla="*/ 3010 h 44"/>
                <a:gd name="T12" fmla="+- 0 6223 6201"/>
                <a:gd name="T13" fmla="*/ T12 w 45"/>
                <a:gd name="T14" fmla="+- 0 3010 3010"/>
                <a:gd name="T15" fmla="*/ 3010 h 44"/>
                <a:gd name="T16" fmla="+- 0 6210 6201"/>
                <a:gd name="T17" fmla="*/ T16 w 45"/>
                <a:gd name="T18" fmla="+- 0 3010 3010"/>
                <a:gd name="T19" fmla="*/ 3010 h 44"/>
                <a:gd name="T20" fmla="+- 0 6201 6201"/>
                <a:gd name="T21" fmla="*/ T20 w 45"/>
                <a:gd name="T22" fmla="+- 0 3019 3010"/>
                <a:gd name="T23" fmla="*/ 3019 h 44"/>
                <a:gd name="T24" fmla="+- 0 6201 6201"/>
                <a:gd name="T25" fmla="*/ T24 w 45"/>
                <a:gd name="T26" fmla="+- 0 3032 3010"/>
                <a:gd name="T27" fmla="*/ 3032 h 44"/>
                <a:gd name="T28" fmla="+- 0 6201 6201"/>
                <a:gd name="T29" fmla="*/ T28 w 45"/>
                <a:gd name="T30" fmla="+- 0 3044 3010"/>
                <a:gd name="T31" fmla="*/ 3044 h 44"/>
                <a:gd name="T32" fmla="+- 0 6210 6201"/>
                <a:gd name="T33" fmla="*/ T32 w 45"/>
                <a:gd name="T34" fmla="+- 0 3053 3010"/>
                <a:gd name="T35" fmla="*/ 3053 h 44"/>
                <a:gd name="T36" fmla="+- 0 6223 6201"/>
                <a:gd name="T37" fmla="*/ T36 w 45"/>
                <a:gd name="T38" fmla="+- 0 3053 3010"/>
                <a:gd name="T39" fmla="*/ 3053 h 44"/>
                <a:gd name="T40" fmla="+- 0 6236 6201"/>
                <a:gd name="T41" fmla="*/ T40 w 45"/>
                <a:gd name="T42" fmla="+- 0 3053 3010"/>
                <a:gd name="T43" fmla="*/ 3053 h 44"/>
                <a:gd name="T44" fmla="+- 0 6245 6201"/>
                <a:gd name="T45" fmla="*/ T44 w 45"/>
                <a:gd name="T46" fmla="+- 0 3044 3010"/>
                <a:gd name="T47" fmla="*/ 3044 h 44"/>
                <a:gd name="T48" fmla="+- 0 6245 6201"/>
                <a:gd name="T49" fmla="*/ T48 w 45"/>
                <a:gd name="T50" fmla="+- 0 3032 3010"/>
                <a:gd name="T51" fmla="*/ 3032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5" h="44">
                  <a:moveTo>
                    <a:pt x="44" y="22"/>
                  </a:moveTo>
                  <a:lnTo>
                    <a:pt x="44" y="9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5" name="docshape312"/>
            <p:cNvSpPr>
              <a:spLocks/>
            </p:cNvSpPr>
            <p:nvPr/>
          </p:nvSpPr>
          <p:spPr bwMode="auto">
            <a:xfrm>
              <a:off x="5035" y="3665"/>
              <a:ext cx="44" cy="44"/>
            </a:xfrm>
            <a:custGeom>
              <a:avLst/>
              <a:gdLst>
                <a:gd name="T0" fmla="+- 0 5070 5035"/>
                <a:gd name="T1" fmla="*/ T0 w 44"/>
                <a:gd name="T2" fmla="+- 0 3666 3666"/>
                <a:gd name="T3" fmla="*/ 3666 h 44"/>
                <a:gd name="T4" fmla="+- 0 5044 5035"/>
                <a:gd name="T5" fmla="*/ T4 w 44"/>
                <a:gd name="T6" fmla="+- 0 3666 3666"/>
                <a:gd name="T7" fmla="*/ 3666 h 44"/>
                <a:gd name="T8" fmla="+- 0 5035 5035"/>
                <a:gd name="T9" fmla="*/ T8 w 44"/>
                <a:gd name="T10" fmla="+- 0 3674 3666"/>
                <a:gd name="T11" fmla="*/ 3674 h 44"/>
                <a:gd name="T12" fmla="+- 0 5035 5035"/>
                <a:gd name="T13" fmla="*/ T12 w 44"/>
                <a:gd name="T14" fmla="+- 0 3700 3666"/>
                <a:gd name="T15" fmla="*/ 3700 h 44"/>
                <a:gd name="T16" fmla="+- 0 5044 5035"/>
                <a:gd name="T17" fmla="*/ T16 w 44"/>
                <a:gd name="T18" fmla="+- 0 3709 3666"/>
                <a:gd name="T19" fmla="*/ 3709 h 44"/>
                <a:gd name="T20" fmla="+- 0 5070 5035"/>
                <a:gd name="T21" fmla="*/ T20 w 44"/>
                <a:gd name="T22" fmla="+- 0 3709 3666"/>
                <a:gd name="T23" fmla="*/ 3709 h 44"/>
                <a:gd name="T24" fmla="+- 0 5079 5035"/>
                <a:gd name="T25" fmla="*/ T24 w 44"/>
                <a:gd name="T26" fmla="+- 0 3700 3666"/>
                <a:gd name="T27" fmla="*/ 3700 h 44"/>
                <a:gd name="T28" fmla="+- 0 5079 5035"/>
                <a:gd name="T29" fmla="*/ T28 w 44"/>
                <a:gd name="T30" fmla="+- 0 3687 3666"/>
                <a:gd name="T31" fmla="*/ 3687 h 44"/>
                <a:gd name="T32" fmla="+- 0 5079 5035"/>
                <a:gd name="T33" fmla="*/ T32 w 44"/>
                <a:gd name="T34" fmla="+- 0 3674 3666"/>
                <a:gd name="T35" fmla="*/ 3674 h 44"/>
                <a:gd name="T36" fmla="+- 0 5070 5035"/>
                <a:gd name="T37" fmla="*/ T36 w 44"/>
                <a:gd name="T38" fmla="+- 0 3666 3666"/>
                <a:gd name="T39" fmla="*/ 3666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5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lnTo>
                    <a:pt x="44" y="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6" name="docshape313"/>
            <p:cNvSpPr>
              <a:spLocks/>
            </p:cNvSpPr>
            <p:nvPr/>
          </p:nvSpPr>
          <p:spPr bwMode="auto">
            <a:xfrm>
              <a:off x="5035" y="3665"/>
              <a:ext cx="44" cy="44"/>
            </a:xfrm>
            <a:custGeom>
              <a:avLst/>
              <a:gdLst>
                <a:gd name="T0" fmla="+- 0 5079 5035"/>
                <a:gd name="T1" fmla="*/ T0 w 44"/>
                <a:gd name="T2" fmla="+- 0 3687 3666"/>
                <a:gd name="T3" fmla="*/ 3687 h 44"/>
                <a:gd name="T4" fmla="+- 0 5079 5035"/>
                <a:gd name="T5" fmla="*/ T4 w 44"/>
                <a:gd name="T6" fmla="+- 0 3674 3666"/>
                <a:gd name="T7" fmla="*/ 3674 h 44"/>
                <a:gd name="T8" fmla="+- 0 5070 5035"/>
                <a:gd name="T9" fmla="*/ T8 w 44"/>
                <a:gd name="T10" fmla="+- 0 3666 3666"/>
                <a:gd name="T11" fmla="*/ 3666 h 44"/>
                <a:gd name="T12" fmla="+- 0 5057 5035"/>
                <a:gd name="T13" fmla="*/ T12 w 44"/>
                <a:gd name="T14" fmla="+- 0 3666 3666"/>
                <a:gd name="T15" fmla="*/ 3666 h 44"/>
                <a:gd name="T16" fmla="+- 0 5044 5035"/>
                <a:gd name="T17" fmla="*/ T16 w 44"/>
                <a:gd name="T18" fmla="+- 0 3666 3666"/>
                <a:gd name="T19" fmla="*/ 3666 h 44"/>
                <a:gd name="T20" fmla="+- 0 5035 5035"/>
                <a:gd name="T21" fmla="*/ T20 w 44"/>
                <a:gd name="T22" fmla="+- 0 3674 3666"/>
                <a:gd name="T23" fmla="*/ 3674 h 44"/>
                <a:gd name="T24" fmla="+- 0 5035 5035"/>
                <a:gd name="T25" fmla="*/ T24 w 44"/>
                <a:gd name="T26" fmla="+- 0 3687 3666"/>
                <a:gd name="T27" fmla="*/ 3687 h 44"/>
                <a:gd name="T28" fmla="+- 0 5035 5035"/>
                <a:gd name="T29" fmla="*/ T28 w 44"/>
                <a:gd name="T30" fmla="+- 0 3700 3666"/>
                <a:gd name="T31" fmla="*/ 3700 h 44"/>
                <a:gd name="T32" fmla="+- 0 5044 5035"/>
                <a:gd name="T33" fmla="*/ T32 w 44"/>
                <a:gd name="T34" fmla="+- 0 3709 3666"/>
                <a:gd name="T35" fmla="*/ 3709 h 44"/>
                <a:gd name="T36" fmla="+- 0 5057 5035"/>
                <a:gd name="T37" fmla="*/ T36 w 44"/>
                <a:gd name="T38" fmla="+- 0 3709 3666"/>
                <a:gd name="T39" fmla="*/ 3709 h 44"/>
                <a:gd name="T40" fmla="+- 0 5070 5035"/>
                <a:gd name="T41" fmla="*/ T40 w 44"/>
                <a:gd name="T42" fmla="+- 0 3709 3666"/>
                <a:gd name="T43" fmla="*/ 3709 h 44"/>
                <a:gd name="T44" fmla="+- 0 5079 5035"/>
                <a:gd name="T45" fmla="*/ T44 w 44"/>
                <a:gd name="T46" fmla="+- 0 3700 3666"/>
                <a:gd name="T47" fmla="*/ 3700 h 44"/>
                <a:gd name="T48" fmla="+- 0 5079 5035"/>
                <a:gd name="T49" fmla="*/ T48 w 44"/>
                <a:gd name="T50" fmla="+- 0 3687 3666"/>
                <a:gd name="T51" fmla="*/ 3687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4" y="21"/>
                  </a:moveTo>
                  <a:lnTo>
                    <a:pt x="44" y="8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9" y="0"/>
                  </a:lnTo>
                  <a:lnTo>
                    <a:pt x="0" y="8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9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4" y="34"/>
                  </a:lnTo>
                  <a:lnTo>
                    <a:pt x="44" y="21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7" name="docshape314"/>
            <p:cNvSpPr>
              <a:spLocks/>
            </p:cNvSpPr>
            <p:nvPr/>
          </p:nvSpPr>
          <p:spPr bwMode="auto">
            <a:xfrm>
              <a:off x="6518" y="3648"/>
              <a:ext cx="44" cy="44"/>
            </a:xfrm>
            <a:custGeom>
              <a:avLst/>
              <a:gdLst>
                <a:gd name="T0" fmla="+- 0 6553 6519"/>
                <a:gd name="T1" fmla="*/ T0 w 44"/>
                <a:gd name="T2" fmla="+- 0 3648 3648"/>
                <a:gd name="T3" fmla="*/ 3648 h 44"/>
                <a:gd name="T4" fmla="+- 0 6527 6519"/>
                <a:gd name="T5" fmla="*/ T4 w 44"/>
                <a:gd name="T6" fmla="+- 0 3648 3648"/>
                <a:gd name="T7" fmla="*/ 3648 h 44"/>
                <a:gd name="T8" fmla="+- 0 6519 6519"/>
                <a:gd name="T9" fmla="*/ T8 w 44"/>
                <a:gd name="T10" fmla="+- 0 3657 3648"/>
                <a:gd name="T11" fmla="*/ 3657 h 44"/>
                <a:gd name="T12" fmla="+- 0 6519 6519"/>
                <a:gd name="T13" fmla="*/ T12 w 44"/>
                <a:gd name="T14" fmla="+- 0 3683 3648"/>
                <a:gd name="T15" fmla="*/ 3683 h 44"/>
                <a:gd name="T16" fmla="+- 0 6527 6519"/>
                <a:gd name="T17" fmla="*/ T16 w 44"/>
                <a:gd name="T18" fmla="+- 0 3692 3648"/>
                <a:gd name="T19" fmla="*/ 3692 h 44"/>
                <a:gd name="T20" fmla="+- 0 6553 6519"/>
                <a:gd name="T21" fmla="*/ T20 w 44"/>
                <a:gd name="T22" fmla="+- 0 3692 3648"/>
                <a:gd name="T23" fmla="*/ 3692 h 44"/>
                <a:gd name="T24" fmla="+- 0 6562 6519"/>
                <a:gd name="T25" fmla="*/ T24 w 44"/>
                <a:gd name="T26" fmla="+- 0 3683 3648"/>
                <a:gd name="T27" fmla="*/ 3683 h 44"/>
                <a:gd name="T28" fmla="+- 0 6562 6519"/>
                <a:gd name="T29" fmla="*/ T28 w 44"/>
                <a:gd name="T30" fmla="+- 0 3670 3648"/>
                <a:gd name="T31" fmla="*/ 3670 h 44"/>
                <a:gd name="T32" fmla="+- 0 6562 6519"/>
                <a:gd name="T33" fmla="*/ T32 w 44"/>
                <a:gd name="T34" fmla="+- 0 3657 3648"/>
                <a:gd name="T35" fmla="*/ 3657 h 44"/>
                <a:gd name="T36" fmla="+- 0 6553 6519"/>
                <a:gd name="T37" fmla="*/ T36 w 44"/>
                <a:gd name="T38" fmla="+- 0 3648 3648"/>
                <a:gd name="T39" fmla="*/ 3648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" h="44">
                  <a:moveTo>
                    <a:pt x="34" y="0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lnTo>
                    <a:pt x="43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8" name="docshape315"/>
            <p:cNvSpPr>
              <a:spLocks/>
            </p:cNvSpPr>
            <p:nvPr/>
          </p:nvSpPr>
          <p:spPr bwMode="auto">
            <a:xfrm>
              <a:off x="6518" y="3648"/>
              <a:ext cx="44" cy="44"/>
            </a:xfrm>
            <a:custGeom>
              <a:avLst/>
              <a:gdLst>
                <a:gd name="T0" fmla="+- 0 6562 6519"/>
                <a:gd name="T1" fmla="*/ T0 w 44"/>
                <a:gd name="T2" fmla="+- 0 3670 3648"/>
                <a:gd name="T3" fmla="*/ 3670 h 44"/>
                <a:gd name="T4" fmla="+- 0 6562 6519"/>
                <a:gd name="T5" fmla="*/ T4 w 44"/>
                <a:gd name="T6" fmla="+- 0 3657 3648"/>
                <a:gd name="T7" fmla="*/ 3657 h 44"/>
                <a:gd name="T8" fmla="+- 0 6553 6519"/>
                <a:gd name="T9" fmla="*/ T8 w 44"/>
                <a:gd name="T10" fmla="+- 0 3648 3648"/>
                <a:gd name="T11" fmla="*/ 3648 h 44"/>
                <a:gd name="T12" fmla="+- 0 6540 6519"/>
                <a:gd name="T13" fmla="*/ T12 w 44"/>
                <a:gd name="T14" fmla="+- 0 3648 3648"/>
                <a:gd name="T15" fmla="*/ 3648 h 44"/>
                <a:gd name="T16" fmla="+- 0 6527 6519"/>
                <a:gd name="T17" fmla="*/ T16 w 44"/>
                <a:gd name="T18" fmla="+- 0 3648 3648"/>
                <a:gd name="T19" fmla="*/ 3648 h 44"/>
                <a:gd name="T20" fmla="+- 0 6519 6519"/>
                <a:gd name="T21" fmla="*/ T20 w 44"/>
                <a:gd name="T22" fmla="+- 0 3657 3648"/>
                <a:gd name="T23" fmla="*/ 3657 h 44"/>
                <a:gd name="T24" fmla="+- 0 6519 6519"/>
                <a:gd name="T25" fmla="*/ T24 w 44"/>
                <a:gd name="T26" fmla="+- 0 3670 3648"/>
                <a:gd name="T27" fmla="*/ 3670 h 44"/>
                <a:gd name="T28" fmla="+- 0 6519 6519"/>
                <a:gd name="T29" fmla="*/ T28 w 44"/>
                <a:gd name="T30" fmla="+- 0 3683 3648"/>
                <a:gd name="T31" fmla="*/ 3683 h 44"/>
                <a:gd name="T32" fmla="+- 0 6527 6519"/>
                <a:gd name="T33" fmla="*/ T32 w 44"/>
                <a:gd name="T34" fmla="+- 0 3692 3648"/>
                <a:gd name="T35" fmla="*/ 3692 h 44"/>
                <a:gd name="T36" fmla="+- 0 6540 6519"/>
                <a:gd name="T37" fmla="*/ T36 w 44"/>
                <a:gd name="T38" fmla="+- 0 3692 3648"/>
                <a:gd name="T39" fmla="*/ 3692 h 44"/>
                <a:gd name="T40" fmla="+- 0 6553 6519"/>
                <a:gd name="T41" fmla="*/ T40 w 44"/>
                <a:gd name="T42" fmla="+- 0 3692 3648"/>
                <a:gd name="T43" fmla="*/ 3692 h 44"/>
                <a:gd name="T44" fmla="+- 0 6562 6519"/>
                <a:gd name="T45" fmla="*/ T44 w 44"/>
                <a:gd name="T46" fmla="+- 0 3683 3648"/>
                <a:gd name="T47" fmla="*/ 3683 h 44"/>
                <a:gd name="T48" fmla="+- 0 6562 6519"/>
                <a:gd name="T49" fmla="*/ T48 w 44"/>
                <a:gd name="T50" fmla="+- 0 3670 3648"/>
                <a:gd name="T51" fmla="*/ 3670 h 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44" h="44">
                  <a:moveTo>
                    <a:pt x="43" y="22"/>
                  </a:moveTo>
                  <a:lnTo>
                    <a:pt x="43" y="9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lnTo>
                    <a:pt x="0" y="22"/>
                  </a:lnTo>
                  <a:lnTo>
                    <a:pt x="0" y="35"/>
                  </a:lnTo>
                  <a:lnTo>
                    <a:pt x="8" y="44"/>
                  </a:lnTo>
                  <a:lnTo>
                    <a:pt x="21" y="44"/>
                  </a:lnTo>
                  <a:lnTo>
                    <a:pt x="34" y="44"/>
                  </a:lnTo>
                  <a:lnTo>
                    <a:pt x="43" y="35"/>
                  </a:lnTo>
                  <a:lnTo>
                    <a:pt x="43" y="22"/>
                  </a:lnTo>
                  <a:close/>
                </a:path>
              </a:pathLst>
            </a:custGeom>
            <a:noFill/>
            <a:ln w="2743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9" name="docshape316"/>
            <p:cNvSpPr>
              <a:spLocks/>
            </p:cNvSpPr>
            <p:nvPr/>
          </p:nvSpPr>
          <p:spPr bwMode="auto">
            <a:xfrm>
              <a:off x="4897" y="2894"/>
              <a:ext cx="1775" cy="1728"/>
            </a:xfrm>
            <a:custGeom>
              <a:avLst/>
              <a:gdLst>
                <a:gd name="T0" fmla="+- 0 6672 4897"/>
                <a:gd name="T1" fmla="*/ T0 w 1775"/>
                <a:gd name="T2" fmla="+- 0 2895 2895"/>
                <a:gd name="T3" fmla="*/ 2895 h 1728"/>
                <a:gd name="T4" fmla="+- 0 6672 4897"/>
                <a:gd name="T5" fmla="*/ T4 w 1775"/>
                <a:gd name="T6" fmla="+- 0 4458 2895"/>
                <a:gd name="T7" fmla="*/ 4458 h 1728"/>
                <a:gd name="T8" fmla="+- 0 6658 4897"/>
                <a:gd name="T9" fmla="*/ T8 w 1775"/>
                <a:gd name="T10" fmla="+- 0 4520 2895"/>
                <a:gd name="T11" fmla="*/ 4520 h 1728"/>
                <a:gd name="T12" fmla="+- 0 6622 4897"/>
                <a:gd name="T13" fmla="*/ T12 w 1775"/>
                <a:gd name="T14" fmla="+- 0 4572 2895"/>
                <a:gd name="T15" fmla="*/ 4572 h 1728"/>
                <a:gd name="T16" fmla="+- 0 6569 4897"/>
                <a:gd name="T17" fmla="*/ T16 w 1775"/>
                <a:gd name="T18" fmla="+- 0 4609 2895"/>
                <a:gd name="T19" fmla="*/ 4609 h 1728"/>
                <a:gd name="T20" fmla="+- 0 6508 4897"/>
                <a:gd name="T21" fmla="*/ T20 w 1775"/>
                <a:gd name="T22" fmla="+- 0 4623 2895"/>
                <a:gd name="T23" fmla="*/ 4623 h 1728"/>
                <a:gd name="T24" fmla="+- 0 5061 4897"/>
                <a:gd name="T25" fmla="*/ T24 w 1775"/>
                <a:gd name="T26" fmla="+- 0 4623 2895"/>
                <a:gd name="T27" fmla="*/ 4623 h 1728"/>
                <a:gd name="T28" fmla="+- 0 5000 4897"/>
                <a:gd name="T29" fmla="*/ T28 w 1775"/>
                <a:gd name="T30" fmla="+- 0 4610 2895"/>
                <a:gd name="T31" fmla="*/ 4610 h 1728"/>
                <a:gd name="T32" fmla="+- 0 4948 4897"/>
                <a:gd name="T33" fmla="*/ T32 w 1775"/>
                <a:gd name="T34" fmla="+- 0 4574 2895"/>
                <a:gd name="T35" fmla="*/ 4574 h 1728"/>
                <a:gd name="T36" fmla="+- 0 4911 4897"/>
                <a:gd name="T37" fmla="*/ T36 w 1775"/>
                <a:gd name="T38" fmla="+- 0 4522 2895"/>
                <a:gd name="T39" fmla="*/ 4522 h 1728"/>
                <a:gd name="T40" fmla="+- 0 4897 4897"/>
                <a:gd name="T41" fmla="*/ T40 w 1775"/>
                <a:gd name="T42" fmla="+- 0 4458 2895"/>
                <a:gd name="T43" fmla="*/ 4458 h 1728"/>
                <a:gd name="T44" fmla="+- 0 4897 4897"/>
                <a:gd name="T45" fmla="*/ T44 w 1775"/>
                <a:gd name="T46" fmla="+- 0 2895 2895"/>
                <a:gd name="T47" fmla="*/ 2895 h 17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1775" h="1728">
                  <a:moveTo>
                    <a:pt x="1775" y="0"/>
                  </a:moveTo>
                  <a:lnTo>
                    <a:pt x="1775" y="1563"/>
                  </a:lnTo>
                  <a:lnTo>
                    <a:pt x="1761" y="1625"/>
                  </a:lnTo>
                  <a:lnTo>
                    <a:pt x="1725" y="1677"/>
                  </a:lnTo>
                  <a:lnTo>
                    <a:pt x="1672" y="1714"/>
                  </a:lnTo>
                  <a:lnTo>
                    <a:pt x="1611" y="1728"/>
                  </a:lnTo>
                  <a:lnTo>
                    <a:pt x="164" y="1728"/>
                  </a:lnTo>
                  <a:lnTo>
                    <a:pt x="103" y="1715"/>
                  </a:lnTo>
                  <a:lnTo>
                    <a:pt x="51" y="1679"/>
                  </a:lnTo>
                  <a:lnTo>
                    <a:pt x="14" y="1627"/>
                  </a:lnTo>
                  <a:lnTo>
                    <a:pt x="0" y="1563"/>
                  </a:lnTo>
                  <a:lnTo>
                    <a:pt x="0" y="0"/>
                  </a:lnTo>
                </a:path>
              </a:pathLst>
            </a:custGeom>
            <a:noFill/>
            <a:ln w="31737">
              <a:solidFill>
                <a:srgbClr val="8082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0" name="docshape317"/>
            <p:cNvSpPr>
              <a:spLocks noChangeArrowheads="1"/>
            </p:cNvSpPr>
            <p:nvPr/>
          </p:nvSpPr>
          <p:spPr bwMode="auto">
            <a:xfrm>
              <a:off x="4922" y="3278"/>
              <a:ext cx="861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1" name="Line 281"/>
            <p:cNvSpPr>
              <a:spLocks noChangeShapeType="1"/>
            </p:cNvSpPr>
            <p:nvPr/>
          </p:nvSpPr>
          <p:spPr bwMode="auto">
            <a:xfrm>
              <a:off x="4920" y="3572"/>
              <a:ext cx="919" cy="0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2" name="Line 282"/>
            <p:cNvSpPr>
              <a:spLocks noChangeShapeType="1"/>
            </p:cNvSpPr>
            <p:nvPr/>
          </p:nvSpPr>
          <p:spPr bwMode="auto">
            <a:xfrm>
              <a:off x="5838" y="2979"/>
              <a:ext cx="811" cy="0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3" name="Line 283"/>
            <p:cNvSpPr>
              <a:spLocks noChangeShapeType="1"/>
            </p:cNvSpPr>
            <p:nvPr/>
          </p:nvSpPr>
          <p:spPr bwMode="auto">
            <a:xfrm>
              <a:off x="5363" y="2633"/>
              <a:ext cx="0" cy="854"/>
            </a:xfrm>
            <a:prstGeom prst="line">
              <a:avLst/>
            </a:prstGeom>
            <a:noFill/>
            <a:ln w="1270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4" name="docshape318"/>
            <p:cNvSpPr>
              <a:spLocks/>
            </p:cNvSpPr>
            <p:nvPr/>
          </p:nvSpPr>
          <p:spPr bwMode="auto">
            <a:xfrm>
              <a:off x="5311" y="3422"/>
              <a:ext cx="104" cy="80"/>
            </a:xfrm>
            <a:custGeom>
              <a:avLst/>
              <a:gdLst>
                <a:gd name="T0" fmla="+- 0 5414 5311"/>
                <a:gd name="T1" fmla="*/ T0 w 104"/>
                <a:gd name="T2" fmla="+- 0 3423 3423"/>
                <a:gd name="T3" fmla="*/ 3423 h 80"/>
                <a:gd name="T4" fmla="+- 0 5363 5311"/>
                <a:gd name="T5" fmla="*/ T4 w 104"/>
                <a:gd name="T6" fmla="+- 0 3502 3423"/>
                <a:gd name="T7" fmla="*/ 3502 h 80"/>
                <a:gd name="T8" fmla="+- 0 5311 5311"/>
                <a:gd name="T9" fmla="*/ T8 w 104"/>
                <a:gd name="T10" fmla="+- 0 3423 3423"/>
                <a:gd name="T11" fmla="*/ 3423 h 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</a:cxnLst>
              <a:rect l="0" t="0" r="r" b="b"/>
              <a:pathLst>
                <a:path w="104" h="80">
                  <a:moveTo>
                    <a:pt x="103" y="0"/>
                  </a:moveTo>
                  <a:lnTo>
                    <a:pt x="52" y="79"/>
                  </a:lnTo>
                  <a:lnTo>
                    <a:pt x="0" y="0"/>
                  </a:lnTo>
                </a:path>
              </a:pathLst>
            </a:custGeom>
            <a:noFill/>
            <a:ln w="12802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5" name="Line 285"/>
            <p:cNvSpPr>
              <a:spLocks noChangeShapeType="1"/>
            </p:cNvSpPr>
            <p:nvPr/>
          </p:nvSpPr>
          <p:spPr bwMode="auto">
            <a:xfrm>
              <a:off x="5482" y="4128"/>
              <a:ext cx="612" cy="0"/>
            </a:xfrm>
            <a:prstGeom prst="line">
              <a:avLst/>
            </a:prstGeom>
            <a:noFill/>
            <a:ln w="274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34" name="docshape3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" y="4067"/>
              <a:ext cx="14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6" name="Line 287"/>
            <p:cNvSpPr>
              <a:spLocks noChangeShapeType="1"/>
            </p:cNvSpPr>
            <p:nvPr/>
          </p:nvSpPr>
          <p:spPr bwMode="auto">
            <a:xfrm>
              <a:off x="5482" y="4308"/>
              <a:ext cx="612" cy="0"/>
            </a:xfrm>
            <a:prstGeom prst="line">
              <a:avLst/>
            </a:prstGeom>
            <a:noFill/>
            <a:ln w="274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36" name="docshape3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" y="4247"/>
              <a:ext cx="14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7" name="Line 289"/>
            <p:cNvSpPr>
              <a:spLocks noChangeShapeType="1"/>
            </p:cNvSpPr>
            <p:nvPr/>
          </p:nvSpPr>
          <p:spPr bwMode="auto">
            <a:xfrm>
              <a:off x="5482" y="3948"/>
              <a:ext cx="612" cy="0"/>
            </a:xfrm>
            <a:prstGeom prst="line">
              <a:avLst/>
            </a:prstGeom>
            <a:noFill/>
            <a:ln w="274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38" name="docshape3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" y="3887"/>
              <a:ext cx="142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78" name="Rectangle 2277"/>
          <p:cNvSpPr/>
          <p:nvPr/>
        </p:nvSpPr>
        <p:spPr>
          <a:xfrm>
            <a:off x="107504" y="3694251"/>
            <a:ext cx="4941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Difuziunea</a:t>
            </a:r>
            <a:r>
              <a:rPr lang="ro-RO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ro-RO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procesul</a:t>
            </a:r>
            <a:r>
              <a:rPr lang="ro-RO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</a:t>
            </a:r>
            <a:r>
              <a:rPr lang="ro-RO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care</a:t>
            </a:r>
            <a:r>
              <a:rPr lang="ro-RO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moleculele</a:t>
            </a:r>
            <a:r>
              <a:rPr lang="ro-RO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solvit</a:t>
            </a:r>
            <a:r>
              <a:rPr lang="ro-RO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ro-RO" spc="-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repartizează</a:t>
            </a:r>
            <a:r>
              <a:rPr lang="ro-RO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uniform</a:t>
            </a:r>
            <a:r>
              <a:rPr lang="ro-RO" spc="-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într-o soluţie, din cauza mişcării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browniene.</a:t>
            </a:r>
            <a:endParaRPr lang="en-US" b="1" dirty="0"/>
          </a:p>
        </p:txBody>
      </p:sp>
      <p:sp>
        <p:nvSpPr>
          <p:cNvPr id="2279" name="Rectangle 2278"/>
          <p:cNvSpPr/>
          <p:nvPr/>
        </p:nvSpPr>
        <p:spPr>
          <a:xfrm>
            <a:off x="107504" y="4639418"/>
            <a:ext cx="4890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Dializa</a:t>
            </a:r>
            <a:r>
              <a:rPr lang="ro-RO" sz="2000" b="1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este</a:t>
            </a:r>
            <a:r>
              <a:rPr lang="ro-RO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difuziunea</a:t>
            </a:r>
            <a:r>
              <a:rPr lang="ro-RO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printr-o</a:t>
            </a:r>
            <a:r>
              <a:rPr lang="ro-RO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membrană</a:t>
            </a:r>
            <a:r>
              <a:rPr lang="ro-RO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semiper</a:t>
            </a:r>
            <a:r>
              <a:rPr lang="ro-RO" b="1" spc="-2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meabilă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orificii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la 200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mkm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spre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nanometrice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b="1" dirty="0"/>
          </a:p>
        </p:txBody>
      </p:sp>
      <p:cxnSp>
        <p:nvCxnSpPr>
          <p:cNvPr id="2281" name="Straight Arrow Connector 2280"/>
          <p:cNvCxnSpPr/>
          <p:nvPr/>
        </p:nvCxnSpPr>
        <p:spPr>
          <a:xfrm>
            <a:off x="1722997" y="2174875"/>
            <a:ext cx="4603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2" name="Rectangle 3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283" name="docshapegroup323"/>
          <p:cNvGrpSpPr>
            <a:grpSpLocks/>
          </p:cNvGrpSpPr>
          <p:nvPr/>
        </p:nvGrpSpPr>
        <p:grpSpPr bwMode="auto">
          <a:xfrm>
            <a:off x="5756884" y="779718"/>
            <a:ext cx="3417681" cy="5961650"/>
            <a:chOff x="0" y="0"/>
            <a:chExt cx="2241" cy="5150"/>
          </a:xfrm>
        </p:grpSpPr>
        <p:sp>
          <p:nvSpPr>
            <p:cNvPr id="2284" name="docshape324"/>
            <p:cNvSpPr>
              <a:spLocks/>
            </p:cNvSpPr>
            <p:nvPr/>
          </p:nvSpPr>
          <p:spPr bwMode="auto">
            <a:xfrm>
              <a:off x="1006" y="457"/>
              <a:ext cx="369" cy="4440"/>
            </a:xfrm>
            <a:custGeom>
              <a:avLst/>
              <a:gdLst>
                <a:gd name="T0" fmla="+- 0 1356 1007"/>
                <a:gd name="T1" fmla="*/ T0 w 369"/>
                <a:gd name="T2" fmla="+- 0 458 458"/>
                <a:gd name="T3" fmla="*/ 458 h 4440"/>
                <a:gd name="T4" fmla="+- 0 1007 1007"/>
                <a:gd name="T5" fmla="*/ T4 w 369"/>
                <a:gd name="T6" fmla="+- 0 458 458"/>
                <a:gd name="T7" fmla="*/ 458 h 4440"/>
                <a:gd name="T8" fmla="+- 0 1007 1007"/>
                <a:gd name="T9" fmla="*/ T8 w 369"/>
                <a:gd name="T10" fmla="+- 0 4897 458"/>
                <a:gd name="T11" fmla="*/ 4897 h 4440"/>
                <a:gd name="T12" fmla="+- 0 1376 1007"/>
                <a:gd name="T13" fmla="*/ T12 w 369"/>
                <a:gd name="T14" fmla="+- 0 4897 458"/>
                <a:gd name="T15" fmla="*/ 4897 h 4440"/>
                <a:gd name="T16" fmla="+- 0 1356 1007"/>
                <a:gd name="T17" fmla="*/ T16 w 369"/>
                <a:gd name="T18" fmla="+- 0 458 458"/>
                <a:gd name="T19" fmla="*/ 458 h 44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369" h="4440">
                  <a:moveTo>
                    <a:pt x="349" y="0"/>
                  </a:moveTo>
                  <a:lnTo>
                    <a:pt x="0" y="0"/>
                  </a:lnTo>
                  <a:lnTo>
                    <a:pt x="0" y="4439"/>
                  </a:lnTo>
                  <a:lnTo>
                    <a:pt x="369" y="4439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5" name="docshape325"/>
            <p:cNvSpPr>
              <a:spLocks/>
            </p:cNvSpPr>
            <p:nvPr/>
          </p:nvSpPr>
          <p:spPr bwMode="auto">
            <a:xfrm>
              <a:off x="462" y="174"/>
              <a:ext cx="1489" cy="4976"/>
            </a:xfrm>
            <a:custGeom>
              <a:avLst/>
              <a:gdLst>
                <a:gd name="T0" fmla="+- 0 1118 462"/>
                <a:gd name="T1" fmla="*/ T0 w 1489"/>
                <a:gd name="T2" fmla="+- 0 374 175"/>
                <a:gd name="T3" fmla="*/ 374 h 4976"/>
                <a:gd name="T4" fmla="+- 0 783 462"/>
                <a:gd name="T5" fmla="*/ T4 w 1489"/>
                <a:gd name="T6" fmla="+- 0 175 175"/>
                <a:gd name="T7" fmla="*/ 175 h 4976"/>
                <a:gd name="T8" fmla="+- 0 462 462"/>
                <a:gd name="T9" fmla="*/ T8 w 1489"/>
                <a:gd name="T10" fmla="+- 0 374 175"/>
                <a:gd name="T11" fmla="*/ 374 h 4976"/>
                <a:gd name="T12" fmla="+- 0 559 462"/>
                <a:gd name="T13" fmla="*/ T12 w 1489"/>
                <a:gd name="T14" fmla="+- 0 376 175"/>
                <a:gd name="T15" fmla="*/ 376 h 4976"/>
                <a:gd name="T16" fmla="+- 0 558 462"/>
                <a:gd name="T17" fmla="*/ T16 w 1489"/>
                <a:gd name="T18" fmla="+- 0 4937 175"/>
                <a:gd name="T19" fmla="*/ 4937 h 4976"/>
                <a:gd name="T20" fmla="+- 0 784 462"/>
                <a:gd name="T21" fmla="*/ T20 w 1489"/>
                <a:gd name="T22" fmla="+- 0 4898 175"/>
                <a:gd name="T23" fmla="*/ 4898 h 4976"/>
                <a:gd name="T24" fmla="+- 0 1017 462"/>
                <a:gd name="T25" fmla="*/ T24 w 1489"/>
                <a:gd name="T26" fmla="+- 0 4932 175"/>
                <a:gd name="T27" fmla="*/ 4932 h 4976"/>
                <a:gd name="T28" fmla="+- 0 1015 462"/>
                <a:gd name="T29" fmla="*/ T28 w 1489"/>
                <a:gd name="T30" fmla="+- 0 376 175"/>
                <a:gd name="T31" fmla="*/ 376 h 4976"/>
                <a:gd name="T32" fmla="+- 0 1118 462"/>
                <a:gd name="T33" fmla="*/ T32 w 1489"/>
                <a:gd name="T34" fmla="+- 0 374 175"/>
                <a:gd name="T35" fmla="*/ 374 h 4976"/>
                <a:gd name="T36" fmla="+- 0 1951 462"/>
                <a:gd name="T37" fmla="*/ T36 w 1489"/>
                <a:gd name="T38" fmla="+- 0 4996 175"/>
                <a:gd name="T39" fmla="*/ 4996 h 4976"/>
                <a:gd name="T40" fmla="+- 0 1890 462"/>
                <a:gd name="T41" fmla="*/ T40 w 1489"/>
                <a:gd name="T42" fmla="+- 0 4996 175"/>
                <a:gd name="T43" fmla="*/ 4996 h 4976"/>
                <a:gd name="T44" fmla="+- 0 1892 462"/>
                <a:gd name="T45" fmla="*/ T44 w 1489"/>
                <a:gd name="T46" fmla="+- 0 277 175"/>
                <a:gd name="T47" fmla="*/ 277 h 4976"/>
                <a:gd name="T48" fmla="+- 0 1634 462"/>
                <a:gd name="T49" fmla="*/ T48 w 1489"/>
                <a:gd name="T50" fmla="+- 0 374 175"/>
                <a:gd name="T51" fmla="*/ 374 h 4976"/>
                <a:gd name="T52" fmla="+- 0 1344 462"/>
                <a:gd name="T53" fmla="*/ T52 w 1489"/>
                <a:gd name="T54" fmla="+- 0 278 175"/>
                <a:gd name="T55" fmla="*/ 278 h 4976"/>
                <a:gd name="T56" fmla="+- 0 1346 462"/>
                <a:gd name="T57" fmla="*/ T56 w 1489"/>
                <a:gd name="T58" fmla="+- 0 4996 175"/>
                <a:gd name="T59" fmla="*/ 4996 h 4976"/>
                <a:gd name="T60" fmla="+- 0 1284 462"/>
                <a:gd name="T61" fmla="*/ T60 w 1489"/>
                <a:gd name="T62" fmla="+- 0 4996 175"/>
                <a:gd name="T63" fmla="*/ 4996 h 4976"/>
                <a:gd name="T64" fmla="+- 0 1629 462"/>
                <a:gd name="T65" fmla="*/ T64 w 1489"/>
                <a:gd name="T66" fmla="+- 0 5150 175"/>
                <a:gd name="T67" fmla="*/ 5150 h 4976"/>
                <a:gd name="T68" fmla="+- 0 1951 462"/>
                <a:gd name="T69" fmla="*/ T68 w 1489"/>
                <a:gd name="T70" fmla="+- 0 4996 175"/>
                <a:gd name="T71" fmla="*/ 4996 h 49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1489" h="4976">
                  <a:moveTo>
                    <a:pt x="656" y="199"/>
                  </a:moveTo>
                  <a:lnTo>
                    <a:pt x="321" y="0"/>
                  </a:lnTo>
                  <a:lnTo>
                    <a:pt x="0" y="199"/>
                  </a:lnTo>
                  <a:lnTo>
                    <a:pt x="97" y="201"/>
                  </a:lnTo>
                  <a:lnTo>
                    <a:pt x="96" y="4762"/>
                  </a:lnTo>
                  <a:lnTo>
                    <a:pt x="322" y="4723"/>
                  </a:lnTo>
                  <a:lnTo>
                    <a:pt x="555" y="4757"/>
                  </a:lnTo>
                  <a:lnTo>
                    <a:pt x="553" y="201"/>
                  </a:lnTo>
                  <a:lnTo>
                    <a:pt x="656" y="199"/>
                  </a:lnTo>
                  <a:close/>
                  <a:moveTo>
                    <a:pt x="1489" y="4821"/>
                  </a:moveTo>
                  <a:lnTo>
                    <a:pt x="1428" y="4821"/>
                  </a:lnTo>
                  <a:lnTo>
                    <a:pt x="1430" y="102"/>
                  </a:lnTo>
                  <a:lnTo>
                    <a:pt x="1172" y="199"/>
                  </a:lnTo>
                  <a:lnTo>
                    <a:pt x="882" y="103"/>
                  </a:lnTo>
                  <a:lnTo>
                    <a:pt x="884" y="4821"/>
                  </a:lnTo>
                  <a:lnTo>
                    <a:pt x="822" y="4821"/>
                  </a:lnTo>
                  <a:lnTo>
                    <a:pt x="1167" y="4975"/>
                  </a:lnTo>
                  <a:lnTo>
                    <a:pt x="1489" y="482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6" name="docshape326"/>
            <p:cNvSpPr>
              <a:spLocks/>
            </p:cNvSpPr>
            <p:nvPr/>
          </p:nvSpPr>
          <p:spPr bwMode="auto">
            <a:xfrm>
              <a:off x="0" y="668"/>
              <a:ext cx="399" cy="76"/>
            </a:xfrm>
            <a:custGeom>
              <a:avLst/>
              <a:gdLst>
                <a:gd name="T0" fmla="*/ 47 w 399"/>
                <a:gd name="T1" fmla="+- 0 687 669"/>
                <a:gd name="T2" fmla="*/ 687 h 76"/>
                <a:gd name="T3" fmla="*/ 31 w 399"/>
                <a:gd name="T4" fmla="+- 0 686 669"/>
                <a:gd name="T5" fmla="*/ 686 h 76"/>
                <a:gd name="T6" fmla="*/ 37 w 399"/>
                <a:gd name="T7" fmla="+- 0 686 669"/>
                <a:gd name="T8" fmla="*/ 686 h 76"/>
                <a:gd name="T9" fmla="*/ 39 w 399"/>
                <a:gd name="T10" fmla="+- 0 669 669"/>
                <a:gd name="T11" fmla="*/ 669 h 76"/>
                <a:gd name="T12" fmla="*/ 19 w 399"/>
                <a:gd name="T13" fmla="+- 0 721 669"/>
                <a:gd name="T14" fmla="*/ 721 h 76"/>
                <a:gd name="T15" fmla="*/ 121 w 399"/>
                <a:gd name="T16" fmla="+- 0 725 669"/>
                <a:gd name="T17" fmla="*/ 725 h 76"/>
                <a:gd name="T18" fmla="*/ 105 w 399"/>
                <a:gd name="T19" fmla="+- 0 736 669"/>
                <a:gd name="T20" fmla="*/ 736 h 76"/>
                <a:gd name="T21" fmla="*/ 84 w 399"/>
                <a:gd name="T22" fmla="+- 0 729 669"/>
                <a:gd name="T23" fmla="*/ 729 h 76"/>
                <a:gd name="T24" fmla="*/ 90 w 399"/>
                <a:gd name="T25" fmla="+- 0 697 669"/>
                <a:gd name="T26" fmla="*/ 697 h 76"/>
                <a:gd name="T27" fmla="*/ 109 w 399"/>
                <a:gd name="T28" fmla="+- 0 700 669"/>
                <a:gd name="T29" fmla="*/ 700 h 76"/>
                <a:gd name="T30" fmla="*/ 119 w 399"/>
                <a:gd name="T31" fmla="+- 0 700 669"/>
                <a:gd name="T32" fmla="*/ 700 h 76"/>
                <a:gd name="T33" fmla="*/ 94 w 399"/>
                <a:gd name="T34" fmla="+- 0 688 669"/>
                <a:gd name="T35" fmla="*/ 688 h 76"/>
                <a:gd name="T36" fmla="*/ 75 w 399"/>
                <a:gd name="T37" fmla="+- 0 705 669"/>
                <a:gd name="T38" fmla="*/ 705 h 76"/>
                <a:gd name="T39" fmla="*/ 85 w 399"/>
                <a:gd name="T40" fmla="+- 0 742 669"/>
                <a:gd name="T41" fmla="*/ 742 h 76"/>
                <a:gd name="T42" fmla="*/ 117 w 399"/>
                <a:gd name="T43" fmla="+- 0 736 669"/>
                <a:gd name="T44" fmla="*/ 736 h 76"/>
                <a:gd name="T45" fmla="*/ 129 w 399"/>
                <a:gd name="T46" fmla="+- 0 689 669"/>
                <a:gd name="T47" fmla="*/ 689 h 76"/>
                <a:gd name="T48" fmla="*/ 138 w 399"/>
                <a:gd name="T49" fmla="+- 0 669 669"/>
                <a:gd name="T50" fmla="*/ 669 h 76"/>
                <a:gd name="T51" fmla="*/ 138 w 399"/>
                <a:gd name="T52" fmla="+- 0 669 669"/>
                <a:gd name="T53" fmla="*/ 669 h 76"/>
                <a:gd name="T54" fmla="*/ 185 w 399"/>
                <a:gd name="T55" fmla="+- 0 729 669"/>
                <a:gd name="T56" fmla="*/ 729 h 76"/>
                <a:gd name="T57" fmla="*/ 165 w 399"/>
                <a:gd name="T58" fmla="+- 0 735 669"/>
                <a:gd name="T59" fmla="*/ 735 h 76"/>
                <a:gd name="T60" fmla="*/ 159 w 399"/>
                <a:gd name="T61" fmla="+- 0 704 669"/>
                <a:gd name="T62" fmla="*/ 704 h 76"/>
                <a:gd name="T63" fmla="*/ 176 w 399"/>
                <a:gd name="T64" fmla="+- 0 695 669"/>
                <a:gd name="T65" fmla="*/ 695 h 76"/>
                <a:gd name="T66" fmla="*/ 187 w 399"/>
                <a:gd name="T67" fmla="+- 0 724 669"/>
                <a:gd name="T68" fmla="*/ 724 h 76"/>
                <a:gd name="T69" fmla="*/ 184 w 399"/>
                <a:gd name="T70" fmla="+- 0 693 669"/>
                <a:gd name="T71" fmla="*/ 693 h 76"/>
                <a:gd name="T72" fmla="*/ 167 w 399"/>
                <a:gd name="T73" fmla="+- 0 688 669"/>
                <a:gd name="T74" fmla="*/ 688 h 76"/>
                <a:gd name="T75" fmla="*/ 149 w 399"/>
                <a:gd name="T76" fmla="+- 0 706 669"/>
                <a:gd name="T77" fmla="*/ 706 h 76"/>
                <a:gd name="T78" fmla="*/ 153 w 399"/>
                <a:gd name="T79" fmla="+- 0 735 669"/>
                <a:gd name="T80" fmla="*/ 735 h 76"/>
                <a:gd name="T81" fmla="*/ 178 w 399"/>
                <a:gd name="T82" fmla="+- 0 744 669"/>
                <a:gd name="T83" fmla="*/ 744 h 76"/>
                <a:gd name="T84" fmla="*/ 187 w 399"/>
                <a:gd name="T85" fmla="+- 0 743 669"/>
                <a:gd name="T86" fmla="*/ 743 h 76"/>
                <a:gd name="T87" fmla="*/ 195 w 399"/>
                <a:gd name="T88" fmla="+- 0 695 669"/>
                <a:gd name="T89" fmla="*/ 695 h 76"/>
                <a:gd name="T90" fmla="*/ 273 w 399"/>
                <a:gd name="T91" fmla="+- 0 723 669"/>
                <a:gd name="T92" fmla="*/ 723 h 76"/>
                <a:gd name="T93" fmla="*/ 264 w 399"/>
                <a:gd name="T94" fmla="+- 0 736 669"/>
                <a:gd name="T95" fmla="*/ 736 h 76"/>
                <a:gd name="T96" fmla="*/ 250 w 399"/>
                <a:gd name="T97" fmla="+- 0 733 669"/>
                <a:gd name="T98" fmla="*/ 733 h 76"/>
                <a:gd name="T99" fmla="*/ 247 w 399"/>
                <a:gd name="T100" fmla="+- 0 689 669"/>
                <a:gd name="T101" fmla="*/ 689 h 76"/>
                <a:gd name="T102" fmla="*/ 239 w 399"/>
                <a:gd name="T103" fmla="+- 0 734 669"/>
                <a:gd name="T104" fmla="*/ 734 h 76"/>
                <a:gd name="T105" fmla="*/ 251 w 399"/>
                <a:gd name="T106" fmla="+- 0 744 669"/>
                <a:gd name="T107" fmla="*/ 744 h 76"/>
                <a:gd name="T108" fmla="*/ 274 w 399"/>
                <a:gd name="T109" fmla="+- 0 735 669"/>
                <a:gd name="T110" fmla="*/ 735 h 76"/>
                <a:gd name="T111" fmla="*/ 326 w 399"/>
                <a:gd name="T112" fmla="+- 0 691 669"/>
                <a:gd name="T113" fmla="*/ 691 h 76"/>
                <a:gd name="T114" fmla="*/ 312 w 399"/>
                <a:gd name="T115" fmla="+- 0 689 669"/>
                <a:gd name="T116" fmla="*/ 689 h 76"/>
                <a:gd name="T117" fmla="*/ 304 w 399"/>
                <a:gd name="T118" fmla="+- 0 689 669"/>
                <a:gd name="T119" fmla="*/ 689 h 76"/>
                <a:gd name="T120" fmla="*/ 305 w 399"/>
                <a:gd name="T121" fmla="+- 0 711 669"/>
                <a:gd name="T122" fmla="*/ 711 h 76"/>
                <a:gd name="T123" fmla="*/ 312 w 399"/>
                <a:gd name="T124" fmla="+- 0 698 669"/>
                <a:gd name="T125" fmla="*/ 698 h 76"/>
                <a:gd name="T126" fmla="*/ 322 w 399"/>
                <a:gd name="T127" fmla="+- 0 699 669"/>
                <a:gd name="T128" fmla="*/ 699 h 76"/>
                <a:gd name="T129" fmla="*/ 331 w 399"/>
                <a:gd name="T130" fmla="+- 0 743 669"/>
                <a:gd name="T131" fmla="*/ 743 h 76"/>
                <a:gd name="T132" fmla="*/ 331 w 399"/>
                <a:gd name="T133" fmla="+- 0 669 669"/>
                <a:gd name="T134" fmla="*/ 669 h 76"/>
                <a:gd name="T135" fmla="*/ 398 w 399"/>
                <a:gd name="T136" fmla="+- 0 725 669"/>
                <a:gd name="T137" fmla="*/ 725 h 76"/>
                <a:gd name="T138" fmla="*/ 382 w 399"/>
                <a:gd name="T139" fmla="+- 0 736 669"/>
                <a:gd name="T140" fmla="*/ 736 h 76"/>
                <a:gd name="T141" fmla="*/ 362 w 399"/>
                <a:gd name="T142" fmla="+- 0 729 669"/>
                <a:gd name="T143" fmla="*/ 729 h 76"/>
                <a:gd name="T144" fmla="*/ 368 w 399"/>
                <a:gd name="T145" fmla="+- 0 697 669"/>
                <a:gd name="T146" fmla="*/ 697 h 76"/>
                <a:gd name="T147" fmla="*/ 386 w 399"/>
                <a:gd name="T148" fmla="+- 0 700 669"/>
                <a:gd name="T149" fmla="*/ 700 h 76"/>
                <a:gd name="T150" fmla="*/ 396 w 399"/>
                <a:gd name="T151" fmla="+- 0 700 669"/>
                <a:gd name="T152" fmla="*/ 700 h 76"/>
                <a:gd name="T153" fmla="*/ 371 w 399"/>
                <a:gd name="T154" fmla="+- 0 688 669"/>
                <a:gd name="T155" fmla="*/ 688 h 76"/>
                <a:gd name="T156" fmla="*/ 352 w 399"/>
                <a:gd name="T157" fmla="+- 0 705 669"/>
                <a:gd name="T158" fmla="*/ 705 h 76"/>
                <a:gd name="T159" fmla="*/ 363 w 399"/>
                <a:gd name="T160" fmla="+- 0 742 669"/>
                <a:gd name="T161" fmla="*/ 742 h 76"/>
                <a:gd name="T162" fmla="*/ 395 w 399"/>
                <a:gd name="T163" fmla="+- 0 736 669"/>
                <a:gd name="T164" fmla="*/ 736 h 7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</a:cxnLst>
              <a:rect l="0" t="0" r="r" b="b"/>
              <a:pathLst>
                <a:path w="399" h="76">
                  <a:moveTo>
                    <a:pt x="70" y="74"/>
                  </a:moveTo>
                  <a:lnTo>
                    <a:pt x="60" y="52"/>
                  </a:lnTo>
                  <a:lnTo>
                    <a:pt x="57" y="44"/>
                  </a:lnTo>
                  <a:lnTo>
                    <a:pt x="47" y="18"/>
                  </a:lnTo>
                  <a:lnTo>
                    <a:pt x="47" y="44"/>
                  </a:lnTo>
                  <a:lnTo>
                    <a:pt x="22" y="44"/>
                  </a:lnTo>
                  <a:lnTo>
                    <a:pt x="30" y="22"/>
                  </a:lnTo>
                  <a:lnTo>
                    <a:pt x="31" y="17"/>
                  </a:lnTo>
                  <a:lnTo>
                    <a:pt x="33" y="12"/>
                  </a:lnTo>
                  <a:lnTo>
                    <a:pt x="34" y="7"/>
                  </a:lnTo>
                  <a:lnTo>
                    <a:pt x="35" y="11"/>
                  </a:lnTo>
                  <a:lnTo>
                    <a:pt x="37" y="17"/>
                  </a:lnTo>
                  <a:lnTo>
                    <a:pt x="47" y="44"/>
                  </a:lnTo>
                  <a:lnTo>
                    <a:pt x="47" y="18"/>
                  </a:lnTo>
                  <a:lnTo>
                    <a:pt x="42" y="7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9" y="52"/>
                  </a:lnTo>
                  <a:lnTo>
                    <a:pt x="50" y="52"/>
                  </a:lnTo>
                  <a:lnTo>
                    <a:pt x="59" y="74"/>
                  </a:lnTo>
                  <a:lnTo>
                    <a:pt x="70" y="74"/>
                  </a:lnTo>
                  <a:close/>
                  <a:moveTo>
                    <a:pt x="121" y="56"/>
                  </a:moveTo>
                  <a:lnTo>
                    <a:pt x="112" y="54"/>
                  </a:lnTo>
                  <a:lnTo>
                    <a:pt x="111" y="59"/>
                  </a:lnTo>
                  <a:lnTo>
                    <a:pt x="110" y="62"/>
                  </a:lnTo>
                  <a:lnTo>
                    <a:pt x="105" y="67"/>
                  </a:lnTo>
                  <a:lnTo>
                    <a:pt x="102" y="68"/>
                  </a:lnTo>
                  <a:lnTo>
                    <a:pt x="94" y="68"/>
                  </a:lnTo>
                  <a:lnTo>
                    <a:pt x="90" y="66"/>
                  </a:lnTo>
                  <a:lnTo>
                    <a:pt x="84" y="60"/>
                  </a:lnTo>
                  <a:lnTo>
                    <a:pt x="83" y="54"/>
                  </a:lnTo>
                  <a:lnTo>
                    <a:pt x="83" y="40"/>
                  </a:lnTo>
                  <a:lnTo>
                    <a:pt x="85" y="35"/>
                  </a:lnTo>
                  <a:lnTo>
                    <a:pt x="90" y="28"/>
                  </a:lnTo>
                  <a:lnTo>
                    <a:pt x="94" y="26"/>
                  </a:lnTo>
                  <a:lnTo>
                    <a:pt x="102" y="26"/>
                  </a:lnTo>
                  <a:lnTo>
                    <a:pt x="104" y="27"/>
                  </a:lnTo>
                  <a:lnTo>
                    <a:pt x="109" y="31"/>
                  </a:lnTo>
                  <a:lnTo>
                    <a:pt x="110" y="34"/>
                  </a:lnTo>
                  <a:lnTo>
                    <a:pt x="111" y="37"/>
                  </a:lnTo>
                  <a:lnTo>
                    <a:pt x="120" y="36"/>
                  </a:lnTo>
                  <a:lnTo>
                    <a:pt x="119" y="31"/>
                  </a:lnTo>
                  <a:lnTo>
                    <a:pt x="116" y="26"/>
                  </a:lnTo>
                  <a:lnTo>
                    <a:pt x="109" y="20"/>
                  </a:lnTo>
                  <a:lnTo>
                    <a:pt x="104" y="19"/>
                  </a:lnTo>
                  <a:lnTo>
                    <a:pt x="94" y="19"/>
                  </a:lnTo>
                  <a:lnTo>
                    <a:pt x="89" y="20"/>
                  </a:lnTo>
                  <a:lnTo>
                    <a:pt x="81" y="24"/>
                  </a:lnTo>
                  <a:lnTo>
                    <a:pt x="78" y="28"/>
                  </a:lnTo>
                  <a:lnTo>
                    <a:pt x="75" y="36"/>
                  </a:lnTo>
                  <a:lnTo>
                    <a:pt x="74" y="42"/>
                  </a:lnTo>
                  <a:lnTo>
                    <a:pt x="74" y="56"/>
                  </a:lnTo>
                  <a:lnTo>
                    <a:pt x="76" y="63"/>
                  </a:lnTo>
                  <a:lnTo>
                    <a:pt x="85" y="73"/>
                  </a:lnTo>
                  <a:lnTo>
                    <a:pt x="91" y="75"/>
                  </a:lnTo>
                  <a:lnTo>
                    <a:pt x="104" y="75"/>
                  </a:lnTo>
                  <a:lnTo>
                    <a:pt x="109" y="74"/>
                  </a:lnTo>
                  <a:lnTo>
                    <a:pt x="117" y="67"/>
                  </a:lnTo>
                  <a:lnTo>
                    <a:pt x="120" y="62"/>
                  </a:lnTo>
                  <a:lnTo>
                    <a:pt x="121" y="56"/>
                  </a:lnTo>
                  <a:close/>
                  <a:moveTo>
                    <a:pt x="138" y="20"/>
                  </a:moveTo>
                  <a:lnTo>
                    <a:pt x="129" y="20"/>
                  </a:lnTo>
                  <a:lnTo>
                    <a:pt x="129" y="74"/>
                  </a:lnTo>
                  <a:lnTo>
                    <a:pt x="138" y="74"/>
                  </a:lnTo>
                  <a:lnTo>
                    <a:pt x="138" y="20"/>
                  </a:lnTo>
                  <a:close/>
                  <a:moveTo>
                    <a:pt x="138" y="0"/>
                  </a:moveTo>
                  <a:lnTo>
                    <a:pt x="129" y="0"/>
                  </a:lnTo>
                  <a:lnTo>
                    <a:pt x="129" y="10"/>
                  </a:lnTo>
                  <a:lnTo>
                    <a:pt x="138" y="10"/>
                  </a:lnTo>
                  <a:lnTo>
                    <a:pt x="138" y="0"/>
                  </a:lnTo>
                  <a:close/>
                  <a:moveTo>
                    <a:pt x="195" y="0"/>
                  </a:moveTo>
                  <a:lnTo>
                    <a:pt x="187" y="0"/>
                  </a:lnTo>
                  <a:lnTo>
                    <a:pt x="187" y="55"/>
                  </a:lnTo>
                  <a:lnTo>
                    <a:pt x="185" y="60"/>
                  </a:lnTo>
                  <a:lnTo>
                    <a:pt x="180" y="66"/>
                  </a:lnTo>
                  <a:lnTo>
                    <a:pt x="176" y="68"/>
                  </a:lnTo>
                  <a:lnTo>
                    <a:pt x="168" y="68"/>
                  </a:lnTo>
                  <a:lnTo>
                    <a:pt x="165" y="66"/>
                  </a:lnTo>
                  <a:lnTo>
                    <a:pt x="159" y="59"/>
                  </a:lnTo>
                  <a:lnTo>
                    <a:pt x="158" y="55"/>
                  </a:lnTo>
                  <a:lnTo>
                    <a:pt x="158" y="40"/>
                  </a:lnTo>
                  <a:lnTo>
                    <a:pt x="159" y="35"/>
                  </a:lnTo>
                  <a:lnTo>
                    <a:pt x="165" y="28"/>
                  </a:lnTo>
                  <a:lnTo>
                    <a:pt x="168" y="26"/>
                  </a:lnTo>
                  <a:lnTo>
                    <a:pt x="176" y="26"/>
                  </a:lnTo>
                  <a:lnTo>
                    <a:pt x="180" y="28"/>
                  </a:lnTo>
                  <a:lnTo>
                    <a:pt x="185" y="35"/>
                  </a:lnTo>
                  <a:lnTo>
                    <a:pt x="187" y="40"/>
                  </a:lnTo>
                  <a:lnTo>
                    <a:pt x="187" y="55"/>
                  </a:lnTo>
                  <a:lnTo>
                    <a:pt x="187" y="0"/>
                  </a:lnTo>
                  <a:lnTo>
                    <a:pt x="186" y="0"/>
                  </a:lnTo>
                  <a:lnTo>
                    <a:pt x="186" y="26"/>
                  </a:lnTo>
                  <a:lnTo>
                    <a:pt x="184" y="24"/>
                  </a:lnTo>
                  <a:lnTo>
                    <a:pt x="182" y="22"/>
                  </a:lnTo>
                  <a:lnTo>
                    <a:pt x="177" y="20"/>
                  </a:lnTo>
                  <a:lnTo>
                    <a:pt x="174" y="19"/>
                  </a:lnTo>
                  <a:lnTo>
                    <a:pt x="167" y="19"/>
                  </a:lnTo>
                  <a:lnTo>
                    <a:pt x="163" y="20"/>
                  </a:lnTo>
                  <a:lnTo>
                    <a:pt x="156" y="25"/>
                  </a:lnTo>
                  <a:lnTo>
                    <a:pt x="153" y="28"/>
                  </a:lnTo>
                  <a:lnTo>
                    <a:pt x="149" y="37"/>
                  </a:lnTo>
                  <a:lnTo>
                    <a:pt x="148" y="42"/>
                  </a:lnTo>
                  <a:lnTo>
                    <a:pt x="148" y="53"/>
                  </a:lnTo>
                  <a:lnTo>
                    <a:pt x="149" y="58"/>
                  </a:lnTo>
                  <a:lnTo>
                    <a:pt x="153" y="66"/>
                  </a:lnTo>
                  <a:lnTo>
                    <a:pt x="156" y="69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8" y="75"/>
                  </a:lnTo>
                  <a:lnTo>
                    <a:pt x="183" y="73"/>
                  </a:lnTo>
                  <a:lnTo>
                    <a:pt x="186" y="68"/>
                  </a:lnTo>
                  <a:lnTo>
                    <a:pt x="187" y="67"/>
                  </a:lnTo>
                  <a:lnTo>
                    <a:pt x="187" y="74"/>
                  </a:lnTo>
                  <a:lnTo>
                    <a:pt x="195" y="74"/>
                  </a:lnTo>
                  <a:lnTo>
                    <a:pt x="195" y="67"/>
                  </a:lnTo>
                  <a:lnTo>
                    <a:pt x="195" y="26"/>
                  </a:lnTo>
                  <a:lnTo>
                    <a:pt x="195" y="0"/>
                  </a:lnTo>
                  <a:close/>
                  <a:moveTo>
                    <a:pt x="282" y="20"/>
                  </a:moveTo>
                  <a:lnTo>
                    <a:pt x="273" y="20"/>
                  </a:lnTo>
                  <a:lnTo>
                    <a:pt x="273" y="54"/>
                  </a:lnTo>
                  <a:lnTo>
                    <a:pt x="272" y="57"/>
                  </a:lnTo>
                  <a:lnTo>
                    <a:pt x="270" y="62"/>
                  </a:lnTo>
                  <a:lnTo>
                    <a:pt x="269" y="64"/>
                  </a:lnTo>
                  <a:lnTo>
                    <a:pt x="264" y="67"/>
                  </a:lnTo>
                  <a:lnTo>
                    <a:pt x="261" y="68"/>
                  </a:lnTo>
                  <a:lnTo>
                    <a:pt x="256" y="68"/>
                  </a:lnTo>
                  <a:lnTo>
                    <a:pt x="254" y="67"/>
                  </a:lnTo>
                  <a:lnTo>
                    <a:pt x="250" y="64"/>
                  </a:lnTo>
                  <a:lnTo>
                    <a:pt x="249" y="62"/>
                  </a:lnTo>
                  <a:lnTo>
                    <a:pt x="248" y="58"/>
                  </a:lnTo>
                  <a:lnTo>
                    <a:pt x="247" y="55"/>
                  </a:lnTo>
                  <a:lnTo>
                    <a:pt x="247" y="20"/>
                  </a:lnTo>
                  <a:lnTo>
                    <a:pt x="238" y="20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39" y="65"/>
                  </a:lnTo>
                  <a:lnTo>
                    <a:pt x="240" y="67"/>
                  </a:lnTo>
                  <a:lnTo>
                    <a:pt x="243" y="71"/>
                  </a:lnTo>
                  <a:lnTo>
                    <a:pt x="245" y="72"/>
                  </a:lnTo>
                  <a:lnTo>
                    <a:pt x="251" y="75"/>
                  </a:lnTo>
                  <a:lnTo>
                    <a:pt x="254" y="75"/>
                  </a:lnTo>
                  <a:lnTo>
                    <a:pt x="264" y="75"/>
                  </a:lnTo>
                  <a:lnTo>
                    <a:pt x="270" y="72"/>
                  </a:lnTo>
                  <a:lnTo>
                    <a:pt x="274" y="66"/>
                  </a:lnTo>
                  <a:lnTo>
                    <a:pt x="274" y="74"/>
                  </a:lnTo>
                  <a:lnTo>
                    <a:pt x="282" y="74"/>
                  </a:lnTo>
                  <a:lnTo>
                    <a:pt x="282" y="20"/>
                  </a:lnTo>
                  <a:close/>
                  <a:moveTo>
                    <a:pt x="326" y="22"/>
                  </a:moveTo>
                  <a:lnTo>
                    <a:pt x="322" y="20"/>
                  </a:lnTo>
                  <a:lnTo>
                    <a:pt x="319" y="19"/>
                  </a:lnTo>
                  <a:lnTo>
                    <a:pt x="314" y="19"/>
                  </a:lnTo>
                  <a:lnTo>
                    <a:pt x="312" y="20"/>
                  </a:lnTo>
                  <a:lnTo>
                    <a:pt x="309" y="22"/>
                  </a:lnTo>
                  <a:lnTo>
                    <a:pt x="307" y="25"/>
                  </a:lnTo>
                  <a:lnTo>
                    <a:pt x="304" y="28"/>
                  </a:lnTo>
                  <a:lnTo>
                    <a:pt x="304" y="20"/>
                  </a:lnTo>
                  <a:lnTo>
                    <a:pt x="296" y="20"/>
                  </a:lnTo>
                  <a:lnTo>
                    <a:pt x="296" y="74"/>
                  </a:lnTo>
                  <a:lnTo>
                    <a:pt x="305" y="74"/>
                  </a:lnTo>
                  <a:lnTo>
                    <a:pt x="305" y="42"/>
                  </a:lnTo>
                  <a:lnTo>
                    <a:pt x="306" y="38"/>
                  </a:lnTo>
                  <a:lnTo>
                    <a:pt x="308" y="33"/>
                  </a:lnTo>
                  <a:lnTo>
                    <a:pt x="309" y="31"/>
                  </a:lnTo>
                  <a:lnTo>
                    <a:pt x="312" y="29"/>
                  </a:lnTo>
                  <a:lnTo>
                    <a:pt x="314" y="28"/>
                  </a:lnTo>
                  <a:lnTo>
                    <a:pt x="318" y="28"/>
                  </a:lnTo>
                  <a:lnTo>
                    <a:pt x="320" y="29"/>
                  </a:lnTo>
                  <a:lnTo>
                    <a:pt x="322" y="30"/>
                  </a:lnTo>
                  <a:lnTo>
                    <a:pt x="326" y="22"/>
                  </a:lnTo>
                  <a:close/>
                  <a:moveTo>
                    <a:pt x="340" y="20"/>
                  </a:moveTo>
                  <a:lnTo>
                    <a:pt x="331" y="20"/>
                  </a:lnTo>
                  <a:lnTo>
                    <a:pt x="331" y="74"/>
                  </a:lnTo>
                  <a:lnTo>
                    <a:pt x="340" y="74"/>
                  </a:lnTo>
                  <a:lnTo>
                    <a:pt x="340" y="20"/>
                  </a:lnTo>
                  <a:close/>
                  <a:moveTo>
                    <a:pt x="340" y="0"/>
                  </a:moveTo>
                  <a:lnTo>
                    <a:pt x="331" y="0"/>
                  </a:lnTo>
                  <a:lnTo>
                    <a:pt x="331" y="10"/>
                  </a:lnTo>
                  <a:lnTo>
                    <a:pt x="340" y="10"/>
                  </a:lnTo>
                  <a:lnTo>
                    <a:pt x="340" y="0"/>
                  </a:lnTo>
                  <a:close/>
                  <a:moveTo>
                    <a:pt x="398" y="56"/>
                  </a:moveTo>
                  <a:lnTo>
                    <a:pt x="389" y="54"/>
                  </a:lnTo>
                  <a:lnTo>
                    <a:pt x="389" y="59"/>
                  </a:lnTo>
                  <a:lnTo>
                    <a:pt x="387" y="62"/>
                  </a:lnTo>
                  <a:lnTo>
                    <a:pt x="382" y="67"/>
                  </a:lnTo>
                  <a:lnTo>
                    <a:pt x="379" y="68"/>
                  </a:lnTo>
                  <a:lnTo>
                    <a:pt x="371" y="68"/>
                  </a:lnTo>
                  <a:lnTo>
                    <a:pt x="368" y="66"/>
                  </a:lnTo>
                  <a:lnTo>
                    <a:pt x="362" y="60"/>
                  </a:lnTo>
                  <a:lnTo>
                    <a:pt x="361" y="54"/>
                  </a:lnTo>
                  <a:lnTo>
                    <a:pt x="361" y="40"/>
                  </a:lnTo>
                  <a:lnTo>
                    <a:pt x="362" y="35"/>
                  </a:lnTo>
                  <a:lnTo>
                    <a:pt x="368" y="28"/>
                  </a:lnTo>
                  <a:lnTo>
                    <a:pt x="372" y="26"/>
                  </a:lnTo>
                  <a:lnTo>
                    <a:pt x="379" y="26"/>
                  </a:lnTo>
                  <a:lnTo>
                    <a:pt x="382" y="27"/>
                  </a:lnTo>
                  <a:lnTo>
                    <a:pt x="386" y="31"/>
                  </a:lnTo>
                  <a:lnTo>
                    <a:pt x="388" y="34"/>
                  </a:lnTo>
                  <a:lnTo>
                    <a:pt x="389" y="37"/>
                  </a:lnTo>
                  <a:lnTo>
                    <a:pt x="398" y="36"/>
                  </a:lnTo>
                  <a:lnTo>
                    <a:pt x="396" y="31"/>
                  </a:lnTo>
                  <a:lnTo>
                    <a:pt x="394" y="26"/>
                  </a:lnTo>
                  <a:lnTo>
                    <a:pt x="387" y="20"/>
                  </a:lnTo>
                  <a:lnTo>
                    <a:pt x="382" y="19"/>
                  </a:lnTo>
                  <a:lnTo>
                    <a:pt x="371" y="19"/>
                  </a:lnTo>
                  <a:lnTo>
                    <a:pt x="367" y="20"/>
                  </a:lnTo>
                  <a:lnTo>
                    <a:pt x="359" y="24"/>
                  </a:lnTo>
                  <a:lnTo>
                    <a:pt x="356" y="28"/>
                  </a:lnTo>
                  <a:lnTo>
                    <a:pt x="352" y="36"/>
                  </a:lnTo>
                  <a:lnTo>
                    <a:pt x="351" y="42"/>
                  </a:lnTo>
                  <a:lnTo>
                    <a:pt x="351" y="56"/>
                  </a:lnTo>
                  <a:lnTo>
                    <a:pt x="354" y="63"/>
                  </a:lnTo>
                  <a:lnTo>
                    <a:pt x="363" y="73"/>
                  </a:lnTo>
                  <a:lnTo>
                    <a:pt x="369" y="75"/>
                  </a:lnTo>
                  <a:lnTo>
                    <a:pt x="382" y="75"/>
                  </a:lnTo>
                  <a:lnTo>
                    <a:pt x="387" y="74"/>
                  </a:lnTo>
                  <a:lnTo>
                    <a:pt x="395" y="67"/>
                  </a:lnTo>
                  <a:lnTo>
                    <a:pt x="397" y="62"/>
                  </a:lnTo>
                  <a:lnTo>
                    <a:pt x="398" y="5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84" name="docshape3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853"/>
              <a:ext cx="465" cy="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7" name="docshape328"/>
            <p:cNvSpPr>
              <a:spLocks/>
            </p:cNvSpPr>
            <p:nvPr/>
          </p:nvSpPr>
          <p:spPr bwMode="auto">
            <a:xfrm>
              <a:off x="0" y="1410"/>
              <a:ext cx="497" cy="76"/>
            </a:xfrm>
            <a:custGeom>
              <a:avLst/>
              <a:gdLst>
                <a:gd name="T0" fmla="*/ 47 w 497"/>
                <a:gd name="T1" fmla="+- 0 1454 1410"/>
                <a:gd name="T2" fmla="*/ 1454 h 76"/>
                <a:gd name="T3" fmla="*/ 34 w 497"/>
                <a:gd name="T4" fmla="+- 0 1418 1410"/>
                <a:gd name="T5" fmla="*/ 1418 h 76"/>
                <a:gd name="T6" fmla="*/ 42 w 497"/>
                <a:gd name="T7" fmla="+- 0 1418 1410"/>
                <a:gd name="T8" fmla="*/ 1418 h 76"/>
                <a:gd name="T9" fmla="*/ 19 w 497"/>
                <a:gd name="T10" fmla="+- 0 1462 1410"/>
                <a:gd name="T11" fmla="*/ 1462 h 76"/>
                <a:gd name="T12" fmla="*/ 148 w 497"/>
                <a:gd name="T13" fmla="+- 0 1437 1410"/>
                <a:gd name="T14" fmla="*/ 1437 h 76"/>
                <a:gd name="T15" fmla="*/ 116 w 497"/>
                <a:gd name="T16" fmla="+- 0 1439 1410"/>
                <a:gd name="T17" fmla="*/ 1439 h 76"/>
                <a:gd name="T18" fmla="*/ 97 w 497"/>
                <a:gd name="T19" fmla="+- 0 1429 1410"/>
                <a:gd name="T20" fmla="*/ 1429 h 76"/>
                <a:gd name="T21" fmla="*/ 85 w 497"/>
                <a:gd name="T22" fmla="+- 0 1431 1410"/>
                <a:gd name="T23" fmla="*/ 1431 h 76"/>
                <a:gd name="T24" fmla="*/ 86 w 497"/>
                <a:gd name="T25" fmla="+- 0 1448 1410"/>
                <a:gd name="T26" fmla="*/ 1448 h 76"/>
                <a:gd name="T27" fmla="*/ 102 w 497"/>
                <a:gd name="T28" fmla="+- 0 1437 1410"/>
                <a:gd name="T29" fmla="*/ 1437 h 76"/>
                <a:gd name="T30" fmla="*/ 118 w 497"/>
                <a:gd name="T31" fmla="+- 0 1485 1410"/>
                <a:gd name="T32" fmla="*/ 1485 h 76"/>
                <a:gd name="T33" fmla="*/ 133 w 497"/>
                <a:gd name="T34" fmla="+- 0 1437 1410"/>
                <a:gd name="T35" fmla="*/ 1437 h 76"/>
                <a:gd name="T36" fmla="*/ 140 w 497"/>
                <a:gd name="T37" fmla="+- 0 1447 1410"/>
                <a:gd name="T38" fmla="*/ 1447 h 76"/>
                <a:gd name="T39" fmla="*/ 163 w 497"/>
                <a:gd name="T40" fmla="+- 0 1431 1410"/>
                <a:gd name="T41" fmla="*/ 1431 h 76"/>
                <a:gd name="T42" fmla="*/ 163 w 497"/>
                <a:gd name="T43" fmla="+- 0 1410 1410"/>
                <a:gd name="T44" fmla="*/ 1410 h 76"/>
                <a:gd name="T45" fmla="*/ 230 w 497"/>
                <a:gd name="T46" fmla="+- 0 1444 1410"/>
                <a:gd name="T47" fmla="*/ 1444 h 76"/>
                <a:gd name="T48" fmla="*/ 218 w 497"/>
                <a:gd name="T49" fmla="+- 0 1430 1410"/>
                <a:gd name="T50" fmla="*/ 1430 h 76"/>
                <a:gd name="T51" fmla="*/ 195 w 497"/>
                <a:gd name="T52" fmla="+- 0 1431 1410"/>
                <a:gd name="T53" fmla="*/ 1431 h 76"/>
                <a:gd name="T54" fmla="*/ 197 w 497"/>
                <a:gd name="T55" fmla="+- 0 1444 1410"/>
                <a:gd name="T56" fmla="*/ 1444 h 76"/>
                <a:gd name="T57" fmla="*/ 218 w 497"/>
                <a:gd name="T58" fmla="+- 0 1440 1410"/>
                <a:gd name="T59" fmla="*/ 1440 h 76"/>
                <a:gd name="T60" fmla="*/ 230 w 497"/>
                <a:gd name="T61" fmla="+- 0 1485 1410"/>
                <a:gd name="T62" fmla="*/ 1485 h 76"/>
                <a:gd name="T63" fmla="*/ 282 w 497"/>
                <a:gd name="T64" fmla="+- 0 1434 1410"/>
                <a:gd name="T65" fmla="*/ 1434 h 76"/>
                <a:gd name="T66" fmla="*/ 274 w 497"/>
                <a:gd name="T67" fmla="+- 0 1477 1410"/>
                <a:gd name="T68" fmla="*/ 1477 h 76"/>
                <a:gd name="T69" fmla="*/ 250 w 497"/>
                <a:gd name="T70" fmla="+- 0 1465 1410"/>
                <a:gd name="T71" fmla="*/ 1465 h 76"/>
                <a:gd name="T72" fmla="*/ 271 w 497"/>
                <a:gd name="T73" fmla="+- 0 1437 1410"/>
                <a:gd name="T74" fmla="*/ 1437 h 76"/>
                <a:gd name="T75" fmla="*/ 280 w 497"/>
                <a:gd name="T76" fmla="+- 0 1432 1410"/>
                <a:gd name="T77" fmla="*/ 1432 h 76"/>
                <a:gd name="T78" fmla="*/ 241 w 497"/>
                <a:gd name="T79" fmla="+- 0 1448 1410"/>
                <a:gd name="T80" fmla="*/ 1448 h 76"/>
                <a:gd name="T81" fmla="*/ 271 w 497"/>
                <a:gd name="T82" fmla="+- 0 1486 1410"/>
                <a:gd name="T83" fmla="*/ 1486 h 76"/>
                <a:gd name="T84" fmla="*/ 290 w 497"/>
                <a:gd name="T85" fmla="+- 0 1469 1410"/>
                <a:gd name="T86" fmla="*/ 1469 h 76"/>
                <a:gd name="T87" fmla="*/ 347 w 497"/>
                <a:gd name="T88" fmla="+- 0 1480 1410"/>
                <a:gd name="T89" fmla="*/ 1480 h 76"/>
                <a:gd name="T90" fmla="*/ 346 w 497"/>
                <a:gd name="T91" fmla="+- 0 1443 1410"/>
                <a:gd name="T92" fmla="*/ 1443 h 76"/>
                <a:gd name="T93" fmla="*/ 339 w 497"/>
                <a:gd name="T94" fmla="+- 0 1432 1410"/>
                <a:gd name="T95" fmla="*/ 1432 h 76"/>
                <a:gd name="T96" fmla="*/ 309 w 497"/>
                <a:gd name="T97" fmla="+- 0 1433 1410"/>
                <a:gd name="T98" fmla="*/ 1433 h 76"/>
                <a:gd name="T99" fmla="*/ 309 w 497"/>
                <a:gd name="T100" fmla="+- 0 1447 1410"/>
                <a:gd name="T101" fmla="*/ 1447 h 76"/>
                <a:gd name="T102" fmla="*/ 328 w 497"/>
                <a:gd name="T103" fmla="+- 0 1437 1410"/>
                <a:gd name="T104" fmla="*/ 1437 h 76"/>
                <a:gd name="T105" fmla="*/ 337 w 497"/>
                <a:gd name="T106" fmla="+- 0 1450 1410"/>
                <a:gd name="T107" fmla="*/ 1450 h 76"/>
                <a:gd name="T108" fmla="*/ 332 w 497"/>
                <a:gd name="T109" fmla="+- 0 1475 1410"/>
                <a:gd name="T110" fmla="*/ 1475 h 76"/>
                <a:gd name="T111" fmla="*/ 310 w 497"/>
                <a:gd name="T112" fmla="+- 0 1475 1410"/>
                <a:gd name="T113" fmla="*/ 1475 h 76"/>
                <a:gd name="T114" fmla="*/ 312 w 497"/>
                <a:gd name="T115" fmla="+- 0 1464 1410"/>
                <a:gd name="T116" fmla="*/ 1464 h 76"/>
                <a:gd name="T117" fmla="*/ 337 w 497"/>
                <a:gd name="T118" fmla="+- 0 1458 1410"/>
                <a:gd name="T119" fmla="*/ 1458 h 76"/>
                <a:gd name="T120" fmla="*/ 314 w 497"/>
                <a:gd name="T121" fmla="+- 0 1454 1410"/>
                <a:gd name="T122" fmla="*/ 1454 h 76"/>
                <a:gd name="T123" fmla="*/ 300 w 497"/>
                <a:gd name="T124" fmla="+- 0 1465 1410"/>
                <a:gd name="T125" fmla="*/ 1465 h 76"/>
                <a:gd name="T126" fmla="*/ 311 w 497"/>
                <a:gd name="T127" fmla="+- 0 1486 1410"/>
                <a:gd name="T128" fmla="*/ 1486 h 76"/>
                <a:gd name="T129" fmla="*/ 336 w 497"/>
                <a:gd name="T130" fmla="+- 0 1479 1410"/>
                <a:gd name="T131" fmla="*/ 1479 h 76"/>
                <a:gd name="T132" fmla="*/ 339 w 497"/>
                <a:gd name="T133" fmla="+- 0 1485 1410"/>
                <a:gd name="T134" fmla="*/ 1485 h 76"/>
                <a:gd name="T135" fmla="*/ 393 w 497"/>
                <a:gd name="T136" fmla="+- 0 1473 1410"/>
                <a:gd name="T137" fmla="*/ 1473 h 76"/>
                <a:gd name="T138" fmla="*/ 368 w 497"/>
                <a:gd name="T139" fmla="+- 0 1470 1410"/>
                <a:gd name="T140" fmla="*/ 1470 h 76"/>
                <a:gd name="T141" fmla="*/ 378 w 497"/>
                <a:gd name="T142" fmla="+- 0 1437 1410"/>
                <a:gd name="T143" fmla="*/ 1437 h 76"/>
                <a:gd name="T144" fmla="*/ 394 w 497"/>
                <a:gd name="T145" fmla="+- 0 1448 1410"/>
                <a:gd name="T146" fmla="*/ 1448 h 76"/>
                <a:gd name="T147" fmla="*/ 388 w 497"/>
                <a:gd name="T148" fmla="+- 0 1429 1410"/>
                <a:gd name="T149" fmla="*/ 1429 h 76"/>
                <a:gd name="T150" fmla="*/ 358 w 497"/>
                <a:gd name="T151" fmla="+- 0 1447 1410"/>
                <a:gd name="T152" fmla="*/ 1447 h 76"/>
                <a:gd name="T153" fmla="*/ 374 w 497"/>
                <a:gd name="T154" fmla="+- 0 1486 1410"/>
                <a:gd name="T155" fmla="*/ 1486 h 76"/>
                <a:gd name="T156" fmla="*/ 404 w 497"/>
                <a:gd name="T157" fmla="+- 0 1466 1410"/>
                <a:gd name="T158" fmla="*/ 1466 h 76"/>
                <a:gd name="T159" fmla="*/ 421 w 497"/>
                <a:gd name="T160" fmla="+- 0 1431 1410"/>
                <a:gd name="T161" fmla="*/ 1431 h 76"/>
                <a:gd name="T162" fmla="*/ 421 w 497"/>
                <a:gd name="T163" fmla="+- 0 1410 1410"/>
                <a:gd name="T164" fmla="*/ 1410 h 76"/>
                <a:gd name="T165" fmla="*/ 447 w 497"/>
                <a:gd name="T166" fmla="+- 0 1471 1410"/>
                <a:gd name="T167" fmla="*/ 1471 h 76"/>
                <a:gd name="T168" fmla="*/ 457 w 497"/>
                <a:gd name="T169" fmla="+- 0 1438 1410"/>
                <a:gd name="T170" fmla="*/ 1438 h 76"/>
                <a:gd name="T171" fmla="*/ 478 w 497"/>
                <a:gd name="T172" fmla="+- 0 1477 1410"/>
                <a:gd name="T173" fmla="*/ 1477 h 76"/>
                <a:gd name="T174" fmla="*/ 496 w 497"/>
                <a:gd name="T175" fmla="+- 0 1431 1410"/>
                <a:gd name="T176" fmla="*/ 1431 h 76"/>
                <a:gd name="T177" fmla="*/ 496 w 497"/>
                <a:gd name="T178" fmla="+- 0 1410 1410"/>
                <a:gd name="T179" fmla="*/ 1410 h 7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  <a:cxn ang="0">
                  <a:pos x="T153" y="T155"/>
                </a:cxn>
                <a:cxn ang="0">
                  <a:pos x="T156" y="T158"/>
                </a:cxn>
                <a:cxn ang="0">
                  <a:pos x="T159" y="T161"/>
                </a:cxn>
                <a:cxn ang="0">
                  <a:pos x="T162" y="T164"/>
                </a:cxn>
                <a:cxn ang="0">
                  <a:pos x="T165" y="T167"/>
                </a:cxn>
                <a:cxn ang="0">
                  <a:pos x="T168" y="T170"/>
                </a:cxn>
                <a:cxn ang="0">
                  <a:pos x="T171" y="T173"/>
                </a:cxn>
                <a:cxn ang="0">
                  <a:pos x="T174" y="T176"/>
                </a:cxn>
                <a:cxn ang="0">
                  <a:pos x="T177" y="T179"/>
                </a:cxn>
              </a:cxnLst>
              <a:rect l="0" t="0" r="r" b="b"/>
              <a:pathLst>
                <a:path w="497" h="76">
                  <a:moveTo>
                    <a:pt x="70" y="75"/>
                  </a:moveTo>
                  <a:lnTo>
                    <a:pt x="60" y="52"/>
                  </a:lnTo>
                  <a:lnTo>
                    <a:pt x="57" y="44"/>
                  </a:lnTo>
                  <a:lnTo>
                    <a:pt x="47" y="19"/>
                  </a:lnTo>
                  <a:lnTo>
                    <a:pt x="47" y="44"/>
                  </a:lnTo>
                  <a:lnTo>
                    <a:pt x="22" y="44"/>
                  </a:lnTo>
                  <a:lnTo>
                    <a:pt x="30" y="22"/>
                  </a:lnTo>
                  <a:lnTo>
                    <a:pt x="31" y="17"/>
                  </a:lnTo>
                  <a:lnTo>
                    <a:pt x="33" y="13"/>
                  </a:lnTo>
                  <a:lnTo>
                    <a:pt x="34" y="8"/>
                  </a:lnTo>
                  <a:lnTo>
                    <a:pt x="35" y="12"/>
                  </a:lnTo>
                  <a:lnTo>
                    <a:pt x="37" y="17"/>
                  </a:lnTo>
                  <a:lnTo>
                    <a:pt x="47" y="44"/>
                  </a:lnTo>
                  <a:lnTo>
                    <a:pt x="47" y="19"/>
                  </a:lnTo>
                  <a:lnTo>
                    <a:pt x="42" y="8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0" y="75"/>
                  </a:lnTo>
                  <a:lnTo>
                    <a:pt x="10" y="75"/>
                  </a:lnTo>
                  <a:lnTo>
                    <a:pt x="19" y="52"/>
                  </a:lnTo>
                  <a:lnTo>
                    <a:pt x="50" y="52"/>
                  </a:lnTo>
                  <a:lnTo>
                    <a:pt x="59" y="75"/>
                  </a:lnTo>
                  <a:lnTo>
                    <a:pt x="70" y="75"/>
                  </a:lnTo>
                  <a:close/>
                  <a:moveTo>
                    <a:pt x="150" y="31"/>
                  </a:moveTo>
                  <a:lnTo>
                    <a:pt x="148" y="27"/>
                  </a:lnTo>
                  <a:lnTo>
                    <a:pt x="142" y="21"/>
                  </a:lnTo>
                  <a:lnTo>
                    <a:pt x="138" y="19"/>
                  </a:lnTo>
                  <a:lnTo>
                    <a:pt x="126" y="19"/>
                  </a:lnTo>
                  <a:lnTo>
                    <a:pt x="121" y="23"/>
                  </a:lnTo>
                  <a:lnTo>
                    <a:pt x="116" y="29"/>
                  </a:lnTo>
                  <a:lnTo>
                    <a:pt x="115" y="26"/>
                  </a:lnTo>
                  <a:lnTo>
                    <a:pt x="113" y="24"/>
                  </a:lnTo>
                  <a:lnTo>
                    <a:pt x="108" y="20"/>
                  </a:lnTo>
                  <a:lnTo>
                    <a:pt x="105" y="19"/>
                  </a:lnTo>
                  <a:lnTo>
                    <a:pt x="97" y="19"/>
                  </a:lnTo>
                  <a:lnTo>
                    <a:pt x="94" y="20"/>
                  </a:lnTo>
                  <a:lnTo>
                    <a:pt x="89" y="23"/>
                  </a:lnTo>
                  <a:lnTo>
                    <a:pt x="86" y="26"/>
                  </a:lnTo>
                  <a:lnTo>
                    <a:pt x="85" y="28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76" y="75"/>
                  </a:lnTo>
                  <a:lnTo>
                    <a:pt x="86" y="75"/>
                  </a:lnTo>
                  <a:lnTo>
                    <a:pt x="86" y="42"/>
                  </a:lnTo>
                  <a:lnTo>
                    <a:pt x="86" y="38"/>
                  </a:lnTo>
                  <a:lnTo>
                    <a:pt x="88" y="33"/>
                  </a:lnTo>
                  <a:lnTo>
                    <a:pt x="90" y="31"/>
                  </a:lnTo>
                  <a:lnTo>
                    <a:pt x="94" y="28"/>
                  </a:lnTo>
                  <a:lnTo>
                    <a:pt x="96" y="27"/>
                  </a:lnTo>
                  <a:lnTo>
                    <a:pt x="102" y="27"/>
                  </a:lnTo>
                  <a:lnTo>
                    <a:pt x="105" y="28"/>
                  </a:lnTo>
                  <a:lnTo>
                    <a:pt x="108" y="32"/>
                  </a:lnTo>
                  <a:lnTo>
                    <a:pt x="109" y="36"/>
                  </a:lnTo>
                  <a:lnTo>
                    <a:pt x="109" y="75"/>
                  </a:lnTo>
                  <a:lnTo>
                    <a:pt x="118" y="75"/>
                  </a:lnTo>
                  <a:lnTo>
                    <a:pt x="118" y="38"/>
                  </a:lnTo>
                  <a:lnTo>
                    <a:pt x="119" y="34"/>
                  </a:lnTo>
                  <a:lnTo>
                    <a:pt x="124" y="29"/>
                  </a:lnTo>
                  <a:lnTo>
                    <a:pt x="127" y="27"/>
                  </a:lnTo>
                  <a:lnTo>
                    <a:pt x="133" y="27"/>
                  </a:lnTo>
                  <a:lnTo>
                    <a:pt x="135" y="28"/>
                  </a:lnTo>
                  <a:lnTo>
                    <a:pt x="138" y="30"/>
                  </a:lnTo>
                  <a:lnTo>
                    <a:pt x="139" y="31"/>
                  </a:lnTo>
                  <a:lnTo>
                    <a:pt x="140" y="34"/>
                  </a:lnTo>
                  <a:lnTo>
                    <a:pt x="140" y="37"/>
                  </a:lnTo>
                  <a:lnTo>
                    <a:pt x="140" y="75"/>
                  </a:lnTo>
                  <a:lnTo>
                    <a:pt x="150" y="75"/>
                  </a:lnTo>
                  <a:lnTo>
                    <a:pt x="150" y="31"/>
                  </a:lnTo>
                  <a:close/>
                  <a:moveTo>
                    <a:pt x="172" y="21"/>
                  </a:moveTo>
                  <a:lnTo>
                    <a:pt x="163" y="21"/>
                  </a:lnTo>
                  <a:lnTo>
                    <a:pt x="163" y="75"/>
                  </a:lnTo>
                  <a:lnTo>
                    <a:pt x="172" y="75"/>
                  </a:lnTo>
                  <a:lnTo>
                    <a:pt x="172" y="21"/>
                  </a:lnTo>
                  <a:close/>
                  <a:moveTo>
                    <a:pt x="172" y="0"/>
                  </a:moveTo>
                  <a:lnTo>
                    <a:pt x="163" y="0"/>
                  </a:lnTo>
                  <a:lnTo>
                    <a:pt x="163" y="11"/>
                  </a:lnTo>
                  <a:lnTo>
                    <a:pt x="172" y="11"/>
                  </a:lnTo>
                  <a:lnTo>
                    <a:pt x="172" y="0"/>
                  </a:lnTo>
                  <a:close/>
                  <a:moveTo>
                    <a:pt x="230" y="37"/>
                  </a:moveTo>
                  <a:lnTo>
                    <a:pt x="230" y="34"/>
                  </a:lnTo>
                  <a:lnTo>
                    <a:pt x="229" y="30"/>
                  </a:lnTo>
                  <a:lnTo>
                    <a:pt x="228" y="28"/>
                  </a:lnTo>
                  <a:lnTo>
                    <a:pt x="225" y="24"/>
                  </a:lnTo>
                  <a:lnTo>
                    <a:pt x="223" y="22"/>
                  </a:lnTo>
                  <a:lnTo>
                    <a:pt x="218" y="20"/>
                  </a:lnTo>
                  <a:lnTo>
                    <a:pt x="215" y="19"/>
                  </a:lnTo>
                  <a:lnTo>
                    <a:pt x="204" y="19"/>
                  </a:lnTo>
                  <a:lnTo>
                    <a:pt x="199" y="22"/>
                  </a:lnTo>
                  <a:lnTo>
                    <a:pt x="195" y="28"/>
                  </a:lnTo>
                  <a:lnTo>
                    <a:pt x="195" y="21"/>
                  </a:lnTo>
                  <a:lnTo>
                    <a:pt x="186" y="21"/>
                  </a:lnTo>
                  <a:lnTo>
                    <a:pt x="186" y="75"/>
                  </a:lnTo>
                  <a:lnTo>
                    <a:pt x="195" y="75"/>
                  </a:lnTo>
                  <a:lnTo>
                    <a:pt x="195" y="38"/>
                  </a:lnTo>
                  <a:lnTo>
                    <a:pt x="197" y="34"/>
                  </a:lnTo>
                  <a:lnTo>
                    <a:pt x="203" y="29"/>
                  </a:lnTo>
                  <a:lnTo>
                    <a:pt x="206" y="27"/>
                  </a:lnTo>
                  <a:lnTo>
                    <a:pt x="212" y="27"/>
                  </a:lnTo>
                  <a:lnTo>
                    <a:pt x="214" y="28"/>
                  </a:lnTo>
                  <a:lnTo>
                    <a:pt x="218" y="30"/>
                  </a:lnTo>
                  <a:lnTo>
                    <a:pt x="219" y="32"/>
                  </a:lnTo>
                  <a:lnTo>
                    <a:pt x="221" y="35"/>
                  </a:lnTo>
                  <a:lnTo>
                    <a:pt x="221" y="38"/>
                  </a:lnTo>
                  <a:lnTo>
                    <a:pt x="221" y="75"/>
                  </a:lnTo>
                  <a:lnTo>
                    <a:pt x="230" y="75"/>
                  </a:lnTo>
                  <a:lnTo>
                    <a:pt x="230" y="37"/>
                  </a:lnTo>
                  <a:close/>
                  <a:moveTo>
                    <a:pt x="291" y="38"/>
                  </a:moveTo>
                  <a:lnTo>
                    <a:pt x="289" y="32"/>
                  </a:lnTo>
                  <a:lnTo>
                    <a:pt x="285" y="27"/>
                  </a:lnTo>
                  <a:lnTo>
                    <a:pt x="282" y="24"/>
                  </a:lnTo>
                  <a:lnTo>
                    <a:pt x="282" y="41"/>
                  </a:lnTo>
                  <a:lnTo>
                    <a:pt x="282" y="55"/>
                  </a:lnTo>
                  <a:lnTo>
                    <a:pt x="281" y="59"/>
                  </a:lnTo>
                  <a:lnTo>
                    <a:pt x="280" y="60"/>
                  </a:lnTo>
                  <a:lnTo>
                    <a:pt x="274" y="67"/>
                  </a:lnTo>
                  <a:lnTo>
                    <a:pt x="271" y="68"/>
                  </a:lnTo>
                  <a:lnTo>
                    <a:pt x="262" y="68"/>
                  </a:lnTo>
                  <a:lnTo>
                    <a:pt x="258" y="67"/>
                  </a:lnTo>
                  <a:lnTo>
                    <a:pt x="252" y="60"/>
                  </a:lnTo>
                  <a:lnTo>
                    <a:pt x="250" y="55"/>
                  </a:lnTo>
                  <a:lnTo>
                    <a:pt x="250" y="41"/>
                  </a:lnTo>
                  <a:lnTo>
                    <a:pt x="252" y="36"/>
                  </a:lnTo>
                  <a:lnTo>
                    <a:pt x="258" y="29"/>
                  </a:lnTo>
                  <a:lnTo>
                    <a:pt x="262" y="27"/>
                  </a:lnTo>
                  <a:lnTo>
                    <a:pt x="271" y="27"/>
                  </a:lnTo>
                  <a:lnTo>
                    <a:pt x="274" y="29"/>
                  </a:lnTo>
                  <a:lnTo>
                    <a:pt x="280" y="36"/>
                  </a:lnTo>
                  <a:lnTo>
                    <a:pt x="282" y="41"/>
                  </a:lnTo>
                  <a:lnTo>
                    <a:pt x="282" y="24"/>
                  </a:lnTo>
                  <a:lnTo>
                    <a:pt x="280" y="22"/>
                  </a:lnTo>
                  <a:lnTo>
                    <a:pt x="274" y="19"/>
                  </a:lnTo>
                  <a:lnTo>
                    <a:pt x="259" y="19"/>
                  </a:lnTo>
                  <a:lnTo>
                    <a:pt x="254" y="21"/>
                  </a:lnTo>
                  <a:lnTo>
                    <a:pt x="244" y="30"/>
                  </a:lnTo>
                  <a:lnTo>
                    <a:pt x="241" y="38"/>
                  </a:lnTo>
                  <a:lnTo>
                    <a:pt x="241" y="57"/>
                  </a:lnTo>
                  <a:lnTo>
                    <a:pt x="243" y="64"/>
                  </a:lnTo>
                  <a:lnTo>
                    <a:pt x="252" y="73"/>
                  </a:lnTo>
                  <a:lnTo>
                    <a:pt x="259" y="76"/>
                  </a:lnTo>
                  <a:lnTo>
                    <a:pt x="271" y="76"/>
                  </a:lnTo>
                  <a:lnTo>
                    <a:pt x="275" y="75"/>
                  </a:lnTo>
                  <a:lnTo>
                    <a:pt x="283" y="70"/>
                  </a:lnTo>
                  <a:lnTo>
                    <a:pt x="285" y="68"/>
                  </a:lnTo>
                  <a:lnTo>
                    <a:pt x="286" y="67"/>
                  </a:lnTo>
                  <a:lnTo>
                    <a:pt x="290" y="59"/>
                  </a:lnTo>
                  <a:lnTo>
                    <a:pt x="291" y="55"/>
                  </a:lnTo>
                  <a:lnTo>
                    <a:pt x="291" y="38"/>
                  </a:lnTo>
                  <a:close/>
                  <a:moveTo>
                    <a:pt x="349" y="75"/>
                  </a:moveTo>
                  <a:lnTo>
                    <a:pt x="348" y="73"/>
                  </a:lnTo>
                  <a:lnTo>
                    <a:pt x="347" y="70"/>
                  </a:lnTo>
                  <a:lnTo>
                    <a:pt x="346" y="68"/>
                  </a:lnTo>
                  <a:lnTo>
                    <a:pt x="346" y="66"/>
                  </a:lnTo>
                  <a:lnTo>
                    <a:pt x="346" y="63"/>
                  </a:lnTo>
                  <a:lnTo>
                    <a:pt x="346" y="48"/>
                  </a:lnTo>
                  <a:lnTo>
                    <a:pt x="346" y="33"/>
                  </a:lnTo>
                  <a:lnTo>
                    <a:pt x="345" y="29"/>
                  </a:lnTo>
                  <a:lnTo>
                    <a:pt x="344" y="27"/>
                  </a:lnTo>
                  <a:lnTo>
                    <a:pt x="341" y="24"/>
                  </a:lnTo>
                  <a:lnTo>
                    <a:pt x="339" y="22"/>
                  </a:lnTo>
                  <a:lnTo>
                    <a:pt x="333" y="20"/>
                  </a:lnTo>
                  <a:lnTo>
                    <a:pt x="330" y="19"/>
                  </a:lnTo>
                  <a:lnTo>
                    <a:pt x="320" y="19"/>
                  </a:lnTo>
                  <a:lnTo>
                    <a:pt x="316" y="20"/>
                  </a:lnTo>
                  <a:lnTo>
                    <a:pt x="309" y="23"/>
                  </a:lnTo>
                  <a:lnTo>
                    <a:pt x="306" y="24"/>
                  </a:lnTo>
                  <a:lnTo>
                    <a:pt x="303" y="29"/>
                  </a:lnTo>
                  <a:lnTo>
                    <a:pt x="301" y="32"/>
                  </a:lnTo>
                  <a:lnTo>
                    <a:pt x="301" y="36"/>
                  </a:lnTo>
                  <a:lnTo>
                    <a:pt x="309" y="37"/>
                  </a:lnTo>
                  <a:lnTo>
                    <a:pt x="310" y="33"/>
                  </a:lnTo>
                  <a:lnTo>
                    <a:pt x="312" y="31"/>
                  </a:lnTo>
                  <a:lnTo>
                    <a:pt x="316" y="28"/>
                  </a:lnTo>
                  <a:lnTo>
                    <a:pt x="319" y="27"/>
                  </a:lnTo>
                  <a:lnTo>
                    <a:pt x="328" y="27"/>
                  </a:lnTo>
                  <a:lnTo>
                    <a:pt x="332" y="28"/>
                  </a:lnTo>
                  <a:lnTo>
                    <a:pt x="334" y="30"/>
                  </a:lnTo>
                  <a:lnTo>
                    <a:pt x="336" y="32"/>
                  </a:lnTo>
                  <a:lnTo>
                    <a:pt x="337" y="34"/>
                  </a:lnTo>
                  <a:lnTo>
                    <a:pt x="337" y="40"/>
                  </a:lnTo>
                  <a:lnTo>
                    <a:pt x="337" y="48"/>
                  </a:lnTo>
                  <a:lnTo>
                    <a:pt x="336" y="55"/>
                  </a:lnTo>
                  <a:lnTo>
                    <a:pt x="336" y="58"/>
                  </a:lnTo>
                  <a:lnTo>
                    <a:pt x="334" y="63"/>
                  </a:lnTo>
                  <a:lnTo>
                    <a:pt x="332" y="65"/>
                  </a:lnTo>
                  <a:lnTo>
                    <a:pt x="326" y="68"/>
                  </a:lnTo>
                  <a:lnTo>
                    <a:pt x="323" y="69"/>
                  </a:lnTo>
                  <a:lnTo>
                    <a:pt x="316" y="69"/>
                  </a:lnTo>
                  <a:lnTo>
                    <a:pt x="313" y="68"/>
                  </a:lnTo>
                  <a:lnTo>
                    <a:pt x="310" y="65"/>
                  </a:lnTo>
                  <a:lnTo>
                    <a:pt x="309" y="63"/>
                  </a:lnTo>
                  <a:lnTo>
                    <a:pt x="309" y="58"/>
                  </a:lnTo>
                  <a:lnTo>
                    <a:pt x="309" y="57"/>
                  </a:lnTo>
                  <a:lnTo>
                    <a:pt x="311" y="55"/>
                  </a:lnTo>
                  <a:lnTo>
                    <a:pt x="312" y="54"/>
                  </a:lnTo>
                  <a:lnTo>
                    <a:pt x="315" y="52"/>
                  </a:lnTo>
                  <a:lnTo>
                    <a:pt x="318" y="52"/>
                  </a:lnTo>
                  <a:lnTo>
                    <a:pt x="328" y="50"/>
                  </a:lnTo>
                  <a:lnTo>
                    <a:pt x="333" y="49"/>
                  </a:lnTo>
                  <a:lnTo>
                    <a:pt x="337" y="48"/>
                  </a:lnTo>
                  <a:lnTo>
                    <a:pt x="337" y="40"/>
                  </a:lnTo>
                  <a:lnTo>
                    <a:pt x="333" y="42"/>
                  </a:lnTo>
                  <a:lnTo>
                    <a:pt x="328" y="43"/>
                  </a:lnTo>
                  <a:lnTo>
                    <a:pt x="317" y="44"/>
                  </a:lnTo>
                  <a:lnTo>
                    <a:pt x="314" y="44"/>
                  </a:lnTo>
                  <a:lnTo>
                    <a:pt x="310" y="46"/>
                  </a:lnTo>
                  <a:lnTo>
                    <a:pt x="307" y="47"/>
                  </a:lnTo>
                  <a:lnTo>
                    <a:pt x="304" y="49"/>
                  </a:lnTo>
                  <a:lnTo>
                    <a:pt x="302" y="51"/>
                  </a:lnTo>
                  <a:lnTo>
                    <a:pt x="300" y="55"/>
                  </a:lnTo>
                  <a:lnTo>
                    <a:pt x="299" y="57"/>
                  </a:lnTo>
                  <a:lnTo>
                    <a:pt x="299" y="65"/>
                  </a:lnTo>
                  <a:lnTo>
                    <a:pt x="301" y="69"/>
                  </a:lnTo>
                  <a:lnTo>
                    <a:pt x="307" y="74"/>
                  </a:lnTo>
                  <a:lnTo>
                    <a:pt x="311" y="76"/>
                  </a:lnTo>
                  <a:lnTo>
                    <a:pt x="321" y="76"/>
                  </a:lnTo>
                  <a:lnTo>
                    <a:pt x="324" y="75"/>
                  </a:lnTo>
                  <a:lnTo>
                    <a:pt x="331" y="73"/>
                  </a:lnTo>
                  <a:lnTo>
                    <a:pt x="334" y="71"/>
                  </a:lnTo>
                  <a:lnTo>
                    <a:pt x="336" y="69"/>
                  </a:lnTo>
                  <a:lnTo>
                    <a:pt x="337" y="68"/>
                  </a:lnTo>
                  <a:lnTo>
                    <a:pt x="338" y="70"/>
                  </a:lnTo>
                  <a:lnTo>
                    <a:pt x="338" y="73"/>
                  </a:lnTo>
                  <a:lnTo>
                    <a:pt x="339" y="75"/>
                  </a:lnTo>
                  <a:lnTo>
                    <a:pt x="349" y="75"/>
                  </a:lnTo>
                  <a:close/>
                  <a:moveTo>
                    <a:pt x="404" y="56"/>
                  </a:moveTo>
                  <a:lnTo>
                    <a:pt x="395" y="55"/>
                  </a:lnTo>
                  <a:lnTo>
                    <a:pt x="395" y="59"/>
                  </a:lnTo>
                  <a:lnTo>
                    <a:pt x="393" y="63"/>
                  </a:lnTo>
                  <a:lnTo>
                    <a:pt x="388" y="67"/>
                  </a:lnTo>
                  <a:lnTo>
                    <a:pt x="385" y="68"/>
                  </a:lnTo>
                  <a:lnTo>
                    <a:pt x="377" y="68"/>
                  </a:lnTo>
                  <a:lnTo>
                    <a:pt x="374" y="67"/>
                  </a:lnTo>
                  <a:lnTo>
                    <a:pt x="368" y="60"/>
                  </a:lnTo>
                  <a:lnTo>
                    <a:pt x="367" y="55"/>
                  </a:lnTo>
                  <a:lnTo>
                    <a:pt x="367" y="40"/>
                  </a:lnTo>
                  <a:lnTo>
                    <a:pt x="368" y="35"/>
                  </a:lnTo>
                  <a:lnTo>
                    <a:pt x="374" y="29"/>
                  </a:lnTo>
                  <a:lnTo>
                    <a:pt x="378" y="27"/>
                  </a:lnTo>
                  <a:lnTo>
                    <a:pt x="385" y="27"/>
                  </a:lnTo>
                  <a:lnTo>
                    <a:pt x="388" y="28"/>
                  </a:lnTo>
                  <a:lnTo>
                    <a:pt x="392" y="32"/>
                  </a:lnTo>
                  <a:lnTo>
                    <a:pt x="394" y="34"/>
                  </a:lnTo>
                  <a:lnTo>
                    <a:pt x="394" y="38"/>
                  </a:lnTo>
                  <a:lnTo>
                    <a:pt x="403" y="37"/>
                  </a:lnTo>
                  <a:lnTo>
                    <a:pt x="402" y="31"/>
                  </a:lnTo>
                  <a:lnTo>
                    <a:pt x="400" y="27"/>
                  </a:lnTo>
                  <a:lnTo>
                    <a:pt x="392" y="21"/>
                  </a:lnTo>
                  <a:lnTo>
                    <a:pt x="388" y="19"/>
                  </a:lnTo>
                  <a:lnTo>
                    <a:pt x="377" y="19"/>
                  </a:lnTo>
                  <a:lnTo>
                    <a:pt x="373" y="20"/>
                  </a:lnTo>
                  <a:lnTo>
                    <a:pt x="365" y="25"/>
                  </a:lnTo>
                  <a:lnTo>
                    <a:pt x="362" y="28"/>
                  </a:lnTo>
                  <a:lnTo>
                    <a:pt x="358" y="37"/>
                  </a:lnTo>
                  <a:lnTo>
                    <a:pt x="357" y="42"/>
                  </a:lnTo>
                  <a:lnTo>
                    <a:pt x="357" y="57"/>
                  </a:lnTo>
                  <a:lnTo>
                    <a:pt x="359" y="64"/>
                  </a:lnTo>
                  <a:lnTo>
                    <a:pt x="368" y="74"/>
                  </a:lnTo>
                  <a:lnTo>
                    <a:pt x="374" y="76"/>
                  </a:lnTo>
                  <a:lnTo>
                    <a:pt x="388" y="76"/>
                  </a:lnTo>
                  <a:lnTo>
                    <a:pt x="393" y="74"/>
                  </a:lnTo>
                  <a:lnTo>
                    <a:pt x="401" y="67"/>
                  </a:lnTo>
                  <a:lnTo>
                    <a:pt x="403" y="62"/>
                  </a:lnTo>
                  <a:lnTo>
                    <a:pt x="404" y="56"/>
                  </a:lnTo>
                  <a:close/>
                  <a:moveTo>
                    <a:pt x="421" y="21"/>
                  </a:moveTo>
                  <a:lnTo>
                    <a:pt x="412" y="21"/>
                  </a:lnTo>
                  <a:lnTo>
                    <a:pt x="412" y="75"/>
                  </a:lnTo>
                  <a:lnTo>
                    <a:pt x="421" y="75"/>
                  </a:lnTo>
                  <a:lnTo>
                    <a:pt x="421" y="21"/>
                  </a:lnTo>
                  <a:close/>
                  <a:moveTo>
                    <a:pt x="421" y="0"/>
                  </a:moveTo>
                  <a:lnTo>
                    <a:pt x="412" y="0"/>
                  </a:lnTo>
                  <a:lnTo>
                    <a:pt x="412" y="11"/>
                  </a:lnTo>
                  <a:lnTo>
                    <a:pt x="421" y="11"/>
                  </a:lnTo>
                  <a:lnTo>
                    <a:pt x="421" y="0"/>
                  </a:lnTo>
                  <a:close/>
                  <a:moveTo>
                    <a:pt x="478" y="67"/>
                  </a:moveTo>
                  <a:lnTo>
                    <a:pt x="450" y="67"/>
                  </a:lnTo>
                  <a:lnTo>
                    <a:pt x="446" y="67"/>
                  </a:lnTo>
                  <a:lnTo>
                    <a:pt x="442" y="67"/>
                  </a:lnTo>
                  <a:lnTo>
                    <a:pt x="447" y="61"/>
                  </a:lnTo>
                  <a:lnTo>
                    <a:pt x="476" y="27"/>
                  </a:lnTo>
                  <a:lnTo>
                    <a:pt x="476" y="21"/>
                  </a:lnTo>
                  <a:lnTo>
                    <a:pt x="432" y="21"/>
                  </a:lnTo>
                  <a:lnTo>
                    <a:pt x="432" y="28"/>
                  </a:lnTo>
                  <a:lnTo>
                    <a:pt x="457" y="28"/>
                  </a:lnTo>
                  <a:lnTo>
                    <a:pt x="465" y="28"/>
                  </a:lnTo>
                  <a:lnTo>
                    <a:pt x="430" y="67"/>
                  </a:lnTo>
                  <a:lnTo>
                    <a:pt x="430" y="75"/>
                  </a:lnTo>
                  <a:lnTo>
                    <a:pt x="478" y="75"/>
                  </a:lnTo>
                  <a:lnTo>
                    <a:pt x="478" y="67"/>
                  </a:lnTo>
                  <a:close/>
                  <a:moveTo>
                    <a:pt x="496" y="21"/>
                  </a:moveTo>
                  <a:lnTo>
                    <a:pt x="487" y="21"/>
                  </a:lnTo>
                  <a:lnTo>
                    <a:pt x="487" y="75"/>
                  </a:lnTo>
                  <a:lnTo>
                    <a:pt x="496" y="75"/>
                  </a:lnTo>
                  <a:lnTo>
                    <a:pt x="496" y="21"/>
                  </a:lnTo>
                  <a:close/>
                  <a:moveTo>
                    <a:pt x="496" y="0"/>
                  </a:moveTo>
                  <a:lnTo>
                    <a:pt x="487" y="0"/>
                  </a:lnTo>
                  <a:lnTo>
                    <a:pt x="487" y="11"/>
                  </a:lnTo>
                  <a:lnTo>
                    <a:pt x="496" y="11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82" name="docshape3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1592"/>
              <a:ext cx="372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8" name="docshape330"/>
            <p:cNvSpPr>
              <a:spLocks/>
            </p:cNvSpPr>
            <p:nvPr/>
          </p:nvSpPr>
          <p:spPr bwMode="auto">
            <a:xfrm>
              <a:off x="8" y="1952"/>
              <a:ext cx="1762" cy="582"/>
            </a:xfrm>
            <a:custGeom>
              <a:avLst/>
              <a:gdLst>
                <a:gd name="T0" fmla="+- 0 18 8"/>
                <a:gd name="T1" fmla="*/ T0 w 1762"/>
                <a:gd name="T2" fmla="+- 0 1961 1952"/>
                <a:gd name="T3" fmla="*/ 1961 h 582"/>
                <a:gd name="T4" fmla="+- 0 18 8"/>
                <a:gd name="T5" fmla="*/ T4 w 1762"/>
                <a:gd name="T6" fmla="+- 0 1977 1952"/>
                <a:gd name="T7" fmla="*/ 1977 h 582"/>
                <a:gd name="T8" fmla="+- 0 129 8"/>
                <a:gd name="T9" fmla="*/ T8 w 1762"/>
                <a:gd name="T10" fmla="+- 0 2036 1952"/>
                <a:gd name="T11" fmla="*/ 2036 h 582"/>
                <a:gd name="T12" fmla="+- 0 126 8"/>
                <a:gd name="T13" fmla="*/ T12 w 1762"/>
                <a:gd name="T14" fmla="+- 0 2027 1952"/>
                <a:gd name="T15" fmla="*/ 2027 h 582"/>
                <a:gd name="T16" fmla="+- 0 125 8"/>
                <a:gd name="T17" fmla="*/ T16 w 1762"/>
                <a:gd name="T18" fmla="+- 0 1990 1952"/>
                <a:gd name="T19" fmla="*/ 1990 h 582"/>
                <a:gd name="T20" fmla="+- 0 119 8"/>
                <a:gd name="T21" fmla="*/ T20 w 1762"/>
                <a:gd name="T22" fmla="+- 0 1983 1952"/>
                <a:gd name="T23" fmla="*/ 1983 h 582"/>
                <a:gd name="T24" fmla="+- 0 96 8"/>
                <a:gd name="T25" fmla="*/ T24 w 1762"/>
                <a:gd name="T26" fmla="+- 0 1981 1952"/>
                <a:gd name="T27" fmla="*/ 1981 h 582"/>
                <a:gd name="T28" fmla="+- 0 81 8"/>
                <a:gd name="T29" fmla="*/ T28 w 1762"/>
                <a:gd name="T30" fmla="+- 0 1993 1952"/>
                <a:gd name="T31" fmla="*/ 1993 h 582"/>
                <a:gd name="T32" fmla="+- 0 92 8"/>
                <a:gd name="T33" fmla="*/ T32 w 1762"/>
                <a:gd name="T34" fmla="+- 0 1992 1952"/>
                <a:gd name="T35" fmla="*/ 1992 h 582"/>
                <a:gd name="T36" fmla="+- 0 112 8"/>
                <a:gd name="T37" fmla="*/ T36 w 1762"/>
                <a:gd name="T38" fmla="+- 0 1989 1952"/>
                <a:gd name="T39" fmla="*/ 1989 h 582"/>
                <a:gd name="T40" fmla="+- 0 117 8"/>
                <a:gd name="T41" fmla="*/ T40 w 1762"/>
                <a:gd name="T42" fmla="+- 0 2001 1952"/>
                <a:gd name="T43" fmla="*/ 2001 h 582"/>
                <a:gd name="T44" fmla="+- 0 114 8"/>
                <a:gd name="T45" fmla="*/ T44 w 1762"/>
                <a:gd name="T46" fmla="+- 0 2024 1952"/>
                <a:gd name="T47" fmla="*/ 2024 h 582"/>
                <a:gd name="T48" fmla="+- 0 96 8"/>
                <a:gd name="T49" fmla="*/ T48 w 1762"/>
                <a:gd name="T50" fmla="+- 0 2030 1952"/>
                <a:gd name="T51" fmla="*/ 2030 h 582"/>
                <a:gd name="T52" fmla="+- 0 89 8"/>
                <a:gd name="T53" fmla="*/ T52 w 1762"/>
                <a:gd name="T54" fmla="+- 0 2019 1952"/>
                <a:gd name="T55" fmla="*/ 2019 h 582"/>
                <a:gd name="T56" fmla="+- 0 95 8"/>
                <a:gd name="T57" fmla="*/ T56 w 1762"/>
                <a:gd name="T58" fmla="+- 0 2013 1952"/>
                <a:gd name="T59" fmla="*/ 2013 h 582"/>
                <a:gd name="T60" fmla="+- 0 117 8"/>
                <a:gd name="T61" fmla="*/ T60 w 1762"/>
                <a:gd name="T62" fmla="+- 0 2009 1952"/>
                <a:gd name="T63" fmla="*/ 2009 h 582"/>
                <a:gd name="T64" fmla="+- 0 97 8"/>
                <a:gd name="T65" fmla="*/ T64 w 1762"/>
                <a:gd name="T66" fmla="+- 0 2005 1952"/>
                <a:gd name="T67" fmla="*/ 2005 h 582"/>
                <a:gd name="T68" fmla="+- 0 84 8"/>
                <a:gd name="T69" fmla="*/ T68 w 1762"/>
                <a:gd name="T70" fmla="+- 0 2010 1952"/>
                <a:gd name="T71" fmla="*/ 2010 h 582"/>
                <a:gd name="T72" fmla="+- 0 79 8"/>
                <a:gd name="T73" fmla="*/ T72 w 1762"/>
                <a:gd name="T74" fmla="+- 0 2026 1952"/>
                <a:gd name="T75" fmla="*/ 2026 h 582"/>
                <a:gd name="T76" fmla="+- 0 101 8"/>
                <a:gd name="T77" fmla="*/ T76 w 1762"/>
                <a:gd name="T78" fmla="+- 0 2037 1952"/>
                <a:gd name="T79" fmla="*/ 2037 h 582"/>
                <a:gd name="T80" fmla="+- 0 117 8"/>
                <a:gd name="T81" fmla="*/ T80 w 1762"/>
                <a:gd name="T82" fmla="+- 0 2030 1952"/>
                <a:gd name="T83" fmla="*/ 2030 h 582"/>
                <a:gd name="T84" fmla="+- 0 118 8"/>
                <a:gd name="T85" fmla="*/ T84 w 1762"/>
                <a:gd name="T86" fmla="+- 0 2034 1952"/>
                <a:gd name="T87" fmla="*/ 2034 h 582"/>
                <a:gd name="T88" fmla="+- 0 151 8"/>
                <a:gd name="T89" fmla="*/ T88 w 1762"/>
                <a:gd name="T90" fmla="+- 0 1963 1952"/>
                <a:gd name="T91" fmla="*/ 1963 h 582"/>
                <a:gd name="T92" fmla="+- 0 136 8"/>
                <a:gd name="T93" fmla="*/ T92 w 1762"/>
                <a:gd name="T94" fmla="+- 0 1963 1952"/>
                <a:gd name="T95" fmla="*/ 1963 h 582"/>
                <a:gd name="T96" fmla="+- 0 151 8"/>
                <a:gd name="T97" fmla="*/ T96 w 1762"/>
                <a:gd name="T98" fmla="+- 0 1977 1952"/>
                <a:gd name="T99" fmla="*/ 1977 h 582"/>
                <a:gd name="T100" fmla="+- 0 190 8"/>
                <a:gd name="T101" fmla="*/ T100 w 1762"/>
                <a:gd name="T102" fmla="+- 0 2332 1952"/>
                <a:gd name="T103" fmla="*/ 2332 h 582"/>
                <a:gd name="T104" fmla="+- 0 175 8"/>
                <a:gd name="T105" fmla="*/ T104 w 1762"/>
                <a:gd name="T106" fmla="+- 0 2332 1952"/>
                <a:gd name="T107" fmla="*/ 2332 h 582"/>
                <a:gd name="T108" fmla="+- 0 175 8"/>
                <a:gd name="T109" fmla="*/ T108 w 1762"/>
                <a:gd name="T110" fmla="+- 0 2346 1952"/>
                <a:gd name="T111" fmla="*/ 2346 h 582"/>
                <a:gd name="T112" fmla="+- 0 190 8"/>
                <a:gd name="T113" fmla="*/ T112 w 1762"/>
                <a:gd name="T114" fmla="+- 0 2332 1952"/>
                <a:gd name="T115" fmla="*/ 2332 h 582"/>
                <a:gd name="T116" fmla="+- 0 187 8"/>
                <a:gd name="T117" fmla="*/ T116 w 1762"/>
                <a:gd name="T118" fmla="+- 0 2508 1952"/>
                <a:gd name="T119" fmla="*/ 2508 h 582"/>
                <a:gd name="T120" fmla="+- 0 187 8"/>
                <a:gd name="T121" fmla="*/ T120 w 1762"/>
                <a:gd name="T122" fmla="+- 0 2523 1952"/>
                <a:gd name="T123" fmla="*/ 2523 h 582"/>
                <a:gd name="T124" fmla="+- 0 201 8"/>
                <a:gd name="T125" fmla="*/ T124 w 1762"/>
                <a:gd name="T126" fmla="+- 0 2523 1952"/>
                <a:gd name="T127" fmla="*/ 2523 h 582"/>
                <a:gd name="T128" fmla="+- 0 1661 8"/>
                <a:gd name="T129" fmla="*/ T128 w 1762"/>
                <a:gd name="T130" fmla="+- 0 2011 1952"/>
                <a:gd name="T131" fmla="*/ 2011 h 582"/>
                <a:gd name="T132" fmla="+- 0 1630 8"/>
                <a:gd name="T133" fmla="*/ T132 w 1762"/>
                <a:gd name="T134" fmla="+- 0 2036 1952"/>
                <a:gd name="T135" fmla="*/ 2036 h 582"/>
                <a:gd name="T136" fmla="+- 0 1675 8"/>
                <a:gd name="T137" fmla="*/ T136 w 1762"/>
                <a:gd name="T138" fmla="+- 0 1961 1952"/>
                <a:gd name="T139" fmla="*/ 1961 h 582"/>
                <a:gd name="T140" fmla="+- 0 1735 8"/>
                <a:gd name="T141" fmla="*/ T140 w 1762"/>
                <a:gd name="T142" fmla="+- 0 2030 1952"/>
                <a:gd name="T143" fmla="*/ 2030 h 582"/>
                <a:gd name="T144" fmla="+- 0 1734 8"/>
                <a:gd name="T145" fmla="*/ T144 w 1762"/>
                <a:gd name="T146" fmla="+- 0 1994 1952"/>
                <a:gd name="T147" fmla="*/ 1994 h 582"/>
                <a:gd name="T148" fmla="+- 0 1729 8"/>
                <a:gd name="T149" fmla="*/ T148 w 1762"/>
                <a:gd name="T150" fmla="+- 0 1984 1952"/>
                <a:gd name="T151" fmla="*/ 1984 h 582"/>
                <a:gd name="T152" fmla="+- 0 1700 8"/>
                <a:gd name="T153" fmla="*/ T152 w 1762"/>
                <a:gd name="T154" fmla="+- 0 1982 1952"/>
                <a:gd name="T155" fmla="*/ 1982 h 582"/>
                <a:gd name="T156" fmla="+- 0 1701 8"/>
                <a:gd name="T157" fmla="*/ T156 w 1762"/>
                <a:gd name="T158" fmla="+- 0 1998 1952"/>
                <a:gd name="T159" fmla="*/ 1998 h 582"/>
                <a:gd name="T160" fmla="+- 0 1706 8"/>
                <a:gd name="T161" fmla="*/ T160 w 1762"/>
                <a:gd name="T162" fmla="+- 0 1992 1952"/>
                <a:gd name="T163" fmla="*/ 1992 h 582"/>
                <a:gd name="T164" fmla="+- 0 1720 8"/>
                <a:gd name="T165" fmla="*/ T164 w 1762"/>
                <a:gd name="T166" fmla="+- 0 1994 1952"/>
                <a:gd name="T167" fmla="*/ 1994 h 582"/>
                <a:gd name="T168" fmla="+- 0 1720 8"/>
                <a:gd name="T169" fmla="*/ T168 w 1762"/>
                <a:gd name="T170" fmla="+- 0 2018 1952"/>
                <a:gd name="T171" fmla="*/ 2018 h 582"/>
                <a:gd name="T172" fmla="+- 0 1714 8"/>
                <a:gd name="T173" fmla="*/ T172 w 1762"/>
                <a:gd name="T174" fmla="+- 0 2026 1952"/>
                <a:gd name="T175" fmla="*/ 2026 h 582"/>
                <a:gd name="T176" fmla="+- 0 1702 8"/>
                <a:gd name="T177" fmla="*/ T176 w 1762"/>
                <a:gd name="T178" fmla="+- 0 2023 1952"/>
                <a:gd name="T179" fmla="*/ 2023 h 582"/>
                <a:gd name="T180" fmla="+- 0 1704 8"/>
                <a:gd name="T181" fmla="*/ T180 w 1762"/>
                <a:gd name="T182" fmla="+- 0 2014 1952"/>
                <a:gd name="T183" fmla="*/ 2014 h 582"/>
                <a:gd name="T184" fmla="+- 0 1719 8"/>
                <a:gd name="T185" fmla="*/ T184 w 1762"/>
                <a:gd name="T186" fmla="+- 0 2010 1952"/>
                <a:gd name="T187" fmla="*/ 2010 h 582"/>
                <a:gd name="T188" fmla="+- 0 1713 8"/>
                <a:gd name="T189" fmla="*/ T188 w 1762"/>
                <a:gd name="T190" fmla="+- 0 2003 1952"/>
                <a:gd name="T191" fmla="*/ 2003 h 582"/>
                <a:gd name="T192" fmla="+- 0 1691 8"/>
                <a:gd name="T193" fmla="*/ T192 w 1762"/>
                <a:gd name="T194" fmla="+- 0 2010 1952"/>
                <a:gd name="T195" fmla="*/ 2010 h 582"/>
                <a:gd name="T196" fmla="+- 0 1689 8"/>
                <a:gd name="T197" fmla="*/ T196 w 1762"/>
                <a:gd name="T198" fmla="+- 0 2029 1952"/>
                <a:gd name="T199" fmla="*/ 2029 h 582"/>
                <a:gd name="T200" fmla="+- 0 1711 8"/>
                <a:gd name="T201" fmla="*/ T200 w 1762"/>
                <a:gd name="T202" fmla="+- 0 2036 1952"/>
                <a:gd name="T203" fmla="*/ 2036 h 582"/>
                <a:gd name="T204" fmla="+- 0 1723 8"/>
                <a:gd name="T205" fmla="*/ T204 w 1762"/>
                <a:gd name="T206" fmla="+- 0 2034 1952"/>
                <a:gd name="T207" fmla="*/ 2034 h 582"/>
                <a:gd name="T208" fmla="+- 0 1760 8"/>
                <a:gd name="T209" fmla="*/ T208 w 1762"/>
                <a:gd name="T210" fmla="+- 0 1962 1952"/>
                <a:gd name="T211" fmla="*/ 1962 h 582"/>
                <a:gd name="T212" fmla="+- 0 1743 8"/>
                <a:gd name="T213" fmla="*/ T212 w 1762"/>
                <a:gd name="T214" fmla="+- 0 1962 1952"/>
                <a:gd name="T215" fmla="*/ 1962 h 582"/>
                <a:gd name="T216" fmla="+- 0 1760 8"/>
                <a:gd name="T217" fmla="*/ T216 w 1762"/>
                <a:gd name="T218" fmla="+- 0 1978 1952"/>
                <a:gd name="T219" fmla="*/ 1978 h 5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1762" h="582">
                  <a:moveTo>
                    <a:pt x="59" y="9"/>
                  </a:moveTo>
                  <a:lnTo>
                    <a:pt x="49" y="9"/>
                  </a:lnTo>
                  <a:lnTo>
                    <a:pt x="49" y="68"/>
                  </a:lnTo>
                  <a:lnTo>
                    <a:pt x="10" y="9"/>
                  </a:lnTo>
                  <a:lnTo>
                    <a:pt x="0" y="9"/>
                  </a:lnTo>
                  <a:lnTo>
                    <a:pt x="0" y="84"/>
                  </a:lnTo>
                  <a:lnTo>
                    <a:pt x="10" y="84"/>
                  </a:lnTo>
                  <a:lnTo>
                    <a:pt x="10" y="25"/>
                  </a:lnTo>
                  <a:lnTo>
                    <a:pt x="49" y="84"/>
                  </a:lnTo>
                  <a:lnTo>
                    <a:pt x="59" y="84"/>
                  </a:lnTo>
                  <a:lnTo>
                    <a:pt x="59" y="9"/>
                  </a:lnTo>
                  <a:close/>
                  <a:moveTo>
                    <a:pt x="121" y="84"/>
                  </a:moveTo>
                  <a:lnTo>
                    <a:pt x="120" y="82"/>
                  </a:lnTo>
                  <a:lnTo>
                    <a:pt x="119" y="79"/>
                  </a:lnTo>
                  <a:lnTo>
                    <a:pt x="118" y="77"/>
                  </a:lnTo>
                  <a:lnTo>
                    <a:pt x="118" y="75"/>
                  </a:lnTo>
                  <a:lnTo>
                    <a:pt x="118" y="72"/>
                  </a:lnTo>
                  <a:lnTo>
                    <a:pt x="118" y="57"/>
                  </a:lnTo>
                  <a:lnTo>
                    <a:pt x="118" y="42"/>
                  </a:lnTo>
                  <a:lnTo>
                    <a:pt x="117" y="38"/>
                  </a:lnTo>
                  <a:lnTo>
                    <a:pt x="116" y="36"/>
                  </a:lnTo>
                  <a:lnTo>
                    <a:pt x="113" y="32"/>
                  </a:lnTo>
                  <a:lnTo>
                    <a:pt x="111" y="31"/>
                  </a:lnTo>
                  <a:lnTo>
                    <a:pt x="105" y="29"/>
                  </a:lnTo>
                  <a:lnTo>
                    <a:pt x="102" y="28"/>
                  </a:lnTo>
                  <a:lnTo>
                    <a:pt x="92" y="28"/>
                  </a:lnTo>
                  <a:lnTo>
                    <a:pt x="88" y="29"/>
                  </a:lnTo>
                  <a:lnTo>
                    <a:pt x="81" y="32"/>
                  </a:lnTo>
                  <a:lnTo>
                    <a:pt x="79" y="33"/>
                  </a:lnTo>
                  <a:lnTo>
                    <a:pt x="75" y="38"/>
                  </a:lnTo>
                  <a:lnTo>
                    <a:pt x="73" y="41"/>
                  </a:lnTo>
                  <a:lnTo>
                    <a:pt x="73" y="45"/>
                  </a:lnTo>
                  <a:lnTo>
                    <a:pt x="82" y="46"/>
                  </a:lnTo>
                  <a:lnTo>
                    <a:pt x="83" y="42"/>
                  </a:lnTo>
                  <a:lnTo>
                    <a:pt x="84" y="40"/>
                  </a:lnTo>
                  <a:lnTo>
                    <a:pt x="88" y="37"/>
                  </a:lnTo>
                  <a:lnTo>
                    <a:pt x="91" y="36"/>
                  </a:lnTo>
                  <a:lnTo>
                    <a:pt x="100" y="36"/>
                  </a:lnTo>
                  <a:lnTo>
                    <a:pt x="104" y="37"/>
                  </a:lnTo>
                  <a:lnTo>
                    <a:pt x="106" y="39"/>
                  </a:lnTo>
                  <a:lnTo>
                    <a:pt x="108" y="41"/>
                  </a:lnTo>
                  <a:lnTo>
                    <a:pt x="109" y="43"/>
                  </a:lnTo>
                  <a:lnTo>
                    <a:pt x="109" y="49"/>
                  </a:lnTo>
                  <a:lnTo>
                    <a:pt x="109" y="57"/>
                  </a:lnTo>
                  <a:lnTo>
                    <a:pt x="109" y="64"/>
                  </a:lnTo>
                  <a:lnTo>
                    <a:pt x="108" y="67"/>
                  </a:lnTo>
                  <a:lnTo>
                    <a:pt x="106" y="72"/>
                  </a:lnTo>
                  <a:lnTo>
                    <a:pt x="104" y="74"/>
                  </a:lnTo>
                  <a:lnTo>
                    <a:pt x="98" y="77"/>
                  </a:lnTo>
                  <a:lnTo>
                    <a:pt x="95" y="78"/>
                  </a:lnTo>
                  <a:lnTo>
                    <a:pt x="88" y="78"/>
                  </a:lnTo>
                  <a:lnTo>
                    <a:pt x="85" y="77"/>
                  </a:lnTo>
                  <a:lnTo>
                    <a:pt x="82" y="74"/>
                  </a:lnTo>
                  <a:lnTo>
                    <a:pt x="81" y="72"/>
                  </a:lnTo>
                  <a:lnTo>
                    <a:pt x="81" y="67"/>
                  </a:lnTo>
                  <a:lnTo>
                    <a:pt x="81" y="66"/>
                  </a:lnTo>
                  <a:lnTo>
                    <a:pt x="83" y="64"/>
                  </a:lnTo>
                  <a:lnTo>
                    <a:pt x="84" y="63"/>
                  </a:lnTo>
                  <a:lnTo>
                    <a:pt x="87" y="61"/>
                  </a:lnTo>
                  <a:lnTo>
                    <a:pt x="90" y="61"/>
                  </a:lnTo>
                  <a:lnTo>
                    <a:pt x="100" y="59"/>
                  </a:lnTo>
                  <a:lnTo>
                    <a:pt x="105" y="58"/>
                  </a:lnTo>
                  <a:lnTo>
                    <a:pt x="109" y="57"/>
                  </a:lnTo>
                  <a:lnTo>
                    <a:pt x="109" y="49"/>
                  </a:lnTo>
                  <a:lnTo>
                    <a:pt x="105" y="51"/>
                  </a:lnTo>
                  <a:lnTo>
                    <a:pt x="100" y="52"/>
                  </a:lnTo>
                  <a:lnTo>
                    <a:pt x="89" y="53"/>
                  </a:lnTo>
                  <a:lnTo>
                    <a:pt x="86" y="53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8"/>
                  </a:lnTo>
                  <a:lnTo>
                    <a:pt x="74" y="60"/>
                  </a:lnTo>
                  <a:lnTo>
                    <a:pt x="72" y="64"/>
                  </a:lnTo>
                  <a:lnTo>
                    <a:pt x="71" y="66"/>
                  </a:lnTo>
                  <a:lnTo>
                    <a:pt x="71" y="74"/>
                  </a:lnTo>
                  <a:lnTo>
                    <a:pt x="73" y="78"/>
                  </a:lnTo>
                  <a:lnTo>
                    <a:pt x="79" y="83"/>
                  </a:lnTo>
                  <a:lnTo>
                    <a:pt x="84" y="85"/>
                  </a:lnTo>
                  <a:lnTo>
                    <a:pt x="93" y="85"/>
                  </a:lnTo>
                  <a:lnTo>
                    <a:pt x="97" y="84"/>
                  </a:lnTo>
                  <a:lnTo>
                    <a:pt x="103" y="82"/>
                  </a:lnTo>
                  <a:lnTo>
                    <a:pt x="106" y="80"/>
                  </a:lnTo>
                  <a:lnTo>
                    <a:pt x="109" y="78"/>
                  </a:lnTo>
                  <a:lnTo>
                    <a:pt x="109" y="77"/>
                  </a:lnTo>
                  <a:lnTo>
                    <a:pt x="110" y="79"/>
                  </a:lnTo>
                  <a:lnTo>
                    <a:pt x="110" y="82"/>
                  </a:lnTo>
                  <a:lnTo>
                    <a:pt x="111" y="84"/>
                  </a:lnTo>
                  <a:lnTo>
                    <a:pt x="121" y="84"/>
                  </a:lnTo>
                  <a:close/>
                  <a:moveTo>
                    <a:pt x="153" y="11"/>
                  </a:moveTo>
                  <a:lnTo>
                    <a:pt x="143" y="11"/>
                  </a:lnTo>
                  <a:lnTo>
                    <a:pt x="143" y="1"/>
                  </a:lnTo>
                  <a:lnTo>
                    <a:pt x="138" y="1"/>
                  </a:lnTo>
                  <a:lnTo>
                    <a:pt x="138" y="11"/>
                  </a:lnTo>
                  <a:lnTo>
                    <a:pt x="128" y="11"/>
                  </a:lnTo>
                  <a:lnTo>
                    <a:pt x="128" y="15"/>
                  </a:lnTo>
                  <a:lnTo>
                    <a:pt x="138" y="15"/>
                  </a:lnTo>
                  <a:lnTo>
                    <a:pt x="138" y="25"/>
                  </a:lnTo>
                  <a:lnTo>
                    <a:pt x="143" y="25"/>
                  </a:lnTo>
                  <a:lnTo>
                    <a:pt x="143" y="15"/>
                  </a:lnTo>
                  <a:lnTo>
                    <a:pt x="153" y="15"/>
                  </a:lnTo>
                  <a:lnTo>
                    <a:pt x="153" y="11"/>
                  </a:lnTo>
                  <a:close/>
                  <a:moveTo>
                    <a:pt x="182" y="380"/>
                  </a:moveTo>
                  <a:lnTo>
                    <a:pt x="172" y="380"/>
                  </a:lnTo>
                  <a:lnTo>
                    <a:pt x="172" y="370"/>
                  </a:lnTo>
                  <a:lnTo>
                    <a:pt x="167" y="370"/>
                  </a:lnTo>
                  <a:lnTo>
                    <a:pt x="167" y="380"/>
                  </a:lnTo>
                  <a:lnTo>
                    <a:pt x="157" y="380"/>
                  </a:lnTo>
                  <a:lnTo>
                    <a:pt x="157" y="384"/>
                  </a:lnTo>
                  <a:lnTo>
                    <a:pt x="167" y="384"/>
                  </a:lnTo>
                  <a:lnTo>
                    <a:pt x="167" y="394"/>
                  </a:lnTo>
                  <a:lnTo>
                    <a:pt x="172" y="394"/>
                  </a:lnTo>
                  <a:lnTo>
                    <a:pt x="172" y="384"/>
                  </a:lnTo>
                  <a:lnTo>
                    <a:pt x="182" y="384"/>
                  </a:lnTo>
                  <a:lnTo>
                    <a:pt x="182" y="380"/>
                  </a:lnTo>
                  <a:close/>
                  <a:moveTo>
                    <a:pt x="193" y="567"/>
                  </a:moveTo>
                  <a:lnTo>
                    <a:pt x="183" y="567"/>
                  </a:lnTo>
                  <a:lnTo>
                    <a:pt x="183" y="556"/>
                  </a:lnTo>
                  <a:lnTo>
                    <a:pt x="179" y="556"/>
                  </a:lnTo>
                  <a:lnTo>
                    <a:pt x="179" y="567"/>
                  </a:lnTo>
                  <a:lnTo>
                    <a:pt x="169" y="567"/>
                  </a:lnTo>
                  <a:lnTo>
                    <a:pt x="169" y="571"/>
                  </a:lnTo>
                  <a:lnTo>
                    <a:pt x="179" y="571"/>
                  </a:lnTo>
                  <a:lnTo>
                    <a:pt x="179" y="581"/>
                  </a:lnTo>
                  <a:lnTo>
                    <a:pt x="183" y="581"/>
                  </a:lnTo>
                  <a:lnTo>
                    <a:pt x="183" y="571"/>
                  </a:lnTo>
                  <a:lnTo>
                    <a:pt x="193" y="571"/>
                  </a:lnTo>
                  <a:lnTo>
                    <a:pt x="193" y="567"/>
                  </a:lnTo>
                  <a:close/>
                  <a:moveTo>
                    <a:pt x="1667" y="9"/>
                  </a:moveTo>
                  <a:lnTo>
                    <a:pt x="1653" y="9"/>
                  </a:lnTo>
                  <a:lnTo>
                    <a:pt x="1653" y="59"/>
                  </a:lnTo>
                  <a:lnTo>
                    <a:pt x="1622" y="9"/>
                  </a:lnTo>
                  <a:lnTo>
                    <a:pt x="1608" y="9"/>
                  </a:lnTo>
                  <a:lnTo>
                    <a:pt x="1608" y="84"/>
                  </a:lnTo>
                  <a:lnTo>
                    <a:pt x="1622" y="84"/>
                  </a:lnTo>
                  <a:lnTo>
                    <a:pt x="1622" y="35"/>
                  </a:lnTo>
                  <a:lnTo>
                    <a:pt x="1652" y="84"/>
                  </a:lnTo>
                  <a:lnTo>
                    <a:pt x="1667" y="84"/>
                  </a:lnTo>
                  <a:lnTo>
                    <a:pt x="1667" y="9"/>
                  </a:lnTo>
                  <a:close/>
                  <a:moveTo>
                    <a:pt x="1730" y="84"/>
                  </a:moveTo>
                  <a:lnTo>
                    <a:pt x="1728" y="81"/>
                  </a:lnTo>
                  <a:lnTo>
                    <a:pt x="1728" y="79"/>
                  </a:lnTo>
                  <a:lnTo>
                    <a:pt x="1727" y="78"/>
                  </a:lnTo>
                  <a:lnTo>
                    <a:pt x="1727" y="75"/>
                  </a:lnTo>
                  <a:lnTo>
                    <a:pt x="1727" y="74"/>
                  </a:lnTo>
                  <a:lnTo>
                    <a:pt x="1726" y="58"/>
                  </a:lnTo>
                  <a:lnTo>
                    <a:pt x="1726" y="42"/>
                  </a:lnTo>
                  <a:lnTo>
                    <a:pt x="1726" y="39"/>
                  </a:lnTo>
                  <a:lnTo>
                    <a:pt x="1723" y="34"/>
                  </a:lnTo>
                  <a:lnTo>
                    <a:pt x="1721" y="32"/>
                  </a:lnTo>
                  <a:lnTo>
                    <a:pt x="1715" y="29"/>
                  </a:lnTo>
                  <a:lnTo>
                    <a:pt x="1710" y="28"/>
                  </a:lnTo>
                  <a:lnTo>
                    <a:pt x="1697" y="28"/>
                  </a:lnTo>
                  <a:lnTo>
                    <a:pt x="1692" y="30"/>
                  </a:lnTo>
                  <a:lnTo>
                    <a:pt x="1684" y="35"/>
                  </a:lnTo>
                  <a:lnTo>
                    <a:pt x="1682" y="39"/>
                  </a:lnTo>
                  <a:lnTo>
                    <a:pt x="1680" y="44"/>
                  </a:lnTo>
                  <a:lnTo>
                    <a:pt x="1693" y="46"/>
                  </a:lnTo>
                  <a:lnTo>
                    <a:pt x="1694" y="44"/>
                  </a:lnTo>
                  <a:lnTo>
                    <a:pt x="1695" y="42"/>
                  </a:lnTo>
                  <a:lnTo>
                    <a:pt x="1697" y="41"/>
                  </a:lnTo>
                  <a:lnTo>
                    <a:pt x="1698" y="40"/>
                  </a:lnTo>
                  <a:lnTo>
                    <a:pt x="1700" y="39"/>
                  </a:lnTo>
                  <a:lnTo>
                    <a:pt x="1707" y="39"/>
                  </a:lnTo>
                  <a:lnTo>
                    <a:pt x="1709" y="40"/>
                  </a:lnTo>
                  <a:lnTo>
                    <a:pt x="1712" y="42"/>
                  </a:lnTo>
                  <a:lnTo>
                    <a:pt x="1712" y="44"/>
                  </a:lnTo>
                  <a:lnTo>
                    <a:pt x="1712" y="48"/>
                  </a:lnTo>
                  <a:lnTo>
                    <a:pt x="1712" y="58"/>
                  </a:lnTo>
                  <a:lnTo>
                    <a:pt x="1712" y="66"/>
                  </a:lnTo>
                  <a:lnTo>
                    <a:pt x="1711" y="69"/>
                  </a:lnTo>
                  <a:lnTo>
                    <a:pt x="1710" y="71"/>
                  </a:lnTo>
                  <a:lnTo>
                    <a:pt x="1709" y="72"/>
                  </a:lnTo>
                  <a:lnTo>
                    <a:pt x="1706" y="74"/>
                  </a:lnTo>
                  <a:lnTo>
                    <a:pt x="1704" y="75"/>
                  </a:lnTo>
                  <a:lnTo>
                    <a:pt x="1699" y="75"/>
                  </a:lnTo>
                  <a:lnTo>
                    <a:pt x="1697" y="74"/>
                  </a:lnTo>
                  <a:lnTo>
                    <a:pt x="1694" y="71"/>
                  </a:lnTo>
                  <a:lnTo>
                    <a:pt x="1693" y="69"/>
                  </a:lnTo>
                  <a:lnTo>
                    <a:pt x="1693" y="65"/>
                  </a:lnTo>
                  <a:lnTo>
                    <a:pt x="1694" y="64"/>
                  </a:lnTo>
                  <a:lnTo>
                    <a:pt x="1696" y="62"/>
                  </a:lnTo>
                  <a:lnTo>
                    <a:pt x="1697" y="62"/>
                  </a:lnTo>
                  <a:lnTo>
                    <a:pt x="1700" y="61"/>
                  </a:lnTo>
                  <a:lnTo>
                    <a:pt x="1708" y="59"/>
                  </a:lnTo>
                  <a:lnTo>
                    <a:pt x="1711" y="58"/>
                  </a:lnTo>
                  <a:lnTo>
                    <a:pt x="1712" y="58"/>
                  </a:lnTo>
                  <a:lnTo>
                    <a:pt x="1712" y="48"/>
                  </a:lnTo>
                  <a:lnTo>
                    <a:pt x="1710" y="49"/>
                  </a:lnTo>
                  <a:lnTo>
                    <a:pt x="1705" y="51"/>
                  </a:lnTo>
                  <a:lnTo>
                    <a:pt x="1694" y="53"/>
                  </a:lnTo>
                  <a:lnTo>
                    <a:pt x="1690" y="54"/>
                  </a:lnTo>
                  <a:lnTo>
                    <a:pt x="1685" y="56"/>
                  </a:lnTo>
                  <a:lnTo>
                    <a:pt x="1683" y="58"/>
                  </a:lnTo>
                  <a:lnTo>
                    <a:pt x="1680" y="63"/>
                  </a:lnTo>
                  <a:lnTo>
                    <a:pt x="1679" y="65"/>
                  </a:lnTo>
                  <a:lnTo>
                    <a:pt x="1679" y="74"/>
                  </a:lnTo>
                  <a:lnTo>
                    <a:pt x="1681" y="77"/>
                  </a:lnTo>
                  <a:lnTo>
                    <a:pt x="1687" y="83"/>
                  </a:lnTo>
                  <a:lnTo>
                    <a:pt x="1691" y="85"/>
                  </a:lnTo>
                  <a:lnTo>
                    <a:pt x="1700" y="85"/>
                  </a:lnTo>
                  <a:lnTo>
                    <a:pt x="1703" y="84"/>
                  </a:lnTo>
                  <a:lnTo>
                    <a:pt x="1709" y="82"/>
                  </a:lnTo>
                  <a:lnTo>
                    <a:pt x="1711" y="80"/>
                  </a:lnTo>
                  <a:lnTo>
                    <a:pt x="1714" y="78"/>
                  </a:lnTo>
                  <a:lnTo>
                    <a:pt x="1715" y="82"/>
                  </a:lnTo>
                  <a:lnTo>
                    <a:pt x="1715" y="84"/>
                  </a:lnTo>
                  <a:lnTo>
                    <a:pt x="1730" y="84"/>
                  </a:lnTo>
                  <a:close/>
                  <a:moveTo>
                    <a:pt x="1761" y="10"/>
                  </a:moveTo>
                  <a:lnTo>
                    <a:pt x="1752" y="10"/>
                  </a:lnTo>
                  <a:lnTo>
                    <a:pt x="1752" y="0"/>
                  </a:lnTo>
                  <a:lnTo>
                    <a:pt x="1745" y="0"/>
                  </a:lnTo>
                  <a:lnTo>
                    <a:pt x="1745" y="10"/>
                  </a:lnTo>
                  <a:lnTo>
                    <a:pt x="1735" y="10"/>
                  </a:lnTo>
                  <a:lnTo>
                    <a:pt x="1735" y="16"/>
                  </a:lnTo>
                  <a:lnTo>
                    <a:pt x="1745" y="16"/>
                  </a:lnTo>
                  <a:lnTo>
                    <a:pt x="1745" y="26"/>
                  </a:lnTo>
                  <a:lnTo>
                    <a:pt x="1752" y="26"/>
                  </a:lnTo>
                  <a:lnTo>
                    <a:pt x="1752" y="16"/>
                  </a:lnTo>
                  <a:lnTo>
                    <a:pt x="1761" y="16"/>
                  </a:lnTo>
                  <a:lnTo>
                    <a:pt x="1761" y="1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80" name="docshape3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" y="2139"/>
              <a:ext cx="493" cy="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9" name="docshape332"/>
            <p:cNvSpPr>
              <a:spLocks noChangeArrowheads="1"/>
            </p:cNvSpPr>
            <p:nvPr/>
          </p:nvSpPr>
          <p:spPr bwMode="auto">
            <a:xfrm>
              <a:off x="210" y="2892"/>
              <a:ext cx="15" cy="5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78" name="docshape33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40"/>
              <a:ext cx="416" cy="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7" name="docshape3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" y="2138"/>
              <a:ext cx="298" cy="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90" name="docshape335"/>
            <p:cNvSpPr>
              <a:spLocks/>
            </p:cNvSpPr>
            <p:nvPr/>
          </p:nvSpPr>
          <p:spPr bwMode="auto">
            <a:xfrm>
              <a:off x="7" y="481"/>
              <a:ext cx="1783" cy="4120"/>
            </a:xfrm>
            <a:custGeom>
              <a:avLst/>
              <a:gdLst>
                <a:gd name="T0" fmla="+- 0 112 8"/>
                <a:gd name="T1" fmla="*/ T0 w 1783"/>
                <a:gd name="T2" fmla="+- 0 4041 482"/>
                <a:gd name="T3" fmla="*/ 4041 h 4120"/>
                <a:gd name="T4" fmla="+- 0 64 8"/>
                <a:gd name="T5" fmla="*/ T4 w 1783"/>
                <a:gd name="T6" fmla="+- 0 4034 482"/>
                <a:gd name="T7" fmla="*/ 4034 h 4120"/>
                <a:gd name="T8" fmla="+- 0 71 8"/>
                <a:gd name="T9" fmla="*/ T8 w 1783"/>
                <a:gd name="T10" fmla="+- 0 4052 482"/>
                <a:gd name="T11" fmla="*/ 4052 h 4120"/>
                <a:gd name="T12" fmla="+- 0 117 8"/>
                <a:gd name="T13" fmla="*/ T12 w 1783"/>
                <a:gd name="T14" fmla="+- 0 3828 482"/>
                <a:gd name="T15" fmla="*/ 3828 h 4120"/>
                <a:gd name="T16" fmla="+- 0 100 8"/>
                <a:gd name="T17" fmla="*/ T16 w 1783"/>
                <a:gd name="T18" fmla="+- 0 3875 482"/>
                <a:gd name="T19" fmla="*/ 3875 h 4120"/>
                <a:gd name="T20" fmla="+- 0 132 8"/>
                <a:gd name="T21" fmla="*/ T20 w 1783"/>
                <a:gd name="T22" fmla="+- 0 4058 482"/>
                <a:gd name="T23" fmla="*/ 4058 h 4120"/>
                <a:gd name="T24" fmla="+- 0 190 8"/>
                <a:gd name="T25" fmla="*/ T24 w 1783"/>
                <a:gd name="T26" fmla="+- 0 3826 482"/>
                <a:gd name="T27" fmla="*/ 3826 h 4120"/>
                <a:gd name="T28" fmla="+- 0 160 8"/>
                <a:gd name="T29" fmla="*/ T28 w 1783"/>
                <a:gd name="T30" fmla="+- 0 3834 482"/>
                <a:gd name="T31" fmla="*/ 3834 h 4120"/>
                <a:gd name="T32" fmla="+- 0 216 8"/>
                <a:gd name="T33" fmla="*/ T32 w 1783"/>
                <a:gd name="T34" fmla="+- 0 4057 482"/>
                <a:gd name="T35" fmla="*/ 4057 h 4120"/>
                <a:gd name="T36" fmla="+- 0 213 8"/>
                <a:gd name="T37" fmla="*/ T36 w 1783"/>
                <a:gd name="T38" fmla="+- 0 4023 482"/>
                <a:gd name="T39" fmla="*/ 4023 h 4120"/>
                <a:gd name="T40" fmla="+- 0 271 8"/>
                <a:gd name="T41" fmla="*/ T40 w 1783"/>
                <a:gd name="T42" fmla="+- 0 3872 482"/>
                <a:gd name="T43" fmla="*/ 3872 h 4120"/>
                <a:gd name="T44" fmla="+- 0 241 8"/>
                <a:gd name="T45" fmla="*/ T44 w 1783"/>
                <a:gd name="T46" fmla="+- 0 3834 482"/>
                <a:gd name="T47" fmla="*/ 3834 h 4120"/>
                <a:gd name="T48" fmla="+- 0 236 8"/>
                <a:gd name="T49" fmla="*/ T48 w 1783"/>
                <a:gd name="T50" fmla="+- 0 3861 482"/>
                <a:gd name="T51" fmla="*/ 3861 h 4120"/>
                <a:gd name="T52" fmla="+- 0 236 8"/>
                <a:gd name="T53" fmla="*/ T52 w 1783"/>
                <a:gd name="T54" fmla="+- 0 3882 482"/>
                <a:gd name="T55" fmla="*/ 3882 h 4120"/>
                <a:gd name="T56" fmla="+- 0 259 8"/>
                <a:gd name="T57" fmla="*/ T56 w 1783"/>
                <a:gd name="T58" fmla="+- 0 4071 482"/>
                <a:gd name="T59" fmla="*/ 4071 h 4120"/>
                <a:gd name="T60" fmla="+- 0 232 8"/>
                <a:gd name="T61" fmla="*/ T60 w 1783"/>
                <a:gd name="T62" fmla="+- 0 4066 482"/>
                <a:gd name="T63" fmla="*/ 4066 h 4120"/>
                <a:gd name="T64" fmla="+- 0 305 8"/>
                <a:gd name="T65" fmla="*/ T64 w 1783"/>
                <a:gd name="T66" fmla="+- 0 3834 482"/>
                <a:gd name="T67" fmla="*/ 3834 h 4120"/>
                <a:gd name="T68" fmla="+- 0 323 8"/>
                <a:gd name="T69" fmla="*/ T68 w 1783"/>
                <a:gd name="T70" fmla="+- 0 3881 482"/>
                <a:gd name="T71" fmla="*/ 3881 h 4120"/>
                <a:gd name="T72" fmla="+- 0 316 8"/>
                <a:gd name="T73" fmla="*/ T72 w 1783"/>
                <a:gd name="T74" fmla="+- 0 4029 482"/>
                <a:gd name="T75" fmla="*/ 4029 h 4120"/>
                <a:gd name="T76" fmla="+- 0 323 8"/>
                <a:gd name="T77" fmla="*/ T76 w 1783"/>
                <a:gd name="T78" fmla="+- 0 4077 482"/>
                <a:gd name="T79" fmla="*/ 4077 h 4120"/>
                <a:gd name="T80" fmla="+- 0 343 8"/>
                <a:gd name="T81" fmla="*/ T80 w 1783"/>
                <a:gd name="T82" fmla="+- 0 4013 482"/>
                <a:gd name="T83" fmla="*/ 4013 h 4120"/>
                <a:gd name="T84" fmla="+- 0 368 8"/>
                <a:gd name="T85" fmla="*/ T84 w 1783"/>
                <a:gd name="T86" fmla="+- 0 4030 482"/>
                <a:gd name="T87" fmla="*/ 4030 h 4120"/>
                <a:gd name="T88" fmla="+- 0 425 8"/>
                <a:gd name="T89" fmla="*/ T88 w 1783"/>
                <a:gd name="T90" fmla="+- 0 4031 482"/>
                <a:gd name="T91" fmla="*/ 4031 h 4120"/>
                <a:gd name="T92" fmla="+- 0 441 8"/>
                <a:gd name="T93" fmla="*/ T92 w 1783"/>
                <a:gd name="T94" fmla="+- 0 4061 482"/>
                <a:gd name="T95" fmla="*/ 4061 h 4120"/>
                <a:gd name="T96" fmla="+- 0 733 8"/>
                <a:gd name="T97" fmla="*/ T96 w 1783"/>
                <a:gd name="T98" fmla="+- 0 1240 482"/>
                <a:gd name="T99" fmla="*/ 1240 h 4120"/>
                <a:gd name="T100" fmla="+- 0 717 8"/>
                <a:gd name="T101" fmla="*/ T100 w 1783"/>
                <a:gd name="T102" fmla="+- 0 1224 482"/>
                <a:gd name="T103" fmla="*/ 1224 h 4120"/>
                <a:gd name="T104" fmla="+- 0 676 8"/>
                <a:gd name="T105" fmla="*/ T104 w 1783"/>
                <a:gd name="T106" fmla="+- 0 1960 482"/>
                <a:gd name="T107" fmla="*/ 1960 h 4120"/>
                <a:gd name="T108" fmla="+- 0 691 8"/>
                <a:gd name="T109" fmla="*/ T108 w 1783"/>
                <a:gd name="T110" fmla="+- 0 482 482"/>
                <a:gd name="T111" fmla="*/ 482 h 4120"/>
                <a:gd name="T112" fmla="+- 0 726 8"/>
                <a:gd name="T113" fmla="*/ T112 w 1783"/>
                <a:gd name="T114" fmla="+- 0 679 482"/>
                <a:gd name="T115" fmla="*/ 679 h 4120"/>
                <a:gd name="T116" fmla="+- 0 690 8"/>
                <a:gd name="T117" fmla="*/ T116 w 1783"/>
                <a:gd name="T118" fmla="+- 0 725 482"/>
                <a:gd name="T119" fmla="*/ 725 h 4120"/>
                <a:gd name="T120" fmla="+- 0 720 8"/>
                <a:gd name="T121" fmla="*/ T120 w 1783"/>
                <a:gd name="T122" fmla="+- 0 4440 482"/>
                <a:gd name="T123" fmla="*/ 4440 h 4120"/>
                <a:gd name="T124" fmla="+- 0 723 8"/>
                <a:gd name="T125" fmla="*/ T124 w 1783"/>
                <a:gd name="T126" fmla="+- 0 879 482"/>
                <a:gd name="T127" fmla="*/ 879 h 4120"/>
                <a:gd name="T128" fmla="+- 0 710 8"/>
                <a:gd name="T129" fmla="*/ T128 w 1783"/>
                <a:gd name="T130" fmla="+- 0 1825 482"/>
                <a:gd name="T131" fmla="*/ 1825 h 4120"/>
                <a:gd name="T132" fmla="+- 0 740 8"/>
                <a:gd name="T133" fmla="*/ T132 w 1783"/>
                <a:gd name="T134" fmla="+- 0 1792 482"/>
                <a:gd name="T135" fmla="*/ 1792 h 4120"/>
                <a:gd name="T136" fmla="+- 0 743 8"/>
                <a:gd name="T137" fmla="*/ T136 w 1783"/>
                <a:gd name="T138" fmla="+- 0 1813 482"/>
                <a:gd name="T139" fmla="*/ 1813 h 4120"/>
                <a:gd name="T140" fmla="+- 0 671 8"/>
                <a:gd name="T141" fmla="*/ T140 w 1783"/>
                <a:gd name="T142" fmla="+- 0 1069 482"/>
                <a:gd name="T143" fmla="*/ 1069 h 4120"/>
                <a:gd name="T144" fmla="+- 0 763 8"/>
                <a:gd name="T145" fmla="*/ T144 w 1783"/>
                <a:gd name="T146" fmla="+- 0 4436 482"/>
                <a:gd name="T147" fmla="*/ 4436 h 4120"/>
                <a:gd name="T148" fmla="+- 0 770 8"/>
                <a:gd name="T149" fmla="*/ T148 w 1783"/>
                <a:gd name="T150" fmla="+- 0 4431 482"/>
                <a:gd name="T151" fmla="*/ 4431 h 4120"/>
                <a:gd name="T152" fmla="+- 0 781 8"/>
                <a:gd name="T153" fmla="*/ T152 w 1783"/>
                <a:gd name="T154" fmla="+- 0 889 482"/>
                <a:gd name="T155" fmla="*/ 889 h 4120"/>
                <a:gd name="T156" fmla="+- 0 762 8"/>
                <a:gd name="T157" fmla="*/ T156 w 1783"/>
                <a:gd name="T158" fmla="+- 0 1997 482"/>
                <a:gd name="T159" fmla="*/ 1997 h 4120"/>
                <a:gd name="T160" fmla="+- 0 762 8"/>
                <a:gd name="T161" fmla="*/ T160 w 1783"/>
                <a:gd name="T162" fmla="+- 0 2022 482"/>
                <a:gd name="T163" fmla="*/ 2022 h 4120"/>
                <a:gd name="T164" fmla="+- 0 755 8"/>
                <a:gd name="T165" fmla="*/ T164 w 1783"/>
                <a:gd name="T166" fmla="+- 0 2034 482"/>
                <a:gd name="T167" fmla="*/ 2034 h 4120"/>
                <a:gd name="T168" fmla="+- 0 772 8"/>
                <a:gd name="T169" fmla="*/ T168 w 1783"/>
                <a:gd name="T170" fmla="+- 0 1410 482"/>
                <a:gd name="T171" fmla="*/ 1410 h 4120"/>
                <a:gd name="T172" fmla="+- 0 846 8"/>
                <a:gd name="T173" fmla="*/ T172 w 1783"/>
                <a:gd name="T174" fmla="+- 0 4382 482"/>
                <a:gd name="T175" fmla="*/ 4382 h 4120"/>
                <a:gd name="T176" fmla="+- 0 833 8"/>
                <a:gd name="T177" fmla="*/ T176 w 1783"/>
                <a:gd name="T178" fmla="+- 0 4368 482"/>
                <a:gd name="T179" fmla="*/ 4368 h 4120"/>
                <a:gd name="T180" fmla="+- 0 1638 8"/>
                <a:gd name="T181" fmla="*/ T180 w 1783"/>
                <a:gd name="T182" fmla="+- 0 4366 482"/>
                <a:gd name="T183" fmla="*/ 4366 h 4120"/>
                <a:gd name="T184" fmla="+- 0 1672 8"/>
                <a:gd name="T185" fmla="*/ T184 w 1783"/>
                <a:gd name="T186" fmla="+- 0 4424 482"/>
                <a:gd name="T187" fmla="*/ 4424 h 4120"/>
                <a:gd name="T188" fmla="+- 0 1662 8"/>
                <a:gd name="T189" fmla="*/ T188 w 1783"/>
                <a:gd name="T190" fmla="+- 0 4459 482"/>
                <a:gd name="T191" fmla="*/ 4459 h 4120"/>
                <a:gd name="T192" fmla="+- 0 1657 8"/>
                <a:gd name="T193" fmla="*/ T192 w 1783"/>
                <a:gd name="T194" fmla="+- 0 1427 482"/>
                <a:gd name="T195" fmla="*/ 1427 h 4120"/>
                <a:gd name="T196" fmla="+- 0 1694 8"/>
                <a:gd name="T197" fmla="*/ T196 w 1783"/>
                <a:gd name="T198" fmla="+- 0 882 482"/>
                <a:gd name="T199" fmla="*/ 882 h 4120"/>
                <a:gd name="T200" fmla="+- 0 1703 8"/>
                <a:gd name="T201" fmla="*/ T200 w 1783"/>
                <a:gd name="T202" fmla="+- 0 930 482"/>
                <a:gd name="T203" fmla="*/ 930 h 4120"/>
                <a:gd name="T204" fmla="+- 0 1704 8"/>
                <a:gd name="T205" fmla="*/ T204 w 1783"/>
                <a:gd name="T206" fmla="+- 0 1792 482"/>
                <a:gd name="T207" fmla="*/ 1792 h 4120"/>
                <a:gd name="T208" fmla="+- 0 1690 8"/>
                <a:gd name="T209" fmla="*/ T208 w 1783"/>
                <a:gd name="T210" fmla="+- 0 1846 482"/>
                <a:gd name="T211" fmla="*/ 1846 h 4120"/>
                <a:gd name="T212" fmla="+- 0 1738 8"/>
                <a:gd name="T213" fmla="*/ T212 w 1783"/>
                <a:gd name="T214" fmla="+- 0 663 482"/>
                <a:gd name="T215" fmla="*/ 663 h 4120"/>
                <a:gd name="T216" fmla="+- 0 1756 8"/>
                <a:gd name="T217" fmla="*/ T216 w 1783"/>
                <a:gd name="T218" fmla="+- 0 716 482"/>
                <a:gd name="T219" fmla="*/ 716 h 4120"/>
                <a:gd name="T220" fmla="+- 0 1719 8"/>
                <a:gd name="T221" fmla="*/ T220 w 1783"/>
                <a:gd name="T222" fmla="+- 0 4380 482"/>
                <a:gd name="T223" fmla="*/ 4380 h 4120"/>
                <a:gd name="T224" fmla="+- 0 1741 8"/>
                <a:gd name="T225" fmla="*/ T224 w 1783"/>
                <a:gd name="T226" fmla="+- 0 4442 482"/>
                <a:gd name="T227" fmla="*/ 4442 h 4120"/>
                <a:gd name="T228" fmla="+- 0 1747 8"/>
                <a:gd name="T229" fmla="*/ T228 w 1783"/>
                <a:gd name="T230" fmla="+- 0 1468 482"/>
                <a:gd name="T231" fmla="*/ 1468 h 4120"/>
                <a:gd name="T232" fmla="+- 0 1714 8"/>
                <a:gd name="T233" fmla="*/ T232 w 1783"/>
                <a:gd name="T234" fmla="+- 0 543 482"/>
                <a:gd name="T235" fmla="*/ 543 h 4120"/>
                <a:gd name="T236" fmla="+- 0 1739 8"/>
                <a:gd name="T237" fmla="*/ T236 w 1783"/>
                <a:gd name="T238" fmla="+- 0 1021 482"/>
                <a:gd name="T239" fmla="*/ 1021 h 4120"/>
                <a:gd name="T240" fmla="+- 0 1779 8"/>
                <a:gd name="T241" fmla="*/ T240 w 1783"/>
                <a:gd name="T242" fmla="+- 0 1226 482"/>
                <a:gd name="T243" fmla="*/ 1226 h 4120"/>
                <a:gd name="T244" fmla="+- 0 1733 8"/>
                <a:gd name="T245" fmla="*/ T244 w 1783"/>
                <a:gd name="T246" fmla="+- 0 1298 482"/>
                <a:gd name="T247" fmla="*/ 1298 h 4120"/>
                <a:gd name="T248" fmla="+- 0 1769 8"/>
                <a:gd name="T249" fmla="*/ T248 w 1783"/>
                <a:gd name="T250" fmla="+- 0 875 482"/>
                <a:gd name="T251" fmla="*/ 875 h 41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1783" h="4120">
                  <a:moveTo>
                    <a:pt x="46" y="3586"/>
                  </a:moveTo>
                  <a:lnTo>
                    <a:pt x="10" y="3586"/>
                  </a:lnTo>
                  <a:lnTo>
                    <a:pt x="10" y="3521"/>
                  </a:lnTo>
                  <a:lnTo>
                    <a:pt x="0" y="3521"/>
                  </a:lnTo>
                  <a:lnTo>
                    <a:pt x="0" y="3595"/>
                  </a:lnTo>
                  <a:lnTo>
                    <a:pt x="46" y="3595"/>
                  </a:lnTo>
                  <a:lnTo>
                    <a:pt x="46" y="3586"/>
                  </a:lnTo>
                  <a:close/>
                  <a:moveTo>
                    <a:pt x="59" y="3324"/>
                  </a:moveTo>
                  <a:lnTo>
                    <a:pt x="49" y="3324"/>
                  </a:lnTo>
                  <a:lnTo>
                    <a:pt x="49" y="3355"/>
                  </a:lnTo>
                  <a:lnTo>
                    <a:pt x="10" y="3355"/>
                  </a:lnTo>
                  <a:lnTo>
                    <a:pt x="10" y="3324"/>
                  </a:lnTo>
                  <a:lnTo>
                    <a:pt x="1" y="3324"/>
                  </a:lnTo>
                  <a:lnTo>
                    <a:pt x="1" y="3399"/>
                  </a:lnTo>
                  <a:lnTo>
                    <a:pt x="10" y="3399"/>
                  </a:lnTo>
                  <a:lnTo>
                    <a:pt x="10" y="3364"/>
                  </a:lnTo>
                  <a:lnTo>
                    <a:pt x="49" y="3364"/>
                  </a:lnTo>
                  <a:lnTo>
                    <a:pt x="49" y="3399"/>
                  </a:lnTo>
                  <a:lnTo>
                    <a:pt x="59" y="3399"/>
                  </a:lnTo>
                  <a:lnTo>
                    <a:pt x="59" y="3324"/>
                  </a:lnTo>
                  <a:close/>
                  <a:moveTo>
                    <a:pt x="104" y="3559"/>
                  </a:moveTo>
                  <a:lnTo>
                    <a:pt x="101" y="3552"/>
                  </a:lnTo>
                  <a:lnTo>
                    <a:pt x="97" y="3547"/>
                  </a:lnTo>
                  <a:lnTo>
                    <a:pt x="94" y="3544"/>
                  </a:lnTo>
                  <a:lnTo>
                    <a:pt x="94" y="3563"/>
                  </a:lnTo>
                  <a:lnTo>
                    <a:pt x="64" y="3563"/>
                  </a:lnTo>
                  <a:lnTo>
                    <a:pt x="64" y="3558"/>
                  </a:lnTo>
                  <a:lnTo>
                    <a:pt x="66" y="3554"/>
                  </a:lnTo>
                  <a:lnTo>
                    <a:pt x="71" y="3549"/>
                  </a:lnTo>
                  <a:lnTo>
                    <a:pt x="75" y="3547"/>
                  </a:lnTo>
                  <a:lnTo>
                    <a:pt x="84" y="3547"/>
                  </a:lnTo>
                  <a:lnTo>
                    <a:pt x="88" y="3549"/>
                  </a:lnTo>
                  <a:lnTo>
                    <a:pt x="92" y="3555"/>
                  </a:lnTo>
                  <a:lnTo>
                    <a:pt x="93" y="3558"/>
                  </a:lnTo>
                  <a:lnTo>
                    <a:pt x="94" y="3560"/>
                  </a:lnTo>
                  <a:lnTo>
                    <a:pt x="94" y="3563"/>
                  </a:lnTo>
                  <a:lnTo>
                    <a:pt x="94" y="3544"/>
                  </a:lnTo>
                  <a:lnTo>
                    <a:pt x="92" y="3542"/>
                  </a:lnTo>
                  <a:lnTo>
                    <a:pt x="86" y="3540"/>
                  </a:lnTo>
                  <a:lnTo>
                    <a:pt x="72" y="3540"/>
                  </a:lnTo>
                  <a:lnTo>
                    <a:pt x="66" y="3542"/>
                  </a:lnTo>
                  <a:lnTo>
                    <a:pt x="56" y="3552"/>
                  </a:lnTo>
                  <a:lnTo>
                    <a:pt x="54" y="3559"/>
                  </a:lnTo>
                  <a:lnTo>
                    <a:pt x="54" y="3578"/>
                  </a:lnTo>
                  <a:lnTo>
                    <a:pt x="56" y="3584"/>
                  </a:lnTo>
                  <a:lnTo>
                    <a:pt x="65" y="3594"/>
                  </a:lnTo>
                  <a:lnTo>
                    <a:pt x="72" y="3596"/>
                  </a:lnTo>
                  <a:lnTo>
                    <a:pt x="86" y="3596"/>
                  </a:lnTo>
                  <a:lnTo>
                    <a:pt x="91" y="3595"/>
                  </a:lnTo>
                  <a:lnTo>
                    <a:pt x="99" y="3589"/>
                  </a:lnTo>
                  <a:lnTo>
                    <a:pt x="102" y="3584"/>
                  </a:lnTo>
                  <a:lnTo>
                    <a:pt x="103" y="3579"/>
                  </a:lnTo>
                  <a:lnTo>
                    <a:pt x="94" y="3578"/>
                  </a:lnTo>
                  <a:lnTo>
                    <a:pt x="92" y="3582"/>
                  </a:lnTo>
                  <a:lnTo>
                    <a:pt x="91" y="3584"/>
                  </a:lnTo>
                  <a:lnTo>
                    <a:pt x="86" y="3588"/>
                  </a:lnTo>
                  <a:lnTo>
                    <a:pt x="83" y="3589"/>
                  </a:lnTo>
                  <a:lnTo>
                    <a:pt x="75" y="3589"/>
                  </a:lnTo>
                  <a:lnTo>
                    <a:pt x="71" y="3587"/>
                  </a:lnTo>
                  <a:lnTo>
                    <a:pt x="65" y="3581"/>
                  </a:lnTo>
                  <a:lnTo>
                    <a:pt x="64" y="3576"/>
                  </a:lnTo>
                  <a:lnTo>
                    <a:pt x="63" y="3570"/>
                  </a:lnTo>
                  <a:lnTo>
                    <a:pt x="104" y="3570"/>
                  </a:lnTo>
                  <a:lnTo>
                    <a:pt x="104" y="3563"/>
                  </a:lnTo>
                  <a:lnTo>
                    <a:pt x="104" y="3559"/>
                  </a:lnTo>
                  <a:close/>
                  <a:moveTo>
                    <a:pt x="121" y="3363"/>
                  </a:moveTo>
                  <a:lnTo>
                    <a:pt x="119" y="3356"/>
                  </a:lnTo>
                  <a:lnTo>
                    <a:pt x="114" y="3351"/>
                  </a:lnTo>
                  <a:lnTo>
                    <a:pt x="111" y="3348"/>
                  </a:lnTo>
                  <a:lnTo>
                    <a:pt x="111" y="3367"/>
                  </a:lnTo>
                  <a:lnTo>
                    <a:pt x="81" y="3367"/>
                  </a:lnTo>
                  <a:lnTo>
                    <a:pt x="81" y="3362"/>
                  </a:lnTo>
                  <a:lnTo>
                    <a:pt x="83" y="3358"/>
                  </a:lnTo>
                  <a:lnTo>
                    <a:pt x="89" y="3353"/>
                  </a:lnTo>
                  <a:lnTo>
                    <a:pt x="92" y="3351"/>
                  </a:lnTo>
                  <a:lnTo>
                    <a:pt x="101" y="3351"/>
                  </a:lnTo>
                  <a:lnTo>
                    <a:pt x="105" y="3353"/>
                  </a:lnTo>
                  <a:lnTo>
                    <a:pt x="110" y="3359"/>
                  </a:lnTo>
                  <a:lnTo>
                    <a:pt x="111" y="3362"/>
                  </a:lnTo>
                  <a:lnTo>
                    <a:pt x="111" y="3363"/>
                  </a:lnTo>
                  <a:lnTo>
                    <a:pt x="111" y="3367"/>
                  </a:lnTo>
                  <a:lnTo>
                    <a:pt x="111" y="3348"/>
                  </a:lnTo>
                  <a:lnTo>
                    <a:pt x="109" y="3346"/>
                  </a:lnTo>
                  <a:lnTo>
                    <a:pt x="104" y="3344"/>
                  </a:lnTo>
                  <a:lnTo>
                    <a:pt x="89" y="3344"/>
                  </a:lnTo>
                  <a:lnTo>
                    <a:pt x="83" y="3346"/>
                  </a:lnTo>
                  <a:lnTo>
                    <a:pt x="74" y="3356"/>
                  </a:lnTo>
                  <a:lnTo>
                    <a:pt x="71" y="3363"/>
                  </a:lnTo>
                  <a:lnTo>
                    <a:pt x="71" y="3382"/>
                  </a:lnTo>
                  <a:lnTo>
                    <a:pt x="73" y="3388"/>
                  </a:lnTo>
                  <a:lnTo>
                    <a:pt x="83" y="3398"/>
                  </a:lnTo>
                  <a:lnTo>
                    <a:pt x="89" y="3400"/>
                  </a:lnTo>
                  <a:lnTo>
                    <a:pt x="103" y="3400"/>
                  </a:lnTo>
                  <a:lnTo>
                    <a:pt x="108" y="3399"/>
                  </a:lnTo>
                  <a:lnTo>
                    <a:pt x="116" y="3393"/>
                  </a:lnTo>
                  <a:lnTo>
                    <a:pt x="119" y="3388"/>
                  </a:lnTo>
                  <a:lnTo>
                    <a:pt x="121" y="3383"/>
                  </a:lnTo>
                  <a:lnTo>
                    <a:pt x="111" y="3382"/>
                  </a:lnTo>
                  <a:lnTo>
                    <a:pt x="110" y="3385"/>
                  </a:lnTo>
                  <a:lnTo>
                    <a:pt x="108" y="3388"/>
                  </a:lnTo>
                  <a:lnTo>
                    <a:pt x="103" y="3392"/>
                  </a:lnTo>
                  <a:lnTo>
                    <a:pt x="100" y="3393"/>
                  </a:lnTo>
                  <a:lnTo>
                    <a:pt x="92" y="3393"/>
                  </a:lnTo>
                  <a:lnTo>
                    <a:pt x="89" y="3391"/>
                  </a:lnTo>
                  <a:lnTo>
                    <a:pt x="83" y="3385"/>
                  </a:lnTo>
                  <a:lnTo>
                    <a:pt x="81" y="3380"/>
                  </a:lnTo>
                  <a:lnTo>
                    <a:pt x="81" y="3374"/>
                  </a:lnTo>
                  <a:lnTo>
                    <a:pt x="121" y="3374"/>
                  </a:lnTo>
                  <a:lnTo>
                    <a:pt x="121" y="3367"/>
                  </a:lnTo>
                  <a:lnTo>
                    <a:pt x="121" y="3363"/>
                  </a:lnTo>
                  <a:close/>
                  <a:moveTo>
                    <a:pt x="158" y="3541"/>
                  </a:moveTo>
                  <a:lnTo>
                    <a:pt x="149" y="3541"/>
                  </a:lnTo>
                  <a:lnTo>
                    <a:pt x="149" y="3575"/>
                  </a:lnTo>
                  <a:lnTo>
                    <a:pt x="149" y="3578"/>
                  </a:lnTo>
                  <a:lnTo>
                    <a:pt x="147" y="3583"/>
                  </a:lnTo>
                  <a:lnTo>
                    <a:pt x="145" y="3585"/>
                  </a:lnTo>
                  <a:lnTo>
                    <a:pt x="140" y="3588"/>
                  </a:lnTo>
                  <a:lnTo>
                    <a:pt x="138" y="3589"/>
                  </a:lnTo>
                  <a:lnTo>
                    <a:pt x="132" y="3589"/>
                  </a:lnTo>
                  <a:lnTo>
                    <a:pt x="130" y="3588"/>
                  </a:lnTo>
                  <a:lnTo>
                    <a:pt x="126" y="3585"/>
                  </a:lnTo>
                  <a:lnTo>
                    <a:pt x="125" y="3583"/>
                  </a:lnTo>
                  <a:lnTo>
                    <a:pt x="124" y="3579"/>
                  </a:lnTo>
                  <a:lnTo>
                    <a:pt x="124" y="3576"/>
                  </a:lnTo>
                  <a:lnTo>
                    <a:pt x="124" y="3541"/>
                  </a:lnTo>
                  <a:lnTo>
                    <a:pt x="115" y="3541"/>
                  </a:lnTo>
                  <a:lnTo>
                    <a:pt x="115" y="3579"/>
                  </a:lnTo>
                  <a:lnTo>
                    <a:pt x="115" y="3581"/>
                  </a:lnTo>
                  <a:lnTo>
                    <a:pt x="116" y="3586"/>
                  </a:lnTo>
                  <a:lnTo>
                    <a:pt x="117" y="3588"/>
                  </a:lnTo>
                  <a:lnTo>
                    <a:pt x="119" y="3592"/>
                  </a:lnTo>
                  <a:lnTo>
                    <a:pt x="121" y="3593"/>
                  </a:lnTo>
                  <a:lnTo>
                    <a:pt x="127" y="3596"/>
                  </a:lnTo>
                  <a:lnTo>
                    <a:pt x="130" y="3596"/>
                  </a:lnTo>
                  <a:lnTo>
                    <a:pt x="140" y="3596"/>
                  </a:lnTo>
                  <a:lnTo>
                    <a:pt x="146" y="3593"/>
                  </a:lnTo>
                  <a:lnTo>
                    <a:pt x="150" y="3587"/>
                  </a:lnTo>
                  <a:lnTo>
                    <a:pt x="150" y="3595"/>
                  </a:lnTo>
                  <a:lnTo>
                    <a:pt x="158" y="3595"/>
                  </a:lnTo>
                  <a:lnTo>
                    <a:pt x="158" y="3541"/>
                  </a:lnTo>
                  <a:close/>
                  <a:moveTo>
                    <a:pt x="205" y="3356"/>
                  </a:moveTo>
                  <a:lnTo>
                    <a:pt x="204" y="3351"/>
                  </a:lnTo>
                  <a:lnTo>
                    <a:pt x="198" y="3345"/>
                  </a:lnTo>
                  <a:lnTo>
                    <a:pt x="194" y="3344"/>
                  </a:lnTo>
                  <a:lnTo>
                    <a:pt x="182" y="3344"/>
                  </a:lnTo>
                  <a:lnTo>
                    <a:pt x="176" y="3347"/>
                  </a:lnTo>
                  <a:lnTo>
                    <a:pt x="172" y="3353"/>
                  </a:lnTo>
                  <a:lnTo>
                    <a:pt x="171" y="3350"/>
                  </a:lnTo>
                  <a:lnTo>
                    <a:pt x="169" y="3348"/>
                  </a:lnTo>
                  <a:lnTo>
                    <a:pt x="164" y="3345"/>
                  </a:lnTo>
                  <a:lnTo>
                    <a:pt x="161" y="3344"/>
                  </a:lnTo>
                  <a:lnTo>
                    <a:pt x="153" y="3344"/>
                  </a:lnTo>
                  <a:lnTo>
                    <a:pt x="150" y="3345"/>
                  </a:lnTo>
                  <a:lnTo>
                    <a:pt x="144" y="3348"/>
                  </a:lnTo>
                  <a:lnTo>
                    <a:pt x="142" y="3350"/>
                  </a:lnTo>
                  <a:lnTo>
                    <a:pt x="140" y="3353"/>
                  </a:lnTo>
                  <a:lnTo>
                    <a:pt x="140" y="3345"/>
                  </a:lnTo>
                  <a:lnTo>
                    <a:pt x="132" y="3345"/>
                  </a:lnTo>
                  <a:lnTo>
                    <a:pt x="132" y="3399"/>
                  </a:lnTo>
                  <a:lnTo>
                    <a:pt x="141" y="3399"/>
                  </a:lnTo>
                  <a:lnTo>
                    <a:pt x="141" y="3366"/>
                  </a:lnTo>
                  <a:lnTo>
                    <a:pt x="142" y="3362"/>
                  </a:lnTo>
                  <a:lnTo>
                    <a:pt x="144" y="3357"/>
                  </a:lnTo>
                  <a:lnTo>
                    <a:pt x="145" y="3355"/>
                  </a:lnTo>
                  <a:lnTo>
                    <a:pt x="150" y="3352"/>
                  </a:lnTo>
                  <a:lnTo>
                    <a:pt x="152" y="3352"/>
                  </a:lnTo>
                  <a:lnTo>
                    <a:pt x="158" y="3352"/>
                  </a:lnTo>
                  <a:lnTo>
                    <a:pt x="160" y="3353"/>
                  </a:lnTo>
                  <a:lnTo>
                    <a:pt x="163" y="3357"/>
                  </a:lnTo>
                  <a:lnTo>
                    <a:pt x="164" y="3360"/>
                  </a:lnTo>
                  <a:lnTo>
                    <a:pt x="164" y="3399"/>
                  </a:lnTo>
                  <a:lnTo>
                    <a:pt x="173" y="3399"/>
                  </a:lnTo>
                  <a:lnTo>
                    <a:pt x="173" y="3362"/>
                  </a:lnTo>
                  <a:lnTo>
                    <a:pt x="175" y="3358"/>
                  </a:lnTo>
                  <a:lnTo>
                    <a:pt x="180" y="3353"/>
                  </a:lnTo>
                  <a:lnTo>
                    <a:pt x="183" y="3352"/>
                  </a:lnTo>
                  <a:lnTo>
                    <a:pt x="189" y="3352"/>
                  </a:lnTo>
                  <a:lnTo>
                    <a:pt x="190" y="3352"/>
                  </a:lnTo>
                  <a:lnTo>
                    <a:pt x="194" y="3354"/>
                  </a:lnTo>
                  <a:lnTo>
                    <a:pt x="195" y="3355"/>
                  </a:lnTo>
                  <a:lnTo>
                    <a:pt x="196" y="3359"/>
                  </a:lnTo>
                  <a:lnTo>
                    <a:pt x="196" y="3361"/>
                  </a:lnTo>
                  <a:lnTo>
                    <a:pt x="196" y="3399"/>
                  </a:lnTo>
                  <a:lnTo>
                    <a:pt x="205" y="3399"/>
                  </a:lnTo>
                  <a:lnTo>
                    <a:pt x="205" y="3356"/>
                  </a:lnTo>
                  <a:close/>
                  <a:moveTo>
                    <a:pt x="217" y="3577"/>
                  </a:moveTo>
                  <a:lnTo>
                    <a:pt x="208" y="3575"/>
                  </a:lnTo>
                  <a:lnTo>
                    <a:pt x="207" y="3580"/>
                  </a:lnTo>
                  <a:lnTo>
                    <a:pt x="206" y="3583"/>
                  </a:lnTo>
                  <a:lnTo>
                    <a:pt x="201" y="3588"/>
                  </a:lnTo>
                  <a:lnTo>
                    <a:pt x="198" y="3589"/>
                  </a:lnTo>
                  <a:lnTo>
                    <a:pt x="190" y="3589"/>
                  </a:lnTo>
                  <a:lnTo>
                    <a:pt x="186" y="3587"/>
                  </a:lnTo>
                  <a:lnTo>
                    <a:pt x="181" y="3581"/>
                  </a:lnTo>
                  <a:lnTo>
                    <a:pt x="179" y="3575"/>
                  </a:lnTo>
                  <a:lnTo>
                    <a:pt x="179" y="3561"/>
                  </a:lnTo>
                  <a:lnTo>
                    <a:pt x="181" y="3556"/>
                  </a:lnTo>
                  <a:lnTo>
                    <a:pt x="187" y="3549"/>
                  </a:lnTo>
                  <a:lnTo>
                    <a:pt x="190" y="3547"/>
                  </a:lnTo>
                  <a:lnTo>
                    <a:pt x="198" y="3547"/>
                  </a:lnTo>
                  <a:lnTo>
                    <a:pt x="201" y="3548"/>
                  </a:lnTo>
                  <a:lnTo>
                    <a:pt x="205" y="3552"/>
                  </a:lnTo>
                  <a:lnTo>
                    <a:pt x="206" y="3555"/>
                  </a:lnTo>
                  <a:lnTo>
                    <a:pt x="207" y="3558"/>
                  </a:lnTo>
                  <a:lnTo>
                    <a:pt x="216" y="3557"/>
                  </a:lnTo>
                  <a:lnTo>
                    <a:pt x="215" y="3552"/>
                  </a:lnTo>
                  <a:lnTo>
                    <a:pt x="213" y="3547"/>
                  </a:lnTo>
                  <a:lnTo>
                    <a:pt x="205" y="3541"/>
                  </a:lnTo>
                  <a:lnTo>
                    <a:pt x="200" y="3540"/>
                  </a:lnTo>
                  <a:lnTo>
                    <a:pt x="190" y="3540"/>
                  </a:lnTo>
                  <a:lnTo>
                    <a:pt x="186" y="3541"/>
                  </a:lnTo>
                  <a:lnTo>
                    <a:pt x="178" y="3545"/>
                  </a:lnTo>
                  <a:lnTo>
                    <a:pt x="175" y="3549"/>
                  </a:lnTo>
                  <a:lnTo>
                    <a:pt x="171" y="3557"/>
                  </a:lnTo>
                  <a:lnTo>
                    <a:pt x="170" y="3562"/>
                  </a:lnTo>
                  <a:lnTo>
                    <a:pt x="170" y="3577"/>
                  </a:lnTo>
                  <a:lnTo>
                    <a:pt x="172" y="3584"/>
                  </a:lnTo>
                  <a:lnTo>
                    <a:pt x="181" y="3594"/>
                  </a:lnTo>
                  <a:lnTo>
                    <a:pt x="187" y="3596"/>
                  </a:lnTo>
                  <a:lnTo>
                    <a:pt x="200" y="3596"/>
                  </a:lnTo>
                  <a:lnTo>
                    <a:pt x="205" y="3595"/>
                  </a:lnTo>
                  <a:lnTo>
                    <a:pt x="213" y="3588"/>
                  </a:lnTo>
                  <a:lnTo>
                    <a:pt x="216" y="3583"/>
                  </a:lnTo>
                  <a:lnTo>
                    <a:pt x="217" y="3577"/>
                  </a:lnTo>
                  <a:close/>
                  <a:moveTo>
                    <a:pt x="265" y="3399"/>
                  </a:moveTo>
                  <a:lnTo>
                    <a:pt x="264" y="3397"/>
                  </a:lnTo>
                  <a:lnTo>
                    <a:pt x="264" y="3395"/>
                  </a:lnTo>
                  <a:lnTo>
                    <a:pt x="263" y="3392"/>
                  </a:lnTo>
                  <a:lnTo>
                    <a:pt x="263" y="3390"/>
                  </a:lnTo>
                  <a:lnTo>
                    <a:pt x="263" y="3387"/>
                  </a:lnTo>
                  <a:lnTo>
                    <a:pt x="263" y="3372"/>
                  </a:lnTo>
                  <a:lnTo>
                    <a:pt x="262" y="3357"/>
                  </a:lnTo>
                  <a:lnTo>
                    <a:pt x="262" y="3353"/>
                  </a:lnTo>
                  <a:lnTo>
                    <a:pt x="261" y="3351"/>
                  </a:lnTo>
                  <a:lnTo>
                    <a:pt x="258" y="3348"/>
                  </a:lnTo>
                  <a:lnTo>
                    <a:pt x="256" y="3346"/>
                  </a:lnTo>
                  <a:lnTo>
                    <a:pt x="250" y="3344"/>
                  </a:lnTo>
                  <a:lnTo>
                    <a:pt x="246" y="3344"/>
                  </a:lnTo>
                  <a:lnTo>
                    <a:pt x="237" y="3344"/>
                  </a:lnTo>
                  <a:lnTo>
                    <a:pt x="233" y="3344"/>
                  </a:lnTo>
                  <a:lnTo>
                    <a:pt x="226" y="3347"/>
                  </a:lnTo>
                  <a:lnTo>
                    <a:pt x="223" y="3349"/>
                  </a:lnTo>
                  <a:lnTo>
                    <a:pt x="219" y="3353"/>
                  </a:lnTo>
                  <a:lnTo>
                    <a:pt x="218" y="3357"/>
                  </a:lnTo>
                  <a:lnTo>
                    <a:pt x="217" y="3360"/>
                  </a:lnTo>
                  <a:lnTo>
                    <a:pt x="226" y="3362"/>
                  </a:lnTo>
                  <a:lnTo>
                    <a:pt x="227" y="3358"/>
                  </a:lnTo>
                  <a:lnTo>
                    <a:pt x="229" y="3355"/>
                  </a:lnTo>
                  <a:lnTo>
                    <a:pt x="233" y="3352"/>
                  </a:lnTo>
                  <a:lnTo>
                    <a:pt x="236" y="3351"/>
                  </a:lnTo>
                  <a:lnTo>
                    <a:pt x="245" y="3351"/>
                  </a:lnTo>
                  <a:lnTo>
                    <a:pt x="248" y="3352"/>
                  </a:lnTo>
                  <a:lnTo>
                    <a:pt x="251" y="3354"/>
                  </a:lnTo>
                  <a:lnTo>
                    <a:pt x="252" y="3356"/>
                  </a:lnTo>
                  <a:lnTo>
                    <a:pt x="253" y="3359"/>
                  </a:lnTo>
                  <a:lnTo>
                    <a:pt x="253" y="3365"/>
                  </a:lnTo>
                  <a:lnTo>
                    <a:pt x="253" y="3372"/>
                  </a:lnTo>
                  <a:lnTo>
                    <a:pt x="253" y="3380"/>
                  </a:lnTo>
                  <a:lnTo>
                    <a:pt x="253" y="3382"/>
                  </a:lnTo>
                  <a:lnTo>
                    <a:pt x="251" y="3387"/>
                  </a:lnTo>
                  <a:lnTo>
                    <a:pt x="248" y="3389"/>
                  </a:lnTo>
                  <a:lnTo>
                    <a:pt x="243" y="3392"/>
                  </a:lnTo>
                  <a:lnTo>
                    <a:pt x="240" y="3393"/>
                  </a:lnTo>
                  <a:lnTo>
                    <a:pt x="233" y="3393"/>
                  </a:lnTo>
                  <a:lnTo>
                    <a:pt x="230" y="3392"/>
                  </a:lnTo>
                  <a:lnTo>
                    <a:pt x="226" y="3389"/>
                  </a:lnTo>
                  <a:lnTo>
                    <a:pt x="226" y="3387"/>
                  </a:lnTo>
                  <a:lnTo>
                    <a:pt x="226" y="3382"/>
                  </a:lnTo>
                  <a:lnTo>
                    <a:pt x="226" y="3381"/>
                  </a:lnTo>
                  <a:lnTo>
                    <a:pt x="228" y="3379"/>
                  </a:lnTo>
                  <a:lnTo>
                    <a:pt x="229" y="3378"/>
                  </a:lnTo>
                  <a:lnTo>
                    <a:pt x="232" y="3376"/>
                  </a:lnTo>
                  <a:lnTo>
                    <a:pt x="235" y="3376"/>
                  </a:lnTo>
                  <a:lnTo>
                    <a:pt x="245" y="3374"/>
                  </a:lnTo>
                  <a:lnTo>
                    <a:pt x="250" y="3373"/>
                  </a:lnTo>
                  <a:lnTo>
                    <a:pt x="253" y="3372"/>
                  </a:lnTo>
                  <a:lnTo>
                    <a:pt x="253" y="3365"/>
                  </a:lnTo>
                  <a:lnTo>
                    <a:pt x="250" y="3366"/>
                  </a:lnTo>
                  <a:lnTo>
                    <a:pt x="244" y="3367"/>
                  </a:lnTo>
                  <a:lnTo>
                    <a:pt x="233" y="3368"/>
                  </a:lnTo>
                  <a:lnTo>
                    <a:pt x="231" y="3369"/>
                  </a:lnTo>
                  <a:lnTo>
                    <a:pt x="226" y="3370"/>
                  </a:lnTo>
                  <a:lnTo>
                    <a:pt x="224" y="3371"/>
                  </a:lnTo>
                  <a:lnTo>
                    <a:pt x="220" y="3374"/>
                  </a:lnTo>
                  <a:lnTo>
                    <a:pt x="219" y="3375"/>
                  </a:lnTo>
                  <a:lnTo>
                    <a:pt x="216" y="3380"/>
                  </a:lnTo>
                  <a:lnTo>
                    <a:pt x="216" y="3381"/>
                  </a:lnTo>
                  <a:lnTo>
                    <a:pt x="216" y="3389"/>
                  </a:lnTo>
                  <a:lnTo>
                    <a:pt x="217" y="3393"/>
                  </a:lnTo>
                  <a:lnTo>
                    <a:pt x="224" y="3399"/>
                  </a:lnTo>
                  <a:lnTo>
                    <a:pt x="228" y="3400"/>
                  </a:lnTo>
                  <a:lnTo>
                    <a:pt x="238" y="3400"/>
                  </a:lnTo>
                  <a:lnTo>
                    <a:pt x="241" y="3400"/>
                  </a:lnTo>
                  <a:lnTo>
                    <a:pt x="247" y="3397"/>
                  </a:lnTo>
                  <a:lnTo>
                    <a:pt x="251" y="3395"/>
                  </a:lnTo>
                  <a:lnTo>
                    <a:pt x="253" y="3393"/>
                  </a:lnTo>
                  <a:lnTo>
                    <a:pt x="254" y="3392"/>
                  </a:lnTo>
                  <a:lnTo>
                    <a:pt x="254" y="3395"/>
                  </a:lnTo>
                  <a:lnTo>
                    <a:pt x="255" y="3397"/>
                  </a:lnTo>
                  <a:lnTo>
                    <a:pt x="256" y="3399"/>
                  </a:lnTo>
                  <a:lnTo>
                    <a:pt x="265" y="3399"/>
                  </a:lnTo>
                  <a:close/>
                  <a:moveTo>
                    <a:pt x="272" y="3559"/>
                  </a:moveTo>
                  <a:lnTo>
                    <a:pt x="270" y="3552"/>
                  </a:lnTo>
                  <a:lnTo>
                    <a:pt x="265" y="3547"/>
                  </a:lnTo>
                  <a:lnTo>
                    <a:pt x="263" y="3545"/>
                  </a:lnTo>
                  <a:lnTo>
                    <a:pt x="263" y="3561"/>
                  </a:lnTo>
                  <a:lnTo>
                    <a:pt x="262" y="3575"/>
                  </a:lnTo>
                  <a:lnTo>
                    <a:pt x="261" y="3580"/>
                  </a:lnTo>
                  <a:lnTo>
                    <a:pt x="255" y="3587"/>
                  </a:lnTo>
                  <a:lnTo>
                    <a:pt x="251" y="3589"/>
                  </a:lnTo>
                  <a:lnTo>
                    <a:pt x="242" y="3589"/>
                  </a:lnTo>
                  <a:lnTo>
                    <a:pt x="238" y="3587"/>
                  </a:lnTo>
                  <a:lnTo>
                    <a:pt x="232" y="3580"/>
                  </a:lnTo>
                  <a:lnTo>
                    <a:pt x="231" y="3575"/>
                  </a:lnTo>
                  <a:lnTo>
                    <a:pt x="231" y="3561"/>
                  </a:lnTo>
                  <a:lnTo>
                    <a:pt x="232" y="3556"/>
                  </a:lnTo>
                  <a:lnTo>
                    <a:pt x="238" y="3549"/>
                  </a:lnTo>
                  <a:lnTo>
                    <a:pt x="242" y="3547"/>
                  </a:lnTo>
                  <a:lnTo>
                    <a:pt x="251" y="3547"/>
                  </a:lnTo>
                  <a:lnTo>
                    <a:pt x="255" y="3549"/>
                  </a:lnTo>
                  <a:lnTo>
                    <a:pt x="261" y="3556"/>
                  </a:lnTo>
                  <a:lnTo>
                    <a:pt x="263" y="3561"/>
                  </a:lnTo>
                  <a:lnTo>
                    <a:pt x="263" y="3545"/>
                  </a:lnTo>
                  <a:lnTo>
                    <a:pt x="260" y="3542"/>
                  </a:lnTo>
                  <a:lnTo>
                    <a:pt x="254" y="3540"/>
                  </a:lnTo>
                  <a:lnTo>
                    <a:pt x="240" y="3540"/>
                  </a:lnTo>
                  <a:lnTo>
                    <a:pt x="234" y="3542"/>
                  </a:lnTo>
                  <a:lnTo>
                    <a:pt x="224" y="3551"/>
                  </a:lnTo>
                  <a:lnTo>
                    <a:pt x="221" y="3558"/>
                  </a:lnTo>
                  <a:lnTo>
                    <a:pt x="221" y="3577"/>
                  </a:lnTo>
                  <a:lnTo>
                    <a:pt x="224" y="3584"/>
                  </a:lnTo>
                  <a:lnTo>
                    <a:pt x="233" y="3594"/>
                  </a:lnTo>
                  <a:lnTo>
                    <a:pt x="239" y="3596"/>
                  </a:lnTo>
                  <a:lnTo>
                    <a:pt x="251" y="3596"/>
                  </a:lnTo>
                  <a:lnTo>
                    <a:pt x="256" y="3595"/>
                  </a:lnTo>
                  <a:lnTo>
                    <a:pt x="264" y="3591"/>
                  </a:lnTo>
                  <a:lnTo>
                    <a:pt x="266" y="3589"/>
                  </a:lnTo>
                  <a:lnTo>
                    <a:pt x="267" y="3588"/>
                  </a:lnTo>
                  <a:lnTo>
                    <a:pt x="271" y="3580"/>
                  </a:lnTo>
                  <a:lnTo>
                    <a:pt x="272" y="3575"/>
                  </a:lnTo>
                  <a:lnTo>
                    <a:pt x="272" y="3559"/>
                  </a:lnTo>
                  <a:close/>
                  <a:moveTo>
                    <a:pt x="298" y="3399"/>
                  </a:moveTo>
                  <a:lnTo>
                    <a:pt x="297" y="3391"/>
                  </a:lnTo>
                  <a:lnTo>
                    <a:pt x="294" y="3391"/>
                  </a:lnTo>
                  <a:lnTo>
                    <a:pt x="291" y="3391"/>
                  </a:lnTo>
                  <a:lnTo>
                    <a:pt x="290" y="3391"/>
                  </a:lnTo>
                  <a:lnTo>
                    <a:pt x="289" y="3390"/>
                  </a:lnTo>
                  <a:lnTo>
                    <a:pt x="288" y="3389"/>
                  </a:lnTo>
                  <a:lnTo>
                    <a:pt x="288" y="3388"/>
                  </a:lnTo>
                  <a:lnTo>
                    <a:pt x="287" y="3386"/>
                  </a:lnTo>
                  <a:lnTo>
                    <a:pt x="287" y="3352"/>
                  </a:lnTo>
                  <a:lnTo>
                    <a:pt x="297" y="3352"/>
                  </a:lnTo>
                  <a:lnTo>
                    <a:pt x="297" y="3345"/>
                  </a:lnTo>
                  <a:lnTo>
                    <a:pt x="287" y="3345"/>
                  </a:lnTo>
                  <a:lnTo>
                    <a:pt x="287" y="3326"/>
                  </a:lnTo>
                  <a:lnTo>
                    <a:pt x="278" y="3332"/>
                  </a:lnTo>
                  <a:lnTo>
                    <a:pt x="278" y="3345"/>
                  </a:lnTo>
                  <a:lnTo>
                    <a:pt x="272" y="3345"/>
                  </a:lnTo>
                  <a:lnTo>
                    <a:pt x="272" y="3352"/>
                  </a:lnTo>
                  <a:lnTo>
                    <a:pt x="278" y="3352"/>
                  </a:lnTo>
                  <a:lnTo>
                    <a:pt x="278" y="3389"/>
                  </a:lnTo>
                  <a:lnTo>
                    <a:pt x="279" y="3392"/>
                  </a:lnTo>
                  <a:lnTo>
                    <a:pt x="280" y="3396"/>
                  </a:lnTo>
                  <a:lnTo>
                    <a:pt x="282" y="3397"/>
                  </a:lnTo>
                  <a:lnTo>
                    <a:pt x="285" y="3399"/>
                  </a:lnTo>
                  <a:lnTo>
                    <a:pt x="288" y="3400"/>
                  </a:lnTo>
                  <a:lnTo>
                    <a:pt x="293" y="3400"/>
                  </a:lnTo>
                  <a:lnTo>
                    <a:pt x="295" y="3399"/>
                  </a:lnTo>
                  <a:lnTo>
                    <a:pt x="298" y="3399"/>
                  </a:lnTo>
                  <a:close/>
                  <a:moveTo>
                    <a:pt x="315" y="3345"/>
                  </a:moveTo>
                  <a:lnTo>
                    <a:pt x="306" y="3345"/>
                  </a:lnTo>
                  <a:lnTo>
                    <a:pt x="306" y="3399"/>
                  </a:lnTo>
                  <a:lnTo>
                    <a:pt x="315" y="3399"/>
                  </a:lnTo>
                  <a:lnTo>
                    <a:pt x="315" y="3345"/>
                  </a:lnTo>
                  <a:close/>
                  <a:moveTo>
                    <a:pt x="315" y="3324"/>
                  </a:moveTo>
                  <a:lnTo>
                    <a:pt x="306" y="3324"/>
                  </a:lnTo>
                  <a:lnTo>
                    <a:pt x="306" y="3335"/>
                  </a:lnTo>
                  <a:lnTo>
                    <a:pt x="315" y="3335"/>
                  </a:lnTo>
                  <a:lnTo>
                    <a:pt x="315" y="3324"/>
                  </a:lnTo>
                  <a:close/>
                  <a:moveTo>
                    <a:pt x="327" y="3577"/>
                  </a:moveTo>
                  <a:lnTo>
                    <a:pt x="318" y="3575"/>
                  </a:lnTo>
                  <a:lnTo>
                    <a:pt x="317" y="3580"/>
                  </a:lnTo>
                  <a:lnTo>
                    <a:pt x="316" y="3583"/>
                  </a:lnTo>
                  <a:lnTo>
                    <a:pt x="311" y="3588"/>
                  </a:lnTo>
                  <a:lnTo>
                    <a:pt x="308" y="3589"/>
                  </a:lnTo>
                  <a:lnTo>
                    <a:pt x="300" y="3589"/>
                  </a:lnTo>
                  <a:lnTo>
                    <a:pt x="296" y="3587"/>
                  </a:lnTo>
                  <a:lnTo>
                    <a:pt x="291" y="3581"/>
                  </a:lnTo>
                  <a:lnTo>
                    <a:pt x="289" y="3575"/>
                  </a:lnTo>
                  <a:lnTo>
                    <a:pt x="289" y="3561"/>
                  </a:lnTo>
                  <a:lnTo>
                    <a:pt x="291" y="3556"/>
                  </a:lnTo>
                  <a:lnTo>
                    <a:pt x="296" y="3549"/>
                  </a:lnTo>
                  <a:lnTo>
                    <a:pt x="300" y="3547"/>
                  </a:lnTo>
                  <a:lnTo>
                    <a:pt x="308" y="3547"/>
                  </a:lnTo>
                  <a:lnTo>
                    <a:pt x="310" y="3548"/>
                  </a:lnTo>
                  <a:lnTo>
                    <a:pt x="315" y="3552"/>
                  </a:lnTo>
                  <a:lnTo>
                    <a:pt x="316" y="3555"/>
                  </a:lnTo>
                  <a:lnTo>
                    <a:pt x="317" y="3558"/>
                  </a:lnTo>
                  <a:lnTo>
                    <a:pt x="326" y="3557"/>
                  </a:lnTo>
                  <a:lnTo>
                    <a:pt x="325" y="3552"/>
                  </a:lnTo>
                  <a:lnTo>
                    <a:pt x="323" y="3547"/>
                  </a:lnTo>
                  <a:lnTo>
                    <a:pt x="315" y="3541"/>
                  </a:lnTo>
                  <a:lnTo>
                    <a:pt x="310" y="3540"/>
                  </a:lnTo>
                  <a:lnTo>
                    <a:pt x="300" y="3540"/>
                  </a:lnTo>
                  <a:lnTo>
                    <a:pt x="296" y="3541"/>
                  </a:lnTo>
                  <a:lnTo>
                    <a:pt x="288" y="3545"/>
                  </a:lnTo>
                  <a:lnTo>
                    <a:pt x="285" y="3549"/>
                  </a:lnTo>
                  <a:lnTo>
                    <a:pt x="281" y="3557"/>
                  </a:lnTo>
                  <a:lnTo>
                    <a:pt x="280" y="3562"/>
                  </a:lnTo>
                  <a:lnTo>
                    <a:pt x="280" y="3577"/>
                  </a:lnTo>
                  <a:lnTo>
                    <a:pt x="282" y="3584"/>
                  </a:lnTo>
                  <a:lnTo>
                    <a:pt x="291" y="3594"/>
                  </a:lnTo>
                  <a:lnTo>
                    <a:pt x="297" y="3596"/>
                  </a:lnTo>
                  <a:lnTo>
                    <a:pt x="310" y="3596"/>
                  </a:lnTo>
                  <a:lnTo>
                    <a:pt x="315" y="3595"/>
                  </a:lnTo>
                  <a:lnTo>
                    <a:pt x="323" y="3588"/>
                  </a:lnTo>
                  <a:lnTo>
                    <a:pt x="326" y="3583"/>
                  </a:lnTo>
                  <a:lnTo>
                    <a:pt x="327" y="3577"/>
                  </a:lnTo>
                  <a:close/>
                  <a:moveTo>
                    <a:pt x="338" y="3345"/>
                  </a:moveTo>
                  <a:lnTo>
                    <a:pt x="329" y="3345"/>
                  </a:lnTo>
                  <a:lnTo>
                    <a:pt x="329" y="3399"/>
                  </a:lnTo>
                  <a:lnTo>
                    <a:pt x="338" y="3399"/>
                  </a:lnTo>
                  <a:lnTo>
                    <a:pt x="338" y="3345"/>
                  </a:lnTo>
                  <a:close/>
                  <a:moveTo>
                    <a:pt x="338" y="3324"/>
                  </a:moveTo>
                  <a:lnTo>
                    <a:pt x="329" y="3324"/>
                  </a:lnTo>
                  <a:lnTo>
                    <a:pt x="329" y="3335"/>
                  </a:lnTo>
                  <a:lnTo>
                    <a:pt x="338" y="3335"/>
                  </a:lnTo>
                  <a:lnTo>
                    <a:pt x="338" y="3324"/>
                  </a:lnTo>
                  <a:close/>
                  <a:moveTo>
                    <a:pt x="344" y="3541"/>
                  </a:moveTo>
                  <a:lnTo>
                    <a:pt x="335" y="3541"/>
                  </a:lnTo>
                  <a:lnTo>
                    <a:pt x="335" y="3595"/>
                  </a:lnTo>
                  <a:lnTo>
                    <a:pt x="344" y="3595"/>
                  </a:lnTo>
                  <a:lnTo>
                    <a:pt x="344" y="3541"/>
                  </a:lnTo>
                  <a:close/>
                  <a:moveTo>
                    <a:pt x="344" y="3521"/>
                  </a:moveTo>
                  <a:lnTo>
                    <a:pt x="335" y="3521"/>
                  </a:lnTo>
                  <a:lnTo>
                    <a:pt x="335" y="3531"/>
                  </a:lnTo>
                  <a:lnTo>
                    <a:pt x="344" y="3531"/>
                  </a:lnTo>
                  <a:lnTo>
                    <a:pt x="344" y="3521"/>
                  </a:lnTo>
                  <a:close/>
                  <a:moveTo>
                    <a:pt x="379" y="3595"/>
                  </a:moveTo>
                  <a:lnTo>
                    <a:pt x="378" y="3587"/>
                  </a:lnTo>
                  <a:lnTo>
                    <a:pt x="375" y="3587"/>
                  </a:lnTo>
                  <a:lnTo>
                    <a:pt x="372" y="3587"/>
                  </a:lnTo>
                  <a:lnTo>
                    <a:pt x="371" y="3587"/>
                  </a:lnTo>
                  <a:lnTo>
                    <a:pt x="370" y="3586"/>
                  </a:lnTo>
                  <a:lnTo>
                    <a:pt x="369" y="3586"/>
                  </a:lnTo>
                  <a:lnTo>
                    <a:pt x="369" y="3584"/>
                  </a:lnTo>
                  <a:lnTo>
                    <a:pt x="369" y="3582"/>
                  </a:lnTo>
                  <a:lnTo>
                    <a:pt x="369" y="3548"/>
                  </a:lnTo>
                  <a:lnTo>
                    <a:pt x="378" y="3548"/>
                  </a:lnTo>
                  <a:lnTo>
                    <a:pt x="378" y="3541"/>
                  </a:lnTo>
                  <a:lnTo>
                    <a:pt x="369" y="3541"/>
                  </a:lnTo>
                  <a:lnTo>
                    <a:pt x="369" y="3522"/>
                  </a:lnTo>
                  <a:lnTo>
                    <a:pt x="360" y="3528"/>
                  </a:lnTo>
                  <a:lnTo>
                    <a:pt x="360" y="3541"/>
                  </a:lnTo>
                  <a:lnTo>
                    <a:pt x="353" y="3541"/>
                  </a:lnTo>
                  <a:lnTo>
                    <a:pt x="353" y="3548"/>
                  </a:lnTo>
                  <a:lnTo>
                    <a:pt x="360" y="3548"/>
                  </a:lnTo>
                  <a:lnTo>
                    <a:pt x="360" y="3585"/>
                  </a:lnTo>
                  <a:lnTo>
                    <a:pt x="360" y="3588"/>
                  </a:lnTo>
                  <a:lnTo>
                    <a:pt x="361" y="3592"/>
                  </a:lnTo>
                  <a:lnTo>
                    <a:pt x="363" y="3593"/>
                  </a:lnTo>
                  <a:lnTo>
                    <a:pt x="366" y="3595"/>
                  </a:lnTo>
                  <a:lnTo>
                    <a:pt x="369" y="3596"/>
                  </a:lnTo>
                  <a:lnTo>
                    <a:pt x="374" y="3596"/>
                  </a:lnTo>
                  <a:lnTo>
                    <a:pt x="377" y="3596"/>
                  </a:lnTo>
                  <a:lnTo>
                    <a:pt x="379" y="3595"/>
                  </a:lnTo>
                  <a:close/>
                  <a:moveTo>
                    <a:pt x="433" y="3559"/>
                  </a:moveTo>
                  <a:lnTo>
                    <a:pt x="431" y="3552"/>
                  </a:lnTo>
                  <a:lnTo>
                    <a:pt x="427" y="3547"/>
                  </a:lnTo>
                  <a:lnTo>
                    <a:pt x="424" y="3544"/>
                  </a:lnTo>
                  <a:lnTo>
                    <a:pt x="424" y="3563"/>
                  </a:lnTo>
                  <a:lnTo>
                    <a:pt x="394" y="3563"/>
                  </a:lnTo>
                  <a:lnTo>
                    <a:pt x="394" y="3558"/>
                  </a:lnTo>
                  <a:lnTo>
                    <a:pt x="396" y="3554"/>
                  </a:lnTo>
                  <a:lnTo>
                    <a:pt x="401" y="3549"/>
                  </a:lnTo>
                  <a:lnTo>
                    <a:pt x="405" y="3547"/>
                  </a:lnTo>
                  <a:lnTo>
                    <a:pt x="414" y="3547"/>
                  </a:lnTo>
                  <a:lnTo>
                    <a:pt x="417" y="3549"/>
                  </a:lnTo>
                  <a:lnTo>
                    <a:pt x="422" y="3555"/>
                  </a:lnTo>
                  <a:lnTo>
                    <a:pt x="423" y="3558"/>
                  </a:lnTo>
                  <a:lnTo>
                    <a:pt x="423" y="3560"/>
                  </a:lnTo>
                  <a:lnTo>
                    <a:pt x="424" y="3563"/>
                  </a:lnTo>
                  <a:lnTo>
                    <a:pt x="424" y="3544"/>
                  </a:lnTo>
                  <a:lnTo>
                    <a:pt x="422" y="3542"/>
                  </a:lnTo>
                  <a:lnTo>
                    <a:pt x="416" y="3540"/>
                  </a:lnTo>
                  <a:lnTo>
                    <a:pt x="401" y="3540"/>
                  </a:lnTo>
                  <a:lnTo>
                    <a:pt x="395" y="3542"/>
                  </a:lnTo>
                  <a:lnTo>
                    <a:pt x="386" y="3552"/>
                  </a:lnTo>
                  <a:lnTo>
                    <a:pt x="384" y="3559"/>
                  </a:lnTo>
                  <a:lnTo>
                    <a:pt x="384" y="3578"/>
                  </a:lnTo>
                  <a:lnTo>
                    <a:pt x="386" y="3584"/>
                  </a:lnTo>
                  <a:lnTo>
                    <a:pt x="395" y="3594"/>
                  </a:lnTo>
                  <a:lnTo>
                    <a:pt x="402" y="3596"/>
                  </a:lnTo>
                  <a:lnTo>
                    <a:pt x="416" y="3596"/>
                  </a:lnTo>
                  <a:lnTo>
                    <a:pt x="421" y="3595"/>
                  </a:lnTo>
                  <a:lnTo>
                    <a:pt x="429" y="3589"/>
                  </a:lnTo>
                  <a:lnTo>
                    <a:pt x="432" y="3584"/>
                  </a:lnTo>
                  <a:lnTo>
                    <a:pt x="433" y="3579"/>
                  </a:lnTo>
                  <a:lnTo>
                    <a:pt x="424" y="3578"/>
                  </a:lnTo>
                  <a:lnTo>
                    <a:pt x="422" y="3582"/>
                  </a:lnTo>
                  <a:lnTo>
                    <a:pt x="420" y="3584"/>
                  </a:lnTo>
                  <a:lnTo>
                    <a:pt x="416" y="3588"/>
                  </a:lnTo>
                  <a:lnTo>
                    <a:pt x="413" y="3589"/>
                  </a:lnTo>
                  <a:lnTo>
                    <a:pt x="405" y="3589"/>
                  </a:lnTo>
                  <a:lnTo>
                    <a:pt x="401" y="3587"/>
                  </a:lnTo>
                  <a:lnTo>
                    <a:pt x="395" y="3581"/>
                  </a:lnTo>
                  <a:lnTo>
                    <a:pt x="394" y="3576"/>
                  </a:lnTo>
                  <a:lnTo>
                    <a:pt x="393" y="3570"/>
                  </a:lnTo>
                  <a:lnTo>
                    <a:pt x="433" y="3570"/>
                  </a:lnTo>
                  <a:lnTo>
                    <a:pt x="433" y="3563"/>
                  </a:lnTo>
                  <a:lnTo>
                    <a:pt x="433" y="3559"/>
                  </a:lnTo>
                  <a:close/>
                  <a:moveTo>
                    <a:pt x="721" y="1172"/>
                  </a:moveTo>
                  <a:lnTo>
                    <a:pt x="683" y="1172"/>
                  </a:lnTo>
                  <a:lnTo>
                    <a:pt x="683" y="1111"/>
                  </a:lnTo>
                  <a:lnTo>
                    <a:pt x="668" y="1111"/>
                  </a:lnTo>
                  <a:lnTo>
                    <a:pt x="668" y="1185"/>
                  </a:lnTo>
                  <a:lnTo>
                    <a:pt x="721" y="1185"/>
                  </a:lnTo>
                  <a:lnTo>
                    <a:pt x="721" y="1172"/>
                  </a:lnTo>
                  <a:close/>
                  <a:moveTo>
                    <a:pt x="725" y="758"/>
                  </a:moveTo>
                  <a:lnTo>
                    <a:pt x="724" y="754"/>
                  </a:lnTo>
                  <a:lnTo>
                    <a:pt x="723" y="753"/>
                  </a:lnTo>
                  <a:lnTo>
                    <a:pt x="718" y="746"/>
                  </a:lnTo>
                  <a:lnTo>
                    <a:pt x="714" y="744"/>
                  </a:lnTo>
                  <a:lnTo>
                    <a:pt x="709" y="742"/>
                  </a:lnTo>
                  <a:lnTo>
                    <a:pt x="709" y="762"/>
                  </a:lnTo>
                  <a:lnTo>
                    <a:pt x="709" y="767"/>
                  </a:lnTo>
                  <a:lnTo>
                    <a:pt x="709" y="769"/>
                  </a:lnTo>
                  <a:lnTo>
                    <a:pt x="707" y="772"/>
                  </a:lnTo>
                  <a:lnTo>
                    <a:pt x="705" y="773"/>
                  </a:lnTo>
                  <a:lnTo>
                    <a:pt x="701" y="775"/>
                  </a:lnTo>
                  <a:lnTo>
                    <a:pt x="697" y="775"/>
                  </a:lnTo>
                  <a:lnTo>
                    <a:pt x="683" y="775"/>
                  </a:lnTo>
                  <a:lnTo>
                    <a:pt x="683" y="754"/>
                  </a:lnTo>
                  <a:lnTo>
                    <a:pt x="696" y="754"/>
                  </a:lnTo>
                  <a:lnTo>
                    <a:pt x="699" y="754"/>
                  </a:lnTo>
                  <a:lnTo>
                    <a:pt x="703" y="755"/>
                  </a:lnTo>
                  <a:lnTo>
                    <a:pt x="705" y="756"/>
                  </a:lnTo>
                  <a:lnTo>
                    <a:pt x="709" y="759"/>
                  </a:lnTo>
                  <a:lnTo>
                    <a:pt x="709" y="762"/>
                  </a:lnTo>
                  <a:lnTo>
                    <a:pt x="709" y="742"/>
                  </a:lnTo>
                  <a:lnTo>
                    <a:pt x="707" y="742"/>
                  </a:lnTo>
                  <a:lnTo>
                    <a:pt x="701" y="741"/>
                  </a:lnTo>
                  <a:lnTo>
                    <a:pt x="668" y="741"/>
                  </a:lnTo>
                  <a:lnTo>
                    <a:pt x="668" y="816"/>
                  </a:lnTo>
                  <a:lnTo>
                    <a:pt x="683" y="816"/>
                  </a:lnTo>
                  <a:lnTo>
                    <a:pt x="683" y="788"/>
                  </a:lnTo>
                  <a:lnTo>
                    <a:pt x="699" y="788"/>
                  </a:lnTo>
                  <a:lnTo>
                    <a:pt x="705" y="787"/>
                  </a:lnTo>
                  <a:lnTo>
                    <a:pt x="711" y="786"/>
                  </a:lnTo>
                  <a:lnTo>
                    <a:pt x="713" y="785"/>
                  </a:lnTo>
                  <a:lnTo>
                    <a:pt x="719" y="781"/>
                  </a:lnTo>
                  <a:lnTo>
                    <a:pt x="721" y="779"/>
                  </a:lnTo>
                  <a:lnTo>
                    <a:pt x="723" y="775"/>
                  </a:lnTo>
                  <a:lnTo>
                    <a:pt x="724" y="773"/>
                  </a:lnTo>
                  <a:lnTo>
                    <a:pt x="725" y="769"/>
                  </a:lnTo>
                  <a:lnTo>
                    <a:pt x="725" y="758"/>
                  </a:lnTo>
                  <a:close/>
                  <a:moveTo>
                    <a:pt x="727" y="1478"/>
                  </a:moveTo>
                  <a:lnTo>
                    <a:pt x="713" y="1478"/>
                  </a:lnTo>
                  <a:lnTo>
                    <a:pt x="713" y="1528"/>
                  </a:lnTo>
                  <a:lnTo>
                    <a:pt x="683" y="1478"/>
                  </a:lnTo>
                  <a:lnTo>
                    <a:pt x="668" y="1478"/>
                  </a:lnTo>
                  <a:lnTo>
                    <a:pt x="668" y="1553"/>
                  </a:lnTo>
                  <a:lnTo>
                    <a:pt x="682" y="1553"/>
                  </a:lnTo>
                  <a:lnTo>
                    <a:pt x="682" y="1504"/>
                  </a:lnTo>
                  <a:lnTo>
                    <a:pt x="712" y="1553"/>
                  </a:lnTo>
                  <a:lnTo>
                    <a:pt x="727" y="1553"/>
                  </a:lnTo>
                  <a:lnTo>
                    <a:pt x="727" y="1478"/>
                  </a:lnTo>
                  <a:close/>
                  <a:moveTo>
                    <a:pt x="727" y="0"/>
                  </a:moveTo>
                  <a:lnTo>
                    <a:pt x="712" y="0"/>
                  </a:lnTo>
                  <a:lnTo>
                    <a:pt x="712" y="47"/>
                  </a:lnTo>
                  <a:lnTo>
                    <a:pt x="712" y="51"/>
                  </a:lnTo>
                  <a:lnTo>
                    <a:pt x="711" y="56"/>
                  </a:lnTo>
                  <a:lnTo>
                    <a:pt x="710" y="58"/>
                  </a:lnTo>
                  <a:lnTo>
                    <a:pt x="705" y="62"/>
                  </a:lnTo>
                  <a:lnTo>
                    <a:pt x="702" y="63"/>
                  </a:lnTo>
                  <a:lnTo>
                    <a:pt x="694" y="63"/>
                  </a:lnTo>
                  <a:lnTo>
                    <a:pt x="690" y="62"/>
                  </a:lnTo>
                  <a:lnTo>
                    <a:pt x="685" y="58"/>
                  </a:lnTo>
                  <a:lnTo>
                    <a:pt x="684" y="56"/>
                  </a:lnTo>
                  <a:lnTo>
                    <a:pt x="683" y="51"/>
                  </a:lnTo>
                  <a:lnTo>
                    <a:pt x="683" y="47"/>
                  </a:lnTo>
                  <a:lnTo>
                    <a:pt x="683" y="0"/>
                  </a:lnTo>
                  <a:lnTo>
                    <a:pt x="668" y="0"/>
                  </a:lnTo>
                  <a:lnTo>
                    <a:pt x="668" y="48"/>
                  </a:lnTo>
                  <a:lnTo>
                    <a:pt x="668" y="54"/>
                  </a:lnTo>
                  <a:lnTo>
                    <a:pt x="670" y="61"/>
                  </a:lnTo>
                  <a:lnTo>
                    <a:pt x="671" y="64"/>
                  </a:lnTo>
                  <a:lnTo>
                    <a:pt x="675" y="69"/>
                  </a:lnTo>
                  <a:lnTo>
                    <a:pt x="678" y="72"/>
                  </a:lnTo>
                  <a:lnTo>
                    <a:pt x="686" y="75"/>
                  </a:lnTo>
                  <a:lnTo>
                    <a:pt x="691" y="76"/>
                  </a:lnTo>
                  <a:lnTo>
                    <a:pt x="704" y="76"/>
                  </a:lnTo>
                  <a:lnTo>
                    <a:pt x="709" y="75"/>
                  </a:lnTo>
                  <a:lnTo>
                    <a:pt x="716" y="72"/>
                  </a:lnTo>
                  <a:lnTo>
                    <a:pt x="719" y="70"/>
                  </a:lnTo>
                  <a:lnTo>
                    <a:pt x="724" y="65"/>
                  </a:lnTo>
                  <a:lnTo>
                    <a:pt x="725" y="62"/>
                  </a:lnTo>
                  <a:lnTo>
                    <a:pt x="727" y="54"/>
                  </a:lnTo>
                  <a:lnTo>
                    <a:pt x="727" y="48"/>
                  </a:lnTo>
                  <a:lnTo>
                    <a:pt x="727" y="0"/>
                  </a:lnTo>
                  <a:close/>
                  <a:moveTo>
                    <a:pt x="727" y="211"/>
                  </a:moveTo>
                  <a:lnTo>
                    <a:pt x="722" y="195"/>
                  </a:lnTo>
                  <a:lnTo>
                    <a:pt x="718" y="197"/>
                  </a:lnTo>
                  <a:lnTo>
                    <a:pt x="713" y="199"/>
                  </a:lnTo>
                  <a:lnTo>
                    <a:pt x="700" y="205"/>
                  </a:lnTo>
                  <a:lnTo>
                    <a:pt x="702" y="193"/>
                  </a:lnTo>
                  <a:lnTo>
                    <a:pt x="702" y="185"/>
                  </a:lnTo>
                  <a:lnTo>
                    <a:pt x="702" y="181"/>
                  </a:lnTo>
                  <a:lnTo>
                    <a:pt x="687" y="181"/>
                  </a:lnTo>
                  <a:lnTo>
                    <a:pt x="687" y="187"/>
                  </a:lnTo>
                  <a:lnTo>
                    <a:pt x="687" y="195"/>
                  </a:lnTo>
                  <a:lnTo>
                    <a:pt x="689" y="205"/>
                  </a:lnTo>
                  <a:lnTo>
                    <a:pt x="683" y="201"/>
                  </a:lnTo>
                  <a:lnTo>
                    <a:pt x="676" y="197"/>
                  </a:lnTo>
                  <a:lnTo>
                    <a:pt x="668" y="194"/>
                  </a:lnTo>
                  <a:lnTo>
                    <a:pt x="663" y="210"/>
                  </a:lnTo>
                  <a:lnTo>
                    <a:pt x="664" y="210"/>
                  </a:lnTo>
                  <a:lnTo>
                    <a:pt x="668" y="211"/>
                  </a:lnTo>
                  <a:lnTo>
                    <a:pt x="684" y="215"/>
                  </a:lnTo>
                  <a:lnTo>
                    <a:pt x="685" y="216"/>
                  </a:lnTo>
                  <a:lnTo>
                    <a:pt x="677" y="223"/>
                  </a:lnTo>
                  <a:lnTo>
                    <a:pt x="673" y="228"/>
                  </a:lnTo>
                  <a:lnTo>
                    <a:pt x="669" y="233"/>
                  </a:lnTo>
                  <a:lnTo>
                    <a:pt x="682" y="243"/>
                  </a:lnTo>
                  <a:lnTo>
                    <a:pt x="687" y="236"/>
                  </a:lnTo>
                  <a:lnTo>
                    <a:pt x="691" y="229"/>
                  </a:lnTo>
                  <a:lnTo>
                    <a:pt x="694" y="223"/>
                  </a:lnTo>
                  <a:lnTo>
                    <a:pt x="706" y="243"/>
                  </a:lnTo>
                  <a:lnTo>
                    <a:pt x="720" y="234"/>
                  </a:lnTo>
                  <a:lnTo>
                    <a:pt x="719" y="232"/>
                  </a:lnTo>
                  <a:lnTo>
                    <a:pt x="704" y="216"/>
                  </a:lnTo>
                  <a:lnTo>
                    <a:pt x="713" y="214"/>
                  </a:lnTo>
                  <a:lnTo>
                    <a:pt x="721" y="213"/>
                  </a:lnTo>
                  <a:lnTo>
                    <a:pt x="727" y="211"/>
                  </a:lnTo>
                  <a:close/>
                  <a:moveTo>
                    <a:pt x="727" y="3884"/>
                  </a:moveTo>
                  <a:lnTo>
                    <a:pt x="712" y="3884"/>
                  </a:lnTo>
                  <a:lnTo>
                    <a:pt x="712" y="3913"/>
                  </a:lnTo>
                  <a:lnTo>
                    <a:pt x="683" y="3913"/>
                  </a:lnTo>
                  <a:lnTo>
                    <a:pt x="683" y="3884"/>
                  </a:lnTo>
                  <a:lnTo>
                    <a:pt x="668" y="3884"/>
                  </a:lnTo>
                  <a:lnTo>
                    <a:pt x="668" y="3958"/>
                  </a:lnTo>
                  <a:lnTo>
                    <a:pt x="683" y="3958"/>
                  </a:lnTo>
                  <a:lnTo>
                    <a:pt x="683" y="3926"/>
                  </a:lnTo>
                  <a:lnTo>
                    <a:pt x="712" y="3926"/>
                  </a:lnTo>
                  <a:lnTo>
                    <a:pt x="712" y="3958"/>
                  </a:lnTo>
                  <a:lnTo>
                    <a:pt x="727" y="3958"/>
                  </a:lnTo>
                  <a:lnTo>
                    <a:pt x="727" y="3884"/>
                  </a:lnTo>
                  <a:close/>
                  <a:moveTo>
                    <a:pt x="730" y="424"/>
                  </a:moveTo>
                  <a:lnTo>
                    <a:pt x="715" y="420"/>
                  </a:lnTo>
                  <a:lnTo>
                    <a:pt x="714" y="425"/>
                  </a:lnTo>
                  <a:lnTo>
                    <a:pt x="712" y="429"/>
                  </a:lnTo>
                  <a:lnTo>
                    <a:pt x="706" y="434"/>
                  </a:lnTo>
                  <a:lnTo>
                    <a:pt x="703" y="435"/>
                  </a:lnTo>
                  <a:lnTo>
                    <a:pt x="694" y="435"/>
                  </a:lnTo>
                  <a:lnTo>
                    <a:pt x="689" y="433"/>
                  </a:lnTo>
                  <a:lnTo>
                    <a:pt x="682" y="425"/>
                  </a:lnTo>
                  <a:lnTo>
                    <a:pt x="681" y="419"/>
                  </a:lnTo>
                  <a:lnTo>
                    <a:pt x="681" y="400"/>
                  </a:lnTo>
                  <a:lnTo>
                    <a:pt x="682" y="394"/>
                  </a:lnTo>
                  <a:lnTo>
                    <a:pt x="689" y="386"/>
                  </a:lnTo>
                  <a:lnTo>
                    <a:pt x="694" y="384"/>
                  </a:lnTo>
                  <a:lnTo>
                    <a:pt x="703" y="384"/>
                  </a:lnTo>
                  <a:lnTo>
                    <a:pt x="707" y="385"/>
                  </a:lnTo>
                  <a:lnTo>
                    <a:pt x="712" y="390"/>
                  </a:lnTo>
                  <a:lnTo>
                    <a:pt x="714" y="393"/>
                  </a:lnTo>
                  <a:lnTo>
                    <a:pt x="715" y="397"/>
                  </a:lnTo>
                  <a:lnTo>
                    <a:pt x="730" y="393"/>
                  </a:lnTo>
                  <a:lnTo>
                    <a:pt x="728" y="387"/>
                  </a:lnTo>
                  <a:lnTo>
                    <a:pt x="726" y="382"/>
                  </a:lnTo>
                  <a:lnTo>
                    <a:pt x="717" y="374"/>
                  </a:lnTo>
                  <a:lnTo>
                    <a:pt x="709" y="371"/>
                  </a:lnTo>
                  <a:lnTo>
                    <a:pt x="690" y="371"/>
                  </a:lnTo>
                  <a:lnTo>
                    <a:pt x="681" y="375"/>
                  </a:lnTo>
                  <a:lnTo>
                    <a:pt x="668" y="388"/>
                  </a:lnTo>
                  <a:lnTo>
                    <a:pt x="665" y="398"/>
                  </a:lnTo>
                  <a:lnTo>
                    <a:pt x="665" y="422"/>
                  </a:lnTo>
                  <a:lnTo>
                    <a:pt x="668" y="431"/>
                  </a:lnTo>
                  <a:lnTo>
                    <a:pt x="681" y="445"/>
                  </a:lnTo>
                  <a:lnTo>
                    <a:pt x="689" y="448"/>
                  </a:lnTo>
                  <a:lnTo>
                    <a:pt x="707" y="448"/>
                  </a:lnTo>
                  <a:lnTo>
                    <a:pt x="714" y="446"/>
                  </a:lnTo>
                  <a:lnTo>
                    <a:pt x="724" y="438"/>
                  </a:lnTo>
                  <a:lnTo>
                    <a:pt x="728" y="432"/>
                  </a:lnTo>
                  <a:lnTo>
                    <a:pt x="730" y="424"/>
                  </a:lnTo>
                  <a:close/>
                  <a:moveTo>
                    <a:pt x="735" y="1331"/>
                  </a:moveTo>
                  <a:lnTo>
                    <a:pt x="702" y="1331"/>
                  </a:lnTo>
                  <a:lnTo>
                    <a:pt x="702" y="1343"/>
                  </a:lnTo>
                  <a:lnTo>
                    <a:pt x="720" y="1343"/>
                  </a:lnTo>
                  <a:lnTo>
                    <a:pt x="720" y="1353"/>
                  </a:lnTo>
                  <a:lnTo>
                    <a:pt x="717" y="1354"/>
                  </a:lnTo>
                  <a:lnTo>
                    <a:pt x="715" y="1356"/>
                  </a:lnTo>
                  <a:lnTo>
                    <a:pt x="708" y="1358"/>
                  </a:lnTo>
                  <a:lnTo>
                    <a:pt x="705" y="1359"/>
                  </a:lnTo>
                  <a:lnTo>
                    <a:pt x="696" y="1359"/>
                  </a:lnTo>
                  <a:lnTo>
                    <a:pt x="691" y="1357"/>
                  </a:lnTo>
                  <a:lnTo>
                    <a:pt x="683" y="1348"/>
                  </a:lnTo>
                  <a:lnTo>
                    <a:pt x="681" y="1341"/>
                  </a:lnTo>
                  <a:lnTo>
                    <a:pt x="681" y="1324"/>
                  </a:lnTo>
                  <a:lnTo>
                    <a:pt x="683" y="1318"/>
                  </a:lnTo>
                  <a:lnTo>
                    <a:pt x="690" y="1310"/>
                  </a:lnTo>
                  <a:lnTo>
                    <a:pt x="696" y="1308"/>
                  </a:lnTo>
                  <a:lnTo>
                    <a:pt x="707" y="1308"/>
                  </a:lnTo>
                  <a:lnTo>
                    <a:pt x="710" y="1309"/>
                  </a:lnTo>
                  <a:lnTo>
                    <a:pt x="716" y="1313"/>
                  </a:lnTo>
                  <a:lnTo>
                    <a:pt x="718" y="1316"/>
                  </a:lnTo>
                  <a:lnTo>
                    <a:pt x="719" y="1319"/>
                  </a:lnTo>
                  <a:lnTo>
                    <a:pt x="734" y="1317"/>
                  </a:lnTo>
                  <a:lnTo>
                    <a:pt x="732" y="1310"/>
                  </a:lnTo>
                  <a:lnTo>
                    <a:pt x="729" y="1304"/>
                  </a:lnTo>
                  <a:lnTo>
                    <a:pt x="719" y="1297"/>
                  </a:lnTo>
                  <a:lnTo>
                    <a:pt x="711" y="1295"/>
                  </a:lnTo>
                  <a:lnTo>
                    <a:pt x="695" y="1295"/>
                  </a:lnTo>
                  <a:lnTo>
                    <a:pt x="689" y="1296"/>
                  </a:lnTo>
                  <a:lnTo>
                    <a:pt x="678" y="1302"/>
                  </a:lnTo>
                  <a:lnTo>
                    <a:pt x="673" y="1306"/>
                  </a:lnTo>
                  <a:lnTo>
                    <a:pt x="667" y="1318"/>
                  </a:lnTo>
                  <a:lnTo>
                    <a:pt x="665" y="1325"/>
                  </a:lnTo>
                  <a:lnTo>
                    <a:pt x="665" y="1340"/>
                  </a:lnTo>
                  <a:lnTo>
                    <a:pt x="667" y="1347"/>
                  </a:lnTo>
                  <a:lnTo>
                    <a:pt x="672" y="1359"/>
                  </a:lnTo>
                  <a:lnTo>
                    <a:pt x="677" y="1364"/>
                  </a:lnTo>
                  <a:lnTo>
                    <a:pt x="688" y="1370"/>
                  </a:lnTo>
                  <a:lnTo>
                    <a:pt x="695" y="1372"/>
                  </a:lnTo>
                  <a:lnTo>
                    <a:pt x="709" y="1372"/>
                  </a:lnTo>
                  <a:lnTo>
                    <a:pt x="715" y="1371"/>
                  </a:lnTo>
                  <a:lnTo>
                    <a:pt x="727" y="1366"/>
                  </a:lnTo>
                  <a:lnTo>
                    <a:pt x="732" y="1363"/>
                  </a:lnTo>
                  <a:lnTo>
                    <a:pt x="735" y="1360"/>
                  </a:lnTo>
                  <a:lnTo>
                    <a:pt x="735" y="1331"/>
                  </a:lnTo>
                  <a:close/>
                  <a:moveTo>
                    <a:pt x="735" y="1003"/>
                  </a:moveTo>
                  <a:lnTo>
                    <a:pt x="728" y="986"/>
                  </a:lnTo>
                  <a:lnTo>
                    <a:pt x="723" y="973"/>
                  </a:lnTo>
                  <a:lnTo>
                    <a:pt x="712" y="945"/>
                  </a:lnTo>
                  <a:lnTo>
                    <a:pt x="707" y="933"/>
                  </a:lnTo>
                  <a:lnTo>
                    <a:pt x="707" y="973"/>
                  </a:lnTo>
                  <a:lnTo>
                    <a:pt x="687" y="973"/>
                  </a:lnTo>
                  <a:lnTo>
                    <a:pt x="697" y="945"/>
                  </a:lnTo>
                  <a:lnTo>
                    <a:pt x="707" y="973"/>
                  </a:lnTo>
                  <a:lnTo>
                    <a:pt x="707" y="933"/>
                  </a:lnTo>
                  <a:lnTo>
                    <a:pt x="705" y="928"/>
                  </a:lnTo>
                  <a:lnTo>
                    <a:pt x="689" y="928"/>
                  </a:lnTo>
                  <a:lnTo>
                    <a:pt x="660" y="1003"/>
                  </a:lnTo>
                  <a:lnTo>
                    <a:pt x="676" y="1003"/>
                  </a:lnTo>
                  <a:lnTo>
                    <a:pt x="682" y="986"/>
                  </a:lnTo>
                  <a:lnTo>
                    <a:pt x="712" y="986"/>
                  </a:lnTo>
                  <a:lnTo>
                    <a:pt x="719" y="1003"/>
                  </a:lnTo>
                  <a:lnTo>
                    <a:pt x="735" y="1003"/>
                  </a:lnTo>
                  <a:close/>
                  <a:moveTo>
                    <a:pt x="758" y="587"/>
                  </a:moveTo>
                  <a:lnTo>
                    <a:pt x="711" y="539"/>
                  </a:lnTo>
                  <a:lnTo>
                    <a:pt x="663" y="587"/>
                  </a:lnTo>
                  <a:lnTo>
                    <a:pt x="711" y="635"/>
                  </a:lnTo>
                  <a:lnTo>
                    <a:pt x="758" y="587"/>
                  </a:lnTo>
                  <a:close/>
                  <a:moveTo>
                    <a:pt x="762" y="3949"/>
                  </a:moveTo>
                  <a:lnTo>
                    <a:pt x="761" y="3947"/>
                  </a:lnTo>
                  <a:lnTo>
                    <a:pt x="756" y="3943"/>
                  </a:lnTo>
                  <a:lnTo>
                    <a:pt x="754" y="3942"/>
                  </a:lnTo>
                  <a:lnTo>
                    <a:pt x="747" y="3942"/>
                  </a:lnTo>
                  <a:lnTo>
                    <a:pt x="744" y="3943"/>
                  </a:lnTo>
                  <a:lnTo>
                    <a:pt x="739" y="3946"/>
                  </a:lnTo>
                  <a:lnTo>
                    <a:pt x="738" y="3949"/>
                  </a:lnTo>
                  <a:lnTo>
                    <a:pt x="738" y="3953"/>
                  </a:lnTo>
                  <a:lnTo>
                    <a:pt x="745" y="3954"/>
                  </a:lnTo>
                  <a:lnTo>
                    <a:pt x="745" y="3951"/>
                  </a:lnTo>
                  <a:lnTo>
                    <a:pt x="745" y="3950"/>
                  </a:lnTo>
                  <a:lnTo>
                    <a:pt x="747" y="3948"/>
                  </a:lnTo>
                  <a:lnTo>
                    <a:pt x="748" y="3948"/>
                  </a:lnTo>
                  <a:lnTo>
                    <a:pt x="751" y="3948"/>
                  </a:lnTo>
                  <a:lnTo>
                    <a:pt x="752" y="3948"/>
                  </a:lnTo>
                  <a:lnTo>
                    <a:pt x="754" y="3950"/>
                  </a:lnTo>
                  <a:lnTo>
                    <a:pt x="755" y="3951"/>
                  </a:lnTo>
                  <a:lnTo>
                    <a:pt x="755" y="3954"/>
                  </a:lnTo>
                  <a:lnTo>
                    <a:pt x="754" y="3956"/>
                  </a:lnTo>
                  <a:lnTo>
                    <a:pt x="752" y="3958"/>
                  </a:lnTo>
                  <a:lnTo>
                    <a:pt x="750" y="3960"/>
                  </a:lnTo>
                  <a:lnTo>
                    <a:pt x="743" y="3967"/>
                  </a:lnTo>
                  <a:lnTo>
                    <a:pt x="740" y="3970"/>
                  </a:lnTo>
                  <a:lnTo>
                    <a:pt x="738" y="3974"/>
                  </a:lnTo>
                  <a:lnTo>
                    <a:pt x="737" y="3977"/>
                  </a:lnTo>
                  <a:lnTo>
                    <a:pt x="737" y="3979"/>
                  </a:lnTo>
                  <a:lnTo>
                    <a:pt x="762" y="3979"/>
                  </a:lnTo>
                  <a:lnTo>
                    <a:pt x="762" y="3973"/>
                  </a:lnTo>
                  <a:lnTo>
                    <a:pt x="748" y="3973"/>
                  </a:lnTo>
                  <a:lnTo>
                    <a:pt x="748" y="3972"/>
                  </a:lnTo>
                  <a:lnTo>
                    <a:pt x="748" y="3971"/>
                  </a:lnTo>
                  <a:lnTo>
                    <a:pt x="750" y="3970"/>
                  </a:lnTo>
                  <a:lnTo>
                    <a:pt x="756" y="3964"/>
                  </a:lnTo>
                  <a:lnTo>
                    <a:pt x="757" y="3963"/>
                  </a:lnTo>
                  <a:lnTo>
                    <a:pt x="759" y="3960"/>
                  </a:lnTo>
                  <a:lnTo>
                    <a:pt x="760" y="3959"/>
                  </a:lnTo>
                  <a:lnTo>
                    <a:pt x="761" y="3955"/>
                  </a:lnTo>
                  <a:lnTo>
                    <a:pt x="762" y="3954"/>
                  </a:lnTo>
                  <a:lnTo>
                    <a:pt x="762" y="3949"/>
                  </a:lnTo>
                  <a:close/>
                  <a:moveTo>
                    <a:pt x="777" y="394"/>
                  </a:moveTo>
                  <a:lnTo>
                    <a:pt x="774" y="393"/>
                  </a:lnTo>
                  <a:lnTo>
                    <a:pt x="771" y="392"/>
                  </a:lnTo>
                  <a:lnTo>
                    <a:pt x="766" y="392"/>
                  </a:lnTo>
                  <a:lnTo>
                    <a:pt x="763" y="392"/>
                  </a:lnTo>
                  <a:lnTo>
                    <a:pt x="760" y="395"/>
                  </a:lnTo>
                  <a:lnTo>
                    <a:pt x="758" y="397"/>
                  </a:lnTo>
                  <a:lnTo>
                    <a:pt x="756" y="401"/>
                  </a:lnTo>
                  <a:lnTo>
                    <a:pt x="756" y="393"/>
                  </a:lnTo>
                  <a:lnTo>
                    <a:pt x="742" y="393"/>
                  </a:lnTo>
                  <a:lnTo>
                    <a:pt x="742" y="447"/>
                  </a:lnTo>
                  <a:lnTo>
                    <a:pt x="757" y="447"/>
                  </a:lnTo>
                  <a:lnTo>
                    <a:pt x="757" y="421"/>
                  </a:lnTo>
                  <a:lnTo>
                    <a:pt x="757" y="415"/>
                  </a:lnTo>
                  <a:lnTo>
                    <a:pt x="759" y="409"/>
                  </a:lnTo>
                  <a:lnTo>
                    <a:pt x="760" y="407"/>
                  </a:lnTo>
                  <a:lnTo>
                    <a:pt x="762" y="405"/>
                  </a:lnTo>
                  <a:lnTo>
                    <a:pt x="764" y="405"/>
                  </a:lnTo>
                  <a:lnTo>
                    <a:pt x="768" y="405"/>
                  </a:lnTo>
                  <a:lnTo>
                    <a:pt x="770" y="405"/>
                  </a:lnTo>
                  <a:lnTo>
                    <a:pt x="773" y="407"/>
                  </a:lnTo>
                  <a:lnTo>
                    <a:pt x="777" y="394"/>
                  </a:lnTo>
                  <a:close/>
                  <a:moveTo>
                    <a:pt x="790" y="1553"/>
                  </a:moveTo>
                  <a:lnTo>
                    <a:pt x="789" y="1550"/>
                  </a:lnTo>
                  <a:lnTo>
                    <a:pt x="788" y="1548"/>
                  </a:lnTo>
                  <a:lnTo>
                    <a:pt x="787" y="1547"/>
                  </a:lnTo>
                  <a:lnTo>
                    <a:pt x="787" y="1544"/>
                  </a:lnTo>
                  <a:lnTo>
                    <a:pt x="787" y="1543"/>
                  </a:lnTo>
                  <a:lnTo>
                    <a:pt x="787" y="1527"/>
                  </a:lnTo>
                  <a:lnTo>
                    <a:pt x="786" y="1511"/>
                  </a:lnTo>
                  <a:lnTo>
                    <a:pt x="786" y="1508"/>
                  </a:lnTo>
                  <a:lnTo>
                    <a:pt x="783" y="1503"/>
                  </a:lnTo>
                  <a:lnTo>
                    <a:pt x="781" y="1501"/>
                  </a:lnTo>
                  <a:lnTo>
                    <a:pt x="775" y="1498"/>
                  </a:lnTo>
                  <a:lnTo>
                    <a:pt x="770" y="1497"/>
                  </a:lnTo>
                  <a:lnTo>
                    <a:pt x="757" y="1497"/>
                  </a:lnTo>
                  <a:lnTo>
                    <a:pt x="752" y="1499"/>
                  </a:lnTo>
                  <a:lnTo>
                    <a:pt x="745" y="1504"/>
                  </a:lnTo>
                  <a:lnTo>
                    <a:pt x="742" y="1508"/>
                  </a:lnTo>
                  <a:lnTo>
                    <a:pt x="741" y="1513"/>
                  </a:lnTo>
                  <a:lnTo>
                    <a:pt x="754" y="1515"/>
                  </a:lnTo>
                  <a:lnTo>
                    <a:pt x="754" y="1513"/>
                  </a:lnTo>
                  <a:lnTo>
                    <a:pt x="756" y="1511"/>
                  </a:lnTo>
                  <a:lnTo>
                    <a:pt x="757" y="1510"/>
                  </a:lnTo>
                  <a:lnTo>
                    <a:pt x="758" y="1509"/>
                  </a:lnTo>
                  <a:lnTo>
                    <a:pt x="760" y="1508"/>
                  </a:lnTo>
                  <a:lnTo>
                    <a:pt x="767" y="1508"/>
                  </a:lnTo>
                  <a:lnTo>
                    <a:pt x="769" y="1509"/>
                  </a:lnTo>
                  <a:lnTo>
                    <a:pt x="772" y="1511"/>
                  </a:lnTo>
                  <a:lnTo>
                    <a:pt x="772" y="1513"/>
                  </a:lnTo>
                  <a:lnTo>
                    <a:pt x="773" y="1517"/>
                  </a:lnTo>
                  <a:lnTo>
                    <a:pt x="773" y="1527"/>
                  </a:lnTo>
                  <a:lnTo>
                    <a:pt x="772" y="1535"/>
                  </a:lnTo>
                  <a:lnTo>
                    <a:pt x="772" y="1537"/>
                  </a:lnTo>
                  <a:lnTo>
                    <a:pt x="771" y="1539"/>
                  </a:lnTo>
                  <a:lnTo>
                    <a:pt x="770" y="1540"/>
                  </a:lnTo>
                  <a:lnTo>
                    <a:pt x="769" y="1541"/>
                  </a:lnTo>
                  <a:lnTo>
                    <a:pt x="766" y="1543"/>
                  </a:lnTo>
                  <a:lnTo>
                    <a:pt x="764" y="1544"/>
                  </a:lnTo>
                  <a:lnTo>
                    <a:pt x="759" y="1544"/>
                  </a:lnTo>
                  <a:lnTo>
                    <a:pt x="757" y="1543"/>
                  </a:lnTo>
                  <a:lnTo>
                    <a:pt x="754" y="1540"/>
                  </a:lnTo>
                  <a:lnTo>
                    <a:pt x="753" y="1539"/>
                  </a:lnTo>
                  <a:lnTo>
                    <a:pt x="753" y="1534"/>
                  </a:lnTo>
                  <a:lnTo>
                    <a:pt x="754" y="1533"/>
                  </a:lnTo>
                  <a:lnTo>
                    <a:pt x="756" y="1531"/>
                  </a:lnTo>
                  <a:lnTo>
                    <a:pt x="757" y="1531"/>
                  </a:lnTo>
                  <a:lnTo>
                    <a:pt x="760" y="1530"/>
                  </a:lnTo>
                  <a:lnTo>
                    <a:pt x="768" y="1528"/>
                  </a:lnTo>
                  <a:lnTo>
                    <a:pt x="771" y="1527"/>
                  </a:lnTo>
                  <a:lnTo>
                    <a:pt x="773" y="1527"/>
                  </a:lnTo>
                  <a:lnTo>
                    <a:pt x="773" y="1517"/>
                  </a:lnTo>
                  <a:lnTo>
                    <a:pt x="770" y="1519"/>
                  </a:lnTo>
                  <a:lnTo>
                    <a:pt x="765" y="1520"/>
                  </a:lnTo>
                  <a:lnTo>
                    <a:pt x="754" y="1522"/>
                  </a:lnTo>
                  <a:lnTo>
                    <a:pt x="750" y="1523"/>
                  </a:lnTo>
                  <a:lnTo>
                    <a:pt x="745" y="1526"/>
                  </a:lnTo>
                  <a:lnTo>
                    <a:pt x="743" y="1527"/>
                  </a:lnTo>
                  <a:lnTo>
                    <a:pt x="740" y="1532"/>
                  </a:lnTo>
                  <a:lnTo>
                    <a:pt x="739" y="1534"/>
                  </a:lnTo>
                  <a:lnTo>
                    <a:pt x="739" y="1543"/>
                  </a:lnTo>
                  <a:lnTo>
                    <a:pt x="741" y="1546"/>
                  </a:lnTo>
                  <a:lnTo>
                    <a:pt x="747" y="1552"/>
                  </a:lnTo>
                  <a:lnTo>
                    <a:pt x="751" y="1554"/>
                  </a:lnTo>
                  <a:lnTo>
                    <a:pt x="760" y="1554"/>
                  </a:lnTo>
                  <a:lnTo>
                    <a:pt x="763" y="1553"/>
                  </a:lnTo>
                  <a:lnTo>
                    <a:pt x="769" y="1551"/>
                  </a:lnTo>
                  <a:lnTo>
                    <a:pt x="771" y="1549"/>
                  </a:lnTo>
                  <a:lnTo>
                    <a:pt x="774" y="1547"/>
                  </a:lnTo>
                  <a:lnTo>
                    <a:pt x="775" y="1551"/>
                  </a:lnTo>
                  <a:lnTo>
                    <a:pt x="776" y="1553"/>
                  </a:lnTo>
                  <a:lnTo>
                    <a:pt x="790" y="1553"/>
                  </a:lnTo>
                  <a:close/>
                  <a:moveTo>
                    <a:pt x="810" y="1003"/>
                  </a:moveTo>
                  <a:lnTo>
                    <a:pt x="803" y="986"/>
                  </a:lnTo>
                  <a:lnTo>
                    <a:pt x="798" y="973"/>
                  </a:lnTo>
                  <a:lnTo>
                    <a:pt x="787" y="945"/>
                  </a:lnTo>
                  <a:lnTo>
                    <a:pt x="782" y="933"/>
                  </a:lnTo>
                  <a:lnTo>
                    <a:pt x="782" y="973"/>
                  </a:lnTo>
                  <a:lnTo>
                    <a:pt x="762" y="973"/>
                  </a:lnTo>
                  <a:lnTo>
                    <a:pt x="772" y="945"/>
                  </a:lnTo>
                  <a:lnTo>
                    <a:pt x="782" y="973"/>
                  </a:lnTo>
                  <a:lnTo>
                    <a:pt x="782" y="933"/>
                  </a:lnTo>
                  <a:lnTo>
                    <a:pt x="780" y="928"/>
                  </a:lnTo>
                  <a:lnTo>
                    <a:pt x="764" y="928"/>
                  </a:lnTo>
                  <a:lnTo>
                    <a:pt x="735" y="1003"/>
                  </a:lnTo>
                  <a:lnTo>
                    <a:pt x="751" y="1003"/>
                  </a:lnTo>
                  <a:lnTo>
                    <a:pt x="757" y="986"/>
                  </a:lnTo>
                  <a:lnTo>
                    <a:pt x="787" y="986"/>
                  </a:lnTo>
                  <a:lnTo>
                    <a:pt x="794" y="1003"/>
                  </a:lnTo>
                  <a:lnTo>
                    <a:pt x="810" y="1003"/>
                  </a:lnTo>
                  <a:close/>
                  <a:moveTo>
                    <a:pt x="822" y="1479"/>
                  </a:moveTo>
                  <a:lnTo>
                    <a:pt x="812" y="1479"/>
                  </a:lnTo>
                  <a:lnTo>
                    <a:pt x="812" y="1469"/>
                  </a:lnTo>
                  <a:lnTo>
                    <a:pt x="805" y="1469"/>
                  </a:lnTo>
                  <a:lnTo>
                    <a:pt x="805" y="1479"/>
                  </a:lnTo>
                  <a:lnTo>
                    <a:pt x="795" y="1479"/>
                  </a:lnTo>
                  <a:lnTo>
                    <a:pt x="795" y="1486"/>
                  </a:lnTo>
                  <a:lnTo>
                    <a:pt x="805" y="1486"/>
                  </a:lnTo>
                  <a:lnTo>
                    <a:pt x="805" y="1495"/>
                  </a:lnTo>
                  <a:lnTo>
                    <a:pt x="812" y="1495"/>
                  </a:lnTo>
                  <a:lnTo>
                    <a:pt x="812" y="1486"/>
                  </a:lnTo>
                  <a:lnTo>
                    <a:pt x="822" y="1486"/>
                  </a:lnTo>
                  <a:lnTo>
                    <a:pt x="822" y="1479"/>
                  </a:lnTo>
                  <a:close/>
                  <a:moveTo>
                    <a:pt x="841" y="3909"/>
                  </a:moveTo>
                  <a:lnTo>
                    <a:pt x="838" y="3900"/>
                  </a:lnTo>
                  <a:lnTo>
                    <a:pt x="834" y="3895"/>
                  </a:lnTo>
                  <a:lnTo>
                    <a:pt x="826" y="3887"/>
                  </a:lnTo>
                  <a:lnTo>
                    <a:pt x="826" y="3912"/>
                  </a:lnTo>
                  <a:lnTo>
                    <a:pt x="826" y="3930"/>
                  </a:lnTo>
                  <a:lnTo>
                    <a:pt x="824" y="3936"/>
                  </a:lnTo>
                  <a:lnTo>
                    <a:pt x="816" y="3945"/>
                  </a:lnTo>
                  <a:lnTo>
                    <a:pt x="811" y="3947"/>
                  </a:lnTo>
                  <a:lnTo>
                    <a:pt x="799" y="3947"/>
                  </a:lnTo>
                  <a:lnTo>
                    <a:pt x="794" y="3945"/>
                  </a:lnTo>
                  <a:lnTo>
                    <a:pt x="786" y="3936"/>
                  </a:lnTo>
                  <a:lnTo>
                    <a:pt x="784" y="3930"/>
                  </a:lnTo>
                  <a:lnTo>
                    <a:pt x="784" y="3912"/>
                  </a:lnTo>
                  <a:lnTo>
                    <a:pt x="786" y="3906"/>
                  </a:lnTo>
                  <a:lnTo>
                    <a:pt x="794" y="3898"/>
                  </a:lnTo>
                  <a:lnTo>
                    <a:pt x="799" y="3895"/>
                  </a:lnTo>
                  <a:lnTo>
                    <a:pt x="811" y="3895"/>
                  </a:lnTo>
                  <a:lnTo>
                    <a:pt x="816" y="3897"/>
                  </a:lnTo>
                  <a:lnTo>
                    <a:pt x="824" y="3906"/>
                  </a:lnTo>
                  <a:lnTo>
                    <a:pt x="826" y="3912"/>
                  </a:lnTo>
                  <a:lnTo>
                    <a:pt x="826" y="3887"/>
                  </a:lnTo>
                  <a:lnTo>
                    <a:pt x="825" y="3886"/>
                  </a:lnTo>
                  <a:lnTo>
                    <a:pt x="816" y="3883"/>
                  </a:lnTo>
                  <a:lnTo>
                    <a:pt x="799" y="3883"/>
                  </a:lnTo>
                  <a:lnTo>
                    <a:pt x="793" y="3883"/>
                  </a:lnTo>
                  <a:lnTo>
                    <a:pt x="785" y="3887"/>
                  </a:lnTo>
                  <a:lnTo>
                    <a:pt x="782" y="3889"/>
                  </a:lnTo>
                  <a:lnTo>
                    <a:pt x="776" y="3895"/>
                  </a:lnTo>
                  <a:lnTo>
                    <a:pt x="774" y="3899"/>
                  </a:lnTo>
                  <a:lnTo>
                    <a:pt x="770" y="3908"/>
                  </a:lnTo>
                  <a:lnTo>
                    <a:pt x="769" y="3914"/>
                  </a:lnTo>
                  <a:lnTo>
                    <a:pt x="769" y="3933"/>
                  </a:lnTo>
                  <a:lnTo>
                    <a:pt x="772" y="3943"/>
                  </a:lnTo>
                  <a:lnTo>
                    <a:pt x="785" y="3956"/>
                  </a:lnTo>
                  <a:lnTo>
                    <a:pt x="794" y="3960"/>
                  </a:lnTo>
                  <a:lnTo>
                    <a:pt x="816" y="3960"/>
                  </a:lnTo>
                  <a:lnTo>
                    <a:pt x="825" y="3956"/>
                  </a:lnTo>
                  <a:lnTo>
                    <a:pt x="834" y="3947"/>
                  </a:lnTo>
                  <a:lnTo>
                    <a:pt x="838" y="3943"/>
                  </a:lnTo>
                  <a:lnTo>
                    <a:pt x="841" y="3933"/>
                  </a:lnTo>
                  <a:lnTo>
                    <a:pt x="841" y="3909"/>
                  </a:lnTo>
                  <a:close/>
                  <a:moveTo>
                    <a:pt x="1645" y="3884"/>
                  </a:moveTo>
                  <a:lnTo>
                    <a:pt x="1630" y="3884"/>
                  </a:lnTo>
                  <a:lnTo>
                    <a:pt x="1630" y="3913"/>
                  </a:lnTo>
                  <a:lnTo>
                    <a:pt x="1600" y="3913"/>
                  </a:lnTo>
                  <a:lnTo>
                    <a:pt x="1600" y="3884"/>
                  </a:lnTo>
                  <a:lnTo>
                    <a:pt x="1585" y="3884"/>
                  </a:lnTo>
                  <a:lnTo>
                    <a:pt x="1585" y="3958"/>
                  </a:lnTo>
                  <a:lnTo>
                    <a:pt x="1600" y="3958"/>
                  </a:lnTo>
                  <a:lnTo>
                    <a:pt x="1600" y="3926"/>
                  </a:lnTo>
                  <a:lnTo>
                    <a:pt x="1630" y="3926"/>
                  </a:lnTo>
                  <a:lnTo>
                    <a:pt x="1630" y="3958"/>
                  </a:lnTo>
                  <a:lnTo>
                    <a:pt x="1645" y="3958"/>
                  </a:lnTo>
                  <a:lnTo>
                    <a:pt x="1645" y="3884"/>
                  </a:lnTo>
                  <a:close/>
                  <a:moveTo>
                    <a:pt x="1657" y="1295"/>
                  </a:moveTo>
                  <a:lnTo>
                    <a:pt x="1646" y="1295"/>
                  </a:lnTo>
                  <a:lnTo>
                    <a:pt x="1646" y="1393"/>
                  </a:lnTo>
                  <a:lnTo>
                    <a:pt x="1657" y="1393"/>
                  </a:lnTo>
                  <a:lnTo>
                    <a:pt x="1657" y="1295"/>
                  </a:lnTo>
                  <a:close/>
                  <a:moveTo>
                    <a:pt x="1679" y="3949"/>
                  </a:moveTo>
                  <a:lnTo>
                    <a:pt x="1678" y="3947"/>
                  </a:lnTo>
                  <a:lnTo>
                    <a:pt x="1674" y="3943"/>
                  </a:lnTo>
                  <a:lnTo>
                    <a:pt x="1671" y="3942"/>
                  </a:lnTo>
                  <a:lnTo>
                    <a:pt x="1664" y="3942"/>
                  </a:lnTo>
                  <a:lnTo>
                    <a:pt x="1661" y="3943"/>
                  </a:lnTo>
                  <a:lnTo>
                    <a:pt x="1657" y="3946"/>
                  </a:lnTo>
                  <a:lnTo>
                    <a:pt x="1655" y="3949"/>
                  </a:lnTo>
                  <a:lnTo>
                    <a:pt x="1655" y="3953"/>
                  </a:lnTo>
                  <a:lnTo>
                    <a:pt x="1662" y="3954"/>
                  </a:lnTo>
                  <a:lnTo>
                    <a:pt x="1662" y="3951"/>
                  </a:lnTo>
                  <a:lnTo>
                    <a:pt x="1663" y="3950"/>
                  </a:lnTo>
                  <a:lnTo>
                    <a:pt x="1664" y="3948"/>
                  </a:lnTo>
                  <a:lnTo>
                    <a:pt x="1666" y="3948"/>
                  </a:lnTo>
                  <a:lnTo>
                    <a:pt x="1669" y="3948"/>
                  </a:lnTo>
                  <a:lnTo>
                    <a:pt x="1670" y="3948"/>
                  </a:lnTo>
                  <a:lnTo>
                    <a:pt x="1671" y="3950"/>
                  </a:lnTo>
                  <a:lnTo>
                    <a:pt x="1672" y="3951"/>
                  </a:lnTo>
                  <a:lnTo>
                    <a:pt x="1672" y="3954"/>
                  </a:lnTo>
                  <a:lnTo>
                    <a:pt x="1671" y="3956"/>
                  </a:lnTo>
                  <a:lnTo>
                    <a:pt x="1670" y="3958"/>
                  </a:lnTo>
                  <a:lnTo>
                    <a:pt x="1668" y="3960"/>
                  </a:lnTo>
                  <a:lnTo>
                    <a:pt x="1661" y="3967"/>
                  </a:lnTo>
                  <a:lnTo>
                    <a:pt x="1658" y="3970"/>
                  </a:lnTo>
                  <a:lnTo>
                    <a:pt x="1655" y="3974"/>
                  </a:lnTo>
                  <a:lnTo>
                    <a:pt x="1654" y="3977"/>
                  </a:lnTo>
                  <a:lnTo>
                    <a:pt x="1654" y="3979"/>
                  </a:lnTo>
                  <a:lnTo>
                    <a:pt x="1679" y="3979"/>
                  </a:lnTo>
                  <a:lnTo>
                    <a:pt x="1679" y="3973"/>
                  </a:lnTo>
                  <a:lnTo>
                    <a:pt x="1665" y="3973"/>
                  </a:lnTo>
                  <a:lnTo>
                    <a:pt x="1666" y="3971"/>
                  </a:lnTo>
                  <a:lnTo>
                    <a:pt x="1667" y="3970"/>
                  </a:lnTo>
                  <a:lnTo>
                    <a:pt x="1673" y="3964"/>
                  </a:lnTo>
                  <a:lnTo>
                    <a:pt x="1674" y="3963"/>
                  </a:lnTo>
                  <a:lnTo>
                    <a:pt x="1677" y="3960"/>
                  </a:lnTo>
                  <a:lnTo>
                    <a:pt x="1678" y="3959"/>
                  </a:lnTo>
                  <a:lnTo>
                    <a:pt x="1679" y="3955"/>
                  </a:lnTo>
                  <a:lnTo>
                    <a:pt x="1679" y="3954"/>
                  </a:lnTo>
                  <a:lnTo>
                    <a:pt x="1679" y="3949"/>
                  </a:lnTo>
                  <a:close/>
                  <a:moveTo>
                    <a:pt x="1687" y="1003"/>
                  </a:moveTo>
                  <a:lnTo>
                    <a:pt x="1680" y="986"/>
                  </a:lnTo>
                  <a:lnTo>
                    <a:pt x="1675" y="973"/>
                  </a:lnTo>
                  <a:lnTo>
                    <a:pt x="1664" y="945"/>
                  </a:lnTo>
                  <a:lnTo>
                    <a:pt x="1659" y="933"/>
                  </a:lnTo>
                  <a:lnTo>
                    <a:pt x="1659" y="973"/>
                  </a:lnTo>
                  <a:lnTo>
                    <a:pt x="1639" y="973"/>
                  </a:lnTo>
                  <a:lnTo>
                    <a:pt x="1649" y="945"/>
                  </a:lnTo>
                  <a:lnTo>
                    <a:pt x="1659" y="973"/>
                  </a:lnTo>
                  <a:lnTo>
                    <a:pt x="1659" y="933"/>
                  </a:lnTo>
                  <a:lnTo>
                    <a:pt x="1657" y="928"/>
                  </a:lnTo>
                  <a:lnTo>
                    <a:pt x="1641" y="928"/>
                  </a:lnTo>
                  <a:lnTo>
                    <a:pt x="1612" y="1003"/>
                  </a:lnTo>
                  <a:lnTo>
                    <a:pt x="1628" y="1003"/>
                  </a:lnTo>
                  <a:lnTo>
                    <a:pt x="1634" y="986"/>
                  </a:lnTo>
                  <a:lnTo>
                    <a:pt x="1664" y="986"/>
                  </a:lnTo>
                  <a:lnTo>
                    <a:pt x="1671" y="1003"/>
                  </a:lnTo>
                  <a:lnTo>
                    <a:pt x="1687" y="1003"/>
                  </a:lnTo>
                  <a:close/>
                  <a:moveTo>
                    <a:pt x="1735" y="424"/>
                  </a:moveTo>
                  <a:lnTo>
                    <a:pt x="1721" y="420"/>
                  </a:lnTo>
                  <a:lnTo>
                    <a:pt x="1720" y="425"/>
                  </a:lnTo>
                  <a:lnTo>
                    <a:pt x="1718" y="429"/>
                  </a:lnTo>
                  <a:lnTo>
                    <a:pt x="1712" y="434"/>
                  </a:lnTo>
                  <a:lnTo>
                    <a:pt x="1708" y="435"/>
                  </a:lnTo>
                  <a:lnTo>
                    <a:pt x="1699" y="435"/>
                  </a:lnTo>
                  <a:lnTo>
                    <a:pt x="1695" y="433"/>
                  </a:lnTo>
                  <a:lnTo>
                    <a:pt x="1688" y="425"/>
                  </a:lnTo>
                  <a:lnTo>
                    <a:pt x="1686" y="419"/>
                  </a:lnTo>
                  <a:lnTo>
                    <a:pt x="1686" y="400"/>
                  </a:lnTo>
                  <a:lnTo>
                    <a:pt x="1688" y="394"/>
                  </a:lnTo>
                  <a:lnTo>
                    <a:pt x="1695" y="386"/>
                  </a:lnTo>
                  <a:lnTo>
                    <a:pt x="1699" y="384"/>
                  </a:lnTo>
                  <a:lnTo>
                    <a:pt x="1709" y="384"/>
                  </a:lnTo>
                  <a:lnTo>
                    <a:pt x="1712" y="385"/>
                  </a:lnTo>
                  <a:lnTo>
                    <a:pt x="1718" y="390"/>
                  </a:lnTo>
                  <a:lnTo>
                    <a:pt x="1720" y="393"/>
                  </a:lnTo>
                  <a:lnTo>
                    <a:pt x="1720" y="397"/>
                  </a:lnTo>
                  <a:lnTo>
                    <a:pt x="1735" y="393"/>
                  </a:lnTo>
                  <a:lnTo>
                    <a:pt x="1734" y="387"/>
                  </a:lnTo>
                  <a:lnTo>
                    <a:pt x="1731" y="382"/>
                  </a:lnTo>
                  <a:lnTo>
                    <a:pt x="1722" y="374"/>
                  </a:lnTo>
                  <a:lnTo>
                    <a:pt x="1715" y="371"/>
                  </a:lnTo>
                  <a:lnTo>
                    <a:pt x="1695" y="371"/>
                  </a:lnTo>
                  <a:lnTo>
                    <a:pt x="1687" y="375"/>
                  </a:lnTo>
                  <a:lnTo>
                    <a:pt x="1674" y="388"/>
                  </a:lnTo>
                  <a:lnTo>
                    <a:pt x="1671" y="398"/>
                  </a:lnTo>
                  <a:lnTo>
                    <a:pt x="1671" y="422"/>
                  </a:lnTo>
                  <a:lnTo>
                    <a:pt x="1674" y="431"/>
                  </a:lnTo>
                  <a:lnTo>
                    <a:pt x="1687" y="445"/>
                  </a:lnTo>
                  <a:lnTo>
                    <a:pt x="1695" y="448"/>
                  </a:lnTo>
                  <a:lnTo>
                    <a:pt x="1713" y="448"/>
                  </a:lnTo>
                  <a:lnTo>
                    <a:pt x="1719" y="446"/>
                  </a:lnTo>
                  <a:lnTo>
                    <a:pt x="1730" y="438"/>
                  </a:lnTo>
                  <a:lnTo>
                    <a:pt x="1733" y="432"/>
                  </a:lnTo>
                  <a:lnTo>
                    <a:pt x="1735" y="424"/>
                  </a:lnTo>
                  <a:close/>
                  <a:moveTo>
                    <a:pt x="1740" y="1331"/>
                  </a:moveTo>
                  <a:lnTo>
                    <a:pt x="1708" y="1331"/>
                  </a:lnTo>
                  <a:lnTo>
                    <a:pt x="1708" y="1343"/>
                  </a:lnTo>
                  <a:lnTo>
                    <a:pt x="1725" y="1343"/>
                  </a:lnTo>
                  <a:lnTo>
                    <a:pt x="1725" y="1353"/>
                  </a:lnTo>
                  <a:lnTo>
                    <a:pt x="1723" y="1354"/>
                  </a:lnTo>
                  <a:lnTo>
                    <a:pt x="1720" y="1356"/>
                  </a:lnTo>
                  <a:lnTo>
                    <a:pt x="1714" y="1358"/>
                  </a:lnTo>
                  <a:lnTo>
                    <a:pt x="1711" y="1359"/>
                  </a:lnTo>
                  <a:lnTo>
                    <a:pt x="1701" y="1359"/>
                  </a:lnTo>
                  <a:lnTo>
                    <a:pt x="1696" y="1357"/>
                  </a:lnTo>
                  <a:lnTo>
                    <a:pt x="1688" y="1348"/>
                  </a:lnTo>
                  <a:lnTo>
                    <a:pt x="1686" y="1341"/>
                  </a:lnTo>
                  <a:lnTo>
                    <a:pt x="1686" y="1324"/>
                  </a:lnTo>
                  <a:lnTo>
                    <a:pt x="1688" y="1318"/>
                  </a:lnTo>
                  <a:lnTo>
                    <a:pt x="1696" y="1310"/>
                  </a:lnTo>
                  <a:lnTo>
                    <a:pt x="1701" y="1308"/>
                  </a:lnTo>
                  <a:lnTo>
                    <a:pt x="1712" y="1308"/>
                  </a:lnTo>
                  <a:lnTo>
                    <a:pt x="1716" y="1309"/>
                  </a:lnTo>
                  <a:lnTo>
                    <a:pt x="1721" y="1313"/>
                  </a:lnTo>
                  <a:lnTo>
                    <a:pt x="1723" y="1316"/>
                  </a:lnTo>
                  <a:lnTo>
                    <a:pt x="1724" y="1319"/>
                  </a:lnTo>
                  <a:lnTo>
                    <a:pt x="1739" y="1317"/>
                  </a:lnTo>
                  <a:lnTo>
                    <a:pt x="1738" y="1310"/>
                  </a:lnTo>
                  <a:lnTo>
                    <a:pt x="1735" y="1304"/>
                  </a:lnTo>
                  <a:lnTo>
                    <a:pt x="1724" y="1297"/>
                  </a:lnTo>
                  <a:lnTo>
                    <a:pt x="1717" y="1295"/>
                  </a:lnTo>
                  <a:lnTo>
                    <a:pt x="1701" y="1295"/>
                  </a:lnTo>
                  <a:lnTo>
                    <a:pt x="1695" y="1296"/>
                  </a:lnTo>
                  <a:lnTo>
                    <a:pt x="1684" y="1302"/>
                  </a:lnTo>
                  <a:lnTo>
                    <a:pt x="1679" y="1306"/>
                  </a:lnTo>
                  <a:lnTo>
                    <a:pt x="1672" y="1318"/>
                  </a:lnTo>
                  <a:lnTo>
                    <a:pt x="1671" y="1325"/>
                  </a:lnTo>
                  <a:lnTo>
                    <a:pt x="1671" y="1340"/>
                  </a:lnTo>
                  <a:lnTo>
                    <a:pt x="1672" y="1347"/>
                  </a:lnTo>
                  <a:lnTo>
                    <a:pt x="1678" y="1359"/>
                  </a:lnTo>
                  <a:lnTo>
                    <a:pt x="1682" y="1364"/>
                  </a:lnTo>
                  <a:lnTo>
                    <a:pt x="1694" y="1370"/>
                  </a:lnTo>
                  <a:lnTo>
                    <a:pt x="1701" y="1372"/>
                  </a:lnTo>
                  <a:lnTo>
                    <a:pt x="1715" y="1372"/>
                  </a:lnTo>
                  <a:lnTo>
                    <a:pt x="1721" y="1371"/>
                  </a:lnTo>
                  <a:lnTo>
                    <a:pt x="1733" y="1366"/>
                  </a:lnTo>
                  <a:lnTo>
                    <a:pt x="1737" y="1363"/>
                  </a:lnTo>
                  <a:lnTo>
                    <a:pt x="1740" y="1360"/>
                  </a:lnTo>
                  <a:lnTo>
                    <a:pt x="1740" y="1331"/>
                  </a:lnTo>
                  <a:close/>
                  <a:moveTo>
                    <a:pt x="1754" y="4083"/>
                  </a:moveTo>
                  <a:lnTo>
                    <a:pt x="1684" y="4083"/>
                  </a:lnTo>
                  <a:lnTo>
                    <a:pt x="1684" y="4119"/>
                  </a:lnTo>
                  <a:lnTo>
                    <a:pt x="1754" y="4119"/>
                  </a:lnTo>
                  <a:lnTo>
                    <a:pt x="1754" y="4083"/>
                  </a:lnTo>
                  <a:close/>
                  <a:moveTo>
                    <a:pt x="1755" y="211"/>
                  </a:moveTo>
                  <a:lnTo>
                    <a:pt x="1750" y="195"/>
                  </a:lnTo>
                  <a:lnTo>
                    <a:pt x="1746" y="197"/>
                  </a:lnTo>
                  <a:lnTo>
                    <a:pt x="1741" y="199"/>
                  </a:lnTo>
                  <a:lnTo>
                    <a:pt x="1728" y="205"/>
                  </a:lnTo>
                  <a:lnTo>
                    <a:pt x="1730" y="193"/>
                  </a:lnTo>
                  <a:lnTo>
                    <a:pt x="1730" y="185"/>
                  </a:lnTo>
                  <a:lnTo>
                    <a:pt x="1730" y="181"/>
                  </a:lnTo>
                  <a:lnTo>
                    <a:pt x="1715" y="181"/>
                  </a:lnTo>
                  <a:lnTo>
                    <a:pt x="1715" y="187"/>
                  </a:lnTo>
                  <a:lnTo>
                    <a:pt x="1715" y="195"/>
                  </a:lnTo>
                  <a:lnTo>
                    <a:pt x="1717" y="205"/>
                  </a:lnTo>
                  <a:lnTo>
                    <a:pt x="1711" y="201"/>
                  </a:lnTo>
                  <a:lnTo>
                    <a:pt x="1704" y="197"/>
                  </a:lnTo>
                  <a:lnTo>
                    <a:pt x="1696" y="194"/>
                  </a:lnTo>
                  <a:lnTo>
                    <a:pt x="1691" y="210"/>
                  </a:lnTo>
                  <a:lnTo>
                    <a:pt x="1692" y="210"/>
                  </a:lnTo>
                  <a:lnTo>
                    <a:pt x="1696" y="211"/>
                  </a:lnTo>
                  <a:lnTo>
                    <a:pt x="1712" y="215"/>
                  </a:lnTo>
                  <a:lnTo>
                    <a:pt x="1713" y="216"/>
                  </a:lnTo>
                  <a:lnTo>
                    <a:pt x="1705" y="223"/>
                  </a:lnTo>
                  <a:lnTo>
                    <a:pt x="1701" y="228"/>
                  </a:lnTo>
                  <a:lnTo>
                    <a:pt x="1697" y="233"/>
                  </a:lnTo>
                  <a:lnTo>
                    <a:pt x="1710" y="243"/>
                  </a:lnTo>
                  <a:lnTo>
                    <a:pt x="1715" y="236"/>
                  </a:lnTo>
                  <a:lnTo>
                    <a:pt x="1719" y="229"/>
                  </a:lnTo>
                  <a:lnTo>
                    <a:pt x="1722" y="223"/>
                  </a:lnTo>
                  <a:lnTo>
                    <a:pt x="1734" y="243"/>
                  </a:lnTo>
                  <a:lnTo>
                    <a:pt x="1748" y="234"/>
                  </a:lnTo>
                  <a:lnTo>
                    <a:pt x="1747" y="232"/>
                  </a:lnTo>
                  <a:lnTo>
                    <a:pt x="1732" y="216"/>
                  </a:lnTo>
                  <a:lnTo>
                    <a:pt x="1741" y="214"/>
                  </a:lnTo>
                  <a:lnTo>
                    <a:pt x="1749" y="213"/>
                  </a:lnTo>
                  <a:lnTo>
                    <a:pt x="1755" y="211"/>
                  </a:lnTo>
                  <a:close/>
                  <a:moveTo>
                    <a:pt x="1759" y="3909"/>
                  </a:moveTo>
                  <a:lnTo>
                    <a:pt x="1755" y="3900"/>
                  </a:lnTo>
                  <a:lnTo>
                    <a:pt x="1751" y="3895"/>
                  </a:lnTo>
                  <a:lnTo>
                    <a:pt x="1743" y="3887"/>
                  </a:lnTo>
                  <a:lnTo>
                    <a:pt x="1743" y="3912"/>
                  </a:lnTo>
                  <a:lnTo>
                    <a:pt x="1743" y="3930"/>
                  </a:lnTo>
                  <a:lnTo>
                    <a:pt x="1741" y="3936"/>
                  </a:lnTo>
                  <a:lnTo>
                    <a:pt x="1733" y="3945"/>
                  </a:lnTo>
                  <a:lnTo>
                    <a:pt x="1728" y="3947"/>
                  </a:lnTo>
                  <a:lnTo>
                    <a:pt x="1716" y="3947"/>
                  </a:lnTo>
                  <a:lnTo>
                    <a:pt x="1711" y="3945"/>
                  </a:lnTo>
                  <a:lnTo>
                    <a:pt x="1704" y="3936"/>
                  </a:lnTo>
                  <a:lnTo>
                    <a:pt x="1702" y="3930"/>
                  </a:lnTo>
                  <a:lnTo>
                    <a:pt x="1702" y="3912"/>
                  </a:lnTo>
                  <a:lnTo>
                    <a:pt x="1704" y="3906"/>
                  </a:lnTo>
                  <a:lnTo>
                    <a:pt x="1711" y="3898"/>
                  </a:lnTo>
                  <a:lnTo>
                    <a:pt x="1716" y="3895"/>
                  </a:lnTo>
                  <a:lnTo>
                    <a:pt x="1729" y="3895"/>
                  </a:lnTo>
                  <a:lnTo>
                    <a:pt x="1734" y="3897"/>
                  </a:lnTo>
                  <a:lnTo>
                    <a:pt x="1741" y="3906"/>
                  </a:lnTo>
                  <a:lnTo>
                    <a:pt x="1743" y="3912"/>
                  </a:lnTo>
                  <a:lnTo>
                    <a:pt x="1743" y="3887"/>
                  </a:lnTo>
                  <a:lnTo>
                    <a:pt x="1742" y="3886"/>
                  </a:lnTo>
                  <a:lnTo>
                    <a:pt x="1733" y="3883"/>
                  </a:lnTo>
                  <a:lnTo>
                    <a:pt x="1716" y="3883"/>
                  </a:lnTo>
                  <a:lnTo>
                    <a:pt x="1711" y="3883"/>
                  </a:lnTo>
                  <a:lnTo>
                    <a:pt x="1703" y="3887"/>
                  </a:lnTo>
                  <a:lnTo>
                    <a:pt x="1700" y="3889"/>
                  </a:lnTo>
                  <a:lnTo>
                    <a:pt x="1694" y="3895"/>
                  </a:lnTo>
                  <a:lnTo>
                    <a:pt x="1691" y="3899"/>
                  </a:lnTo>
                  <a:lnTo>
                    <a:pt x="1687" y="3908"/>
                  </a:lnTo>
                  <a:lnTo>
                    <a:pt x="1686" y="3914"/>
                  </a:lnTo>
                  <a:lnTo>
                    <a:pt x="1686" y="3933"/>
                  </a:lnTo>
                  <a:lnTo>
                    <a:pt x="1690" y="3943"/>
                  </a:lnTo>
                  <a:lnTo>
                    <a:pt x="1703" y="3956"/>
                  </a:lnTo>
                  <a:lnTo>
                    <a:pt x="1711" y="3960"/>
                  </a:lnTo>
                  <a:lnTo>
                    <a:pt x="1733" y="3960"/>
                  </a:lnTo>
                  <a:lnTo>
                    <a:pt x="1742" y="3956"/>
                  </a:lnTo>
                  <a:lnTo>
                    <a:pt x="1751" y="3947"/>
                  </a:lnTo>
                  <a:lnTo>
                    <a:pt x="1755" y="3943"/>
                  </a:lnTo>
                  <a:lnTo>
                    <a:pt x="1758" y="3933"/>
                  </a:lnTo>
                  <a:lnTo>
                    <a:pt x="1759" y="3909"/>
                  </a:lnTo>
                  <a:close/>
                  <a:moveTo>
                    <a:pt x="1762" y="1003"/>
                  </a:moveTo>
                  <a:lnTo>
                    <a:pt x="1755" y="986"/>
                  </a:lnTo>
                  <a:lnTo>
                    <a:pt x="1750" y="973"/>
                  </a:lnTo>
                  <a:lnTo>
                    <a:pt x="1739" y="945"/>
                  </a:lnTo>
                  <a:lnTo>
                    <a:pt x="1734" y="933"/>
                  </a:lnTo>
                  <a:lnTo>
                    <a:pt x="1734" y="973"/>
                  </a:lnTo>
                  <a:lnTo>
                    <a:pt x="1714" y="973"/>
                  </a:lnTo>
                  <a:lnTo>
                    <a:pt x="1724" y="945"/>
                  </a:lnTo>
                  <a:lnTo>
                    <a:pt x="1734" y="973"/>
                  </a:lnTo>
                  <a:lnTo>
                    <a:pt x="1734" y="933"/>
                  </a:lnTo>
                  <a:lnTo>
                    <a:pt x="1732" y="928"/>
                  </a:lnTo>
                  <a:lnTo>
                    <a:pt x="1716" y="928"/>
                  </a:lnTo>
                  <a:lnTo>
                    <a:pt x="1687" y="1003"/>
                  </a:lnTo>
                  <a:lnTo>
                    <a:pt x="1703" y="1003"/>
                  </a:lnTo>
                  <a:lnTo>
                    <a:pt x="1710" y="986"/>
                  </a:lnTo>
                  <a:lnTo>
                    <a:pt x="1739" y="986"/>
                  </a:lnTo>
                  <a:lnTo>
                    <a:pt x="1746" y="1003"/>
                  </a:lnTo>
                  <a:lnTo>
                    <a:pt x="1762" y="1003"/>
                  </a:lnTo>
                  <a:close/>
                  <a:moveTo>
                    <a:pt x="1763" y="0"/>
                  </a:moveTo>
                  <a:lnTo>
                    <a:pt x="1748" y="0"/>
                  </a:lnTo>
                  <a:lnTo>
                    <a:pt x="1748" y="47"/>
                  </a:lnTo>
                  <a:lnTo>
                    <a:pt x="1748" y="51"/>
                  </a:lnTo>
                  <a:lnTo>
                    <a:pt x="1747" y="56"/>
                  </a:lnTo>
                  <a:lnTo>
                    <a:pt x="1746" y="58"/>
                  </a:lnTo>
                  <a:lnTo>
                    <a:pt x="1742" y="62"/>
                  </a:lnTo>
                  <a:lnTo>
                    <a:pt x="1738" y="63"/>
                  </a:lnTo>
                  <a:lnTo>
                    <a:pt x="1730" y="63"/>
                  </a:lnTo>
                  <a:lnTo>
                    <a:pt x="1727" y="62"/>
                  </a:lnTo>
                  <a:lnTo>
                    <a:pt x="1722" y="58"/>
                  </a:lnTo>
                  <a:lnTo>
                    <a:pt x="1720" y="56"/>
                  </a:lnTo>
                  <a:lnTo>
                    <a:pt x="1719" y="51"/>
                  </a:lnTo>
                  <a:lnTo>
                    <a:pt x="1719" y="47"/>
                  </a:lnTo>
                  <a:lnTo>
                    <a:pt x="1719" y="0"/>
                  </a:lnTo>
                  <a:lnTo>
                    <a:pt x="1704" y="0"/>
                  </a:lnTo>
                  <a:lnTo>
                    <a:pt x="1704" y="48"/>
                  </a:lnTo>
                  <a:lnTo>
                    <a:pt x="1705" y="54"/>
                  </a:lnTo>
                  <a:lnTo>
                    <a:pt x="1706" y="61"/>
                  </a:lnTo>
                  <a:lnTo>
                    <a:pt x="1708" y="64"/>
                  </a:lnTo>
                  <a:lnTo>
                    <a:pt x="1712" y="69"/>
                  </a:lnTo>
                  <a:lnTo>
                    <a:pt x="1715" y="72"/>
                  </a:lnTo>
                  <a:lnTo>
                    <a:pt x="1722" y="75"/>
                  </a:lnTo>
                  <a:lnTo>
                    <a:pt x="1728" y="76"/>
                  </a:lnTo>
                  <a:lnTo>
                    <a:pt x="1741" y="76"/>
                  </a:lnTo>
                  <a:lnTo>
                    <a:pt x="1745" y="75"/>
                  </a:lnTo>
                  <a:lnTo>
                    <a:pt x="1753" y="72"/>
                  </a:lnTo>
                  <a:lnTo>
                    <a:pt x="1756" y="70"/>
                  </a:lnTo>
                  <a:lnTo>
                    <a:pt x="1760" y="65"/>
                  </a:lnTo>
                  <a:lnTo>
                    <a:pt x="1761" y="62"/>
                  </a:lnTo>
                  <a:lnTo>
                    <a:pt x="1763" y="54"/>
                  </a:lnTo>
                  <a:lnTo>
                    <a:pt x="1763" y="48"/>
                  </a:lnTo>
                  <a:lnTo>
                    <a:pt x="1763" y="0"/>
                  </a:lnTo>
                  <a:close/>
                  <a:moveTo>
                    <a:pt x="1767" y="1295"/>
                  </a:moveTo>
                  <a:lnTo>
                    <a:pt x="1756" y="1295"/>
                  </a:lnTo>
                  <a:lnTo>
                    <a:pt x="1756" y="1393"/>
                  </a:lnTo>
                  <a:lnTo>
                    <a:pt x="1767" y="1393"/>
                  </a:lnTo>
                  <a:lnTo>
                    <a:pt x="1767" y="1295"/>
                  </a:lnTo>
                  <a:close/>
                  <a:moveTo>
                    <a:pt x="1779" y="587"/>
                  </a:moveTo>
                  <a:lnTo>
                    <a:pt x="1731" y="539"/>
                  </a:lnTo>
                  <a:lnTo>
                    <a:pt x="1684" y="587"/>
                  </a:lnTo>
                  <a:lnTo>
                    <a:pt x="1731" y="635"/>
                  </a:lnTo>
                  <a:lnTo>
                    <a:pt x="1779" y="587"/>
                  </a:lnTo>
                  <a:close/>
                  <a:moveTo>
                    <a:pt x="1781" y="3692"/>
                  </a:moveTo>
                  <a:lnTo>
                    <a:pt x="1747" y="3692"/>
                  </a:lnTo>
                  <a:lnTo>
                    <a:pt x="1747" y="3658"/>
                  </a:lnTo>
                  <a:lnTo>
                    <a:pt x="1724" y="3658"/>
                  </a:lnTo>
                  <a:lnTo>
                    <a:pt x="1724" y="3692"/>
                  </a:lnTo>
                  <a:lnTo>
                    <a:pt x="1690" y="3692"/>
                  </a:lnTo>
                  <a:lnTo>
                    <a:pt x="1690" y="3715"/>
                  </a:lnTo>
                  <a:lnTo>
                    <a:pt x="1724" y="3715"/>
                  </a:lnTo>
                  <a:lnTo>
                    <a:pt x="1724" y="3749"/>
                  </a:lnTo>
                  <a:lnTo>
                    <a:pt x="1747" y="3749"/>
                  </a:lnTo>
                  <a:lnTo>
                    <a:pt x="1747" y="3715"/>
                  </a:lnTo>
                  <a:lnTo>
                    <a:pt x="1781" y="3715"/>
                  </a:lnTo>
                  <a:lnTo>
                    <a:pt x="1781" y="3692"/>
                  </a:lnTo>
                  <a:close/>
                  <a:moveTo>
                    <a:pt x="1782" y="758"/>
                  </a:moveTo>
                  <a:lnTo>
                    <a:pt x="1781" y="754"/>
                  </a:lnTo>
                  <a:lnTo>
                    <a:pt x="1780" y="753"/>
                  </a:lnTo>
                  <a:lnTo>
                    <a:pt x="1775" y="746"/>
                  </a:lnTo>
                  <a:lnTo>
                    <a:pt x="1771" y="744"/>
                  </a:lnTo>
                  <a:lnTo>
                    <a:pt x="1766" y="742"/>
                  </a:lnTo>
                  <a:lnTo>
                    <a:pt x="1766" y="762"/>
                  </a:lnTo>
                  <a:lnTo>
                    <a:pt x="1766" y="767"/>
                  </a:lnTo>
                  <a:lnTo>
                    <a:pt x="1766" y="769"/>
                  </a:lnTo>
                  <a:lnTo>
                    <a:pt x="1763" y="772"/>
                  </a:lnTo>
                  <a:lnTo>
                    <a:pt x="1762" y="773"/>
                  </a:lnTo>
                  <a:lnTo>
                    <a:pt x="1758" y="775"/>
                  </a:lnTo>
                  <a:lnTo>
                    <a:pt x="1754" y="775"/>
                  </a:lnTo>
                  <a:lnTo>
                    <a:pt x="1740" y="775"/>
                  </a:lnTo>
                  <a:lnTo>
                    <a:pt x="1740" y="754"/>
                  </a:lnTo>
                  <a:lnTo>
                    <a:pt x="1752" y="754"/>
                  </a:lnTo>
                  <a:lnTo>
                    <a:pt x="1756" y="754"/>
                  </a:lnTo>
                  <a:lnTo>
                    <a:pt x="1760" y="755"/>
                  </a:lnTo>
                  <a:lnTo>
                    <a:pt x="1762" y="756"/>
                  </a:lnTo>
                  <a:lnTo>
                    <a:pt x="1766" y="759"/>
                  </a:lnTo>
                  <a:lnTo>
                    <a:pt x="1766" y="762"/>
                  </a:lnTo>
                  <a:lnTo>
                    <a:pt x="1766" y="742"/>
                  </a:lnTo>
                  <a:lnTo>
                    <a:pt x="1764" y="742"/>
                  </a:lnTo>
                  <a:lnTo>
                    <a:pt x="1758" y="741"/>
                  </a:lnTo>
                  <a:lnTo>
                    <a:pt x="1725" y="741"/>
                  </a:lnTo>
                  <a:lnTo>
                    <a:pt x="1725" y="816"/>
                  </a:lnTo>
                  <a:lnTo>
                    <a:pt x="1740" y="816"/>
                  </a:lnTo>
                  <a:lnTo>
                    <a:pt x="1740" y="788"/>
                  </a:lnTo>
                  <a:lnTo>
                    <a:pt x="1756" y="788"/>
                  </a:lnTo>
                  <a:lnTo>
                    <a:pt x="1762" y="787"/>
                  </a:lnTo>
                  <a:lnTo>
                    <a:pt x="1768" y="786"/>
                  </a:lnTo>
                  <a:lnTo>
                    <a:pt x="1770" y="785"/>
                  </a:lnTo>
                  <a:lnTo>
                    <a:pt x="1776" y="781"/>
                  </a:lnTo>
                  <a:lnTo>
                    <a:pt x="1778" y="779"/>
                  </a:lnTo>
                  <a:lnTo>
                    <a:pt x="1780" y="775"/>
                  </a:lnTo>
                  <a:lnTo>
                    <a:pt x="1781" y="773"/>
                  </a:lnTo>
                  <a:lnTo>
                    <a:pt x="1782" y="769"/>
                  </a:lnTo>
                  <a:lnTo>
                    <a:pt x="1782" y="758"/>
                  </a:lnTo>
                  <a:close/>
                  <a:moveTo>
                    <a:pt x="1783" y="394"/>
                  </a:moveTo>
                  <a:lnTo>
                    <a:pt x="1780" y="393"/>
                  </a:lnTo>
                  <a:lnTo>
                    <a:pt x="1777" y="392"/>
                  </a:lnTo>
                  <a:lnTo>
                    <a:pt x="1771" y="392"/>
                  </a:lnTo>
                  <a:lnTo>
                    <a:pt x="1769" y="392"/>
                  </a:lnTo>
                  <a:lnTo>
                    <a:pt x="1765" y="395"/>
                  </a:lnTo>
                  <a:lnTo>
                    <a:pt x="1763" y="397"/>
                  </a:lnTo>
                  <a:lnTo>
                    <a:pt x="1761" y="401"/>
                  </a:lnTo>
                  <a:lnTo>
                    <a:pt x="1761" y="393"/>
                  </a:lnTo>
                  <a:lnTo>
                    <a:pt x="1748" y="393"/>
                  </a:lnTo>
                  <a:lnTo>
                    <a:pt x="1748" y="447"/>
                  </a:lnTo>
                  <a:lnTo>
                    <a:pt x="1762" y="447"/>
                  </a:lnTo>
                  <a:lnTo>
                    <a:pt x="1762" y="421"/>
                  </a:lnTo>
                  <a:lnTo>
                    <a:pt x="1762" y="415"/>
                  </a:lnTo>
                  <a:lnTo>
                    <a:pt x="1764" y="409"/>
                  </a:lnTo>
                  <a:lnTo>
                    <a:pt x="1765" y="407"/>
                  </a:lnTo>
                  <a:lnTo>
                    <a:pt x="1768" y="405"/>
                  </a:lnTo>
                  <a:lnTo>
                    <a:pt x="1770" y="405"/>
                  </a:lnTo>
                  <a:lnTo>
                    <a:pt x="1774" y="405"/>
                  </a:lnTo>
                  <a:lnTo>
                    <a:pt x="1776" y="405"/>
                  </a:lnTo>
                  <a:lnTo>
                    <a:pt x="1778" y="407"/>
                  </a:lnTo>
                  <a:lnTo>
                    <a:pt x="1783" y="39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1" name="Line 327"/>
            <p:cNvSpPr>
              <a:spLocks noChangeShapeType="1"/>
            </p:cNvSpPr>
            <p:nvPr/>
          </p:nvSpPr>
          <p:spPr bwMode="auto">
            <a:xfrm>
              <a:off x="711" y="4766"/>
              <a:ext cx="181" cy="0"/>
            </a:xfrm>
            <a:prstGeom prst="line">
              <a:avLst/>
            </a:prstGeom>
            <a:noFill/>
            <a:ln w="11902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2" name="docshape336"/>
            <p:cNvSpPr>
              <a:spLocks/>
            </p:cNvSpPr>
            <p:nvPr/>
          </p:nvSpPr>
          <p:spPr bwMode="auto">
            <a:xfrm>
              <a:off x="668" y="4732"/>
              <a:ext cx="95" cy="69"/>
            </a:xfrm>
            <a:custGeom>
              <a:avLst/>
              <a:gdLst>
                <a:gd name="T0" fmla="+- 0 763 668"/>
                <a:gd name="T1" fmla="*/ T0 w 95"/>
                <a:gd name="T2" fmla="+- 0 4732 4732"/>
                <a:gd name="T3" fmla="*/ 4732 h 69"/>
                <a:gd name="T4" fmla="+- 0 668 668"/>
                <a:gd name="T5" fmla="*/ T4 w 95"/>
                <a:gd name="T6" fmla="+- 0 4766 4732"/>
                <a:gd name="T7" fmla="*/ 4766 h 69"/>
                <a:gd name="T8" fmla="+- 0 763 668"/>
                <a:gd name="T9" fmla="*/ T8 w 95"/>
                <a:gd name="T10" fmla="+- 0 4800 4732"/>
                <a:gd name="T11" fmla="*/ 4800 h 69"/>
                <a:gd name="T12" fmla="+- 0 763 668"/>
                <a:gd name="T13" fmla="*/ T12 w 95"/>
                <a:gd name="T14" fmla="+- 0 4732 4732"/>
                <a:gd name="T15" fmla="*/ 4732 h 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95" h="69">
                  <a:moveTo>
                    <a:pt x="95" y="0"/>
                  </a:moveTo>
                  <a:lnTo>
                    <a:pt x="0" y="34"/>
                  </a:lnTo>
                  <a:lnTo>
                    <a:pt x="95" y="6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3" name="Line 325"/>
            <p:cNvSpPr>
              <a:spLocks noChangeShapeType="1"/>
            </p:cNvSpPr>
            <p:nvPr/>
          </p:nvSpPr>
          <p:spPr bwMode="auto">
            <a:xfrm>
              <a:off x="1606" y="4766"/>
              <a:ext cx="181" cy="0"/>
            </a:xfrm>
            <a:prstGeom prst="line">
              <a:avLst/>
            </a:prstGeom>
            <a:noFill/>
            <a:ln w="11902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4" name="docshape337"/>
            <p:cNvSpPr>
              <a:spLocks/>
            </p:cNvSpPr>
            <p:nvPr/>
          </p:nvSpPr>
          <p:spPr bwMode="auto">
            <a:xfrm>
              <a:off x="1563" y="4175"/>
              <a:ext cx="631" cy="626"/>
            </a:xfrm>
            <a:custGeom>
              <a:avLst/>
              <a:gdLst>
                <a:gd name="T0" fmla="+- 0 1657 1563"/>
                <a:gd name="T1" fmla="*/ T0 w 631"/>
                <a:gd name="T2" fmla="+- 0 4732 4175"/>
                <a:gd name="T3" fmla="*/ 4732 h 626"/>
                <a:gd name="T4" fmla="+- 0 1947 1563"/>
                <a:gd name="T5" fmla="*/ T4 w 631"/>
                <a:gd name="T6" fmla="+- 0 4194 4175"/>
                <a:gd name="T7" fmla="*/ 4194 h 626"/>
                <a:gd name="T8" fmla="+- 0 1932 1563"/>
                <a:gd name="T9" fmla="*/ T8 w 631"/>
                <a:gd name="T10" fmla="+- 0 4193 4175"/>
                <a:gd name="T11" fmla="*/ 4193 h 626"/>
                <a:gd name="T12" fmla="+- 0 1937 1563"/>
                <a:gd name="T13" fmla="*/ T12 w 631"/>
                <a:gd name="T14" fmla="+- 0 4193 4175"/>
                <a:gd name="T15" fmla="*/ 4193 h 626"/>
                <a:gd name="T16" fmla="+- 0 1939 1563"/>
                <a:gd name="T17" fmla="*/ T16 w 631"/>
                <a:gd name="T18" fmla="+- 0 4175 4175"/>
                <a:gd name="T19" fmla="*/ 4175 h 626"/>
                <a:gd name="T20" fmla="+- 0 1919 1563"/>
                <a:gd name="T21" fmla="*/ T20 w 631"/>
                <a:gd name="T22" fmla="+- 0 4227 4175"/>
                <a:gd name="T23" fmla="*/ 4227 h 626"/>
                <a:gd name="T24" fmla="+- 0 2021 1563"/>
                <a:gd name="T25" fmla="*/ T24 w 631"/>
                <a:gd name="T26" fmla="+- 0 4231 4175"/>
                <a:gd name="T27" fmla="*/ 4231 h 626"/>
                <a:gd name="T28" fmla="+- 0 2005 1563"/>
                <a:gd name="T29" fmla="*/ T28 w 631"/>
                <a:gd name="T30" fmla="+- 0 4242 4175"/>
                <a:gd name="T31" fmla="*/ 4242 h 626"/>
                <a:gd name="T32" fmla="+- 0 1985 1563"/>
                <a:gd name="T33" fmla="*/ T32 w 631"/>
                <a:gd name="T34" fmla="+- 0 4235 4175"/>
                <a:gd name="T35" fmla="*/ 4235 h 626"/>
                <a:gd name="T36" fmla="+- 0 1990 1563"/>
                <a:gd name="T37" fmla="*/ T36 w 631"/>
                <a:gd name="T38" fmla="+- 0 4204 4175"/>
                <a:gd name="T39" fmla="*/ 4204 h 626"/>
                <a:gd name="T40" fmla="+- 0 2009 1563"/>
                <a:gd name="T41" fmla="*/ T40 w 631"/>
                <a:gd name="T42" fmla="+- 0 4207 4175"/>
                <a:gd name="T43" fmla="*/ 4207 h 626"/>
                <a:gd name="T44" fmla="+- 0 2019 1563"/>
                <a:gd name="T45" fmla="*/ T44 w 631"/>
                <a:gd name="T46" fmla="+- 0 4206 4175"/>
                <a:gd name="T47" fmla="*/ 4206 h 626"/>
                <a:gd name="T48" fmla="+- 0 1994 1563"/>
                <a:gd name="T49" fmla="*/ T48 w 631"/>
                <a:gd name="T50" fmla="+- 0 4195 4175"/>
                <a:gd name="T51" fmla="*/ 4195 h 626"/>
                <a:gd name="T52" fmla="+- 0 1975 1563"/>
                <a:gd name="T53" fmla="*/ T52 w 631"/>
                <a:gd name="T54" fmla="+- 0 4212 4175"/>
                <a:gd name="T55" fmla="*/ 4212 h 626"/>
                <a:gd name="T56" fmla="+- 0 1985 1563"/>
                <a:gd name="T57" fmla="*/ T56 w 631"/>
                <a:gd name="T58" fmla="+- 0 4249 4175"/>
                <a:gd name="T59" fmla="*/ 4249 h 626"/>
                <a:gd name="T60" fmla="+- 0 2017 1563"/>
                <a:gd name="T61" fmla="*/ T60 w 631"/>
                <a:gd name="T62" fmla="+- 0 4242 4175"/>
                <a:gd name="T63" fmla="*/ 4242 h 626"/>
                <a:gd name="T64" fmla="+- 0 2073 1563"/>
                <a:gd name="T65" fmla="*/ T64 w 631"/>
                <a:gd name="T66" fmla="+- 0 4207 4175"/>
                <a:gd name="T67" fmla="*/ 4207 h 626"/>
                <a:gd name="T68" fmla="+- 0 2035 1563"/>
                <a:gd name="T69" fmla="*/ T68 w 631"/>
                <a:gd name="T70" fmla="+- 0 4218 4175"/>
                <a:gd name="T71" fmla="*/ 4218 h 626"/>
                <a:gd name="T72" fmla="+- 0 2047 1563"/>
                <a:gd name="T73" fmla="*/ T72 w 631"/>
                <a:gd name="T74" fmla="+- 0 4202 4175"/>
                <a:gd name="T75" fmla="*/ 4202 h 626"/>
                <a:gd name="T76" fmla="+- 0 2065 1563"/>
                <a:gd name="T77" fmla="*/ T76 w 631"/>
                <a:gd name="T78" fmla="+- 0 4213 4175"/>
                <a:gd name="T79" fmla="*/ 4213 h 626"/>
                <a:gd name="T80" fmla="+- 0 2064 1563"/>
                <a:gd name="T81" fmla="*/ T80 w 631"/>
                <a:gd name="T82" fmla="+- 0 4197 4175"/>
                <a:gd name="T83" fmla="*/ 4197 h 626"/>
                <a:gd name="T84" fmla="+- 0 2028 1563"/>
                <a:gd name="T85" fmla="*/ T84 w 631"/>
                <a:gd name="T86" fmla="+- 0 4207 4175"/>
                <a:gd name="T87" fmla="*/ 4207 h 626"/>
                <a:gd name="T88" fmla="+- 0 2037 1563"/>
                <a:gd name="T89" fmla="*/ T88 w 631"/>
                <a:gd name="T90" fmla="+- 0 4249 4175"/>
                <a:gd name="T91" fmla="*/ 4249 h 626"/>
                <a:gd name="T92" fmla="+- 0 2071 1563"/>
                <a:gd name="T93" fmla="*/ T92 w 631"/>
                <a:gd name="T94" fmla="+- 0 4244 4175"/>
                <a:gd name="T95" fmla="*/ 4244 h 626"/>
                <a:gd name="T96" fmla="+- 0 2066 1563"/>
                <a:gd name="T97" fmla="*/ T96 w 631"/>
                <a:gd name="T98" fmla="+- 0 4232 4175"/>
                <a:gd name="T99" fmla="*/ 4232 h 626"/>
                <a:gd name="T100" fmla="+- 0 2055 1563"/>
                <a:gd name="T101" fmla="*/ T100 w 631"/>
                <a:gd name="T102" fmla="+- 0 4244 4175"/>
                <a:gd name="T103" fmla="*/ 4244 h 626"/>
                <a:gd name="T104" fmla="+- 0 2035 1563"/>
                <a:gd name="T105" fmla="*/ T104 w 631"/>
                <a:gd name="T106" fmla="+- 0 4231 4175"/>
                <a:gd name="T107" fmla="*/ 4231 h 626"/>
                <a:gd name="T108" fmla="+- 0 2075 1563"/>
                <a:gd name="T109" fmla="*/ T108 w 631"/>
                <a:gd name="T110" fmla="+- 0 4214 4175"/>
                <a:gd name="T111" fmla="*/ 4214 h 626"/>
                <a:gd name="T112" fmla="+- 0 2101 1563"/>
                <a:gd name="T113" fmla="*/ T112 w 631"/>
                <a:gd name="T114" fmla="+- 0 4242 4175"/>
                <a:gd name="T115" fmla="*/ 4242 h 626"/>
                <a:gd name="T116" fmla="+- 0 2097 1563"/>
                <a:gd name="T117" fmla="*/ T116 w 631"/>
                <a:gd name="T118" fmla="+- 0 4239 4175"/>
                <a:gd name="T119" fmla="*/ 4239 h 626"/>
                <a:gd name="T120" fmla="+- 0 2106 1563"/>
                <a:gd name="T121" fmla="*/ T120 w 631"/>
                <a:gd name="T122" fmla="+- 0 4196 4175"/>
                <a:gd name="T123" fmla="*/ 4196 h 626"/>
                <a:gd name="T124" fmla="+- 0 2088 1563"/>
                <a:gd name="T125" fmla="*/ T124 w 631"/>
                <a:gd name="T126" fmla="+- 0 4196 4175"/>
                <a:gd name="T127" fmla="*/ 4196 h 626"/>
                <a:gd name="T128" fmla="+- 0 2088 1563"/>
                <a:gd name="T129" fmla="*/ T128 w 631"/>
                <a:gd name="T130" fmla="+- 0 4240 4175"/>
                <a:gd name="T131" fmla="*/ 4240 h 626"/>
                <a:gd name="T132" fmla="+- 0 2095 1563"/>
                <a:gd name="T133" fmla="*/ T132 w 631"/>
                <a:gd name="T134" fmla="+- 0 4250 4175"/>
                <a:gd name="T135" fmla="*/ 4250 h 626"/>
                <a:gd name="T136" fmla="+- 0 2108 1563"/>
                <a:gd name="T137" fmla="*/ T136 w 631"/>
                <a:gd name="T138" fmla="+- 0 4250 4175"/>
                <a:gd name="T139" fmla="*/ 4250 h 626"/>
                <a:gd name="T140" fmla="+- 0 2158 1563"/>
                <a:gd name="T141" fmla="*/ T140 w 631"/>
                <a:gd name="T142" fmla="+- 0 4243 4175"/>
                <a:gd name="T143" fmla="*/ 4243 h 626"/>
                <a:gd name="T144" fmla="+- 0 2158 1563"/>
                <a:gd name="T145" fmla="*/ T144 w 631"/>
                <a:gd name="T146" fmla="+- 0 4208 4175"/>
                <a:gd name="T147" fmla="*/ 4208 h 626"/>
                <a:gd name="T148" fmla="+- 0 2153 1563"/>
                <a:gd name="T149" fmla="*/ T148 w 631"/>
                <a:gd name="T150" fmla="+- 0 4199 4175"/>
                <a:gd name="T151" fmla="*/ 4199 h 626"/>
                <a:gd name="T152" fmla="+- 0 2132 1563"/>
                <a:gd name="T153" fmla="*/ T152 w 631"/>
                <a:gd name="T154" fmla="+- 0 4195 4175"/>
                <a:gd name="T155" fmla="*/ 4195 h 626"/>
                <a:gd name="T156" fmla="+- 0 2115 1563"/>
                <a:gd name="T157" fmla="*/ T156 w 631"/>
                <a:gd name="T158" fmla="+- 0 4204 4175"/>
                <a:gd name="T159" fmla="*/ 4204 h 626"/>
                <a:gd name="T160" fmla="+- 0 2122 1563"/>
                <a:gd name="T161" fmla="*/ T160 w 631"/>
                <a:gd name="T162" fmla="+- 0 4209 4175"/>
                <a:gd name="T163" fmla="*/ 4209 h 626"/>
                <a:gd name="T164" fmla="+- 0 2140 1563"/>
                <a:gd name="T165" fmla="*/ T164 w 631"/>
                <a:gd name="T166" fmla="+- 0 4202 4175"/>
                <a:gd name="T167" fmla="*/ 4202 h 626"/>
                <a:gd name="T168" fmla="+- 0 2148 1563"/>
                <a:gd name="T169" fmla="*/ T168 w 631"/>
                <a:gd name="T170" fmla="+- 0 4209 4175"/>
                <a:gd name="T171" fmla="*/ 4209 h 626"/>
                <a:gd name="T172" fmla="+- 0 2148 1563"/>
                <a:gd name="T173" fmla="*/ T172 w 631"/>
                <a:gd name="T174" fmla="+- 0 4233 4175"/>
                <a:gd name="T175" fmla="*/ 4233 h 626"/>
                <a:gd name="T176" fmla="+- 0 2135 1563"/>
                <a:gd name="T177" fmla="*/ T176 w 631"/>
                <a:gd name="T178" fmla="+- 0 4244 4175"/>
                <a:gd name="T179" fmla="*/ 4244 h 626"/>
                <a:gd name="T180" fmla="+- 0 2121 1563"/>
                <a:gd name="T181" fmla="*/ T180 w 631"/>
                <a:gd name="T182" fmla="+- 0 4238 4175"/>
                <a:gd name="T183" fmla="*/ 4238 h 626"/>
                <a:gd name="T184" fmla="+- 0 2124 1563"/>
                <a:gd name="T185" fmla="*/ T184 w 631"/>
                <a:gd name="T186" fmla="+- 0 4229 4175"/>
                <a:gd name="T187" fmla="*/ 4229 h 626"/>
                <a:gd name="T188" fmla="+- 0 2145 1563"/>
                <a:gd name="T189" fmla="*/ T188 w 631"/>
                <a:gd name="T190" fmla="+- 0 4224 4175"/>
                <a:gd name="T191" fmla="*/ 4224 h 626"/>
                <a:gd name="T192" fmla="+- 0 2139 1563"/>
                <a:gd name="T193" fmla="*/ T192 w 631"/>
                <a:gd name="T194" fmla="+- 0 4218 4175"/>
                <a:gd name="T195" fmla="*/ 4218 h 626"/>
                <a:gd name="T196" fmla="+- 0 2119 1563"/>
                <a:gd name="T197" fmla="*/ T196 w 631"/>
                <a:gd name="T198" fmla="+- 0 4222 4175"/>
                <a:gd name="T199" fmla="*/ 4222 h 626"/>
                <a:gd name="T200" fmla="+- 0 2111 1563"/>
                <a:gd name="T201" fmla="*/ T200 w 631"/>
                <a:gd name="T202" fmla="+- 0 4232 4175"/>
                <a:gd name="T203" fmla="*/ 4232 h 626"/>
                <a:gd name="T204" fmla="+- 0 2123 1563"/>
                <a:gd name="T205" fmla="*/ T204 w 631"/>
                <a:gd name="T206" fmla="+- 0 4251 4175"/>
                <a:gd name="T207" fmla="*/ 4251 h 626"/>
                <a:gd name="T208" fmla="+- 0 2146 1563"/>
                <a:gd name="T209" fmla="*/ T208 w 631"/>
                <a:gd name="T210" fmla="+- 0 4246 4175"/>
                <a:gd name="T211" fmla="*/ 4246 h 626"/>
                <a:gd name="T212" fmla="+- 0 2150 1563"/>
                <a:gd name="T213" fmla="*/ T212 w 631"/>
                <a:gd name="T214" fmla="+- 0 4248 4175"/>
                <a:gd name="T215" fmla="*/ 4248 h 626"/>
                <a:gd name="T216" fmla="+- 0 2193 1563"/>
                <a:gd name="T217" fmla="*/ T216 w 631"/>
                <a:gd name="T218" fmla="+- 0 4250 4175"/>
                <a:gd name="T219" fmla="*/ 4250 h 626"/>
                <a:gd name="T220" fmla="+- 0 2185 1563"/>
                <a:gd name="T221" fmla="*/ T220 w 631"/>
                <a:gd name="T222" fmla="+- 0 4242 4175"/>
                <a:gd name="T223" fmla="*/ 4242 h 626"/>
                <a:gd name="T224" fmla="+- 0 2183 1563"/>
                <a:gd name="T225" fmla="*/ T224 w 631"/>
                <a:gd name="T226" fmla="+- 0 4237 4175"/>
                <a:gd name="T227" fmla="*/ 4237 h 626"/>
                <a:gd name="T228" fmla="+- 0 2183 1563"/>
                <a:gd name="T229" fmla="*/ T228 w 631"/>
                <a:gd name="T230" fmla="+- 0 4196 4175"/>
                <a:gd name="T231" fmla="*/ 4196 h 626"/>
                <a:gd name="T232" fmla="+- 0 2167 1563"/>
                <a:gd name="T233" fmla="*/ T232 w 631"/>
                <a:gd name="T234" fmla="+- 0 4196 4175"/>
                <a:gd name="T235" fmla="*/ 4196 h 626"/>
                <a:gd name="T236" fmla="+- 0 2174 1563"/>
                <a:gd name="T237" fmla="*/ T236 w 631"/>
                <a:gd name="T238" fmla="+- 0 4243 4175"/>
                <a:gd name="T239" fmla="*/ 4243 h 626"/>
                <a:gd name="T240" fmla="+- 0 2183 1563"/>
                <a:gd name="T241" fmla="*/ T240 w 631"/>
                <a:gd name="T242" fmla="+- 0 4251 4175"/>
                <a:gd name="T243" fmla="*/ 4251 h 6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631" h="626">
                  <a:moveTo>
                    <a:pt x="94" y="557"/>
                  </a:moveTo>
                  <a:lnTo>
                    <a:pt x="0" y="591"/>
                  </a:lnTo>
                  <a:lnTo>
                    <a:pt x="94" y="625"/>
                  </a:lnTo>
                  <a:lnTo>
                    <a:pt x="94" y="557"/>
                  </a:lnTo>
                  <a:close/>
                  <a:moveTo>
                    <a:pt x="407" y="75"/>
                  </a:moveTo>
                  <a:lnTo>
                    <a:pt x="398" y="52"/>
                  </a:lnTo>
                  <a:lnTo>
                    <a:pt x="394" y="44"/>
                  </a:lnTo>
                  <a:lnTo>
                    <a:pt x="384" y="19"/>
                  </a:lnTo>
                  <a:lnTo>
                    <a:pt x="384" y="44"/>
                  </a:lnTo>
                  <a:lnTo>
                    <a:pt x="359" y="44"/>
                  </a:lnTo>
                  <a:lnTo>
                    <a:pt x="367" y="22"/>
                  </a:lnTo>
                  <a:lnTo>
                    <a:pt x="369" y="18"/>
                  </a:lnTo>
                  <a:lnTo>
                    <a:pt x="370" y="13"/>
                  </a:lnTo>
                  <a:lnTo>
                    <a:pt x="371" y="8"/>
                  </a:lnTo>
                  <a:lnTo>
                    <a:pt x="372" y="12"/>
                  </a:lnTo>
                  <a:lnTo>
                    <a:pt x="374" y="18"/>
                  </a:lnTo>
                  <a:lnTo>
                    <a:pt x="384" y="44"/>
                  </a:lnTo>
                  <a:lnTo>
                    <a:pt x="384" y="19"/>
                  </a:lnTo>
                  <a:lnTo>
                    <a:pt x="380" y="8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37" y="75"/>
                  </a:lnTo>
                  <a:lnTo>
                    <a:pt x="348" y="75"/>
                  </a:lnTo>
                  <a:lnTo>
                    <a:pt x="356" y="52"/>
                  </a:lnTo>
                  <a:lnTo>
                    <a:pt x="387" y="52"/>
                  </a:lnTo>
                  <a:lnTo>
                    <a:pt x="396" y="75"/>
                  </a:lnTo>
                  <a:lnTo>
                    <a:pt x="407" y="75"/>
                  </a:lnTo>
                  <a:close/>
                  <a:moveTo>
                    <a:pt x="458" y="56"/>
                  </a:moveTo>
                  <a:lnTo>
                    <a:pt x="449" y="55"/>
                  </a:lnTo>
                  <a:lnTo>
                    <a:pt x="448" y="60"/>
                  </a:lnTo>
                  <a:lnTo>
                    <a:pt x="447" y="63"/>
                  </a:lnTo>
                  <a:lnTo>
                    <a:pt x="442" y="67"/>
                  </a:lnTo>
                  <a:lnTo>
                    <a:pt x="439" y="69"/>
                  </a:lnTo>
                  <a:lnTo>
                    <a:pt x="431" y="69"/>
                  </a:lnTo>
                  <a:lnTo>
                    <a:pt x="427" y="67"/>
                  </a:lnTo>
                  <a:lnTo>
                    <a:pt x="422" y="60"/>
                  </a:lnTo>
                  <a:lnTo>
                    <a:pt x="420" y="55"/>
                  </a:lnTo>
                  <a:lnTo>
                    <a:pt x="420" y="41"/>
                  </a:lnTo>
                  <a:lnTo>
                    <a:pt x="422" y="35"/>
                  </a:lnTo>
                  <a:lnTo>
                    <a:pt x="427" y="29"/>
                  </a:lnTo>
                  <a:lnTo>
                    <a:pt x="431" y="27"/>
                  </a:lnTo>
                  <a:lnTo>
                    <a:pt x="439" y="27"/>
                  </a:lnTo>
                  <a:lnTo>
                    <a:pt x="441" y="28"/>
                  </a:lnTo>
                  <a:lnTo>
                    <a:pt x="446" y="32"/>
                  </a:lnTo>
                  <a:lnTo>
                    <a:pt x="447" y="34"/>
                  </a:lnTo>
                  <a:lnTo>
                    <a:pt x="448" y="38"/>
                  </a:lnTo>
                  <a:lnTo>
                    <a:pt x="457" y="37"/>
                  </a:lnTo>
                  <a:lnTo>
                    <a:pt x="456" y="31"/>
                  </a:lnTo>
                  <a:lnTo>
                    <a:pt x="453" y="27"/>
                  </a:lnTo>
                  <a:lnTo>
                    <a:pt x="446" y="21"/>
                  </a:lnTo>
                  <a:lnTo>
                    <a:pt x="441" y="20"/>
                  </a:lnTo>
                  <a:lnTo>
                    <a:pt x="431" y="20"/>
                  </a:lnTo>
                  <a:lnTo>
                    <a:pt x="426" y="21"/>
                  </a:lnTo>
                  <a:lnTo>
                    <a:pt x="419" y="25"/>
                  </a:lnTo>
                  <a:lnTo>
                    <a:pt x="416" y="28"/>
                  </a:lnTo>
                  <a:lnTo>
                    <a:pt x="412" y="37"/>
                  </a:lnTo>
                  <a:lnTo>
                    <a:pt x="411" y="42"/>
                  </a:lnTo>
                  <a:lnTo>
                    <a:pt x="411" y="57"/>
                  </a:lnTo>
                  <a:lnTo>
                    <a:pt x="413" y="64"/>
                  </a:lnTo>
                  <a:lnTo>
                    <a:pt x="422" y="74"/>
                  </a:lnTo>
                  <a:lnTo>
                    <a:pt x="428" y="76"/>
                  </a:lnTo>
                  <a:lnTo>
                    <a:pt x="441" y="76"/>
                  </a:lnTo>
                  <a:lnTo>
                    <a:pt x="446" y="74"/>
                  </a:lnTo>
                  <a:lnTo>
                    <a:pt x="454" y="67"/>
                  </a:lnTo>
                  <a:lnTo>
                    <a:pt x="457" y="62"/>
                  </a:lnTo>
                  <a:lnTo>
                    <a:pt x="458" y="56"/>
                  </a:lnTo>
                  <a:close/>
                  <a:moveTo>
                    <a:pt x="512" y="39"/>
                  </a:moveTo>
                  <a:lnTo>
                    <a:pt x="510" y="32"/>
                  </a:lnTo>
                  <a:lnTo>
                    <a:pt x="506" y="27"/>
                  </a:lnTo>
                  <a:lnTo>
                    <a:pt x="503" y="24"/>
                  </a:lnTo>
                  <a:lnTo>
                    <a:pt x="503" y="43"/>
                  </a:lnTo>
                  <a:lnTo>
                    <a:pt x="472" y="43"/>
                  </a:lnTo>
                  <a:lnTo>
                    <a:pt x="473" y="38"/>
                  </a:lnTo>
                  <a:lnTo>
                    <a:pt x="474" y="34"/>
                  </a:lnTo>
                  <a:lnTo>
                    <a:pt x="480" y="29"/>
                  </a:lnTo>
                  <a:lnTo>
                    <a:pt x="484" y="27"/>
                  </a:lnTo>
                  <a:lnTo>
                    <a:pt x="492" y="27"/>
                  </a:lnTo>
                  <a:lnTo>
                    <a:pt x="496" y="29"/>
                  </a:lnTo>
                  <a:lnTo>
                    <a:pt x="501" y="35"/>
                  </a:lnTo>
                  <a:lnTo>
                    <a:pt x="502" y="38"/>
                  </a:lnTo>
                  <a:lnTo>
                    <a:pt x="502" y="39"/>
                  </a:lnTo>
                  <a:lnTo>
                    <a:pt x="503" y="43"/>
                  </a:lnTo>
                  <a:lnTo>
                    <a:pt x="503" y="24"/>
                  </a:lnTo>
                  <a:lnTo>
                    <a:pt x="501" y="22"/>
                  </a:lnTo>
                  <a:lnTo>
                    <a:pt x="495" y="20"/>
                  </a:lnTo>
                  <a:lnTo>
                    <a:pt x="480" y="20"/>
                  </a:lnTo>
                  <a:lnTo>
                    <a:pt x="474" y="22"/>
                  </a:lnTo>
                  <a:lnTo>
                    <a:pt x="465" y="32"/>
                  </a:lnTo>
                  <a:lnTo>
                    <a:pt x="463" y="39"/>
                  </a:lnTo>
                  <a:lnTo>
                    <a:pt x="463" y="57"/>
                  </a:lnTo>
                  <a:lnTo>
                    <a:pt x="465" y="64"/>
                  </a:lnTo>
                  <a:lnTo>
                    <a:pt x="474" y="74"/>
                  </a:lnTo>
                  <a:lnTo>
                    <a:pt x="480" y="76"/>
                  </a:lnTo>
                  <a:lnTo>
                    <a:pt x="495" y="76"/>
                  </a:lnTo>
                  <a:lnTo>
                    <a:pt x="500" y="75"/>
                  </a:lnTo>
                  <a:lnTo>
                    <a:pt x="508" y="69"/>
                  </a:lnTo>
                  <a:lnTo>
                    <a:pt x="508" y="68"/>
                  </a:lnTo>
                  <a:lnTo>
                    <a:pt x="510" y="64"/>
                  </a:lnTo>
                  <a:lnTo>
                    <a:pt x="512" y="59"/>
                  </a:lnTo>
                  <a:lnTo>
                    <a:pt x="503" y="57"/>
                  </a:lnTo>
                  <a:lnTo>
                    <a:pt x="501" y="61"/>
                  </a:lnTo>
                  <a:lnTo>
                    <a:pt x="499" y="64"/>
                  </a:lnTo>
                  <a:lnTo>
                    <a:pt x="495" y="68"/>
                  </a:lnTo>
                  <a:lnTo>
                    <a:pt x="492" y="69"/>
                  </a:lnTo>
                  <a:lnTo>
                    <a:pt x="484" y="69"/>
                  </a:lnTo>
                  <a:lnTo>
                    <a:pt x="480" y="67"/>
                  </a:lnTo>
                  <a:lnTo>
                    <a:pt x="474" y="61"/>
                  </a:lnTo>
                  <a:lnTo>
                    <a:pt x="472" y="56"/>
                  </a:lnTo>
                  <a:lnTo>
                    <a:pt x="472" y="50"/>
                  </a:lnTo>
                  <a:lnTo>
                    <a:pt x="512" y="50"/>
                  </a:lnTo>
                  <a:lnTo>
                    <a:pt x="512" y="43"/>
                  </a:lnTo>
                  <a:lnTo>
                    <a:pt x="512" y="39"/>
                  </a:lnTo>
                  <a:close/>
                  <a:moveTo>
                    <a:pt x="545" y="75"/>
                  </a:moveTo>
                  <a:lnTo>
                    <a:pt x="543" y="67"/>
                  </a:lnTo>
                  <a:lnTo>
                    <a:pt x="540" y="67"/>
                  </a:lnTo>
                  <a:lnTo>
                    <a:pt x="538" y="67"/>
                  </a:lnTo>
                  <a:lnTo>
                    <a:pt x="537" y="67"/>
                  </a:lnTo>
                  <a:lnTo>
                    <a:pt x="536" y="66"/>
                  </a:lnTo>
                  <a:lnTo>
                    <a:pt x="535" y="65"/>
                  </a:lnTo>
                  <a:lnTo>
                    <a:pt x="534" y="64"/>
                  </a:lnTo>
                  <a:lnTo>
                    <a:pt x="534" y="62"/>
                  </a:lnTo>
                  <a:lnTo>
                    <a:pt x="534" y="28"/>
                  </a:lnTo>
                  <a:lnTo>
                    <a:pt x="543" y="28"/>
                  </a:lnTo>
                  <a:lnTo>
                    <a:pt x="543" y="21"/>
                  </a:lnTo>
                  <a:lnTo>
                    <a:pt x="534" y="21"/>
                  </a:lnTo>
                  <a:lnTo>
                    <a:pt x="534" y="2"/>
                  </a:lnTo>
                  <a:lnTo>
                    <a:pt x="525" y="7"/>
                  </a:lnTo>
                  <a:lnTo>
                    <a:pt x="525" y="21"/>
                  </a:lnTo>
                  <a:lnTo>
                    <a:pt x="518" y="21"/>
                  </a:lnTo>
                  <a:lnTo>
                    <a:pt x="518" y="28"/>
                  </a:lnTo>
                  <a:lnTo>
                    <a:pt x="525" y="28"/>
                  </a:lnTo>
                  <a:lnTo>
                    <a:pt x="525" y="65"/>
                  </a:lnTo>
                  <a:lnTo>
                    <a:pt x="526" y="68"/>
                  </a:lnTo>
                  <a:lnTo>
                    <a:pt x="527" y="72"/>
                  </a:lnTo>
                  <a:lnTo>
                    <a:pt x="528" y="73"/>
                  </a:lnTo>
                  <a:lnTo>
                    <a:pt x="532" y="75"/>
                  </a:lnTo>
                  <a:lnTo>
                    <a:pt x="535" y="76"/>
                  </a:lnTo>
                  <a:lnTo>
                    <a:pt x="540" y="76"/>
                  </a:lnTo>
                  <a:lnTo>
                    <a:pt x="542" y="75"/>
                  </a:lnTo>
                  <a:lnTo>
                    <a:pt x="545" y="75"/>
                  </a:lnTo>
                  <a:close/>
                  <a:moveTo>
                    <a:pt x="598" y="75"/>
                  </a:moveTo>
                  <a:lnTo>
                    <a:pt x="596" y="73"/>
                  </a:lnTo>
                  <a:lnTo>
                    <a:pt x="596" y="71"/>
                  </a:lnTo>
                  <a:lnTo>
                    <a:pt x="595" y="68"/>
                  </a:lnTo>
                  <a:lnTo>
                    <a:pt x="595" y="66"/>
                  </a:lnTo>
                  <a:lnTo>
                    <a:pt x="595" y="63"/>
                  </a:lnTo>
                  <a:lnTo>
                    <a:pt x="595" y="48"/>
                  </a:lnTo>
                  <a:lnTo>
                    <a:pt x="595" y="33"/>
                  </a:lnTo>
                  <a:lnTo>
                    <a:pt x="594" y="29"/>
                  </a:lnTo>
                  <a:lnTo>
                    <a:pt x="593" y="27"/>
                  </a:lnTo>
                  <a:lnTo>
                    <a:pt x="590" y="24"/>
                  </a:lnTo>
                  <a:lnTo>
                    <a:pt x="588" y="22"/>
                  </a:lnTo>
                  <a:lnTo>
                    <a:pt x="582" y="20"/>
                  </a:lnTo>
                  <a:lnTo>
                    <a:pt x="578" y="20"/>
                  </a:lnTo>
                  <a:lnTo>
                    <a:pt x="569" y="20"/>
                  </a:lnTo>
                  <a:lnTo>
                    <a:pt x="565" y="20"/>
                  </a:lnTo>
                  <a:lnTo>
                    <a:pt x="558" y="23"/>
                  </a:lnTo>
                  <a:lnTo>
                    <a:pt x="555" y="25"/>
                  </a:lnTo>
                  <a:lnTo>
                    <a:pt x="552" y="29"/>
                  </a:lnTo>
                  <a:lnTo>
                    <a:pt x="550" y="32"/>
                  </a:lnTo>
                  <a:lnTo>
                    <a:pt x="549" y="36"/>
                  </a:lnTo>
                  <a:lnTo>
                    <a:pt x="558" y="37"/>
                  </a:lnTo>
                  <a:lnTo>
                    <a:pt x="559" y="34"/>
                  </a:lnTo>
                  <a:lnTo>
                    <a:pt x="561" y="31"/>
                  </a:lnTo>
                  <a:lnTo>
                    <a:pt x="565" y="28"/>
                  </a:lnTo>
                  <a:lnTo>
                    <a:pt x="568" y="27"/>
                  </a:lnTo>
                  <a:lnTo>
                    <a:pt x="577" y="27"/>
                  </a:lnTo>
                  <a:lnTo>
                    <a:pt x="581" y="28"/>
                  </a:lnTo>
                  <a:lnTo>
                    <a:pt x="583" y="30"/>
                  </a:lnTo>
                  <a:lnTo>
                    <a:pt x="585" y="32"/>
                  </a:lnTo>
                  <a:lnTo>
                    <a:pt x="585" y="34"/>
                  </a:lnTo>
                  <a:lnTo>
                    <a:pt x="585" y="41"/>
                  </a:lnTo>
                  <a:lnTo>
                    <a:pt x="585" y="48"/>
                  </a:lnTo>
                  <a:lnTo>
                    <a:pt x="585" y="56"/>
                  </a:lnTo>
                  <a:lnTo>
                    <a:pt x="585" y="58"/>
                  </a:lnTo>
                  <a:lnTo>
                    <a:pt x="583" y="63"/>
                  </a:lnTo>
                  <a:lnTo>
                    <a:pt x="581" y="65"/>
                  </a:lnTo>
                  <a:lnTo>
                    <a:pt x="575" y="68"/>
                  </a:lnTo>
                  <a:lnTo>
                    <a:pt x="572" y="69"/>
                  </a:lnTo>
                  <a:lnTo>
                    <a:pt x="565" y="69"/>
                  </a:lnTo>
                  <a:lnTo>
                    <a:pt x="562" y="68"/>
                  </a:lnTo>
                  <a:lnTo>
                    <a:pt x="559" y="65"/>
                  </a:lnTo>
                  <a:lnTo>
                    <a:pt x="558" y="63"/>
                  </a:lnTo>
                  <a:lnTo>
                    <a:pt x="558" y="58"/>
                  </a:lnTo>
                  <a:lnTo>
                    <a:pt x="558" y="57"/>
                  </a:lnTo>
                  <a:lnTo>
                    <a:pt x="560" y="55"/>
                  </a:lnTo>
                  <a:lnTo>
                    <a:pt x="561" y="54"/>
                  </a:lnTo>
                  <a:lnTo>
                    <a:pt x="564" y="52"/>
                  </a:lnTo>
                  <a:lnTo>
                    <a:pt x="567" y="52"/>
                  </a:lnTo>
                  <a:lnTo>
                    <a:pt x="577" y="50"/>
                  </a:lnTo>
                  <a:lnTo>
                    <a:pt x="582" y="49"/>
                  </a:lnTo>
                  <a:lnTo>
                    <a:pt x="585" y="48"/>
                  </a:lnTo>
                  <a:lnTo>
                    <a:pt x="585" y="41"/>
                  </a:lnTo>
                  <a:lnTo>
                    <a:pt x="582" y="42"/>
                  </a:lnTo>
                  <a:lnTo>
                    <a:pt x="576" y="43"/>
                  </a:lnTo>
                  <a:lnTo>
                    <a:pt x="565" y="44"/>
                  </a:lnTo>
                  <a:lnTo>
                    <a:pt x="563" y="45"/>
                  </a:lnTo>
                  <a:lnTo>
                    <a:pt x="559" y="46"/>
                  </a:lnTo>
                  <a:lnTo>
                    <a:pt x="556" y="47"/>
                  </a:lnTo>
                  <a:lnTo>
                    <a:pt x="552" y="49"/>
                  </a:lnTo>
                  <a:lnTo>
                    <a:pt x="551" y="51"/>
                  </a:lnTo>
                  <a:lnTo>
                    <a:pt x="548" y="56"/>
                  </a:lnTo>
                  <a:lnTo>
                    <a:pt x="548" y="57"/>
                  </a:lnTo>
                  <a:lnTo>
                    <a:pt x="548" y="65"/>
                  </a:lnTo>
                  <a:lnTo>
                    <a:pt x="549" y="69"/>
                  </a:lnTo>
                  <a:lnTo>
                    <a:pt x="556" y="75"/>
                  </a:lnTo>
                  <a:lnTo>
                    <a:pt x="560" y="76"/>
                  </a:lnTo>
                  <a:lnTo>
                    <a:pt x="570" y="76"/>
                  </a:lnTo>
                  <a:lnTo>
                    <a:pt x="573" y="76"/>
                  </a:lnTo>
                  <a:lnTo>
                    <a:pt x="580" y="73"/>
                  </a:lnTo>
                  <a:lnTo>
                    <a:pt x="583" y="71"/>
                  </a:lnTo>
                  <a:lnTo>
                    <a:pt x="585" y="69"/>
                  </a:lnTo>
                  <a:lnTo>
                    <a:pt x="586" y="68"/>
                  </a:lnTo>
                  <a:lnTo>
                    <a:pt x="586" y="71"/>
                  </a:lnTo>
                  <a:lnTo>
                    <a:pt x="587" y="73"/>
                  </a:lnTo>
                  <a:lnTo>
                    <a:pt x="588" y="75"/>
                  </a:lnTo>
                  <a:lnTo>
                    <a:pt x="598" y="75"/>
                  </a:lnTo>
                  <a:close/>
                  <a:moveTo>
                    <a:pt x="630" y="75"/>
                  </a:moveTo>
                  <a:lnTo>
                    <a:pt x="629" y="67"/>
                  </a:lnTo>
                  <a:lnTo>
                    <a:pt x="626" y="67"/>
                  </a:lnTo>
                  <a:lnTo>
                    <a:pt x="623" y="67"/>
                  </a:lnTo>
                  <a:lnTo>
                    <a:pt x="622" y="67"/>
                  </a:lnTo>
                  <a:lnTo>
                    <a:pt x="621" y="66"/>
                  </a:lnTo>
                  <a:lnTo>
                    <a:pt x="620" y="65"/>
                  </a:lnTo>
                  <a:lnTo>
                    <a:pt x="620" y="64"/>
                  </a:lnTo>
                  <a:lnTo>
                    <a:pt x="620" y="62"/>
                  </a:lnTo>
                  <a:lnTo>
                    <a:pt x="620" y="28"/>
                  </a:lnTo>
                  <a:lnTo>
                    <a:pt x="629" y="28"/>
                  </a:lnTo>
                  <a:lnTo>
                    <a:pt x="629" y="21"/>
                  </a:lnTo>
                  <a:lnTo>
                    <a:pt x="620" y="21"/>
                  </a:lnTo>
                  <a:lnTo>
                    <a:pt x="620" y="2"/>
                  </a:lnTo>
                  <a:lnTo>
                    <a:pt x="611" y="7"/>
                  </a:lnTo>
                  <a:lnTo>
                    <a:pt x="611" y="21"/>
                  </a:lnTo>
                  <a:lnTo>
                    <a:pt x="604" y="21"/>
                  </a:lnTo>
                  <a:lnTo>
                    <a:pt x="604" y="28"/>
                  </a:lnTo>
                  <a:lnTo>
                    <a:pt x="611" y="28"/>
                  </a:lnTo>
                  <a:lnTo>
                    <a:pt x="611" y="65"/>
                  </a:lnTo>
                  <a:lnTo>
                    <a:pt x="611" y="68"/>
                  </a:lnTo>
                  <a:lnTo>
                    <a:pt x="612" y="72"/>
                  </a:lnTo>
                  <a:lnTo>
                    <a:pt x="614" y="73"/>
                  </a:lnTo>
                  <a:lnTo>
                    <a:pt x="617" y="75"/>
                  </a:lnTo>
                  <a:lnTo>
                    <a:pt x="620" y="76"/>
                  </a:lnTo>
                  <a:lnTo>
                    <a:pt x="625" y="76"/>
                  </a:lnTo>
                  <a:lnTo>
                    <a:pt x="628" y="75"/>
                  </a:lnTo>
                  <a:lnTo>
                    <a:pt x="630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71" name="docshape33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4363"/>
              <a:ext cx="333" cy="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70" name="docshape33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" y="2137"/>
              <a:ext cx="764" cy="2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95" name="docshape340"/>
            <p:cNvSpPr>
              <a:spLocks/>
            </p:cNvSpPr>
            <p:nvPr/>
          </p:nvSpPr>
          <p:spPr bwMode="auto">
            <a:xfrm>
              <a:off x="608" y="297"/>
              <a:ext cx="1588" cy="4682"/>
            </a:xfrm>
            <a:custGeom>
              <a:avLst/>
              <a:gdLst>
                <a:gd name="T0" fmla="+- 0 635 609"/>
                <a:gd name="T1" fmla="*/ T0 w 1588"/>
                <a:gd name="T2" fmla="+- 0 343 297"/>
                <a:gd name="T3" fmla="*/ 343 h 4682"/>
                <a:gd name="T4" fmla="+- 0 634 609"/>
                <a:gd name="T5" fmla="*/ T4 w 1588"/>
                <a:gd name="T6" fmla="+- 0 328 297"/>
                <a:gd name="T7" fmla="*/ 328 h 4682"/>
                <a:gd name="T8" fmla="+- 0 667 609"/>
                <a:gd name="T9" fmla="*/ T8 w 1588"/>
                <a:gd name="T10" fmla="+- 0 331 297"/>
                <a:gd name="T11" fmla="*/ 331 h 4682"/>
                <a:gd name="T12" fmla="+- 0 617 609"/>
                <a:gd name="T13" fmla="*/ T12 w 1588"/>
                <a:gd name="T14" fmla="+- 0 322 297"/>
                <a:gd name="T15" fmla="*/ 322 h 4682"/>
                <a:gd name="T16" fmla="+- 0 646 609"/>
                <a:gd name="T17" fmla="*/ T16 w 1588"/>
                <a:gd name="T18" fmla="+- 0 361 297"/>
                <a:gd name="T19" fmla="*/ 361 h 4682"/>
                <a:gd name="T20" fmla="+- 0 648 609"/>
                <a:gd name="T21" fmla="*/ T20 w 1588"/>
                <a:gd name="T22" fmla="+- 0 379 297"/>
                <a:gd name="T23" fmla="*/ 379 h 4682"/>
                <a:gd name="T24" fmla="+- 0 609 609"/>
                <a:gd name="T25" fmla="*/ T24 w 1588"/>
                <a:gd name="T26" fmla="+- 0 367 297"/>
                <a:gd name="T27" fmla="*/ 367 h 4682"/>
                <a:gd name="T28" fmla="+- 0 660 609"/>
                <a:gd name="T29" fmla="*/ T28 w 1588"/>
                <a:gd name="T30" fmla="+- 0 388 297"/>
                <a:gd name="T31" fmla="*/ 388 h 4682"/>
                <a:gd name="T32" fmla="+- 0 718 609"/>
                <a:gd name="T33" fmla="*/ T32 w 1588"/>
                <a:gd name="T34" fmla="+- 0 297 297"/>
                <a:gd name="T35" fmla="*/ 297 h 4682"/>
                <a:gd name="T36" fmla="+- 0 749 609"/>
                <a:gd name="T37" fmla="*/ T36 w 1588"/>
                <a:gd name="T38" fmla="+- 0 391 297"/>
                <a:gd name="T39" fmla="*/ 391 h 4682"/>
                <a:gd name="T40" fmla="+- 0 711 609"/>
                <a:gd name="T41" fmla="*/ T40 w 1588"/>
                <a:gd name="T42" fmla="+- 0 334 297"/>
                <a:gd name="T43" fmla="*/ 334 h 4682"/>
                <a:gd name="T44" fmla="+- 0 697 609"/>
                <a:gd name="T45" fmla="*/ T44 w 1588"/>
                <a:gd name="T46" fmla="+- 0 374 297"/>
                <a:gd name="T47" fmla="*/ 374 h 4682"/>
                <a:gd name="T48" fmla="+- 0 772 609"/>
                <a:gd name="T49" fmla="*/ T48 w 1588"/>
                <a:gd name="T50" fmla="+- 0 316 297"/>
                <a:gd name="T51" fmla="*/ 316 h 4682"/>
                <a:gd name="T52" fmla="+- 0 817 609"/>
                <a:gd name="T53" fmla="*/ T52 w 1588"/>
                <a:gd name="T54" fmla="+- 0 316 297"/>
                <a:gd name="T55" fmla="*/ 316 h 4682"/>
                <a:gd name="T56" fmla="+- 0 879 609"/>
                <a:gd name="T57" fmla="*/ T56 w 1588"/>
                <a:gd name="T58" fmla="+- 0 376 297"/>
                <a:gd name="T59" fmla="*/ 376 h 4682"/>
                <a:gd name="T60" fmla="+- 0 845 609"/>
                <a:gd name="T61" fmla="*/ T60 w 1588"/>
                <a:gd name="T62" fmla="+- 0 345 297"/>
                <a:gd name="T63" fmla="*/ 345 h 4682"/>
                <a:gd name="T64" fmla="+- 0 883 609"/>
                <a:gd name="T65" fmla="*/ T64 w 1588"/>
                <a:gd name="T66" fmla="+- 0 336 297"/>
                <a:gd name="T67" fmla="*/ 336 h 4682"/>
                <a:gd name="T68" fmla="+- 0 860 609"/>
                <a:gd name="T69" fmla="*/ T68 w 1588"/>
                <a:gd name="T70" fmla="+- 0 315 297"/>
                <a:gd name="T71" fmla="*/ 315 h 4682"/>
                <a:gd name="T72" fmla="+- 0 831 609"/>
                <a:gd name="T73" fmla="*/ T72 w 1588"/>
                <a:gd name="T74" fmla="+- 0 367 297"/>
                <a:gd name="T75" fmla="*/ 367 h 4682"/>
                <a:gd name="T76" fmla="+- 0 892 609"/>
                <a:gd name="T77" fmla="*/ T76 w 1588"/>
                <a:gd name="T78" fmla="+- 0 386 297"/>
                <a:gd name="T79" fmla="*/ 386 h 4682"/>
                <a:gd name="T80" fmla="+- 0 966 609"/>
                <a:gd name="T81" fmla="*/ T80 w 1588"/>
                <a:gd name="T82" fmla="+- 0 358 297"/>
                <a:gd name="T83" fmla="*/ 358 h 4682"/>
                <a:gd name="T84" fmla="+- 0 913 609"/>
                <a:gd name="T85" fmla="*/ T84 w 1588"/>
                <a:gd name="T86" fmla="+- 0 391 297"/>
                <a:gd name="T87" fmla="*/ 391 h 4682"/>
                <a:gd name="T88" fmla="+- 0 1440 609"/>
                <a:gd name="T89" fmla="*/ T88 w 1588"/>
                <a:gd name="T90" fmla="+- 0 4915 297"/>
                <a:gd name="T91" fmla="*/ 4915 h 4682"/>
                <a:gd name="T92" fmla="+- 0 1429 609"/>
                <a:gd name="T93" fmla="*/ T92 w 1588"/>
                <a:gd name="T94" fmla="+- 0 4960 297"/>
                <a:gd name="T95" fmla="*/ 4960 h 4682"/>
                <a:gd name="T96" fmla="+- 0 1416 609"/>
                <a:gd name="T97" fmla="*/ T96 w 1588"/>
                <a:gd name="T98" fmla="+- 0 4916 297"/>
                <a:gd name="T99" fmla="*/ 4916 h 4682"/>
                <a:gd name="T100" fmla="+- 0 1432 609"/>
                <a:gd name="T101" fmla="*/ T100 w 1588"/>
                <a:gd name="T102" fmla="+- 0 4935 297"/>
                <a:gd name="T103" fmla="*/ 4935 h 4682"/>
                <a:gd name="T104" fmla="+- 0 1421 609"/>
                <a:gd name="T105" fmla="*/ T104 w 1588"/>
                <a:gd name="T106" fmla="+- 0 4978 297"/>
                <a:gd name="T107" fmla="*/ 4978 h 4682"/>
                <a:gd name="T108" fmla="+- 0 1445 609"/>
                <a:gd name="T109" fmla="*/ T108 w 1588"/>
                <a:gd name="T110" fmla="+- 0 4953 297"/>
                <a:gd name="T111" fmla="*/ 4953 h 4682"/>
                <a:gd name="T112" fmla="+- 0 1469 609"/>
                <a:gd name="T113" fmla="*/ T112 w 1588"/>
                <a:gd name="T114" fmla="+- 0 4904 297"/>
                <a:gd name="T115" fmla="*/ 4904 h 4682"/>
                <a:gd name="T116" fmla="+- 0 1497 609"/>
                <a:gd name="T117" fmla="*/ T116 w 1588"/>
                <a:gd name="T118" fmla="+- 0 4949 297"/>
                <a:gd name="T119" fmla="*/ 4949 h 4682"/>
                <a:gd name="T120" fmla="+- 0 1488 609"/>
                <a:gd name="T121" fmla="*/ T120 w 1588"/>
                <a:gd name="T122" fmla="+- 0 4978 297"/>
                <a:gd name="T123" fmla="*/ 4978 h 4682"/>
                <a:gd name="T124" fmla="+- 0 1558 609"/>
                <a:gd name="T125" fmla="*/ T124 w 1588"/>
                <a:gd name="T126" fmla="+- 0 4904 297"/>
                <a:gd name="T127" fmla="*/ 4904 h 4682"/>
                <a:gd name="T128" fmla="+- 0 1598 609"/>
                <a:gd name="T129" fmla="*/ T128 w 1588"/>
                <a:gd name="T130" fmla="+- 0 4978 297"/>
                <a:gd name="T131" fmla="*/ 4978 h 4682"/>
                <a:gd name="T132" fmla="+- 0 1622 609"/>
                <a:gd name="T133" fmla="*/ T132 w 1588"/>
                <a:gd name="T134" fmla="+- 0 4904 297"/>
                <a:gd name="T135" fmla="*/ 4904 h 4682"/>
                <a:gd name="T136" fmla="+- 0 1735 609"/>
                <a:gd name="T137" fmla="*/ T136 w 1588"/>
                <a:gd name="T138" fmla="+- 0 4978 297"/>
                <a:gd name="T139" fmla="*/ 4978 h 4682"/>
                <a:gd name="T140" fmla="+- 0 1702 609"/>
                <a:gd name="T141" fmla="*/ T140 w 1588"/>
                <a:gd name="T142" fmla="+- 0 4921 297"/>
                <a:gd name="T143" fmla="*/ 4921 h 4682"/>
                <a:gd name="T144" fmla="+- 0 1690 609"/>
                <a:gd name="T145" fmla="*/ T144 w 1588"/>
                <a:gd name="T146" fmla="+- 0 4961 297"/>
                <a:gd name="T147" fmla="*/ 4961 h 4682"/>
                <a:gd name="T148" fmla="+- 0 1754 609"/>
                <a:gd name="T149" fmla="*/ T148 w 1588"/>
                <a:gd name="T150" fmla="+- 0 4904 297"/>
                <a:gd name="T151" fmla="*/ 4904 h 4682"/>
                <a:gd name="T152" fmla="+- 0 1792 609"/>
                <a:gd name="T153" fmla="*/ T152 w 1588"/>
                <a:gd name="T154" fmla="+- 0 4904 297"/>
                <a:gd name="T155" fmla="*/ 4904 h 4682"/>
                <a:gd name="T156" fmla="+- 0 1832 609"/>
                <a:gd name="T157" fmla="*/ T156 w 1588"/>
                <a:gd name="T158" fmla="+- 0 4916 297"/>
                <a:gd name="T159" fmla="*/ 4916 h 4682"/>
                <a:gd name="T160" fmla="+- 0 1927 609"/>
                <a:gd name="T161" fmla="*/ T160 w 1588"/>
                <a:gd name="T162" fmla="+- 0 4806 297"/>
                <a:gd name="T163" fmla="*/ 4806 h 4682"/>
                <a:gd name="T164" fmla="+- 0 2000 609"/>
                <a:gd name="T165" fmla="*/ T164 w 1588"/>
                <a:gd name="T166" fmla="+- 0 4758 297"/>
                <a:gd name="T167" fmla="*/ 4758 h 4682"/>
                <a:gd name="T168" fmla="+- 0 1986 609"/>
                <a:gd name="T169" fmla="*/ T168 w 1588"/>
                <a:gd name="T170" fmla="+- 0 4799 297"/>
                <a:gd name="T171" fmla="*/ 4799 h 4682"/>
                <a:gd name="T172" fmla="+- 0 1973 609"/>
                <a:gd name="T173" fmla="*/ T172 w 1588"/>
                <a:gd name="T174" fmla="+- 0 4760 297"/>
                <a:gd name="T175" fmla="*/ 4760 h 4682"/>
                <a:gd name="T176" fmla="+- 0 1995 609"/>
                <a:gd name="T177" fmla="*/ T176 w 1588"/>
                <a:gd name="T178" fmla="+- 0 4753 297"/>
                <a:gd name="T179" fmla="*/ 4753 h 4682"/>
                <a:gd name="T180" fmla="+- 0 1958 609"/>
                <a:gd name="T181" fmla="*/ T180 w 1588"/>
                <a:gd name="T182" fmla="+- 0 4795 297"/>
                <a:gd name="T183" fmla="*/ 4795 h 4682"/>
                <a:gd name="T184" fmla="+- 0 2001 609"/>
                <a:gd name="T185" fmla="*/ T184 w 1588"/>
                <a:gd name="T186" fmla="+- 0 4798 297"/>
                <a:gd name="T187" fmla="*/ 4798 h 4682"/>
                <a:gd name="T188" fmla="+- 0 2049 609"/>
                <a:gd name="T189" fmla="*/ T188 w 1588"/>
                <a:gd name="T190" fmla="+- 0 4751 297"/>
                <a:gd name="T191" fmla="*/ 4751 h 4682"/>
                <a:gd name="T192" fmla="+- 0 2022 609"/>
                <a:gd name="T193" fmla="*/ T192 w 1588"/>
                <a:gd name="T194" fmla="+- 0 4806 297"/>
                <a:gd name="T195" fmla="*/ 4806 h 4682"/>
                <a:gd name="T196" fmla="+- 0 2078 609"/>
                <a:gd name="T197" fmla="*/ T196 w 1588"/>
                <a:gd name="T198" fmla="+- 0 4806 297"/>
                <a:gd name="T199" fmla="*/ 4806 h 4682"/>
                <a:gd name="T200" fmla="+- 0 2136 609"/>
                <a:gd name="T201" fmla="*/ T200 w 1588"/>
                <a:gd name="T202" fmla="+- 0 4768 297"/>
                <a:gd name="T203" fmla="*/ 4768 h 4682"/>
                <a:gd name="T204" fmla="+- 0 2121 609"/>
                <a:gd name="T205" fmla="*/ T204 w 1588"/>
                <a:gd name="T206" fmla="+- 0 4750 297"/>
                <a:gd name="T207" fmla="*/ 4750 h 4682"/>
                <a:gd name="T208" fmla="+- 0 2101 609"/>
                <a:gd name="T209" fmla="*/ T208 w 1588"/>
                <a:gd name="T210" fmla="+- 0 4806 297"/>
                <a:gd name="T211" fmla="*/ 4806 h 4682"/>
                <a:gd name="T212" fmla="+- 0 2124 609"/>
                <a:gd name="T213" fmla="*/ T212 w 1588"/>
                <a:gd name="T214" fmla="+- 0 4761 297"/>
                <a:gd name="T215" fmla="*/ 4761 h 4682"/>
                <a:gd name="T216" fmla="+- 0 2197 609"/>
                <a:gd name="T217" fmla="*/ T216 w 1588"/>
                <a:gd name="T218" fmla="+- 0 4769 297"/>
                <a:gd name="T219" fmla="*/ 4769 h 4682"/>
                <a:gd name="T220" fmla="+- 0 2159 609"/>
                <a:gd name="T221" fmla="*/ T220 w 1588"/>
                <a:gd name="T222" fmla="+- 0 4765 297"/>
                <a:gd name="T223" fmla="*/ 4765 h 4682"/>
                <a:gd name="T224" fmla="+- 0 2187 609"/>
                <a:gd name="T225" fmla="*/ T224 w 1588"/>
                <a:gd name="T226" fmla="+- 0 4770 297"/>
                <a:gd name="T227" fmla="*/ 4770 h 4682"/>
                <a:gd name="T228" fmla="+- 0 2149 609"/>
                <a:gd name="T229" fmla="*/ T228 w 1588"/>
                <a:gd name="T230" fmla="+- 0 4763 297"/>
                <a:gd name="T231" fmla="*/ 4763 h 4682"/>
                <a:gd name="T232" fmla="+- 0 2184 609"/>
                <a:gd name="T233" fmla="*/ T232 w 1588"/>
                <a:gd name="T234" fmla="+- 0 4805 297"/>
                <a:gd name="T235" fmla="*/ 4805 h 4682"/>
                <a:gd name="T236" fmla="+- 0 2184 609"/>
                <a:gd name="T237" fmla="*/ T236 w 1588"/>
                <a:gd name="T238" fmla="+- 0 4795 297"/>
                <a:gd name="T239" fmla="*/ 4795 h 4682"/>
                <a:gd name="T240" fmla="+- 0 2157 609"/>
                <a:gd name="T241" fmla="*/ T240 w 1588"/>
                <a:gd name="T242" fmla="+- 0 4781 297"/>
                <a:gd name="T243" fmla="*/ 4781 h 46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1588" h="4682">
                  <a:moveTo>
                    <a:pt x="60" y="67"/>
                  </a:moveTo>
                  <a:lnTo>
                    <a:pt x="59" y="64"/>
                  </a:lnTo>
                  <a:lnTo>
                    <a:pt x="55" y="57"/>
                  </a:lnTo>
                  <a:lnTo>
                    <a:pt x="53" y="55"/>
                  </a:lnTo>
                  <a:lnTo>
                    <a:pt x="46" y="51"/>
                  </a:lnTo>
                  <a:lnTo>
                    <a:pt x="40" y="49"/>
                  </a:lnTo>
                  <a:lnTo>
                    <a:pt x="26" y="46"/>
                  </a:lnTo>
                  <a:lnTo>
                    <a:pt x="21" y="44"/>
                  </a:lnTo>
                  <a:lnTo>
                    <a:pt x="18" y="41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8" y="34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34" y="31"/>
                  </a:lnTo>
                  <a:lnTo>
                    <a:pt x="37" y="31"/>
                  </a:lnTo>
                  <a:lnTo>
                    <a:pt x="41" y="35"/>
                  </a:lnTo>
                  <a:lnTo>
                    <a:pt x="43" y="37"/>
                  </a:lnTo>
                  <a:lnTo>
                    <a:pt x="43" y="41"/>
                  </a:lnTo>
                  <a:lnTo>
                    <a:pt x="58" y="41"/>
                  </a:lnTo>
                  <a:lnTo>
                    <a:pt x="58" y="34"/>
                  </a:lnTo>
                  <a:lnTo>
                    <a:pt x="56" y="28"/>
                  </a:lnTo>
                  <a:lnTo>
                    <a:pt x="46" y="20"/>
                  </a:lnTo>
                  <a:lnTo>
                    <a:pt x="39" y="18"/>
                  </a:lnTo>
                  <a:lnTo>
                    <a:pt x="24" y="18"/>
                  </a:lnTo>
                  <a:lnTo>
                    <a:pt x="19" y="19"/>
                  </a:lnTo>
                  <a:lnTo>
                    <a:pt x="11" y="22"/>
                  </a:lnTo>
                  <a:lnTo>
                    <a:pt x="8" y="25"/>
                  </a:lnTo>
                  <a:lnTo>
                    <a:pt x="4" y="32"/>
                  </a:lnTo>
                  <a:lnTo>
                    <a:pt x="3" y="35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13" y="57"/>
                  </a:lnTo>
                  <a:lnTo>
                    <a:pt x="18" y="59"/>
                  </a:lnTo>
                  <a:lnTo>
                    <a:pt x="37" y="64"/>
                  </a:lnTo>
                  <a:lnTo>
                    <a:pt x="41" y="65"/>
                  </a:lnTo>
                  <a:lnTo>
                    <a:pt x="43" y="67"/>
                  </a:lnTo>
                  <a:lnTo>
                    <a:pt x="45" y="69"/>
                  </a:lnTo>
                  <a:lnTo>
                    <a:pt x="45" y="70"/>
                  </a:lnTo>
                  <a:lnTo>
                    <a:pt x="45" y="75"/>
                  </a:lnTo>
                  <a:lnTo>
                    <a:pt x="44" y="77"/>
                  </a:lnTo>
                  <a:lnTo>
                    <a:pt x="39" y="82"/>
                  </a:lnTo>
                  <a:lnTo>
                    <a:pt x="36" y="83"/>
                  </a:lnTo>
                  <a:lnTo>
                    <a:pt x="26" y="83"/>
                  </a:lnTo>
                  <a:lnTo>
                    <a:pt x="23" y="81"/>
                  </a:lnTo>
                  <a:lnTo>
                    <a:pt x="17" y="77"/>
                  </a:lnTo>
                  <a:lnTo>
                    <a:pt x="15" y="73"/>
                  </a:lnTo>
                  <a:lnTo>
                    <a:pt x="14" y="68"/>
                  </a:lnTo>
                  <a:lnTo>
                    <a:pt x="0" y="70"/>
                  </a:lnTo>
                  <a:lnTo>
                    <a:pt x="1" y="78"/>
                  </a:lnTo>
                  <a:lnTo>
                    <a:pt x="4" y="84"/>
                  </a:lnTo>
                  <a:lnTo>
                    <a:pt x="14" y="93"/>
                  </a:lnTo>
                  <a:lnTo>
                    <a:pt x="21" y="95"/>
                  </a:lnTo>
                  <a:lnTo>
                    <a:pt x="37" y="95"/>
                  </a:lnTo>
                  <a:lnTo>
                    <a:pt x="42" y="94"/>
                  </a:lnTo>
                  <a:lnTo>
                    <a:pt x="51" y="91"/>
                  </a:lnTo>
                  <a:lnTo>
                    <a:pt x="54" y="88"/>
                  </a:lnTo>
                  <a:lnTo>
                    <a:pt x="59" y="80"/>
                  </a:lnTo>
                  <a:lnTo>
                    <a:pt x="60" y="76"/>
                  </a:lnTo>
                  <a:lnTo>
                    <a:pt x="60" y="67"/>
                  </a:lnTo>
                  <a:close/>
                  <a:moveTo>
                    <a:pt x="120" y="15"/>
                  </a:moveTo>
                  <a:lnTo>
                    <a:pt x="114" y="7"/>
                  </a:lnTo>
                  <a:lnTo>
                    <a:pt x="109" y="0"/>
                  </a:lnTo>
                  <a:lnTo>
                    <a:pt x="96" y="0"/>
                  </a:lnTo>
                  <a:lnTo>
                    <a:pt x="85" y="15"/>
                  </a:lnTo>
                  <a:lnTo>
                    <a:pt x="97" y="15"/>
                  </a:lnTo>
                  <a:lnTo>
                    <a:pt x="102" y="7"/>
                  </a:lnTo>
                  <a:lnTo>
                    <a:pt x="108" y="15"/>
                  </a:lnTo>
                  <a:lnTo>
                    <a:pt x="120" y="15"/>
                  </a:lnTo>
                  <a:close/>
                  <a:moveTo>
                    <a:pt x="140" y="94"/>
                  </a:moveTo>
                  <a:lnTo>
                    <a:pt x="134" y="77"/>
                  </a:lnTo>
                  <a:lnTo>
                    <a:pt x="128" y="64"/>
                  </a:lnTo>
                  <a:lnTo>
                    <a:pt x="117" y="37"/>
                  </a:lnTo>
                  <a:lnTo>
                    <a:pt x="113" y="25"/>
                  </a:lnTo>
                  <a:lnTo>
                    <a:pt x="113" y="64"/>
                  </a:lnTo>
                  <a:lnTo>
                    <a:pt x="92" y="64"/>
                  </a:lnTo>
                  <a:lnTo>
                    <a:pt x="102" y="37"/>
                  </a:lnTo>
                  <a:lnTo>
                    <a:pt x="113" y="64"/>
                  </a:lnTo>
                  <a:lnTo>
                    <a:pt x="113" y="25"/>
                  </a:lnTo>
                  <a:lnTo>
                    <a:pt x="110" y="19"/>
                  </a:lnTo>
                  <a:lnTo>
                    <a:pt x="95" y="19"/>
                  </a:lnTo>
                  <a:lnTo>
                    <a:pt x="66" y="94"/>
                  </a:lnTo>
                  <a:lnTo>
                    <a:pt x="81" y="94"/>
                  </a:lnTo>
                  <a:lnTo>
                    <a:pt x="88" y="77"/>
                  </a:lnTo>
                  <a:lnTo>
                    <a:pt x="117" y="77"/>
                  </a:lnTo>
                  <a:lnTo>
                    <a:pt x="124" y="94"/>
                  </a:lnTo>
                  <a:lnTo>
                    <a:pt x="140" y="94"/>
                  </a:lnTo>
                  <a:close/>
                  <a:moveTo>
                    <a:pt x="208" y="19"/>
                  </a:moveTo>
                  <a:lnTo>
                    <a:pt x="194" y="19"/>
                  </a:lnTo>
                  <a:lnTo>
                    <a:pt x="194" y="69"/>
                  </a:lnTo>
                  <a:lnTo>
                    <a:pt x="163" y="19"/>
                  </a:lnTo>
                  <a:lnTo>
                    <a:pt x="148" y="19"/>
                  </a:lnTo>
                  <a:lnTo>
                    <a:pt x="148" y="94"/>
                  </a:lnTo>
                  <a:lnTo>
                    <a:pt x="162" y="94"/>
                  </a:lnTo>
                  <a:lnTo>
                    <a:pt x="162" y="45"/>
                  </a:lnTo>
                  <a:lnTo>
                    <a:pt x="192" y="94"/>
                  </a:lnTo>
                  <a:lnTo>
                    <a:pt x="208" y="94"/>
                  </a:lnTo>
                  <a:lnTo>
                    <a:pt x="208" y="19"/>
                  </a:lnTo>
                  <a:close/>
                  <a:moveTo>
                    <a:pt x="291" y="54"/>
                  </a:moveTo>
                  <a:lnTo>
                    <a:pt x="258" y="54"/>
                  </a:lnTo>
                  <a:lnTo>
                    <a:pt x="258" y="67"/>
                  </a:lnTo>
                  <a:lnTo>
                    <a:pt x="275" y="67"/>
                  </a:lnTo>
                  <a:lnTo>
                    <a:pt x="275" y="76"/>
                  </a:lnTo>
                  <a:lnTo>
                    <a:pt x="273" y="78"/>
                  </a:lnTo>
                  <a:lnTo>
                    <a:pt x="270" y="79"/>
                  </a:lnTo>
                  <a:lnTo>
                    <a:pt x="264" y="82"/>
                  </a:lnTo>
                  <a:lnTo>
                    <a:pt x="261" y="82"/>
                  </a:lnTo>
                  <a:lnTo>
                    <a:pt x="251" y="82"/>
                  </a:lnTo>
                  <a:lnTo>
                    <a:pt x="246" y="80"/>
                  </a:lnTo>
                  <a:lnTo>
                    <a:pt x="238" y="71"/>
                  </a:lnTo>
                  <a:lnTo>
                    <a:pt x="236" y="65"/>
                  </a:lnTo>
                  <a:lnTo>
                    <a:pt x="236" y="48"/>
                  </a:lnTo>
                  <a:lnTo>
                    <a:pt x="238" y="41"/>
                  </a:lnTo>
                  <a:lnTo>
                    <a:pt x="246" y="33"/>
                  </a:lnTo>
                  <a:lnTo>
                    <a:pt x="251" y="31"/>
                  </a:lnTo>
                  <a:lnTo>
                    <a:pt x="262" y="31"/>
                  </a:lnTo>
                  <a:lnTo>
                    <a:pt x="266" y="32"/>
                  </a:lnTo>
                  <a:lnTo>
                    <a:pt x="272" y="36"/>
                  </a:lnTo>
                  <a:lnTo>
                    <a:pt x="274" y="39"/>
                  </a:lnTo>
                  <a:lnTo>
                    <a:pt x="275" y="43"/>
                  </a:lnTo>
                  <a:lnTo>
                    <a:pt x="290" y="40"/>
                  </a:lnTo>
                  <a:lnTo>
                    <a:pt x="288" y="33"/>
                  </a:lnTo>
                  <a:lnTo>
                    <a:pt x="285" y="28"/>
                  </a:lnTo>
                  <a:lnTo>
                    <a:pt x="274" y="20"/>
                  </a:lnTo>
                  <a:lnTo>
                    <a:pt x="267" y="18"/>
                  </a:lnTo>
                  <a:lnTo>
                    <a:pt x="251" y="18"/>
                  </a:lnTo>
                  <a:lnTo>
                    <a:pt x="245" y="19"/>
                  </a:lnTo>
                  <a:lnTo>
                    <a:pt x="234" y="25"/>
                  </a:lnTo>
                  <a:lnTo>
                    <a:pt x="229" y="30"/>
                  </a:lnTo>
                  <a:lnTo>
                    <a:pt x="222" y="42"/>
                  </a:lnTo>
                  <a:lnTo>
                    <a:pt x="221" y="49"/>
                  </a:lnTo>
                  <a:lnTo>
                    <a:pt x="221" y="64"/>
                  </a:lnTo>
                  <a:lnTo>
                    <a:pt x="222" y="70"/>
                  </a:lnTo>
                  <a:lnTo>
                    <a:pt x="228" y="82"/>
                  </a:lnTo>
                  <a:lnTo>
                    <a:pt x="233" y="87"/>
                  </a:lnTo>
                  <a:lnTo>
                    <a:pt x="244" y="94"/>
                  </a:lnTo>
                  <a:lnTo>
                    <a:pt x="251" y="95"/>
                  </a:lnTo>
                  <a:lnTo>
                    <a:pt x="265" y="95"/>
                  </a:lnTo>
                  <a:lnTo>
                    <a:pt x="271" y="94"/>
                  </a:lnTo>
                  <a:lnTo>
                    <a:pt x="283" y="89"/>
                  </a:lnTo>
                  <a:lnTo>
                    <a:pt x="287" y="87"/>
                  </a:lnTo>
                  <a:lnTo>
                    <a:pt x="291" y="84"/>
                  </a:lnTo>
                  <a:lnTo>
                    <a:pt x="291" y="54"/>
                  </a:lnTo>
                  <a:close/>
                  <a:moveTo>
                    <a:pt x="361" y="81"/>
                  </a:moveTo>
                  <a:lnTo>
                    <a:pt x="319" y="81"/>
                  </a:lnTo>
                  <a:lnTo>
                    <a:pt x="319" y="61"/>
                  </a:lnTo>
                  <a:lnTo>
                    <a:pt x="357" y="61"/>
                  </a:lnTo>
                  <a:lnTo>
                    <a:pt x="357" y="48"/>
                  </a:lnTo>
                  <a:lnTo>
                    <a:pt x="319" y="48"/>
                  </a:lnTo>
                  <a:lnTo>
                    <a:pt x="319" y="32"/>
                  </a:lnTo>
                  <a:lnTo>
                    <a:pt x="360" y="32"/>
                  </a:lnTo>
                  <a:lnTo>
                    <a:pt x="360" y="19"/>
                  </a:lnTo>
                  <a:lnTo>
                    <a:pt x="304" y="19"/>
                  </a:lnTo>
                  <a:lnTo>
                    <a:pt x="304" y="94"/>
                  </a:lnTo>
                  <a:lnTo>
                    <a:pt x="361" y="94"/>
                  </a:lnTo>
                  <a:lnTo>
                    <a:pt x="361" y="81"/>
                  </a:lnTo>
                  <a:close/>
                  <a:moveTo>
                    <a:pt x="836" y="4638"/>
                  </a:moveTo>
                  <a:lnTo>
                    <a:pt x="836" y="4632"/>
                  </a:lnTo>
                  <a:lnTo>
                    <a:pt x="833" y="4622"/>
                  </a:lnTo>
                  <a:lnTo>
                    <a:pt x="831" y="4619"/>
                  </a:lnTo>
                  <a:lnTo>
                    <a:pt x="831" y="4618"/>
                  </a:lnTo>
                  <a:lnTo>
                    <a:pt x="826" y="4612"/>
                  </a:lnTo>
                  <a:lnTo>
                    <a:pt x="823" y="4610"/>
                  </a:lnTo>
                  <a:lnTo>
                    <a:pt x="823" y="4638"/>
                  </a:lnTo>
                  <a:lnTo>
                    <a:pt x="823" y="4651"/>
                  </a:lnTo>
                  <a:lnTo>
                    <a:pt x="823" y="4654"/>
                  </a:lnTo>
                  <a:lnTo>
                    <a:pt x="821" y="4661"/>
                  </a:lnTo>
                  <a:lnTo>
                    <a:pt x="820" y="4663"/>
                  </a:lnTo>
                  <a:lnTo>
                    <a:pt x="817" y="4666"/>
                  </a:lnTo>
                  <a:lnTo>
                    <a:pt x="815" y="4667"/>
                  </a:lnTo>
                  <a:lnTo>
                    <a:pt x="812" y="4668"/>
                  </a:lnTo>
                  <a:lnTo>
                    <a:pt x="809" y="4669"/>
                  </a:lnTo>
                  <a:lnTo>
                    <a:pt x="796" y="4669"/>
                  </a:lnTo>
                  <a:lnTo>
                    <a:pt x="796" y="4619"/>
                  </a:lnTo>
                  <a:lnTo>
                    <a:pt x="807" y="4619"/>
                  </a:lnTo>
                  <a:lnTo>
                    <a:pt x="810" y="4619"/>
                  </a:lnTo>
                  <a:lnTo>
                    <a:pt x="815" y="4621"/>
                  </a:lnTo>
                  <a:lnTo>
                    <a:pt x="817" y="4622"/>
                  </a:lnTo>
                  <a:lnTo>
                    <a:pt x="820" y="4625"/>
                  </a:lnTo>
                  <a:lnTo>
                    <a:pt x="821" y="4628"/>
                  </a:lnTo>
                  <a:lnTo>
                    <a:pt x="823" y="4634"/>
                  </a:lnTo>
                  <a:lnTo>
                    <a:pt x="823" y="4638"/>
                  </a:lnTo>
                  <a:lnTo>
                    <a:pt x="823" y="4610"/>
                  </a:lnTo>
                  <a:lnTo>
                    <a:pt x="822" y="4609"/>
                  </a:lnTo>
                  <a:lnTo>
                    <a:pt x="816" y="4607"/>
                  </a:lnTo>
                  <a:lnTo>
                    <a:pt x="812" y="4607"/>
                  </a:lnTo>
                  <a:lnTo>
                    <a:pt x="783" y="4607"/>
                  </a:lnTo>
                  <a:lnTo>
                    <a:pt x="783" y="4681"/>
                  </a:lnTo>
                  <a:lnTo>
                    <a:pt x="812" y="4681"/>
                  </a:lnTo>
                  <a:lnTo>
                    <a:pt x="816" y="4681"/>
                  </a:lnTo>
                  <a:lnTo>
                    <a:pt x="822" y="4678"/>
                  </a:lnTo>
                  <a:lnTo>
                    <a:pt x="825" y="4676"/>
                  </a:lnTo>
                  <a:lnTo>
                    <a:pt x="831" y="4670"/>
                  </a:lnTo>
                  <a:lnTo>
                    <a:pt x="831" y="4669"/>
                  </a:lnTo>
                  <a:lnTo>
                    <a:pt x="833" y="4666"/>
                  </a:lnTo>
                  <a:lnTo>
                    <a:pt x="836" y="4656"/>
                  </a:lnTo>
                  <a:lnTo>
                    <a:pt x="836" y="4651"/>
                  </a:lnTo>
                  <a:lnTo>
                    <a:pt x="836" y="4638"/>
                  </a:lnTo>
                  <a:close/>
                  <a:moveTo>
                    <a:pt x="860" y="4607"/>
                  </a:moveTo>
                  <a:lnTo>
                    <a:pt x="847" y="4607"/>
                  </a:lnTo>
                  <a:lnTo>
                    <a:pt x="847" y="4681"/>
                  </a:lnTo>
                  <a:lnTo>
                    <a:pt x="860" y="4681"/>
                  </a:lnTo>
                  <a:lnTo>
                    <a:pt x="860" y="4607"/>
                  </a:lnTo>
                  <a:close/>
                  <a:moveTo>
                    <a:pt x="929" y="4681"/>
                  </a:moveTo>
                  <a:lnTo>
                    <a:pt x="923" y="4664"/>
                  </a:lnTo>
                  <a:lnTo>
                    <a:pt x="919" y="4652"/>
                  </a:lnTo>
                  <a:lnTo>
                    <a:pt x="909" y="4624"/>
                  </a:lnTo>
                  <a:lnTo>
                    <a:pt x="905" y="4612"/>
                  </a:lnTo>
                  <a:lnTo>
                    <a:pt x="905" y="4652"/>
                  </a:lnTo>
                  <a:lnTo>
                    <a:pt x="888" y="4652"/>
                  </a:lnTo>
                  <a:lnTo>
                    <a:pt x="897" y="4624"/>
                  </a:lnTo>
                  <a:lnTo>
                    <a:pt x="905" y="4652"/>
                  </a:lnTo>
                  <a:lnTo>
                    <a:pt x="905" y="4612"/>
                  </a:lnTo>
                  <a:lnTo>
                    <a:pt x="904" y="4607"/>
                  </a:lnTo>
                  <a:lnTo>
                    <a:pt x="890" y="4607"/>
                  </a:lnTo>
                  <a:lnTo>
                    <a:pt x="865" y="4681"/>
                  </a:lnTo>
                  <a:lnTo>
                    <a:pt x="879" y="4681"/>
                  </a:lnTo>
                  <a:lnTo>
                    <a:pt x="884" y="4664"/>
                  </a:lnTo>
                  <a:lnTo>
                    <a:pt x="909" y="4664"/>
                  </a:lnTo>
                  <a:lnTo>
                    <a:pt x="915" y="4681"/>
                  </a:lnTo>
                  <a:lnTo>
                    <a:pt x="929" y="4681"/>
                  </a:lnTo>
                  <a:close/>
                  <a:moveTo>
                    <a:pt x="981" y="4669"/>
                  </a:moveTo>
                  <a:lnTo>
                    <a:pt x="949" y="4669"/>
                  </a:lnTo>
                  <a:lnTo>
                    <a:pt x="949" y="4607"/>
                  </a:lnTo>
                  <a:lnTo>
                    <a:pt x="936" y="4607"/>
                  </a:lnTo>
                  <a:lnTo>
                    <a:pt x="936" y="4681"/>
                  </a:lnTo>
                  <a:lnTo>
                    <a:pt x="981" y="4681"/>
                  </a:lnTo>
                  <a:lnTo>
                    <a:pt x="981" y="4669"/>
                  </a:lnTo>
                  <a:close/>
                  <a:moveTo>
                    <a:pt x="1002" y="4607"/>
                  </a:moveTo>
                  <a:lnTo>
                    <a:pt x="989" y="4607"/>
                  </a:lnTo>
                  <a:lnTo>
                    <a:pt x="989" y="4681"/>
                  </a:lnTo>
                  <a:lnTo>
                    <a:pt x="1002" y="4681"/>
                  </a:lnTo>
                  <a:lnTo>
                    <a:pt x="1002" y="4607"/>
                  </a:lnTo>
                  <a:close/>
                  <a:moveTo>
                    <a:pt x="1060" y="4669"/>
                  </a:moveTo>
                  <a:lnTo>
                    <a:pt x="1024" y="4669"/>
                  </a:lnTo>
                  <a:lnTo>
                    <a:pt x="1059" y="4618"/>
                  </a:lnTo>
                  <a:lnTo>
                    <a:pt x="1059" y="4607"/>
                  </a:lnTo>
                  <a:lnTo>
                    <a:pt x="1013" y="4607"/>
                  </a:lnTo>
                  <a:lnTo>
                    <a:pt x="1013" y="4619"/>
                  </a:lnTo>
                  <a:lnTo>
                    <a:pt x="1042" y="4619"/>
                  </a:lnTo>
                  <a:lnTo>
                    <a:pt x="1009" y="4668"/>
                  </a:lnTo>
                  <a:lnTo>
                    <a:pt x="1009" y="4681"/>
                  </a:lnTo>
                  <a:lnTo>
                    <a:pt x="1060" y="4681"/>
                  </a:lnTo>
                  <a:lnTo>
                    <a:pt x="1060" y="4669"/>
                  </a:lnTo>
                  <a:close/>
                  <a:moveTo>
                    <a:pt x="1126" y="4681"/>
                  </a:moveTo>
                  <a:lnTo>
                    <a:pt x="1120" y="4664"/>
                  </a:lnTo>
                  <a:lnTo>
                    <a:pt x="1116" y="4652"/>
                  </a:lnTo>
                  <a:lnTo>
                    <a:pt x="1106" y="4624"/>
                  </a:lnTo>
                  <a:lnTo>
                    <a:pt x="1102" y="4612"/>
                  </a:lnTo>
                  <a:lnTo>
                    <a:pt x="1102" y="4652"/>
                  </a:lnTo>
                  <a:lnTo>
                    <a:pt x="1085" y="4652"/>
                  </a:lnTo>
                  <a:lnTo>
                    <a:pt x="1093" y="4624"/>
                  </a:lnTo>
                  <a:lnTo>
                    <a:pt x="1102" y="4652"/>
                  </a:lnTo>
                  <a:lnTo>
                    <a:pt x="1102" y="4612"/>
                  </a:lnTo>
                  <a:lnTo>
                    <a:pt x="1100" y="4607"/>
                  </a:lnTo>
                  <a:lnTo>
                    <a:pt x="1087" y="4607"/>
                  </a:lnTo>
                  <a:lnTo>
                    <a:pt x="1062" y="4681"/>
                  </a:lnTo>
                  <a:lnTo>
                    <a:pt x="1076" y="4681"/>
                  </a:lnTo>
                  <a:lnTo>
                    <a:pt x="1081" y="4664"/>
                  </a:lnTo>
                  <a:lnTo>
                    <a:pt x="1106" y="4664"/>
                  </a:lnTo>
                  <a:lnTo>
                    <a:pt x="1112" y="4681"/>
                  </a:lnTo>
                  <a:lnTo>
                    <a:pt x="1126" y="4681"/>
                  </a:lnTo>
                  <a:close/>
                  <a:moveTo>
                    <a:pt x="1183" y="4607"/>
                  </a:moveTo>
                  <a:lnTo>
                    <a:pt x="1171" y="4607"/>
                  </a:lnTo>
                  <a:lnTo>
                    <a:pt x="1171" y="4656"/>
                  </a:lnTo>
                  <a:lnTo>
                    <a:pt x="1145" y="4607"/>
                  </a:lnTo>
                  <a:lnTo>
                    <a:pt x="1133" y="4607"/>
                  </a:lnTo>
                  <a:lnTo>
                    <a:pt x="1133" y="4681"/>
                  </a:lnTo>
                  <a:lnTo>
                    <a:pt x="1144" y="4681"/>
                  </a:lnTo>
                  <a:lnTo>
                    <a:pt x="1144" y="4633"/>
                  </a:lnTo>
                  <a:lnTo>
                    <a:pt x="1170" y="4681"/>
                  </a:lnTo>
                  <a:lnTo>
                    <a:pt x="1183" y="4681"/>
                  </a:lnTo>
                  <a:lnTo>
                    <a:pt x="1183" y="4607"/>
                  </a:lnTo>
                  <a:close/>
                  <a:moveTo>
                    <a:pt x="1242" y="4607"/>
                  </a:moveTo>
                  <a:lnTo>
                    <a:pt x="1192" y="4607"/>
                  </a:lnTo>
                  <a:lnTo>
                    <a:pt x="1192" y="4619"/>
                  </a:lnTo>
                  <a:lnTo>
                    <a:pt x="1211" y="4619"/>
                  </a:lnTo>
                  <a:lnTo>
                    <a:pt x="1211" y="4681"/>
                  </a:lnTo>
                  <a:lnTo>
                    <a:pt x="1223" y="4681"/>
                  </a:lnTo>
                  <a:lnTo>
                    <a:pt x="1223" y="4619"/>
                  </a:lnTo>
                  <a:lnTo>
                    <a:pt x="1242" y="4619"/>
                  </a:lnTo>
                  <a:lnTo>
                    <a:pt x="1242" y="4607"/>
                  </a:lnTo>
                  <a:close/>
                  <a:moveTo>
                    <a:pt x="1353" y="4434"/>
                  </a:moveTo>
                  <a:lnTo>
                    <a:pt x="1294" y="4434"/>
                  </a:lnTo>
                  <a:lnTo>
                    <a:pt x="1294" y="4443"/>
                  </a:lnTo>
                  <a:lnTo>
                    <a:pt x="1318" y="4443"/>
                  </a:lnTo>
                  <a:lnTo>
                    <a:pt x="1318" y="4509"/>
                  </a:lnTo>
                  <a:lnTo>
                    <a:pt x="1328" y="4509"/>
                  </a:lnTo>
                  <a:lnTo>
                    <a:pt x="1328" y="4443"/>
                  </a:lnTo>
                  <a:lnTo>
                    <a:pt x="1353" y="4443"/>
                  </a:lnTo>
                  <a:lnTo>
                    <a:pt x="1353" y="4434"/>
                  </a:lnTo>
                  <a:close/>
                  <a:moveTo>
                    <a:pt x="1397" y="4472"/>
                  </a:moveTo>
                  <a:lnTo>
                    <a:pt x="1395" y="4465"/>
                  </a:lnTo>
                  <a:lnTo>
                    <a:pt x="1391" y="4461"/>
                  </a:lnTo>
                  <a:lnTo>
                    <a:pt x="1388" y="4458"/>
                  </a:lnTo>
                  <a:lnTo>
                    <a:pt x="1388" y="4475"/>
                  </a:lnTo>
                  <a:lnTo>
                    <a:pt x="1388" y="4488"/>
                  </a:lnTo>
                  <a:lnTo>
                    <a:pt x="1387" y="4493"/>
                  </a:lnTo>
                  <a:lnTo>
                    <a:pt x="1386" y="4494"/>
                  </a:lnTo>
                  <a:lnTo>
                    <a:pt x="1380" y="4501"/>
                  </a:lnTo>
                  <a:lnTo>
                    <a:pt x="1377" y="4502"/>
                  </a:lnTo>
                  <a:lnTo>
                    <a:pt x="1368" y="4502"/>
                  </a:lnTo>
                  <a:lnTo>
                    <a:pt x="1364" y="4501"/>
                  </a:lnTo>
                  <a:lnTo>
                    <a:pt x="1358" y="4494"/>
                  </a:lnTo>
                  <a:lnTo>
                    <a:pt x="1356" y="4488"/>
                  </a:lnTo>
                  <a:lnTo>
                    <a:pt x="1356" y="4475"/>
                  </a:lnTo>
                  <a:lnTo>
                    <a:pt x="1358" y="4469"/>
                  </a:lnTo>
                  <a:lnTo>
                    <a:pt x="1364" y="4463"/>
                  </a:lnTo>
                  <a:lnTo>
                    <a:pt x="1368" y="4461"/>
                  </a:lnTo>
                  <a:lnTo>
                    <a:pt x="1377" y="4461"/>
                  </a:lnTo>
                  <a:lnTo>
                    <a:pt x="1380" y="4463"/>
                  </a:lnTo>
                  <a:lnTo>
                    <a:pt x="1386" y="4469"/>
                  </a:lnTo>
                  <a:lnTo>
                    <a:pt x="1388" y="4475"/>
                  </a:lnTo>
                  <a:lnTo>
                    <a:pt x="1388" y="4458"/>
                  </a:lnTo>
                  <a:lnTo>
                    <a:pt x="1386" y="4456"/>
                  </a:lnTo>
                  <a:lnTo>
                    <a:pt x="1379" y="4453"/>
                  </a:lnTo>
                  <a:lnTo>
                    <a:pt x="1365" y="4453"/>
                  </a:lnTo>
                  <a:lnTo>
                    <a:pt x="1360" y="4455"/>
                  </a:lnTo>
                  <a:lnTo>
                    <a:pt x="1350" y="4464"/>
                  </a:lnTo>
                  <a:lnTo>
                    <a:pt x="1347" y="4471"/>
                  </a:lnTo>
                  <a:lnTo>
                    <a:pt x="1347" y="4491"/>
                  </a:lnTo>
                  <a:lnTo>
                    <a:pt x="1349" y="4498"/>
                  </a:lnTo>
                  <a:lnTo>
                    <a:pt x="1358" y="4507"/>
                  </a:lnTo>
                  <a:lnTo>
                    <a:pt x="1365" y="4510"/>
                  </a:lnTo>
                  <a:lnTo>
                    <a:pt x="1377" y="4510"/>
                  </a:lnTo>
                  <a:lnTo>
                    <a:pt x="1381" y="4509"/>
                  </a:lnTo>
                  <a:lnTo>
                    <a:pt x="1389" y="4504"/>
                  </a:lnTo>
                  <a:lnTo>
                    <a:pt x="1391" y="4502"/>
                  </a:lnTo>
                  <a:lnTo>
                    <a:pt x="1392" y="4501"/>
                  </a:lnTo>
                  <a:lnTo>
                    <a:pt x="1396" y="4493"/>
                  </a:lnTo>
                  <a:lnTo>
                    <a:pt x="1397" y="4488"/>
                  </a:lnTo>
                  <a:lnTo>
                    <a:pt x="1397" y="4472"/>
                  </a:lnTo>
                  <a:close/>
                  <a:moveTo>
                    <a:pt x="1452" y="4509"/>
                  </a:moveTo>
                  <a:lnTo>
                    <a:pt x="1432" y="4480"/>
                  </a:lnTo>
                  <a:lnTo>
                    <a:pt x="1451" y="4454"/>
                  </a:lnTo>
                  <a:lnTo>
                    <a:pt x="1440" y="4454"/>
                  </a:lnTo>
                  <a:lnTo>
                    <a:pt x="1427" y="4473"/>
                  </a:lnTo>
                  <a:lnTo>
                    <a:pt x="1426" y="4472"/>
                  </a:lnTo>
                  <a:lnTo>
                    <a:pt x="1415" y="4454"/>
                  </a:lnTo>
                  <a:lnTo>
                    <a:pt x="1403" y="4454"/>
                  </a:lnTo>
                  <a:lnTo>
                    <a:pt x="1422" y="4480"/>
                  </a:lnTo>
                  <a:lnTo>
                    <a:pt x="1402" y="4509"/>
                  </a:lnTo>
                  <a:lnTo>
                    <a:pt x="1413" y="4509"/>
                  </a:lnTo>
                  <a:lnTo>
                    <a:pt x="1427" y="4487"/>
                  </a:lnTo>
                  <a:lnTo>
                    <a:pt x="1441" y="4509"/>
                  </a:lnTo>
                  <a:lnTo>
                    <a:pt x="1452" y="4509"/>
                  </a:lnTo>
                  <a:close/>
                  <a:moveTo>
                    <a:pt x="1469" y="4454"/>
                  </a:moveTo>
                  <a:lnTo>
                    <a:pt x="1460" y="4454"/>
                  </a:lnTo>
                  <a:lnTo>
                    <a:pt x="1460" y="4509"/>
                  </a:lnTo>
                  <a:lnTo>
                    <a:pt x="1469" y="4509"/>
                  </a:lnTo>
                  <a:lnTo>
                    <a:pt x="1469" y="4454"/>
                  </a:lnTo>
                  <a:close/>
                  <a:moveTo>
                    <a:pt x="1469" y="4434"/>
                  </a:moveTo>
                  <a:lnTo>
                    <a:pt x="1460" y="4434"/>
                  </a:lnTo>
                  <a:lnTo>
                    <a:pt x="1460" y="4444"/>
                  </a:lnTo>
                  <a:lnTo>
                    <a:pt x="1469" y="4444"/>
                  </a:lnTo>
                  <a:lnTo>
                    <a:pt x="1469" y="4434"/>
                  </a:lnTo>
                  <a:close/>
                  <a:moveTo>
                    <a:pt x="1527" y="4471"/>
                  </a:moveTo>
                  <a:lnTo>
                    <a:pt x="1527" y="4468"/>
                  </a:lnTo>
                  <a:lnTo>
                    <a:pt x="1526" y="4464"/>
                  </a:lnTo>
                  <a:lnTo>
                    <a:pt x="1525" y="4462"/>
                  </a:lnTo>
                  <a:lnTo>
                    <a:pt x="1522" y="4458"/>
                  </a:lnTo>
                  <a:lnTo>
                    <a:pt x="1520" y="4456"/>
                  </a:lnTo>
                  <a:lnTo>
                    <a:pt x="1515" y="4454"/>
                  </a:lnTo>
                  <a:lnTo>
                    <a:pt x="1512" y="4453"/>
                  </a:lnTo>
                  <a:lnTo>
                    <a:pt x="1501" y="4453"/>
                  </a:lnTo>
                  <a:lnTo>
                    <a:pt x="1495" y="4456"/>
                  </a:lnTo>
                  <a:lnTo>
                    <a:pt x="1491" y="4462"/>
                  </a:lnTo>
                  <a:lnTo>
                    <a:pt x="1491" y="4454"/>
                  </a:lnTo>
                  <a:lnTo>
                    <a:pt x="1483" y="4454"/>
                  </a:lnTo>
                  <a:lnTo>
                    <a:pt x="1483" y="4509"/>
                  </a:lnTo>
                  <a:lnTo>
                    <a:pt x="1492" y="4509"/>
                  </a:lnTo>
                  <a:lnTo>
                    <a:pt x="1492" y="4472"/>
                  </a:lnTo>
                  <a:lnTo>
                    <a:pt x="1494" y="4467"/>
                  </a:lnTo>
                  <a:lnTo>
                    <a:pt x="1499" y="4462"/>
                  </a:lnTo>
                  <a:lnTo>
                    <a:pt x="1503" y="4461"/>
                  </a:lnTo>
                  <a:lnTo>
                    <a:pt x="1509" y="4461"/>
                  </a:lnTo>
                  <a:lnTo>
                    <a:pt x="1511" y="4462"/>
                  </a:lnTo>
                  <a:lnTo>
                    <a:pt x="1515" y="4464"/>
                  </a:lnTo>
                  <a:lnTo>
                    <a:pt x="1516" y="4465"/>
                  </a:lnTo>
                  <a:lnTo>
                    <a:pt x="1518" y="4469"/>
                  </a:lnTo>
                  <a:lnTo>
                    <a:pt x="1518" y="4472"/>
                  </a:lnTo>
                  <a:lnTo>
                    <a:pt x="1518" y="4509"/>
                  </a:lnTo>
                  <a:lnTo>
                    <a:pt x="1527" y="4509"/>
                  </a:lnTo>
                  <a:lnTo>
                    <a:pt x="1527" y="4471"/>
                  </a:lnTo>
                  <a:close/>
                  <a:moveTo>
                    <a:pt x="1588" y="4472"/>
                  </a:moveTo>
                  <a:lnTo>
                    <a:pt x="1586" y="4466"/>
                  </a:lnTo>
                  <a:lnTo>
                    <a:pt x="1581" y="4461"/>
                  </a:lnTo>
                  <a:lnTo>
                    <a:pt x="1578" y="4458"/>
                  </a:lnTo>
                  <a:lnTo>
                    <a:pt x="1578" y="4476"/>
                  </a:lnTo>
                  <a:lnTo>
                    <a:pt x="1548" y="4476"/>
                  </a:lnTo>
                  <a:lnTo>
                    <a:pt x="1548" y="4472"/>
                  </a:lnTo>
                  <a:lnTo>
                    <a:pt x="1550" y="4468"/>
                  </a:lnTo>
                  <a:lnTo>
                    <a:pt x="1556" y="4462"/>
                  </a:lnTo>
                  <a:lnTo>
                    <a:pt x="1559" y="4461"/>
                  </a:lnTo>
                  <a:lnTo>
                    <a:pt x="1568" y="4461"/>
                  </a:lnTo>
                  <a:lnTo>
                    <a:pt x="1572" y="4463"/>
                  </a:lnTo>
                  <a:lnTo>
                    <a:pt x="1577" y="4468"/>
                  </a:lnTo>
                  <a:lnTo>
                    <a:pt x="1578" y="4472"/>
                  </a:lnTo>
                  <a:lnTo>
                    <a:pt x="1578" y="4473"/>
                  </a:lnTo>
                  <a:lnTo>
                    <a:pt x="1578" y="4476"/>
                  </a:lnTo>
                  <a:lnTo>
                    <a:pt x="1578" y="4458"/>
                  </a:lnTo>
                  <a:lnTo>
                    <a:pt x="1576" y="4456"/>
                  </a:lnTo>
                  <a:lnTo>
                    <a:pt x="1571" y="4453"/>
                  </a:lnTo>
                  <a:lnTo>
                    <a:pt x="1556" y="4453"/>
                  </a:lnTo>
                  <a:lnTo>
                    <a:pt x="1550" y="4456"/>
                  </a:lnTo>
                  <a:lnTo>
                    <a:pt x="1540" y="4466"/>
                  </a:lnTo>
                  <a:lnTo>
                    <a:pt x="1538" y="4472"/>
                  </a:lnTo>
                  <a:lnTo>
                    <a:pt x="1538" y="4491"/>
                  </a:lnTo>
                  <a:lnTo>
                    <a:pt x="1540" y="4498"/>
                  </a:lnTo>
                  <a:lnTo>
                    <a:pt x="1550" y="4507"/>
                  </a:lnTo>
                  <a:lnTo>
                    <a:pt x="1556" y="4510"/>
                  </a:lnTo>
                  <a:lnTo>
                    <a:pt x="1570" y="4510"/>
                  </a:lnTo>
                  <a:lnTo>
                    <a:pt x="1575" y="4508"/>
                  </a:lnTo>
                  <a:lnTo>
                    <a:pt x="1583" y="4502"/>
                  </a:lnTo>
                  <a:lnTo>
                    <a:pt x="1586" y="4498"/>
                  </a:lnTo>
                  <a:lnTo>
                    <a:pt x="1588" y="4492"/>
                  </a:lnTo>
                  <a:lnTo>
                    <a:pt x="1578" y="4491"/>
                  </a:lnTo>
                  <a:lnTo>
                    <a:pt x="1577" y="4495"/>
                  </a:lnTo>
                  <a:lnTo>
                    <a:pt x="1575" y="4498"/>
                  </a:lnTo>
                  <a:lnTo>
                    <a:pt x="1570" y="4501"/>
                  </a:lnTo>
                  <a:lnTo>
                    <a:pt x="1567" y="4502"/>
                  </a:lnTo>
                  <a:lnTo>
                    <a:pt x="1559" y="4502"/>
                  </a:lnTo>
                  <a:lnTo>
                    <a:pt x="1556" y="4501"/>
                  </a:lnTo>
                  <a:lnTo>
                    <a:pt x="1550" y="4494"/>
                  </a:lnTo>
                  <a:lnTo>
                    <a:pt x="1548" y="4490"/>
                  </a:lnTo>
                  <a:lnTo>
                    <a:pt x="1548" y="4484"/>
                  </a:lnTo>
                  <a:lnTo>
                    <a:pt x="1588" y="4484"/>
                  </a:lnTo>
                  <a:lnTo>
                    <a:pt x="1588" y="4476"/>
                  </a:lnTo>
                  <a:lnTo>
                    <a:pt x="1588" y="447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68" name="docshape34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0"/>
              <a:ext cx="594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96" name="Line 319"/>
            <p:cNvSpPr>
              <a:spLocks noChangeShapeType="1"/>
            </p:cNvSpPr>
            <p:nvPr/>
          </p:nvSpPr>
          <p:spPr bwMode="auto">
            <a:xfrm>
              <a:off x="1485" y="4584"/>
              <a:ext cx="0" cy="0"/>
            </a:xfrm>
            <a:prstGeom prst="line">
              <a:avLst/>
            </a:prstGeom>
            <a:noFill/>
            <a:ln w="605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7" name="Line 318"/>
            <p:cNvSpPr>
              <a:spLocks noChangeShapeType="1"/>
            </p:cNvSpPr>
            <p:nvPr/>
          </p:nvSpPr>
          <p:spPr bwMode="auto">
            <a:xfrm>
              <a:off x="956" y="4401"/>
              <a:ext cx="444" cy="0"/>
            </a:xfrm>
            <a:prstGeom prst="line">
              <a:avLst/>
            </a:prstGeom>
            <a:noFill/>
            <a:ln w="605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8" name="docshape342"/>
            <p:cNvSpPr>
              <a:spLocks/>
            </p:cNvSpPr>
            <p:nvPr/>
          </p:nvSpPr>
          <p:spPr bwMode="auto">
            <a:xfrm>
              <a:off x="925" y="4377"/>
              <a:ext cx="506" cy="48"/>
            </a:xfrm>
            <a:custGeom>
              <a:avLst/>
              <a:gdLst>
                <a:gd name="T0" fmla="+- 0 991 925"/>
                <a:gd name="T1" fmla="*/ T0 w 506"/>
                <a:gd name="T2" fmla="+- 0 4377 4377"/>
                <a:gd name="T3" fmla="*/ 4377 h 48"/>
                <a:gd name="T4" fmla="+- 0 925 925"/>
                <a:gd name="T5" fmla="*/ T4 w 506"/>
                <a:gd name="T6" fmla="+- 0 4401 4377"/>
                <a:gd name="T7" fmla="*/ 4401 h 48"/>
                <a:gd name="T8" fmla="+- 0 991 925"/>
                <a:gd name="T9" fmla="*/ T8 w 506"/>
                <a:gd name="T10" fmla="+- 0 4425 4377"/>
                <a:gd name="T11" fmla="*/ 4425 h 48"/>
                <a:gd name="T12" fmla="+- 0 991 925"/>
                <a:gd name="T13" fmla="*/ T12 w 506"/>
                <a:gd name="T14" fmla="+- 0 4377 4377"/>
                <a:gd name="T15" fmla="*/ 4377 h 48"/>
                <a:gd name="T16" fmla="+- 0 1430 925"/>
                <a:gd name="T17" fmla="*/ T16 w 506"/>
                <a:gd name="T18" fmla="+- 0 4401 4377"/>
                <a:gd name="T19" fmla="*/ 4401 h 48"/>
                <a:gd name="T20" fmla="+- 0 1364 925"/>
                <a:gd name="T21" fmla="*/ T20 w 506"/>
                <a:gd name="T22" fmla="+- 0 4377 4377"/>
                <a:gd name="T23" fmla="*/ 4377 h 48"/>
                <a:gd name="T24" fmla="+- 0 1364 925"/>
                <a:gd name="T25" fmla="*/ T24 w 506"/>
                <a:gd name="T26" fmla="+- 0 4425 4377"/>
                <a:gd name="T27" fmla="*/ 4425 h 48"/>
                <a:gd name="T28" fmla="+- 0 1430 925"/>
                <a:gd name="T29" fmla="*/ T28 w 506"/>
                <a:gd name="T30" fmla="+- 0 4401 4377"/>
                <a:gd name="T31" fmla="*/ 440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6" h="48">
                  <a:moveTo>
                    <a:pt x="66" y="0"/>
                  </a:moveTo>
                  <a:lnTo>
                    <a:pt x="0" y="24"/>
                  </a:lnTo>
                  <a:lnTo>
                    <a:pt x="66" y="48"/>
                  </a:lnTo>
                  <a:lnTo>
                    <a:pt x="66" y="0"/>
                  </a:lnTo>
                  <a:close/>
                  <a:moveTo>
                    <a:pt x="505" y="24"/>
                  </a:moveTo>
                  <a:lnTo>
                    <a:pt x="439" y="0"/>
                  </a:lnTo>
                  <a:lnTo>
                    <a:pt x="439" y="48"/>
                  </a:lnTo>
                  <a:lnTo>
                    <a:pt x="50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9" name="Line 316"/>
            <p:cNvSpPr>
              <a:spLocks noChangeShapeType="1"/>
            </p:cNvSpPr>
            <p:nvPr/>
          </p:nvSpPr>
          <p:spPr bwMode="auto">
            <a:xfrm>
              <a:off x="956" y="4769"/>
              <a:ext cx="444" cy="0"/>
            </a:xfrm>
            <a:prstGeom prst="line">
              <a:avLst/>
            </a:prstGeom>
            <a:noFill/>
            <a:ln w="605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0" name="docshape343"/>
            <p:cNvSpPr>
              <a:spLocks/>
            </p:cNvSpPr>
            <p:nvPr/>
          </p:nvSpPr>
          <p:spPr bwMode="auto">
            <a:xfrm>
              <a:off x="925" y="4745"/>
              <a:ext cx="506" cy="48"/>
            </a:xfrm>
            <a:custGeom>
              <a:avLst/>
              <a:gdLst>
                <a:gd name="T0" fmla="+- 0 991 925"/>
                <a:gd name="T1" fmla="*/ T0 w 506"/>
                <a:gd name="T2" fmla="+- 0 4745 4745"/>
                <a:gd name="T3" fmla="*/ 4745 h 48"/>
                <a:gd name="T4" fmla="+- 0 925 925"/>
                <a:gd name="T5" fmla="*/ T4 w 506"/>
                <a:gd name="T6" fmla="+- 0 4769 4745"/>
                <a:gd name="T7" fmla="*/ 4769 h 48"/>
                <a:gd name="T8" fmla="+- 0 991 925"/>
                <a:gd name="T9" fmla="*/ T8 w 506"/>
                <a:gd name="T10" fmla="+- 0 4793 4745"/>
                <a:gd name="T11" fmla="*/ 4793 h 48"/>
                <a:gd name="T12" fmla="+- 0 991 925"/>
                <a:gd name="T13" fmla="*/ T12 w 506"/>
                <a:gd name="T14" fmla="+- 0 4745 4745"/>
                <a:gd name="T15" fmla="*/ 4745 h 48"/>
                <a:gd name="T16" fmla="+- 0 1430 925"/>
                <a:gd name="T17" fmla="*/ T16 w 506"/>
                <a:gd name="T18" fmla="+- 0 4769 4745"/>
                <a:gd name="T19" fmla="*/ 4769 h 48"/>
                <a:gd name="T20" fmla="+- 0 1364 925"/>
                <a:gd name="T21" fmla="*/ T20 w 506"/>
                <a:gd name="T22" fmla="+- 0 4745 4745"/>
                <a:gd name="T23" fmla="*/ 4745 h 48"/>
                <a:gd name="T24" fmla="+- 0 1364 925"/>
                <a:gd name="T25" fmla="*/ T24 w 506"/>
                <a:gd name="T26" fmla="+- 0 4793 4745"/>
                <a:gd name="T27" fmla="*/ 4793 h 48"/>
                <a:gd name="T28" fmla="+- 0 1430 925"/>
                <a:gd name="T29" fmla="*/ T28 w 506"/>
                <a:gd name="T30" fmla="+- 0 4769 4745"/>
                <a:gd name="T31" fmla="*/ 4769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6" h="48">
                  <a:moveTo>
                    <a:pt x="66" y="0"/>
                  </a:moveTo>
                  <a:lnTo>
                    <a:pt x="0" y="24"/>
                  </a:lnTo>
                  <a:lnTo>
                    <a:pt x="66" y="48"/>
                  </a:lnTo>
                  <a:lnTo>
                    <a:pt x="66" y="0"/>
                  </a:lnTo>
                  <a:close/>
                  <a:moveTo>
                    <a:pt x="505" y="24"/>
                  </a:moveTo>
                  <a:lnTo>
                    <a:pt x="439" y="0"/>
                  </a:lnTo>
                  <a:lnTo>
                    <a:pt x="439" y="48"/>
                  </a:lnTo>
                  <a:lnTo>
                    <a:pt x="50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1" name="Line 314"/>
            <p:cNvSpPr>
              <a:spLocks noChangeShapeType="1"/>
            </p:cNvSpPr>
            <p:nvPr/>
          </p:nvSpPr>
          <p:spPr bwMode="auto">
            <a:xfrm>
              <a:off x="956" y="1996"/>
              <a:ext cx="444" cy="0"/>
            </a:xfrm>
            <a:prstGeom prst="line">
              <a:avLst/>
            </a:prstGeom>
            <a:noFill/>
            <a:ln w="605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2" name="docshape344"/>
            <p:cNvSpPr>
              <a:spLocks/>
            </p:cNvSpPr>
            <p:nvPr/>
          </p:nvSpPr>
          <p:spPr bwMode="auto">
            <a:xfrm>
              <a:off x="925" y="1972"/>
              <a:ext cx="506" cy="48"/>
            </a:xfrm>
            <a:custGeom>
              <a:avLst/>
              <a:gdLst>
                <a:gd name="T0" fmla="+- 0 991 925"/>
                <a:gd name="T1" fmla="*/ T0 w 506"/>
                <a:gd name="T2" fmla="+- 0 1972 1972"/>
                <a:gd name="T3" fmla="*/ 1972 h 48"/>
                <a:gd name="T4" fmla="+- 0 925 925"/>
                <a:gd name="T5" fmla="*/ T4 w 506"/>
                <a:gd name="T6" fmla="+- 0 1996 1972"/>
                <a:gd name="T7" fmla="*/ 1996 h 48"/>
                <a:gd name="T8" fmla="+- 0 991 925"/>
                <a:gd name="T9" fmla="*/ T8 w 506"/>
                <a:gd name="T10" fmla="+- 0 2020 1972"/>
                <a:gd name="T11" fmla="*/ 2020 h 48"/>
                <a:gd name="T12" fmla="+- 0 991 925"/>
                <a:gd name="T13" fmla="*/ T12 w 506"/>
                <a:gd name="T14" fmla="+- 0 1972 1972"/>
                <a:gd name="T15" fmla="*/ 1972 h 48"/>
                <a:gd name="T16" fmla="+- 0 1430 925"/>
                <a:gd name="T17" fmla="*/ T16 w 506"/>
                <a:gd name="T18" fmla="+- 0 1996 1972"/>
                <a:gd name="T19" fmla="*/ 1996 h 48"/>
                <a:gd name="T20" fmla="+- 0 1364 925"/>
                <a:gd name="T21" fmla="*/ T20 w 506"/>
                <a:gd name="T22" fmla="+- 0 1972 1972"/>
                <a:gd name="T23" fmla="*/ 1972 h 48"/>
                <a:gd name="T24" fmla="+- 0 1364 925"/>
                <a:gd name="T25" fmla="*/ T24 w 506"/>
                <a:gd name="T26" fmla="+- 0 2020 1972"/>
                <a:gd name="T27" fmla="*/ 2020 h 48"/>
                <a:gd name="T28" fmla="+- 0 1430 925"/>
                <a:gd name="T29" fmla="*/ T28 w 506"/>
                <a:gd name="T30" fmla="+- 0 1996 1972"/>
                <a:gd name="T31" fmla="*/ 1996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6" h="48">
                  <a:moveTo>
                    <a:pt x="66" y="0"/>
                  </a:moveTo>
                  <a:lnTo>
                    <a:pt x="0" y="24"/>
                  </a:lnTo>
                  <a:lnTo>
                    <a:pt x="66" y="48"/>
                  </a:lnTo>
                  <a:lnTo>
                    <a:pt x="66" y="0"/>
                  </a:lnTo>
                  <a:close/>
                  <a:moveTo>
                    <a:pt x="505" y="24"/>
                  </a:moveTo>
                  <a:lnTo>
                    <a:pt x="439" y="0"/>
                  </a:lnTo>
                  <a:lnTo>
                    <a:pt x="439" y="48"/>
                  </a:lnTo>
                  <a:lnTo>
                    <a:pt x="50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3" name="Line 312"/>
            <p:cNvSpPr>
              <a:spLocks noChangeShapeType="1"/>
            </p:cNvSpPr>
            <p:nvPr/>
          </p:nvSpPr>
          <p:spPr bwMode="auto">
            <a:xfrm>
              <a:off x="956" y="1813"/>
              <a:ext cx="444" cy="0"/>
            </a:xfrm>
            <a:prstGeom prst="line">
              <a:avLst/>
            </a:prstGeom>
            <a:noFill/>
            <a:ln w="605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" name="docshape345"/>
            <p:cNvSpPr>
              <a:spLocks/>
            </p:cNvSpPr>
            <p:nvPr/>
          </p:nvSpPr>
          <p:spPr bwMode="auto">
            <a:xfrm>
              <a:off x="925" y="1789"/>
              <a:ext cx="506" cy="48"/>
            </a:xfrm>
            <a:custGeom>
              <a:avLst/>
              <a:gdLst>
                <a:gd name="T0" fmla="+- 0 991 925"/>
                <a:gd name="T1" fmla="*/ T0 w 506"/>
                <a:gd name="T2" fmla="+- 0 1789 1789"/>
                <a:gd name="T3" fmla="*/ 1789 h 48"/>
                <a:gd name="T4" fmla="+- 0 925 925"/>
                <a:gd name="T5" fmla="*/ T4 w 506"/>
                <a:gd name="T6" fmla="+- 0 1813 1789"/>
                <a:gd name="T7" fmla="*/ 1813 h 48"/>
                <a:gd name="T8" fmla="+- 0 991 925"/>
                <a:gd name="T9" fmla="*/ T8 w 506"/>
                <a:gd name="T10" fmla="+- 0 1837 1789"/>
                <a:gd name="T11" fmla="*/ 1837 h 48"/>
                <a:gd name="T12" fmla="+- 0 991 925"/>
                <a:gd name="T13" fmla="*/ T12 w 506"/>
                <a:gd name="T14" fmla="+- 0 1789 1789"/>
                <a:gd name="T15" fmla="*/ 1789 h 48"/>
                <a:gd name="T16" fmla="+- 0 1430 925"/>
                <a:gd name="T17" fmla="*/ T16 w 506"/>
                <a:gd name="T18" fmla="+- 0 1813 1789"/>
                <a:gd name="T19" fmla="*/ 1813 h 48"/>
                <a:gd name="T20" fmla="+- 0 1364 925"/>
                <a:gd name="T21" fmla="*/ T20 w 506"/>
                <a:gd name="T22" fmla="+- 0 1789 1789"/>
                <a:gd name="T23" fmla="*/ 1789 h 48"/>
                <a:gd name="T24" fmla="+- 0 1364 925"/>
                <a:gd name="T25" fmla="*/ T24 w 506"/>
                <a:gd name="T26" fmla="+- 0 1837 1789"/>
                <a:gd name="T27" fmla="*/ 1837 h 48"/>
                <a:gd name="T28" fmla="+- 0 1430 925"/>
                <a:gd name="T29" fmla="*/ T28 w 506"/>
                <a:gd name="T30" fmla="+- 0 1813 1789"/>
                <a:gd name="T31" fmla="*/ 1813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6" h="48">
                  <a:moveTo>
                    <a:pt x="66" y="0"/>
                  </a:moveTo>
                  <a:lnTo>
                    <a:pt x="0" y="24"/>
                  </a:lnTo>
                  <a:lnTo>
                    <a:pt x="66" y="48"/>
                  </a:lnTo>
                  <a:lnTo>
                    <a:pt x="66" y="0"/>
                  </a:lnTo>
                  <a:close/>
                  <a:moveTo>
                    <a:pt x="505" y="24"/>
                  </a:moveTo>
                  <a:lnTo>
                    <a:pt x="439" y="0"/>
                  </a:lnTo>
                  <a:lnTo>
                    <a:pt x="439" y="48"/>
                  </a:lnTo>
                  <a:lnTo>
                    <a:pt x="50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5" name="Line 310"/>
            <p:cNvSpPr>
              <a:spLocks noChangeShapeType="1"/>
            </p:cNvSpPr>
            <p:nvPr/>
          </p:nvSpPr>
          <p:spPr bwMode="auto">
            <a:xfrm>
              <a:off x="875" y="1628"/>
              <a:ext cx="144" cy="0"/>
            </a:xfrm>
            <a:prstGeom prst="line">
              <a:avLst/>
            </a:prstGeom>
            <a:noFill/>
            <a:ln w="167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6" name="Line 309"/>
            <p:cNvSpPr>
              <a:spLocks noChangeShapeType="1"/>
            </p:cNvSpPr>
            <p:nvPr/>
          </p:nvSpPr>
          <p:spPr bwMode="auto">
            <a:xfrm>
              <a:off x="956" y="1443"/>
              <a:ext cx="444" cy="0"/>
            </a:xfrm>
            <a:prstGeom prst="line">
              <a:avLst/>
            </a:prstGeom>
            <a:noFill/>
            <a:ln w="605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7" name="docshape346"/>
            <p:cNvSpPr>
              <a:spLocks/>
            </p:cNvSpPr>
            <p:nvPr/>
          </p:nvSpPr>
          <p:spPr bwMode="auto">
            <a:xfrm>
              <a:off x="925" y="1419"/>
              <a:ext cx="506" cy="48"/>
            </a:xfrm>
            <a:custGeom>
              <a:avLst/>
              <a:gdLst>
                <a:gd name="T0" fmla="+- 0 991 925"/>
                <a:gd name="T1" fmla="*/ T0 w 506"/>
                <a:gd name="T2" fmla="+- 0 1420 1420"/>
                <a:gd name="T3" fmla="*/ 1420 h 48"/>
                <a:gd name="T4" fmla="+- 0 925 925"/>
                <a:gd name="T5" fmla="*/ T4 w 506"/>
                <a:gd name="T6" fmla="+- 0 1443 1420"/>
                <a:gd name="T7" fmla="*/ 1443 h 48"/>
                <a:gd name="T8" fmla="+- 0 991 925"/>
                <a:gd name="T9" fmla="*/ T8 w 506"/>
                <a:gd name="T10" fmla="+- 0 1467 1420"/>
                <a:gd name="T11" fmla="*/ 1467 h 48"/>
                <a:gd name="T12" fmla="+- 0 991 925"/>
                <a:gd name="T13" fmla="*/ T12 w 506"/>
                <a:gd name="T14" fmla="+- 0 1420 1420"/>
                <a:gd name="T15" fmla="*/ 1420 h 48"/>
                <a:gd name="T16" fmla="+- 0 1430 925"/>
                <a:gd name="T17" fmla="*/ T16 w 506"/>
                <a:gd name="T18" fmla="+- 0 1443 1420"/>
                <a:gd name="T19" fmla="*/ 1443 h 48"/>
                <a:gd name="T20" fmla="+- 0 1364 925"/>
                <a:gd name="T21" fmla="*/ T20 w 506"/>
                <a:gd name="T22" fmla="+- 0 1420 1420"/>
                <a:gd name="T23" fmla="*/ 1420 h 48"/>
                <a:gd name="T24" fmla="+- 0 1364 925"/>
                <a:gd name="T25" fmla="*/ T24 w 506"/>
                <a:gd name="T26" fmla="+- 0 1467 1420"/>
                <a:gd name="T27" fmla="*/ 1467 h 48"/>
                <a:gd name="T28" fmla="+- 0 1430 925"/>
                <a:gd name="T29" fmla="*/ T28 w 506"/>
                <a:gd name="T30" fmla="+- 0 1443 1420"/>
                <a:gd name="T31" fmla="*/ 1443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6" h="48">
                  <a:moveTo>
                    <a:pt x="66" y="0"/>
                  </a:moveTo>
                  <a:lnTo>
                    <a:pt x="0" y="23"/>
                  </a:lnTo>
                  <a:lnTo>
                    <a:pt x="66" y="47"/>
                  </a:lnTo>
                  <a:lnTo>
                    <a:pt x="66" y="0"/>
                  </a:lnTo>
                  <a:close/>
                  <a:moveTo>
                    <a:pt x="505" y="23"/>
                  </a:moveTo>
                  <a:lnTo>
                    <a:pt x="439" y="0"/>
                  </a:lnTo>
                  <a:lnTo>
                    <a:pt x="439" y="47"/>
                  </a:lnTo>
                  <a:lnTo>
                    <a:pt x="505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8" name="Line 307"/>
            <p:cNvSpPr>
              <a:spLocks noChangeShapeType="1"/>
            </p:cNvSpPr>
            <p:nvPr/>
          </p:nvSpPr>
          <p:spPr bwMode="auto">
            <a:xfrm>
              <a:off x="925" y="1259"/>
              <a:ext cx="475" cy="0"/>
            </a:xfrm>
            <a:prstGeom prst="line">
              <a:avLst/>
            </a:prstGeom>
            <a:noFill/>
            <a:ln w="605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9" name="docshape347"/>
            <p:cNvSpPr>
              <a:spLocks/>
            </p:cNvSpPr>
            <p:nvPr/>
          </p:nvSpPr>
          <p:spPr bwMode="auto">
            <a:xfrm>
              <a:off x="1364" y="1235"/>
              <a:ext cx="67" cy="48"/>
            </a:xfrm>
            <a:custGeom>
              <a:avLst/>
              <a:gdLst>
                <a:gd name="T0" fmla="+- 0 1364 1364"/>
                <a:gd name="T1" fmla="*/ T0 w 67"/>
                <a:gd name="T2" fmla="+- 0 1236 1236"/>
                <a:gd name="T3" fmla="*/ 1236 h 48"/>
                <a:gd name="T4" fmla="+- 0 1364 1364"/>
                <a:gd name="T5" fmla="*/ T4 w 67"/>
                <a:gd name="T6" fmla="+- 0 1283 1236"/>
                <a:gd name="T7" fmla="*/ 1283 h 48"/>
                <a:gd name="T8" fmla="+- 0 1430 1364"/>
                <a:gd name="T9" fmla="*/ T8 w 67"/>
                <a:gd name="T10" fmla="+- 0 1259 1236"/>
                <a:gd name="T11" fmla="*/ 1259 h 48"/>
                <a:gd name="T12" fmla="+- 0 1364 1364"/>
                <a:gd name="T13" fmla="*/ T12 w 67"/>
                <a:gd name="T14" fmla="+- 0 1236 1236"/>
                <a:gd name="T15" fmla="*/ 1236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7" h="48">
                  <a:moveTo>
                    <a:pt x="0" y="0"/>
                  </a:moveTo>
                  <a:lnTo>
                    <a:pt x="0" y="47"/>
                  </a:lnTo>
                  <a:lnTo>
                    <a:pt x="66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0" name="Line 305"/>
            <p:cNvSpPr>
              <a:spLocks noChangeShapeType="1"/>
            </p:cNvSpPr>
            <p:nvPr/>
          </p:nvSpPr>
          <p:spPr bwMode="auto">
            <a:xfrm>
              <a:off x="956" y="1075"/>
              <a:ext cx="444" cy="0"/>
            </a:xfrm>
            <a:prstGeom prst="line">
              <a:avLst/>
            </a:prstGeom>
            <a:noFill/>
            <a:ln w="605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1" name="docshape348"/>
            <p:cNvSpPr>
              <a:spLocks/>
            </p:cNvSpPr>
            <p:nvPr/>
          </p:nvSpPr>
          <p:spPr bwMode="auto">
            <a:xfrm>
              <a:off x="925" y="1051"/>
              <a:ext cx="506" cy="48"/>
            </a:xfrm>
            <a:custGeom>
              <a:avLst/>
              <a:gdLst>
                <a:gd name="T0" fmla="+- 0 991 925"/>
                <a:gd name="T1" fmla="*/ T0 w 506"/>
                <a:gd name="T2" fmla="+- 0 1052 1052"/>
                <a:gd name="T3" fmla="*/ 1052 h 48"/>
                <a:gd name="T4" fmla="+- 0 925 925"/>
                <a:gd name="T5" fmla="*/ T4 w 506"/>
                <a:gd name="T6" fmla="+- 0 1075 1052"/>
                <a:gd name="T7" fmla="*/ 1075 h 48"/>
                <a:gd name="T8" fmla="+- 0 991 925"/>
                <a:gd name="T9" fmla="*/ T8 w 506"/>
                <a:gd name="T10" fmla="+- 0 1099 1052"/>
                <a:gd name="T11" fmla="*/ 1099 h 48"/>
                <a:gd name="T12" fmla="+- 0 991 925"/>
                <a:gd name="T13" fmla="*/ T12 w 506"/>
                <a:gd name="T14" fmla="+- 0 1052 1052"/>
                <a:gd name="T15" fmla="*/ 1052 h 48"/>
                <a:gd name="T16" fmla="+- 0 1430 925"/>
                <a:gd name="T17" fmla="*/ T16 w 506"/>
                <a:gd name="T18" fmla="+- 0 1075 1052"/>
                <a:gd name="T19" fmla="*/ 1075 h 48"/>
                <a:gd name="T20" fmla="+- 0 1364 925"/>
                <a:gd name="T21" fmla="*/ T20 w 506"/>
                <a:gd name="T22" fmla="+- 0 1052 1052"/>
                <a:gd name="T23" fmla="*/ 1052 h 48"/>
                <a:gd name="T24" fmla="+- 0 1364 925"/>
                <a:gd name="T25" fmla="*/ T24 w 506"/>
                <a:gd name="T26" fmla="+- 0 1099 1052"/>
                <a:gd name="T27" fmla="*/ 1099 h 48"/>
                <a:gd name="T28" fmla="+- 0 1430 925"/>
                <a:gd name="T29" fmla="*/ T28 w 506"/>
                <a:gd name="T30" fmla="+- 0 1075 1052"/>
                <a:gd name="T31" fmla="*/ 1075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6" h="48">
                  <a:moveTo>
                    <a:pt x="66" y="0"/>
                  </a:moveTo>
                  <a:lnTo>
                    <a:pt x="0" y="23"/>
                  </a:lnTo>
                  <a:lnTo>
                    <a:pt x="66" y="47"/>
                  </a:lnTo>
                  <a:lnTo>
                    <a:pt x="66" y="0"/>
                  </a:lnTo>
                  <a:close/>
                  <a:moveTo>
                    <a:pt x="505" y="23"/>
                  </a:moveTo>
                  <a:lnTo>
                    <a:pt x="439" y="0"/>
                  </a:lnTo>
                  <a:lnTo>
                    <a:pt x="439" y="47"/>
                  </a:lnTo>
                  <a:lnTo>
                    <a:pt x="505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2" name="Line 303"/>
            <p:cNvSpPr>
              <a:spLocks noChangeShapeType="1"/>
            </p:cNvSpPr>
            <p:nvPr/>
          </p:nvSpPr>
          <p:spPr bwMode="auto">
            <a:xfrm>
              <a:off x="956" y="891"/>
              <a:ext cx="444" cy="0"/>
            </a:xfrm>
            <a:prstGeom prst="line">
              <a:avLst/>
            </a:prstGeom>
            <a:noFill/>
            <a:ln w="605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3" name="docshape349"/>
            <p:cNvSpPr>
              <a:spLocks/>
            </p:cNvSpPr>
            <p:nvPr/>
          </p:nvSpPr>
          <p:spPr bwMode="auto">
            <a:xfrm>
              <a:off x="925" y="867"/>
              <a:ext cx="506" cy="48"/>
            </a:xfrm>
            <a:custGeom>
              <a:avLst/>
              <a:gdLst>
                <a:gd name="T0" fmla="+- 0 991 925"/>
                <a:gd name="T1" fmla="*/ T0 w 506"/>
                <a:gd name="T2" fmla="+- 0 868 868"/>
                <a:gd name="T3" fmla="*/ 868 h 48"/>
                <a:gd name="T4" fmla="+- 0 925 925"/>
                <a:gd name="T5" fmla="*/ T4 w 506"/>
                <a:gd name="T6" fmla="+- 0 891 868"/>
                <a:gd name="T7" fmla="*/ 891 h 48"/>
                <a:gd name="T8" fmla="+- 0 991 925"/>
                <a:gd name="T9" fmla="*/ T8 w 506"/>
                <a:gd name="T10" fmla="+- 0 915 868"/>
                <a:gd name="T11" fmla="*/ 915 h 48"/>
                <a:gd name="T12" fmla="+- 0 991 925"/>
                <a:gd name="T13" fmla="*/ T12 w 506"/>
                <a:gd name="T14" fmla="+- 0 868 868"/>
                <a:gd name="T15" fmla="*/ 868 h 48"/>
                <a:gd name="T16" fmla="+- 0 1430 925"/>
                <a:gd name="T17" fmla="*/ T16 w 506"/>
                <a:gd name="T18" fmla="+- 0 891 868"/>
                <a:gd name="T19" fmla="*/ 891 h 48"/>
                <a:gd name="T20" fmla="+- 0 1364 925"/>
                <a:gd name="T21" fmla="*/ T20 w 506"/>
                <a:gd name="T22" fmla="+- 0 868 868"/>
                <a:gd name="T23" fmla="*/ 868 h 48"/>
                <a:gd name="T24" fmla="+- 0 1364 925"/>
                <a:gd name="T25" fmla="*/ T24 w 506"/>
                <a:gd name="T26" fmla="+- 0 915 868"/>
                <a:gd name="T27" fmla="*/ 915 h 48"/>
                <a:gd name="T28" fmla="+- 0 1430 925"/>
                <a:gd name="T29" fmla="*/ T28 w 506"/>
                <a:gd name="T30" fmla="+- 0 891 868"/>
                <a:gd name="T31" fmla="*/ 89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6" h="48">
                  <a:moveTo>
                    <a:pt x="66" y="0"/>
                  </a:moveTo>
                  <a:lnTo>
                    <a:pt x="0" y="23"/>
                  </a:lnTo>
                  <a:lnTo>
                    <a:pt x="66" y="47"/>
                  </a:lnTo>
                  <a:lnTo>
                    <a:pt x="66" y="0"/>
                  </a:lnTo>
                  <a:close/>
                  <a:moveTo>
                    <a:pt x="505" y="23"/>
                  </a:moveTo>
                  <a:lnTo>
                    <a:pt x="439" y="0"/>
                  </a:lnTo>
                  <a:lnTo>
                    <a:pt x="439" y="47"/>
                  </a:lnTo>
                  <a:lnTo>
                    <a:pt x="505" y="2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4" name="Line 301"/>
            <p:cNvSpPr>
              <a:spLocks noChangeShapeType="1"/>
            </p:cNvSpPr>
            <p:nvPr/>
          </p:nvSpPr>
          <p:spPr bwMode="auto">
            <a:xfrm>
              <a:off x="956" y="708"/>
              <a:ext cx="444" cy="0"/>
            </a:xfrm>
            <a:prstGeom prst="line">
              <a:avLst/>
            </a:prstGeom>
            <a:noFill/>
            <a:ln w="605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5" name="docshape350"/>
            <p:cNvSpPr>
              <a:spLocks/>
            </p:cNvSpPr>
            <p:nvPr/>
          </p:nvSpPr>
          <p:spPr bwMode="auto">
            <a:xfrm>
              <a:off x="925" y="683"/>
              <a:ext cx="506" cy="48"/>
            </a:xfrm>
            <a:custGeom>
              <a:avLst/>
              <a:gdLst>
                <a:gd name="T0" fmla="+- 0 991 925"/>
                <a:gd name="T1" fmla="*/ T0 w 506"/>
                <a:gd name="T2" fmla="+- 0 684 684"/>
                <a:gd name="T3" fmla="*/ 684 h 48"/>
                <a:gd name="T4" fmla="+- 0 925 925"/>
                <a:gd name="T5" fmla="*/ T4 w 506"/>
                <a:gd name="T6" fmla="+- 0 708 684"/>
                <a:gd name="T7" fmla="*/ 708 h 48"/>
                <a:gd name="T8" fmla="+- 0 991 925"/>
                <a:gd name="T9" fmla="*/ T8 w 506"/>
                <a:gd name="T10" fmla="+- 0 731 684"/>
                <a:gd name="T11" fmla="*/ 731 h 48"/>
                <a:gd name="T12" fmla="+- 0 991 925"/>
                <a:gd name="T13" fmla="*/ T12 w 506"/>
                <a:gd name="T14" fmla="+- 0 684 684"/>
                <a:gd name="T15" fmla="*/ 684 h 48"/>
                <a:gd name="T16" fmla="+- 0 1430 925"/>
                <a:gd name="T17" fmla="*/ T16 w 506"/>
                <a:gd name="T18" fmla="+- 0 708 684"/>
                <a:gd name="T19" fmla="*/ 708 h 48"/>
                <a:gd name="T20" fmla="+- 0 1364 925"/>
                <a:gd name="T21" fmla="*/ T20 w 506"/>
                <a:gd name="T22" fmla="+- 0 684 684"/>
                <a:gd name="T23" fmla="*/ 684 h 48"/>
                <a:gd name="T24" fmla="+- 0 1364 925"/>
                <a:gd name="T25" fmla="*/ T24 w 506"/>
                <a:gd name="T26" fmla="+- 0 731 684"/>
                <a:gd name="T27" fmla="*/ 731 h 48"/>
                <a:gd name="T28" fmla="+- 0 1430 925"/>
                <a:gd name="T29" fmla="*/ T28 w 506"/>
                <a:gd name="T30" fmla="+- 0 708 684"/>
                <a:gd name="T31" fmla="*/ 708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6" h="48">
                  <a:moveTo>
                    <a:pt x="66" y="0"/>
                  </a:moveTo>
                  <a:lnTo>
                    <a:pt x="0" y="24"/>
                  </a:lnTo>
                  <a:lnTo>
                    <a:pt x="66" y="47"/>
                  </a:lnTo>
                  <a:lnTo>
                    <a:pt x="66" y="0"/>
                  </a:lnTo>
                  <a:close/>
                  <a:moveTo>
                    <a:pt x="505" y="24"/>
                  </a:moveTo>
                  <a:lnTo>
                    <a:pt x="439" y="0"/>
                  </a:lnTo>
                  <a:lnTo>
                    <a:pt x="439" y="47"/>
                  </a:lnTo>
                  <a:lnTo>
                    <a:pt x="50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6" name="Line 299"/>
            <p:cNvSpPr>
              <a:spLocks noChangeShapeType="1"/>
            </p:cNvSpPr>
            <p:nvPr/>
          </p:nvSpPr>
          <p:spPr bwMode="auto">
            <a:xfrm>
              <a:off x="956" y="517"/>
              <a:ext cx="444" cy="0"/>
            </a:xfrm>
            <a:prstGeom prst="line">
              <a:avLst/>
            </a:prstGeom>
            <a:noFill/>
            <a:ln w="605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7" name="docshape351"/>
            <p:cNvSpPr>
              <a:spLocks/>
            </p:cNvSpPr>
            <p:nvPr/>
          </p:nvSpPr>
          <p:spPr bwMode="auto">
            <a:xfrm>
              <a:off x="925" y="493"/>
              <a:ext cx="506" cy="48"/>
            </a:xfrm>
            <a:custGeom>
              <a:avLst/>
              <a:gdLst>
                <a:gd name="T0" fmla="+- 0 991 925"/>
                <a:gd name="T1" fmla="*/ T0 w 506"/>
                <a:gd name="T2" fmla="+- 0 493 493"/>
                <a:gd name="T3" fmla="*/ 493 h 48"/>
                <a:gd name="T4" fmla="+- 0 925 925"/>
                <a:gd name="T5" fmla="*/ T4 w 506"/>
                <a:gd name="T6" fmla="+- 0 517 493"/>
                <a:gd name="T7" fmla="*/ 517 h 48"/>
                <a:gd name="T8" fmla="+- 0 991 925"/>
                <a:gd name="T9" fmla="*/ T8 w 506"/>
                <a:gd name="T10" fmla="+- 0 541 493"/>
                <a:gd name="T11" fmla="*/ 541 h 48"/>
                <a:gd name="T12" fmla="+- 0 991 925"/>
                <a:gd name="T13" fmla="*/ T12 w 506"/>
                <a:gd name="T14" fmla="+- 0 493 493"/>
                <a:gd name="T15" fmla="*/ 493 h 48"/>
                <a:gd name="T16" fmla="+- 0 1430 925"/>
                <a:gd name="T17" fmla="*/ T16 w 506"/>
                <a:gd name="T18" fmla="+- 0 517 493"/>
                <a:gd name="T19" fmla="*/ 517 h 48"/>
                <a:gd name="T20" fmla="+- 0 1364 925"/>
                <a:gd name="T21" fmla="*/ T20 w 506"/>
                <a:gd name="T22" fmla="+- 0 493 493"/>
                <a:gd name="T23" fmla="*/ 493 h 48"/>
                <a:gd name="T24" fmla="+- 0 1364 925"/>
                <a:gd name="T25" fmla="*/ T24 w 506"/>
                <a:gd name="T26" fmla="+- 0 541 493"/>
                <a:gd name="T27" fmla="*/ 541 h 48"/>
                <a:gd name="T28" fmla="+- 0 1430 925"/>
                <a:gd name="T29" fmla="*/ T28 w 506"/>
                <a:gd name="T30" fmla="+- 0 517 493"/>
                <a:gd name="T31" fmla="*/ 517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506" h="48">
                  <a:moveTo>
                    <a:pt x="66" y="0"/>
                  </a:moveTo>
                  <a:lnTo>
                    <a:pt x="0" y="24"/>
                  </a:lnTo>
                  <a:lnTo>
                    <a:pt x="66" y="48"/>
                  </a:lnTo>
                  <a:lnTo>
                    <a:pt x="66" y="0"/>
                  </a:lnTo>
                  <a:close/>
                  <a:moveTo>
                    <a:pt x="505" y="24"/>
                  </a:moveTo>
                  <a:lnTo>
                    <a:pt x="439" y="0"/>
                  </a:lnTo>
                  <a:lnTo>
                    <a:pt x="439" y="48"/>
                  </a:lnTo>
                  <a:lnTo>
                    <a:pt x="505" y="2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8" name="Line 297"/>
            <p:cNvSpPr>
              <a:spLocks noChangeShapeType="1"/>
            </p:cNvSpPr>
            <p:nvPr/>
          </p:nvSpPr>
          <p:spPr bwMode="auto">
            <a:xfrm>
              <a:off x="1465" y="4660"/>
              <a:ext cx="0" cy="0"/>
            </a:xfrm>
            <a:prstGeom prst="line">
              <a:avLst/>
            </a:prstGeom>
            <a:noFill/>
            <a:ln w="602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9" name="docshape352"/>
            <p:cNvSpPr>
              <a:spLocks/>
            </p:cNvSpPr>
            <p:nvPr/>
          </p:nvSpPr>
          <p:spPr bwMode="auto">
            <a:xfrm>
              <a:off x="1421" y="4620"/>
              <a:ext cx="69" cy="57"/>
            </a:xfrm>
            <a:custGeom>
              <a:avLst/>
              <a:gdLst>
                <a:gd name="T0" fmla="+- 0 1448 1422"/>
                <a:gd name="T1" fmla="*/ T0 w 69"/>
                <a:gd name="T2" fmla="+- 0 4621 4621"/>
                <a:gd name="T3" fmla="*/ 4621 h 57"/>
                <a:gd name="T4" fmla="+- 0 1422 1422"/>
                <a:gd name="T5" fmla="*/ T4 w 69"/>
                <a:gd name="T6" fmla="+- 0 4661 4621"/>
                <a:gd name="T7" fmla="*/ 4661 h 57"/>
                <a:gd name="T8" fmla="+- 0 1490 1422"/>
                <a:gd name="T9" fmla="*/ T8 w 69"/>
                <a:gd name="T10" fmla="+- 0 4677 4621"/>
                <a:gd name="T11" fmla="*/ 4677 h 57"/>
                <a:gd name="T12" fmla="+- 0 1448 1422"/>
                <a:gd name="T13" fmla="*/ T12 w 69"/>
                <a:gd name="T14" fmla="+- 0 4621 4621"/>
                <a:gd name="T15" fmla="*/ 4621 h 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9" h="57">
                  <a:moveTo>
                    <a:pt x="26" y="0"/>
                  </a:moveTo>
                  <a:lnTo>
                    <a:pt x="0" y="40"/>
                  </a:lnTo>
                  <a:lnTo>
                    <a:pt x="68" y="5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0" name="Line 295"/>
            <p:cNvSpPr>
              <a:spLocks noChangeShapeType="1"/>
            </p:cNvSpPr>
            <p:nvPr/>
          </p:nvSpPr>
          <p:spPr bwMode="auto">
            <a:xfrm>
              <a:off x="898" y="1704"/>
              <a:ext cx="118" cy="0"/>
            </a:xfrm>
            <a:prstGeom prst="line">
              <a:avLst/>
            </a:prstGeom>
            <a:noFill/>
            <a:ln w="602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1" name="docshape353"/>
            <p:cNvSpPr>
              <a:spLocks/>
            </p:cNvSpPr>
            <p:nvPr/>
          </p:nvSpPr>
          <p:spPr bwMode="auto">
            <a:xfrm>
              <a:off x="872" y="1664"/>
              <a:ext cx="69" cy="57"/>
            </a:xfrm>
            <a:custGeom>
              <a:avLst/>
              <a:gdLst>
                <a:gd name="T0" fmla="+- 0 915 873"/>
                <a:gd name="T1" fmla="*/ T0 w 69"/>
                <a:gd name="T2" fmla="+- 0 1664 1664"/>
                <a:gd name="T3" fmla="*/ 1664 h 57"/>
                <a:gd name="T4" fmla="+- 0 873 873"/>
                <a:gd name="T5" fmla="*/ T4 w 69"/>
                <a:gd name="T6" fmla="+- 0 1720 1664"/>
                <a:gd name="T7" fmla="*/ 1720 h 57"/>
                <a:gd name="T8" fmla="+- 0 941 873"/>
                <a:gd name="T9" fmla="*/ T8 w 69"/>
                <a:gd name="T10" fmla="+- 0 1704 1664"/>
                <a:gd name="T11" fmla="*/ 1704 h 57"/>
                <a:gd name="T12" fmla="+- 0 915 873"/>
                <a:gd name="T13" fmla="*/ T12 w 69"/>
                <a:gd name="T14" fmla="+- 0 1664 1664"/>
                <a:gd name="T15" fmla="*/ 1664 h 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9" h="57">
                  <a:moveTo>
                    <a:pt x="42" y="0"/>
                  </a:moveTo>
                  <a:lnTo>
                    <a:pt x="0" y="56"/>
                  </a:lnTo>
                  <a:lnTo>
                    <a:pt x="68" y="4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2" name="Line 293"/>
            <p:cNvSpPr>
              <a:spLocks noChangeShapeType="1"/>
            </p:cNvSpPr>
            <p:nvPr/>
          </p:nvSpPr>
          <p:spPr bwMode="auto">
            <a:xfrm>
              <a:off x="907" y="1336"/>
              <a:ext cx="118" cy="0"/>
            </a:xfrm>
            <a:prstGeom prst="line">
              <a:avLst/>
            </a:prstGeom>
            <a:noFill/>
            <a:ln w="602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" name="docshape354"/>
            <p:cNvSpPr>
              <a:spLocks/>
            </p:cNvSpPr>
            <p:nvPr/>
          </p:nvSpPr>
          <p:spPr bwMode="auto">
            <a:xfrm>
              <a:off x="881" y="1296"/>
              <a:ext cx="69" cy="57"/>
            </a:xfrm>
            <a:custGeom>
              <a:avLst/>
              <a:gdLst>
                <a:gd name="T0" fmla="+- 0 924 882"/>
                <a:gd name="T1" fmla="*/ T0 w 69"/>
                <a:gd name="T2" fmla="+- 0 1296 1296"/>
                <a:gd name="T3" fmla="*/ 1296 h 57"/>
                <a:gd name="T4" fmla="+- 0 882 882"/>
                <a:gd name="T5" fmla="*/ T4 w 69"/>
                <a:gd name="T6" fmla="+- 0 1352 1296"/>
                <a:gd name="T7" fmla="*/ 1352 h 57"/>
                <a:gd name="T8" fmla="+- 0 950 882"/>
                <a:gd name="T9" fmla="*/ T8 w 69"/>
                <a:gd name="T10" fmla="+- 0 1336 1296"/>
                <a:gd name="T11" fmla="*/ 1336 h 57"/>
                <a:gd name="T12" fmla="+- 0 924 882"/>
                <a:gd name="T13" fmla="*/ T12 w 69"/>
                <a:gd name="T14" fmla="+- 0 1296 1296"/>
                <a:gd name="T15" fmla="*/ 1296 h 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9" h="57">
                  <a:moveTo>
                    <a:pt x="42" y="0"/>
                  </a:moveTo>
                  <a:lnTo>
                    <a:pt x="0" y="56"/>
                  </a:lnTo>
                  <a:lnTo>
                    <a:pt x="68" y="4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24" name="Rectangle 2323"/>
          <p:cNvSpPr/>
          <p:nvPr/>
        </p:nvSpPr>
        <p:spPr>
          <a:xfrm>
            <a:off x="1416969" y="5355538"/>
            <a:ext cx="4080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spc="-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Difuziunea</a:t>
            </a:r>
            <a:r>
              <a:rPr lang="ro-RO" b="1" spc="-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pc="-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ro-RO" b="1" spc="-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pc="-2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membrana</a:t>
            </a:r>
            <a:r>
              <a:rPr lang="ro-RO" b="1" spc="-4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pc="-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ro-RO" b="1" spc="-3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spc="-15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dializă</a:t>
            </a:r>
            <a:endParaRPr lang="en-US" dirty="0"/>
          </a:p>
        </p:txBody>
      </p:sp>
      <p:sp>
        <p:nvSpPr>
          <p:cNvPr id="2325" name="Right Arrow 2324"/>
          <p:cNvSpPr/>
          <p:nvPr/>
        </p:nvSpPr>
        <p:spPr>
          <a:xfrm>
            <a:off x="5516702" y="5478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6" name="Rectangle 2325"/>
          <p:cNvSpPr/>
          <p:nvPr/>
        </p:nvSpPr>
        <p:spPr>
          <a:xfrm rot="10800000" flipV="1">
            <a:off x="269593" y="5945127"/>
            <a:ext cx="5830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195" marR="0" algn="just">
              <a:spcBef>
                <a:spcPts val="10"/>
              </a:spcBef>
              <a:spcAft>
                <a:spcPts val="0"/>
              </a:spcAft>
            </a:pP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Cantitatea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solvit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transportată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prin</a:t>
            </a:r>
            <a:r>
              <a:rPr lang="ro-RO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dializă</a:t>
            </a:r>
            <a:r>
              <a:rPr lang="ro-RO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depinde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o-RO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Gradientul</a:t>
            </a:r>
            <a:r>
              <a:rPr lang="ro-RO" spc="-5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ro-RO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concentraţie </a:t>
            </a:r>
            <a:r>
              <a:rPr lang="ro-RO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și </a:t>
            </a:r>
            <a:r>
              <a:rPr lang="ro-RO" spc="-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masa moleculară a solventului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0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562429"/>
            <a:ext cx="8229600" cy="391029"/>
          </a:xfrm>
        </p:spPr>
        <p:txBody>
          <a:bodyPr>
            <a:normAutofit fontScale="90000"/>
          </a:bodyPr>
          <a:lstStyle/>
          <a:p>
            <a:br>
              <a:rPr lang="en-US" sz="3200" b="1" dirty="0"/>
            </a:br>
            <a:r>
              <a:rPr lang="ro-RO" sz="2700" b="1" dirty="0"/>
              <a:t>Hemodializa – efectul combinat al difuziei și ultrafiltrării</a:t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2714621"/>
            <a:ext cx="71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b="1" dirty="0"/>
              <a:t>Schema difuziei prin membrana semipermiabilă.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214686"/>
            <a:ext cx="66437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70" y="332656"/>
            <a:ext cx="822960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000" dirty="0">
                <a:solidFill>
                  <a:srgbClr val="0070C0"/>
                </a:solidFill>
              </a:rPr>
              <a:t> Ședinţa de </a:t>
            </a:r>
            <a:r>
              <a:rPr lang="ro-RO" sz="2000" b="1" dirty="0">
                <a:solidFill>
                  <a:srgbClr val="0070C0"/>
                </a:solidFill>
              </a:rPr>
              <a:t>hemodializă </a:t>
            </a:r>
            <a:r>
              <a:rPr lang="ro-RO" sz="2000" dirty="0"/>
              <a:t>- </a:t>
            </a:r>
            <a:r>
              <a:rPr lang="ro-RO" sz="2000" i="1" u="sng" dirty="0"/>
              <a:t>cele două procese – difuziunea şi ultrafiltrarea au loc concomitent. </a:t>
            </a:r>
          </a:p>
          <a:p>
            <a:pPr marL="0" indent="0" algn="just">
              <a:buNone/>
            </a:pPr>
            <a:r>
              <a:rPr lang="ro-RO" sz="2000" dirty="0"/>
              <a:t>- </a:t>
            </a:r>
            <a:r>
              <a:rPr lang="ro-RO" sz="2000" i="1" u="sng" dirty="0"/>
              <a:t>Eliminarea moleculelor cu dimensiuni mici </a:t>
            </a:r>
            <a:r>
              <a:rPr lang="ro-RO" sz="2000" dirty="0"/>
              <a:t>(uree, creatinină, unii ioni) se realizează în principal </a:t>
            </a:r>
            <a:r>
              <a:rPr lang="ro-RO" sz="2000" b="1" dirty="0"/>
              <a:t>prin difuziune </a:t>
            </a:r>
            <a:r>
              <a:rPr lang="ro-RO" sz="2000" dirty="0"/>
              <a:t>şi, numai într-o mai mică măsură, prin convecţie. </a:t>
            </a:r>
          </a:p>
          <a:p>
            <a:pPr marL="0" indent="0" algn="just">
              <a:buNone/>
            </a:pPr>
            <a:r>
              <a:rPr lang="ro-RO" sz="2000" dirty="0"/>
              <a:t>- Apa, moleculele cu masă moleculară mai mare şi unii ioni sunt eliminaţi prin </a:t>
            </a:r>
            <a:r>
              <a:rPr lang="ro-RO" sz="2000" i="1" u="sng" dirty="0"/>
              <a:t>ultrafiltrare.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40010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87" y="23672"/>
            <a:ext cx="8229600" cy="418058"/>
          </a:xfrm>
        </p:spPr>
        <p:txBody>
          <a:bodyPr>
            <a:noAutofit/>
          </a:bodyPr>
          <a:lstStyle/>
          <a:p>
            <a:r>
              <a:rPr lang="ro-RO" sz="2800" b="1" dirty="0">
                <a:solidFill>
                  <a:srgbClr val="0070C0"/>
                </a:solidFill>
              </a:rPr>
              <a:t>Ultrafiltrarea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427" y="441730"/>
            <a:ext cx="4388296" cy="35895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000" b="1" dirty="0"/>
              <a:t>Ultrafiltrarea </a:t>
            </a:r>
            <a:r>
              <a:rPr lang="ro-RO" sz="2000" dirty="0"/>
              <a:t>- transferul simultan de solvent (apa, în cazul </a:t>
            </a:r>
            <a:r>
              <a:rPr lang="ro-RO" sz="2000" b="1" dirty="0"/>
              <a:t>hemodializei</a:t>
            </a:r>
            <a:r>
              <a:rPr lang="ro-RO" sz="2000" dirty="0"/>
              <a:t>) şi a unei fracţiuni de solvit printr-o membrană semipermeabilă, sub acţiunea unui </a:t>
            </a:r>
            <a:r>
              <a:rPr lang="ro-RO" sz="2000" i="1" u="sng" dirty="0"/>
              <a:t>gradient de presiune între cele două feţe ale membranei</a:t>
            </a:r>
            <a:r>
              <a:rPr lang="ro-RO" sz="2000" dirty="0"/>
              <a:t>. </a:t>
            </a:r>
          </a:p>
          <a:p>
            <a:pPr marL="0" indent="0" algn="just">
              <a:buNone/>
            </a:pPr>
            <a:r>
              <a:rPr lang="ro-RO" sz="2000" dirty="0"/>
              <a:t>    Gradientul de presiune poate fi </a:t>
            </a:r>
            <a:r>
              <a:rPr lang="ro-RO" sz="2000" i="1" u="sng" dirty="0"/>
              <a:t>hidro- static </a:t>
            </a:r>
            <a:r>
              <a:rPr lang="ro-RO" sz="2000" dirty="0"/>
              <a:t>(</a:t>
            </a:r>
            <a:r>
              <a:rPr lang="ro-RO" sz="2000" b="1" dirty="0"/>
              <a:t>în cazul hemodializei</a:t>
            </a:r>
            <a:r>
              <a:rPr lang="ro-RO" sz="2000" dirty="0"/>
              <a:t>) sau </a:t>
            </a:r>
            <a:r>
              <a:rPr lang="ro-RO" sz="2000" i="1" u="sng" dirty="0"/>
              <a:t>osmotic</a:t>
            </a:r>
            <a:r>
              <a:rPr lang="ro-RO" sz="2000" dirty="0"/>
              <a:t> (în </a:t>
            </a:r>
            <a:r>
              <a:rPr lang="ro-RO" sz="2000" b="1" dirty="0"/>
              <a:t>cazul dializei peritoneale).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3270" y="441730"/>
            <a:ext cx="3599210" cy="5992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1800" b="1" dirty="0"/>
              <a:t>Dializor tubular </a:t>
            </a:r>
            <a:r>
              <a:rPr lang="ro-RO" sz="1800" dirty="0"/>
              <a:t>cu capilare (10000-20000 tuburi), diam.100 mkm</a:t>
            </a:r>
            <a:endParaRPr lang="en-US" sz="1800" dirty="0"/>
          </a:p>
        </p:txBody>
      </p:sp>
      <p:grpSp>
        <p:nvGrpSpPr>
          <p:cNvPr id="5" name="docshapegroup410"/>
          <p:cNvGrpSpPr>
            <a:grpSpLocks/>
          </p:cNvGrpSpPr>
          <p:nvPr/>
        </p:nvGrpSpPr>
        <p:grpSpPr bwMode="auto">
          <a:xfrm>
            <a:off x="5724128" y="1628800"/>
            <a:ext cx="2520279" cy="2016224"/>
            <a:chOff x="1280" y="137"/>
            <a:chExt cx="2656" cy="2819"/>
          </a:xfrm>
        </p:grpSpPr>
        <p:sp>
          <p:nvSpPr>
            <p:cNvPr id="6" name="docshape411"/>
            <p:cNvSpPr>
              <a:spLocks/>
            </p:cNvSpPr>
            <p:nvPr/>
          </p:nvSpPr>
          <p:spPr bwMode="auto">
            <a:xfrm>
              <a:off x="3427" y="2196"/>
              <a:ext cx="68" cy="27"/>
            </a:xfrm>
            <a:custGeom>
              <a:avLst/>
              <a:gdLst>
                <a:gd name="T0" fmla="+- 0 3454 3428"/>
                <a:gd name="T1" fmla="*/ T0 w 68"/>
                <a:gd name="T2" fmla="+- 0 2196 2196"/>
                <a:gd name="T3" fmla="*/ 2196 h 27"/>
                <a:gd name="T4" fmla="+- 0 3428 3428"/>
                <a:gd name="T5" fmla="*/ T4 w 68"/>
                <a:gd name="T6" fmla="+- 0 2210 2196"/>
                <a:gd name="T7" fmla="*/ 2210 h 27"/>
                <a:gd name="T8" fmla="+- 0 3454 3428"/>
                <a:gd name="T9" fmla="*/ T8 w 68"/>
                <a:gd name="T10" fmla="+- 0 2223 2196"/>
                <a:gd name="T11" fmla="*/ 2223 h 27"/>
                <a:gd name="T12" fmla="+- 0 3454 3428"/>
                <a:gd name="T13" fmla="*/ T12 w 68"/>
                <a:gd name="T14" fmla="+- 0 2214 2196"/>
                <a:gd name="T15" fmla="*/ 2214 h 27"/>
                <a:gd name="T16" fmla="+- 0 3495 3428"/>
                <a:gd name="T17" fmla="*/ T16 w 68"/>
                <a:gd name="T18" fmla="+- 0 2214 2196"/>
                <a:gd name="T19" fmla="*/ 2214 h 27"/>
                <a:gd name="T20" fmla="+- 0 3495 3428"/>
                <a:gd name="T21" fmla="*/ T20 w 68"/>
                <a:gd name="T22" fmla="+- 0 2205 2196"/>
                <a:gd name="T23" fmla="*/ 2205 h 27"/>
                <a:gd name="T24" fmla="+- 0 3454 3428"/>
                <a:gd name="T25" fmla="*/ T24 w 68"/>
                <a:gd name="T26" fmla="+- 0 2205 2196"/>
                <a:gd name="T27" fmla="*/ 2205 h 27"/>
                <a:gd name="T28" fmla="+- 0 3454 3428"/>
                <a:gd name="T29" fmla="*/ T28 w 68"/>
                <a:gd name="T30" fmla="+- 0 2196 2196"/>
                <a:gd name="T31" fmla="*/ 2196 h 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8" h="27">
                  <a:moveTo>
                    <a:pt x="26" y="0"/>
                  </a:moveTo>
                  <a:lnTo>
                    <a:pt x="0" y="14"/>
                  </a:lnTo>
                  <a:lnTo>
                    <a:pt x="26" y="27"/>
                  </a:lnTo>
                  <a:lnTo>
                    <a:pt x="26" y="18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26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docshape412"/>
            <p:cNvSpPr>
              <a:spLocks/>
            </p:cNvSpPr>
            <p:nvPr/>
          </p:nvSpPr>
          <p:spPr bwMode="auto">
            <a:xfrm>
              <a:off x="3427" y="2196"/>
              <a:ext cx="68" cy="27"/>
            </a:xfrm>
            <a:custGeom>
              <a:avLst/>
              <a:gdLst>
                <a:gd name="T0" fmla="+- 0 3428 3428"/>
                <a:gd name="T1" fmla="*/ T0 w 68"/>
                <a:gd name="T2" fmla="+- 0 2210 2196"/>
                <a:gd name="T3" fmla="*/ 2210 h 27"/>
                <a:gd name="T4" fmla="+- 0 3454 3428"/>
                <a:gd name="T5" fmla="*/ T4 w 68"/>
                <a:gd name="T6" fmla="+- 0 2223 2196"/>
                <a:gd name="T7" fmla="*/ 2223 h 27"/>
                <a:gd name="T8" fmla="+- 0 3454 3428"/>
                <a:gd name="T9" fmla="*/ T8 w 68"/>
                <a:gd name="T10" fmla="+- 0 2214 2196"/>
                <a:gd name="T11" fmla="*/ 2214 h 27"/>
                <a:gd name="T12" fmla="+- 0 3495 3428"/>
                <a:gd name="T13" fmla="*/ T12 w 68"/>
                <a:gd name="T14" fmla="+- 0 2214 2196"/>
                <a:gd name="T15" fmla="*/ 2214 h 27"/>
                <a:gd name="T16" fmla="+- 0 3495 3428"/>
                <a:gd name="T17" fmla="*/ T16 w 68"/>
                <a:gd name="T18" fmla="+- 0 2205 2196"/>
                <a:gd name="T19" fmla="*/ 2205 h 27"/>
                <a:gd name="T20" fmla="+- 0 3454 3428"/>
                <a:gd name="T21" fmla="*/ T20 w 68"/>
                <a:gd name="T22" fmla="+- 0 2205 2196"/>
                <a:gd name="T23" fmla="*/ 2205 h 27"/>
                <a:gd name="T24" fmla="+- 0 3454 3428"/>
                <a:gd name="T25" fmla="*/ T24 w 68"/>
                <a:gd name="T26" fmla="+- 0 2196 2196"/>
                <a:gd name="T27" fmla="*/ 2196 h 27"/>
                <a:gd name="T28" fmla="+- 0 3428 3428"/>
                <a:gd name="T29" fmla="*/ T28 w 68"/>
                <a:gd name="T30" fmla="+- 0 2210 2196"/>
                <a:gd name="T31" fmla="*/ 2210 h 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8" h="27">
                  <a:moveTo>
                    <a:pt x="0" y="14"/>
                  </a:moveTo>
                  <a:lnTo>
                    <a:pt x="26" y="27"/>
                  </a:lnTo>
                  <a:lnTo>
                    <a:pt x="26" y="18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791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docshape413"/>
            <p:cNvSpPr>
              <a:spLocks/>
            </p:cNvSpPr>
            <p:nvPr/>
          </p:nvSpPr>
          <p:spPr bwMode="auto">
            <a:xfrm>
              <a:off x="3543" y="2177"/>
              <a:ext cx="392" cy="76"/>
            </a:xfrm>
            <a:custGeom>
              <a:avLst/>
              <a:gdLst>
                <a:gd name="T0" fmla="+- 0 3597 3544"/>
                <a:gd name="T1" fmla="*/ T0 w 392"/>
                <a:gd name="T2" fmla="+- 0 2186 2177"/>
                <a:gd name="T3" fmla="*/ 2186 h 76"/>
                <a:gd name="T4" fmla="+- 0 3592 3544"/>
                <a:gd name="T5" fmla="*/ T4 w 392"/>
                <a:gd name="T6" fmla="+- 0 2232 2177"/>
                <a:gd name="T7" fmla="*/ 2232 h 76"/>
                <a:gd name="T8" fmla="+- 0 3575 3544"/>
                <a:gd name="T9" fmla="*/ T8 w 392"/>
                <a:gd name="T10" fmla="+- 0 2243 2177"/>
                <a:gd name="T11" fmla="*/ 2243 h 76"/>
                <a:gd name="T12" fmla="+- 0 3586 3544"/>
                <a:gd name="T13" fmla="*/ T12 w 392"/>
                <a:gd name="T14" fmla="+- 0 2189 2177"/>
                <a:gd name="T15" fmla="*/ 2189 h 76"/>
                <a:gd name="T16" fmla="+- 0 3591 3544"/>
                <a:gd name="T17" fmla="*/ T16 w 392"/>
                <a:gd name="T18" fmla="+- 0 2181 2177"/>
                <a:gd name="T19" fmla="*/ 2181 h 76"/>
                <a:gd name="T20" fmla="+- 0 3544 3544"/>
                <a:gd name="T21" fmla="*/ T20 w 392"/>
                <a:gd name="T22" fmla="+- 0 2252 2177"/>
                <a:gd name="T23" fmla="*/ 2252 h 76"/>
                <a:gd name="T24" fmla="+- 0 3594 3544"/>
                <a:gd name="T25" fmla="*/ T24 w 392"/>
                <a:gd name="T26" fmla="+- 0 2245 2177"/>
                <a:gd name="T27" fmla="*/ 2245 h 76"/>
                <a:gd name="T28" fmla="+- 0 3605 3544"/>
                <a:gd name="T29" fmla="*/ T28 w 392"/>
                <a:gd name="T30" fmla="+- 0 2225 2177"/>
                <a:gd name="T31" fmla="*/ 2225 h 76"/>
                <a:gd name="T32" fmla="+- 0 3618 3544"/>
                <a:gd name="T33" fmla="*/ T32 w 392"/>
                <a:gd name="T34" fmla="+- 0 2252 2177"/>
                <a:gd name="T35" fmla="*/ 2252 h 76"/>
                <a:gd name="T36" fmla="+- 0 3618 3544"/>
                <a:gd name="T37" fmla="*/ T36 w 392"/>
                <a:gd name="T38" fmla="+- 0 2188 2177"/>
                <a:gd name="T39" fmla="*/ 2188 h 76"/>
                <a:gd name="T40" fmla="+- 0 3686 3544"/>
                <a:gd name="T41" fmla="*/ T40 w 392"/>
                <a:gd name="T42" fmla="+- 0 2248 2177"/>
                <a:gd name="T43" fmla="*/ 2248 h 76"/>
                <a:gd name="T44" fmla="+- 0 3685 3544"/>
                <a:gd name="T45" fmla="*/ T44 w 392"/>
                <a:gd name="T46" fmla="+- 0 2210 2177"/>
                <a:gd name="T47" fmla="*/ 2210 h 76"/>
                <a:gd name="T48" fmla="+- 0 3678 3544"/>
                <a:gd name="T49" fmla="*/ T48 w 392"/>
                <a:gd name="T50" fmla="+- 0 2199 2177"/>
                <a:gd name="T51" fmla="*/ 2199 h 76"/>
                <a:gd name="T52" fmla="+- 0 3648 3544"/>
                <a:gd name="T53" fmla="*/ T52 w 392"/>
                <a:gd name="T54" fmla="+- 0 2200 2177"/>
                <a:gd name="T55" fmla="*/ 2200 h 76"/>
                <a:gd name="T56" fmla="+- 0 3649 3544"/>
                <a:gd name="T57" fmla="*/ T56 w 392"/>
                <a:gd name="T58" fmla="+- 0 2214 2177"/>
                <a:gd name="T59" fmla="*/ 2214 h 76"/>
                <a:gd name="T60" fmla="+- 0 3667 3544"/>
                <a:gd name="T61" fmla="*/ T60 w 392"/>
                <a:gd name="T62" fmla="+- 0 2204 2177"/>
                <a:gd name="T63" fmla="*/ 2204 h 76"/>
                <a:gd name="T64" fmla="+- 0 3676 3544"/>
                <a:gd name="T65" fmla="*/ T64 w 392"/>
                <a:gd name="T66" fmla="+- 0 2225 2177"/>
                <a:gd name="T67" fmla="*/ 2225 h 76"/>
                <a:gd name="T68" fmla="+- 0 3665 3544"/>
                <a:gd name="T69" fmla="*/ T68 w 392"/>
                <a:gd name="T70" fmla="+- 0 2245 2177"/>
                <a:gd name="T71" fmla="*/ 2245 h 76"/>
                <a:gd name="T72" fmla="+- 0 3648 3544"/>
                <a:gd name="T73" fmla="*/ T72 w 392"/>
                <a:gd name="T74" fmla="+- 0 2240 2177"/>
                <a:gd name="T75" fmla="*/ 2240 h 76"/>
                <a:gd name="T76" fmla="+- 0 3654 3544"/>
                <a:gd name="T77" fmla="*/ T76 w 392"/>
                <a:gd name="T78" fmla="+- 0 2229 2177"/>
                <a:gd name="T79" fmla="*/ 2229 h 76"/>
                <a:gd name="T80" fmla="+- 0 3676 3544"/>
                <a:gd name="T81" fmla="*/ T80 w 392"/>
                <a:gd name="T82" fmla="+- 0 2218 2177"/>
                <a:gd name="T83" fmla="*/ 2218 h 76"/>
                <a:gd name="T84" fmla="+- 0 3649 3544"/>
                <a:gd name="T85" fmla="*/ T84 w 392"/>
                <a:gd name="T86" fmla="+- 0 2223 2177"/>
                <a:gd name="T87" fmla="*/ 2223 h 76"/>
                <a:gd name="T88" fmla="+- 0 3638 3544"/>
                <a:gd name="T89" fmla="*/ T88 w 392"/>
                <a:gd name="T90" fmla="+- 0 2234 2177"/>
                <a:gd name="T91" fmla="*/ 2234 h 76"/>
                <a:gd name="T92" fmla="+- 0 3660 3544"/>
                <a:gd name="T93" fmla="*/ T92 w 392"/>
                <a:gd name="T94" fmla="+- 0 2253 2177"/>
                <a:gd name="T95" fmla="*/ 2253 h 76"/>
                <a:gd name="T96" fmla="+- 0 3676 3544"/>
                <a:gd name="T97" fmla="*/ T96 w 392"/>
                <a:gd name="T98" fmla="+- 0 2245 2177"/>
                <a:gd name="T99" fmla="*/ 2245 h 76"/>
                <a:gd name="T100" fmla="+- 0 3688 3544"/>
                <a:gd name="T101" fmla="*/ T100 w 392"/>
                <a:gd name="T102" fmla="+- 0 2252 2177"/>
                <a:gd name="T103" fmla="*/ 2252 h 76"/>
                <a:gd name="T104" fmla="+- 0 3708 3544"/>
                <a:gd name="T105" fmla="*/ T104 w 392"/>
                <a:gd name="T106" fmla="+- 0 2177 2177"/>
                <a:gd name="T107" fmla="*/ 2177 h 76"/>
                <a:gd name="T108" fmla="+- 0 3732 3544"/>
                <a:gd name="T109" fmla="*/ T108 w 392"/>
                <a:gd name="T110" fmla="+- 0 2198 2177"/>
                <a:gd name="T111" fmla="*/ 2198 h 76"/>
                <a:gd name="T112" fmla="+- 0 3732 3544"/>
                <a:gd name="T113" fmla="*/ T112 w 392"/>
                <a:gd name="T114" fmla="+- 0 2177 2177"/>
                <a:gd name="T115" fmla="*/ 2177 h 76"/>
                <a:gd name="T116" fmla="+- 0 3758 3544"/>
                <a:gd name="T117" fmla="*/ T116 w 392"/>
                <a:gd name="T118" fmla="+- 0 2238 2177"/>
                <a:gd name="T119" fmla="*/ 2238 h 76"/>
                <a:gd name="T120" fmla="+- 0 3768 3544"/>
                <a:gd name="T121" fmla="*/ T120 w 392"/>
                <a:gd name="T122" fmla="+- 0 2205 2177"/>
                <a:gd name="T123" fmla="*/ 2205 h 76"/>
                <a:gd name="T124" fmla="+- 0 3789 3544"/>
                <a:gd name="T125" fmla="*/ T124 w 392"/>
                <a:gd name="T126" fmla="+- 0 2244 2177"/>
                <a:gd name="T127" fmla="*/ 2244 h 76"/>
                <a:gd name="T128" fmla="+- 0 3842 3544"/>
                <a:gd name="T129" fmla="*/ T128 w 392"/>
                <a:gd name="T130" fmla="+- 0 2243 2177"/>
                <a:gd name="T131" fmla="*/ 2243 h 76"/>
                <a:gd name="T132" fmla="+- 0 3840 3544"/>
                <a:gd name="T133" fmla="*/ T132 w 392"/>
                <a:gd name="T134" fmla="+- 0 2204 2177"/>
                <a:gd name="T135" fmla="*/ 2204 h 76"/>
                <a:gd name="T136" fmla="+- 0 3825 3544"/>
                <a:gd name="T137" fmla="*/ T136 w 392"/>
                <a:gd name="T138" fmla="+- 0 2197 2177"/>
                <a:gd name="T139" fmla="*/ 2197 h 76"/>
                <a:gd name="T140" fmla="+- 0 3798 3544"/>
                <a:gd name="T141" fmla="*/ T140 w 392"/>
                <a:gd name="T142" fmla="+- 0 2206 2177"/>
                <a:gd name="T143" fmla="*/ 2206 h 76"/>
                <a:gd name="T144" fmla="+- 0 3808 3544"/>
                <a:gd name="T145" fmla="*/ T144 w 392"/>
                <a:gd name="T146" fmla="+- 0 2208 2177"/>
                <a:gd name="T147" fmla="*/ 2208 h 76"/>
                <a:gd name="T148" fmla="+- 0 3831 3544"/>
                <a:gd name="T149" fmla="*/ T148 w 392"/>
                <a:gd name="T150" fmla="+- 0 2209 2177"/>
                <a:gd name="T151" fmla="*/ 2209 h 76"/>
                <a:gd name="T152" fmla="+- 0 3832 3544"/>
                <a:gd name="T153" fmla="*/ T152 w 392"/>
                <a:gd name="T154" fmla="+- 0 2235 2177"/>
                <a:gd name="T155" fmla="*/ 2235 h 76"/>
                <a:gd name="T156" fmla="+- 0 3812 3544"/>
                <a:gd name="T157" fmla="*/ T156 w 392"/>
                <a:gd name="T158" fmla="+- 0 2246 2177"/>
                <a:gd name="T159" fmla="*/ 2246 h 76"/>
                <a:gd name="T160" fmla="+- 0 3805 3544"/>
                <a:gd name="T161" fmla="*/ T160 w 392"/>
                <a:gd name="T162" fmla="+- 0 2234 2177"/>
                <a:gd name="T163" fmla="*/ 2234 h 76"/>
                <a:gd name="T164" fmla="+- 0 3824 3544"/>
                <a:gd name="T165" fmla="*/ T164 w 392"/>
                <a:gd name="T166" fmla="+- 0 2227 2177"/>
                <a:gd name="T167" fmla="*/ 2227 h 76"/>
                <a:gd name="T168" fmla="+- 0 3823 3544"/>
                <a:gd name="T169" fmla="*/ T168 w 392"/>
                <a:gd name="T170" fmla="+- 0 2220 2177"/>
                <a:gd name="T171" fmla="*/ 2220 h 76"/>
                <a:gd name="T172" fmla="+- 0 3799 3544"/>
                <a:gd name="T173" fmla="*/ T172 w 392"/>
                <a:gd name="T174" fmla="+- 0 2226 2177"/>
                <a:gd name="T175" fmla="*/ 2226 h 76"/>
                <a:gd name="T176" fmla="+- 0 3796 3544"/>
                <a:gd name="T177" fmla="*/ T176 w 392"/>
                <a:gd name="T178" fmla="+- 0 2246 2177"/>
                <a:gd name="T179" fmla="*/ 2246 h 76"/>
                <a:gd name="T180" fmla="+- 0 3826 3544"/>
                <a:gd name="T181" fmla="*/ T180 w 392"/>
                <a:gd name="T182" fmla="+- 0 2250 2177"/>
                <a:gd name="T183" fmla="*/ 2250 h 76"/>
                <a:gd name="T184" fmla="+- 0 3834 3544"/>
                <a:gd name="T185" fmla="*/ T184 w 392"/>
                <a:gd name="T186" fmla="+- 0 2250 2177"/>
                <a:gd name="T187" fmla="*/ 2250 h 76"/>
                <a:gd name="T188" fmla="+- 0 3899 3544"/>
                <a:gd name="T189" fmla="*/ T188 w 392"/>
                <a:gd name="T190" fmla="+- 0 2211 2177"/>
                <a:gd name="T191" fmla="*/ 2211 h 76"/>
                <a:gd name="T192" fmla="+- 0 3887 3544"/>
                <a:gd name="T193" fmla="*/ T192 w 392"/>
                <a:gd name="T194" fmla="+- 0 2197 2177"/>
                <a:gd name="T195" fmla="*/ 2197 h 76"/>
                <a:gd name="T196" fmla="+- 0 3864 3544"/>
                <a:gd name="T197" fmla="*/ T196 w 392"/>
                <a:gd name="T198" fmla="+- 0 2198 2177"/>
                <a:gd name="T199" fmla="*/ 2198 h 76"/>
                <a:gd name="T200" fmla="+- 0 3866 3544"/>
                <a:gd name="T201" fmla="*/ T200 w 392"/>
                <a:gd name="T202" fmla="+- 0 2211 2177"/>
                <a:gd name="T203" fmla="*/ 2211 h 76"/>
                <a:gd name="T204" fmla="+- 0 3887 3544"/>
                <a:gd name="T205" fmla="*/ T204 w 392"/>
                <a:gd name="T206" fmla="+- 0 2207 2177"/>
                <a:gd name="T207" fmla="*/ 2207 h 76"/>
                <a:gd name="T208" fmla="+- 0 3900 3544"/>
                <a:gd name="T209" fmla="*/ T208 w 392"/>
                <a:gd name="T210" fmla="+- 0 2252 2177"/>
                <a:gd name="T211" fmla="*/ 2252 h 76"/>
                <a:gd name="T212" fmla="+- 0 3928 3544"/>
                <a:gd name="T213" fmla="*/ T212 w 392"/>
                <a:gd name="T214" fmla="+- 0 2244 2177"/>
                <a:gd name="T215" fmla="*/ 2244 h 76"/>
                <a:gd name="T216" fmla="+- 0 3924 3544"/>
                <a:gd name="T217" fmla="*/ T216 w 392"/>
                <a:gd name="T218" fmla="+- 0 2239 2177"/>
                <a:gd name="T219" fmla="*/ 2239 h 76"/>
                <a:gd name="T220" fmla="+- 0 3924 3544"/>
                <a:gd name="T221" fmla="*/ T220 w 392"/>
                <a:gd name="T222" fmla="+- 0 2179 2177"/>
                <a:gd name="T223" fmla="*/ 2179 h 76"/>
                <a:gd name="T224" fmla="+- 0 3915 3544"/>
                <a:gd name="T225" fmla="*/ T224 w 392"/>
                <a:gd name="T226" fmla="+- 0 2205 2177"/>
                <a:gd name="T227" fmla="*/ 2205 h 76"/>
                <a:gd name="T228" fmla="+- 0 3922 3544"/>
                <a:gd name="T229" fmla="*/ T228 w 392"/>
                <a:gd name="T230" fmla="+- 0 2252 2177"/>
                <a:gd name="T231" fmla="*/ 2252 h 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392" h="76">
                  <a:moveTo>
                    <a:pt x="62" y="30"/>
                  </a:moveTo>
                  <a:lnTo>
                    <a:pt x="61" y="25"/>
                  </a:lnTo>
                  <a:lnTo>
                    <a:pt x="57" y="14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1" y="8"/>
                  </a:lnTo>
                  <a:lnTo>
                    <a:pt x="51" y="29"/>
                  </a:lnTo>
                  <a:lnTo>
                    <a:pt x="51" y="43"/>
                  </a:lnTo>
                  <a:lnTo>
                    <a:pt x="51" y="47"/>
                  </a:lnTo>
                  <a:lnTo>
                    <a:pt x="48" y="55"/>
                  </a:lnTo>
                  <a:lnTo>
                    <a:pt x="46" y="58"/>
                  </a:lnTo>
                  <a:lnTo>
                    <a:pt x="42" y="62"/>
                  </a:lnTo>
                  <a:lnTo>
                    <a:pt x="40" y="64"/>
                  </a:lnTo>
                  <a:lnTo>
                    <a:pt x="34" y="66"/>
                  </a:lnTo>
                  <a:lnTo>
                    <a:pt x="31" y="66"/>
                  </a:lnTo>
                  <a:lnTo>
                    <a:pt x="10" y="66"/>
                  </a:lnTo>
                  <a:lnTo>
                    <a:pt x="10" y="9"/>
                  </a:lnTo>
                  <a:lnTo>
                    <a:pt x="31" y="9"/>
                  </a:lnTo>
                  <a:lnTo>
                    <a:pt x="36" y="10"/>
                  </a:lnTo>
                  <a:lnTo>
                    <a:pt x="42" y="12"/>
                  </a:lnTo>
                  <a:lnTo>
                    <a:pt x="45" y="15"/>
                  </a:lnTo>
                  <a:lnTo>
                    <a:pt x="50" y="23"/>
                  </a:lnTo>
                  <a:lnTo>
                    <a:pt x="51" y="29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3" y="2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31" y="75"/>
                  </a:lnTo>
                  <a:lnTo>
                    <a:pt x="35" y="74"/>
                  </a:lnTo>
                  <a:lnTo>
                    <a:pt x="42" y="73"/>
                  </a:lnTo>
                  <a:lnTo>
                    <a:pt x="45" y="71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7" y="60"/>
                  </a:lnTo>
                  <a:lnTo>
                    <a:pt x="58" y="57"/>
                  </a:lnTo>
                  <a:lnTo>
                    <a:pt x="61" y="48"/>
                  </a:lnTo>
                  <a:lnTo>
                    <a:pt x="62" y="43"/>
                  </a:lnTo>
                  <a:lnTo>
                    <a:pt x="62" y="30"/>
                  </a:lnTo>
                  <a:close/>
                  <a:moveTo>
                    <a:pt x="83" y="21"/>
                  </a:moveTo>
                  <a:lnTo>
                    <a:pt x="74" y="21"/>
                  </a:lnTo>
                  <a:lnTo>
                    <a:pt x="74" y="75"/>
                  </a:lnTo>
                  <a:lnTo>
                    <a:pt x="83" y="75"/>
                  </a:lnTo>
                  <a:lnTo>
                    <a:pt x="83" y="21"/>
                  </a:lnTo>
                  <a:close/>
                  <a:moveTo>
                    <a:pt x="83" y="0"/>
                  </a:moveTo>
                  <a:lnTo>
                    <a:pt x="74" y="0"/>
                  </a:lnTo>
                  <a:lnTo>
                    <a:pt x="74" y="11"/>
                  </a:lnTo>
                  <a:lnTo>
                    <a:pt x="83" y="11"/>
                  </a:lnTo>
                  <a:lnTo>
                    <a:pt x="83" y="0"/>
                  </a:lnTo>
                  <a:close/>
                  <a:moveTo>
                    <a:pt x="144" y="75"/>
                  </a:moveTo>
                  <a:lnTo>
                    <a:pt x="143" y="73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1" y="66"/>
                  </a:lnTo>
                  <a:lnTo>
                    <a:pt x="141" y="63"/>
                  </a:lnTo>
                  <a:lnTo>
                    <a:pt x="141" y="48"/>
                  </a:lnTo>
                  <a:lnTo>
                    <a:pt x="141" y="33"/>
                  </a:lnTo>
                  <a:lnTo>
                    <a:pt x="140" y="29"/>
                  </a:lnTo>
                  <a:lnTo>
                    <a:pt x="139" y="27"/>
                  </a:lnTo>
                  <a:lnTo>
                    <a:pt x="136" y="24"/>
                  </a:lnTo>
                  <a:lnTo>
                    <a:pt x="134" y="22"/>
                  </a:lnTo>
                  <a:lnTo>
                    <a:pt x="128" y="20"/>
                  </a:lnTo>
                  <a:lnTo>
                    <a:pt x="125" y="20"/>
                  </a:lnTo>
                  <a:lnTo>
                    <a:pt x="115" y="20"/>
                  </a:lnTo>
                  <a:lnTo>
                    <a:pt x="111" y="20"/>
                  </a:lnTo>
                  <a:lnTo>
                    <a:pt x="104" y="23"/>
                  </a:lnTo>
                  <a:lnTo>
                    <a:pt x="102" y="25"/>
                  </a:lnTo>
                  <a:lnTo>
                    <a:pt x="98" y="29"/>
                  </a:lnTo>
                  <a:lnTo>
                    <a:pt x="96" y="32"/>
                  </a:lnTo>
                  <a:lnTo>
                    <a:pt x="96" y="36"/>
                  </a:lnTo>
                  <a:lnTo>
                    <a:pt x="105" y="37"/>
                  </a:lnTo>
                  <a:lnTo>
                    <a:pt x="106" y="34"/>
                  </a:lnTo>
                  <a:lnTo>
                    <a:pt x="107" y="31"/>
                  </a:lnTo>
                  <a:lnTo>
                    <a:pt x="111" y="28"/>
                  </a:lnTo>
                  <a:lnTo>
                    <a:pt x="114" y="27"/>
                  </a:lnTo>
                  <a:lnTo>
                    <a:pt x="123" y="27"/>
                  </a:lnTo>
                  <a:lnTo>
                    <a:pt x="127" y="28"/>
                  </a:lnTo>
                  <a:lnTo>
                    <a:pt x="131" y="32"/>
                  </a:lnTo>
                  <a:lnTo>
                    <a:pt x="132" y="34"/>
                  </a:lnTo>
                  <a:lnTo>
                    <a:pt x="132" y="41"/>
                  </a:lnTo>
                  <a:lnTo>
                    <a:pt x="132" y="48"/>
                  </a:lnTo>
                  <a:lnTo>
                    <a:pt x="132" y="56"/>
                  </a:lnTo>
                  <a:lnTo>
                    <a:pt x="131" y="58"/>
                  </a:lnTo>
                  <a:lnTo>
                    <a:pt x="129" y="63"/>
                  </a:lnTo>
                  <a:lnTo>
                    <a:pt x="127" y="65"/>
                  </a:lnTo>
                  <a:lnTo>
                    <a:pt x="121" y="68"/>
                  </a:lnTo>
                  <a:lnTo>
                    <a:pt x="118" y="69"/>
                  </a:lnTo>
                  <a:lnTo>
                    <a:pt x="111" y="69"/>
                  </a:lnTo>
                  <a:lnTo>
                    <a:pt x="108" y="68"/>
                  </a:lnTo>
                  <a:lnTo>
                    <a:pt x="105" y="65"/>
                  </a:lnTo>
                  <a:lnTo>
                    <a:pt x="104" y="63"/>
                  </a:lnTo>
                  <a:lnTo>
                    <a:pt x="104" y="58"/>
                  </a:lnTo>
                  <a:lnTo>
                    <a:pt x="104" y="57"/>
                  </a:lnTo>
                  <a:lnTo>
                    <a:pt x="106" y="55"/>
                  </a:lnTo>
                  <a:lnTo>
                    <a:pt x="107" y="54"/>
                  </a:lnTo>
                  <a:lnTo>
                    <a:pt x="110" y="52"/>
                  </a:lnTo>
                  <a:lnTo>
                    <a:pt x="113" y="52"/>
                  </a:lnTo>
                  <a:lnTo>
                    <a:pt x="123" y="50"/>
                  </a:lnTo>
                  <a:lnTo>
                    <a:pt x="128" y="49"/>
                  </a:lnTo>
                  <a:lnTo>
                    <a:pt x="132" y="48"/>
                  </a:lnTo>
                  <a:lnTo>
                    <a:pt x="132" y="41"/>
                  </a:lnTo>
                  <a:lnTo>
                    <a:pt x="128" y="42"/>
                  </a:lnTo>
                  <a:lnTo>
                    <a:pt x="123" y="43"/>
                  </a:lnTo>
                  <a:lnTo>
                    <a:pt x="112" y="44"/>
                  </a:lnTo>
                  <a:lnTo>
                    <a:pt x="109" y="45"/>
                  </a:lnTo>
                  <a:lnTo>
                    <a:pt x="105" y="46"/>
                  </a:lnTo>
                  <a:lnTo>
                    <a:pt x="103" y="47"/>
                  </a:lnTo>
                  <a:lnTo>
                    <a:pt x="99" y="49"/>
                  </a:lnTo>
                  <a:lnTo>
                    <a:pt x="97" y="51"/>
                  </a:lnTo>
                  <a:lnTo>
                    <a:pt x="95" y="56"/>
                  </a:lnTo>
                  <a:lnTo>
                    <a:pt x="94" y="57"/>
                  </a:lnTo>
                  <a:lnTo>
                    <a:pt x="94" y="65"/>
                  </a:lnTo>
                  <a:lnTo>
                    <a:pt x="96" y="69"/>
                  </a:lnTo>
                  <a:lnTo>
                    <a:pt x="102" y="75"/>
                  </a:lnTo>
                  <a:lnTo>
                    <a:pt x="107" y="76"/>
                  </a:lnTo>
                  <a:lnTo>
                    <a:pt x="116" y="76"/>
                  </a:lnTo>
                  <a:lnTo>
                    <a:pt x="120" y="75"/>
                  </a:lnTo>
                  <a:lnTo>
                    <a:pt x="126" y="73"/>
                  </a:lnTo>
                  <a:lnTo>
                    <a:pt x="129" y="71"/>
                  </a:lnTo>
                  <a:lnTo>
                    <a:pt x="132" y="69"/>
                  </a:lnTo>
                  <a:lnTo>
                    <a:pt x="132" y="68"/>
                  </a:lnTo>
                  <a:lnTo>
                    <a:pt x="133" y="71"/>
                  </a:lnTo>
                  <a:lnTo>
                    <a:pt x="133" y="73"/>
                  </a:lnTo>
                  <a:lnTo>
                    <a:pt x="134" y="75"/>
                  </a:lnTo>
                  <a:lnTo>
                    <a:pt x="144" y="75"/>
                  </a:lnTo>
                  <a:close/>
                  <a:moveTo>
                    <a:pt x="164" y="0"/>
                  </a:moveTo>
                  <a:lnTo>
                    <a:pt x="155" y="0"/>
                  </a:lnTo>
                  <a:lnTo>
                    <a:pt x="155" y="75"/>
                  </a:lnTo>
                  <a:lnTo>
                    <a:pt x="164" y="75"/>
                  </a:lnTo>
                  <a:lnTo>
                    <a:pt x="164" y="0"/>
                  </a:lnTo>
                  <a:close/>
                  <a:moveTo>
                    <a:pt x="188" y="21"/>
                  </a:moveTo>
                  <a:lnTo>
                    <a:pt x="178" y="21"/>
                  </a:lnTo>
                  <a:lnTo>
                    <a:pt x="178" y="75"/>
                  </a:lnTo>
                  <a:lnTo>
                    <a:pt x="188" y="75"/>
                  </a:lnTo>
                  <a:lnTo>
                    <a:pt x="188" y="21"/>
                  </a:lnTo>
                  <a:close/>
                  <a:moveTo>
                    <a:pt x="188" y="0"/>
                  </a:moveTo>
                  <a:lnTo>
                    <a:pt x="178" y="0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88" y="0"/>
                  </a:lnTo>
                  <a:close/>
                  <a:moveTo>
                    <a:pt x="245" y="67"/>
                  </a:moveTo>
                  <a:lnTo>
                    <a:pt x="216" y="67"/>
                  </a:lnTo>
                  <a:lnTo>
                    <a:pt x="212" y="67"/>
                  </a:lnTo>
                  <a:lnTo>
                    <a:pt x="208" y="67"/>
                  </a:lnTo>
                  <a:lnTo>
                    <a:pt x="214" y="61"/>
                  </a:lnTo>
                  <a:lnTo>
                    <a:pt x="243" y="27"/>
                  </a:lnTo>
                  <a:lnTo>
                    <a:pt x="243" y="21"/>
                  </a:lnTo>
                  <a:lnTo>
                    <a:pt x="199" y="21"/>
                  </a:lnTo>
                  <a:lnTo>
                    <a:pt x="199" y="28"/>
                  </a:lnTo>
                  <a:lnTo>
                    <a:pt x="224" y="28"/>
                  </a:lnTo>
                  <a:lnTo>
                    <a:pt x="231" y="28"/>
                  </a:lnTo>
                  <a:lnTo>
                    <a:pt x="197" y="67"/>
                  </a:lnTo>
                  <a:lnTo>
                    <a:pt x="197" y="75"/>
                  </a:lnTo>
                  <a:lnTo>
                    <a:pt x="245" y="75"/>
                  </a:lnTo>
                  <a:lnTo>
                    <a:pt x="245" y="67"/>
                  </a:lnTo>
                  <a:close/>
                  <a:moveTo>
                    <a:pt x="300" y="75"/>
                  </a:moveTo>
                  <a:lnTo>
                    <a:pt x="299" y="73"/>
                  </a:lnTo>
                  <a:lnTo>
                    <a:pt x="298" y="71"/>
                  </a:lnTo>
                  <a:lnTo>
                    <a:pt x="298" y="68"/>
                  </a:lnTo>
                  <a:lnTo>
                    <a:pt x="298" y="66"/>
                  </a:lnTo>
                  <a:lnTo>
                    <a:pt x="298" y="63"/>
                  </a:lnTo>
                  <a:lnTo>
                    <a:pt x="297" y="48"/>
                  </a:lnTo>
                  <a:lnTo>
                    <a:pt x="297" y="33"/>
                  </a:lnTo>
                  <a:lnTo>
                    <a:pt x="296" y="29"/>
                  </a:lnTo>
                  <a:lnTo>
                    <a:pt x="296" y="27"/>
                  </a:lnTo>
                  <a:lnTo>
                    <a:pt x="293" y="24"/>
                  </a:lnTo>
                  <a:lnTo>
                    <a:pt x="291" y="22"/>
                  </a:lnTo>
                  <a:lnTo>
                    <a:pt x="285" y="20"/>
                  </a:lnTo>
                  <a:lnTo>
                    <a:pt x="281" y="20"/>
                  </a:lnTo>
                  <a:lnTo>
                    <a:pt x="272" y="20"/>
                  </a:lnTo>
                  <a:lnTo>
                    <a:pt x="268" y="20"/>
                  </a:lnTo>
                  <a:lnTo>
                    <a:pt x="261" y="23"/>
                  </a:lnTo>
                  <a:lnTo>
                    <a:pt x="258" y="25"/>
                  </a:lnTo>
                  <a:lnTo>
                    <a:pt x="254" y="29"/>
                  </a:lnTo>
                  <a:lnTo>
                    <a:pt x="253" y="32"/>
                  </a:lnTo>
                  <a:lnTo>
                    <a:pt x="252" y="36"/>
                  </a:lnTo>
                  <a:lnTo>
                    <a:pt x="261" y="37"/>
                  </a:lnTo>
                  <a:lnTo>
                    <a:pt x="262" y="34"/>
                  </a:lnTo>
                  <a:lnTo>
                    <a:pt x="264" y="31"/>
                  </a:lnTo>
                  <a:lnTo>
                    <a:pt x="268" y="28"/>
                  </a:lnTo>
                  <a:lnTo>
                    <a:pt x="271" y="27"/>
                  </a:lnTo>
                  <a:lnTo>
                    <a:pt x="280" y="27"/>
                  </a:lnTo>
                  <a:lnTo>
                    <a:pt x="283" y="28"/>
                  </a:lnTo>
                  <a:lnTo>
                    <a:pt x="287" y="32"/>
                  </a:lnTo>
                  <a:lnTo>
                    <a:pt x="288" y="34"/>
                  </a:lnTo>
                  <a:lnTo>
                    <a:pt x="288" y="41"/>
                  </a:lnTo>
                  <a:lnTo>
                    <a:pt x="288" y="48"/>
                  </a:lnTo>
                  <a:lnTo>
                    <a:pt x="288" y="56"/>
                  </a:lnTo>
                  <a:lnTo>
                    <a:pt x="288" y="58"/>
                  </a:lnTo>
                  <a:lnTo>
                    <a:pt x="285" y="63"/>
                  </a:lnTo>
                  <a:lnTo>
                    <a:pt x="283" y="65"/>
                  </a:lnTo>
                  <a:lnTo>
                    <a:pt x="278" y="68"/>
                  </a:lnTo>
                  <a:lnTo>
                    <a:pt x="275" y="69"/>
                  </a:lnTo>
                  <a:lnTo>
                    <a:pt x="268" y="69"/>
                  </a:lnTo>
                  <a:lnTo>
                    <a:pt x="265" y="68"/>
                  </a:lnTo>
                  <a:lnTo>
                    <a:pt x="261" y="65"/>
                  </a:lnTo>
                  <a:lnTo>
                    <a:pt x="260" y="63"/>
                  </a:lnTo>
                  <a:lnTo>
                    <a:pt x="261" y="58"/>
                  </a:lnTo>
                  <a:lnTo>
                    <a:pt x="261" y="57"/>
                  </a:lnTo>
                  <a:lnTo>
                    <a:pt x="262" y="55"/>
                  </a:lnTo>
                  <a:lnTo>
                    <a:pt x="264" y="54"/>
                  </a:lnTo>
                  <a:lnTo>
                    <a:pt x="267" y="52"/>
                  </a:lnTo>
                  <a:lnTo>
                    <a:pt x="269" y="52"/>
                  </a:lnTo>
                  <a:lnTo>
                    <a:pt x="280" y="50"/>
                  </a:lnTo>
                  <a:lnTo>
                    <a:pt x="285" y="49"/>
                  </a:lnTo>
                  <a:lnTo>
                    <a:pt x="288" y="48"/>
                  </a:lnTo>
                  <a:lnTo>
                    <a:pt x="288" y="41"/>
                  </a:lnTo>
                  <a:lnTo>
                    <a:pt x="285" y="42"/>
                  </a:lnTo>
                  <a:lnTo>
                    <a:pt x="279" y="43"/>
                  </a:lnTo>
                  <a:lnTo>
                    <a:pt x="268" y="44"/>
                  </a:lnTo>
                  <a:lnTo>
                    <a:pt x="265" y="45"/>
                  </a:lnTo>
                  <a:lnTo>
                    <a:pt x="261" y="46"/>
                  </a:lnTo>
                  <a:lnTo>
                    <a:pt x="259" y="47"/>
                  </a:lnTo>
                  <a:lnTo>
                    <a:pt x="255" y="49"/>
                  </a:lnTo>
                  <a:lnTo>
                    <a:pt x="254" y="51"/>
                  </a:lnTo>
                  <a:lnTo>
                    <a:pt x="251" y="56"/>
                  </a:lnTo>
                  <a:lnTo>
                    <a:pt x="251" y="57"/>
                  </a:lnTo>
                  <a:lnTo>
                    <a:pt x="251" y="65"/>
                  </a:lnTo>
                  <a:lnTo>
                    <a:pt x="252" y="69"/>
                  </a:lnTo>
                  <a:lnTo>
                    <a:pt x="259" y="75"/>
                  </a:lnTo>
                  <a:lnTo>
                    <a:pt x="263" y="76"/>
                  </a:lnTo>
                  <a:lnTo>
                    <a:pt x="273" y="76"/>
                  </a:lnTo>
                  <a:lnTo>
                    <a:pt x="276" y="75"/>
                  </a:lnTo>
                  <a:lnTo>
                    <a:pt x="282" y="73"/>
                  </a:lnTo>
                  <a:lnTo>
                    <a:pt x="286" y="71"/>
                  </a:lnTo>
                  <a:lnTo>
                    <a:pt x="288" y="69"/>
                  </a:lnTo>
                  <a:lnTo>
                    <a:pt x="289" y="68"/>
                  </a:lnTo>
                  <a:lnTo>
                    <a:pt x="289" y="71"/>
                  </a:lnTo>
                  <a:lnTo>
                    <a:pt x="290" y="73"/>
                  </a:lnTo>
                  <a:lnTo>
                    <a:pt x="291" y="75"/>
                  </a:lnTo>
                  <a:lnTo>
                    <a:pt x="300" y="75"/>
                  </a:lnTo>
                  <a:close/>
                  <a:moveTo>
                    <a:pt x="356" y="37"/>
                  </a:moveTo>
                  <a:lnTo>
                    <a:pt x="355" y="34"/>
                  </a:lnTo>
                  <a:lnTo>
                    <a:pt x="355" y="30"/>
                  </a:lnTo>
                  <a:lnTo>
                    <a:pt x="354" y="28"/>
                  </a:lnTo>
                  <a:lnTo>
                    <a:pt x="351" y="24"/>
                  </a:lnTo>
                  <a:lnTo>
                    <a:pt x="349" y="23"/>
                  </a:lnTo>
                  <a:lnTo>
                    <a:pt x="343" y="20"/>
                  </a:lnTo>
                  <a:lnTo>
                    <a:pt x="340" y="20"/>
                  </a:lnTo>
                  <a:lnTo>
                    <a:pt x="330" y="20"/>
                  </a:lnTo>
                  <a:lnTo>
                    <a:pt x="324" y="23"/>
                  </a:lnTo>
                  <a:lnTo>
                    <a:pt x="320" y="29"/>
                  </a:lnTo>
                  <a:lnTo>
                    <a:pt x="320" y="21"/>
                  </a:lnTo>
                  <a:lnTo>
                    <a:pt x="312" y="21"/>
                  </a:lnTo>
                  <a:lnTo>
                    <a:pt x="312" y="75"/>
                  </a:lnTo>
                  <a:lnTo>
                    <a:pt x="321" y="75"/>
                  </a:lnTo>
                  <a:lnTo>
                    <a:pt x="321" y="38"/>
                  </a:lnTo>
                  <a:lnTo>
                    <a:pt x="322" y="34"/>
                  </a:lnTo>
                  <a:lnTo>
                    <a:pt x="328" y="29"/>
                  </a:lnTo>
                  <a:lnTo>
                    <a:pt x="331" y="28"/>
                  </a:lnTo>
                  <a:lnTo>
                    <a:pt x="338" y="28"/>
                  </a:lnTo>
                  <a:lnTo>
                    <a:pt x="340" y="28"/>
                  </a:lnTo>
                  <a:lnTo>
                    <a:pt x="343" y="30"/>
                  </a:lnTo>
                  <a:lnTo>
                    <a:pt x="345" y="32"/>
                  </a:lnTo>
                  <a:lnTo>
                    <a:pt x="346" y="35"/>
                  </a:lnTo>
                  <a:lnTo>
                    <a:pt x="346" y="38"/>
                  </a:lnTo>
                  <a:lnTo>
                    <a:pt x="346" y="75"/>
                  </a:lnTo>
                  <a:lnTo>
                    <a:pt x="356" y="75"/>
                  </a:lnTo>
                  <a:lnTo>
                    <a:pt x="356" y="37"/>
                  </a:lnTo>
                  <a:close/>
                  <a:moveTo>
                    <a:pt x="391" y="75"/>
                  </a:moveTo>
                  <a:lnTo>
                    <a:pt x="390" y="67"/>
                  </a:lnTo>
                  <a:lnTo>
                    <a:pt x="387" y="67"/>
                  </a:lnTo>
                  <a:lnTo>
                    <a:pt x="384" y="67"/>
                  </a:lnTo>
                  <a:lnTo>
                    <a:pt x="383" y="67"/>
                  </a:lnTo>
                  <a:lnTo>
                    <a:pt x="382" y="66"/>
                  </a:lnTo>
                  <a:lnTo>
                    <a:pt x="381" y="65"/>
                  </a:lnTo>
                  <a:lnTo>
                    <a:pt x="381" y="64"/>
                  </a:lnTo>
                  <a:lnTo>
                    <a:pt x="380" y="62"/>
                  </a:lnTo>
                  <a:lnTo>
                    <a:pt x="380" y="28"/>
                  </a:lnTo>
                  <a:lnTo>
                    <a:pt x="390" y="28"/>
                  </a:lnTo>
                  <a:lnTo>
                    <a:pt x="390" y="21"/>
                  </a:lnTo>
                  <a:lnTo>
                    <a:pt x="380" y="21"/>
                  </a:lnTo>
                  <a:lnTo>
                    <a:pt x="380" y="2"/>
                  </a:lnTo>
                  <a:lnTo>
                    <a:pt x="371" y="7"/>
                  </a:lnTo>
                  <a:lnTo>
                    <a:pt x="371" y="21"/>
                  </a:lnTo>
                  <a:lnTo>
                    <a:pt x="365" y="21"/>
                  </a:lnTo>
                  <a:lnTo>
                    <a:pt x="365" y="28"/>
                  </a:lnTo>
                  <a:lnTo>
                    <a:pt x="371" y="28"/>
                  </a:lnTo>
                  <a:lnTo>
                    <a:pt x="371" y="64"/>
                  </a:lnTo>
                  <a:lnTo>
                    <a:pt x="372" y="68"/>
                  </a:lnTo>
                  <a:lnTo>
                    <a:pt x="373" y="72"/>
                  </a:lnTo>
                  <a:lnTo>
                    <a:pt x="375" y="73"/>
                  </a:lnTo>
                  <a:lnTo>
                    <a:pt x="378" y="75"/>
                  </a:lnTo>
                  <a:lnTo>
                    <a:pt x="381" y="76"/>
                  </a:lnTo>
                  <a:lnTo>
                    <a:pt x="386" y="76"/>
                  </a:lnTo>
                  <a:lnTo>
                    <a:pt x="388" y="75"/>
                  </a:lnTo>
                  <a:lnTo>
                    <a:pt x="391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docshape414"/>
            <p:cNvSpPr>
              <a:spLocks/>
            </p:cNvSpPr>
            <p:nvPr/>
          </p:nvSpPr>
          <p:spPr bwMode="auto">
            <a:xfrm>
              <a:off x="2730" y="493"/>
              <a:ext cx="504" cy="2110"/>
            </a:xfrm>
            <a:custGeom>
              <a:avLst/>
              <a:gdLst>
                <a:gd name="T0" fmla="+- 0 2732 2731"/>
                <a:gd name="T1" fmla="*/ T0 w 504"/>
                <a:gd name="T2" fmla="+- 0 493 493"/>
                <a:gd name="T3" fmla="*/ 493 h 2110"/>
                <a:gd name="T4" fmla="+- 0 3235 2731"/>
                <a:gd name="T5" fmla="*/ T4 w 504"/>
                <a:gd name="T6" fmla="+- 0 493 493"/>
                <a:gd name="T7" fmla="*/ 493 h 2110"/>
                <a:gd name="T8" fmla="+- 0 3235 2731"/>
                <a:gd name="T9" fmla="*/ T8 w 504"/>
                <a:gd name="T10" fmla="+- 0 677 493"/>
                <a:gd name="T11" fmla="*/ 677 h 2110"/>
                <a:gd name="T12" fmla="+- 0 2732 2731"/>
                <a:gd name="T13" fmla="*/ T12 w 504"/>
                <a:gd name="T14" fmla="+- 0 677 493"/>
                <a:gd name="T15" fmla="*/ 677 h 2110"/>
                <a:gd name="T16" fmla="+- 0 2732 2731"/>
                <a:gd name="T17" fmla="*/ T16 w 504"/>
                <a:gd name="T18" fmla="+- 0 493 493"/>
                <a:gd name="T19" fmla="*/ 493 h 2110"/>
                <a:gd name="T20" fmla="+- 0 2731 2731"/>
                <a:gd name="T21" fmla="*/ T20 w 504"/>
                <a:gd name="T22" fmla="+- 0 2603 493"/>
                <a:gd name="T23" fmla="*/ 2603 h 2110"/>
                <a:gd name="T24" fmla="+- 0 3234 2731"/>
                <a:gd name="T25" fmla="*/ T24 w 504"/>
                <a:gd name="T26" fmla="+- 0 2603 493"/>
                <a:gd name="T27" fmla="*/ 2603 h 2110"/>
                <a:gd name="T28" fmla="+- 0 3234 2731"/>
                <a:gd name="T29" fmla="*/ T28 w 504"/>
                <a:gd name="T30" fmla="+- 0 2419 493"/>
                <a:gd name="T31" fmla="*/ 2419 h 2110"/>
                <a:gd name="T32" fmla="+- 0 2731 2731"/>
                <a:gd name="T33" fmla="*/ T32 w 504"/>
                <a:gd name="T34" fmla="+- 0 2419 493"/>
                <a:gd name="T35" fmla="*/ 2419 h 2110"/>
                <a:gd name="T36" fmla="+- 0 2731 2731"/>
                <a:gd name="T37" fmla="*/ T36 w 504"/>
                <a:gd name="T38" fmla="+- 0 2603 493"/>
                <a:gd name="T39" fmla="*/ 2603 h 21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04" h="2110">
                  <a:moveTo>
                    <a:pt x="1" y="0"/>
                  </a:moveTo>
                  <a:lnTo>
                    <a:pt x="504" y="0"/>
                  </a:lnTo>
                  <a:lnTo>
                    <a:pt x="504" y="184"/>
                  </a:lnTo>
                  <a:lnTo>
                    <a:pt x="1" y="184"/>
                  </a:lnTo>
                  <a:lnTo>
                    <a:pt x="1" y="0"/>
                  </a:lnTo>
                  <a:close/>
                  <a:moveTo>
                    <a:pt x="0" y="2110"/>
                  </a:moveTo>
                  <a:lnTo>
                    <a:pt x="503" y="2110"/>
                  </a:lnTo>
                  <a:lnTo>
                    <a:pt x="503" y="1926"/>
                  </a:lnTo>
                  <a:lnTo>
                    <a:pt x="0" y="1926"/>
                  </a:lnTo>
                  <a:lnTo>
                    <a:pt x="0" y="2110"/>
                  </a:lnTo>
                  <a:close/>
                </a:path>
              </a:pathLst>
            </a:cu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docshape415"/>
            <p:cNvSpPr>
              <a:spLocks/>
            </p:cNvSpPr>
            <p:nvPr/>
          </p:nvSpPr>
          <p:spPr bwMode="auto">
            <a:xfrm>
              <a:off x="2462" y="865"/>
              <a:ext cx="68" cy="27"/>
            </a:xfrm>
            <a:custGeom>
              <a:avLst/>
              <a:gdLst>
                <a:gd name="T0" fmla="+- 0 2489 2463"/>
                <a:gd name="T1" fmla="*/ T0 w 68"/>
                <a:gd name="T2" fmla="+- 0 865 865"/>
                <a:gd name="T3" fmla="*/ 865 h 27"/>
                <a:gd name="T4" fmla="+- 0 2463 2463"/>
                <a:gd name="T5" fmla="*/ T4 w 68"/>
                <a:gd name="T6" fmla="+- 0 879 865"/>
                <a:gd name="T7" fmla="*/ 879 h 27"/>
                <a:gd name="T8" fmla="+- 0 2489 2463"/>
                <a:gd name="T9" fmla="*/ T8 w 68"/>
                <a:gd name="T10" fmla="+- 0 892 865"/>
                <a:gd name="T11" fmla="*/ 892 h 27"/>
                <a:gd name="T12" fmla="+- 0 2489 2463"/>
                <a:gd name="T13" fmla="*/ T12 w 68"/>
                <a:gd name="T14" fmla="+- 0 884 865"/>
                <a:gd name="T15" fmla="*/ 884 h 27"/>
                <a:gd name="T16" fmla="+- 0 2530 2463"/>
                <a:gd name="T17" fmla="*/ T16 w 68"/>
                <a:gd name="T18" fmla="+- 0 884 865"/>
                <a:gd name="T19" fmla="*/ 884 h 27"/>
                <a:gd name="T20" fmla="+- 0 2530 2463"/>
                <a:gd name="T21" fmla="*/ T20 w 68"/>
                <a:gd name="T22" fmla="+- 0 874 865"/>
                <a:gd name="T23" fmla="*/ 874 h 27"/>
                <a:gd name="T24" fmla="+- 0 2489 2463"/>
                <a:gd name="T25" fmla="*/ T24 w 68"/>
                <a:gd name="T26" fmla="+- 0 874 865"/>
                <a:gd name="T27" fmla="*/ 874 h 27"/>
                <a:gd name="T28" fmla="+- 0 2489 2463"/>
                <a:gd name="T29" fmla="*/ T28 w 68"/>
                <a:gd name="T30" fmla="+- 0 865 865"/>
                <a:gd name="T31" fmla="*/ 865 h 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8" h="27">
                  <a:moveTo>
                    <a:pt x="26" y="0"/>
                  </a:moveTo>
                  <a:lnTo>
                    <a:pt x="0" y="14"/>
                  </a:lnTo>
                  <a:lnTo>
                    <a:pt x="26" y="27"/>
                  </a:lnTo>
                  <a:lnTo>
                    <a:pt x="26" y="19"/>
                  </a:lnTo>
                  <a:lnTo>
                    <a:pt x="67" y="19"/>
                  </a:lnTo>
                  <a:lnTo>
                    <a:pt x="67" y="9"/>
                  </a:lnTo>
                  <a:lnTo>
                    <a:pt x="26" y="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docshape416"/>
            <p:cNvSpPr>
              <a:spLocks/>
            </p:cNvSpPr>
            <p:nvPr/>
          </p:nvSpPr>
          <p:spPr bwMode="auto">
            <a:xfrm>
              <a:off x="2462" y="865"/>
              <a:ext cx="68" cy="27"/>
            </a:xfrm>
            <a:custGeom>
              <a:avLst/>
              <a:gdLst>
                <a:gd name="T0" fmla="+- 0 2463 2463"/>
                <a:gd name="T1" fmla="*/ T0 w 68"/>
                <a:gd name="T2" fmla="+- 0 879 865"/>
                <a:gd name="T3" fmla="*/ 879 h 27"/>
                <a:gd name="T4" fmla="+- 0 2489 2463"/>
                <a:gd name="T5" fmla="*/ T4 w 68"/>
                <a:gd name="T6" fmla="+- 0 892 865"/>
                <a:gd name="T7" fmla="*/ 892 h 27"/>
                <a:gd name="T8" fmla="+- 0 2489 2463"/>
                <a:gd name="T9" fmla="*/ T8 w 68"/>
                <a:gd name="T10" fmla="+- 0 884 865"/>
                <a:gd name="T11" fmla="*/ 884 h 27"/>
                <a:gd name="T12" fmla="+- 0 2530 2463"/>
                <a:gd name="T13" fmla="*/ T12 w 68"/>
                <a:gd name="T14" fmla="+- 0 884 865"/>
                <a:gd name="T15" fmla="*/ 884 h 27"/>
                <a:gd name="T16" fmla="+- 0 2530 2463"/>
                <a:gd name="T17" fmla="*/ T16 w 68"/>
                <a:gd name="T18" fmla="+- 0 874 865"/>
                <a:gd name="T19" fmla="*/ 874 h 27"/>
                <a:gd name="T20" fmla="+- 0 2489 2463"/>
                <a:gd name="T21" fmla="*/ T20 w 68"/>
                <a:gd name="T22" fmla="+- 0 874 865"/>
                <a:gd name="T23" fmla="*/ 874 h 27"/>
                <a:gd name="T24" fmla="+- 0 2489 2463"/>
                <a:gd name="T25" fmla="*/ T24 w 68"/>
                <a:gd name="T26" fmla="+- 0 865 865"/>
                <a:gd name="T27" fmla="*/ 865 h 27"/>
                <a:gd name="T28" fmla="+- 0 2463 2463"/>
                <a:gd name="T29" fmla="*/ T28 w 68"/>
                <a:gd name="T30" fmla="+- 0 879 865"/>
                <a:gd name="T31" fmla="*/ 879 h 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68" h="27">
                  <a:moveTo>
                    <a:pt x="0" y="14"/>
                  </a:moveTo>
                  <a:lnTo>
                    <a:pt x="26" y="27"/>
                  </a:lnTo>
                  <a:lnTo>
                    <a:pt x="26" y="19"/>
                  </a:lnTo>
                  <a:lnTo>
                    <a:pt x="67" y="19"/>
                  </a:lnTo>
                  <a:lnTo>
                    <a:pt x="67" y="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791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docshape417"/>
            <p:cNvSpPr>
              <a:spLocks/>
            </p:cNvSpPr>
            <p:nvPr/>
          </p:nvSpPr>
          <p:spPr bwMode="auto">
            <a:xfrm>
              <a:off x="2564" y="675"/>
              <a:ext cx="846" cy="1743"/>
            </a:xfrm>
            <a:custGeom>
              <a:avLst/>
              <a:gdLst>
                <a:gd name="T0" fmla="+- 0 2798 2565"/>
                <a:gd name="T1" fmla="*/ T0 w 846"/>
                <a:gd name="T2" fmla="+- 0 931 676"/>
                <a:gd name="T3" fmla="*/ 931 h 1743"/>
                <a:gd name="T4" fmla="+- 0 2799 2565"/>
                <a:gd name="T5" fmla="*/ T4 w 846"/>
                <a:gd name="T6" fmla="+- 0 2418 676"/>
                <a:gd name="T7" fmla="*/ 2418 h 1743"/>
                <a:gd name="T8" fmla="+- 0 3180 2565"/>
                <a:gd name="T9" fmla="*/ T8 w 846"/>
                <a:gd name="T10" fmla="+- 0 2418 676"/>
                <a:gd name="T11" fmla="*/ 2418 h 1743"/>
                <a:gd name="T12" fmla="+- 0 3180 2565"/>
                <a:gd name="T13" fmla="*/ T12 w 846"/>
                <a:gd name="T14" fmla="+- 0 2249 676"/>
                <a:gd name="T15" fmla="*/ 2249 h 1743"/>
                <a:gd name="T16" fmla="+- 0 3181 2565"/>
                <a:gd name="T17" fmla="*/ T16 w 846"/>
                <a:gd name="T18" fmla="+- 0 2250 676"/>
                <a:gd name="T19" fmla="*/ 2250 h 1743"/>
                <a:gd name="T20" fmla="+- 0 3390 2565"/>
                <a:gd name="T21" fmla="*/ T20 w 846"/>
                <a:gd name="T22" fmla="+- 0 2250 676"/>
                <a:gd name="T23" fmla="*/ 2250 h 1743"/>
                <a:gd name="T24" fmla="+- 0 3405 2565"/>
                <a:gd name="T25" fmla="*/ T24 w 846"/>
                <a:gd name="T26" fmla="+- 0 2223 676"/>
                <a:gd name="T27" fmla="*/ 2223 h 1743"/>
                <a:gd name="T28" fmla="+- 0 3410 2565"/>
                <a:gd name="T29" fmla="*/ T28 w 846"/>
                <a:gd name="T30" fmla="+- 0 2200 676"/>
                <a:gd name="T31" fmla="*/ 2200 h 1743"/>
                <a:gd name="T32" fmla="+- 0 3405 2565"/>
                <a:gd name="T33" fmla="*/ T32 w 846"/>
                <a:gd name="T34" fmla="+- 0 2180 676"/>
                <a:gd name="T35" fmla="*/ 2180 h 1743"/>
                <a:gd name="T36" fmla="+- 0 3390 2565"/>
                <a:gd name="T37" fmla="*/ T36 w 846"/>
                <a:gd name="T38" fmla="+- 0 2164 676"/>
                <a:gd name="T39" fmla="*/ 2164 h 1743"/>
                <a:gd name="T40" fmla="+- 0 3337 2565"/>
                <a:gd name="T41" fmla="*/ T40 w 846"/>
                <a:gd name="T42" fmla="+- 0 2164 676"/>
                <a:gd name="T43" fmla="*/ 2164 h 1743"/>
                <a:gd name="T44" fmla="+- 0 3285 2565"/>
                <a:gd name="T45" fmla="*/ T44 w 846"/>
                <a:gd name="T46" fmla="+- 0 2164 676"/>
                <a:gd name="T47" fmla="*/ 2164 h 1743"/>
                <a:gd name="T48" fmla="+- 0 3233 2565"/>
                <a:gd name="T49" fmla="*/ T48 w 846"/>
                <a:gd name="T50" fmla="+- 0 2164 676"/>
                <a:gd name="T51" fmla="*/ 2164 h 1743"/>
                <a:gd name="T52" fmla="+- 0 3181 2565"/>
                <a:gd name="T53" fmla="*/ T52 w 846"/>
                <a:gd name="T54" fmla="+- 0 2164 676"/>
                <a:gd name="T55" fmla="*/ 2164 h 1743"/>
                <a:gd name="T56" fmla="+- 0 3180 2565"/>
                <a:gd name="T57" fmla="*/ T56 w 846"/>
                <a:gd name="T58" fmla="+- 0 2166 676"/>
                <a:gd name="T59" fmla="*/ 2166 h 1743"/>
                <a:gd name="T60" fmla="+- 0 3180 2565"/>
                <a:gd name="T61" fmla="*/ T60 w 846"/>
                <a:gd name="T62" fmla="+- 0 678 676"/>
                <a:gd name="T63" fmla="*/ 678 h 1743"/>
                <a:gd name="T64" fmla="+- 0 2798 2565"/>
                <a:gd name="T65" fmla="*/ T64 w 846"/>
                <a:gd name="T66" fmla="+- 0 676 676"/>
                <a:gd name="T67" fmla="*/ 676 h 1743"/>
                <a:gd name="T68" fmla="+- 0 2797 2565"/>
                <a:gd name="T69" fmla="*/ T68 w 846"/>
                <a:gd name="T70" fmla="+- 0 840 676"/>
                <a:gd name="T71" fmla="*/ 840 h 1743"/>
                <a:gd name="T72" fmla="+- 0 2585 2565"/>
                <a:gd name="T73" fmla="*/ T72 w 846"/>
                <a:gd name="T74" fmla="+- 0 841 676"/>
                <a:gd name="T75" fmla="*/ 841 h 1743"/>
                <a:gd name="T76" fmla="+- 0 2570 2565"/>
                <a:gd name="T77" fmla="*/ T76 w 846"/>
                <a:gd name="T78" fmla="+- 0 858 676"/>
                <a:gd name="T79" fmla="*/ 858 h 1743"/>
                <a:gd name="T80" fmla="+- 0 2565 2565"/>
                <a:gd name="T81" fmla="*/ T80 w 846"/>
                <a:gd name="T82" fmla="+- 0 879 676"/>
                <a:gd name="T83" fmla="*/ 879 h 1743"/>
                <a:gd name="T84" fmla="+- 0 2570 2565"/>
                <a:gd name="T85" fmla="*/ T84 w 846"/>
                <a:gd name="T86" fmla="+- 0 904 676"/>
                <a:gd name="T87" fmla="*/ 904 h 1743"/>
                <a:gd name="T88" fmla="+- 0 2585 2565"/>
                <a:gd name="T89" fmla="*/ T88 w 846"/>
                <a:gd name="T90" fmla="+- 0 931 676"/>
                <a:gd name="T91" fmla="*/ 931 h 1743"/>
                <a:gd name="T92" fmla="+- 0 2798 2565"/>
                <a:gd name="T93" fmla="*/ T92 w 846"/>
                <a:gd name="T94" fmla="+- 0 931 676"/>
                <a:gd name="T95" fmla="*/ 931 h 17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846" h="1743">
                  <a:moveTo>
                    <a:pt x="233" y="255"/>
                  </a:moveTo>
                  <a:lnTo>
                    <a:pt x="234" y="1742"/>
                  </a:lnTo>
                  <a:lnTo>
                    <a:pt x="615" y="1742"/>
                  </a:lnTo>
                  <a:lnTo>
                    <a:pt x="615" y="1573"/>
                  </a:lnTo>
                  <a:lnTo>
                    <a:pt x="616" y="1574"/>
                  </a:lnTo>
                  <a:lnTo>
                    <a:pt x="825" y="1574"/>
                  </a:lnTo>
                  <a:lnTo>
                    <a:pt x="840" y="1547"/>
                  </a:lnTo>
                  <a:lnTo>
                    <a:pt x="845" y="1524"/>
                  </a:lnTo>
                  <a:lnTo>
                    <a:pt x="840" y="1504"/>
                  </a:lnTo>
                  <a:lnTo>
                    <a:pt x="825" y="1488"/>
                  </a:lnTo>
                  <a:lnTo>
                    <a:pt x="772" y="1488"/>
                  </a:lnTo>
                  <a:lnTo>
                    <a:pt x="720" y="1488"/>
                  </a:lnTo>
                  <a:lnTo>
                    <a:pt x="668" y="1488"/>
                  </a:lnTo>
                  <a:lnTo>
                    <a:pt x="616" y="1488"/>
                  </a:lnTo>
                  <a:lnTo>
                    <a:pt x="615" y="1490"/>
                  </a:lnTo>
                  <a:lnTo>
                    <a:pt x="615" y="2"/>
                  </a:lnTo>
                  <a:lnTo>
                    <a:pt x="233" y="0"/>
                  </a:lnTo>
                  <a:lnTo>
                    <a:pt x="232" y="164"/>
                  </a:lnTo>
                  <a:lnTo>
                    <a:pt x="20" y="165"/>
                  </a:lnTo>
                  <a:lnTo>
                    <a:pt x="5" y="182"/>
                  </a:lnTo>
                  <a:lnTo>
                    <a:pt x="0" y="203"/>
                  </a:lnTo>
                  <a:lnTo>
                    <a:pt x="5" y="228"/>
                  </a:lnTo>
                  <a:lnTo>
                    <a:pt x="20" y="255"/>
                  </a:lnTo>
                  <a:lnTo>
                    <a:pt x="233" y="255"/>
                  </a:lnTo>
                  <a:close/>
                </a:path>
              </a:pathLst>
            </a:custGeom>
            <a:noFill/>
            <a:ln w="5791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730" y="540"/>
              <a:ext cx="509" cy="0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docshape418"/>
            <p:cNvSpPr>
              <a:spLocks/>
            </p:cNvSpPr>
            <p:nvPr/>
          </p:nvSpPr>
          <p:spPr bwMode="auto">
            <a:xfrm>
              <a:off x="2735" y="2527"/>
              <a:ext cx="496" cy="2"/>
            </a:xfrm>
            <a:custGeom>
              <a:avLst/>
              <a:gdLst>
                <a:gd name="T0" fmla="+- 0 2735 2735"/>
                <a:gd name="T1" fmla="*/ T0 w 496"/>
                <a:gd name="T2" fmla="+- 0 2834 2735"/>
                <a:gd name="T3" fmla="*/ T2 w 496"/>
                <a:gd name="T4" fmla="+- 0 3127 2735"/>
                <a:gd name="T5" fmla="*/ T4 w 496"/>
                <a:gd name="T6" fmla="+- 0 3231 2735"/>
                <a:gd name="T7" fmla="*/ T6 w 49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496">
                  <a:moveTo>
                    <a:pt x="0" y="0"/>
                  </a:moveTo>
                  <a:lnTo>
                    <a:pt x="99" y="0"/>
                  </a:lnTo>
                  <a:moveTo>
                    <a:pt x="392" y="0"/>
                  </a:moveTo>
                  <a:lnTo>
                    <a:pt x="496" y="0"/>
                  </a:lnTo>
                </a:path>
              </a:pathLst>
            </a:cu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docshape419"/>
            <p:cNvSpPr>
              <a:spLocks noChangeArrowheads="1"/>
            </p:cNvSpPr>
            <p:nvPr/>
          </p:nvSpPr>
          <p:spPr bwMode="auto">
            <a:xfrm>
              <a:off x="2834" y="552"/>
              <a:ext cx="293" cy="1984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docshape420"/>
            <p:cNvSpPr>
              <a:spLocks noChangeArrowheads="1"/>
            </p:cNvSpPr>
            <p:nvPr/>
          </p:nvSpPr>
          <p:spPr bwMode="auto">
            <a:xfrm>
              <a:off x="2834" y="552"/>
              <a:ext cx="293" cy="1984"/>
            </a:xfrm>
            <a:prstGeom prst="rect">
              <a:avLst/>
            </a:prstGeom>
            <a:noFill/>
            <a:ln w="17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docshape421"/>
            <p:cNvSpPr>
              <a:spLocks noChangeArrowheads="1"/>
            </p:cNvSpPr>
            <p:nvPr/>
          </p:nvSpPr>
          <p:spPr bwMode="auto">
            <a:xfrm>
              <a:off x="2818" y="2529"/>
              <a:ext cx="327" cy="27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2822" y="553"/>
              <a:ext cx="322" cy="0"/>
            </a:xfrm>
            <a:prstGeom prst="line">
              <a:avLst/>
            </a:prstGeom>
            <a:noFill/>
            <a:ln w="1653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851" y="541"/>
              <a:ext cx="0" cy="1989"/>
            </a:xfrm>
            <a:prstGeom prst="line">
              <a:avLst/>
            </a:prstGeom>
            <a:noFill/>
            <a:ln w="826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877" y="541"/>
              <a:ext cx="0" cy="1989"/>
            </a:xfrm>
            <a:prstGeom prst="line">
              <a:avLst/>
            </a:prstGeom>
            <a:noFill/>
            <a:ln w="826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903" y="541"/>
              <a:ext cx="0" cy="1989"/>
            </a:xfrm>
            <a:prstGeom prst="line">
              <a:avLst/>
            </a:prstGeom>
            <a:noFill/>
            <a:ln w="826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929" y="541"/>
              <a:ext cx="0" cy="1989"/>
            </a:xfrm>
            <a:prstGeom prst="line">
              <a:avLst/>
            </a:prstGeom>
            <a:noFill/>
            <a:ln w="826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2955" y="541"/>
              <a:ext cx="0" cy="1989"/>
            </a:xfrm>
            <a:prstGeom prst="line">
              <a:avLst/>
            </a:prstGeom>
            <a:noFill/>
            <a:ln w="826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2981" y="541"/>
              <a:ext cx="0" cy="1989"/>
            </a:xfrm>
            <a:prstGeom prst="line">
              <a:avLst/>
            </a:prstGeom>
            <a:noFill/>
            <a:ln w="826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3007" y="541"/>
              <a:ext cx="0" cy="1989"/>
            </a:xfrm>
            <a:prstGeom prst="line">
              <a:avLst/>
            </a:prstGeom>
            <a:noFill/>
            <a:ln w="826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033" y="541"/>
              <a:ext cx="0" cy="1989"/>
            </a:xfrm>
            <a:prstGeom prst="line">
              <a:avLst/>
            </a:prstGeom>
            <a:noFill/>
            <a:ln w="826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3059" y="541"/>
              <a:ext cx="0" cy="1989"/>
            </a:xfrm>
            <a:prstGeom prst="line">
              <a:avLst/>
            </a:prstGeom>
            <a:noFill/>
            <a:ln w="826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3085" y="541"/>
              <a:ext cx="0" cy="1989"/>
            </a:xfrm>
            <a:prstGeom prst="line">
              <a:avLst/>
            </a:prstGeom>
            <a:noFill/>
            <a:ln w="826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111" y="541"/>
              <a:ext cx="0" cy="1989"/>
            </a:xfrm>
            <a:prstGeom prst="line">
              <a:avLst/>
            </a:prstGeom>
            <a:noFill/>
            <a:ln w="826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docshape422"/>
            <p:cNvSpPr>
              <a:spLocks/>
            </p:cNvSpPr>
            <p:nvPr/>
          </p:nvSpPr>
          <p:spPr bwMode="auto">
            <a:xfrm>
              <a:off x="2969" y="2784"/>
              <a:ext cx="28" cy="68"/>
            </a:xfrm>
            <a:custGeom>
              <a:avLst/>
              <a:gdLst>
                <a:gd name="T0" fmla="+- 0 2988 2970"/>
                <a:gd name="T1" fmla="*/ T0 w 28"/>
                <a:gd name="T2" fmla="+- 0 2784 2784"/>
                <a:gd name="T3" fmla="*/ 2784 h 68"/>
                <a:gd name="T4" fmla="+- 0 2979 2970"/>
                <a:gd name="T5" fmla="*/ T4 w 28"/>
                <a:gd name="T6" fmla="+- 0 2784 2784"/>
                <a:gd name="T7" fmla="*/ 2784 h 68"/>
                <a:gd name="T8" fmla="+- 0 2979 2970"/>
                <a:gd name="T9" fmla="*/ T8 w 28"/>
                <a:gd name="T10" fmla="+- 0 2825 2784"/>
                <a:gd name="T11" fmla="*/ 2825 h 68"/>
                <a:gd name="T12" fmla="+- 0 2970 2970"/>
                <a:gd name="T13" fmla="*/ T12 w 28"/>
                <a:gd name="T14" fmla="+- 0 2825 2784"/>
                <a:gd name="T15" fmla="*/ 2825 h 68"/>
                <a:gd name="T16" fmla="+- 0 2983 2970"/>
                <a:gd name="T17" fmla="*/ T16 w 28"/>
                <a:gd name="T18" fmla="+- 0 2851 2784"/>
                <a:gd name="T19" fmla="*/ 2851 h 68"/>
                <a:gd name="T20" fmla="+- 0 2997 2970"/>
                <a:gd name="T21" fmla="*/ T20 w 28"/>
                <a:gd name="T22" fmla="+- 0 2825 2784"/>
                <a:gd name="T23" fmla="*/ 2825 h 68"/>
                <a:gd name="T24" fmla="+- 0 2988 2970"/>
                <a:gd name="T25" fmla="*/ T24 w 28"/>
                <a:gd name="T26" fmla="+- 0 2825 2784"/>
                <a:gd name="T27" fmla="*/ 2825 h 68"/>
                <a:gd name="T28" fmla="+- 0 2988 2970"/>
                <a:gd name="T29" fmla="*/ T28 w 28"/>
                <a:gd name="T30" fmla="+- 0 2784 2784"/>
                <a:gd name="T31" fmla="*/ 2784 h 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8" h="68">
                  <a:moveTo>
                    <a:pt x="18" y="0"/>
                  </a:moveTo>
                  <a:lnTo>
                    <a:pt x="9" y="0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13" y="67"/>
                  </a:lnTo>
                  <a:lnTo>
                    <a:pt x="27" y="41"/>
                  </a:lnTo>
                  <a:lnTo>
                    <a:pt x="18" y="4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docshape423"/>
            <p:cNvSpPr>
              <a:spLocks/>
            </p:cNvSpPr>
            <p:nvPr/>
          </p:nvSpPr>
          <p:spPr bwMode="auto">
            <a:xfrm>
              <a:off x="2969" y="2784"/>
              <a:ext cx="28" cy="68"/>
            </a:xfrm>
            <a:custGeom>
              <a:avLst/>
              <a:gdLst>
                <a:gd name="T0" fmla="+- 0 2983 2970"/>
                <a:gd name="T1" fmla="*/ T0 w 28"/>
                <a:gd name="T2" fmla="+- 0 2851 2784"/>
                <a:gd name="T3" fmla="*/ 2851 h 68"/>
                <a:gd name="T4" fmla="+- 0 2997 2970"/>
                <a:gd name="T5" fmla="*/ T4 w 28"/>
                <a:gd name="T6" fmla="+- 0 2825 2784"/>
                <a:gd name="T7" fmla="*/ 2825 h 68"/>
                <a:gd name="T8" fmla="+- 0 2988 2970"/>
                <a:gd name="T9" fmla="*/ T8 w 28"/>
                <a:gd name="T10" fmla="+- 0 2825 2784"/>
                <a:gd name="T11" fmla="*/ 2825 h 68"/>
                <a:gd name="T12" fmla="+- 0 2988 2970"/>
                <a:gd name="T13" fmla="*/ T12 w 28"/>
                <a:gd name="T14" fmla="+- 0 2784 2784"/>
                <a:gd name="T15" fmla="*/ 2784 h 68"/>
                <a:gd name="T16" fmla="+- 0 2979 2970"/>
                <a:gd name="T17" fmla="*/ T16 w 28"/>
                <a:gd name="T18" fmla="+- 0 2784 2784"/>
                <a:gd name="T19" fmla="*/ 2784 h 68"/>
                <a:gd name="T20" fmla="+- 0 2979 2970"/>
                <a:gd name="T21" fmla="*/ T20 w 28"/>
                <a:gd name="T22" fmla="+- 0 2825 2784"/>
                <a:gd name="T23" fmla="*/ 2825 h 68"/>
                <a:gd name="T24" fmla="+- 0 2970 2970"/>
                <a:gd name="T25" fmla="*/ T24 w 28"/>
                <a:gd name="T26" fmla="+- 0 2825 2784"/>
                <a:gd name="T27" fmla="*/ 2825 h 68"/>
                <a:gd name="T28" fmla="+- 0 2983 2970"/>
                <a:gd name="T29" fmla="*/ T28 w 28"/>
                <a:gd name="T30" fmla="+- 0 2851 2784"/>
                <a:gd name="T31" fmla="*/ 2851 h 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8" h="68">
                  <a:moveTo>
                    <a:pt x="13" y="67"/>
                  </a:moveTo>
                  <a:lnTo>
                    <a:pt x="27" y="41"/>
                  </a:lnTo>
                  <a:lnTo>
                    <a:pt x="18" y="41"/>
                  </a:lnTo>
                  <a:lnTo>
                    <a:pt x="18" y="0"/>
                  </a:lnTo>
                  <a:lnTo>
                    <a:pt x="9" y="0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13" y="67"/>
                  </a:lnTo>
                  <a:close/>
                </a:path>
              </a:pathLst>
            </a:custGeom>
            <a:noFill/>
            <a:ln w="1791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2982" y="2542"/>
              <a:ext cx="0" cy="205"/>
            </a:xfrm>
            <a:prstGeom prst="line">
              <a:avLst/>
            </a:prstGeom>
            <a:noFill/>
            <a:ln w="2483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docshape424"/>
            <p:cNvSpPr>
              <a:spLocks/>
            </p:cNvSpPr>
            <p:nvPr/>
          </p:nvSpPr>
          <p:spPr bwMode="auto">
            <a:xfrm>
              <a:off x="2968" y="233"/>
              <a:ext cx="28" cy="68"/>
            </a:xfrm>
            <a:custGeom>
              <a:avLst/>
              <a:gdLst>
                <a:gd name="T0" fmla="+- 0 2987 2969"/>
                <a:gd name="T1" fmla="*/ T0 w 28"/>
                <a:gd name="T2" fmla="+- 0 233 233"/>
                <a:gd name="T3" fmla="*/ 233 h 68"/>
                <a:gd name="T4" fmla="+- 0 2978 2969"/>
                <a:gd name="T5" fmla="*/ T4 w 28"/>
                <a:gd name="T6" fmla="+- 0 233 233"/>
                <a:gd name="T7" fmla="*/ 233 h 68"/>
                <a:gd name="T8" fmla="+- 0 2978 2969"/>
                <a:gd name="T9" fmla="*/ T8 w 28"/>
                <a:gd name="T10" fmla="+- 0 275 233"/>
                <a:gd name="T11" fmla="*/ 275 h 68"/>
                <a:gd name="T12" fmla="+- 0 2969 2969"/>
                <a:gd name="T13" fmla="*/ T12 w 28"/>
                <a:gd name="T14" fmla="+- 0 275 233"/>
                <a:gd name="T15" fmla="*/ 275 h 68"/>
                <a:gd name="T16" fmla="+- 0 2983 2969"/>
                <a:gd name="T17" fmla="*/ T16 w 28"/>
                <a:gd name="T18" fmla="+- 0 301 233"/>
                <a:gd name="T19" fmla="*/ 301 h 68"/>
                <a:gd name="T20" fmla="+- 0 2996 2969"/>
                <a:gd name="T21" fmla="*/ T20 w 28"/>
                <a:gd name="T22" fmla="+- 0 275 233"/>
                <a:gd name="T23" fmla="*/ 275 h 68"/>
                <a:gd name="T24" fmla="+- 0 2987 2969"/>
                <a:gd name="T25" fmla="*/ T24 w 28"/>
                <a:gd name="T26" fmla="+- 0 275 233"/>
                <a:gd name="T27" fmla="*/ 275 h 68"/>
                <a:gd name="T28" fmla="+- 0 2987 2969"/>
                <a:gd name="T29" fmla="*/ T28 w 28"/>
                <a:gd name="T30" fmla="+- 0 233 233"/>
                <a:gd name="T31" fmla="*/ 233 h 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8" h="68">
                  <a:moveTo>
                    <a:pt x="18" y="0"/>
                  </a:moveTo>
                  <a:lnTo>
                    <a:pt x="9" y="0"/>
                  </a:lnTo>
                  <a:lnTo>
                    <a:pt x="9" y="42"/>
                  </a:lnTo>
                  <a:lnTo>
                    <a:pt x="0" y="42"/>
                  </a:lnTo>
                  <a:lnTo>
                    <a:pt x="14" y="68"/>
                  </a:lnTo>
                  <a:lnTo>
                    <a:pt x="27" y="42"/>
                  </a:lnTo>
                  <a:lnTo>
                    <a:pt x="18" y="4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docshape425"/>
            <p:cNvSpPr>
              <a:spLocks/>
            </p:cNvSpPr>
            <p:nvPr/>
          </p:nvSpPr>
          <p:spPr bwMode="auto">
            <a:xfrm>
              <a:off x="2968" y="233"/>
              <a:ext cx="28" cy="68"/>
            </a:xfrm>
            <a:custGeom>
              <a:avLst/>
              <a:gdLst>
                <a:gd name="T0" fmla="+- 0 2983 2969"/>
                <a:gd name="T1" fmla="*/ T0 w 28"/>
                <a:gd name="T2" fmla="+- 0 301 233"/>
                <a:gd name="T3" fmla="*/ 301 h 68"/>
                <a:gd name="T4" fmla="+- 0 2996 2969"/>
                <a:gd name="T5" fmla="*/ T4 w 28"/>
                <a:gd name="T6" fmla="+- 0 275 233"/>
                <a:gd name="T7" fmla="*/ 275 h 68"/>
                <a:gd name="T8" fmla="+- 0 2987 2969"/>
                <a:gd name="T9" fmla="*/ T8 w 28"/>
                <a:gd name="T10" fmla="+- 0 275 233"/>
                <a:gd name="T11" fmla="*/ 275 h 68"/>
                <a:gd name="T12" fmla="+- 0 2987 2969"/>
                <a:gd name="T13" fmla="*/ T12 w 28"/>
                <a:gd name="T14" fmla="+- 0 233 233"/>
                <a:gd name="T15" fmla="*/ 233 h 68"/>
                <a:gd name="T16" fmla="+- 0 2978 2969"/>
                <a:gd name="T17" fmla="*/ T16 w 28"/>
                <a:gd name="T18" fmla="+- 0 233 233"/>
                <a:gd name="T19" fmla="*/ 233 h 68"/>
                <a:gd name="T20" fmla="+- 0 2978 2969"/>
                <a:gd name="T21" fmla="*/ T20 w 28"/>
                <a:gd name="T22" fmla="+- 0 275 233"/>
                <a:gd name="T23" fmla="*/ 275 h 68"/>
                <a:gd name="T24" fmla="+- 0 2969 2969"/>
                <a:gd name="T25" fmla="*/ T24 w 28"/>
                <a:gd name="T26" fmla="+- 0 275 233"/>
                <a:gd name="T27" fmla="*/ 275 h 68"/>
                <a:gd name="T28" fmla="+- 0 2983 2969"/>
                <a:gd name="T29" fmla="*/ T28 w 28"/>
                <a:gd name="T30" fmla="+- 0 301 233"/>
                <a:gd name="T31" fmla="*/ 301 h 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8" h="68">
                  <a:moveTo>
                    <a:pt x="14" y="68"/>
                  </a:moveTo>
                  <a:lnTo>
                    <a:pt x="27" y="42"/>
                  </a:lnTo>
                  <a:lnTo>
                    <a:pt x="18" y="4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9" y="42"/>
                  </a:lnTo>
                  <a:lnTo>
                    <a:pt x="0" y="42"/>
                  </a:lnTo>
                  <a:lnTo>
                    <a:pt x="14" y="68"/>
                  </a:lnTo>
                  <a:close/>
                </a:path>
              </a:pathLst>
            </a:custGeom>
            <a:noFill/>
            <a:ln w="1791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2982" y="344"/>
              <a:ext cx="0" cy="205"/>
            </a:xfrm>
            <a:prstGeom prst="line">
              <a:avLst/>
            </a:prstGeom>
            <a:noFill/>
            <a:ln w="2483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docshape426"/>
            <p:cNvSpPr>
              <a:spLocks/>
            </p:cNvSpPr>
            <p:nvPr/>
          </p:nvSpPr>
          <p:spPr bwMode="auto">
            <a:xfrm>
              <a:off x="2838" y="136"/>
              <a:ext cx="293" cy="2819"/>
            </a:xfrm>
            <a:custGeom>
              <a:avLst/>
              <a:gdLst>
                <a:gd name="T0" fmla="+- 0 2851 2838"/>
                <a:gd name="T1" fmla="*/ T0 w 293"/>
                <a:gd name="T2" fmla="+- 0 2880 137"/>
                <a:gd name="T3" fmla="*/ 2880 h 2819"/>
                <a:gd name="T4" fmla="+- 0 2895 2838"/>
                <a:gd name="T5" fmla="*/ T4 w 293"/>
                <a:gd name="T6" fmla="+- 0 2880 137"/>
                <a:gd name="T7" fmla="*/ 2880 h 2819"/>
                <a:gd name="T8" fmla="+- 0 2846 2838"/>
                <a:gd name="T9" fmla="*/ T8 w 293"/>
                <a:gd name="T10" fmla="+- 0 2864 137"/>
                <a:gd name="T11" fmla="*/ 2864 h 2819"/>
                <a:gd name="T12" fmla="+- 0 2877 2838"/>
                <a:gd name="T13" fmla="*/ T12 w 293"/>
                <a:gd name="T14" fmla="+- 0 2902 137"/>
                <a:gd name="T15" fmla="*/ 2902 h 2819"/>
                <a:gd name="T16" fmla="+- 0 2873 2838"/>
                <a:gd name="T17" fmla="*/ T16 w 293"/>
                <a:gd name="T18" fmla="+- 0 2926 137"/>
                <a:gd name="T19" fmla="*/ 2926 h 2819"/>
                <a:gd name="T20" fmla="+- 0 2840 2838"/>
                <a:gd name="T21" fmla="*/ T20 w 293"/>
                <a:gd name="T22" fmla="+- 0 2919 137"/>
                <a:gd name="T23" fmla="*/ 2919 h 2819"/>
                <a:gd name="T24" fmla="+- 0 2898 2838"/>
                <a:gd name="T25" fmla="*/ T24 w 293"/>
                <a:gd name="T26" fmla="+- 0 2916 137"/>
                <a:gd name="T27" fmla="*/ 2916 h 2819"/>
                <a:gd name="T28" fmla="+- 0 2852 2838"/>
                <a:gd name="T29" fmla="*/ T28 w 293"/>
                <a:gd name="T30" fmla="+- 0 162 137"/>
                <a:gd name="T31" fmla="*/ 162 h 2819"/>
                <a:gd name="T32" fmla="+- 0 2886 2838"/>
                <a:gd name="T33" fmla="*/ T32 w 293"/>
                <a:gd name="T34" fmla="+- 0 160 137"/>
                <a:gd name="T35" fmla="*/ 160 h 2819"/>
                <a:gd name="T36" fmla="+- 0 2850 2838"/>
                <a:gd name="T37" fmla="*/ T36 w 293"/>
                <a:gd name="T38" fmla="+- 0 141 137"/>
                <a:gd name="T39" fmla="*/ 141 h 2819"/>
                <a:gd name="T40" fmla="+- 0 2873 2838"/>
                <a:gd name="T41" fmla="*/ T40 w 293"/>
                <a:gd name="T42" fmla="+- 0 180 137"/>
                <a:gd name="T43" fmla="*/ 180 h 2819"/>
                <a:gd name="T44" fmla="+- 0 2877 2838"/>
                <a:gd name="T45" fmla="*/ T44 w 293"/>
                <a:gd name="T46" fmla="+- 0 205 137"/>
                <a:gd name="T47" fmla="*/ 205 h 2819"/>
                <a:gd name="T48" fmla="+- 0 2838 2838"/>
                <a:gd name="T49" fmla="*/ T48 w 293"/>
                <a:gd name="T50" fmla="+- 0 194 137"/>
                <a:gd name="T51" fmla="*/ 194 h 2819"/>
                <a:gd name="T52" fmla="+- 0 2897 2838"/>
                <a:gd name="T53" fmla="*/ T52 w 293"/>
                <a:gd name="T54" fmla="+- 0 199 137"/>
                <a:gd name="T55" fmla="*/ 199 h 2819"/>
                <a:gd name="T56" fmla="+- 0 2938 2838"/>
                <a:gd name="T57" fmla="*/ T56 w 293"/>
                <a:gd name="T58" fmla="+- 0 2873 137"/>
                <a:gd name="T59" fmla="*/ 2873 h 2819"/>
                <a:gd name="T60" fmla="+- 0 2948 2838"/>
                <a:gd name="T61" fmla="*/ T60 w 293"/>
                <a:gd name="T62" fmla="+- 0 152 137"/>
                <a:gd name="T63" fmla="*/ 152 h 2819"/>
                <a:gd name="T64" fmla="+- 0 2952 2838"/>
                <a:gd name="T65" fmla="*/ T64 w 293"/>
                <a:gd name="T66" fmla="+- 0 2886 137"/>
                <a:gd name="T67" fmla="*/ 2886 h 2819"/>
                <a:gd name="T68" fmla="+- 0 2911 2838"/>
                <a:gd name="T69" fmla="*/ T68 w 293"/>
                <a:gd name="T70" fmla="+- 0 2888 137"/>
                <a:gd name="T71" fmla="*/ 2888 h 2819"/>
                <a:gd name="T72" fmla="+- 0 2944 2838"/>
                <a:gd name="T73" fmla="*/ T72 w 293"/>
                <a:gd name="T74" fmla="+- 0 2890 137"/>
                <a:gd name="T75" fmla="*/ 2890 h 2819"/>
                <a:gd name="T76" fmla="+- 0 2924 2838"/>
                <a:gd name="T77" fmla="*/ T76 w 293"/>
                <a:gd name="T78" fmla="+- 0 2927 137"/>
                <a:gd name="T79" fmla="*/ 2927 h 2819"/>
                <a:gd name="T80" fmla="+- 0 2936 2838"/>
                <a:gd name="T81" fmla="*/ T80 w 293"/>
                <a:gd name="T82" fmla="+- 0 2909 137"/>
                <a:gd name="T83" fmla="*/ 2909 h 2819"/>
                <a:gd name="T84" fmla="+- 0 2912 2838"/>
                <a:gd name="T85" fmla="*/ T84 w 293"/>
                <a:gd name="T86" fmla="+- 0 2908 137"/>
                <a:gd name="T87" fmla="*/ 2908 h 2819"/>
                <a:gd name="T88" fmla="+- 0 2939 2838"/>
                <a:gd name="T89" fmla="*/ T88 w 293"/>
                <a:gd name="T90" fmla="+- 0 2932 137"/>
                <a:gd name="T91" fmla="*/ 2932 h 2819"/>
                <a:gd name="T92" fmla="+- 0 2956 2838"/>
                <a:gd name="T93" fmla="*/ T92 w 293"/>
                <a:gd name="T94" fmla="+- 0 211 137"/>
                <a:gd name="T95" fmla="*/ 211 h 2819"/>
                <a:gd name="T96" fmla="+- 0 2949 2838"/>
                <a:gd name="T97" fmla="*/ T96 w 293"/>
                <a:gd name="T98" fmla="+- 0 162 137"/>
                <a:gd name="T99" fmla="*/ 162 h 2819"/>
                <a:gd name="T100" fmla="+- 0 2909 2838"/>
                <a:gd name="T101" fmla="*/ T100 w 293"/>
                <a:gd name="T102" fmla="+- 0 174 137"/>
                <a:gd name="T103" fmla="*/ 174 h 2819"/>
                <a:gd name="T104" fmla="+- 0 2945 2838"/>
                <a:gd name="T105" fmla="*/ T104 w 293"/>
                <a:gd name="T106" fmla="+- 0 178 137"/>
                <a:gd name="T107" fmla="*/ 178 h 2819"/>
                <a:gd name="T108" fmla="+- 0 2918 2838"/>
                <a:gd name="T109" fmla="*/ T108 w 293"/>
                <a:gd name="T110" fmla="+- 0 203 137"/>
                <a:gd name="T111" fmla="*/ 203 h 2819"/>
                <a:gd name="T112" fmla="+- 0 2945 2838"/>
                <a:gd name="T113" fmla="*/ T112 w 293"/>
                <a:gd name="T114" fmla="+- 0 186 137"/>
                <a:gd name="T115" fmla="*/ 186 h 2819"/>
                <a:gd name="T116" fmla="+- 0 2908 2838"/>
                <a:gd name="T117" fmla="*/ T116 w 293"/>
                <a:gd name="T118" fmla="+- 0 193 137"/>
                <a:gd name="T119" fmla="*/ 193 h 2819"/>
                <a:gd name="T120" fmla="+- 0 2944 2838"/>
                <a:gd name="T121" fmla="*/ T120 w 293"/>
                <a:gd name="T122" fmla="+- 0 207 137"/>
                <a:gd name="T123" fmla="*/ 207 h 2819"/>
                <a:gd name="T124" fmla="+- 0 3010 2838"/>
                <a:gd name="T125" fmla="*/ T124 w 293"/>
                <a:gd name="T126" fmla="+- 0 2886 137"/>
                <a:gd name="T127" fmla="*/ 2886 h 2819"/>
                <a:gd name="T128" fmla="+- 0 2968 2838"/>
                <a:gd name="T129" fmla="*/ T128 w 293"/>
                <a:gd name="T130" fmla="+- 0 2933 137"/>
                <a:gd name="T131" fmla="*/ 2933 h 2819"/>
                <a:gd name="T132" fmla="+- 0 3002 2838"/>
                <a:gd name="T133" fmla="*/ T132 w 293"/>
                <a:gd name="T134" fmla="+- 0 2894 137"/>
                <a:gd name="T135" fmla="*/ 2894 h 2819"/>
                <a:gd name="T136" fmla="+- 0 3005 2838"/>
                <a:gd name="T137" fmla="*/ T136 w 293"/>
                <a:gd name="T138" fmla="+- 0 160 137"/>
                <a:gd name="T139" fmla="*/ 160 h 2819"/>
                <a:gd name="T140" fmla="+- 0 2977 2838"/>
                <a:gd name="T141" fmla="*/ T140 w 293"/>
                <a:gd name="T142" fmla="+- 0 176 137"/>
                <a:gd name="T143" fmla="*/ 176 h 2819"/>
                <a:gd name="T144" fmla="+- 0 3003 2838"/>
                <a:gd name="T145" fmla="*/ T144 w 293"/>
                <a:gd name="T146" fmla="+- 0 213 137"/>
                <a:gd name="T147" fmla="*/ 213 h 2819"/>
                <a:gd name="T148" fmla="+- 0 3055 2838"/>
                <a:gd name="T149" fmla="*/ T148 w 293"/>
                <a:gd name="T150" fmla="+- 0 2924 137"/>
                <a:gd name="T151" fmla="*/ 2924 h 2819"/>
                <a:gd name="T152" fmla="+- 0 3051 2838"/>
                <a:gd name="T153" fmla="*/ T152 w 293"/>
                <a:gd name="T154" fmla="+- 0 2886 137"/>
                <a:gd name="T155" fmla="*/ 2886 h 2819"/>
                <a:gd name="T156" fmla="+- 0 3030 2838"/>
                <a:gd name="T157" fmla="*/ T156 w 293"/>
                <a:gd name="T158" fmla="+- 0 2884 137"/>
                <a:gd name="T159" fmla="*/ 2884 h 2819"/>
                <a:gd name="T160" fmla="+- 0 3061 2838"/>
                <a:gd name="T161" fmla="*/ T160 w 293"/>
                <a:gd name="T162" fmla="+- 0 2926 137"/>
                <a:gd name="T163" fmla="*/ 2926 h 2819"/>
                <a:gd name="T164" fmla="+- 0 3034 2838"/>
                <a:gd name="T165" fmla="*/ T164 w 293"/>
                <a:gd name="T166" fmla="+- 0 2942 137"/>
                <a:gd name="T167" fmla="*/ 2942 h 2819"/>
                <a:gd name="T168" fmla="+- 0 3066 2838"/>
                <a:gd name="T169" fmla="*/ T168 w 293"/>
                <a:gd name="T170" fmla="+- 0 2948 137"/>
                <a:gd name="T171" fmla="*/ 2948 h 2819"/>
                <a:gd name="T172" fmla="+- 0 3062 2838"/>
                <a:gd name="T173" fmla="*/ T172 w 293"/>
                <a:gd name="T174" fmla="+- 0 165 137"/>
                <a:gd name="T175" fmla="*/ 165 h 2819"/>
                <a:gd name="T176" fmla="+- 0 3032 2838"/>
                <a:gd name="T177" fmla="*/ T176 w 293"/>
                <a:gd name="T178" fmla="+- 0 192 137"/>
                <a:gd name="T179" fmla="*/ 192 h 2819"/>
                <a:gd name="T180" fmla="+- 0 3062 2838"/>
                <a:gd name="T181" fmla="*/ T180 w 293"/>
                <a:gd name="T182" fmla="+- 0 165 137"/>
                <a:gd name="T183" fmla="*/ 165 h 2819"/>
                <a:gd name="T184" fmla="+- 0 3025 2838"/>
                <a:gd name="T185" fmla="*/ T184 w 293"/>
                <a:gd name="T186" fmla="+- 0 199 137"/>
                <a:gd name="T187" fmla="*/ 199 h 2819"/>
                <a:gd name="T188" fmla="+- 0 3053 2838"/>
                <a:gd name="T189" fmla="*/ T188 w 293"/>
                <a:gd name="T190" fmla="+- 0 226 137"/>
                <a:gd name="T191" fmla="*/ 226 h 2819"/>
                <a:gd name="T192" fmla="+- 0 3034 2838"/>
                <a:gd name="T193" fmla="*/ T192 w 293"/>
                <a:gd name="T194" fmla="+- 0 233 137"/>
                <a:gd name="T195" fmla="*/ 233 h 2819"/>
                <a:gd name="T196" fmla="+- 0 3070 2838"/>
                <a:gd name="T197" fmla="*/ T196 w 293"/>
                <a:gd name="T198" fmla="+- 0 205 137"/>
                <a:gd name="T199" fmla="*/ 205 h 2819"/>
                <a:gd name="T200" fmla="+- 0 3093 2838"/>
                <a:gd name="T201" fmla="*/ T200 w 293"/>
                <a:gd name="T202" fmla="+- 0 2893 137"/>
                <a:gd name="T203" fmla="*/ 2893 h 2819"/>
                <a:gd name="T204" fmla="+- 0 3119 2838"/>
                <a:gd name="T205" fmla="*/ T204 w 293"/>
                <a:gd name="T206" fmla="+- 0 2881 137"/>
                <a:gd name="T207" fmla="*/ 2881 h 2819"/>
                <a:gd name="T208" fmla="+- 0 3113 2838"/>
                <a:gd name="T209" fmla="*/ T208 w 293"/>
                <a:gd name="T210" fmla="+- 0 2935 137"/>
                <a:gd name="T211" fmla="*/ 2935 h 2819"/>
                <a:gd name="T212" fmla="+- 0 3110 2838"/>
                <a:gd name="T213" fmla="*/ T212 w 293"/>
                <a:gd name="T214" fmla="+- 0 2927 137"/>
                <a:gd name="T215" fmla="*/ 2927 h 2819"/>
                <a:gd name="T216" fmla="+- 0 3129 2838"/>
                <a:gd name="T217" fmla="*/ T216 w 293"/>
                <a:gd name="T218" fmla="+- 0 170 137"/>
                <a:gd name="T219" fmla="*/ 170 h 2819"/>
                <a:gd name="T220" fmla="+- 0 3115 2838"/>
                <a:gd name="T221" fmla="*/ T220 w 293"/>
                <a:gd name="T222" fmla="+- 0 167 137"/>
                <a:gd name="T223" fmla="*/ 167 h 2819"/>
                <a:gd name="T224" fmla="+- 0 3083 2838"/>
                <a:gd name="T225" fmla="*/ T224 w 293"/>
                <a:gd name="T226" fmla="+- 0 170 137"/>
                <a:gd name="T227" fmla="*/ 170 h 2819"/>
                <a:gd name="T228" fmla="+- 0 3129 2838"/>
                <a:gd name="T229" fmla="*/ T228 w 293"/>
                <a:gd name="T230" fmla="+- 0 202 137"/>
                <a:gd name="T231" fmla="*/ 202 h 2819"/>
                <a:gd name="T232" fmla="+- 0 3091 2838"/>
                <a:gd name="T233" fmla="*/ T232 w 293"/>
                <a:gd name="T234" fmla="+- 0 194 137"/>
                <a:gd name="T235" fmla="*/ 194 h 28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293" h="2819">
                  <a:moveTo>
                    <a:pt x="60" y="2771"/>
                  </a:moveTo>
                  <a:lnTo>
                    <a:pt x="59" y="2768"/>
                  </a:lnTo>
                  <a:lnTo>
                    <a:pt x="55" y="2762"/>
                  </a:lnTo>
                  <a:lnTo>
                    <a:pt x="51" y="2759"/>
                  </a:lnTo>
                  <a:lnTo>
                    <a:pt x="44" y="2756"/>
                  </a:lnTo>
                  <a:lnTo>
                    <a:pt x="38" y="2754"/>
                  </a:lnTo>
                  <a:lnTo>
                    <a:pt x="22" y="2750"/>
                  </a:lnTo>
                  <a:lnTo>
                    <a:pt x="17" y="2749"/>
                  </a:lnTo>
                  <a:lnTo>
                    <a:pt x="14" y="2745"/>
                  </a:lnTo>
                  <a:lnTo>
                    <a:pt x="13" y="2743"/>
                  </a:lnTo>
                  <a:lnTo>
                    <a:pt x="13" y="2737"/>
                  </a:lnTo>
                  <a:lnTo>
                    <a:pt x="14" y="2735"/>
                  </a:lnTo>
                  <a:lnTo>
                    <a:pt x="19" y="2730"/>
                  </a:lnTo>
                  <a:lnTo>
                    <a:pt x="24" y="2729"/>
                  </a:lnTo>
                  <a:lnTo>
                    <a:pt x="36" y="2729"/>
                  </a:lnTo>
                  <a:lnTo>
                    <a:pt x="40" y="2730"/>
                  </a:lnTo>
                  <a:lnTo>
                    <a:pt x="46" y="2735"/>
                  </a:lnTo>
                  <a:lnTo>
                    <a:pt x="47" y="2739"/>
                  </a:lnTo>
                  <a:lnTo>
                    <a:pt x="48" y="2743"/>
                  </a:lnTo>
                  <a:lnTo>
                    <a:pt x="57" y="2743"/>
                  </a:lnTo>
                  <a:lnTo>
                    <a:pt x="57" y="2738"/>
                  </a:lnTo>
                  <a:lnTo>
                    <a:pt x="56" y="2734"/>
                  </a:lnTo>
                  <a:lnTo>
                    <a:pt x="52" y="2728"/>
                  </a:lnTo>
                  <a:lnTo>
                    <a:pt x="48" y="2725"/>
                  </a:lnTo>
                  <a:lnTo>
                    <a:pt x="40" y="2721"/>
                  </a:lnTo>
                  <a:lnTo>
                    <a:pt x="35" y="2721"/>
                  </a:lnTo>
                  <a:lnTo>
                    <a:pt x="24" y="2721"/>
                  </a:lnTo>
                  <a:lnTo>
                    <a:pt x="20" y="2721"/>
                  </a:lnTo>
                  <a:lnTo>
                    <a:pt x="12" y="2725"/>
                  </a:lnTo>
                  <a:lnTo>
                    <a:pt x="8" y="2727"/>
                  </a:lnTo>
                  <a:lnTo>
                    <a:pt x="4" y="2734"/>
                  </a:lnTo>
                  <a:lnTo>
                    <a:pt x="3" y="2737"/>
                  </a:lnTo>
                  <a:lnTo>
                    <a:pt x="3" y="2744"/>
                  </a:lnTo>
                  <a:lnTo>
                    <a:pt x="4" y="2748"/>
                  </a:lnTo>
                  <a:lnTo>
                    <a:pt x="8" y="2753"/>
                  </a:lnTo>
                  <a:lnTo>
                    <a:pt x="10" y="2755"/>
                  </a:lnTo>
                  <a:lnTo>
                    <a:pt x="16" y="2759"/>
                  </a:lnTo>
                  <a:lnTo>
                    <a:pt x="21" y="2760"/>
                  </a:lnTo>
                  <a:lnTo>
                    <a:pt x="35" y="2764"/>
                  </a:lnTo>
                  <a:lnTo>
                    <a:pt x="39" y="2765"/>
                  </a:lnTo>
                  <a:lnTo>
                    <a:pt x="45" y="2767"/>
                  </a:lnTo>
                  <a:lnTo>
                    <a:pt x="47" y="2768"/>
                  </a:lnTo>
                  <a:lnTo>
                    <a:pt x="50" y="2772"/>
                  </a:lnTo>
                  <a:lnTo>
                    <a:pt x="50" y="2774"/>
                  </a:lnTo>
                  <a:lnTo>
                    <a:pt x="50" y="2778"/>
                  </a:lnTo>
                  <a:lnTo>
                    <a:pt x="49" y="2781"/>
                  </a:lnTo>
                  <a:lnTo>
                    <a:pt x="47" y="2784"/>
                  </a:lnTo>
                  <a:lnTo>
                    <a:pt x="45" y="2786"/>
                  </a:lnTo>
                  <a:lnTo>
                    <a:pt x="39" y="2788"/>
                  </a:lnTo>
                  <a:lnTo>
                    <a:pt x="35" y="2789"/>
                  </a:lnTo>
                  <a:lnTo>
                    <a:pt x="27" y="2789"/>
                  </a:lnTo>
                  <a:lnTo>
                    <a:pt x="24" y="2788"/>
                  </a:lnTo>
                  <a:lnTo>
                    <a:pt x="17" y="2785"/>
                  </a:lnTo>
                  <a:lnTo>
                    <a:pt x="14" y="2783"/>
                  </a:lnTo>
                  <a:lnTo>
                    <a:pt x="11" y="2778"/>
                  </a:lnTo>
                  <a:lnTo>
                    <a:pt x="10" y="2775"/>
                  </a:lnTo>
                  <a:lnTo>
                    <a:pt x="10" y="2772"/>
                  </a:lnTo>
                  <a:lnTo>
                    <a:pt x="0" y="2772"/>
                  </a:lnTo>
                  <a:lnTo>
                    <a:pt x="0" y="2777"/>
                  </a:lnTo>
                  <a:lnTo>
                    <a:pt x="2" y="2782"/>
                  </a:lnTo>
                  <a:lnTo>
                    <a:pt x="7" y="2790"/>
                  </a:lnTo>
                  <a:lnTo>
                    <a:pt x="11" y="2793"/>
                  </a:lnTo>
                  <a:lnTo>
                    <a:pt x="20" y="2797"/>
                  </a:lnTo>
                  <a:lnTo>
                    <a:pt x="25" y="2798"/>
                  </a:lnTo>
                  <a:lnTo>
                    <a:pt x="37" y="2798"/>
                  </a:lnTo>
                  <a:lnTo>
                    <a:pt x="42" y="2797"/>
                  </a:lnTo>
                  <a:lnTo>
                    <a:pt x="51" y="2793"/>
                  </a:lnTo>
                  <a:lnTo>
                    <a:pt x="54" y="2790"/>
                  </a:lnTo>
                  <a:lnTo>
                    <a:pt x="59" y="2783"/>
                  </a:lnTo>
                  <a:lnTo>
                    <a:pt x="60" y="2779"/>
                  </a:lnTo>
                  <a:lnTo>
                    <a:pt x="60" y="2771"/>
                  </a:lnTo>
                  <a:close/>
                  <a:moveTo>
                    <a:pt x="60" y="51"/>
                  </a:moveTo>
                  <a:lnTo>
                    <a:pt x="59" y="47"/>
                  </a:lnTo>
                  <a:lnTo>
                    <a:pt x="55" y="41"/>
                  </a:lnTo>
                  <a:lnTo>
                    <a:pt x="51" y="38"/>
                  </a:lnTo>
                  <a:lnTo>
                    <a:pt x="44" y="35"/>
                  </a:lnTo>
                  <a:lnTo>
                    <a:pt x="38" y="34"/>
                  </a:lnTo>
                  <a:lnTo>
                    <a:pt x="22" y="30"/>
                  </a:lnTo>
                  <a:lnTo>
                    <a:pt x="17" y="28"/>
                  </a:lnTo>
                  <a:lnTo>
                    <a:pt x="14" y="25"/>
                  </a:lnTo>
                  <a:lnTo>
                    <a:pt x="13" y="22"/>
                  </a:lnTo>
                  <a:lnTo>
                    <a:pt x="13" y="17"/>
                  </a:lnTo>
                  <a:lnTo>
                    <a:pt x="14" y="14"/>
                  </a:lnTo>
                  <a:lnTo>
                    <a:pt x="19" y="10"/>
                  </a:lnTo>
                  <a:lnTo>
                    <a:pt x="24" y="9"/>
                  </a:lnTo>
                  <a:lnTo>
                    <a:pt x="36" y="9"/>
                  </a:lnTo>
                  <a:lnTo>
                    <a:pt x="40" y="10"/>
                  </a:lnTo>
                  <a:lnTo>
                    <a:pt x="46" y="15"/>
                  </a:lnTo>
                  <a:lnTo>
                    <a:pt x="47" y="18"/>
                  </a:lnTo>
                  <a:lnTo>
                    <a:pt x="48" y="23"/>
                  </a:lnTo>
                  <a:lnTo>
                    <a:pt x="57" y="22"/>
                  </a:lnTo>
                  <a:lnTo>
                    <a:pt x="57" y="18"/>
                  </a:lnTo>
                  <a:lnTo>
                    <a:pt x="56" y="14"/>
                  </a:lnTo>
                  <a:lnTo>
                    <a:pt x="52" y="7"/>
                  </a:lnTo>
                  <a:lnTo>
                    <a:pt x="48" y="4"/>
                  </a:lnTo>
                  <a:lnTo>
                    <a:pt x="40" y="1"/>
                  </a:lnTo>
                  <a:lnTo>
                    <a:pt x="35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2" y="4"/>
                  </a:lnTo>
                  <a:lnTo>
                    <a:pt x="8" y="7"/>
                  </a:lnTo>
                  <a:lnTo>
                    <a:pt x="4" y="13"/>
                  </a:lnTo>
                  <a:lnTo>
                    <a:pt x="3" y="17"/>
                  </a:lnTo>
                  <a:lnTo>
                    <a:pt x="3" y="24"/>
                  </a:lnTo>
                  <a:lnTo>
                    <a:pt x="4" y="27"/>
                  </a:lnTo>
                  <a:lnTo>
                    <a:pt x="8" y="32"/>
                  </a:lnTo>
                  <a:lnTo>
                    <a:pt x="10" y="35"/>
                  </a:lnTo>
                  <a:lnTo>
                    <a:pt x="16" y="38"/>
                  </a:lnTo>
                  <a:lnTo>
                    <a:pt x="21" y="40"/>
                  </a:lnTo>
                  <a:lnTo>
                    <a:pt x="35" y="43"/>
                  </a:lnTo>
                  <a:lnTo>
                    <a:pt x="39" y="44"/>
                  </a:lnTo>
                  <a:lnTo>
                    <a:pt x="45" y="46"/>
                  </a:lnTo>
                  <a:lnTo>
                    <a:pt x="47" y="48"/>
                  </a:lnTo>
                  <a:lnTo>
                    <a:pt x="50" y="51"/>
                  </a:lnTo>
                  <a:lnTo>
                    <a:pt x="50" y="53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47" y="64"/>
                  </a:lnTo>
                  <a:lnTo>
                    <a:pt x="45" y="65"/>
                  </a:lnTo>
                  <a:lnTo>
                    <a:pt x="39" y="68"/>
                  </a:lnTo>
                  <a:lnTo>
                    <a:pt x="35" y="68"/>
                  </a:lnTo>
                  <a:lnTo>
                    <a:pt x="27" y="68"/>
                  </a:lnTo>
                  <a:lnTo>
                    <a:pt x="24" y="67"/>
                  </a:lnTo>
                  <a:lnTo>
                    <a:pt x="17" y="64"/>
                  </a:lnTo>
                  <a:lnTo>
                    <a:pt x="14" y="63"/>
                  </a:lnTo>
                  <a:lnTo>
                    <a:pt x="11" y="58"/>
                  </a:lnTo>
                  <a:lnTo>
                    <a:pt x="10" y="55"/>
                  </a:lnTo>
                  <a:lnTo>
                    <a:pt x="10" y="51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20" y="76"/>
                  </a:lnTo>
                  <a:lnTo>
                    <a:pt x="25" y="77"/>
                  </a:lnTo>
                  <a:lnTo>
                    <a:pt x="37" y="77"/>
                  </a:lnTo>
                  <a:lnTo>
                    <a:pt x="42" y="76"/>
                  </a:lnTo>
                  <a:lnTo>
                    <a:pt x="51" y="72"/>
                  </a:lnTo>
                  <a:lnTo>
                    <a:pt x="54" y="69"/>
                  </a:lnTo>
                  <a:lnTo>
                    <a:pt x="59" y="62"/>
                  </a:lnTo>
                  <a:lnTo>
                    <a:pt x="60" y="59"/>
                  </a:lnTo>
                  <a:lnTo>
                    <a:pt x="60" y="51"/>
                  </a:lnTo>
                  <a:close/>
                  <a:moveTo>
                    <a:pt x="110" y="2736"/>
                  </a:moveTo>
                  <a:lnTo>
                    <a:pt x="103" y="2727"/>
                  </a:lnTo>
                  <a:lnTo>
                    <a:pt x="99" y="2721"/>
                  </a:lnTo>
                  <a:lnTo>
                    <a:pt x="89" y="2721"/>
                  </a:lnTo>
                  <a:lnTo>
                    <a:pt x="78" y="2736"/>
                  </a:lnTo>
                  <a:lnTo>
                    <a:pt x="88" y="2736"/>
                  </a:lnTo>
                  <a:lnTo>
                    <a:pt x="94" y="2727"/>
                  </a:lnTo>
                  <a:lnTo>
                    <a:pt x="100" y="2736"/>
                  </a:lnTo>
                  <a:lnTo>
                    <a:pt x="110" y="2736"/>
                  </a:lnTo>
                  <a:close/>
                  <a:moveTo>
                    <a:pt x="110" y="15"/>
                  </a:moveTo>
                  <a:lnTo>
                    <a:pt x="103" y="6"/>
                  </a:lnTo>
                  <a:lnTo>
                    <a:pt x="99" y="1"/>
                  </a:lnTo>
                  <a:lnTo>
                    <a:pt x="89" y="1"/>
                  </a:lnTo>
                  <a:lnTo>
                    <a:pt x="78" y="15"/>
                  </a:lnTo>
                  <a:lnTo>
                    <a:pt x="88" y="15"/>
                  </a:lnTo>
                  <a:lnTo>
                    <a:pt x="94" y="6"/>
                  </a:lnTo>
                  <a:lnTo>
                    <a:pt x="100" y="15"/>
                  </a:lnTo>
                  <a:lnTo>
                    <a:pt x="110" y="15"/>
                  </a:lnTo>
                  <a:close/>
                  <a:moveTo>
                    <a:pt x="119" y="2796"/>
                  </a:moveTo>
                  <a:lnTo>
                    <a:pt x="118" y="2794"/>
                  </a:lnTo>
                  <a:lnTo>
                    <a:pt x="117" y="2792"/>
                  </a:lnTo>
                  <a:lnTo>
                    <a:pt x="116" y="2790"/>
                  </a:lnTo>
                  <a:lnTo>
                    <a:pt x="116" y="2788"/>
                  </a:lnTo>
                  <a:lnTo>
                    <a:pt x="116" y="2784"/>
                  </a:lnTo>
                  <a:lnTo>
                    <a:pt x="116" y="2769"/>
                  </a:lnTo>
                  <a:lnTo>
                    <a:pt x="116" y="2755"/>
                  </a:lnTo>
                  <a:lnTo>
                    <a:pt x="115" y="2751"/>
                  </a:lnTo>
                  <a:lnTo>
                    <a:pt x="114" y="2749"/>
                  </a:lnTo>
                  <a:lnTo>
                    <a:pt x="114" y="2748"/>
                  </a:lnTo>
                  <a:lnTo>
                    <a:pt x="111" y="2745"/>
                  </a:lnTo>
                  <a:lnTo>
                    <a:pt x="109" y="2744"/>
                  </a:lnTo>
                  <a:lnTo>
                    <a:pt x="103" y="2742"/>
                  </a:lnTo>
                  <a:lnTo>
                    <a:pt x="100" y="2741"/>
                  </a:lnTo>
                  <a:lnTo>
                    <a:pt x="90" y="2741"/>
                  </a:lnTo>
                  <a:lnTo>
                    <a:pt x="86" y="2742"/>
                  </a:lnTo>
                  <a:lnTo>
                    <a:pt x="79" y="2744"/>
                  </a:lnTo>
                  <a:lnTo>
                    <a:pt x="76" y="2746"/>
                  </a:lnTo>
                  <a:lnTo>
                    <a:pt x="73" y="2751"/>
                  </a:lnTo>
                  <a:lnTo>
                    <a:pt x="71" y="2754"/>
                  </a:lnTo>
                  <a:lnTo>
                    <a:pt x="71" y="2758"/>
                  </a:lnTo>
                  <a:lnTo>
                    <a:pt x="79" y="2759"/>
                  </a:lnTo>
                  <a:lnTo>
                    <a:pt x="80" y="2755"/>
                  </a:lnTo>
                  <a:lnTo>
                    <a:pt x="82" y="2752"/>
                  </a:lnTo>
                  <a:lnTo>
                    <a:pt x="86" y="2749"/>
                  </a:lnTo>
                  <a:lnTo>
                    <a:pt x="89" y="2749"/>
                  </a:lnTo>
                  <a:lnTo>
                    <a:pt x="98" y="2749"/>
                  </a:lnTo>
                  <a:lnTo>
                    <a:pt x="102" y="2750"/>
                  </a:lnTo>
                  <a:lnTo>
                    <a:pt x="106" y="2753"/>
                  </a:lnTo>
                  <a:lnTo>
                    <a:pt x="107" y="2756"/>
                  </a:lnTo>
                  <a:lnTo>
                    <a:pt x="107" y="2762"/>
                  </a:lnTo>
                  <a:lnTo>
                    <a:pt x="107" y="2769"/>
                  </a:lnTo>
                  <a:lnTo>
                    <a:pt x="106" y="2777"/>
                  </a:lnTo>
                  <a:lnTo>
                    <a:pt x="106" y="2780"/>
                  </a:lnTo>
                  <a:lnTo>
                    <a:pt x="104" y="2784"/>
                  </a:lnTo>
                  <a:lnTo>
                    <a:pt x="102" y="2787"/>
                  </a:lnTo>
                  <a:lnTo>
                    <a:pt x="96" y="2790"/>
                  </a:lnTo>
                  <a:lnTo>
                    <a:pt x="93" y="2790"/>
                  </a:lnTo>
                  <a:lnTo>
                    <a:pt x="86" y="2790"/>
                  </a:lnTo>
                  <a:lnTo>
                    <a:pt x="83" y="2790"/>
                  </a:lnTo>
                  <a:lnTo>
                    <a:pt x="80" y="2786"/>
                  </a:lnTo>
                  <a:lnTo>
                    <a:pt x="79" y="2784"/>
                  </a:lnTo>
                  <a:lnTo>
                    <a:pt x="79" y="2779"/>
                  </a:lnTo>
                  <a:lnTo>
                    <a:pt x="81" y="2776"/>
                  </a:lnTo>
                  <a:lnTo>
                    <a:pt x="82" y="2775"/>
                  </a:lnTo>
                  <a:lnTo>
                    <a:pt x="85" y="2774"/>
                  </a:lnTo>
                  <a:lnTo>
                    <a:pt x="88" y="2773"/>
                  </a:lnTo>
                  <a:lnTo>
                    <a:pt x="98" y="2772"/>
                  </a:lnTo>
                  <a:lnTo>
                    <a:pt x="103" y="2771"/>
                  </a:lnTo>
                  <a:lnTo>
                    <a:pt x="107" y="2769"/>
                  </a:lnTo>
                  <a:lnTo>
                    <a:pt x="107" y="2762"/>
                  </a:lnTo>
                  <a:lnTo>
                    <a:pt x="103" y="2763"/>
                  </a:lnTo>
                  <a:lnTo>
                    <a:pt x="98" y="2764"/>
                  </a:lnTo>
                  <a:lnTo>
                    <a:pt x="87" y="2766"/>
                  </a:lnTo>
                  <a:lnTo>
                    <a:pt x="84" y="2766"/>
                  </a:lnTo>
                  <a:lnTo>
                    <a:pt x="80" y="2767"/>
                  </a:lnTo>
                  <a:lnTo>
                    <a:pt x="77" y="2768"/>
                  </a:lnTo>
                  <a:lnTo>
                    <a:pt x="74" y="2771"/>
                  </a:lnTo>
                  <a:lnTo>
                    <a:pt x="72" y="2773"/>
                  </a:lnTo>
                  <a:lnTo>
                    <a:pt x="70" y="2777"/>
                  </a:lnTo>
                  <a:lnTo>
                    <a:pt x="69" y="2779"/>
                  </a:lnTo>
                  <a:lnTo>
                    <a:pt x="69" y="2787"/>
                  </a:lnTo>
                  <a:lnTo>
                    <a:pt x="71" y="2790"/>
                  </a:lnTo>
                  <a:lnTo>
                    <a:pt x="77" y="2796"/>
                  </a:lnTo>
                  <a:lnTo>
                    <a:pt x="81" y="2798"/>
                  </a:lnTo>
                  <a:lnTo>
                    <a:pt x="91" y="2798"/>
                  </a:lnTo>
                  <a:lnTo>
                    <a:pt x="94" y="2797"/>
                  </a:lnTo>
                  <a:lnTo>
                    <a:pt x="101" y="2795"/>
                  </a:lnTo>
                  <a:lnTo>
                    <a:pt x="104" y="2793"/>
                  </a:lnTo>
                  <a:lnTo>
                    <a:pt x="106" y="2790"/>
                  </a:lnTo>
                  <a:lnTo>
                    <a:pt x="107" y="2790"/>
                  </a:lnTo>
                  <a:lnTo>
                    <a:pt x="108" y="2792"/>
                  </a:lnTo>
                  <a:lnTo>
                    <a:pt x="108" y="2794"/>
                  </a:lnTo>
                  <a:lnTo>
                    <a:pt x="108" y="2795"/>
                  </a:lnTo>
                  <a:lnTo>
                    <a:pt x="109" y="2796"/>
                  </a:lnTo>
                  <a:lnTo>
                    <a:pt x="119" y="2796"/>
                  </a:lnTo>
                  <a:close/>
                  <a:moveTo>
                    <a:pt x="119" y="76"/>
                  </a:moveTo>
                  <a:lnTo>
                    <a:pt x="118" y="74"/>
                  </a:lnTo>
                  <a:lnTo>
                    <a:pt x="117" y="72"/>
                  </a:lnTo>
                  <a:lnTo>
                    <a:pt x="116" y="69"/>
                  </a:lnTo>
                  <a:lnTo>
                    <a:pt x="116" y="67"/>
                  </a:lnTo>
                  <a:lnTo>
                    <a:pt x="116" y="64"/>
                  </a:lnTo>
                  <a:lnTo>
                    <a:pt x="116" y="49"/>
                  </a:lnTo>
                  <a:lnTo>
                    <a:pt x="116" y="34"/>
                  </a:lnTo>
                  <a:lnTo>
                    <a:pt x="115" y="30"/>
                  </a:lnTo>
                  <a:lnTo>
                    <a:pt x="114" y="28"/>
                  </a:lnTo>
                  <a:lnTo>
                    <a:pt x="111" y="25"/>
                  </a:lnTo>
                  <a:lnTo>
                    <a:pt x="109" y="23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90" y="21"/>
                  </a:lnTo>
                  <a:lnTo>
                    <a:pt x="86" y="21"/>
                  </a:lnTo>
                  <a:lnTo>
                    <a:pt x="79" y="24"/>
                  </a:lnTo>
                  <a:lnTo>
                    <a:pt x="76" y="26"/>
                  </a:lnTo>
                  <a:lnTo>
                    <a:pt x="73" y="30"/>
                  </a:lnTo>
                  <a:lnTo>
                    <a:pt x="71" y="33"/>
                  </a:lnTo>
                  <a:lnTo>
                    <a:pt x="71" y="37"/>
                  </a:lnTo>
                  <a:lnTo>
                    <a:pt x="79" y="38"/>
                  </a:lnTo>
                  <a:lnTo>
                    <a:pt x="80" y="35"/>
                  </a:lnTo>
                  <a:lnTo>
                    <a:pt x="82" y="32"/>
                  </a:lnTo>
                  <a:lnTo>
                    <a:pt x="86" y="29"/>
                  </a:lnTo>
                  <a:lnTo>
                    <a:pt x="89" y="28"/>
                  </a:lnTo>
                  <a:lnTo>
                    <a:pt x="98" y="28"/>
                  </a:lnTo>
                  <a:lnTo>
                    <a:pt x="102" y="29"/>
                  </a:lnTo>
                  <a:lnTo>
                    <a:pt x="106" y="33"/>
                  </a:lnTo>
                  <a:lnTo>
                    <a:pt x="107" y="35"/>
                  </a:lnTo>
                  <a:lnTo>
                    <a:pt x="107" y="41"/>
                  </a:lnTo>
                  <a:lnTo>
                    <a:pt x="107" y="49"/>
                  </a:lnTo>
                  <a:lnTo>
                    <a:pt x="106" y="56"/>
                  </a:lnTo>
                  <a:lnTo>
                    <a:pt x="106" y="59"/>
                  </a:lnTo>
                  <a:lnTo>
                    <a:pt x="104" y="64"/>
                  </a:lnTo>
                  <a:lnTo>
                    <a:pt x="102" y="66"/>
                  </a:lnTo>
                  <a:lnTo>
                    <a:pt x="96" y="69"/>
                  </a:lnTo>
                  <a:lnTo>
                    <a:pt x="93" y="70"/>
                  </a:lnTo>
                  <a:lnTo>
                    <a:pt x="86" y="70"/>
                  </a:lnTo>
                  <a:lnTo>
                    <a:pt x="83" y="69"/>
                  </a:lnTo>
                  <a:lnTo>
                    <a:pt x="80" y="66"/>
                  </a:lnTo>
                  <a:lnTo>
                    <a:pt x="79" y="64"/>
                  </a:lnTo>
                  <a:lnTo>
                    <a:pt x="79" y="59"/>
                  </a:lnTo>
                  <a:lnTo>
                    <a:pt x="79" y="58"/>
                  </a:lnTo>
                  <a:lnTo>
                    <a:pt x="81" y="56"/>
                  </a:lnTo>
                  <a:lnTo>
                    <a:pt x="82" y="55"/>
                  </a:lnTo>
                  <a:lnTo>
                    <a:pt x="85" y="53"/>
                  </a:lnTo>
                  <a:lnTo>
                    <a:pt x="88" y="53"/>
                  </a:lnTo>
                  <a:lnTo>
                    <a:pt x="98" y="51"/>
                  </a:lnTo>
                  <a:lnTo>
                    <a:pt x="103" y="50"/>
                  </a:lnTo>
                  <a:lnTo>
                    <a:pt x="107" y="49"/>
                  </a:lnTo>
                  <a:lnTo>
                    <a:pt x="107" y="41"/>
                  </a:lnTo>
                  <a:lnTo>
                    <a:pt x="103" y="43"/>
                  </a:lnTo>
                  <a:lnTo>
                    <a:pt x="98" y="44"/>
                  </a:lnTo>
                  <a:lnTo>
                    <a:pt x="87" y="45"/>
                  </a:lnTo>
                  <a:lnTo>
                    <a:pt x="84" y="46"/>
                  </a:lnTo>
                  <a:lnTo>
                    <a:pt x="80" y="47"/>
                  </a:lnTo>
                  <a:lnTo>
                    <a:pt x="77" y="48"/>
                  </a:lnTo>
                  <a:lnTo>
                    <a:pt x="74" y="50"/>
                  </a:lnTo>
                  <a:lnTo>
                    <a:pt x="72" y="52"/>
                  </a:lnTo>
                  <a:lnTo>
                    <a:pt x="70" y="56"/>
                  </a:lnTo>
                  <a:lnTo>
                    <a:pt x="69" y="58"/>
                  </a:lnTo>
                  <a:lnTo>
                    <a:pt x="69" y="66"/>
                  </a:lnTo>
                  <a:lnTo>
                    <a:pt x="71" y="70"/>
                  </a:lnTo>
                  <a:lnTo>
                    <a:pt x="77" y="76"/>
                  </a:lnTo>
                  <a:lnTo>
                    <a:pt x="81" y="77"/>
                  </a:lnTo>
                  <a:lnTo>
                    <a:pt x="91" y="77"/>
                  </a:lnTo>
                  <a:lnTo>
                    <a:pt x="94" y="76"/>
                  </a:lnTo>
                  <a:lnTo>
                    <a:pt x="101" y="74"/>
                  </a:lnTo>
                  <a:lnTo>
                    <a:pt x="104" y="72"/>
                  </a:lnTo>
                  <a:lnTo>
                    <a:pt x="106" y="70"/>
                  </a:lnTo>
                  <a:lnTo>
                    <a:pt x="107" y="69"/>
                  </a:lnTo>
                  <a:lnTo>
                    <a:pt x="108" y="72"/>
                  </a:lnTo>
                  <a:lnTo>
                    <a:pt x="108" y="74"/>
                  </a:lnTo>
                  <a:lnTo>
                    <a:pt x="109" y="76"/>
                  </a:lnTo>
                  <a:lnTo>
                    <a:pt x="119" y="76"/>
                  </a:lnTo>
                  <a:close/>
                  <a:moveTo>
                    <a:pt x="174" y="2759"/>
                  </a:moveTo>
                  <a:lnTo>
                    <a:pt x="174" y="2756"/>
                  </a:lnTo>
                  <a:lnTo>
                    <a:pt x="173" y="2752"/>
                  </a:lnTo>
                  <a:lnTo>
                    <a:pt x="172" y="2749"/>
                  </a:lnTo>
                  <a:lnTo>
                    <a:pt x="169" y="2746"/>
                  </a:lnTo>
                  <a:lnTo>
                    <a:pt x="167" y="2744"/>
                  </a:lnTo>
                  <a:lnTo>
                    <a:pt x="162" y="2742"/>
                  </a:lnTo>
                  <a:lnTo>
                    <a:pt x="159" y="2741"/>
                  </a:lnTo>
                  <a:lnTo>
                    <a:pt x="148" y="2741"/>
                  </a:lnTo>
                  <a:lnTo>
                    <a:pt x="142" y="2744"/>
                  </a:lnTo>
                  <a:lnTo>
                    <a:pt x="138" y="2750"/>
                  </a:lnTo>
                  <a:lnTo>
                    <a:pt x="138" y="2742"/>
                  </a:lnTo>
                  <a:lnTo>
                    <a:pt x="130" y="2742"/>
                  </a:lnTo>
                  <a:lnTo>
                    <a:pt x="130" y="2796"/>
                  </a:lnTo>
                  <a:lnTo>
                    <a:pt x="139" y="2796"/>
                  </a:lnTo>
                  <a:lnTo>
                    <a:pt x="139" y="2760"/>
                  </a:lnTo>
                  <a:lnTo>
                    <a:pt x="141" y="2755"/>
                  </a:lnTo>
                  <a:lnTo>
                    <a:pt x="146" y="2750"/>
                  </a:lnTo>
                  <a:lnTo>
                    <a:pt x="150" y="2749"/>
                  </a:lnTo>
                  <a:lnTo>
                    <a:pt x="156" y="2749"/>
                  </a:lnTo>
                  <a:lnTo>
                    <a:pt x="158" y="2750"/>
                  </a:lnTo>
                  <a:lnTo>
                    <a:pt x="162" y="2752"/>
                  </a:lnTo>
                  <a:lnTo>
                    <a:pt x="163" y="2753"/>
                  </a:lnTo>
                  <a:lnTo>
                    <a:pt x="164" y="2757"/>
                  </a:lnTo>
                  <a:lnTo>
                    <a:pt x="165" y="2760"/>
                  </a:lnTo>
                  <a:lnTo>
                    <a:pt x="165" y="2796"/>
                  </a:lnTo>
                  <a:lnTo>
                    <a:pt x="174" y="2796"/>
                  </a:lnTo>
                  <a:lnTo>
                    <a:pt x="174" y="2759"/>
                  </a:lnTo>
                  <a:close/>
                  <a:moveTo>
                    <a:pt x="174" y="38"/>
                  </a:moveTo>
                  <a:lnTo>
                    <a:pt x="174" y="35"/>
                  </a:lnTo>
                  <a:lnTo>
                    <a:pt x="173" y="31"/>
                  </a:lnTo>
                  <a:lnTo>
                    <a:pt x="172" y="29"/>
                  </a:lnTo>
                  <a:lnTo>
                    <a:pt x="169" y="25"/>
                  </a:lnTo>
                  <a:lnTo>
                    <a:pt x="167" y="23"/>
                  </a:lnTo>
                  <a:lnTo>
                    <a:pt x="162" y="21"/>
                  </a:lnTo>
                  <a:lnTo>
                    <a:pt x="159" y="20"/>
                  </a:lnTo>
                  <a:lnTo>
                    <a:pt x="148" y="20"/>
                  </a:lnTo>
                  <a:lnTo>
                    <a:pt x="142" y="23"/>
                  </a:lnTo>
                  <a:lnTo>
                    <a:pt x="138" y="29"/>
                  </a:lnTo>
                  <a:lnTo>
                    <a:pt x="138" y="22"/>
                  </a:lnTo>
                  <a:lnTo>
                    <a:pt x="130" y="22"/>
                  </a:lnTo>
                  <a:lnTo>
                    <a:pt x="130" y="76"/>
                  </a:lnTo>
                  <a:lnTo>
                    <a:pt x="139" y="76"/>
                  </a:lnTo>
                  <a:lnTo>
                    <a:pt x="139" y="39"/>
                  </a:lnTo>
                  <a:lnTo>
                    <a:pt x="141" y="35"/>
                  </a:lnTo>
                  <a:lnTo>
                    <a:pt x="146" y="30"/>
                  </a:lnTo>
                  <a:lnTo>
                    <a:pt x="150" y="28"/>
                  </a:lnTo>
                  <a:lnTo>
                    <a:pt x="156" y="28"/>
                  </a:lnTo>
                  <a:lnTo>
                    <a:pt x="158" y="29"/>
                  </a:lnTo>
                  <a:lnTo>
                    <a:pt x="162" y="31"/>
                  </a:lnTo>
                  <a:lnTo>
                    <a:pt x="163" y="33"/>
                  </a:lnTo>
                  <a:lnTo>
                    <a:pt x="164" y="36"/>
                  </a:lnTo>
                  <a:lnTo>
                    <a:pt x="165" y="39"/>
                  </a:lnTo>
                  <a:lnTo>
                    <a:pt x="165" y="76"/>
                  </a:lnTo>
                  <a:lnTo>
                    <a:pt x="174" y="76"/>
                  </a:lnTo>
                  <a:lnTo>
                    <a:pt x="174" y="38"/>
                  </a:lnTo>
                  <a:close/>
                  <a:moveTo>
                    <a:pt x="232" y="2742"/>
                  </a:moveTo>
                  <a:lnTo>
                    <a:pt x="224" y="2742"/>
                  </a:lnTo>
                  <a:lnTo>
                    <a:pt x="224" y="2749"/>
                  </a:lnTo>
                  <a:lnTo>
                    <a:pt x="224" y="2776"/>
                  </a:lnTo>
                  <a:lnTo>
                    <a:pt x="222" y="2781"/>
                  </a:lnTo>
                  <a:lnTo>
                    <a:pt x="219" y="2784"/>
                  </a:lnTo>
                  <a:lnTo>
                    <a:pt x="217" y="2787"/>
                  </a:lnTo>
                  <a:lnTo>
                    <a:pt x="213" y="2789"/>
                  </a:lnTo>
                  <a:lnTo>
                    <a:pt x="205" y="2789"/>
                  </a:lnTo>
                  <a:lnTo>
                    <a:pt x="201" y="2787"/>
                  </a:lnTo>
                  <a:lnTo>
                    <a:pt x="195" y="2781"/>
                  </a:lnTo>
                  <a:lnTo>
                    <a:pt x="194" y="2776"/>
                  </a:lnTo>
                  <a:lnTo>
                    <a:pt x="194" y="2762"/>
                  </a:lnTo>
                  <a:lnTo>
                    <a:pt x="195" y="2757"/>
                  </a:lnTo>
                  <a:lnTo>
                    <a:pt x="201" y="2750"/>
                  </a:lnTo>
                  <a:lnTo>
                    <a:pt x="205" y="2749"/>
                  </a:lnTo>
                  <a:lnTo>
                    <a:pt x="213" y="2749"/>
                  </a:lnTo>
                  <a:lnTo>
                    <a:pt x="216" y="2750"/>
                  </a:lnTo>
                  <a:lnTo>
                    <a:pt x="222" y="2757"/>
                  </a:lnTo>
                  <a:lnTo>
                    <a:pt x="224" y="2762"/>
                  </a:lnTo>
                  <a:lnTo>
                    <a:pt x="224" y="2776"/>
                  </a:lnTo>
                  <a:lnTo>
                    <a:pt x="224" y="2749"/>
                  </a:lnTo>
                  <a:lnTo>
                    <a:pt x="220" y="2744"/>
                  </a:lnTo>
                  <a:lnTo>
                    <a:pt x="214" y="2741"/>
                  </a:lnTo>
                  <a:lnTo>
                    <a:pt x="203" y="2741"/>
                  </a:lnTo>
                  <a:lnTo>
                    <a:pt x="199" y="2742"/>
                  </a:lnTo>
                  <a:lnTo>
                    <a:pt x="192" y="2747"/>
                  </a:lnTo>
                  <a:lnTo>
                    <a:pt x="189" y="2750"/>
                  </a:lnTo>
                  <a:lnTo>
                    <a:pt x="185" y="2759"/>
                  </a:lnTo>
                  <a:lnTo>
                    <a:pt x="185" y="2764"/>
                  </a:lnTo>
                  <a:lnTo>
                    <a:pt x="185" y="2777"/>
                  </a:lnTo>
                  <a:lnTo>
                    <a:pt x="187" y="2783"/>
                  </a:lnTo>
                  <a:lnTo>
                    <a:pt x="195" y="2794"/>
                  </a:lnTo>
                  <a:lnTo>
                    <a:pt x="200" y="2796"/>
                  </a:lnTo>
                  <a:lnTo>
                    <a:pt x="214" y="2796"/>
                  </a:lnTo>
                  <a:lnTo>
                    <a:pt x="219" y="2794"/>
                  </a:lnTo>
                  <a:lnTo>
                    <a:pt x="223" y="2789"/>
                  </a:lnTo>
                  <a:lnTo>
                    <a:pt x="223" y="2796"/>
                  </a:lnTo>
                  <a:lnTo>
                    <a:pt x="223" y="2799"/>
                  </a:lnTo>
                  <a:lnTo>
                    <a:pt x="221" y="2804"/>
                  </a:lnTo>
                  <a:lnTo>
                    <a:pt x="220" y="2806"/>
                  </a:lnTo>
                  <a:lnTo>
                    <a:pt x="215" y="2810"/>
                  </a:lnTo>
                  <a:lnTo>
                    <a:pt x="212" y="2811"/>
                  </a:lnTo>
                  <a:lnTo>
                    <a:pt x="204" y="2811"/>
                  </a:lnTo>
                  <a:lnTo>
                    <a:pt x="201" y="2810"/>
                  </a:lnTo>
                  <a:lnTo>
                    <a:pt x="197" y="2807"/>
                  </a:lnTo>
                  <a:lnTo>
                    <a:pt x="196" y="2805"/>
                  </a:lnTo>
                  <a:lnTo>
                    <a:pt x="195" y="2802"/>
                  </a:lnTo>
                  <a:lnTo>
                    <a:pt x="186" y="2801"/>
                  </a:lnTo>
                  <a:lnTo>
                    <a:pt x="186" y="2807"/>
                  </a:lnTo>
                  <a:lnTo>
                    <a:pt x="188" y="2811"/>
                  </a:lnTo>
                  <a:lnTo>
                    <a:pt x="196" y="2817"/>
                  </a:lnTo>
                  <a:lnTo>
                    <a:pt x="201" y="2818"/>
                  </a:lnTo>
                  <a:lnTo>
                    <a:pt x="213" y="2818"/>
                  </a:lnTo>
                  <a:lnTo>
                    <a:pt x="218" y="2817"/>
                  </a:lnTo>
                  <a:lnTo>
                    <a:pt x="225" y="2813"/>
                  </a:lnTo>
                  <a:lnTo>
                    <a:pt x="228" y="2811"/>
                  </a:lnTo>
                  <a:lnTo>
                    <a:pt x="228" y="2810"/>
                  </a:lnTo>
                  <a:lnTo>
                    <a:pt x="231" y="2803"/>
                  </a:lnTo>
                  <a:lnTo>
                    <a:pt x="232" y="2797"/>
                  </a:lnTo>
                  <a:lnTo>
                    <a:pt x="232" y="2789"/>
                  </a:lnTo>
                  <a:lnTo>
                    <a:pt x="232" y="2749"/>
                  </a:lnTo>
                  <a:lnTo>
                    <a:pt x="232" y="2742"/>
                  </a:lnTo>
                  <a:close/>
                  <a:moveTo>
                    <a:pt x="232" y="22"/>
                  </a:moveTo>
                  <a:lnTo>
                    <a:pt x="224" y="22"/>
                  </a:lnTo>
                  <a:lnTo>
                    <a:pt x="224" y="28"/>
                  </a:lnTo>
                  <a:lnTo>
                    <a:pt x="224" y="55"/>
                  </a:lnTo>
                  <a:lnTo>
                    <a:pt x="222" y="60"/>
                  </a:lnTo>
                  <a:lnTo>
                    <a:pt x="219" y="63"/>
                  </a:lnTo>
                  <a:lnTo>
                    <a:pt x="217" y="67"/>
                  </a:lnTo>
                  <a:lnTo>
                    <a:pt x="213" y="68"/>
                  </a:lnTo>
                  <a:lnTo>
                    <a:pt x="205" y="68"/>
                  </a:lnTo>
                  <a:lnTo>
                    <a:pt x="201" y="67"/>
                  </a:lnTo>
                  <a:lnTo>
                    <a:pt x="195" y="60"/>
                  </a:lnTo>
                  <a:lnTo>
                    <a:pt x="194" y="55"/>
                  </a:lnTo>
                  <a:lnTo>
                    <a:pt x="194" y="41"/>
                  </a:lnTo>
                  <a:lnTo>
                    <a:pt x="195" y="36"/>
                  </a:lnTo>
                  <a:lnTo>
                    <a:pt x="201" y="30"/>
                  </a:lnTo>
                  <a:lnTo>
                    <a:pt x="205" y="28"/>
                  </a:lnTo>
                  <a:lnTo>
                    <a:pt x="213" y="28"/>
                  </a:lnTo>
                  <a:lnTo>
                    <a:pt x="216" y="30"/>
                  </a:lnTo>
                  <a:lnTo>
                    <a:pt x="222" y="36"/>
                  </a:lnTo>
                  <a:lnTo>
                    <a:pt x="224" y="41"/>
                  </a:lnTo>
                  <a:lnTo>
                    <a:pt x="224" y="55"/>
                  </a:lnTo>
                  <a:lnTo>
                    <a:pt x="224" y="28"/>
                  </a:lnTo>
                  <a:lnTo>
                    <a:pt x="220" y="23"/>
                  </a:lnTo>
                  <a:lnTo>
                    <a:pt x="214" y="20"/>
                  </a:lnTo>
                  <a:lnTo>
                    <a:pt x="203" y="20"/>
                  </a:lnTo>
                  <a:lnTo>
                    <a:pt x="199" y="22"/>
                  </a:lnTo>
                  <a:lnTo>
                    <a:pt x="192" y="26"/>
                  </a:lnTo>
                  <a:lnTo>
                    <a:pt x="189" y="30"/>
                  </a:lnTo>
                  <a:lnTo>
                    <a:pt x="185" y="39"/>
                  </a:lnTo>
                  <a:lnTo>
                    <a:pt x="185" y="43"/>
                  </a:lnTo>
                  <a:lnTo>
                    <a:pt x="185" y="56"/>
                  </a:lnTo>
                  <a:lnTo>
                    <a:pt x="187" y="62"/>
                  </a:lnTo>
                  <a:lnTo>
                    <a:pt x="195" y="73"/>
                  </a:lnTo>
                  <a:lnTo>
                    <a:pt x="200" y="76"/>
                  </a:lnTo>
                  <a:lnTo>
                    <a:pt x="214" y="76"/>
                  </a:lnTo>
                  <a:lnTo>
                    <a:pt x="219" y="73"/>
                  </a:lnTo>
                  <a:lnTo>
                    <a:pt x="223" y="69"/>
                  </a:lnTo>
                  <a:lnTo>
                    <a:pt x="223" y="76"/>
                  </a:lnTo>
                  <a:lnTo>
                    <a:pt x="223" y="79"/>
                  </a:lnTo>
                  <a:lnTo>
                    <a:pt x="221" y="83"/>
                  </a:lnTo>
                  <a:lnTo>
                    <a:pt x="220" y="86"/>
                  </a:lnTo>
                  <a:lnTo>
                    <a:pt x="215" y="89"/>
                  </a:lnTo>
                  <a:lnTo>
                    <a:pt x="212" y="90"/>
                  </a:lnTo>
                  <a:lnTo>
                    <a:pt x="204" y="90"/>
                  </a:lnTo>
                  <a:lnTo>
                    <a:pt x="201" y="89"/>
                  </a:lnTo>
                  <a:lnTo>
                    <a:pt x="197" y="86"/>
                  </a:lnTo>
                  <a:lnTo>
                    <a:pt x="196" y="84"/>
                  </a:lnTo>
                  <a:lnTo>
                    <a:pt x="195" y="82"/>
                  </a:lnTo>
                  <a:lnTo>
                    <a:pt x="186" y="80"/>
                  </a:lnTo>
                  <a:lnTo>
                    <a:pt x="186" y="86"/>
                  </a:lnTo>
                  <a:lnTo>
                    <a:pt x="188" y="90"/>
                  </a:lnTo>
                  <a:lnTo>
                    <a:pt x="196" y="96"/>
                  </a:lnTo>
                  <a:lnTo>
                    <a:pt x="201" y="98"/>
                  </a:lnTo>
                  <a:lnTo>
                    <a:pt x="213" y="98"/>
                  </a:lnTo>
                  <a:lnTo>
                    <a:pt x="218" y="97"/>
                  </a:lnTo>
                  <a:lnTo>
                    <a:pt x="225" y="93"/>
                  </a:lnTo>
                  <a:lnTo>
                    <a:pt x="228" y="90"/>
                  </a:lnTo>
                  <a:lnTo>
                    <a:pt x="231" y="83"/>
                  </a:lnTo>
                  <a:lnTo>
                    <a:pt x="232" y="77"/>
                  </a:lnTo>
                  <a:lnTo>
                    <a:pt x="232" y="69"/>
                  </a:lnTo>
                  <a:lnTo>
                    <a:pt x="232" y="68"/>
                  </a:lnTo>
                  <a:lnTo>
                    <a:pt x="232" y="28"/>
                  </a:lnTo>
                  <a:lnTo>
                    <a:pt x="232" y="22"/>
                  </a:lnTo>
                  <a:close/>
                  <a:moveTo>
                    <a:pt x="293" y="2760"/>
                  </a:moveTo>
                  <a:lnTo>
                    <a:pt x="291" y="2753"/>
                  </a:lnTo>
                  <a:lnTo>
                    <a:pt x="286" y="2749"/>
                  </a:lnTo>
                  <a:lnTo>
                    <a:pt x="283" y="2745"/>
                  </a:lnTo>
                  <a:lnTo>
                    <a:pt x="283" y="2764"/>
                  </a:lnTo>
                  <a:lnTo>
                    <a:pt x="253" y="2764"/>
                  </a:lnTo>
                  <a:lnTo>
                    <a:pt x="253" y="2759"/>
                  </a:lnTo>
                  <a:lnTo>
                    <a:pt x="255" y="2756"/>
                  </a:lnTo>
                  <a:lnTo>
                    <a:pt x="261" y="2750"/>
                  </a:lnTo>
                  <a:lnTo>
                    <a:pt x="264" y="2749"/>
                  </a:lnTo>
                  <a:lnTo>
                    <a:pt x="273" y="2749"/>
                  </a:lnTo>
                  <a:lnTo>
                    <a:pt x="277" y="2750"/>
                  </a:lnTo>
                  <a:lnTo>
                    <a:pt x="282" y="2756"/>
                  </a:lnTo>
                  <a:lnTo>
                    <a:pt x="283" y="2759"/>
                  </a:lnTo>
                  <a:lnTo>
                    <a:pt x="283" y="2761"/>
                  </a:lnTo>
                  <a:lnTo>
                    <a:pt x="283" y="2764"/>
                  </a:lnTo>
                  <a:lnTo>
                    <a:pt x="283" y="2745"/>
                  </a:lnTo>
                  <a:lnTo>
                    <a:pt x="281" y="2744"/>
                  </a:lnTo>
                  <a:lnTo>
                    <a:pt x="275" y="2741"/>
                  </a:lnTo>
                  <a:lnTo>
                    <a:pt x="261" y="2741"/>
                  </a:lnTo>
                  <a:lnTo>
                    <a:pt x="255" y="2744"/>
                  </a:lnTo>
                  <a:lnTo>
                    <a:pt x="245" y="2754"/>
                  </a:lnTo>
                  <a:lnTo>
                    <a:pt x="243" y="2760"/>
                  </a:lnTo>
                  <a:lnTo>
                    <a:pt x="243" y="2779"/>
                  </a:lnTo>
                  <a:lnTo>
                    <a:pt x="245" y="2785"/>
                  </a:lnTo>
                  <a:lnTo>
                    <a:pt x="255" y="2795"/>
                  </a:lnTo>
                  <a:lnTo>
                    <a:pt x="261" y="2798"/>
                  </a:lnTo>
                  <a:lnTo>
                    <a:pt x="275" y="2798"/>
                  </a:lnTo>
                  <a:lnTo>
                    <a:pt x="280" y="2796"/>
                  </a:lnTo>
                  <a:lnTo>
                    <a:pt x="288" y="2790"/>
                  </a:lnTo>
                  <a:lnTo>
                    <a:pt x="291" y="2786"/>
                  </a:lnTo>
                  <a:lnTo>
                    <a:pt x="293" y="2780"/>
                  </a:lnTo>
                  <a:lnTo>
                    <a:pt x="283" y="2779"/>
                  </a:lnTo>
                  <a:lnTo>
                    <a:pt x="282" y="2783"/>
                  </a:lnTo>
                  <a:lnTo>
                    <a:pt x="280" y="2786"/>
                  </a:lnTo>
                  <a:lnTo>
                    <a:pt x="275" y="2789"/>
                  </a:lnTo>
                  <a:lnTo>
                    <a:pt x="272" y="2790"/>
                  </a:lnTo>
                  <a:lnTo>
                    <a:pt x="264" y="2790"/>
                  </a:lnTo>
                  <a:lnTo>
                    <a:pt x="261" y="2788"/>
                  </a:lnTo>
                  <a:lnTo>
                    <a:pt x="254" y="2782"/>
                  </a:lnTo>
                  <a:lnTo>
                    <a:pt x="253" y="2778"/>
                  </a:lnTo>
                  <a:lnTo>
                    <a:pt x="252" y="2772"/>
                  </a:lnTo>
                  <a:lnTo>
                    <a:pt x="293" y="2772"/>
                  </a:lnTo>
                  <a:lnTo>
                    <a:pt x="293" y="2764"/>
                  </a:lnTo>
                  <a:lnTo>
                    <a:pt x="293" y="2760"/>
                  </a:lnTo>
                  <a:close/>
                  <a:moveTo>
                    <a:pt x="293" y="40"/>
                  </a:moveTo>
                  <a:lnTo>
                    <a:pt x="291" y="33"/>
                  </a:lnTo>
                  <a:lnTo>
                    <a:pt x="286" y="28"/>
                  </a:lnTo>
                  <a:lnTo>
                    <a:pt x="283" y="25"/>
                  </a:lnTo>
                  <a:lnTo>
                    <a:pt x="283" y="44"/>
                  </a:lnTo>
                  <a:lnTo>
                    <a:pt x="253" y="44"/>
                  </a:lnTo>
                  <a:lnTo>
                    <a:pt x="253" y="39"/>
                  </a:lnTo>
                  <a:lnTo>
                    <a:pt x="255" y="35"/>
                  </a:lnTo>
                  <a:lnTo>
                    <a:pt x="261" y="29"/>
                  </a:lnTo>
                  <a:lnTo>
                    <a:pt x="264" y="28"/>
                  </a:lnTo>
                  <a:lnTo>
                    <a:pt x="273" y="28"/>
                  </a:lnTo>
                  <a:lnTo>
                    <a:pt x="277" y="30"/>
                  </a:lnTo>
                  <a:lnTo>
                    <a:pt x="282" y="36"/>
                  </a:lnTo>
                  <a:lnTo>
                    <a:pt x="283" y="39"/>
                  </a:lnTo>
                  <a:lnTo>
                    <a:pt x="283" y="40"/>
                  </a:lnTo>
                  <a:lnTo>
                    <a:pt x="283" y="44"/>
                  </a:lnTo>
                  <a:lnTo>
                    <a:pt x="283" y="25"/>
                  </a:lnTo>
                  <a:lnTo>
                    <a:pt x="281" y="23"/>
                  </a:lnTo>
                  <a:lnTo>
                    <a:pt x="275" y="21"/>
                  </a:lnTo>
                  <a:lnTo>
                    <a:pt x="261" y="21"/>
                  </a:lnTo>
                  <a:lnTo>
                    <a:pt x="255" y="23"/>
                  </a:lnTo>
                  <a:lnTo>
                    <a:pt x="245" y="33"/>
                  </a:lnTo>
                  <a:lnTo>
                    <a:pt x="243" y="40"/>
                  </a:lnTo>
                  <a:lnTo>
                    <a:pt x="243" y="58"/>
                  </a:lnTo>
                  <a:lnTo>
                    <a:pt x="245" y="65"/>
                  </a:lnTo>
                  <a:lnTo>
                    <a:pt x="255" y="75"/>
                  </a:lnTo>
                  <a:lnTo>
                    <a:pt x="261" y="77"/>
                  </a:lnTo>
                  <a:lnTo>
                    <a:pt x="275" y="77"/>
                  </a:lnTo>
                  <a:lnTo>
                    <a:pt x="280" y="75"/>
                  </a:lnTo>
                  <a:lnTo>
                    <a:pt x="288" y="69"/>
                  </a:lnTo>
                  <a:lnTo>
                    <a:pt x="291" y="65"/>
                  </a:lnTo>
                  <a:lnTo>
                    <a:pt x="293" y="60"/>
                  </a:lnTo>
                  <a:lnTo>
                    <a:pt x="283" y="58"/>
                  </a:lnTo>
                  <a:lnTo>
                    <a:pt x="282" y="62"/>
                  </a:lnTo>
                  <a:lnTo>
                    <a:pt x="280" y="65"/>
                  </a:lnTo>
                  <a:lnTo>
                    <a:pt x="275" y="69"/>
                  </a:lnTo>
                  <a:lnTo>
                    <a:pt x="272" y="69"/>
                  </a:lnTo>
                  <a:lnTo>
                    <a:pt x="264" y="69"/>
                  </a:lnTo>
                  <a:lnTo>
                    <a:pt x="261" y="68"/>
                  </a:lnTo>
                  <a:lnTo>
                    <a:pt x="254" y="62"/>
                  </a:lnTo>
                  <a:lnTo>
                    <a:pt x="253" y="57"/>
                  </a:lnTo>
                  <a:lnTo>
                    <a:pt x="252" y="51"/>
                  </a:lnTo>
                  <a:lnTo>
                    <a:pt x="293" y="51"/>
                  </a:lnTo>
                  <a:lnTo>
                    <a:pt x="293" y="44"/>
                  </a:lnTo>
                  <a:lnTo>
                    <a:pt x="293" y="4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1688" y="341"/>
              <a:ext cx="0" cy="152"/>
            </a:xfrm>
            <a:prstGeom prst="line">
              <a:avLst/>
            </a:prstGeom>
            <a:noFill/>
            <a:ln w="2483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docshape427"/>
            <p:cNvSpPr>
              <a:spLocks noChangeArrowheads="1"/>
            </p:cNvSpPr>
            <p:nvPr/>
          </p:nvSpPr>
          <p:spPr bwMode="auto">
            <a:xfrm>
              <a:off x="1460" y="493"/>
              <a:ext cx="504" cy="184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docshape428"/>
            <p:cNvSpPr>
              <a:spLocks noChangeArrowheads="1"/>
            </p:cNvSpPr>
            <p:nvPr/>
          </p:nvSpPr>
          <p:spPr bwMode="auto">
            <a:xfrm>
              <a:off x="1460" y="493"/>
              <a:ext cx="504" cy="184"/>
            </a:xfrm>
            <a:prstGeom prst="rect">
              <a:avLst/>
            </a:prstGeom>
            <a:noFill/>
            <a:ln w="57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1489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1526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1563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1600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1636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1673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1710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1747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1784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1821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1858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>
              <a:off x="1895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>
              <a:off x="1932" y="494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>
              <a:off x="1688" y="2600"/>
              <a:ext cx="0" cy="143"/>
            </a:xfrm>
            <a:prstGeom prst="line">
              <a:avLst/>
            </a:prstGeom>
            <a:noFill/>
            <a:ln w="2483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docshape429"/>
            <p:cNvSpPr>
              <a:spLocks noChangeArrowheads="1"/>
            </p:cNvSpPr>
            <p:nvPr/>
          </p:nvSpPr>
          <p:spPr bwMode="auto">
            <a:xfrm>
              <a:off x="1460" y="2416"/>
              <a:ext cx="504" cy="184"/>
            </a:xfrm>
            <a:prstGeom prst="rect">
              <a:avLst/>
            </a:prstGeom>
            <a:solidFill>
              <a:srgbClr val="BBBD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docshape430"/>
            <p:cNvSpPr>
              <a:spLocks noChangeArrowheads="1"/>
            </p:cNvSpPr>
            <p:nvPr/>
          </p:nvSpPr>
          <p:spPr bwMode="auto">
            <a:xfrm>
              <a:off x="1460" y="2416"/>
              <a:ext cx="504" cy="184"/>
            </a:xfrm>
            <a:prstGeom prst="rect">
              <a:avLst/>
            </a:prstGeom>
            <a:noFill/>
            <a:ln w="57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3"/>
            <p:cNvSpPr>
              <a:spLocks noChangeShapeType="1"/>
            </p:cNvSpPr>
            <p:nvPr/>
          </p:nvSpPr>
          <p:spPr bwMode="auto">
            <a:xfrm>
              <a:off x="1489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/>
            <p:cNvSpPr>
              <a:spLocks noChangeShapeType="1"/>
            </p:cNvSpPr>
            <p:nvPr/>
          </p:nvSpPr>
          <p:spPr bwMode="auto">
            <a:xfrm>
              <a:off x="1526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1563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1600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/>
            <p:cNvSpPr>
              <a:spLocks noChangeShapeType="1"/>
            </p:cNvSpPr>
            <p:nvPr/>
          </p:nvSpPr>
          <p:spPr bwMode="auto">
            <a:xfrm>
              <a:off x="1637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>
              <a:off x="1674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9"/>
            <p:cNvSpPr>
              <a:spLocks noChangeShapeType="1"/>
            </p:cNvSpPr>
            <p:nvPr/>
          </p:nvSpPr>
          <p:spPr bwMode="auto">
            <a:xfrm>
              <a:off x="1710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0"/>
            <p:cNvSpPr>
              <a:spLocks noChangeShapeType="1"/>
            </p:cNvSpPr>
            <p:nvPr/>
          </p:nvSpPr>
          <p:spPr bwMode="auto">
            <a:xfrm>
              <a:off x="1747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1"/>
            <p:cNvSpPr>
              <a:spLocks noChangeShapeType="1"/>
            </p:cNvSpPr>
            <p:nvPr/>
          </p:nvSpPr>
          <p:spPr bwMode="auto">
            <a:xfrm>
              <a:off x="1784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2"/>
            <p:cNvSpPr>
              <a:spLocks noChangeShapeType="1"/>
            </p:cNvSpPr>
            <p:nvPr/>
          </p:nvSpPr>
          <p:spPr bwMode="auto">
            <a:xfrm>
              <a:off x="1821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3"/>
            <p:cNvSpPr>
              <a:spLocks noChangeShapeType="1"/>
            </p:cNvSpPr>
            <p:nvPr/>
          </p:nvSpPr>
          <p:spPr bwMode="auto">
            <a:xfrm>
              <a:off x="1858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4"/>
            <p:cNvSpPr>
              <a:spLocks noChangeShapeType="1"/>
            </p:cNvSpPr>
            <p:nvPr/>
          </p:nvSpPr>
          <p:spPr bwMode="auto">
            <a:xfrm>
              <a:off x="1895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>
              <a:off x="1932" y="2416"/>
              <a:ext cx="0" cy="183"/>
            </a:xfrm>
            <a:prstGeom prst="line">
              <a:avLst/>
            </a:prstGeom>
            <a:noFill/>
            <a:ln w="57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docshape431"/>
            <p:cNvSpPr>
              <a:spLocks/>
            </p:cNvSpPr>
            <p:nvPr/>
          </p:nvSpPr>
          <p:spPr bwMode="auto">
            <a:xfrm>
              <a:off x="1284" y="677"/>
              <a:ext cx="849" cy="1740"/>
            </a:xfrm>
            <a:custGeom>
              <a:avLst/>
              <a:gdLst>
                <a:gd name="T0" fmla="+- 0 1522 1284"/>
                <a:gd name="T1" fmla="*/ T0 w 849"/>
                <a:gd name="T2" fmla="+- 0 940 678"/>
                <a:gd name="T3" fmla="*/ 940 h 1740"/>
                <a:gd name="T4" fmla="+- 0 1522 1284"/>
                <a:gd name="T5" fmla="*/ T4 w 849"/>
                <a:gd name="T6" fmla="+- 0 2418 678"/>
                <a:gd name="T7" fmla="*/ 2418 h 1740"/>
                <a:gd name="T8" fmla="+- 0 1902 1284"/>
                <a:gd name="T9" fmla="*/ T8 w 849"/>
                <a:gd name="T10" fmla="+- 0 2418 678"/>
                <a:gd name="T11" fmla="*/ 2418 h 1740"/>
                <a:gd name="T12" fmla="+- 0 1902 1284"/>
                <a:gd name="T13" fmla="*/ T12 w 849"/>
                <a:gd name="T14" fmla="+- 0 2249 678"/>
                <a:gd name="T15" fmla="*/ 2249 h 1740"/>
                <a:gd name="T16" fmla="+- 0 1903 1284"/>
                <a:gd name="T17" fmla="*/ T16 w 849"/>
                <a:gd name="T18" fmla="+- 0 2250 678"/>
                <a:gd name="T19" fmla="*/ 2250 h 1740"/>
                <a:gd name="T20" fmla="+- 0 2112 1284"/>
                <a:gd name="T21" fmla="*/ T20 w 849"/>
                <a:gd name="T22" fmla="+- 0 2250 678"/>
                <a:gd name="T23" fmla="*/ 2250 h 1740"/>
                <a:gd name="T24" fmla="+- 0 2127 1284"/>
                <a:gd name="T25" fmla="*/ T24 w 849"/>
                <a:gd name="T26" fmla="+- 0 2223 678"/>
                <a:gd name="T27" fmla="*/ 2223 h 1740"/>
                <a:gd name="T28" fmla="+- 0 2133 1284"/>
                <a:gd name="T29" fmla="*/ T28 w 849"/>
                <a:gd name="T30" fmla="+- 0 2200 678"/>
                <a:gd name="T31" fmla="*/ 2200 h 1740"/>
                <a:gd name="T32" fmla="+- 0 2127 1284"/>
                <a:gd name="T33" fmla="*/ T32 w 849"/>
                <a:gd name="T34" fmla="+- 0 2180 678"/>
                <a:gd name="T35" fmla="*/ 2180 h 1740"/>
                <a:gd name="T36" fmla="+- 0 2112 1284"/>
                <a:gd name="T37" fmla="*/ T36 w 849"/>
                <a:gd name="T38" fmla="+- 0 2164 678"/>
                <a:gd name="T39" fmla="*/ 2164 h 1740"/>
                <a:gd name="T40" fmla="+- 0 2060 1284"/>
                <a:gd name="T41" fmla="*/ T40 w 849"/>
                <a:gd name="T42" fmla="+- 0 2164 678"/>
                <a:gd name="T43" fmla="*/ 2164 h 1740"/>
                <a:gd name="T44" fmla="+- 0 2008 1284"/>
                <a:gd name="T45" fmla="*/ T44 w 849"/>
                <a:gd name="T46" fmla="+- 0 2164 678"/>
                <a:gd name="T47" fmla="*/ 2164 h 1740"/>
                <a:gd name="T48" fmla="+- 0 1955 1284"/>
                <a:gd name="T49" fmla="*/ T48 w 849"/>
                <a:gd name="T50" fmla="+- 0 2164 678"/>
                <a:gd name="T51" fmla="*/ 2164 h 1740"/>
                <a:gd name="T52" fmla="+- 0 1903 1284"/>
                <a:gd name="T53" fmla="*/ T52 w 849"/>
                <a:gd name="T54" fmla="+- 0 2164 678"/>
                <a:gd name="T55" fmla="*/ 2164 h 1740"/>
                <a:gd name="T56" fmla="+- 0 1902 1284"/>
                <a:gd name="T57" fmla="*/ T56 w 849"/>
                <a:gd name="T58" fmla="+- 0 2166 678"/>
                <a:gd name="T59" fmla="*/ 2166 h 1740"/>
                <a:gd name="T60" fmla="+- 0 1902 1284"/>
                <a:gd name="T61" fmla="*/ T60 w 849"/>
                <a:gd name="T62" fmla="+- 0 678 678"/>
                <a:gd name="T63" fmla="*/ 678 h 1740"/>
                <a:gd name="T64" fmla="+- 0 1522 1284"/>
                <a:gd name="T65" fmla="*/ T64 w 849"/>
                <a:gd name="T66" fmla="+- 0 678 678"/>
                <a:gd name="T67" fmla="*/ 678 h 1740"/>
                <a:gd name="T68" fmla="+- 0 1522 1284"/>
                <a:gd name="T69" fmla="*/ T68 w 849"/>
                <a:gd name="T70" fmla="+- 0 833 678"/>
                <a:gd name="T71" fmla="*/ 833 h 1740"/>
                <a:gd name="T72" fmla="+- 0 1497 1284"/>
                <a:gd name="T73" fmla="*/ T72 w 849"/>
                <a:gd name="T74" fmla="+- 0 838 678"/>
                <a:gd name="T75" fmla="*/ 838 h 1740"/>
                <a:gd name="T76" fmla="+- 0 1430 1284"/>
                <a:gd name="T77" fmla="*/ T76 w 849"/>
                <a:gd name="T78" fmla="+- 0 840 678"/>
                <a:gd name="T79" fmla="*/ 840 h 1740"/>
                <a:gd name="T80" fmla="+- 0 1355 1284"/>
                <a:gd name="T81" fmla="*/ T80 w 849"/>
                <a:gd name="T82" fmla="+- 0 839 678"/>
                <a:gd name="T83" fmla="*/ 839 h 1740"/>
                <a:gd name="T84" fmla="+- 0 1308 1284"/>
                <a:gd name="T85" fmla="*/ T84 w 849"/>
                <a:gd name="T86" fmla="+- 0 839 678"/>
                <a:gd name="T87" fmla="*/ 839 h 1740"/>
                <a:gd name="T88" fmla="+- 0 1291 1284"/>
                <a:gd name="T89" fmla="*/ T88 w 849"/>
                <a:gd name="T90" fmla="+- 0 858 678"/>
                <a:gd name="T91" fmla="*/ 858 h 1740"/>
                <a:gd name="T92" fmla="+- 0 1284 1284"/>
                <a:gd name="T93" fmla="*/ T92 w 849"/>
                <a:gd name="T94" fmla="+- 0 885 678"/>
                <a:gd name="T95" fmla="*/ 885 h 1740"/>
                <a:gd name="T96" fmla="+- 0 1289 1284"/>
                <a:gd name="T97" fmla="*/ T96 w 849"/>
                <a:gd name="T98" fmla="+- 0 914 678"/>
                <a:gd name="T99" fmla="*/ 914 h 1740"/>
                <a:gd name="T100" fmla="+- 0 1308 1284"/>
                <a:gd name="T101" fmla="*/ T100 w 849"/>
                <a:gd name="T102" fmla="+- 0 940 678"/>
                <a:gd name="T103" fmla="*/ 940 h 1740"/>
                <a:gd name="T104" fmla="+- 0 1522 1284"/>
                <a:gd name="T105" fmla="*/ T104 w 849"/>
                <a:gd name="T106" fmla="+- 0 940 678"/>
                <a:gd name="T107" fmla="*/ 940 h 17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</a:cxnLst>
              <a:rect l="0" t="0" r="r" b="b"/>
              <a:pathLst>
                <a:path w="849" h="1740">
                  <a:moveTo>
                    <a:pt x="238" y="262"/>
                  </a:moveTo>
                  <a:lnTo>
                    <a:pt x="238" y="1740"/>
                  </a:lnTo>
                  <a:lnTo>
                    <a:pt x="618" y="1740"/>
                  </a:lnTo>
                  <a:lnTo>
                    <a:pt x="618" y="1571"/>
                  </a:lnTo>
                  <a:lnTo>
                    <a:pt x="619" y="1572"/>
                  </a:lnTo>
                  <a:lnTo>
                    <a:pt x="828" y="1572"/>
                  </a:lnTo>
                  <a:lnTo>
                    <a:pt x="843" y="1545"/>
                  </a:lnTo>
                  <a:lnTo>
                    <a:pt x="849" y="1522"/>
                  </a:lnTo>
                  <a:lnTo>
                    <a:pt x="843" y="1502"/>
                  </a:lnTo>
                  <a:lnTo>
                    <a:pt x="828" y="1486"/>
                  </a:lnTo>
                  <a:lnTo>
                    <a:pt x="776" y="1486"/>
                  </a:lnTo>
                  <a:lnTo>
                    <a:pt x="724" y="1486"/>
                  </a:lnTo>
                  <a:lnTo>
                    <a:pt x="671" y="1486"/>
                  </a:lnTo>
                  <a:lnTo>
                    <a:pt x="619" y="1486"/>
                  </a:lnTo>
                  <a:lnTo>
                    <a:pt x="618" y="1488"/>
                  </a:lnTo>
                  <a:lnTo>
                    <a:pt x="618" y="0"/>
                  </a:lnTo>
                  <a:lnTo>
                    <a:pt x="238" y="0"/>
                  </a:lnTo>
                  <a:lnTo>
                    <a:pt x="238" y="155"/>
                  </a:lnTo>
                  <a:lnTo>
                    <a:pt x="213" y="160"/>
                  </a:lnTo>
                  <a:lnTo>
                    <a:pt x="146" y="162"/>
                  </a:lnTo>
                  <a:lnTo>
                    <a:pt x="71" y="161"/>
                  </a:lnTo>
                  <a:lnTo>
                    <a:pt x="24" y="161"/>
                  </a:lnTo>
                  <a:lnTo>
                    <a:pt x="7" y="180"/>
                  </a:lnTo>
                  <a:lnTo>
                    <a:pt x="0" y="207"/>
                  </a:lnTo>
                  <a:lnTo>
                    <a:pt x="5" y="236"/>
                  </a:lnTo>
                  <a:lnTo>
                    <a:pt x="24" y="262"/>
                  </a:lnTo>
                  <a:lnTo>
                    <a:pt x="238" y="262"/>
                  </a:lnTo>
                  <a:close/>
                </a:path>
              </a:pathLst>
            </a:custGeom>
            <a:noFill/>
            <a:ln w="5791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docshape432"/>
            <p:cNvSpPr>
              <a:spLocks/>
            </p:cNvSpPr>
            <p:nvPr/>
          </p:nvSpPr>
          <p:spPr bwMode="auto">
            <a:xfrm>
              <a:off x="2012" y="843"/>
              <a:ext cx="392" cy="76"/>
            </a:xfrm>
            <a:custGeom>
              <a:avLst/>
              <a:gdLst>
                <a:gd name="T0" fmla="+- 0 2065 2012"/>
                <a:gd name="T1" fmla="*/ T0 w 392"/>
                <a:gd name="T2" fmla="+- 0 852 843"/>
                <a:gd name="T3" fmla="*/ 852 h 76"/>
                <a:gd name="T4" fmla="+- 0 2060 2012"/>
                <a:gd name="T5" fmla="*/ T4 w 392"/>
                <a:gd name="T6" fmla="+- 0 899 843"/>
                <a:gd name="T7" fmla="*/ 899 h 76"/>
                <a:gd name="T8" fmla="+- 0 2043 2012"/>
                <a:gd name="T9" fmla="*/ T8 w 392"/>
                <a:gd name="T10" fmla="+- 0 909 843"/>
                <a:gd name="T11" fmla="*/ 909 h 76"/>
                <a:gd name="T12" fmla="+- 0 2054 2012"/>
                <a:gd name="T13" fmla="*/ T12 w 392"/>
                <a:gd name="T14" fmla="+- 0 855 843"/>
                <a:gd name="T15" fmla="*/ 855 h 76"/>
                <a:gd name="T16" fmla="+- 0 2059 2012"/>
                <a:gd name="T17" fmla="*/ T16 w 392"/>
                <a:gd name="T18" fmla="+- 0 847 843"/>
                <a:gd name="T19" fmla="*/ 847 h 76"/>
                <a:gd name="T20" fmla="+- 0 2012 2012"/>
                <a:gd name="T21" fmla="*/ T20 w 392"/>
                <a:gd name="T22" fmla="+- 0 918 843"/>
                <a:gd name="T23" fmla="*/ 918 h 76"/>
                <a:gd name="T24" fmla="+- 0 2063 2012"/>
                <a:gd name="T25" fmla="*/ T24 w 392"/>
                <a:gd name="T26" fmla="+- 0 911 843"/>
                <a:gd name="T27" fmla="*/ 911 h 76"/>
                <a:gd name="T28" fmla="+- 0 2073 2012"/>
                <a:gd name="T29" fmla="*/ T28 w 392"/>
                <a:gd name="T30" fmla="+- 0 891 843"/>
                <a:gd name="T31" fmla="*/ 891 h 76"/>
                <a:gd name="T32" fmla="+- 0 2086 2012"/>
                <a:gd name="T33" fmla="*/ T32 w 392"/>
                <a:gd name="T34" fmla="+- 0 918 843"/>
                <a:gd name="T35" fmla="*/ 918 h 76"/>
                <a:gd name="T36" fmla="+- 0 2086 2012"/>
                <a:gd name="T37" fmla="*/ T36 w 392"/>
                <a:gd name="T38" fmla="+- 0 854 843"/>
                <a:gd name="T39" fmla="*/ 854 h 76"/>
                <a:gd name="T40" fmla="+- 0 2154 2012"/>
                <a:gd name="T41" fmla="*/ T40 w 392"/>
                <a:gd name="T42" fmla="+- 0 914 843"/>
                <a:gd name="T43" fmla="*/ 914 h 76"/>
                <a:gd name="T44" fmla="+- 0 2153 2012"/>
                <a:gd name="T45" fmla="*/ T44 w 392"/>
                <a:gd name="T46" fmla="+- 0 876 843"/>
                <a:gd name="T47" fmla="*/ 876 h 76"/>
                <a:gd name="T48" fmla="+- 0 2147 2012"/>
                <a:gd name="T49" fmla="*/ T48 w 392"/>
                <a:gd name="T50" fmla="+- 0 866 843"/>
                <a:gd name="T51" fmla="*/ 866 h 76"/>
                <a:gd name="T52" fmla="+- 0 2117 2012"/>
                <a:gd name="T53" fmla="*/ T52 w 392"/>
                <a:gd name="T54" fmla="+- 0 866 843"/>
                <a:gd name="T55" fmla="*/ 866 h 76"/>
                <a:gd name="T56" fmla="+- 0 2117 2012"/>
                <a:gd name="T57" fmla="*/ T56 w 392"/>
                <a:gd name="T58" fmla="+- 0 881 843"/>
                <a:gd name="T59" fmla="*/ 881 h 76"/>
                <a:gd name="T60" fmla="+- 0 2136 2012"/>
                <a:gd name="T61" fmla="*/ T60 w 392"/>
                <a:gd name="T62" fmla="+- 0 870 843"/>
                <a:gd name="T63" fmla="*/ 870 h 76"/>
                <a:gd name="T64" fmla="+- 0 2144 2012"/>
                <a:gd name="T65" fmla="*/ T64 w 392"/>
                <a:gd name="T66" fmla="+- 0 891 843"/>
                <a:gd name="T67" fmla="*/ 891 h 76"/>
                <a:gd name="T68" fmla="+- 0 2134 2012"/>
                <a:gd name="T69" fmla="*/ T68 w 392"/>
                <a:gd name="T70" fmla="+- 0 911 843"/>
                <a:gd name="T71" fmla="*/ 911 h 76"/>
                <a:gd name="T72" fmla="+- 0 2116 2012"/>
                <a:gd name="T73" fmla="*/ T72 w 392"/>
                <a:gd name="T74" fmla="+- 0 906 843"/>
                <a:gd name="T75" fmla="*/ 906 h 76"/>
                <a:gd name="T76" fmla="+- 0 2123 2012"/>
                <a:gd name="T77" fmla="*/ T76 w 392"/>
                <a:gd name="T78" fmla="+- 0 896 843"/>
                <a:gd name="T79" fmla="*/ 896 h 76"/>
                <a:gd name="T80" fmla="+- 0 2144 2012"/>
                <a:gd name="T81" fmla="*/ T80 w 392"/>
                <a:gd name="T82" fmla="+- 0 884 843"/>
                <a:gd name="T83" fmla="*/ 884 h 76"/>
                <a:gd name="T84" fmla="+- 0 2117 2012"/>
                <a:gd name="T85" fmla="*/ T84 w 392"/>
                <a:gd name="T86" fmla="+- 0 889 843"/>
                <a:gd name="T87" fmla="*/ 889 h 76"/>
                <a:gd name="T88" fmla="+- 0 2107 2012"/>
                <a:gd name="T89" fmla="*/ T88 w 392"/>
                <a:gd name="T90" fmla="+- 0 900 843"/>
                <a:gd name="T91" fmla="*/ 900 h 76"/>
                <a:gd name="T92" fmla="+- 0 2128 2012"/>
                <a:gd name="T93" fmla="*/ T92 w 392"/>
                <a:gd name="T94" fmla="+- 0 919 843"/>
                <a:gd name="T95" fmla="*/ 919 h 76"/>
                <a:gd name="T96" fmla="+- 0 2145 2012"/>
                <a:gd name="T97" fmla="*/ T96 w 392"/>
                <a:gd name="T98" fmla="+- 0 911 843"/>
                <a:gd name="T99" fmla="*/ 911 h 76"/>
                <a:gd name="T100" fmla="+- 0 2156 2012"/>
                <a:gd name="T101" fmla="*/ T100 w 392"/>
                <a:gd name="T102" fmla="+- 0 918 843"/>
                <a:gd name="T103" fmla="*/ 918 h 76"/>
                <a:gd name="T104" fmla="+- 0 2176 2012"/>
                <a:gd name="T105" fmla="*/ T104 w 392"/>
                <a:gd name="T106" fmla="+- 0 843 843"/>
                <a:gd name="T107" fmla="*/ 843 h 76"/>
                <a:gd name="T108" fmla="+- 0 2200 2012"/>
                <a:gd name="T109" fmla="*/ T108 w 392"/>
                <a:gd name="T110" fmla="+- 0 864 843"/>
                <a:gd name="T111" fmla="*/ 864 h 76"/>
                <a:gd name="T112" fmla="+- 0 2200 2012"/>
                <a:gd name="T113" fmla="*/ T112 w 392"/>
                <a:gd name="T114" fmla="+- 0 843 843"/>
                <a:gd name="T115" fmla="*/ 843 h 76"/>
                <a:gd name="T116" fmla="+- 0 2226 2012"/>
                <a:gd name="T117" fmla="*/ T116 w 392"/>
                <a:gd name="T118" fmla="+- 0 904 843"/>
                <a:gd name="T119" fmla="*/ 904 h 76"/>
                <a:gd name="T120" fmla="+- 0 2236 2012"/>
                <a:gd name="T121" fmla="*/ T120 w 392"/>
                <a:gd name="T122" fmla="+- 0 871 843"/>
                <a:gd name="T123" fmla="*/ 871 h 76"/>
                <a:gd name="T124" fmla="+- 0 2257 2012"/>
                <a:gd name="T125" fmla="*/ T124 w 392"/>
                <a:gd name="T126" fmla="+- 0 910 843"/>
                <a:gd name="T127" fmla="*/ 910 h 76"/>
                <a:gd name="T128" fmla="+- 0 2310 2012"/>
                <a:gd name="T129" fmla="*/ T128 w 392"/>
                <a:gd name="T130" fmla="+- 0 909 843"/>
                <a:gd name="T131" fmla="*/ 909 h 76"/>
                <a:gd name="T132" fmla="+- 0 2308 2012"/>
                <a:gd name="T133" fmla="*/ T132 w 392"/>
                <a:gd name="T134" fmla="+- 0 870 843"/>
                <a:gd name="T135" fmla="*/ 870 h 76"/>
                <a:gd name="T136" fmla="+- 0 2294 2012"/>
                <a:gd name="T137" fmla="*/ T136 w 392"/>
                <a:gd name="T138" fmla="+- 0 863 843"/>
                <a:gd name="T139" fmla="*/ 863 h 76"/>
                <a:gd name="T140" fmla="+- 0 2267 2012"/>
                <a:gd name="T141" fmla="*/ T140 w 392"/>
                <a:gd name="T142" fmla="+- 0 872 843"/>
                <a:gd name="T143" fmla="*/ 872 h 76"/>
                <a:gd name="T144" fmla="+- 0 2276 2012"/>
                <a:gd name="T145" fmla="*/ T144 w 392"/>
                <a:gd name="T146" fmla="+- 0 874 843"/>
                <a:gd name="T147" fmla="*/ 874 h 76"/>
                <a:gd name="T148" fmla="+- 0 2300 2012"/>
                <a:gd name="T149" fmla="*/ T148 w 392"/>
                <a:gd name="T150" fmla="+- 0 875 843"/>
                <a:gd name="T151" fmla="*/ 875 h 76"/>
                <a:gd name="T152" fmla="+- 0 2300 2012"/>
                <a:gd name="T153" fmla="*/ T152 w 392"/>
                <a:gd name="T154" fmla="+- 0 901 843"/>
                <a:gd name="T155" fmla="*/ 901 h 76"/>
                <a:gd name="T156" fmla="+- 0 2280 2012"/>
                <a:gd name="T157" fmla="*/ T156 w 392"/>
                <a:gd name="T158" fmla="+- 0 912 843"/>
                <a:gd name="T159" fmla="*/ 912 h 76"/>
                <a:gd name="T160" fmla="+- 0 2273 2012"/>
                <a:gd name="T161" fmla="*/ T160 w 392"/>
                <a:gd name="T162" fmla="+- 0 900 843"/>
                <a:gd name="T163" fmla="*/ 900 h 76"/>
                <a:gd name="T164" fmla="+- 0 2292 2012"/>
                <a:gd name="T165" fmla="*/ T164 w 392"/>
                <a:gd name="T166" fmla="+- 0 893 843"/>
                <a:gd name="T167" fmla="*/ 893 h 76"/>
                <a:gd name="T168" fmla="+- 0 2292 2012"/>
                <a:gd name="T169" fmla="*/ T168 w 392"/>
                <a:gd name="T170" fmla="+- 0 886 843"/>
                <a:gd name="T171" fmla="*/ 886 h 76"/>
                <a:gd name="T172" fmla="+- 0 2268 2012"/>
                <a:gd name="T173" fmla="*/ T172 w 392"/>
                <a:gd name="T174" fmla="+- 0 893 843"/>
                <a:gd name="T175" fmla="*/ 893 h 76"/>
                <a:gd name="T176" fmla="+- 0 2265 2012"/>
                <a:gd name="T177" fmla="*/ T176 w 392"/>
                <a:gd name="T178" fmla="+- 0 912 843"/>
                <a:gd name="T179" fmla="*/ 912 h 76"/>
                <a:gd name="T180" fmla="+- 0 2295 2012"/>
                <a:gd name="T181" fmla="*/ T180 w 392"/>
                <a:gd name="T182" fmla="+- 0 916 843"/>
                <a:gd name="T183" fmla="*/ 916 h 76"/>
                <a:gd name="T184" fmla="+- 0 2302 2012"/>
                <a:gd name="T185" fmla="*/ T184 w 392"/>
                <a:gd name="T186" fmla="+- 0 916 843"/>
                <a:gd name="T187" fmla="*/ 916 h 76"/>
                <a:gd name="T188" fmla="+- 0 2368 2012"/>
                <a:gd name="T189" fmla="*/ T188 w 392"/>
                <a:gd name="T190" fmla="+- 0 878 843"/>
                <a:gd name="T191" fmla="*/ 878 h 76"/>
                <a:gd name="T192" fmla="+- 0 2356 2012"/>
                <a:gd name="T193" fmla="*/ T192 w 392"/>
                <a:gd name="T194" fmla="+- 0 863 843"/>
                <a:gd name="T195" fmla="*/ 863 h 76"/>
                <a:gd name="T196" fmla="+- 0 2332 2012"/>
                <a:gd name="T197" fmla="*/ T196 w 392"/>
                <a:gd name="T198" fmla="+- 0 864 843"/>
                <a:gd name="T199" fmla="*/ 864 h 76"/>
                <a:gd name="T200" fmla="+- 0 2335 2012"/>
                <a:gd name="T201" fmla="*/ T200 w 392"/>
                <a:gd name="T202" fmla="+- 0 877 843"/>
                <a:gd name="T203" fmla="*/ 877 h 76"/>
                <a:gd name="T204" fmla="+- 0 2356 2012"/>
                <a:gd name="T205" fmla="*/ T204 w 392"/>
                <a:gd name="T206" fmla="+- 0 873 843"/>
                <a:gd name="T207" fmla="*/ 873 h 76"/>
                <a:gd name="T208" fmla="+- 0 2368 2012"/>
                <a:gd name="T209" fmla="*/ T208 w 392"/>
                <a:gd name="T210" fmla="+- 0 918 843"/>
                <a:gd name="T211" fmla="*/ 918 h 76"/>
                <a:gd name="T212" fmla="+- 0 2397 2012"/>
                <a:gd name="T213" fmla="*/ T212 w 392"/>
                <a:gd name="T214" fmla="+- 0 910 843"/>
                <a:gd name="T215" fmla="*/ 910 h 76"/>
                <a:gd name="T216" fmla="+- 0 2393 2012"/>
                <a:gd name="T217" fmla="*/ T216 w 392"/>
                <a:gd name="T218" fmla="+- 0 905 843"/>
                <a:gd name="T219" fmla="*/ 905 h 76"/>
                <a:gd name="T220" fmla="+- 0 2393 2012"/>
                <a:gd name="T221" fmla="*/ T220 w 392"/>
                <a:gd name="T222" fmla="+- 0 845 843"/>
                <a:gd name="T223" fmla="*/ 845 h 76"/>
                <a:gd name="T224" fmla="+- 0 2384 2012"/>
                <a:gd name="T225" fmla="*/ T224 w 392"/>
                <a:gd name="T226" fmla="+- 0 871 843"/>
                <a:gd name="T227" fmla="*/ 871 h 76"/>
                <a:gd name="T228" fmla="+- 0 2391 2012"/>
                <a:gd name="T229" fmla="*/ T228 w 392"/>
                <a:gd name="T230" fmla="+- 0 918 843"/>
                <a:gd name="T231" fmla="*/ 918 h 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392" h="76">
                  <a:moveTo>
                    <a:pt x="62" y="31"/>
                  </a:moveTo>
                  <a:lnTo>
                    <a:pt x="61" y="25"/>
                  </a:lnTo>
                  <a:lnTo>
                    <a:pt x="57" y="14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2" y="29"/>
                  </a:lnTo>
                  <a:lnTo>
                    <a:pt x="52" y="43"/>
                  </a:lnTo>
                  <a:lnTo>
                    <a:pt x="51" y="48"/>
                  </a:lnTo>
                  <a:lnTo>
                    <a:pt x="48" y="56"/>
                  </a:lnTo>
                  <a:lnTo>
                    <a:pt x="47" y="59"/>
                  </a:lnTo>
                  <a:lnTo>
                    <a:pt x="43" y="63"/>
                  </a:lnTo>
                  <a:lnTo>
                    <a:pt x="40" y="64"/>
                  </a:lnTo>
                  <a:lnTo>
                    <a:pt x="35" y="66"/>
                  </a:lnTo>
                  <a:lnTo>
                    <a:pt x="31" y="66"/>
                  </a:lnTo>
                  <a:lnTo>
                    <a:pt x="10" y="66"/>
                  </a:lnTo>
                  <a:lnTo>
                    <a:pt x="10" y="9"/>
                  </a:lnTo>
                  <a:lnTo>
                    <a:pt x="32" y="9"/>
                  </a:lnTo>
                  <a:lnTo>
                    <a:pt x="36" y="10"/>
                  </a:lnTo>
                  <a:lnTo>
                    <a:pt x="42" y="12"/>
                  </a:lnTo>
                  <a:lnTo>
                    <a:pt x="45" y="15"/>
                  </a:lnTo>
                  <a:lnTo>
                    <a:pt x="50" y="23"/>
                  </a:lnTo>
                  <a:lnTo>
                    <a:pt x="52" y="29"/>
                  </a:lnTo>
                  <a:lnTo>
                    <a:pt x="52" y="8"/>
                  </a:lnTo>
                  <a:lnTo>
                    <a:pt x="47" y="4"/>
                  </a:lnTo>
                  <a:lnTo>
                    <a:pt x="43" y="3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32" y="75"/>
                  </a:lnTo>
                  <a:lnTo>
                    <a:pt x="36" y="75"/>
                  </a:lnTo>
                  <a:lnTo>
                    <a:pt x="43" y="73"/>
                  </a:lnTo>
                  <a:lnTo>
                    <a:pt x="46" y="72"/>
                  </a:lnTo>
                  <a:lnTo>
                    <a:pt x="51" y="68"/>
                  </a:lnTo>
                  <a:lnTo>
                    <a:pt x="53" y="66"/>
                  </a:lnTo>
                  <a:lnTo>
                    <a:pt x="57" y="60"/>
                  </a:lnTo>
                  <a:lnTo>
                    <a:pt x="59" y="57"/>
                  </a:lnTo>
                  <a:lnTo>
                    <a:pt x="61" y="48"/>
                  </a:lnTo>
                  <a:lnTo>
                    <a:pt x="62" y="43"/>
                  </a:lnTo>
                  <a:lnTo>
                    <a:pt x="62" y="31"/>
                  </a:lnTo>
                  <a:close/>
                  <a:moveTo>
                    <a:pt x="84" y="21"/>
                  </a:moveTo>
                  <a:lnTo>
                    <a:pt x="74" y="21"/>
                  </a:lnTo>
                  <a:lnTo>
                    <a:pt x="74" y="75"/>
                  </a:lnTo>
                  <a:lnTo>
                    <a:pt x="84" y="75"/>
                  </a:lnTo>
                  <a:lnTo>
                    <a:pt x="84" y="21"/>
                  </a:lnTo>
                  <a:close/>
                  <a:moveTo>
                    <a:pt x="84" y="0"/>
                  </a:moveTo>
                  <a:lnTo>
                    <a:pt x="74" y="0"/>
                  </a:lnTo>
                  <a:lnTo>
                    <a:pt x="74" y="11"/>
                  </a:lnTo>
                  <a:lnTo>
                    <a:pt x="84" y="11"/>
                  </a:lnTo>
                  <a:lnTo>
                    <a:pt x="84" y="0"/>
                  </a:lnTo>
                  <a:close/>
                  <a:moveTo>
                    <a:pt x="144" y="75"/>
                  </a:moveTo>
                  <a:lnTo>
                    <a:pt x="143" y="73"/>
                  </a:lnTo>
                  <a:lnTo>
                    <a:pt x="142" y="71"/>
                  </a:lnTo>
                  <a:lnTo>
                    <a:pt x="142" y="68"/>
                  </a:lnTo>
                  <a:lnTo>
                    <a:pt x="142" y="66"/>
                  </a:lnTo>
                  <a:lnTo>
                    <a:pt x="141" y="63"/>
                  </a:lnTo>
                  <a:lnTo>
                    <a:pt x="141" y="48"/>
                  </a:lnTo>
                  <a:lnTo>
                    <a:pt x="141" y="33"/>
                  </a:lnTo>
                  <a:lnTo>
                    <a:pt x="140" y="29"/>
                  </a:lnTo>
                  <a:lnTo>
                    <a:pt x="139" y="27"/>
                  </a:lnTo>
                  <a:lnTo>
                    <a:pt x="137" y="24"/>
                  </a:lnTo>
                  <a:lnTo>
                    <a:pt x="135" y="23"/>
                  </a:lnTo>
                  <a:lnTo>
                    <a:pt x="129" y="20"/>
                  </a:lnTo>
                  <a:lnTo>
                    <a:pt x="125" y="20"/>
                  </a:lnTo>
                  <a:lnTo>
                    <a:pt x="116" y="20"/>
                  </a:lnTo>
                  <a:lnTo>
                    <a:pt x="112" y="20"/>
                  </a:lnTo>
                  <a:lnTo>
                    <a:pt x="105" y="23"/>
                  </a:lnTo>
                  <a:lnTo>
                    <a:pt x="102" y="25"/>
                  </a:lnTo>
                  <a:lnTo>
                    <a:pt x="98" y="29"/>
                  </a:lnTo>
                  <a:lnTo>
                    <a:pt x="97" y="33"/>
                  </a:lnTo>
                  <a:lnTo>
                    <a:pt x="96" y="36"/>
                  </a:lnTo>
                  <a:lnTo>
                    <a:pt x="105" y="38"/>
                  </a:lnTo>
                  <a:lnTo>
                    <a:pt x="106" y="34"/>
                  </a:lnTo>
                  <a:lnTo>
                    <a:pt x="107" y="31"/>
                  </a:lnTo>
                  <a:lnTo>
                    <a:pt x="112" y="28"/>
                  </a:lnTo>
                  <a:lnTo>
                    <a:pt x="115" y="27"/>
                  </a:lnTo>
                  <a:lnTo>
                    <a:pt x="124" y="27"/>
                  </a:lnTo>
                  <a:lnTo>
                    <a:pt x="127" y="28"/>
                  </a:lnTo>
                  <a:lnTo>
                    <a:pt x="131" y="32"/>
                  </a:lnTo>
                  <a:lnTo>
                    <a:pt x="132" y="35"/>
                  </a:lnTo>
                  <a:lnTo>
                    <a:pt x="132" y="41"/>
                  </a:lnTo>
                  <a:lnTo>
                    <a:pt x="132" y="48"/>
                  </a:lnTo>
                  <a:lnTo>
                    <a:pt x="132" y="56"/>
                  </a:lnTo>
                  <a:lnTo>
                    <a:pt x="132" y="58"/>
                  </a:lnTo>
                  <a:lnTo>
                    <a:pt x="129" y="63"/>
                  </a:lnTo>
                  <a:lnTo>
                    <a:pt x="127" y="65"/>
                  </a:lnTo>
                  <a:lnTo>
                    <a:pt x="122" y="68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9" y="68"/>
                  </a:lnTo>
                  <a:lnTo>
                    <a:pt x="105" y="65"/>
                  </a:lnTo>
                  <a:lnTo>
                    <a:pt x="104" y="63"/>
                  </a:lnTo>
                  <a:lnTo>
                    <a:pt x="104" y="58"/>
                  </a:lnTo>
                  <a:lnTo>
                    <a:pt x="105" y="57"/>
                  </a:lnTo>
                  <a:lnTo>
                    <a:pt x="106" y="55"/>
                  </a:lnTo>
                  <a:lnTo>
                    <a:pt x="108" y="54"/>
                  </a:lnTo>
                  <a:lnTo>
                    <a:pt x="111" y="53"/>
                  </a:lnTo>
                  <a:lnTo>
                    <a:pt x="113" y="52"/>
                  </a:lnTo>
                  <a:lnTo>
                    <a:pt x="124" y="50"/>
                  </a:lnTo>
                  <a:lnTo>
                    <a:pt x="129" y="49"/>
                  </a:lnTo>
                  <a:lnTo>
                    <a:pt x="132" y="48"/>
                  </a:lnTo>
                  <a:lnTo>
                    <a:pt x="132" y="41"/>
                  </a:lnTo>
                  <a:lnTo>
                    <a:pt x="129" y="42"/>
                  </a:lnTo>
                  <a:lnTo>
                    <a:pt x="123" y="43"/>
                  </a:lnTo>
                  <a:lnTo>
                    <a:pt x="112" y="44"/>
                  </a:lnTo>
                  <a:lnTo>
                    <a:pt x="109" y="45"/>
                  </a:lnTo>
                  <a:lnTo>
                    <a:pt x="105" y="46"/>
                  </a:lnTo>
                  <a:lnTo>
                    <a:pt x="103" y="47"/>
                  </a:lnTo>
                  <a:lnTo>
                    <a:pt x="99" y="50"/>
                  </a:lnTo>
                  <a:lnTo>
                    <a:pt x="97" y="51"/>
                  </a:lnTo>
                  <a:lnTo>
                    <a:pt x="95" y="56"/>
                  </a:lnTo>
                  <a:lnTo>
                    <a:pt x="95" y="57"/>
                  </a:lnTo>
                  <a:lnTo>
                    <a:pt x="94" y="65"/>
                  </a:lnTo>
                  <a:lnTo>
                    <a:pt x="96" y="69"/>
                  </a:lnTo>
                  <a:lnTo>
                    <a:pt x="102" y="75"/>
                  </a:lnTo>
                  <a:lnTo>
                    <a:pt x="107" y="76"/>
                  </a:lnTo>
                  <a:lnTo>
                    <a:pt x="116" y="76"/>
                  </a:lnTo>
                  <a:lnTo>
                    <a:pt x="120" y="76"/>
                  </a:lnTo>
                  <a:lnTo>
                    <a:pt x="126" y="73"/>
                  </a:lnTo>
                  <a:lnTo>
                    <a:pt x="129" y="71"/>
                  </a:lnTo>
                  <a:lnTo>
                    <a:pt x="132" y="69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4" y="73"/>
                  </a:lnTo>
                  <a:lnTo>
                    <a:pt x="135" y="75"/>
                  </a:lnTo>
                  <a:lnTo>
                    <a:pt x="144" y="75"/>
                  </a:lnTo>
                  <a:close/>
                  <a:moveTo>
                    <a:pt x="164" y="0"/>
                  </a:moveTo>
                  <a:lnTo>
                    <a:pt x="155" y="0"/>
                  </a:lnTo>
                  <a:lnTo>
                    <a:pt x="155" y="75"/>
                  </a:lnTo>
                  <a:lnTo>
                    <a:pt x="164" y="75"/>
                  </a:lnTo>
                  <a:lnTo>
                    <a:pt x="164" y="0"/>
                  </a:lnTo>
                  <a:close/>
                  <a:moveTo>
                    <a:pt x="188" y="21"/>
                  </a:moveTo>
                  <a:lnTo>
                    <a:pt x="179" y="21"/>
                  </a:lnTo>
                  <a:lnTo>
                    <a:pt x="179" y="75"/>
                  </a:lnTo>
                  <a:lnTo>
                    <a:pt x="188" y="75"/>
                  </a:lnTo>
                  <a:lnTo>
                    <a:pt x="188" y="21"/>
                  </a:lnTo>
                  <a:close/>
                  <a:moveTo>
                    <a:pt x="188" y="0"/>
                  </a:moveTo>
                  <a:lnTo>
                    <a:pt x="179" y="0"/>
                  </a:lnTo>
                  <a:lnTo>
                    <a:pt x="179" y="11"/>
                  </a:lnTo>
                  <a:lnTo>
                    <a:pt x="188" y="11"/>
                  </a:lnTo>
                  <a:lnTo>
                    <a:pt x="188" y="0"/>
                  </a:lnTo>
                  <a:close/>
                  <a:moveTo>
                    <a:pt x="245" y="67"/>
                  </a:moveTo>
                  <a:lnTo>
                    <a:pt x="216" y="67"/>
                  </a:lnTo>
                  <a:lnTo>
                    <a:pt x="212" y="67"/>
                  </a:lnTo>
                  <a:lnTo>
                    <a:pt x="208" y="68"/>
                  </a:lnTo>
                  <a:lnTo>
                    <a:pt x="214" y="61"/>
                  </a:lnTo>
                  <a:lnTo>
                    <a:pt x="243" y="27"/>
                  </a:lnTo>
                  <a:lnTo>
                    <a:pt x="243" y="21"/>
                  </a:lnTo>
                  <a:lnTo>
                    <a:pt x="199" y="21"/>
                  </a:lnTo>
                  <a:lnTo>
                    <a:pt x="199" y="28"/>
                  </a:lnTo>
                  <a:lnTo>
                    <a:pt x="224" y="28"/>
                  </a:lnTo>
                  <a:lnTo>
                    <a:pt x="231" y="28"/>
                  </a:lnTo>
                  <a:lnTo>
                    <a:pt x="197" y="68"/>
                  </a:lnTo>
                  <a:lnTo>
                    <a:pt x="197" y="75"/>
                  </a:lnTo>
                  <a:lnTo>
                    <a:pt x="245" y="75"/>
                  </a:lnTo>
                  <a:lnTo>
                    <a:pt x="245" y="67"/>
                  </a:lnTo>
                  <a:close/>
                  <a:moveTo>
                    <a:pt x="301" y="75"/>
                  </a:moveTo>
                  <a:lnTo>
                    <a:pt x="300" y="73"/>
                  </a:lnTo>
                  <a:lnTo>
                    <a:pt x="299" y="71"/>
                  </a:lnTo>
                  <a:lnTo>
                    <a:pt x="298" y="68"/>
                  </a:lnTo>
                  <a:lnTo>
                    <a:pt x="298" y="66"/>
                  </a:lnTo>
                  <a:lnTo>
                    <a:pt x="298" y="63"/>
                  </a:lnTo>
                  <a:lnTo>
                    <a:pt x="298" y="48"/>
                  </a:lnTo>
                  <a:lnTo>
                    <a:pt x="298" y="33"/>
                  </a:lnTo>
                  <a:lnTo>
                    <a:pt x="297" y="29"/>
                  </a:lnTo>
                  <a:lnTo>
                    <a:pt x="296" y="27"/>
                  </a:lnTo>
                  <a:lnTo>
                    <a:pt x="293" y="24"/>
                  </a:lnTo>
                  <a:lnTo>
                    <a:pt x="291" y="23"/>
                  </a:lnTo>
                  <a:lnTo>
                    <a:pt x="285" y="20"/>
                  </a:lnTo>
                  <a:lnTo>
                    <a:pt x="282" y="20"/>
                  </a:lnTo>
                  <a:lnTo>
                    <a:pt x="272" y="20"/>
                  </a:lnTo>
                  <a:lnTo>
                    <a:pt x="268" y="20"/>
                  </a:lnTo>
                  <a:lnTo>
                    <a:pt x="261" y="23"/>
                  </a:lnTo>
                  <a:lnTo>
                    <a:pt x="258" y="25"/>
                  </a:lnTo>
                  <a:lnTo>
                    <a:pt x="255" y="29"/>
                  </a:lnTo>
                  <a:lnTo>
                    <a:pt x="253" y="33"/>
                  </a:lnTo>
                  <a:lnTo>
                    <a:pt x="252" y="36"/>
                  </a:lnTo>
                  <a:lnTo>
                    <a:pt x="261" y="38"/>
                  </a:lnTo>
                  <a:lnTo>
                    <a:pt x="262" y="34"/>
                  </a:lnTo>
                  <a:lnTo>
                    <a:pt x="264" y="31"/>
                  </a:lnTo>
                  <a:lnTo>
                    <a:pt x="268" y="28"/>
                  </a:lnTo>
                  <a:lnTo>
                    <a:pt x="271" y="27"/>
                  </a:lnTo>
                  <a:lnTo>
                    <a:pt x="280" y="27"/>
                  </a:lnTo>
                  <a:lnTo>
                    <a:pt x="284" y="28"/>
                  </a:lnTo>
                  <a:lnTo>
                    <a:pt x="288" y="32"/>
                  </a:lnTo>
                  <a:lnTo>
                    <a:pt x="289" y="35"/>
                  </a:lnTo>
                  <a:lnTo>
                    <a:pt x="289" y="41"/>
                  </a:lnTo>
                  <a:lnTo>
                    <a:pt x="289" y="48"/>
                  </a:lnTo>
                  <a:lnTo>
                    <a:pt x="288" y="56"/>
                  </a:lnTo>
                  <a:lnTo>
                    <a:pt x="288" y="58"/>
                  </a:lnTo>
                  <a:lnTo>
                    <a:pt x="286" y="63"/>
                  </a:lnTo>
                  <a:lnTo>
                    <a:pt x="284" y="65"/>
                  </a:lnTo>
                  <a:lnTo>
                    <a:pt x="278" y="68"/>
                  </a:lnTo>
                  <a:lnTo>
                    <a:pt x="275" y="69"/>
                  </a:lnTo>
                  <a:lnTo>
                    <a:pt x="268" y="69"/>
                  </a:lnTo>
                  <a:lnTo>
                    <a:pt x="265" y="68"/>
                  </a:lnTo>
                  <a:lnTo>
                    <a:pt x="262" y="65"/>
                  </a:lnTo>
                  <a:lnTo>
                    <a:pt x="261" y="63"/>
                  </a:lnTo>
                  <a:lnTo>
                    <a:pt x="261" y="58"/>
                  </a:lnTo>
                  <a:lnTo>
                    <a:pt x="261" y="57"/>
                  </a:lnTo>
                  <a:lnTo>
                    <a:pt x="263" y="55"/>
                  </a:lnTo>
                  <a:lnTo>
                    <a:pt x="264" y="54"/>
                  </a:lnTo>
                  <a:lnTo>
                    <a:pt x="267" y="53"/>
                  </a:lnTo>
                  <a:lnTo>
                    <a:pt x="270" y="52"/>
                  </a:lnTo>
                  <a:lnTo>
                    <a:pt x="280" y="50"/>
                  </a:lnTo>
                  <a:lnTo>
                    <a:pt x="285" y="49"/>
                  </a:lnTo>
                  <a:lnTo>
                    <a:pt x="289" y="48"/>
                  </a:lnTo>
                  <a:lnTo>
                    <a:pt x="289" y="41"/>
                  </a:lnTo>
                  <a:lnTo>
                    <a:pt x="285" y="42"/>
                  </a:lnTo>
                  <a:lnTo>
                    <a:pt x="280" y="43"/>
                  </a:lnTo>
                  <a:lnTo>
                    <a:pt x="269" y="44"/>
                  </a:lnTo>
                  <a:lnTo>
                    <a:pt x="266" y="45"/>
                  </a:lnTo>
                  <a:lnTo>
                    <a:pt x="262" y="46"/>
                  </a:lnTo>
                  <a:lnTo>
                    <a:pt x="259" y="47"/>
                  </a:lnTo>
                  <a:lnTo>
                    <a:pt x="256" y="50"/>
                  </a:lnTo>
                  <a:lnTo>
                    <a:pt x="254" y="51"/>
                  </a:lnTo>
                  <a:lnTo>
                    <a:pt x="252" y="56"/>
                  </a:lnTo>
                  <a:lnTo>
                    <a:pt x="251" y="57"/>
                  </a:lnTo>
                  <a:lnTo>
                    <a:pt x="251" y="65"/>
                  </a:lnTo>
                  <a:lnTo>
                    <a:pt x="253" y="69"/>
                  </a:lnTo>
                  <a:lnTo>
                    <a:pt x="259" y="75"/>
                  </a:lnTo>
                  <a:lnTo>
                    <a:pt x="263" y="76"/>
                  </a:lnTo>
                  <a:lnTo>
                    <a:pt x="273" y="76"/>
                  </a:lnTo>
                  <a:lnTo>
                    <a:pt x="276" y="76"/>
                  </a:lnTo>
                  <a:lnTo>
                    <a:pt x="283" y="73"/>
                  </a:lnTo>
                  <a:lnTo>
                    <a:pt x="286" y="71"/>
                  </a:lnTo>
                  <a:lnTo>
                    <a:pt x="288" y="69"/>
                  </a:lnTo>
                  <a:lnTo>
                    <a:pt x="289" y="68"/>
                  </a:lnTo>
                  <a:lnTo>
                    <a:pt x="290" y="71"/>
                  </a:lnTo>
                  <a:lnTo>
                    <a:pt x="290" y="73"/>
                  </a:lnTo>
                  <a:lnTo>
                    <a:pt x="291" y="75"/>
                  </a:lnTo>
                  <a:lnTo>
                    <a:pt x="301" y="75"/>
                  </a:lnTo>
                  <a:close/>
                  <a:moveTo>
                    <a:pt x="356" y="38"/>
                  </a:moveTo>
                  <a:lnTo>
                    <a:pt x="356" y="35"/>
                  </a:lnTo>
                  <a:lnTo>
                    <a:pt x="355" y="30"/>
                  </a:lnTo>
                  <a:lnTo>
                    <a:pt x="354" y="28"/>
                  </a:lnTo>
                  <a:lnTo>
                    <a:pt x="351" y="24"/>
                  </a:lnTo>
                  <a:lnTo>
                    <a:pt x="349" y="23"/>
                  </a:lnTo>
                  <a:lnTo>
                    <a:pt x="344" y="20"/>
                  </a:lnTo>
                  <a:lnTo>
                    <a:pt x="341" y="20"/>
                  </a:lnTo>
                  <a:lnTo>
                    <a:pt x="330" y="20"/>
                  </a:lnTo>
                  <a:lnTo>
                    <a:pt x="324" y="23"/>
                  </a:lnTo>
                  <a:lnTo>
                    <a:pt x="320" y="29"/>
                  </a:lnTo>
                  <a:lnTo>
                    <a:pt x="320" y="21"/>
                  </a:lnTo>
                  <a:lnTo>
                    <a:pt x="312" y="21"/>
                  </a:lnTo>
                  <a:lnTo>
                    <a:pt x="312" y="75"/>
                  </a:lnTo>
                  <a:lnTo>
                    <a:pt x="321" y="75"/>
                  </a:lnTo>
                  <a:lnTo>
                    <a:pt x="321" y="39"/>
                  </a:lnTo>
                  <a:lnTo>
                    <a:pt x="323" y="34"/>
                  </a:lnTo>
                  <a:lnTo>
                    <a:pt x="328" y="29"/>
                  </a:lnTo>
                  <a:lnTo>
                    <a:pt x="332" y="28"/>
                  </a:lnTo>
                  <a:lnTo>
                    <a:pt x="338" y="28"/>
                  </a:lnTo>
                  <a:lnTo>
                    <a:pt x="340" y="28"/>
                  </a:lnTo>
                  <a:lnTo>
                    <a:pt x="344" y="30"/>
                  </a:lnTo>
                  <a:lnTo>
                    <a:pt x="345" y="32"/>
                  </a:lnTo>
                  <a:lnTo>
                    <a:pt x="346" y="36"/>
                  </a:lnTo>
                  <a:lnTo>
                    <a:pt x="347" y="38"/>
                  </a:lnTo>
                  <a:lnTo>
                    <a:pt x="347" y="75"/>
                  </a:lnTo>
                  <a:lnTo>
                    <a:pt x="356" y="75"/>
                  </a:lnTo>
                  <a:lnTo>
                    <a:pt x="356" y="38"/>
                  </a:lnTo>
                  <a:close/>
                  <a:moveTo>
                    <a:pt x="391" y="75"/>
                  </a:moveTo>
                  <a:lnTo>
                    <a:pt x="390" y="67"/>
                  </a:lnTo>
                  <a:lnTo>
                    <a:pt x="387" y="67"/>
                  </a:lnTo>
                  <a:lnTo>
                    <a:pt x="385" y="67"/>
                  </a:lnTo>
                  <a:lnTo>
                    <a:pt x="384" y="67"/>
                  </a:lnTo>
                  <a:lnTo>
                    <a:pt x="382" y="66"/>
                  </a:lnTo>
                  <a:lnTo>
                    <a:pt x="382" y="65"/>
                  </a:lnTo>
                  <a:lnTo>
                    <a:pt x="381" y="64"/>
                  </a:lnTo>
                  <a:lnTo>
                    <a:pt x="381" y="62"/>
                  </a:lnTo>
                  <a:lnTo>
                    <a:pt x="381" y="28"/>
                  </a:lnTo>
                  <a:lnTo>
                    <a:pt x="390" y="28"/>
                  </a:lnTo>
                  <a:lnTo>
                    <a:pt x="390" y="21"/>
                  </a:lnTo>
                  <a:lnTo>
                    <a:pt x="381" y="21"/>
                  </a:lnTo>
                  <a:lnTo>
                    <a:pt x="381" y="2"/>
                  </a:lnTo>
                  <a:lnTo>
                    <a:pt x="372" y="8"/>
                  </a:lnTo>
                  <a:lnTo>
                    <a:pt x="372" y="21"/>
                  </a:lnTo>
                  <a:lnTo>
                    <a:pt x="365" y="21"/>
                  </a:lnTo>
                  <a:lnTo>
                    <a:pt x="365" y="28"/>
                  </a:lnTo>
                  <a:lnTo>
                    <a:pt x="372" y="28"/>
                  </a:lnTo>
                  <a:lnTo>
                    <a:pt x="372" y="65"/>
                  </a:lnTo>
                  <a:lnTo>
                    <a:pt x="372" y="68"/>
                  </a:lnTo>
                  <a:lnTo>
                    <a:pt x="374" y="72"/>
                  </a:lnTo>
                  <a:lnTo>
                    <a:pt x="375" y="73"/>
                  </a:lnTo>
                  <a:lnTo>
                    <a:pt x="379" y="75"/>
                  </a:lnTo>
                  <a:lnTo>
                    <a:pt x="381" y="76"/>
                  </a:lnTo>
                  <a:lnTo>
                    <a:pt x="386" y="76"/>
                  </a:lnTo>
                  <a:lnTo>
                    <a:pt x="389" y="75"/>
                  </a:lnTo>
                  <a:lnTo>
                    <a:pt x="391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310087" y="3501218"/>
            <a:ext cx="4835145" cy="305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830" marR="1319530" algn="just">
              <a:lnSpc>
                <a:spcPct val="103000"/>
              </a:lnSpc>
              <a:spcBef>
                <a:spcPts val="35"/>
              </a:spcBef>
              <a:spcAft>
                <a:spcPts val="0"/>
              </a:spcAft>
            </a:pPr>
            <a:r>
              <a:rPr lang="ro-RO" sz="1600" u="sng" dirty="0">
                <a:solidFill>
                  <a:srgbClr val="0070C0"/>
                </a:solidFill>
                <a:ea typeface="Times New Roman" panose="02020603050405020304" pitchFamily="18" charset="0"/>
              </a:rPr>
              <a:t>Avantajele</a:t>
            </a:r>
            <a:r>
              <a:rPr lang="ro-RO" sz="1600" u="sng" spc="-1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u="sng" dirty="0">
                <a:solidFill>
                  <a:srgbClr val="0070C0"/>
                </a:solidFill>
                <a:ea typeface="Times New Roman" panose="02020603050405020304" pitchFamily="18" charset="0"/>
              </a:rPr>
              <a:t>dializoarelor</a:t>
            </a:r>
            <a:r>
              <a:rPr lang="ro-RO" sz="1600" u="sng" spc="-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u="sng" dirty="0">
                <a:solidFill>
                  <a:srgbClr val="0070C0"/>
                </a:solidFill>
                <a:ea typeface="Times New Roman" panose="02020603050405020304" pitchFamily="18" charset="0"/>
              </a:rPr>
              <a:t>capilare</a:t>
            </a:r>
            <a:r>
              <a:rPr lang="ro-RO" sz="1600" u="sng" spc="-1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:</a:t>
            </a:r>
            <a:endParaRPr lang="en-US" sz="1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742950" marR="101600" lvl="1" indent="-285750">
              <a:spcBef>
                <a:spcPts val="0"/>
              </a:spcBef>
              <a:spcAft>
                <a:spcPts val="0"/>
              </a:spcAft>
              <a:buSzPts val="900"/>
              <a:buFont typeface="Times New Roman" panose="02020603050405020304" pitchFamily="18" charset="0"/>
              <a:buChar char="-"/>
              <a:tabLst>
                <a:tab pos="561340" algn="l"/>
              </a:tabLst>
            </a:pP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raportul</a:t>
            </a:r>
            <a:r>
              <a:rPr lang="ro-RO" sz="1600" spc="9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volum/suprafaţă</a:t>
            </a:r>
            <a:r>
              <a:rPr lang="ro-RO" sz="1600" spc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cel</a:t>
            </a:r>
            <a:r>
              <a:rPr lang="ro-RO" sz="1600" spc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mai</a:t>
            </a:r>
            <a:r>
              <a:rPr lang="ro-RO" sz="1600" spc="9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mare</a:t>
            </a:r>
            <a:r>
              <a:rPr lang="ro-RO" sz="1600" spc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dintre</a:t>
            </a:r>
            <a:r>
              <a:rPr lang="ro-RO" sz="1600" spc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dializoarele</a:t>
            </a:r>
            <a:r>
              <a:rPr lang="ro-RO" sz="1600" spc="9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folosite</a:t>
            </a:r>
            <a:r>
              <a:rPr lang="ro-RO" sz="1600" spc="9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în</a:t>
            </a:r>
            <a:r>
              <a:rPr lang="ro-RO" sz="1600" spc="1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pre</a:t>
            </a:r>
            <a:r>
              <a:rPr lang="ro-RO" sz="1600" spc="-21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zent;</a:t>
            </a:r>
            <a:endParaRPr lang="en-US" sz="1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35"/>
              </a:spcBef>
              <a:spcAft>
                <a:spcPts val="0"/>
              </a:spcAft>
              <a:buSzPts val="900"/>
              <a:buFont typeface="Times New Roman" panose="02020603050405020304" pitchFamily="18" charset="0"/>
              <a:buChar char="-"/>
              <a:tabLst>
                <a:tab pos="561340" algn="l"/>
              </a:tabLst>
            </a:pP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volumul</a:t>
            </a:r>
            <a:r>
              <a:rPr lang="ro-RO" sz="1600" spc="-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de</a:t>
            </a:r>
            <a:r>
              <a:rPr lang="ro-RO" sz="1600" spc="-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umplere</a:t>
            </a:r>
            <a:r>
              <a:rPr lang="ro-RO" sz="1600" spc="-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deosebit</a:t>
            </a:r>
            <a:r>
              <a:rPr lang="ro-RO" sz="1600" spc="-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de</a:t>
            </a:r>
            <a:r>
              <a:rPr lang="ro-RO" sz="1600" spc="-1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mic</a:t>
            </a:r>
            <a:r>
              <a:rPr lang="ro-RO" sz="1600" spc="-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(&lt;</a:t>
            </a:r>
            <a:r>
              <a:rPr lang="ro-RO" sz="1600" spc="-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90</a:t>
            </a:r>
            <a:r>
              <a:rPr lang="en-US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mL);</a:t>
            </a:r>
            <a:endParaRPr lang="en-US" sz="1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35"/>
              </a:spcBef>
              <a:spcAft>
                <a:spcPts val="0"/>
              </a:spcAft>
              <a:buSzPts val="900"/>
              <a:buFont typeface="Times New Roman" panose="02020603050405020304" pitchFamily="18" charset="0"/>
              <a:buChar char="-"/>
              <a:tabLst>
                <a:tab pos="561340" algn="l"/>
              </a:tabLst>
            </a:pP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rezistenţă</a:t>
            </a:r>
            <a:r>
              <a:rPr lang="ro-RO" sz="1600" spc="-2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redusă</a:t>
            </a:r>
            <a:r>
              <a:rPr lang="ro-RO" sz="1600" spc="-1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la</a:t>
            </a:r>
            <a:r>
              <a:rPr lang="ro-RO" sz="1600" spc="-2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trecerea</a:t>
            </a:r>
            <a:r>
              <a:rPr lang="ro-RO" sz="1600" spc="-1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sângelui</a:t>
            </a:r>
            <a:r>
              <a:rPr lang="ro-RO" sz="1600" spc="-2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şi</a:t>
            </a:r>
            <a:r>
              <a:rPr lang="ro-RO" sz="1600" spc="-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dializantului;</a:t>
            </a:r>
            <a:endParaRPr lang="en-US" sz="1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40"/>
              </a:spcBef>
              <a:spcAft>
                <a:spcPts val="0"/>
              </a:spcAft>
              <a:buSzPts val="900"/>
              <a:buFont typeface="Times New Roman" panose="02020603050405020304" pitchFamily="18" charset="0"/>
              <a:buChar char="-"/>
              <a:tabLst>
                <a:tab pos="561340" algn="l"/>
              </a:tabLst>
            </a:pP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eficienţă</a:t>
            </a:r>
            <a:r>
              <a:rPr lang="ro-RO" sz="1600" spc="-1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de</a:t>
            </a:r>
            <a:r>
              <a:rPr lang="ro-RO" sz="1600" spc="-1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epurare</a:t>
            </a:r>
            <a:r>
              <a:rPr lang="ro-RO" sz="1600" spc="-1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mare;</a:t>
            </a:r>
            <a:endParaRPr lang="en-US" sz="1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35"/>
              </a:spcBef>
              <a:spcAft>
                <a:spcPts val="0"/>
              </a:spcAft>
              <a:buSzPts val="900"/>
              <a:buFont typeface="Times New Roman" panose="02020603050405020304" pitchFamily="18" charset="0"/>
              <a:buChar char="-"/>
              <a:tabLst>
                <a:tab pos="561340" algn="l"/>
              </a:tabLst>
            </a:pP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ultrafiltrarea</a:t>
            </a:r>
            <a:r>
              <a:rPr lang="ro-RO" sz="1600" spc="-1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uşor</a:t>
            </a:r>
            <a:r>
              <a:rPr lang="ro-RO" sz="1600" spc="-1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de</a:t>
            </a:r>
            <a:r>
              <a:rPr lang="ro-RO" sz="1600" spc="-15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ro-RO" sz="1600" dirty="0">
                <a:solidFill>
                  <a:srgbClr val="0070C0"/>
                </a:solidFill>
                <a:ea typeface="Times New Roman" panose="02020603050405020304" pitchFamily="18" charset="0"/>
              </a:rPr>
              <a:t>controlat.</a:t>
            </a:r>
            <a:endParaRPr lang="en-US" sz="1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290830" marR="0">
              <a:spcBef>
                <a:spcPts val="40"/>
              </a:spcBef>
              <a:spcAft>
                <a:spcPts val="0"/>
              </a:spcAft>
            </a:pPr>
            <a:r>
              <a:rPr lang="ro-RO" sz="16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Dezavantajele</a:t>
            </a:r>
            <a:r>
              <a:rPr lang="ro-RO" sz="1600" b="1" u="sng" spc="-1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o-RO" sz="16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dializoarelor</a:t>
            </a:r>
            <a:r>
              <a:rPr lang="ro-RO" sz="1600" b="1" u="sng" spc="-15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o-RO" sz="16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capilare</a:t>
            </a:r>
            <a:r>
              <a:rPr lang="ro-RO" sz="1600" b="1" spc="-15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sunt:</a:t>
            </a:r>
            <a:endParaRPr lang="en-US" sz="16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40"/>
              </a:spcBef>
              <a:spcAft>
                <a:spcPts val="0"/>
              </a:spcAft>
              <a:buSzPts val="900"/>
              <a:buFont typeface="Times New Roman" panose="02020603050405020304" pitchFamily="18" charset="0"/>
              <a:buChar char="-"/>
              <a:tabLst>
                <a:tab pos="561340" algn="l"/>
              </a:tabLst>
            </a:pPr>
            <a:r>
              <a:rPr lang="ro-RO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risc</a:t>
            </a:r>
            <a:r>
              <a:rPr lang="ro-RO" sz="1600" b="1" spc="-5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mare de coagulare</a:t>
            </a:r>
            <a:r>
              <a:rPr lang="ro-RO" sz="1600" b="1" spc="-5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în</a:t>
            </a:r>
            <a:r>
              <a:rPr lang="ro-RO" sz="1600" b="1" spc="-5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dializor;</a:t>
            </a:r>
            <a:endParaRPr lang="en-US" sz="16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35"/>
              </a:spcBef>
              <a:spcAft>
                <a:spcPts val="0"/>
              </a:spcAft>
              <a:buSzPts val="900"/>
              <a:buFont typeface="Times New Roman" panose="02020603050405020304" pitchFamily="18" charset="0"/>
              <a:buChar char="-"/>
              <a:tabLst>
                <a:tab pos="561340" algn="l"/>
              </a:tabLst>
            </a:pPr>
            <a:r>
              <a:rPr lang="ro-RO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necesită</a:t>
            </a:r>
            <a:r>
              <a:rPr lang="ro-RO" sz="1600" b="1" spc="-15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adezivi</a:t>
            </a:r>
            <a:r>
              <a:rPr lang="ro-RO" sz="1600" b="1" spc="-15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pentru</a:t>
            </a:r>
            <a:r>
              <a:rPr lang="ro-RO" sz="1600" b="1" spc="-5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fixarea</a:t>
            </a:r>
            <a:r>
              <a:rPr lang="ro-RO" sz="1600" b="1" spc="-1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capilarelor</a:t>
            </a:r>
            <a:r>
              <a:rPr lang="ro-RO" sz="1600" b="1" spc="-1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de</a:t>
            </a:r>
            <a:r>
              <a:rPr lang="ro-RO" sz="1600" b="1" spc="-1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o-RO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carcasă;</a:t>
            </a:r>
            <a:endParaRPr lang="en-US" sz="1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372436" y="3872394"/>
            <a:ext cx="34551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333333"/>
                </a:solidFill>
              </a:rPr>
              <a:t>Biocompatibilitatea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membranelor</a:t>
            </a:r>
            <a:r>
              <a:rPr lang="en-US" sz="1600" dirty="0">
                <a:solidFill>
                  <a:srgbClr val="333333"/>
                </a:solidFill>
              </a:rPr>
              <a:t> de </a:t>
            </a:r>
            <a:r>
              <a:rPr lang="en-US" sz="1600" dirty="0" err="1">
                <a:solidFill>
                  <a:srgbClr val="333333"/>
                </a:solidFill>
              </a:rPr>
              <a:t>dializa</a:t>
            </a:r>
            <a:r>
              <a:rPr lang="en-US" sz="1600" dirty="0">
                <a:solidFill>
                  <a:srgbClr val="333333"/>
                </a:solidFill>
              </a:rPr>
              <a:t> : </a:t>
            </a:r>
            <a:endParaRPr lang="ro-RO" sz="1600" dirty="0">
              <a:solidFill>
                <a:srgbClr val="333333"/>
              </a:solidFill>
            </a:endParaRPr>
          </a:p>
          <a:p>
            <a:r>
              <a:rPr lang="ro-RO" sz="1600" dirty="0">
                <a:solidFill>
                  <a:srgbClr val="333333"/>
                </a:solidFill>
              </a:rPr>
              <a:t>- </a:t>
            </a:r>
            <a:r>
              <a:rPr lang="en-US" sz="1600" dirty="0" err="1">
                <a:solidFill>
                  <a:srgbClr val="333333"/>
                </a:solidFill>
              </a:rPr>
              <a:t>cele</a:t>
            </a:r>
            <a:r>
              <a:rPr lang="en-US" sz="1600" dirty="0">
                <a:solidFill>
                  <a:srgbClr val="333333"/>
                </a:solidFill>
              </a:rPr>
              <a:t> din </a:t>
            </a:r>
            <a:r>
              <a:rPr lang="en-US" sz="1600" b="1" dirty="0" err="1">
                <a:solidFill>
                  <a:srgbClr val="333333"/>
                </a:solidFill>
              </a:rPr>
              <a:t>celuloza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regenerata</a:t>
            </a:r>
            <a:r>
              <a:rPr lang="en-US" sz="1600" dirty="0">
                <a:solidFill>
                  <a:srgbClr val="333333"/>
                </a:solidFill>
              </a:rPr>
              <a:t> au </a:t>
            </a:r>
            <a:r>
              <a:rPr lang="en-US" sz="1600" dirty="0" err="1">
                <a:solidFill>
                  <a:srgbClr val="333333"/>
                </a:solidFill>
              </a:rPr>
              <a:t>cea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mai</a:t>
            </a:r>
            <a:r>
              <a:rPr lang="en-US" sz="1600" dirty="0">
                <a:solidFill>
                  <a:srgbClr val="333333"/>
                </a:solidFill>
              </a:rPr>
              <a:t> mare capacitate de a </a:t>
            </a:r>
            <a:r>
              <a:rPr lang="en-US" sz="1600" dirty="0" err="1">
                <a:solidFill>
                  <a:srgbClr val="333333"/>
                </a:solidFill>
              </a:rPr>
              <a:t>activa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complementul</a:t>
            </a:r>
            <a:r>
              <a:rPr lang="en-US" sz="1600" dirty="0">
                <a:solidFill>
                  <a:srgbClr val="333333"/>
                </a:solidFill>
              </a:rPr>
              <a:t>, in </a:t>
            </a:r>
            <a:r>
              <a:rPr lang="en-US" sz="1600" dirty="0" err="1">
                <a:solidFill>
                  <a:srgbClr val="333333"/>
                </a:solidFill>
              </a:rPr>
              <a:t>timp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ce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acelea</a:t>
            </a:r>
            <a:r>
              <a:rPr lang="en-US" sz="1600" dirty="0">
                <a:solidFill>
                  <a:srgbClr val="333333"/>
                </a:solidFill>
              </a:rPr>
              <a:t> din </a:t>
            </a:r>
            <a:r>
              <a:rPr lang="en-US" sz="1600" dirty="0" err="1">
                <a:solidFill>
                  <a:srgbClr val="333333"/>
                </a:solidFill>
              </a:rPr>
              <a:t>celuloza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substituita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sau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celulo</a:t>
            </a:r>
            <a:r>
              <a:rPr lang="ro-RO" sz="1600" dirty="0">
                <a:solidFill>
                  <a:srgbClr val="333333"/>
                </a:solidFill>
              </a:rPr>
              <a:t>ză s</a:t>
            </a:r>
            <a:r>
              <a:rPr lang="en-US" sz="1600" dirty="0" err="1">
                <a:solidFill>
                  <a:srgbClr val="333333"/>
                </a:solidFill>
              </a:rPr>
              <a:t>intetice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il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activeaza</a:t>
            </a:r>
            <a:r>
              <a:rPr lang="en-US" sz="1600" dirty="0">
                <a:solidFill>
                  <a:srgbClr val="333333"/>
                </a:solidFill>
              </a:rPr>
              <a:t> in o </a:t>
            </a:r>
            <a:r>
              <a:rPr lang="en-US" sz="1600" dirty="0" err="1">
                <a:solidFill>
                  <a:srgbClr val="333333"/>
                </a:solidFill>
              </a:rPr>
              <a:t>masur</a:t>
            </a:r>
            <a:r>
              <a:rPr lang="ro-RO" sz="1600" dirty="0">
                <a:solidFill>
                  <a:srgbClr val="333333"/>
                </a:solidFill>
              </a:rPr>
              <a:t>ă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mai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mic</a:t>
            </a:r>
            <a:r>
              <a:rPr lang="ro-RO" sz="1600" dirty="0">
                <a:solidFill>
                  <a:srgbClr val="333333"/>
                </a:solidFill>
              </a:rPr>
              <a:t>ă</a:t>
            </a:r>
            <a:r>
              <a:rPr lang="en-US" sz="1600" dirty="0">
                <a:solidFill>
                  <a:srgbClr val="333333"/>
                </a:solidFill>
              </a:rPr>
              <a:t>. </a:t>
            </a:r>
            <a:endParaRPr lang="ro-RO" sz="1600" dirty="0">
              <a:solidFill>
                <a:srgbClr val="333333"/>
              </a:solidFill>
            </a:endParaRPr>
          </a:p>
          <a:p>
            <a:r>
              <a:rPr lang="ro-RO" sz="1600" dirty="0">
                <a:solidFill>
                  <a:srgbClr val="333333"/>
                </a:solidFill>
              </a:rPr>
              <a:t>- </a:t>
            </a:r>
            <a:r>
              <a:rPr lang="en-US" sz="1600" b="1" dirty="0" err="1">
                <a:solidFill>
                  <a:srgbClr val="333333"/>
                </a:solidFill>
              </a:rPr>
              <a:t>Membranele</a:t>
            </a:r>
            <a:r>
              <a:rPr lang="en-US" sz="1600" b="1" dirty="0">
                <a:solidFill>
                  <a:srgbClr val="333333"/>
                </a:solidFill>
              </a:rPr>
              <a:t> </a:t>
            </a:r>
            <a:r>
              <a:rPr lang="en-US" sz="1600" b="1" dirty="0" err="1">
                <a:solidFill>
                  <a:srgbClr val="333333"/>
                </a:solidFill>
              </a:rPr>
              <a:t>sintetice</a:t>
            </a:r>
            <a:r>
              <a:rPr lang="en-US" sz="1600" b="1" dirty="0">
                <a:solidFill>
                  <a:srgbClr val="333333"/>
                </a:solidFill>
              </a:rPr>
              <a:t> </a:t>
            </a:r>
            <a:r>
              <a:rPr lang="en-US" sz="1600" dirty="0">
                <a:solidFill>
                  <a:srgbClr val="333333"/>
                </a:solidFill>
              </a:rPr>
              <a:t>fie nu </a:t>
            </a:r>
            <a:r>
              <a:rPr lang="en-US" sz="1600" dirty="0" err="1">
                <a:solidFill>
                  <a:srgbClr val="333333"/>
                </a:solidFill>
              </a:rPr>
              <a:t>activeaz</a:t>
            </a:r>
            <a:r>
              <a:rPr lang="ro-RO" sz="1600" dirty="0">
                <a:solidFill>
                  <a:srgbClr val="333333"/>
                </a:solidFill>
              </a:rPr>
              <a:t>ă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semnificativ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complementul</a:t>
            </a:r>
            <a:r>
              <a:rPr lang="en-US" sz="1600" dirty="0">
                <a:solidFill>
                  <a:srgbClr val="333333"/>
                </a:solidFill>
              </a:rPr>
              <a:t>, fie absorb </a:t>
            </a:r>
            <a:r>
              <a:rPr lang="en-US" sz="1600" dirty="0" err="1">
                <a:solidFill>
                  <a:srgbClr val="333333"/>
                </a:solidFill>
              </a:rPr>
              <a:t>frac</a:t>
            </a:r>
            <a:r>
              <a:rPr lang="ro-RO" sz="1600" dirty="0">
                <a:solidFill>
                  <a:srgbClr val="333333"/>
                </a:solidFill>
              </a:rPr>
              <a:t>ț</a:t>
            </a:r>
            <a:r>
              <a:rPr lang="en-US" sz="1600" dirty="0" err="1">
                <a:solidFill>
                  <a:srgbClr val="333333"/>
                </a:solidFill>
              </a:rPr>
              <a:t>iile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eliberate</a:t>
            </a:r>
            <a:r>
              <a:rPr lang="en-US" sz="1600" dirty="0">
                <a:solidFill>
                  <a:srgbClr val="333333"/>
                </a:solidFill>
              </a:rPr>
              <a:t> ale </a:t>
            </a:r>
            <a:r>
              <a:rPr lang="en-US" sz="1600" dirty="0" err="1">
                <a:solidFill>
                  <a:srgbClr val="333333"/>
                </a:solidFill>
              </a:rPr>
              <a:t>complementului</a:t>
            </a:r>
            <a:r>
              <a:rPr lang="en-US" sz="1600" dirty="0">
                <a:solidFill>
                  <a:srgbClr val="333333"/>
                </a:solidFill>
              </a:rPr>
              <a:t>, </a:t>
            </a:r>
            <a:r>
              <a:rPr lang="en-US" sz="1600" dirty="0" err="1">
                <a:solidFill>
                  <a:srgbClr val="333333"/>
                </a:solidFill>
              </a:rPr>
              <a:t>blocandu</a:t>
            </a:r>
            <a:r>
              <a:rPr lang="en-US" sz="1600" dirty="0">
                <a:solidFill>
                  <a:srgbClr val="333333"/>
                </a:solidFill>
              </a:rPr>
              <a:t>-le </a:t>
            </a:r>
            <a:r>
              <a:rPr lang="en-US" sz="1600" dirty="0" err="1">
                <a:solidFill>
                  <a:srgbClr val="333333"/>
                </a:solidFill>
              </a:rPr>
              <a:t>efectele</a:t>
            </a:r>
            <a:r>
              <a:rPr lang="en-US" sz="1600" dirty="0">
                <a:solidFill>
                  <a:srgbClr val="333333"/>
                </a:solidFill>
              </a:rPr>
              <a:t> </a:t>
            </a:r>
            <a:r>
              <a:rPr lang="en-US" sz="1600" dirty="0" err="1">
                <a:solidFill>
                  <a:srgbClr val="333333"/>
                </a:solidFill>
              </a:rPr>
              <a:t>secundare</a:t>
            </a:r>
            <a:r>
              <a:rPr lang="en-US" sz="1600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6972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1804</Words>
  <Application>Microsoft Office PowerPoint</Application>
  <PresentationFormat>On-screen Show (4:3)</PresentationFormat>
  <Paragraphs>136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Helvetica Neue</vt:lpstr>
      <vt:lpstr>Lato</vt:lpstr>
      <vt:lpstr>Open Sans</vt:lpstr>
      <vt:lpstr>Poppins</vt:lpstr>
      <vt:lpstr>Rotis Sans Serif W06 Regular</vt:lpstr>
      <vt:lpstr>Times New Roman</vt:lpstr>
      <vt:lpstr>Verdana</vt:lpstr>
      <vt:lpstr>Тема Office</vt:lpstr>
      <vt:lpstr>TEMA 1. DIALIZA ŞI DIALIZATOARELE MEDICALE Autor: Pocaznoi Ion, conf.univ.</vt:lpstr>
      <vt:lpstr>Salon pentru dializă</vt:lpstr>
      <vt:lpstr>Secții de dializă</vt:lpstr>
      <vt:lpstr> Tipuri de tratamente de dializă </vt:lpstr>
      <vt:lpstr> Metodele dializei </vt:lpstr>
      <vt:lpstr>Dializa</vt:lpstr>
      <vt:lpstr>Transportul difuziv (conducția)- PROCESELE</vt:lpstr>
      <vt:lpstr> Hemodializa – efectul combinat al difuziei și ultrafiltrării </vt:lpstr>
      <vt:lpstr>Ultrafiltrarea</vt:lpstr>
      <vt:lpstr>Membrana de dializă</vt:lpstr>
      <vt:lpstr>Performanțe, dializator de flux înalt și scazut  tip FX,  Fresenius Medical Care </vt:lpstr>
      <vt:lpstr>Sterilizarea cu vapori INLINE</vt:lpstr>
      <vt:lpstr>Curățirea cu vapori de aer</vt:lpstr>
      <vt:lpstr>Productivitatea la o unitate de suprafață (m.p.).</vt:lpstr>
      <vt:lpstr>Principiile funcționării /rezumat</vt:lpstr>
      <vt:lpstr>  Schema circuitului sanguin în hemodializă   </vt:lpstr>
      <vt:lpstr> Monitorizarea Circuitului dializantului </vt:lpstr>
      <vt:lpstr>Dispozitivele componente a echipamentului de dializă</vt:lpstr>
      <vt:lpstr>Generații de dispozitive</vt:lpstr>
      <vt:lpstr>Tipuri de dispozitive</vt:lpstr>
      <vt:lpstr>Schema-bloc generală a unui echipament de dializă</vt:lpstr>
      <vt:lpstr> Controllerul TMS320F28335  </vt:lpstr>
      <vt:lpstr>Schema-bloc a unui sistem general de măsurare </vt:lpstr>
      <vt:lpstr>Schema-bloc al unui echipament de dializă al companiei Texas Instruments</vt:lpstr>
      <vt:lpstr>Принцип аппарата гемодиализа</vt:lpstr>
      <vt:lpstr>Monitorizarea procedurii de dializă, exemplu</vt:lpstr>
      <vt:lpstr>Surse de informație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DIALIZA ŞI DIALIZATOARELE MEDICALE</dc:title>
  <dc:creator>ION</dc:creator>
  <cp:lastModifiedBy>Ion Pocaznoi</cp:lastModifiedBy>
  <cp:revision>96</cp:revision>
  <dcterms:created xsi:type="dcterms:W3CDTF">2020-09-01T10:54:07Z</dcterms:created>
  <dcterms:modified xsi:type="dcterms:W3CDTF">2024-09-13T07:35:54Z</dcterms:modified>
</cp:coreProperties>
</file>