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6"/>
  </p:notesMasterIdLst>
  <p:handoutMasterIdLst>
    <p:handoutMasterId r:id="rId97"/>
  </p:handoutMasterIdLst>
  <p:sldIdLst>
    <p:sldId id="262" r:id="rId5"/>
    <p:sldId id="270" r:id="rId6"/>
    <p:sldId id="272" r:id="rId7"/>
    <p:sldId id="328" r:id="rId8"/>
    <p:sldId id="329" r:id="rId9"/>
    <p:sldId id="330" r:id="rId10"/>
    <p:sldId id="406" r:id="rId11"/>
    <p:sldId id="331" r:id="rId12"/>
    <p:sldId id="333" r:id="rId13"/>
    <p:sldId id="334" r:id="rId14"/>
    <p:sldId id="434" r:id="rId15"/>
    <p:sldId id="438" r:id="rId16"/>
    <p:sldId id="435" r:id="rId17"/>
    <p:sldId id="436" r:id="rId18"/>
    <p:sldId id="437" r:id="rId19"/>
    <p:sldId id="439" r:id="rId20"/>
    <p:sldId id="440" r:id="rId21"/>
    <p:sldId id="441" r:id="rId22"/>
    <p:sldId id="442" r:id="rId23"/>
    <p:sldId id="443" r:id="rId24"/>
    <p:sldId id="444" r:id="rId25"/>
    <p:sldId id="351" r:id="rId26"/>
    <p:sldId id="386" r:id="rId27"/>
    <p:sldId id="348" r:id="rId28"/>
    <p:sldId id="387" r:id="rId29"/>
    <p:sldId id="350" r:id="rId30"/>
    <p:sldId id="335" r:id="rId31"/>
    <p:sldId id="337" r:id="rId32"/>
    <p:sldId id="338" r:id="rId33"/>
    <p:sldId id="383" r:id="rId34"/>
    <p:sldId id="339" r:id="rId35"/>
    <p:sldId id="384" r:id="rId36"/>
    <p:sldId id="340" r:id="rId37"/>
    <p:sldId id="385" r:id="rId38"/>
    <p:sldId id="397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341" r:id="rId57"/>
    <p:sldId id="342" r:id="rId58"/>
    <p:sldId id="403" r:id="rId59"/>
    <p:sldId id="343" r:id="rId60"/>
    <p:sldId id="344" r:id="rId61"/>
    <p:sldId id="345" r:id="rId62"/>
    <p:sldId id="346" r:id="rId63"/>
    <p:sldId id="347" r:id="rId64"/>
    <p:sldId id="398" r:id="rId65"/>
    <p:sldId id="361" r:id="rId66"/>
    <p:sldId id="366" r:id="rId67"/>
    <p:sldId id="399" r:id="rId68"/>
    <p:sldId id="407" r:id="rId69"/>
    <p:sldId id="408" r:id="rId70"/>
    <p:sldId id="409" r:id="rId71"/>
    <p:sldId id="410" r:id="rId72"/>
    <p:sldId id="411" r:id="rId73"/>
    <p:sldId id="412" r:id="rId74"/>
    <p:sldId id="413" r:id="rId75"/>
    <p:sldId id="414" r:id="rId76"/>
    <p:sldId id="415" r:id="rId77"/>
    <p:sldId id="416" r:id="rId78"/>
    <p:sldId id="400" r:id="rId79"/>
    <p:sldId id="367" r:id="rId80"/>
    <p:sldId id="368" r:id="rId81"/>
    <p:sldId id="392" r:id="rId82"/>
    <p:sldId id="393" r:id="rId83"/>
    <p:sldId id="394" r:id="rId84"/>
    <p:sldId id="395" r:id="rId85"/>
    <p:sldId id="402" r:id="rId86"/>
    <p:sldId id="396" r:id="rId87"/>
    <p:sldId id="377" r:id="rId88"/>
    <p:sldId id="401" r:id="rId89"/>
    <p:sldId id="379" r:id="rId90"/>
    <p:sldId id="378" r:id="rId91"/>
    <p:sldId id="380" r:id="rId92"/>
    <p:sldId id="260" r:id="rId93"/>
    <p:sldId id="381" r:id="rId94"/>
    <p:sldId id="266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D85"/>
    <a:srgbClr val="F5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1CEF0-095A-9E0F-5F32-D0B6ADDA9884}" v="11" dt="2022-10-13T07:46:10.487"/>
    <p1510:client id="{29FB244B-456E-E369-1647-5ECFD25840F0}" v="40" dt="2022-09-21T09:54:47.021"/>
    <p1510:client id="{3ADF6E89-6EEA-3DC1-B6FC-ADE5E06988C9}" v="21" dt="2022-03-28T10:30:51.957"/>
    <p1510:client id="{9B642E37-7B02-60FE-A594-F51120A6F9CF}" v="86" dt="2022-10-13T07:45:48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694"/>
  </p:normalViewPr>
  <p:slideViewPr>
    <p:cSldViewPr snapToGrid="0">
      <p:cViewPr varScale="1">
        <p:scale>
          <a:sx n="60" d="100"/>
          <a:sy n="60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microsoft.com/office/2016/11/relationships/changesInfo" Target="changesInfos/changesInfo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ONIS Andreas" userId="35a0bfdd-8da0-4c87-b036-39c26f2683be" providerId="ADAL" clId="{87E35399-8975-499A-866A-5EA7466F2193}"/>
    <pc:docChg chg="undo custSel addSld delSld modSld modMainMaster">
      <pc:chgData name="ZALONIS Andreas" userId="35a0bfdd-8da0-4c87-b036-39c26f2683be" providerId="ADAL" clId="{87E35399-8975-499A-866A-5EA7466F2193}" dt="2021-09-23T16:05:31.078" v="2496" actId="14100"/>
      <pc:docMkLst>
        <pc:docMk/>
      </pc:docMkLst>
      <pc:sldChg chg="modSp mod">
        <pc:chgData name="ZALONIS Andreas" userId="35a0bfdd-8da0-4c87-b036-39c26f2683be" providerId="ADAL" clId="{87E35399-8975-499A-866A-5EA7466F2193}" dt="2021-09-23T16:05:31.078" v="2496" actId="14100"/>
        <pc:sldMkLst>
          <pc:docMk/>
          <pc:sldMk cId="1303530264" sldId="256"/>
        </pc:sldMkLst>
        <pc:spChg chg="mod">
          <ac:chgData name="ZALONIS Andreas" userId="35a0bfdd-8da0-4c87-b036-39c26f2683be" providerId="ADAL" clId="{87E35399-8975-499A-866A-5EA7466F2193}" dt="2021-09-23T15:30:04.250" v="660" actId="20577"/>
          <ac:spMkLst>
            <pc:docMk/>
            <pc:sldMk cId="1303530264" sldId="256"/>
            <ac:spMk id="2" creationId="{75D77856-C3E5-4D5E-8010-E191DEF75EDE}"/>
          </ac:spMkLst>
        </pc:spChg>
        <pc:spChg chg="mod">
          <ac:chgData name="ZALONIS Andreas" userId="35a0bfdd-8da0-4c87-b036-39c26f2683be" providerId="ADAL" clId="{87E35399-8975-499A-866A-5EA7466F2193}" dt="2021-09-23T16:05:31.078" v="2496" actId="14100"/>
          <ac:spMkLst>
            <pc:docMk/>
            <pc:sldMk cId="1303530264" sldId="256"/>
            <ac:spMk id="3" creationId="{84A72848-5378-451C-8646-F18C7B19E0EF}"/>
          </ac:spMkLst>
        </pc:spChg>
        <pc:spChg chg="mod">
          <ac:chgData name="ZALONIS Andreas" userId="35a0bfdd-8da0-4c87-b036-39c26f2683be" providerId="ADAL" clId="{87E35399-8975-499A-866A-5EA7466F2193}" dt="2021-09-23T15:27:25.110" v="635" actId="20577"/>
          <ac:spMkLst>
            <pc:docMk/>
            <pc:sldMk cId="1303530264" sldId="256"/>
            <ac:spMk id="4" creationId="{B740BB87-60DA-463A-9D0C-936D79819EA9}"/>
          </ac:spMkLst>
        </pc:spChg>
      </pc:sldChg>
      <pc:sldChg chg="addSp delSp modSp new mod modClrScheme chgLayout">
        <pc:chgData name="ZALONIS Andreas" userId="35a0bfdd-8da0-4c87-b036-39c26f2683be" providerId="ADAL" clId="{87E35399-8975-499A-866A-5EA7466F2193}" dt="2021-09-23T15:49:26.778" v="1891" actId="20577"/>
        <pc:sldMkLst>
          <pc:docMk/>
          <pc:sldMk cId="1651293942" sldId="257"/>
        </pc:sldMkLst>
        <pc:spChg chg="del mod ord">
          <ac:chgData name="ZALONIS Andreas" userId="35a0bfdd-8da0-4c87-b036-39c26f2683be" providerId="ADAL" clId="{87E35399-8975-499A-866A-5EA7466F2193}" dt="2021-09-23T15:22:34.637" v="509" actId="700"/>
          <ac:spMkLst>
            <pc:docMk/>
            <pc:sldMk cId="1651293942" sldId="257"/>
            <ac:spMk id="2" creationId="{DBD0C717-517B-492D-91D6-C46A9EE5D34C}"/>
          </ac:spMkLst>
        </pc:spChg>
        <pc:spChg chg="del mod ord">
          <ac:chgData name="ZALONIS Andreas" userId="35a0bfdd-8da0-4c87-b036-39c26f2683be" providerId="ADAL" clId="{87E35399-8975-499A-866A-5EA7466F2193}" dt="2021-09-23T15:22:34.637" v="509" actId="700"/>
          <ac:spMkLst>
            <pc:docMk/>
            <pc:sldMk cId="1651293942" sldId="257"/>
            <ac:spMk id="3" creationId="{8F554C84-B16F-4917-B498-1D944AB86C59}"/>
          </ac:spMkLst>
        </pc:spChg>
        <pc:spChg chg="add del mod ord">
          <ac:chgData name="ZALONIS Andreas" userId="35a0bfdd-8da0-4c87-b036-39c26f2683be" providerId="ADAL" clId="{87E35399-8975-499A-866A-5EA7466F2193}" dt="2021-09-23T15:25:43.788" v="631" actId="700"/>
          <ac:spMkLst>
            <pc:docMk/>
            <pc:sldMk cId="1651293942" sldId="257"/>
            <ac:spMk id="4" creationId="{4F8CC1D7-3D58-4D90-B4BB-58DA94ED601D}"/>
          </ac:spMkLst>
        </pc:spChg>
        <pc:spChg chg="add del mod ord">
          <ac:chgData name="ZALONIS Andreas" userId="35a0bfdd-8da0-4c87-b036-39c26f2683be" providerId="ADAL" clId="{87E35399-8975-499A-866A-5EA7466F2193}" dt="2021-09-23T15:25:43.788" v="631" actId="700"/>
          <ac:spMkLst>
            <pc:docMk/>
            <pc:sldMk cId="1651293942" sldId="257"/>
            <ac:spMk id="5" creationId="{3578C519-0F13-4302-B044-421D842F03FC}"/>
          </ac:spMkLst>
        </pc:spChg>
        <pc:spChg chg="add del mod ord">
          <ac:chgData name="ZALONIS Andreas" userId="35a0bfdd-8da0-4c87-b036-39c26f2683be" providerId="ADAL" clId="{87E35399-8975-499A-866A-5EA7466F2193}" dt="2021-09-23T15:25:43.788" v="631" actId="700"/>
          <ac:spMkLst>
            <pc:docMk/>
            <pc:sldMk cId="1651293942" sldId="257"/>
            <ac:spMk id="6" creationId="{48542373-D5FE-4135-9D3D-012555617A78}"/>
          </ac:spMkLst>
        </pc:spChg>
        <pc:spChg chg="mod ord">
          <ac:chgData name="ZALONIS Andreas" userId="35a0bfdd-8da0-4c87-b036-39c26f2683be" providerId="ADAL" clId="{87E35399-8975-499A-866A-5EA7466F2193}" dt="2021-09-23T15:25:43.788" v="631" actId="700"/>
          <ac:spMkLst>
            <pc:docMk/>
            <pc:sldMk cId="1651293942" sldId="257"/>
            <ac:spMk id="7" creationId="{94064E31-7FD8-4E86-8016-99F78D6E4DE8}"/>
          </ac:spMkLst>
        </pc:spChg>
        <pc:spChg chg="mod ord">
          <ac:chgData name="ZALONIS Andreas" userId="35a0bfdd-8da0-4c87-b036-39c26f2683be" providerId="ADAL" clId="{87E35399-8975-499A-866A-5EA7466F2193}" dt="2021-09-23T15:25:43.788" v="631" actId="700"/>
          <ac:spMkLst>
            <pc:docMk/>
            <pc:sldMk cId="1651293942" sldId="257"/>
            <ac:spMk id="8" creationId="{ACA73E6E-C4EB-4AB7-B286-282C756B5C5C}"/>
          </ac:spMkLst>
        </pc:spChg>
        <pc:spChg chg="add mod ord">
          <ac:chgData name="ZALONIS Andreas" userId="35a0bfdd-8da0-4c87-b036-39c26f2683be" providerId="ADAL" clId="{87E35399-8975-499A-866A-5EA7466F2193}" dt="2021-09-23T15:49:12.094" v="1871" actId="20577"/>
          <ac:spMkLst>
            <pc:docMk/>
            <pc:sldMk cId="1651293942" sldId="257"/>
            <ac:spMk id="9" creationId="{989F4F77-DB8D-46EA-B490-13296BE0DBDF}"/>
          </ac:spMkLst>
        </pc:spChg>
        <pc:spChg chg="add mod ord">
          <ac:chgData name="ZALONIS Andreas" userId="35a0bfdd-8da0-4c87-b036-39c26f2683be" providerId="ADAL" clId="{87E35399-8975-499A-866A-5EA7466F2193}" dt="2021-09-23T15:49:26.778" v="1891" actId="20577"/>
          <ac:spMkLst>
            <pc:docMk/>
            <pc:sldMk cId="1651293942" sldId="257"/>
            <ac:spMk id="10" creationId="{AD5B56D6-05C1-4D96-A409-869C832A7104}"/>
          </ac:spMkLst>
        </pc:spChg>
      </pc:sldChg>
      <pc:sldChg chg="modSp new del mod">
        <pc:chgData name="ZALONIS Andreas" userId="35a0bfdd-8da0-4c87-b036-39c26f2683be" providerId="ADAL" clId="{87E35399-8975-499A-866A-5EA7466F2193}" dt="2021-09-23T15:21:01.732" v="336" actId="47"/>
        <pc:sldMkLst>
          <pc:docMk/>
          <pc:sldMk cId="2076770826" sldId="257"/>
        </pc:sldMkLst>
        <pc:spChg chg="mod">
          <ac:chgData name="ZALONIS Andreas" userId="35a0bfdd-8da0-4c87-b036-39c26f2683be" providerId="ADAL" clId="{87E35399-8975-499A-866A-5EA7466F2193}" dt="2021-09-23T15:20:28.978" v="320" actId="20577"/>
          <ac:spMkLst>
            <pc:docMk/>
            <pc:sldMk cId="2076770826" sldId="257"/>
            <ac:spMk id="2" creationId="{465CBBE1-BAF1-40E4-B650-B2D89422BF1E}"/>
          </ac:spMkLst>
        </pc:spChg>
        <pc:spChg chg="mod">
          <ac:chgData name="ZALONIS Andreas" userId="35a0bfdd-8da0-4c87-b036-39c26f2683be" providerId="ADAL" clId="{87E35399-8975-499A-866A-5EA7466F2193}" dt="2021-09-23T15:20:41.102" v="335" actId="20577"/>
          <ac:spMkLst>
            <pc:docMk/>
            <pc:sldMk cId="2076770826" sldId="257"/>
            <ac:spMk id="3" creationId="{03483EF5-6104-47EB-AB62-50A21C501FD6}"/>
          </ac:spMkLst>
        </pc:spChg>
      </pc:sldChg>
      <pc:sldChg chg="addSp delSp modSp new mod modClrScheme chgLayout">
        <pc:chgData name="ZALONIS Andreas" userId="35a0bfdd-8da0-4c87-b036-39c26f2683be" providerId="ADAL" clId="{87E35399-8975-499A-866A-5EA7466F2193}" dt="2021-09-23T15:31:23.972" v="705" actId="700"/>
        <pc:sldMkLst>
          <pc:docMk/>
          <pc:sldMk cId="3188848836" sldId="258"/>
        </pc:sldMkLst>
        <pc:spChg chg="del mod ord">
          <ac:chgData name="ZALONIS Andreas" userId="35a0bfdd-8da0-4c87-b036-39c26f2683be" providerId="ADAL" clId="{87E35399-8975-499A-866A-5EA7466F2193}" dt="2021-09-23T15:31:23.972" v="705" actId="700"/>
          <ac:spMkLst>
            <pc:docMk/>
            <pc:sldMk cId="3188848836" sldId="258"/>
            <ac:spMk id="2" creationId="{EBDE078F-FF51-4175-B3CE-4C8733D9AF5F}"/>
          </ac:spMkLst>
        </pc:spChg>
        <pc:spChg chg="del mod ord">
          <ac:chgData name="ZALONIS Andreas" userId="35a0bfdd-8da0-4c87-b036-39c26f2683be" providerId="ADAL" clId="{87E35399-8975-499A-866A-5EA7466F2193}" dt="2021-09-23T15:31:23.972" v="705" actId="700"/>
          <ac:spMkLst>
            <pc:docMk/>
            <pc:sldMk cId="3188848836" sldId="258"/>
            <ac:spMk id="3" creationId="{E4A144A6-BDF8-434B-804A-606D62AA5B6B}"/>
          </ac:spMkLst>
        </pc:spChg>
        <pc:spChg chg="mod ord">
          <ac:chgData name="ZALONIS Andreas" userId="35a0bfdd-8da0-4c87-b036-39c26f2683be" providerId="ADAL" clId="{87E35399-8975-499A-866A-5EA7466F2193}" dt="2021-09-23T15:31:23.972" v="705" actId="700"/>
          <ac:spMkLst>
            <pc:docMk/>
            <pc:sldMk cId="3188848836" sldId="258"/>
            <ac:spMk id="4" creationId="{923AA359-272A-4D47-9627-D1A01B00121A}"/>
          </ac:spMkLst>
        </pc:spChg>
        <pc:spChg chg="mod ord">
          <ac:chgData name="ZALONIS Andreas" userId="35a0bfdd-8da0-4c87-b036-39c26f2683be" providerId="ADAL" clId="{87E35399-8975-499A-866A-5EA7466F2193}" dt="2021-09-23T15:31:23.972" v="705" actId="700"/>
          <ac:spMkLst>
            <pc:docMk/>
            <pc:sldMk cId="3188848836" sldId="258"/>
            <ac:spMk id="5" creationId="{DC369C69-011C-4AD2-BD0C-5BD1A6AB3AC7}"/>
          </ac:spMkLst>
        </pc:spChg>
        <pc:spChg chg="add mod ord">
          <ac:chgData name="ZALONIS Andreas" userId="35a0bfdd-8da0-4c87-b036-39c26f2683be" providerId="ADAL" clId="{87E35399-8975-499A-866A-5EA7466F2193}" dt="2021-09-23T15:31:23.972" v="705" actId="700"/>
          <ac:spMkLst>
            <pc:docMk/>
            <pc:sldMk cId="3188848836" sldId="258"/>
            <ac:spMk id="6" creationId="{2B6B0CD1-9451-4473-8C9B-7CEB6D156D6F}"/>
          </ac:spMkLst>
        </pc:spChg>
        <pc:spChg chg="add mod ord">
          <ac:chgData name="ZALONIS Andreas" userId="35a0bfdd-8da0-4c87-b036-39c26f2683be" providerId="ADAL" clId="{87E35399-8975-499A-866A-5EA7466F2193}" dt="2021-09-23T15:31:23.972" v="705" actId="700"/>
          <ac:spMkLst>
            <pc:docMk/>
            <pc:sldMk cId="3188848836" sldId="258"/>
            <ac:spMk id="7" creationId="{88853A79-F9F6-432E-A7D9-6233A2537A81}"/>
          </ac:spMkLst>
        </pc:spChg>
      </pc:sldChg>
      <pc:sldChg chg="addSp delSp modSp new mod modClrScheme chgLayout">
        <pc:chgData name="ZALONIS Andreas" userId="35a0bfdd-8da0-4c87-b036-39c26f2683be" providerId="ADAL" clId="{87E35399-8975-499A-866A-5EA7466F2193}" dt="2021-09-23T16:03:53.023" v="2495" actId="700"/>
        <pc:sldMkLst>
          <pc:docMk/>
          <pc:sldMk cId="894213338" sldId="259"/>
        </pc:sldMkLst>
        <pc:spChg chg="del 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2" creationId="{56E521CB-97DF-4DC2-B411-40432D1239CA}"/>
          </ac:spMkLst>
        </pc:spChg>
        <pc:spChg chg="del 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3" creationId="{1DC01880-3AC2-4AD4-B434-CF1BB180898F}"/>
          </ac:spMkLst>
        </pc:spChg>
        <pc:spChg chg="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4" creationId="{AB88DB85-9C79-41ED-8BF1-4F1082B69D34}"/>
          </ac:spMkLst>
        </pc:spChg>
        <pc:spChg chg="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5" creationId="{F556DA24-143D-4EC3-B35D-0BED5AA5954E}"/>
          </ac:spMkLst>
        </pc:spChg>
        <pc:spChg chg="add 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6" creationId="{4FF4E5B7-1382-4413-995B-138413E17A9B}"/>
          </ac:spMkLst>
        </pc:spChg>
        <pc:spChg chg="add 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7" creationId="{84A33AAC-8EE2-4A9E-B394-B148A18057AA}"/>
          </ac:spMkLst>
        </pc:spChg>
        <pc:spChg chg="add mod ord">
          <ac:chgData name="ZALONIS Andreas" userId="35a0bfdd-8da0-4c87-b036-39c26f2683be" providerId="ADAL" clId="{87E35399-8975-499A-866A-5EA7466F2193}" dt="2021-09-23T16:03:53.023" v="2495" actId="700"/>
          <ac:spMkLst>
            <pc:docMk/>
            <pc:sldMk cId="894213338" sldId="259"/>
            <ac:spMk id="8" creationId="{EFADCA6D-975B-437F-95A5-2821300D38E8}"/>
          </ac:spMkLst>
        </pc:spChg>
      </pc:sldChg>
      <pc:sldMasterChg chg="addSp delSp modSp mod modSldLayout">
        <pc:chgData name="ZALONIS Andreas" userId="35a0bfdd-8da0-4c87-b036-39c26f2683be" providerId="ADAL" clId="{87E35399-8975-499A-866A-5EA7466F2193}" dt="2021-09-23T16:03:17.342" v="2493"/>
        <pc:sldMasterMkLst>
          <pc:docMk/>
          <pc:sldMasterMk cId="2558951603" sldId="2147483648"/>
        </pc:sldMasterMkLst>
        <pc:spChg chg="mod">
          <ac:chgData name="ZALONIS Andreas" userId="35a0bfdd-8da0-4c87-b036-39c26f2683be" providerId="ADAL" clId="{87E35399-8975-499A-866A-5EA7466F2193}" dt="2021-09-23T15:57:35.586" v="2323" actId="1035"/>
          <ac:spMkLst>
            <pc:docMk/>
            <pc:sldMasterMk cId="2558951603" sldId="2147483648"/>
            <ac:spMk id="2" creationId="{137C5DD8-9C0A-4C4E-AE2A-E9B3BF4F9702}"/>
          </ac:spMkLst>
        </pc:spChg>
        <pc:spChg chg="mod">
          <ac:chgData name="ZALONIS Andreas" userId="35a0bfdd-8da0-4c87-b036-39c26f2683be" providerId="ADAL" clId="{87E35399-8975-499A-866A-5EA7466F2193}" dt="2021-09-23T15:11:10.459" v="148" actId="14100"/>
          <ac:spMkLst>
            <pc:docMk/>
            <pc:sldMasterMk cId="2558951603" sldId="2147483648"/>
            <ac:spMk id="3" creationId="{0D03D81F-5464-4DE0-87EB-53635020829C}"/>
          </ac:spMkLst>
        </pc:spChg>
        <pc:spChg chg="del mod">
          <ac:chgData name="ZALONIS Andreas" userId="35a0bfdd-8da0-4c87-b036-39c26f2683be" providerId="ADAL" clId="{87E35399-8975-499A-866A-5EA7466F2193}" dt="2021-09-23T15:03:59.654" v="120" actId="478"/>
          <ac:spMkLst>
            <pc:docMk/>
            <pc:sldMasterMk cId="2558951603" sldId="2147483648"/>
            <ac:spMk id="4" creationId="{67B0D842-7133-4292-AF73-8A777541BEE9}"/>
          </ac:spMkLst>
        </pc:spChg>
        <pc:spChg chg="mod">
          <ac:chgData name="ZALONIS Andreas" userId="35a0bfdd-8da0-4c87-b036-39c26f2683be" providerId="ADAL" clId="{87E35399-8975-499A-866A-5EA7466F2193}" dt="2021-09-23T15:22:05.644" v="507" actId="1038"/>
          <ac:spMkLst>
            <pc:docMk/>
            <pc:sldMasterMk cId="2558951603" sldId="2147483648"/>
            <ac:spMk id="12" creationId="{4553AB14-72A0-4CCD-BE7A-B010E6CAEE46}"/>
          </ac:spMkLst>
        </pc:spChg>
        <pc:grpChg chg="mod">
          <ac:chgData name="ZALONIS Andreas" userId="35a0bfdd-8da0-4c87-b036-39c26f2683be" providerId="ADAL" clId="{87E35399-8975-499A-866A-5EA7466F2193}" dt="2021-09-23T15:21:34.219" v="503" actId="1038"/>
          <ac:grpSpMkLst>
            <pc:docMk/>
            <pc:sldMasterMk cId="2558951603" sldId="2147483648"/>
            <ac:grpSpMk id="7" creationId="{495689A9-245C-4180-80CA-18D4B9DB74D3}"/>
          </ac:grpSpMkLst>
        </pc:grpChg>
        <pc:grpChg chg="mod">
          <ac:chgData name="ZALONIS Andreas" userId="35a0bfdd-8da0-4c87-b036-39c26f2683be" providerId="ADAL" clId="{87E35399-8975-499A-866A-5EA7466F2193}" dt="2021-09-23T15:22:05.644" v="507" actId="1038"/>
          <ac:grpSpMkLst>
            <pc:docMk/>
            <pc:sldMasterMk cId="2558951603" sldId="2147483648"/>
            <ac:grpSpMk id="10" creationId="{309CD066-B178-4F0A-BA1E-1BC7C5BD536A}"/>
          </ac:grpSpMkLst>
        </pc:grpChg>
        <pc:picChg chg="mod">
          <ac:chgData name="ZALONIS Andreas" userId="35a0bfdd-8da0-4c87-b036-39c26f2683be" providerId="ADAL" clId="{87E35399-8975-499A-866A-5EA7466F2193}" dt="2021-09-23T15:22:05.644" v="507" actId="1038"/>
          <ac:picMkLst>
            <pc:docMk/>
            <pc:sldMasterMk cId="2558951603" sldId="2147483648"/>
            <ac:picMk id="11" creationId="{9FB90B0A-CCCC-419C-B887-6A0AB5899769}"/>
          </ac:picMkLst>
        </pc:picChg>
        <pc:cxnChg chg="add del mod">
          <ac:chgData name="ZALONIS Andreas" userId="35a0bfdd-8da0-4c87-b036-39c26f2683be" providerId="ADAL" clId="{87E35399-8975-499A-866A-5EA7466F2193}" dt="2021-09-23T15:08:03.222" v="138" actId="478"/>
          <ac:cxnSpMkLst>
            <pc:docMk/>
            <pc:sldMasterMk cId="2558951603" sldId="2147483648"/>
            <ac:cxnSpMk id="14" creationId="{D95608C5-345F-4355-B831-4B7B97B8F337}"/>
          </ac:cxnSpMkLst>
        </pc:cxnChg>
        <pc:cxnChg chg="add del mod">
          <ac:chgData name="ZALONIS Andreas" userId="35a0bfdd-8da0-4c87-b036-39c26f2683be" providerId="ADAL" clId="{87E35399-8975-499A-866A-5EA7466F2193}" dt="2021-09-23T15:47:53.201" v="1836" actId="478"/>
          <ac:cxnSpMkLst>
            <pc:docMk/>
            <pc:sldMasterMk cId="2558951603" sldId="2147483648"/>
            <ac:cxnSpMk id="16" creationId="{720B97BD-7DC8-4F62-8FD2-BE711FB57736}"/>
          </ac:cxnSpMkLst>
        </pc:cxnChg>
        <pc:sldLayoutChg chg="addSp delSp modSp mod">
          <pc:chgData name="ZALONIS Andreas" userId="35a0bfdd-8da0-4c87-b036-39c26f2683be" providerId="ADAL" clId="{87E35399-8975-499A-866A-5EA7466F2193}" dt="2021-09-23T16:02:41.112" v="2484"/>
          <pc:sldLayoutMkLst>
            <pc:docMk/>
            <pc:sldMasterMk cId="2558951603" sldId="2147483648"/>
            <pc:sldLayoutMk cId="4135533495" sldId="2147483649"/>
          </pc:sldLayoutMkLst>
          <pc:spChg chg="mod">
            <ac:chgData name="ZALONIS Andreas" userId="35a0bfdd-8da0-4c87-b036-39c26f2683be" providerId="ADAL" clId="{87E35399-8975-499A-866A-5EA7466F2193}" dt="2021-09-23T15:10:27.096" v="145" actId="255"/>
            <ac:spMkLst>
              <pc:docMk/>
              <pc:sldMasterMk cId="2558951603" sldId="2147483648"/>
              <pc:sldLayoutMk cId="4135533495" sldId="2147483649"/>
              <ac:spMk id="2" creationId="{F6DDF0F7-5F60-47D1-B3A2-BED85BAFF6C2}"/>
            </ac:spMkLst>
          </pc:spChg>
          <pc:spChg chg="del mod">
            <ac:chgData name="ZALONIS Andreas" userId="35a0bfdd-8da0-4c87-b036-39c26f2683be" providerId="ADAL" clId="{87E35399-8975-499A-866A-5EA7466F2193}" dt="2021-09-23T15:09:48.998" v="143" actId="478"/>
            <ac:spMkLst>
              <pc:docMk/>
              <pc:sldMasterMk cId="2558951603" sldId="2147483648"/>
              <pc:sldLayoutMk cId="4135533495" sldId="2147483649"/>
              <ac:spMk id="4" creationId="{540C88CE-92E9-4D25-A00D-7EA64F5CAE3F}"/>
            </ac:spMkLst>
          </pc:spChg>
          <pc:cxnChg chg="add mod">
            <ac:chgData name="ZALONIS Andreas" userId="35a0bfdd-8da0-4c87-b036-39c26f2683be" providerId="ADAL" clId="{87E35399-8975-499A-866A-5EA7466F2193}" dt="2021-09-23T16:02:26.715" v="2483" actId="692"/>
            <ac:cxnSpMkLst>
              <pc:docMk/>
              <pc:sldMasterMk cId="2558951603" sldId="2147483648"/>
              <pc:sldLayoutMk cId="4135533495" sldId="2147483649"/>
              <ac:cxnSpMk id="7" creationId="{45958CBB-5EE4-44E7-BDE9-1F0AF4944E0B}"/>
            </ac:cxnSpMkLst>
          </pc:cxnChg>
          <pc:cxnChg chg="add mod">
            <ac:chgData name="ZALONIS Andreas" userId="35a0bfdd-8da0-4c87-b036-39c26f2683be" providerId="ADAL" clId="{87E35399-8975-499A-866A-5EA7466F2193}" dt="2021-09-23T16:02:41.112" v="2484"/>
            <ac:cxnSpMkLst>
              <pc:docMk/>
              <pc:sldMasterMk cId="2558951603" sldId="2147483648"/>
              <pc:sldLayoutMk cId="4135533495" sldId="2147483649"/>
              <ac:cxnSpMk id="8" creationId="{E520F669-C455-45B8-A372-30B75260383F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0:22.512" v="2438" actId="14100"/>
          <pc:sldLayoutMkLst>
            <pc:docMk/>
            <pc:sldMasterMk cId="2558951603" sldId="2147483648"/>
            <pc:sldLayoutMk cId="3863602781" sldId="2147483650"/>
          </pc:sldLayoutMkLst>
          <pc:spChg chg="mod">
            <ac:chgData name="ZALONIS Andreas" userId="35a0bfdd-8da0-4c87-b036-39c26f2683be" providerId="ADAL" clId="{87E35399-8975-499A-866A-5EA7466F2193}" dt="2021-09-23T16:00:10.157" v="2431" actId="1036"/>
            <ac:spMkLst>
              <pc:docMk/>
              <pc:sldMasterMk cId="2558951603" sldId="2147483648"/>
              <pc:sldLayoutMk cId="3863602781" sldId="2147483650"/>
              <ac:spMk id="2" creationId="{091348CE-B5C6-480E-AEED-9998B7E1C405}"/>
            </ac:spMkLst>
          </pc:spChg>
          <pc:spChg chg="mod">
            <ac:chgData name="ZALONIS Andreas" userId="35a0bfdd-8da0-4c87-b036-39c26f2683be" providerId="ADAL" clId="{87E35399-8975-499A-866A-5EA7466F2193}" dt="2021-09-23T16:00:22.512" v="2438" actId="14100"/>
            <ac:spMkLst>
              <pc:docMk/>
              <pc:sldMasterMk cId="2558951603" sldId="2147483648"/>
              <pc:sldLayoutMk cId="3863602781" sldId="2147483650"/>
              <ac:spMk id="3" creationId="{E6205F47-6320-432C-A81E-A53C13DB5144}"/>
            </ac:spMkLst>
          </pc:spChg>
          <pc:spChg chg="del">
            <ac:chgData name="ZALONIS Andreas" userId="35a0bfdd-8da0-4c87-b036-39c26f2683be" providerId="ADAL" clId="{87E35399-8975-499A-866A-5EA7466F2193}" dt="2021-09-23T15:10:04.715" v="144" actId="478"/>
            <ac:spMkLst>
              <pc:docMk/>
              <pc:sldMasterMk cId="2558951603" sldId="2147483648"/>
              <pc:sldLayoutMk cId="3863602781" sldId="2147483650"/>
              <ac:spMk id="4" creationId="{982C6C82-9DBE-4A17-9B07-2D3DD66D945F}"/>
            </ac:spMkLst>
          </pc:spChg>
          <pc:cxnChg chg="add del mod">
            <ac:chgData name="ZALONIS Andreas" userId="35a0bfdd-8da0-4c87-b036-39c26f2683be" providerId="ADAL" clId="{87E35399-8975-499A-866A-5EA7466F2193}" dt="2021-09-23T15:17:55.888" v="303" actId="478"/>
            <ac:cxnSpMkLst>
              <pc:docMk/>
              <pc:sldMasterMk cId="2558951603" sldId="2147483648"/>
              <pc:sldLayoutMk cId="3863602781" sldId="2147483650"/>
              <ac:cxnSpMk id="8" creationId="{D313FDC1-A3CE-409A-A31E-57AB6F7E0746}"/>
            </ac:cxnSpMkLst>
          </pc:cxnChg>
          <pc:cxnChg chg="add del mod">
            <ac:chgData name="ZALONIS Andreas" userId="35a0bfdd-8da0-4c87-b036-39c26f2683be" providerId="ADAL" clId="{87E35399-8975-499A-866A-5EA7466F2193}" dt="2021-09-23T15:17:52.697" v="302" actId="478"/>
            <ac:cxnSpMkLst>
              <pc:docMk/>
              <pc:sldMasterMk cId="2558951603" sldId="2147483648"/>
              <pc:sldLayoutMk cId="3863602781" sldId="2147483650"/>
              <ac:cxnSpMk id="10" creationId="{DC2935A2-1DDE-4610-9392-E977800CA934}"/>
            </ac:cxnSpMkLst>
          </pc:cxnChg>
          <pc:cxnChg chg="add mod">
            <ac:chgData name="ZALONIS Andreas" userId="35a0bfdd-8da0-4c87-b036-39c26f2683be" providerId="ADAL" clId="{87E35399-8975-499A-866A-5EA7466F2193}" dt="2021-09-23T16:00:15.247" v="2437" actId="1036"/>
            <ac:cxnSpMkLst>
              <pc:docMk/>
              <pc:sldMasterMk cId="2558951603" sldId="2147483648"/>
              <pc:sldLayoutMk cId="3863602781" sldId="2147483650"/>
              <ac:cxnSpMk id="12" creationId="{190EAF50-BF1A-4CCE-B348-048EC19AB2C4}"/>
            </ac:cxnSpMkLst>
          </pc:cxnChg>
          <pc:cxnChg chg="add mod">
            <ac:chgData name="ZALONIS Andreas" userId="35a0bfdd-8da0-4c87-b036-39c26f2683be" providerId="ADAL" clId="{87E35399-8975-499A-866A-5EA7466F2193}" dt="2021-09-23T15:53:24.916" v="2017" actId="692"/>
            <ac:cxnSpMkLst>
              <pc:docMk/>
              <pc:sldMasterMk cId="2558951603" sldId="2147483648"/>
              <pc:sldLayoutMk cId="3863602781" sldId="2147483650"/>
              <ac:cxnSpMk id="13" creationId="{04057BEF-55D3-4AA4-8F9C-E3344A9846ED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2:49.329" v="2485"/>
          <pc:sldLayoutMkLst>
            <pc:docMk/>
            <pc:sldMasterMk cId="2558951603" sldId="2147483648"/>
            <pc:sldLayoutMk cId="3040890425" sldId="2147483651"/>
          </pc:sldLayoutMkLst>
          <pc:spChg chg="del">
            <ac:chgData name="ZALONIS Andreas" userId="35a0bfdd-8da0-4c87-b036-39c26f2683be" providerId="ADAL" clId="{87E35399-8975-499A-866A-5EA7466F2193}" dt="2021-09-23T15:18:13.981" v="304" actId="478"/>
            <ac:spMkLst>
              <pc:docMk/>
              <pc:sldMasterMk cId="2558951603" sldId="2147483648"/>
              <pc:sldLayoutMk cId="3040890425" sldId="2147483651"/>
              <ac:spMk id="4" creationId="{F72A87DB-4164-4A9B-9642-BB4E7F252B31}"/>
            </ac:spMkLst>
          </pc:spChg>
          <pc:cxnChg chg="add mod">
            <ac:chgData name="ZALONIS Andreas" userId="35a0bfdd-8da0-4c87-b036-39c26f2683be" providerId="ADAL" clId="{87E35399-8975-499A-866A-5EA7466F2193}" dt="2021-09-23T16:02:49.329" v="2485"/>
            <ac:cxnSpMkLst>
              <pc:docMk/>
              <pc:sldMasterMk cId="2558951603" sldId="2147483648"/>
              <pc:sldLayoutMk cId="3040890425" sldId="2147483651"/>
              <ac:cxnSpMk id="7" creationId="{F621DBB5-8D95-4230-B032-64D4B444FE38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2:52.205" v="2486"/>
          <pc:sldLayoutMkLst>
            <pc:docMk/>
            <pc:sldMasterMk cId="2558951603" sldId="2147483648"/>
            <pc:sldLayoutMk cId="719297822" sldId="2147483652"/>
          </pc:sldLayoutMkLst>
          <pc:spChg chg="mod">
            <ac:chgData name="ZALONIS Andreas" userId="35a0bfdd-8da0-4c87-b036-39c26f2683be" providerId="ADAL" clId="{87E35399-8975-499A-866A-5EA7466F2193}" dt="2021-09-23T16:01:33.087" v="2445" actId="1076"/>
            <ac:spMkLst>
              <pc:docMk/>
              <pc:sldMasterMk cId="2558951603" sldId="2147483648"/>
              <pc:sldLayoutMk cId="719297822" sldId="2147483652"/>
              <ac:spMk id="2" creationId="{9919AE6A-627B-464B-9830-704E9F52578B}"/>
            </ac:spMkLst>
          </pc:spChg>
          <pc:spChg chg="mod">
            <ac:chgData name="ZALONIS Andreas" userId="35a0bfdd-8da0-4c87-b036-39c26f2683be" providerId="ADAL" clId="{87E35399-8975-499A-866A-5EA7466F2193}" dt="2021-09-23T15:38:25.211" v="706" actId="14100"/>
            <ac:spMkLst>
              <pc:docMk/>
              <pc:sldMasterMk cId="2558951603" sldId="2147483648"/>
              <pc:sldLayoutMk cId="719297822" sldId="2147483652"/>
              <ac:spMk id="3" creationId="{64781AB0-12E8-44C1-8334-EE9592A867AF}"/>
            </ac:spMkLst>
          </pc:spChg>
          <pc:spChg chg="mod">
            <ac:chgData name="ZALONIS Andreas" userId="35a0bfdd-8da0-4c87-b036-39c26f2683be" providerId="ADAL" clId="{87E35399-8975-499A-866A-5EA7466F2193}" dt="2021-09-23T15:38:29.713" v="707" actId="14100"/>
            <ac:spMkLst>
              <pc:docMk/>
              <pc:sldMasterMk cId="2558951603" sldId="2147483648"/>
              <pc:sldLayoutMk cId="719297822" sldId="2147483652"/>
              <ac:spMk id="4" creationId="{51F101D1-28CE-43F5-88B4-562CF300B643}"/>
            </ac:spMkLst>
          </pc:spChg>
          <pc:spChg chg="del">
            <ac:chgData name="ZALONIS Andreas" userId="35a0bfdd-8da0-4c87-b036-39c26f2683be" providerId="ADAL" clId="{87E35399-8975-499A-866A-5EA7466F2193}" dt="2021-09-23T15:18:23.088" v="305" actId="478"/>
            <ac:spMkLst>
              <pc:docMk/>
              <pc:sldMasterMk cId="2558951603" sldId="2147483648"/>
              <pc:sldLayoutMk cId="719297822" sldId="2147483652"/>
              <ac:spMk id="5" creationId="{180867DB-FA53-4595-BD09-417F5EA12207}"/>
            </ac:spMkLst>
          </pc:spChg>
          <pc:cxnChg chg="add del mod">
            <ac:chgData name="ZALONIS Andreas" userId="35a0bfdd-8da0-4c87-b036-39c26f2683be" providerId="ADAL" clId="{87E35399-8975-499A-866A-5EA7466F2193}" dt="2021-09-23T15:50:14.291" v="1909" actId="478"/>
            <ac:cxnSpMkLst>
              <pc:docMk/>
              <pc:sldMasterMk cId="2558951603" sldId="2147483648"/>
              <pc:sldLayoutMk cId="719297822" sldId="2147483652"/>
              <ac:cxnSpMk id="8" creationId="{92358CF7-49AB-4F20-975A-411009206040}"/>
            </ac:cxnSpMkLst>
          </pc:cxnChg>
          <pc:cxnChg chg="add del mod">
            <ac:chgData name="ZALONIS Andreas" userId="35a0bfdd-8da0-4c87-b036-39c26f2683be" providerId="ADAL" clId="{87E35399-8975-499A-866A-5EA7466F2193}" dt="2021-09-23T16:01:27.609" v="2444" actId="478"/>
            <ac:cxnSpMkLst>
              <pc:docMk/>
              <pc:sldMasterMk cId="2558951603" sldId="2147483648"/>
              <pc:sldLayoutMk cId="719297822" sldId="2147483652"/>
              <ac:cxnSpMk id="9" creationId="{9D4E1DEA-446F-4DF7-8DB1-2D6282CED141}"/>
            </ac:cxnSpMkLst>
          </pc:cxnChg>
          <pc:cxnChg chg="add mod">
            <ac:chgData name="ZALONIS Andreas" userId="35a0bfdd-8da0-4c87-b036-39c26f2683be" providerId="ADAL" clId="{87E35399-8975-499A-866A-5EA7466F2193}" dt="2021-09-23T16:01:24.870" v="2443"/>
            <ac:cxnSpMkLst>
              <pc:docMk/>
              <pc:sldMasterMk cId="2558951603" sldId="2147483648"/>
              <pc:sldLayoutMk cId="719297822" sldId="2147483652"/>
              <ac:cxnSpMk id="10" creationId="{A5FB550E-4973-4039-A1A4-5FD0D07AA7D1}"/>
            </ac:cxnSpMkLst>
          </pc:cxnChg>
          <pc:cxnChg chg="add mod">
            <ac:chgData name="ZALONIS Andreas" userId="35a0bfdd-8da0-4c87-b036-39c26f2683be" providerId="ADAL" clId="{87E35399-8975-499A-866A-5EA7466F2193}" dt="2021-09-23T16:02:52.205" v="2486"/>
            <ac:cxnSpMkLst>
              <pc:docMk/>
              <pc:sldMasterMk cId="2558951603" sldId="2147483648"/>
              <pc:sldLayoutMk cId="719297822" sldId="2147483652"/>
              <ac:cxnSpMk id="11" creationId="{95686565-543A-42F5-843B-F3BA9753D71F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2:55.689" v="2487"/>
          <pc:sldLayoutMkLst>
            <pc:docMk/>
            <pc:sldMasterMk cId="2558951603" sldId="2147483648"/>
            <pc:sldLayoutMk cId="1321485251" sldId="2147483653"/>
          </pc:sldLayoutMkLst>
          <pc:spChg chg="mod">
            <ac:chgData name="ZALONIS Andreas" userId="35a0bfdd-8da0-4c87-b036-39c26f2683be" providerId="ADAL" clId="{87E35399-8975-499A-866A-5EA7466F2193}" dt="2021-09-23T16:01:15.996" v="2442" actId="1076"/>
            <ac:spMkLst>
              <pc:docMk/>
              <pc:sldMasterMk cId="2558951603" sldId="2147483648"/>
              <pc:sldLayoutMk cId="1321485251" sldId="2147483653"/>
              <ac:spMk id="2" creationId="{E540FDF7-DFE1-418F-9AAD-53D85DE061C9}"/>
            </ac:spMkLst>
          </pc:spChg>
          <pc:spChg chg="mod">
            <ac:chgData name="ZALONIS Andreas" userId="35a0bfdd-8da0-4c87-b036-39c26f2683be" providerId="ADAL" clId="{87E35399-8975-499A-866A-5EA7466F2193}" dt="2021-09-23T15:39:10.939" v="710" actId="14100"/>
            <ac:spMkLst>
              <pc:docMk/>
              <pc:sldMasterMk cId="2558951603" sldId="2147483648"/>
              <pc:sldLayoutMk cId="1321485251" sldId="2147483653"/>
              <ac:spMk id="3" creationId="{86F4FF0E-A613-4A20-95AC-8FD54CB4CA75}"/>
            </ac:spMkLst>
          </pc:spChg>
          <pc:spChg chg="mod">
            <ac:chgData name="ZALONIS Andreas" userId="35a0bfdd-8da0-4c87-b036-39c26f2683be" providerId="ADAL" clId="{87E35399-8975-499A-866A-5EA7466F2193}" dt="2021-09-23T15:39:10.939" v="710" actId="14100"/>
            <ac:spMkLst>
              <pc:docMk/>
              <pc:sldMasterMk cId="2558951603" sldId="2147483648"/>
              <pc:sldLayoutMk cId="1321485251" sldId="2147483653"/>
              <ac:spMk id="4" creationId="{2CDCDED5-9A5C-4BCE-8BB3-144B26D050D2}"/>
            </ac:spMkLst>
          </pc:spChg>
          <pc:spChg chg="mod">
            <ac:chgData name="ZALONIS Andreas" userId="35a0bfdd-8da0-4c87-b036-39c26f2683be" providerId="ADAL" clId="{87E35399-8975-499A-866A-5EA7466F2193}" dt="2021-09-23T15:39:10.939" v="710" actId="14100"/>
            <ac:spMkLst>
              <pc:docMk/>
              <pc:sldMasterMk cId="2558951603" sldId="2147483648"/>
              <pc:sldLayoutMk cId="1321485251" sldId="2147483653"/>
              <ac:spMk id="5" creationId="{C2D0500D-D321-44E4-9F78-AA1E939229AA}"/>
            </ac:spMkLst>
          </pc:spChg>
          <pc:spChg chg="mod">
            <ac:chgData name="ZALONIS Andreas" userId="35a0bfdd-8da0-4c87-b036-39c26f2683be" providerId="ADAL" clId="{87E35399-8975-499A-866A-5EA7466F2193}" dt="2021-09-23T15:39:10.939" v="710" actId="14100"/>
            <ac:spMkLst>
              <pc:docMk/>
              <pc:sldMasterMk cId="2558951603" sldId="2147483648"/>
              <pc:sldLayoutMk cId="1321485251" sldId="2147483653"/>
              <ac:spMk id="6" creationId="{47D3136F-1399-4172-A62F-085FD64B7774}"/>
            </ac:spMkLst>
          </pc:spChg>
          <pc:spChg chg="del">
            <ac:chgData name="ZALONIS Andreas" userId="35a0bfdd-8da0-4c87-b036-39c26f2683be" providerId="ADAL" clId="{87E35399-8975-499A-866A-5EA7466F2193}" dt="2021-09-23T15:18:28.312" v="306" actId="478"/>
            <ac:spMkLst>
              <pc:docMk/>
              <pc:sldMasterMk cId="2558951603" sldId="2147483648"/>
              <pc:sldLayoutMk cId="1321485251" sldId="2147483653"/>
              <ac:spMk id="7" creationId="{74EAD913-B6B1-415E-BB21-2BC15E8E9A3F}"/>
            </ac:spMkLst>
          </pc:spChg>
          <pc:cxnChg chg="add del mod">
            <ac:chgData name="ZALONIS Andreas" userId="35a0bfdd-8da0-4c87-b036-39c26f2683be" providerId="ADAL" clId="{87E35399-8975-499A-866A-5EA7466F2193}" dt="2021-09-23T15:50:20.242" v="1911" actId="478"/>
            <ac:cxnSpMkLst>
              <pc:docMk/>
              <pc:sldMasterMk cId="2558951603" sldId="2147483648"/>
              <pc:sldLayoutMk cId="1321485251" sldId="2147483653"/>
              <ac:cxnSpMk id="10" creationId="{42DA98EF-C89D-4809-9DB6-C60397BFF141}"/>
            </ac:cxnSpMkLst>
          </pc:cxnChg>
          <pc:cxnChg chg="add del mod">
            <ac:chgData name="ZALONIS Andreas" userId="35a0bfdd-8da0-4c87-b036-39c26f2683be" providerId="ADAL" clId="{87E35399-8975-499A-866A-5EA7466F2193}" dt="2021-09-23T16:00:52.214" v="2439" actId="478"/>
            <ac:cxnSpMkLst>
              <pc:docMk/>
              <pc:sldMasterMk cId="2558951603" sldId="2147483648"/>
              <pc:sldLayoutMk cId="1321485251" sldId="2147483653"/>
              <ac:cxnSpMk id="11" creationId="{0FC500C5-CFD6-4D13-85EF-6DA0094A2F08}"/>
            </ac:cxnSpMkLst>
          </pc:cxnChg>
          <pc:cxnChg chg="add mod">
            <ac:chgData name="ZALONIS Andreas" userId="35a0bfdd-8da0-4c87-b036-39c26f2683be" providerId="ADAL" clId="{87E35399-8975-499A-866A-5EA7466F2193}" dt="2021-09-23T16:00:52.883" v="2440"/>
            <ac:cxnSpMkLst>
              <pc:docMk/>
              <pc:sldMasterMk cId="2558951603" sldId="2147483648"/>
              <pc:sldLayoutMk cId="1321485251" sldId="2147483653"/>
              <ac:cxnSpMk id="12" creationId="{A535D548-4766-4A7F-A904-C47F43054026}"/>
            </ac:cxnSpMkLst>
          </pc:cxnChg>
          <pc:cxnChg chg="add mod">
            <ac:chgData name="ZALONIS Andreas" userId="35a0bfdd-8da0-4c87-b036-39c26f2683be" providerId="ADAL" clId="{87E35399-8975-499A-866A-5EA7466F2193}" dt="2021-09-23T16:02:55.689" v="2487"/>
            <ac:cxnSpMkLst>
              <pc:docMk/>
              <pc:sldMasterMk cId="2558951603" sldId="2147483648"/>
              <pc:sldLayoutMk cId="1321485251" sldId="2147483653"/>
              <ac:cxnSpMk id="13" creationId="{8B10C95E-7D0F-46D3-A7C0-4C47D93AF5F1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2:59.630" v="2488"/>
          <pc:sldLayoutMkLst>
            <pc:docMk/>
            <pc:sldMasterMk cId="2558951603" sldId="2147483648"/>
            <pc:sldLayoutMk cId="2018216730" sldId="2147483654"/>
          </pc:sldLayoutMkLst>
          <pc:spChg chg="mod">
            <ac:chgData name="ZALONIS Andreas" userId="35a0bfdd-8da0-4c87-b036-39c26f2683be" providerId="ADAL" clId="{87E35399-8975-499A-866A-5EA7466F2193}" dt="2021-09-23T16:01:47.517" v="2448" actId="1076"/>
            <ac:spMkLst>
              <pc:docMk/>
              <pc:sldMasterMk cId="2558951603" sldId="2147483648"/>
              <pc:sldLayoutMk cId="2018216730" sldId="2147483654"/>
              <ac:spMk id="2" creationId="{282BD8CA-9107-400B-BF82-038FFF10F67C}"/>
            </ac:spMkLst>
          </pc:spChg>
          <pc:spChg chg="del">
            <ac:chgData name="ZALONIS Andreas" userId="35a0bfdd-8da0-4c87-b036-39c26f2683be" providerId="ADAL" clId="{87E35399-8975-499A-866A-5EA7466F2193}" dt="2021-09-23T15:18:36.612" v="307" actId="478"/>
            <ac:spMkLst>
              <pc:docMk/>
              <pc:sldMasterMk cId="2558951603" sldId="2147483648"/>
              <pc:sldLayoutMk cId="2018216730" sldId="2147483654"/>
              <ac:spMk id="3" creationId="{BA2C63EE-58BA-46B7-A6D6-81658F888C53}"/>
            </ac:spMkLst>
          </pc:spChg>
          <pc:cxnChg chg="add del mod">
            <ac:chgData name="ZALONIS Andreas" userId="35a0bfdd-8da0-4c87-b036-39c26f2683be" providerId="ADAL" clId="{87E35399-8975-499A-866A-5EA7466F2193}" dt="2021-09-23T15:50:32.385" v="1919" actId="478"/>
            <ac:cxnSpMkLst>
              <pc:docMk/>
              <pc:sldMasterMk cId="2558951603" sldId="2147483648"/>
              <pc:sldLayoutMk cId="2018216730" sldId="2147483654"/>
              <ac:cxnSpMk id="6" creationId="{A3D102C5-82F9-415D-AC32-5FBCDEFA8461}"/>
            </ac:cxnSpMkLst>
          </pc:cxnChg>
          <pc:cxnChg chg="add del mod">
            <ac:chgData name="ZALONIS Andreas" userId="35a0bfdd-8da0-4c87-b036-39c26f2683be" providerId="ADAL" clId="{87E35399-8975-499A-866A-5EA7466F2193}" dt="2021-09-23T16:01:38.938" v="2446" actId="478"/>
            <ac:cxnSpMkLst>
              <pc:docMk/>
              <pc:sldMasterMk cId="2558951603" sldId="2147483648"/>
              <pc:sldLayoutMk cId="2018216730" sldId="2147483654"/>
              <ac:cxnSpMk id="7" creationId="{681B87D7-5B39-4484-8A8C-8774E7964C37}"/>
            </ac:cxnSpMkLst>
          </pc:cxnChg>
          <pc:cxnChg chg="add mod">
            <ac:chgData name="ZALONIS Andreas" userId="35a0bfdd-8da0-4c87-b036-39c26f2683be" providerId="ADAL" clId="{87E35399-8975-499A-866A-5EA7466F2193}" dt="2021-09-23T16:01:39.555" v="2447"/>
            <ac:cxnSpMkLst>
              <pc:docMk/>
              <pc:sldMasterMk cId="2558951603" sldId="2147483648"/>
              <pc:sldLayoutMk cId="2018216730" sldId="2147483654"/>
              <ac:cxnSpMk id="8" creationId="{AC2C729F-EB90-4E74-B0F6-F9361D4B6440}"/>
            </ac:cxnSpMkLst>
          </pc:cxnChg>
          <pc:cxnChg chg="add mod">
            <ac:chgData name="ZALONIS Andreas" userId="35a0bfdd-8da0-4c87-b036-39c26f2683be" providerId="ADAL" clId="{87E35399-8975-499A-866A-5EA7466F2193}" dt="2021-09-23T16:02:59.630" v="2488"/>
            <ac:cxnSpMkLst>
              <pc:docMk/>
              <pc:sldMasterMk cId="2558951603" sldId="2147483648"/>
              <pc:sldLayoutMk cId="2018216730" sldId="2147483654"/>
              <ac:cxnSpMk id="9" creationId="{8B745E76-2BFD-435D-B972-32C714DBFCF3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3:02.807" v="2489"/>
          <pc:sldLayoutMkLst>
            <pc:docMk/>
            <pc:sldMasterMk cId="2558951603" sldId="2147483648"/>
            <pc:sldLayoutMk cId="532278256" sldId="2147483655"/>
          </pc:sldLayoutMkLst>
          <pc:spChg chg="del">
            <ac:chgData name="ZALONIS Andreas" userId="35a0bfdd-8da0-4c87-b036-39c26f2683be" providerId="ADAL" clId="{87E35399-8975-499A-866A-5EA7466F2193}" dt="2021-09-23T15:18:41.470" v="308" actId="478"/>
            <ac:spMkLst>
              <pc:docMk/>
              <pc:sldMasterMk cId="2558951603" sldId="2147483648"/>
              <pc:sldLayoutMk cId="532278256" sldId="2147483655"/>
              <ac:spMk id="2" creationId="{944F74F7-C05E-4140-8ED1-542CE4B6F9BF}"/>
            </ac:spMkLst>
          </pc:spChg>
          <pc:cxnChg chg="add mod">
            <ac:chgData name="ZALONIS Andreas" userId="35a0bfdd-8da0-4c87-b036-39c26f2683be" providerId="ADAL" clId="{87E35399-8975-499A-866A-5EA7466F2193}" dt="2021-09-23T16:03:02.807" v="2489"/>
            <ac:cxnSpMkLst>
              <pc:docMk/>
              <pc:sldMasterMk cId="2558951603" sldId="2147483648"/>
              <pc:sldLayoutMk cId="532278256" sldId="2147483655"/>
              <ac:cxnSpMk id="5" creationId="{B1406A45-C9A4-46C2-A0B4-BC07A016BFAA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3:06.586" v="2490"/>
          <pc:sldLayoutMkLst>
            <pc:docMk/>
            <pc:sldMasterMk cId="2558951603" sldId="2147483648"/>
            <pc:sldLayoutMk cId="3854508102" sldId="2147483656"/>
          </pc:sldLayoutMkLst>
          <pc:spChg chg="del">
            <ac:chgData name="ZALONIS Andreas" userId="35a0bfdd-8da0-4c87-b036-39c26f2683be" providerId="ADAL" clId="{87E35399-8975-499A-866A-5EA7466F2193}" dt="2021-09-23T15:18:46.297" v="309" actId="478"/>
            <ac:spMkLst>
              <pc:docMk/>
              <pc:sldMasterMk cId="2558951603" sldId="2147483648"/>
              <pc:sldLayoutMk cId="3854508102" sldId="2147483656"/>
              <ac:spMk id="5" creationId="{03606DD4-E7C7-4248-81AB-F4B3ED48FF80}"/>
            </ac:spMkLst>
          </pc:spChg>
          <pc:cxnChg chg="add mod">
            <ac:chgData name="ZALONIS Andreas" userId="35a0bfdd-8da0-4c87-b036-39c26f2683be" providerId="ADAL" clId="{87E35399-8975-499A-866A-5EA7466F2193}" dt="2021-09-23T16:03:06.586" v="2490"/>
            <ac:cxnSpMkLst>
              <pc:docMk/>
              <pc:sldMasterMk cId="2558951603" sldId="2147483648"/>
              <pc:sldLayoutMk cId="3854508102" sldId="2147483656"/>
              <ac:cxnSpMk id="8" creationId="{BF907310-7045-4F10-B1AD-C1B08B176F96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3:10.039" v="2491"/>
          <pc:sldLayoutMkLst>
            <pc:docMk/>
            <pc:sldMasterMk cId="2558951603" sldId="2147483648"/>
            <pc:sldLayoutMk cId="2018621967" sldId="2147483657"/>
          </pc:sldLayoutMkLst>
          <pc:spChg chg="del">
            <ac:chgData name="ZALONIS Andreas" userId="35a0bfdd-8da0-4c87-b036-39c26f2683be" providerId="ADAL" clId="{87E35399-8975-499A-866A-5EA7466F2193}" dt="2021-09-23T15:18:49.457" v="310" actId="478"/>
            <ac:spMkLst>
              <pc:docMk/>
              <pc:sldMasterMk cId="2558951603" sldId="2147483648"/>
              <pc:sldLayoutMk cId="2018621967" sldId="2147483657"/>
              <ac:spMk id="5" creationId="{8049F9BB-4B8F-4475-82B7-900988EC58A7}"/>
            </ac:spMkLst>
          </pc:spChg>
          <pc:cxnChg chg="add mod">
            <ac:chgData name="ZALONIS Andreas" userId="35a0bfdd-8da0-4c87-b036-39c26f2683be" providerId="ADAL" clId="{87E35399-8975-499A-866A-5EA7466F2193}" dt="2021-09-23T16:03:10.039" v="2491"/>
            <ac:cxnSpMkLst>
              <pc:docMk/>
              <pc:sldMasterMk cId="2558951603" sldId="2147483648"/>
              <pc:sldLayoutMk cId="2018621967" sldId="2147483657"/>
              <ac:cxnSpMk id="8" creationId="{A8EF6A62-DC6B-4D03-A3D1-27CC9E0E5AFD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3:14.072" v="2492"/>
          <pc:sldLayoutMkLst>
            <pc:docMk/>
            <pc:sldMasterMk cId="2558951603" sldId="2147483648"/>
            <pc:sldLayoutMk cId="2551007601" sldId="2147483658"/>
          </pc:sldLayoutMkLst>
          <pc:spChg chg="del">
            <ac:chgData name="ZALONIS Andreas" userId="35a0bfdd-8da0-4c87-b036-39c26f2683be" providerId="ADAL" clId="{87E35399-8975-499A-866A-5EA7466F2193}" dt="2021-09-23T15:18:52.195" v="311" actId="478"/>
            <ac:spMkLst>
              <pc:docMk/>
              <pc:sldMasterMk cId="2558951603" sldId="2147483648"/>
              <pc:sldLayoutMk cId="2551007601" sldId="2147483658"/>
              <ac:spMk id="4" creationId="{8DEC34B7-D037-4F51-8828-7FC10545F4C2}"/>
            </ac:spMkLst>
          </pc:spChg>
          <pc:cxnChg chg="add mod">
            <ac:chgData name="ZALONIS Andreas" userId="35a0bfdd-8da0-4c87-b036-39c26f2683be" providerId="ADAL" clId="{87E35399-8975-499A-866A-5EA7466F2193}" dt="2021-09-23T16:03:14.072" v="2492"/>
            <ac:cxnSpMkLst>
              <pc:docMk/>
              <pc:sldMasterMk cId="2558951603" sldId="2147483648"/>
              <pc:sldLayoutMk cId="2551007601" sldId="2147483658"/>
              <ac:cxnSpMk id="7" creationId="{4EB1FC7E-2EF8-46E7-8643-9BC66D84A732}"/>
            </ac:cxnSpMkLst>
          </pc:cxnChg>
        </pc:sldLayoutChg>
        <pc:sldLayoutChg chg="addSp delSp modSp mod">
          <pc:chgData name="ZALONIS Andreas" userId="35a0bfdd-8da0-4c87-b036-39c26f2683be" providerId="ADAL" clId="{87E35399-8975-499A-866A-5EA7466F2193}" dt="2021-09-23T16:03:17.342" v="2493"/>
          <pc:sldLayoutMkLst>
            <pc:docMk/>
            <pc:sldMasterMk cId="2558951603" sldId="2147483648"/>
            <pc:sldLayoutMk cId="2708968334" sldId="2147483659"/>
          </pc:sldLayoutMkLst>
          <pc:spChg chg="del">
            <ac:chgData name="ZALONIS Andreas" userId="35a0bfdd-8da0-4c87-b036-39c26f2683be" providerId="ADAL" clId="{87E35399-8975-499A-866A-5EA7466F2193}" dt="2021-09-23T15:18:55.011" v="312" actId="478"/>
            <ac:spMkLst>
              <pc:docMk/>
              <pc:sldMasterMk cId="2558951603" sldId="2147483648"/>
              <pc:sldLayoutMk cId="2708968334" sldId="2147483659"/>
              <ac:spMk id="4" creationId="{EC237E90-9C11-4E4A-8DD9-47F8FA3A309C}"/>
            </ac:spMkLst>
          </pc:spChg>
          <pc:cxnChg chg="add mod">
            <ac:chgData name="ZALONIS Andreas" userId="35a0bfdd-8da0-4c87-b036-39c26f2683be" providerId="ADAL" clId="{87E35399-8975-499A-866A-5EA7466F2193}" dt="2021-09-23T16:03:17.342" v="2493"/>
            <ac:cxnSpMkLst>
              <pc:docMk/>
              <pc:sldMasterMk cId="2558951603" sldId="2147483648"/>
              <pc:sldLayoutMk cId="2708968334" sldId="2147483659"/>
              <ac:cxnSpMk id="7" creationId="{057AA732-66E9-4070-9012-4CB5A81F6F56}"/>
            </ac:cxnSpMkLst>
          </pc:cxnChg>
        </pc:sldLayoutChg>
      </pc:sldMasterChg>
    </pc:docChg>
  </pc:docChgLst>
  <pc:docChgLst>
    <pc:chgData name="simon.sarkissian" userId="S::simon.sarkissian_8bellsresearch.com#ext#@intrasoftintl365.onmicrosoft.com::3208670d-044c-4c45-826d-7f8566cadb72" providerId="AD" clId="Web-{2951CEF0-095A-9E0F-5F32-D0B6ADDA9884}"/>
    <pc:docChg chg="modSld">
      <pc:chgData name="simon.sarkissian" userId="S::simon.sarkissian_8bellsresearch.com#ext#@intrasoftintl365.onmicrosoft.com::3208670d-044c-4c45-826d-7f8566cadb72" providerId="AD" clId="Web-{2951CEF0-095A-9E0F-5F32-D0B6ADDA9884}" dt="2022-10-13T07:46:08.940" v="9" actId="20577"/>
      <pc:docMkLst>
        <pc:docMk/>
      </pc:docMkLst>
      <pc:sldChg chg="modSp">
        <pc:chgData name="simon.sarkissian" userId="S::simon.sarkissian_8bellsresearch.com#ext#@intrasoftintl365.onmicrosoft.com::3208670d-044c-4c45-826d-7f8566cadb72" providerId="AD" clId="Web-{2951CEF0-095A-9E0F-5F32-D0B6ADDA9884}" dt="2022-10-13T07:46:08.940" v="9" actId="20577"/>
        <pc:sldMkLst>
          <pc:docMk/>
          <pc:sldMk cId="1303530264" sldId="256"/>
        </pc:sldMkLst>
        <pc:spChg chg="mod">
          <ac:chgData name="simon.sarkissian" userId="S::simon.sarkissian_8bellsresearch.com#ext#@intrasoftintl365.onmicrosoft.com::3208670d-044c-4c45-826d-7f8566cadb72" providerId="AD" clId="Web-{2951CEF0-095A-9E0F-5F32-D0B6ADDA9884}" dt="2022-10-13T07:46:08.940" v="9" actId="20577"/>
          <ac:spMkLst>
            <pc:docMk/>
            <pc:sldMk cId="1303530264" sldId="256"/>
            <ac:spMk id="2" creationId="{75D77856-C3E5-4D5E-8010-E191DEF75EDE}"/>
          </ac:spMkLst>
        </pc:spChg>
      </pc:sldChg>
    </pc:docChg>
  </pc:docChgLst>
  <pc:docChgLst>
    <pc:chgData name="Pablo Gallegos" userId="S::pablo.gallegos_idener.es#ext#@intrasoftintl365.onmicrosoft.com::21777937-c99e-4460-b9f2-51e0f770f9ee" providerId="AD" clId="Web-{29FB244B-456E-E369-1647-5ECFD25840F0}"/>
    <pc:docChg chg="modSld">
      <pc:chgData name="Pablo Gallegos" userId="S::pablo.gallegos_idener.es#ext#@intrasoftintl365.onmicrosoft.com::21777937-c99e-4460-b9f2-51e0f770f9ee" providerId="AD" clId="Web-{29FB244B-456E-E369-1647-5ECFD25840F0}" dt="2022-09-21T09:54:47.021" v="37" actId="20577"/>
      <pc:docMkLst>
        <pc:docMk/>
      </pc:docMkLst>
      <pc:sldChg chg="addSp delSp modSp">
        <pc:chgData name="Pablo Gallegos" userId="S::pablo.gallegos_idener.es#ext#@intrasoftintl365.onmicrosoft.com::21777937-c99e-4460-b9f2-51e0f770f9ee" providerId="AD" clId="Web-{29FB244B-456E-E369-1647-5ECFD25840F0}" dt="2022-09-21T09:54:47.021" v="37" actId="20577"/>
        <pc:sldMkLst>
          <pc:docMk/>
          <pc:sldMk cId="1303530264" sldId="256"/>
        </pc:sldMkLst>
        <pc:spChg chg="mod">
          <ac:chgData name="Pablo Gallegos" userId="S::pablo.gallegos_idener.es#ext#@intrasoftintl365.onmicrosoft.com::21777937-c99e-4460-b9f2-51e0f770f9ee" providerId="AD" clId="Web-{29FB244B-456E-E369-1647-5ECFD25840F0}" dt="2022-09-21T09:54:47.021" v="37" actId="20577"/>
          <ac:spMkLst>
            <pc:docMk/>
            <pc:sldMk cId="1303530264" sldId="256"/>
            <ac:spMk id="2" creationId="{75D77856-C3E5-4D5E-8010-E191DEF75EDE}"/>
          </ac:spMkLst>
        </pc:spChg>
        <pc:spChg chg="add del">
          <ac:chgData name="Pablo Gallegos" userId="S::pablo.gallegos_idener.es#ext#@intrasoftintl365.onmicrosoft.com::21777937-c99e-4460-b9f2-51e0f770f9ee" providerId="AD" clId="Web-{29FB244B-456E-E369-1647-5ECFD25840F0}" dt="2022-09-21T09:54:44.271" v="21"/>
          <ac:spMkLst>
            <pc:docMk/>
            <pc:sldMk cId="1303530264" sldId="256"/>
            <ac:spMk id="3" creationId="{84A72848-5378-451C-8646-F18C7B19E0EF}"/>
          </ac:spMkLst>
        </pc:spChg>
        <pc:spChg chg="add del mod">
          <ac:chgData name="Pablo Gallegos" userId="S::pablo.gallegos_idener.es#ext#@intrasoftintl365.onmicrosoft.com::21777937-c99e-4460-b9f2-51e0f770f9ee" providerId="AD" clId="Web-{29FB244B-456E-E369-1647-5ECFD25840F0}" dt="2022-09-21T09:54:44.271" v="21"/>
          <ac:spMkLst>
            <pc:docMk/>
            <pc:sldMk cId="1303530264" sldId="256"/>
            <ac:spMk id="7" creationId="{C5576690-5041-D51D-F75D-507EBA1C6524}"/>
          </ac:spMkLst>
        </pc:spChg>
      </pc:sldChg>
      <pc:sldChg chg="modSp">
        <pc:chgData name="Pablo Gallegos" userId="S::pablo.gallegos_idener.es#ext#@intrasoftintl365.onmicrosoft.com::21777937-c99e-4460-b9f2-51e0f770f9ee" providerId="AD" clId="Web-{29FB244B-456E-E369-1647-5ECFD25840F0}" dt="2022-09-21T09:54:41.505" v="20" actId="20577"/>
        <pc:sldMkLst>
          <pc:docMk/>
          <pc:sldMk cId="1651293942" sldId="257"/>
        </pc:sldMkLst>
        <pc:spChg chg="mod">
          <ac:chgData name="Pablo Gallegos" userId="S::pablo.gallegos_idener.es#ext#@intrasoftintl365.onmicrosoft.com::21777937-c99e-4460-b9f2-51e0f770f9ee" providerId="AD" clId="Web-{29FB244B-456E-E369-1647-5ECFD25840F0}" dt="2022-09-21T09:54:41.505" v="20" actId="20577"/>
          <ac:spMkLst>
            <pc:docMk/>
            <pc:sldMk cId="1651293942" sldId="257"/>
            <ac:spMk id="9" creationId="{989F4F77-DB8D-46EA-B490-13296BE0DBDF}"/>
          </ac:spMkLst>
        </pc:spChg>
      </pc:sldChg>
    </pc:docChg>
  </pc:docChgLst>
  <pc:docChgLst>
    <pc:chgData name="ZALONIS Andreas" userId="S::azalonis@netcompany-intrasoft.com::35a0bfdd-8da0-4c87-b036-39c26f2683be" providerId="AD" clId="Web-{3ADF6E89-6EEA-3DC1-B6FC-ADE5E06988C9}"/>
    <pc:docChg chg="modSld">
      <pc:chgData name="ZALONIS Andreas" userId="S::azalonis@netcompany-intrasoft.com::35a0bfdd-8da0-4c87-b036-39c26f2683be" providerId="AD" clId="Web-{3ADF6E89-6EEA-3DC1-B6FC-ADE5E06988C9}" dt="2022-03-28T10:30:50.660" v="19" actId="20577"/>
      <pc:docMkLst>
        <pc:docMk/>
      </pc:docMkLst>
      <pc:sldChg chg="modSp">
        <pc:chgData name="ZALONIS Andreas" userId="S::azalonis@netcompany-intrasoft.com::35a0bfdd-8da0-4c87-b036-39c26f2683be" providerId="AD" clId="Web-{3ADF6E89-6EEA-3DC1-B6FC-ADE5E06988C9}" dt="2022-03-28T10:28:50.684" v="9" actId="20577"/>
        <pc:sldMkLst>
          <pc:docMk/>
          <pc:sldMk cId="1303530264" sldId="256"/>
        </pc:sldMkLst>
        <pc:spChg chg="mod">
          <ac:chgData name="ZALONIS Andreas" userId="S::azalonis@netcompany-intrasoft.com::35a0bfdd-8da0-4c87-b036-39c26f2683be" providerId="AD" clId="Web-{3ADF6E89-6EEA-3DC1-B6FC-ADE5E06988C9}" dt="2022-03-28T10:28:50.684" v="9" actId="20577"/>
          <ac:spMkLst>
            <pc:docMk/>
            <pc:sldMk cId="1303530264" sldId="256"/>
            <ac:spMk id="4" creationId="{B740BB87-60DA-463A-9D0C-936D79819EA9}"/>
          </ac:spMkLst>
        </pc:spChg>
      </pc:sldChg>
      <pc:sldChg chg="modSp">
        <pc:chgData name="ZALONIS Andreas" userId="S::azalonis@netcompany-intrasoft.com::35a0bfdd-8da0-4c87-b036-39c26f2683be" providerId="AD" clId="Web-{3ADF6E89-6EEA-3DC1-B6FC-ADE5E06988C9}" dt="2022-03-28T10:30:50.660" v="19" actId="20577"/>
        <pc:sldMkLst>
          <pc:docMk/>
          <pc:sldMk cId="1651293942" sldId="257"/>
        </pc:sldMkLst>
        <pc:spChg chg="mod">
          <ac:chgData name="ZALONIS Andreas" userId="S::azalonis@netcompany-intrasoft.com::35a0bfdd-8da0-4c87-b036-39c26f2683be" providerId="AD" clId="Web-{3ADF6E89-6EEA-3DC1-B6FC-ADE5E06988C9}" dt="2022-03-28T10:30:42.097" v="17" actId="20577"/>
          <ac:spMkLst>
            <pc:docMk/>
            <pc:sldMk cId="1651293942" sldId="257"/>
            <ac:spMk id="7" creationId="{94064E31-7FD8-4E86-8016-99F78D6E4DE8}"/>
          </ac:spMkLst>
        </pc:spChg>
        <pc:spChg chg="mod">
          <ac:chgData name="ZALONIS Andreas" userId="S::azalonis@netcompany-intrasoft.com::35a0bfdd-8da0-4c87-b036-39c26f2683be" providerId="AD" clId="Web-{3ADF6E89-6EEA-3DC1-B6FC-ADE5E06988C9}" dt="2022-03-28T10:30:50.660" v="19" actId="20577"/>
          <ac:spMkLst>
            <pc:docMk/>
            <pc:sldMk cId="1651293942" sldId="257"/>
            <ac:spMk id="10" creationId="{AD5B56D6-05C1-4D96-A409-869C832A7104}"/>
          </ac:spMkLst>
        </pc:spChg>
      </pc:sldChg>
    </pc:docChg>
  </pc:docChgLst>
  <pc:docChgLst>
    <pc:chgData name="simon.sarkissian" userId="S::simon.sarkissian_8bellsresearch.com#ext#@intrasoftintl365.onmicrosoft.com::3208670d-044c-4c45-826d-7f8566cadb72" providerId="AD" clId="Web-{9B642E37-7B02-60FE-A594-F51120A6F9CF}"/>
    <pc:docChg chg="modSld">
      <pc:chgData name="simon.sarkissian" userId="S::simon.sarkissian_8bellsresearch.com#ext#@intrasoftintl365.onmicrosoft.com::3208670d-044c-4c45-826d-7f8566cadb72" providerId="AD" clId="Web-{9B642E37-7B02-60FE-A594-F51120A6F9CF}" dt="2022-10-13T07:45:48.589" v="82" actId="20577"/>
      <pc:docMkLst>
        <pc:docMk/>
      </pc:docMkLst>
      <pc:sldChg chg="modSp">
        <pc:chgData name="simon.sarkissian" userId="S::simon.sarkissian_8bellsresearch.com#ext#@intrasoftintl365.onmicrosoft.com::3208670d-044c-4c45-826d-7f8566cadb72" providerId="AD" clId="Web-{9B642E37-7B02-60FE-A594-F51120A6F9CF}" dt="2022-10-13T07:45:48.589" v="82" actId="20577"/>
        <pc:sldMkLst>
          <pc:docMk/>
          <pc:sldMk cId="1303530264" sldId="256"/>
        </pc:sldMkLst>
        <pc:spChg chg="mod">
          <ac:chgData name="simon.sarkissian" userId="S::simon.sarkissian_8bellsresearch.com#ext#@intrasoftintl365.onmicrosoft.com::3208670d-044c-4c45-826d-7f8566cadb72" providerId="AD" clId="Web-{9B642E37-7B02-60FE-A594-F51120A6F9CF}" dt="2022-10-13T07:45:18.415" v="69" actId="20577"/>
          <ac:spMkLst>
            <pc:docMk/>
            <pc:sldMk cId="1303530264" sldId="256"/>
            <ac:spMk id="2" creationId="{75D77856-C3E5-4D5E-8010-E191DEF75EDE}"/>
          </ac:spMkLst>
        </pc:spChg>
        <pc:spChg chg="mod">
          <ac:chgData name="simon.sarkissian" userId="S::simon.sarkissian_8bellsresearch.com#ext#@intrasoftintl365.onmicrosoft.com::3208670d-044c-4c45-826d-7f8566cadb72" providerId="AD" clId="Web-{9B642E37-7B02-60FE-A594-F51120A6F9CF}" dt="2022-10-13T07:45:48.589" v="82" actId="20577"/>
          <ac:spMkLst>
            <pc:docMk/>
            <pc:sldMk cId="1303530264" sldId="256"/>
            <ac:spMk id="3" creationId="{84A72848-5378-451C-8646-F18C7B19E0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BB211A-7E98-4C2A-9F0D-4A6DE892E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9B9D1-69B8-4FE9-923B-64D35616B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C5B67-65BD-4CD6-A43E-C135DAE38DF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61B16-9681-4C40-93DC-F9E78125A3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63CBD-115B-450F-B5EA-B48F1FC1B5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435E-6533-4D07-8BB0-00299592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9140-3E05-4932-961F-DD77E55E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1C4C3-14CD-4B3B-B988-0FB0E9B9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F0F7-5F60-47D1-B3A2-BED85BAFF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989BB-89FB-468C-ACA4-3EF67C777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17A5-5A4A-4CFB-BFF6-5B3C8B7B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FD6C-6D91-4FB7-A0EC-5D68C49C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958CBB-5EE4-44E7-BDE9-1F0AF4944E0B}"/>
              </a:ext>
            </a:extLst>
          </p:cNvPr>
          <p:cNvCxnSpPr>
            <a:cxnSpLocks/>
          </p:cNvCxnSpPr>
          <p:nvPr userDrawn="1"/>
        </p:nvCxnSpPr>
        <p:spPr>
          <a:xfrm>
            <a:off x="3670547" y="3446733"/>
            <a:ext cx="5291846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20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20F669-C455-45B8-A372-30B7526038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61366"/>
            <a:ext cx="12191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3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48CE-B5C6-480E-AEED-9998B7E1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10515600" cy="7543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05F47-6320-432C-A81E-A53C13DB5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0" y="1147863"/>
            <a:ext cx="10515600" cy="5029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B1B5D-C76A-4220-96F6-13CF5A00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464C-0FAA-4358-91FB-AE4EB328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0EAF50-BF1A-4CCE-B348-048EC19AB2C4}"/>
              </a:ext>
            </a:extLst>
          </p:cNvPr>
          <p:cNvCxnSpPr>
            <a:cxnSpLocks/>
          </p:cNvCxnSpPr>
          <p:nvPr userDrawn="1"/>
        </p:nvCxnSpPr>
        <p:spPr>
          <a:xfrm>
            <a:off x="690641" y="836573"/>
            <a:ext cx="5291846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468D85"/>
                </a:gs>
                <a:gs pos="38000">
                  <a:srgbClr val="468D85"/>
                </a:gs>
                <a:gs pos="62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057BEF-55D3-4AA4-8F9C-E3344A9846E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61366"/>
            <a:ext cx="12191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3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0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D7CD-CAAB-463C-96C3-16654F4C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3DF41-3577-4070-811D-96F7301E9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FD08-05D2-41A7-85B3-9B1CF371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EAFAC-CBEF-4062-A150-BEE7F772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1DBB5-8D95-4230-B032-64D4B444FE3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61366"/>
            <a:ext cx="12191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2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AE6A-627B-464B-9830-704E9F52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185202"/>
            <a:ext cx="10515600" cy="752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81AB0-12E8-44C1-8334-EE9592A86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3876"/>
            <a:ext cx="5181600" cy="4773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101D1-28CE-43F5-88B4-562CF300B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3876"/>
            <a:ext cx="5181600" cy="4773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4FA0E-9999-4683-BABC-2F92CA17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77D81-259C-40B0-BF8A-3CD2A02C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B550E-4973-4039-A1A4-5FD0D07AA7D1}"/>
              </a:ext>
            </a:extLst>
          </p:cNvPr>
          <p:cNvCxnSpPr>
            <a:cxnSpLocks/>
          </p:cNvCxnSpPr>
          <p:nvPr userDrawn="1"/>
        </p:nvCxnSpPr>
        <p:spPr>
          <a:xfrm>
            <a:off x="690641" y="836573"/>
            <a:ext cx="5291846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468D85"/>
                </a:gs>
                <a:gs pos="38000">
                  <a:srgbClr val="468D85"/>
                </a:gs>
                <a:gs pos="62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686565-543A-42F5-843B-F3BA9753D71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61366"/>
            <a:ext cx="12191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3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D8CA-9107-400B-BF82-038FFF10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136525"/>
            <a:ext cx="10515600" cy="752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5E69D-F5A4-4D4E-8DFD-ECCB5F59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099BD-5498-4EEE-B3E0-F499B518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2C729F-EB90-4E74-B0F6-F9361D4B6440}"/>
              </a:ext>
            </a:extLst>
          </p:cNvPr>
          <p:cNvCxnSpPr>
            <a:cxnSpLocks/>
          </p:cNvCxnSpPr>
          <p:nvPr userDrawn="1"/>
        </p:nvCxnSpPr>
        <p:spPr>
          <a:xfrm>
            <a:off x="690641" y="836573"/>
            <a:ext cx="5291846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468D85"/>
                </a:gs>
                <a:gs pos="38000">
                  <a:srgbClr val="468D85"/>
                </a:gs>
                <a:gs pos="62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745E76-2BFD-435D-B972-32C714DBFCF3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61366"/>
            <a:ext cx="12191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3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DC3D0-CFE3-470C-9355-A9FA27C1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8035-68A5-41A2-ADD7-A6233508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406A45-C9A4-46C2-A0B4-BC07A016BF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61366"/>
            <a:ext cx="12191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3000">
                  <a:srgbClr val="468D85"/>
                </a:gs>
                <a:gs pos="81000">
                  <a:srgbClr val="468D85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2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C5DD8-9C0A-4C4E-AE2A-E9B3BF4F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20"/>
            <a:ext cx="10515600" cy="75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3D81F-5464-4DE0-87EB-53635020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3875"/>
            <a:ext cx="10515600" cy="477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60B61-04DA-4CAE-BD1D-ABB2DA02A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www.astiautomation.com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782B-9690-485A-BFB9-D4363C6CD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95F6-C371-440D-B793-540E1B7A7FB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8 Grupo">
            <a:extLst>
              <a:ext uri="{FF2B5EF4-FFF2-40B4-BE49-F238E27FC236}">
                <a16:creationId xmlns:a16="http://schemas.microsoft.com/office/drawing/2014/main" id="{309CD066-B178-4F0A-BA1E-1BC7C5BD536A}"/>
              </a:ext>
            </a:extLst>
          </p:cNvPr>
          <p:cNvGrpSpPr/>
          <p:nvPr userDrawn="1"/>
        </p:nvGrpSpPr>
        <p:grpSpPr>
          <a:xfrm>
            <a:off x="181635" y="6174738"/>
            <a:ext cx="3615239" cy="656563"/>
            <a:chOff x="2617159" y="4564123"/>
            <a:chExt cx="3555623" cy="32251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FB90B0A-CCCC-419C-B887-6A0AB589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17159" y="4564123"/>
              <a:ext cx="645738" cy="32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4553AB14-72A0-4CCD-BE7A-B010E6CAEE46}"/>
                </a:ext>
              </a:extLst>
            </p:cNvPr>
            <p:cNvSpPr txBox="1"/>
            <p:nvPr/>
          </p:nvSpPr>
          <p:spPr>
            <a:xfrm>
              <a:off x="3262897" y="4599386"/>
              <a:ext cx="2909885" cy="28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b="0" i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Proiectul “Instruirea și certificarea utilizatorilor în domeniul ingineriei fabricației pentru Industria 4.0 a fost finanțat printr-un grant al Băncii Mondiale (GEAR 4.0), contract nr. MD-TECHUNI-354549-CS-CQS</a:t>
              </a:r>
              <a:endParaRPr lang="el-GR" sz="800" b="0" i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ED1551B-55CF-FD14-0D56-A91DD3368F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203" y="151067"/>
            <a:ext cx="1365707" cy="612439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0EF3B95A-F9AD-21DF-2806-266CE0794A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910" y="150820"/>
            <a:ext cx="1203489" cy="6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pavel@astiautomation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opcfoundation.org/about/opc-technologies/opc-u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qtt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rofinet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lc247.com/what-is-modbus-protoc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YBrU_eZM11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geeksforgeeks.org/types-of-network-topolog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us.profinet.com/topology-options-fieldbus-industrial-etherne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builtin.com/blockchain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m.com/ro/ro/product/OVP800" TargetMode="External"/><Relationship Id="rId2" Type="http://schemas.openxmlformats.org/officeDocument/2006/relationships/hyperlink" Target="https://ifm3d.com/latest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hyperlink" Target="https://www.ifm.com/ro/ro/product/O3R222" TargetMode="External"/><Relationship Id="rId4" Type="http://schemas.openxmlformats.org/officeDocument/2006/relationships/hyperlink" Target="https://www.ifm.com/ro/ro/product/O3R225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m.com/ro/ro/product/OVP800#documents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mens.com/global/en/products/automation/industrial-communication.html" TargetMode="External"/><Relationship Id="rId7" Type="http://schemas.openxmlformats.org/officeDocument/2006/relationships/image" Target="../media/image103.jpeg"/><Relationship Id="rId2" Type="http://schemas.openxmlformats.org/officeDocument/2006/relationships/hyperlink" Target="https://www.phoenixcontact.com/en-pc/products/industrial-commun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hyperlink" Target="https://link.springer.com/chapter/10.1007/978-3-540-78831-7_56" TargetMode="External"/><Relationship Id="rId4" Type="http://schemas.openxmlformats.org/officeDocument/2006/relationships/hyperlink" Target="https://www.techtarget.com/iotagenda/definition/Industrial-Internet-of-Things-IIo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D1FAA5-5CC9-3879-62B7-EC755EB8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/>
              <a:t>Suport curricular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B80120-7BDB-5E5C-833C-33A79467D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Instruirea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certificarea</a:t>
            </a:r>
            <a:r>
              <a:rPr lang="en-GB" dirty="0"/>
              <a:t> </a:t>
            </a:r>
            <a:r>
              <a:rPr lang="en-GB" dirty="0" err="1"/>
              <a:t>utilizatorilor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domeniul</a:t>
            </a:r>
            <a:r>
              <a:rPr lang="en-GB" dirty="0"/>
              <a:t> </a:t>
            </a:r>
            <a:r>
              <a:rPr lang="en-GB" dirty="0" err="1"/>
              <a:t>ingineriei</a:t>
            </a:r>
            <a:r>
              <a:rPr lang="en-GB" dirty="0"/>
              <a:t> </a:t>
            </a:r>
            <a:r>
              <a:rPr lang="en-GB" dirty="0" err="1"/>
              <a:t>fabricației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Industria 4.0 – </a:t>
            </a:r>
            <a:r>
              <a:rPr lang="en-GB" dirty="0" err="1"/>
              <a:t>Ianuarie</a:t>
            </a:r>
            <a:r>
              <a:rPr lang="en-GB" dirty="0"/>
              <a:t> 2025</a:t>
            </a:r>
            <a:endParaRPr lang="en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A16AC-6C3A-5418-D3C0-34EA168A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0EF69-DD8E-54FD-A3B3-14211E78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3D62-37F3-7071-D72A-0919CF10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Definiții și concepte de bază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2042-2B8F-DD03-C7C0-39FC6D7C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0" y="1147863"/>
            <a:ext cx="6174385" cy="5029099"/>
          </a:xfrm>
        </p:spPr>
        <p:txBody>
          <a:bodyPr/>
          <a:lstStyle/>
          <a:p>
            <a:pPr algn="just"/>
            <a:r>
              <a:rPr lang="ro-RO" dirty="0"/>
              <a:t>Ce sunt comunicațiile industriale?</a:t>
            </a:r>
          </a:p>
          <a:p>
            <a:pPr algn="just"/>
            <a:r>
              <a:rPr lang="ro-RO" dirty="0"/>
              <a:t>Rețele industriale: componente și roluri.</a:t>
            </a:r>
          </a:p>
          <a:p>
            <a:pPr algn="just"/>
            <a:r>
              <a:rPr lang="ro-RO" dirty="0"/>
              <a:t>Tipuri de rețele: cablate și wireless.</a:t>
            </a:r>
          </a:p>
          <a:p>
            <a:pPr algn="just"/>
            <a:r>
              <a:rPr lang="ro-RO" dirty="0"/>
              <a:t>Caracteristici specifice: determinism și fiabilitate.</a:t>
            </a:r>
          </a:p>
          <a:p>
            <a:pPr algn="just"/>
            <a:r>
              <a:rPr lang="ro-RO" dirty="0"/>
              <a:t>Exemple de rețele utilizate în industrie.</a:t>
            </a:r>
          </a:p>
          <a:p>
            <a:pPr algn="just"/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24B3D-588B-3851-D4DF-0ABED888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961EC-5CC7-44DF-C4E8-BE73DAD5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10</a:t>
            </a:fld>
            <a:endParaRPr lang="en-US"/>
          </a:p>
        </p:txBody>
      </p:sp>
      <p:pic>
        <p:nvPicPr>
          <p:cNvPr id="15362" name="Picture 2" descr="Industrial Network - an overview | ScienceDirect Topics">
            <a:extLst>
              <a:ext uri="{FF2B5EF4-FFF2-40B4-BE49-F238E27FC236}">
                <a16:creationId xmlns:a16="http://schemas.microsoft.com/office/drawing/2014/main" id="{4586995E-07AA-125F-8226-5D9F51658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579" y="1484257"/>
            <a:ext cx="50577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6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24D1-BD59-88C2-D0B1-53591DEA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Modelul</a:t>
            </a:r>
            <a:r>
              <a:rPr lang="en-US" dirty="0"/>
              <a:t> OSI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9CB7-264E-9202-FED9-659739D0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/>
              <a:t>Acronim pentru Open Systems Interconnection</a:t>
            </a:r>
          </a:p>
          <a:p>
            <a:r>
              <a:rPr lang="ro-RO" dirty="0"/>
              <a:t>Model ierarhic de protocoale de comunicație</a:t>
            </a:r>
          </a:p>
          <a:p>
            <a:r>
              <a:rPr lang="ro-RO" dirty="0"/>
              <a:t>Descompunerea comunicației în rețea în</a:t>
            </a:r>
          </a:p>
          <a:p>
            <a:pPr marL="0" indent="0">
              <a:buNone/>
            </a:pPr>
            <a:r>
              <a:rPr lang="ro-RO" dirty="0"/>
              <a:t>părți mai mici și mai simple</a:t>
            </a:r>
          </a:p>
          <a:p>
            <a:r>
              <a:rPr lang="ro-RO" dirty="0"/>
              <a:t>Standardizarea componentelor din rețea</a:t>
            </a:r>
          </a:p>
          <a:p>
            <a:r>
              <a:rPr lang="ro-RO" dirty="0"/>
              <a:t>Comunicarea între diferite tipuri de hardware</a:t>
            </a:r>
          </a:p>
          <a:p>
            <a:pPr marL="0" indent="0">
              <a:buNone/>
            </a:pPr>
            <a:r>
              <a:rPr lang="ro-RO" dirty="0"/>
              <a:t>și software</a:t>
            </a:r>
          </a:p>
          <a:p>
            <a:r>
              <a:rPr lang="ro-RO" dirty="0"/>
              <a:t>Comunicarea dintre 2 participanți începe de la</a:t>
            </a:r>
          </a:p>
          <a:p>
            <a:pPr marL="0" indent="0">
              <a:buNone/>
            </a:pPr>
            <a:r>
              <a:rPr lang="ro-RO" dirty="0"/>
              <a:t>nivelul aplicație și, parcurgând nivelele inferioare,</a:t>
            </a:r>
          </a:p>
          <a:p>
            <a:pPr marL="0" indent="0">
              <a:buNone/>
            </a:pPr>
            <a:r>
              <a:rPr lang="ro-RO" dirty="0"/>
              <a:t>mesajul ajunge la cel de-al doilea participant,</a:t>
            </a:r>
          </a:p>
          <a:p>
            <a:pPr marL="0" indent="0">
              <a:buNone/>
            </a:pPr>
            <a:r>
              <a:rPr lang="ro-RO" dirty="0"/>
              <a:t>unde este recompus de la nivelul inferior, până la</a:t>
            </a:r>
          </a:p>
          <a:p>
            <a:pPr marL="0" indent="0">
              <a:buNone/>
            </a:pPr>
            <a:r>
              <a:rPr lang="ro-RO" dirty="0"/>
              <a:t>nivelul aplciație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8EF8D-15D4-5EE1-3F6B-4C566125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BA77B-4B86-1E3F-40C5-39009BFA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31CA11-91C6-2AC3-F584-6C340BDB0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/>
          <a:stretch/>
        </p:blipFill>
        <p:spPr bwMode="auto">
          <a:xfrm>
            <a:off x="8042250" y="892370"/>
            <a:ext cx="3879899" cy="53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8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3446-80BB-80FE-2CBE-756DE8C2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Model de comunicație prin internet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B3D77-E2DA-806E-FEEA-BD3160C0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5CCBE-6EFD-3807-48D1-39824615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8CB38B-FAAB-6D7B-AAB7-886D3E119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1301" y="992289"/>
            <a:ext cx="7209397" cy="4252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7F823-49EB-C0D0-4836-3049E5352B8F}"/>
              </a:ext>
            </a:extLst>
          </p:cNvPr>
          <p:cNvSpPr txBox="1"/>
          <p:nvPr/>
        </p:nvSpPr>
        <p:spPr>
          <a:xfrm>
            <a:off x="702011" y="5404046"/>
            <a:ext cx="1078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/>
              <a:t>Modelul pe 7 nivele a fost revizuit sub forma unui model pe 5 nivele TCP/ IP</a:t>
            </a:r>
          </a:p>
        </p:txBody>
      </p:sp>
    </p:spTree>
    <p:extLst>
      <p:ext uri="{BB962C8B-B14F-4D97-AF65-F5344CB8AC3E}">
        <p14:creationId xmlns:p14="http://schemas.microsoft.com/office/powerpoint/2010/main" val="345992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EE18-E3BA-D619-E438-EC039677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Modelul</a:t>
            </a:r>
            <a:r>
              <a:rPr lang="en-US" dirty="0"/>
              <a:t> OSI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1788D-D6D7-25DF-77D9-C1AE36C7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B27A9-49B1-2658-6349-B02466B8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07582-36BB-648B-5B51-2FC4DC1F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00" y="1003313"/>
            <a:ext cx="8135199" cy="52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BA44-A9FB-BADF-2719-A14317B5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 1 – Fizic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BD19-E759-698E-1CE6-7B6953F9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Nivelul fizic reprezintă mediul prin care se transmite mesajul în rețea</a:t>
            </a:r>
          </a:p>
          <a:p>
            <a:r>
              <a:rPr lang="ro-RO" dirty="0"/>
              <a:t>Este primul nivel și cel mai important, neavând un mediu prin care să se poată transmită mesajul, comunicarea nu există</a:t>
            </a:r>
          </a:p>
          <a:p>
            <a:r>
              <a:rPr lang="ro-RO" dirty="0"/>
              <a:t>Tipuri de medii de transmisie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Perechi răsucite (cablu cu 8 fire de cupru)</a:t>
            </a:r>
          </a:p>
          <a:p>
            <a:pPr lvl="1"/>
            <a:r>
              <a:rPr lang="ro-RO" dirty="0"/>
              <a:t>Cablu coaxial (format dintr-un conductor de cupru)</a:t>
            </a:r>
          </a:p>
          <a:p>
            <a:pPr lvl="1"/>
            <a:r>
              <a:rPr lang="ro-RO" dirty="0"/>
              <a:t>Fibra optica</a:t>
            </a:r>
          </a:p>
          <a:p>
            <a:pPr lvl="1"/>
            <a:r>
              <a:rPr lang="ro-RO" dirty="0"/>
              <a:t>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91F60-B2BD-1527-1341-8F755BC7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2C61A-E741-7001-E6D9-6483C667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4F99-1591-9542-F980-B44AC13D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894060" cy="754374"/>
          </a:xfrm>
        </p:spPr>
        <p:txBody>
          <a:bodyPr>
            <a:noAutofit/>
          </a:bodyPr>
          <a:lstStyle/>
          <a:p>
            <a:r>
              <a:rPr lang="ro-RO" sz="3200" dirty="0"/>
              <a:t>Spectrul de frecvență a undelor electromagnetice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2B93-B883-D231-DBB3-51B97224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83A92-DB04-29EA-4C27-F9D5105A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225EB-DB17-8116-C125-3D12C6037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96" b="7750"/>
          <a:stretch>
            <a:fillRect/>
          </a:stretch>
        </p:blipFill>
        <p:spPr>
          <a:xfrm>
            <a:off x="2027481" y="1147763"/>
            <a:ext cx="7613163" cy="5029200"/>
          </a:xfrm>
        </p:spPr>
      </p:pic>
    </p:spTree>
    <p:extLst>
      <p:ext uri="{BB962C8B-B14F-4D97-AF65-F5344CB8AC3E}">
        <p14:creationId xmlns:p14="http://schemas.microsoft.com/office/powerpoint/2010/main" val="345935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4E2F-8A64-11BF-D93D-6BE24A04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Nivelul 2 – Legătura de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A961-BF73-0474-68D3-81CA89C7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Modul în care sunt transmise datele</a:t>
            </a:r>
          </a:p>
          <a:p>
            <a:r>
              <a:rPr lang="ro-RO" dirty="0"/>
              <a:t>Există 3 moduri în care se pot transmite mesajele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Simplex (o singură direcție)</a:t>
            </a:r>
          </a:p>
          <a:p>
            <a:pPr lvl="1"/>
            <a:r>
              <a:rPr lang="ro-RO" dirty="0"/>
              <a:t>Half-duplex (o singură direcție la un moment dat)</a:t>
            </a:r>
          </a:p>
          <a:p>
            <a:pPr lvl="1"/>
            <a:r>
              <a:rPr lang="ro-RO" dirty="0"/>
              <a:t>Full-duplex (în ambele direcții, simultan)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A7C87-87E8-0BC9-3987-1E646182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7ACC2-A802-B830-DAC2-021EFC44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05A4FB0-294D-1A58-3EB6-FE457862D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70" y="3546083"/>
            <a:ext cx="5087060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CAB8-6209-D7D5-AEAE-A804016E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Nivelul 2 – Legătura de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85F6-61E9-9AED-05E6-D5046002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Pachet = denumirea generică a datelor transmise prin rețea</a:t>
            </a:r>
          </a:p>
          <a:p>
            <a:r>
              <a:rPr lang="ro-RO" dirty="0"/>
              <a:t>Pachetul generat la nivel </a:t>
            </a:r>
            <a:r>
              <a:rPr lang="en-US" dirty="0"/>
              <a:t>“</a:t>
            </a:r>
            <a:r>
              <a:rPr lang="ro-RO" dirty="0"/>
              <a:t>Data Link</a:t>
            </a:r>
            <a:r>
              <a:rPr lang="en-US" dirty="0"/>
              <a:t>”</a:t>
            </a:r>
            <a:r>
              <a:rPr lang="ro-RO" dirty="0"/>
              <a:t> se numește Frame</a:t>
            </a:r>
          </a:p>
          <a:p>
            <a:pPr lvl="1"/>
            <a:r>
              <a:rPr lang="ro-RO" dirty="0"/>
              <a:t>Header</a:t>
            </a:r>
          </a:p>
          <a:p>
            <a:pPr lvl="1"/>
            <a:r>
              <a:rPr lang="ro-RO" dirty="0"/>
              <a:t>Date</a:t>
            </a:r>
          </a:p>
          <a:p>
            <a:pPr lvl="1"/>
            <a:r>
              <a:rPr lang="ro-RO" dirty="0"/>
              <a:t>Trailer</a:t>
            </a:r>
          </a:p>
          <a:p>
            <a:endParaRPr lang="ro-RO" dirty="0"/>
          </a:p>
          <a:p>
            <a:r>
              <a:rPr lang="ro-RO" dirty="0"/>
              <a:t>Caracteristici transmisie frame în rețea</a:t>
            </a:r>
          </a:p>
          <a:p>
            <a:pPr lvl="1"/>
            <a:r>
              <a:rPr lang="ro-RO" dirty="0"/>
              <a:t>Diferite medii de transmisie</a:t>
            </a:r>
          </a:p>
          <a:p>
            <a:pPr lvl="1"/>
            <a:r>
              <a:rPr lang="ro-RO" dirty="0"/>
              <a:t>Diferite protocoale de transmisie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3CEDC-1C44-254B-5A2E-31A6B27A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8734C-45B0-F88F-BB2F-1079744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DC82E-8932-9146-B692-E01386D199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7655" y="2249558"/>
            <a:ext cx="5305849" cy="11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1755-9907-778D-2C97-F7E0FA1D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Nivelul 2 – Legătura de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F400-0F42-3F6D-C2A5-CC2614D41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Media Access Control (MAC) = adrese de 48 biți la nivel Data Link</a:t>
            </a:r>
          </a:p>
          <a:p>
            <a:r>
              <a:rPr lang="ro-RO" dirty="0"/>
              <a:t>Reprezentate uzual sub formă hexazecimală</a:t>
            </a:r>
          </a:p>
          <a:p>
            <a:r>
              <a:rPr lang="ro-RO" dirty="0"/>
              <a:t>Fiecare interfață de rețea are asociată o astfel de adresă unică</a:t>
            </a:r>
          </a:p>
          <a:p>
            <a:r>
              <a:rPr lang="ro-RO" dirty="0"/>
              <a:t>Conține 2 părți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Prima jumătate a adresei alcătuiește OUI-Organizationally Unique Identifier (producătorul plăcii de rețea)</a:t>
            </a:r>
          </a:p>
          <a:p>
            <a:pPr lvl="1"/>
            <a:r>
              <a:rPr lang="ro-RO" dirty="0"/>
              <a:t>A doua jumătate denumită Device ID reprezintă codul unic alocat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27916-8760-2E2A-1B2D-90228432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17A94-10A0-7D21-5915-03816957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AC312-D0B0-AF42-C3B2-23C1541F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338" y="4437601"/>
            <a:ext cx="5363323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3622-8109-3297-43D2-031A2031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Nivelul 3 – Rețea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8E198-FD78-F14B-98A0-89B76713C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Internet Protocol (IP) permite crearea unei rețele virtuale suprapusă peste rețeaua fizică</a:t>
            </a:r>
          </a:p>
          <a:p>
            <a:r>
              <a:rPr lang="ro-RO" dirty="0"/>
              <a:t>Adresele IP se reprezintă pe 32 de biți</a:t>
            </a:r>
          </a:p>
          <a:p>
            <a:r>
              <a:rPr lang="ro-RO" dirty="0"/>
              <a:t>Sunt folosite în cadrul</a:t>
            </a:r>
          </a:p>
          <a:p>
            <a:pPr marL="0" indent="0">
              <a:buNone/>
            </a:pPr>
            <a:r>
              <a:rPr lang="ro-RO" dirty="0"/>
              <a:t>protocolului IP pentru a</a:t>
            </a:r>
          </a:p>
          <a:p>
            <a:pPr marL="0" indent="0">
              <a:buNone/>
            </a:pPr>
            <a:r>
              <a:rPr lang="ro-RO" dirty="0"/>
              <a:t>identifica în mod unic o </a:t>
            </a:r>
          </a:p>
          <a:p>
            <a:pPr marL="0" indent="0">
              <a:buNone/>
            </a:pPr>
            <a:r>
              <a:rPr lang="ro-RO" dirty="0"/>
              <a:t>interfață</a:t>
            </a: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77C18-A4A5-EC19-8ADF-CC619690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C5164-5677-4F28-783E-081FF605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76174-2818-855E-F5C7-A72E0B69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69" y="2541861"/>
            <a:ext cx="6849431" cy="3724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705A4-AD00-B0EE-06F2-59E6BB19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2" y="4633733"/>
            <a:ext cx="4496427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1A6B6-057A-D67E-8346-5043B0CB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73C2-7982-B2E5-2DF9-CB7CEF88D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/>
              <a:t>Modulul</a:t>
            </a:r>
            <a:r>
              <a:rPr lang="en-US" dirty="0"/>
              <a:t> 4 – </a:t>
            </a:r>
            <a:r>
              <a:rPr lang="en-US" dirty="0" err="1"/>
              <a:t>Comunicații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Industrial Internet of Things (UTM-I40-004)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C66CE-5F08-606C-4A35-D653CAB7D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Mihai-Daniel Pavel</a:t>
            </a:r>
          </a:p>
          <a:p>
            <a:r>
              <a:rPr lang="en-US" dirty="0">
                <a:hlinkClick r:id="rId2"/>
              </a:rPr>
              <a:t>daniel.pavel@astiautomation.com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0DE18-4C55-33AA-636C-07503743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AF095F6-C371-440D-B793-540E1B7A7F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910C9BF-FC3D-A4C5-2ED5-CE8C3236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</p:spTree>
    <p:extLst>
      <p:ext uri="{BB962C8B-B14F-4D97-AF65-F5344CB8AC3E}">
        <p14:creationId xmlns:p14="http://schemas.microsoft.com/office/powerpoint/2010/main" val="22758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BAA-460A-6B52-768D-750EA6A3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Nivelul 4 -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A7FE-EFC3-2D5D-1FFA-209522C34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TCP (Transport Control Protocol)</a:t>
            </a:r>
          </a:p>
          <a:p>
            <a:r>
              <a:rPr lang="ro-RO" dirty="0"/>
              <a:t>Conexiune full duplex între sursă și destinație (adresare pe porturi)</a:t>
            </a:r>
          </a:p>
          <a:p>
            <a:r>
              <a:rPr lang="ro-RO" dirty="0"/>
              <a:t>Mesajele sunt transmise în secvență</a:t>
            </a:r>
          </a:p>
          <a:p>
            <a:r>
              <a:rPr lang="ro-RO" dirty="0"/>
              <a:t>Permite controlul erorilor</a:t>
            </a:r>
          </a:p>
          <a:p>
            <a:r>
              <a:rPr lang="ro-RO" dirty="0"/>
              <a:t>Admite mecanisme de gestiune al fluxului de mesaje și al congestiilor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6D199-C9C1-AC73-5A18-0DE26F24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1A73A-BE1E-7EE5-FAB7-C4113A45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9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0C1B-BC4E-8076-8D91-DB3B0C38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Nivelul 4 - Transport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99B98-4D01-F1BF-999C-3722C9F3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60B4F-E10B-6CE1-6C91-DCFBDAD0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21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59F9A3-27B0-51B1-2EBF-769876EC7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5215" y="1147763"/>
            <a:ext cx="5744325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10831-CD12-4D6A-2E52-C0C3094D3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5461"/>
            <a:ext cx="5725324" cy="28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F632-FBE9-B445-E2E9-66A91C4E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93812" cy="754374"/>
          </a:xfrm>
        </p:spPr>
        <p:txBody>
          <a:bodyPr>
            <a:normAutofit fontScale="90000"/>
          </a:bodyPr>
          <a:lstStyle/>
          <a:p>
            <a:r>
              <a:rPr lang="en-US" dirty="0"/>
              <a:t>OPC UA – protocol standard </a:t>
            </a:r>
            <a:r>
              <a:rPr lang="ro-RO" dirty="0"/>
              <a:t>pentru</a:t>
            </a:r>
            <a:r>
              <a:rPr lang="en-US" dirty="0"/>
              <a:t> </a:t>
            </a:r>
            <a:r>
              <a:rPr lang="ro-RO" dirty="0"/>
              <a:t>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2881-51BA-704E-0599-F490B1B5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Standarde deschise pentru interoperabilitate.</a:t>
            </a:r>
          </a:p>
          <a:p>
            <a:r>
              <a:rPr lang="ro-RO" dirty="0"/>
              <a:t>Model de date scalabil și sigur.</a:t>
            </a:r>
          </a:p>
          <a:p>
            <a:r>
              <a:rPr lang="ro-RO" dirty="0"/>
              <a:t>Integrarea cu diverse platforme industriale.</a:t>
            </a:r>
          </a:p>
          <a:p>
            <a:r>
              <a:rPr lang="ro-RO" dirty="0"/>
              <a:t>Avantaje față de protocoale tradiționale.</a:t>
            </a:r>
          </a:p>
          <a:p>
            <a:r>
              <a:rPr lang="ro-RO" dirty="0"/>
              <a:t>Exemple de aplicații practice.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47696-A364-B4D5-E16E-B1CF3C3D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20428-C478-9FA5-42CE-7DEE5F6E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22</a:t>
            </a:fld>
            <a:endParaRPr lang="en-US"/>
          </a:p>
        </p:txBody>
      </p:sp>
      <p:pic>
        <p:nvPicPr>
          <p:cNvPr id="7170" name="Picture 2" descr="What is OPC UA? | Dewesoft">
            <a:extLst>
              <a:ext uri="{FF2B5EF4-FFF2-40B4-BE49-F238E27FC236}">
                <a16:creationId xmlns:a16="http://schemas.microsoft.com/office/drawing/2014/main" id="{58539261-BD4D-089F-A80D-541B0A481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794" y="3915287"/>
            <a:ext cx="90444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9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649E-17FF-DC3F-CC3D-AFFC8563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794307" cy="754374"/>
          </a:xfrm>
        </p:spPr>
        <p:txBody>
          <a:bodyPr>
            <a:normAutofit fontScale="90000"/>
          </a:bodyPr>
          <a:lstStyle/>
          <a:p>
            <a:r>
              <a:rPr lang="en-US" dirty="0"/>
              <a:t>OPC UA – protocol standard </a:t>
            </a:r>
            <a:r>
              <a:rPr lang="ro-RO" dirty="0"/>
              <a:t>pentru</a:t>
            </a:r>
            <a:r>
              <a:rPr lang="en-US" dirty="0"/>
              <a:t> </a:t>
            </a:r>
            <a:r>
              <a:rPr lang="ro-RO" dirty="0"/>
              <a:t>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E4F40-EE0E-19DE-93E1-6B80872C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Model client-server și pub-sub.</a:t>
            </a:r>
          </a:p>
          <a:p>
            <a:r>
              <a:rPr lang="ro-RO" dirty="0"/>
              <a:t>Suport pentru criptare și autentificare.</a:t>
            </a:r>
          </a:p>
          <a:p>
            <a:r>
              <a:rPr lang="ro-RO" dirty="0"/>
              <a:t>Comunicare între dispozitive eterogene.</a:t>
            </a:r>
          </a:p>
          <a:p>
            <a:r>
              <a:rPr lang="ro-RO" dirty="0"/>
              <a:t>Scalabilitate pentru implementări mari.</a:t>
            </a:r>
          </a:p>
          <a:p>
            <a:r>
              <a:rPr lang="ro-RO" dirty="0"/>
              <a:t>Configurare și administrare simplificată.</a:t>
            </a:r>
          </a:p>
          <a:p>
            <a:r>
              <a:rPr lang="ro-RO" dirty="0">
                <a:hlinkClick r:id="rId2"/>
              </a:rPr>
              <a:t>opcfoundation.org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90EB0-1734-FF30-9E99-1321A2F0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B989C-9945-5862-F07E-0A192701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23</a:t>
            </a:fld>
            <a:endParaRPr lang="en-US"/>
          </a:p>
        </p:txBody>
      </p:sp>
      <p:pic>
        <p:nvPicPr>
          <p:cNvPr id="8194" name="Picture 2" descr="Why OPC UA Matters - NI">
            <a:extLst>
              <a:ext uri="{FF2B5EF4-FFF2-40B4-BE49-F238E27FC236}">
                <a16:creationId xmlns:a16="http://schemas.microsoft.com/office/drawing/2014/main" id="{78131A06-EA5D-4D9C-5BFA-C99DE567C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2730" y="1501258"/>
            <a:ext cx="4114801" cy="38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3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53B6-F3C7-671A-0838-89FABBF0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178281"/>
            <a:ext cx="8827558" cy="754374"/>
          </a:xfrm>
        </p:spPr>
        <p:txBody>
          <a:bodyPr>
            <a:noAutofit/>
          </a:bodyPr>
          <a:lstStyle/>
          <a:p>
            <a:r>
              <a:rPr lang="ro-RO" sz="3400" dirty="0"/>
              <a:t>Protocoale de </a:t>
            </a:r>
            <a:r>
              <a:rPr lang="en-US" sz="3400" dirty="0" err="1"/>
              <a:t>comunica</a:t>
            </a:r>
            <a:r>
              <a:rPr lang="ro-RO" sz="3400" dirty="0"/>
              <a:t>ție</a:t>
            </a:r>
            <a:r>
              <a:rPr lang="en-US" sz="3400" dirty="0"/>
              <a:t> </a:t>
            </a:r>
            <a:r>
              <a:rPr lang="en-US" sz="3400" dirty="0" err="1"/>
              <a:t>industriale</a:t>
            </a:r>
            <a:r>
              <a:rPr lang="en-US" sz="3400" dirty="0"/>
              <a:t>: MQTT</a:t>
            </a:r>
            <a:endParaRPr lang="ro-RO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FAED-949D-A6EB-546F-EF389747A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Protocol ușor pentru comunicații IoT.</a:t>
            </a:r>
          </a:p>
          <a:p>
            <a:r>
              <a:rPr lang="ro-RO" dirty="0"/>
              <a:t>Funcționare pe baza principiului "publish-subscribe".</a:t>
            </a:r>
          </a:p>
          <a:p>
            <a:r>
              <a:rPr lang="ro-RO" dirty="0"/>
              <a:t>Consum redus de resurse.</a:t>
            </a:r>
          </a:p>
          <a:p>
            <a:r>
              <a:rPr lang="ro-RO" dirty="0"/>
              <a:t>Compatibilitate cu rețele intermitente.</a:t>
            </a:r>
          </a:p>
          <a:p>
            <a:r>
              <a:rPr lang="ro-RO" dirty="0"/>
              <a:t>Exemple: monitorizare de la distanță, control senzori.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C7D09-CCFE-21FA-7109-ED0109DD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CA374-4B2F-D4FA-6CC2-6FAEF899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24</a:t>
            </a:fld>
            <a:endParaRPr lang="en-US"/>
          </a:p>
        </p:txBody>
      </p:sp>
      <p:pic>
        <p:nvPicPr>
          <p:cNvPr id="1028" name="Picture 4" descr="MQTT Specification">
            <a:extLst>
              <a:ext uri="{FF2B5EF4-FFF2-40B4-BE49-F238E27FC236}">
                <a16:creationId xmlns:a16="http://schemas.microsoft.com/office/drawing/2014/main" id="{60D26061-F080-3928-0FC1-A275406C7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553" y="3974472"/>
            <a:ext cx="7710893" cy="19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5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07F7-B5A9-83FE-71B7-63B3E55F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860809" cy="754374"/>
          </a:xfrm>
        </p:spPr>
        <p:txBody>
          <a:bodyPr>
            <a:noAutofit/>
          </a:bodyPr>
          <a:lstStyle/>
          <a:p>
            <a:r>
              <a:rPr lang="ro-RO" sz="3400" dirty="0"/>
              <a:t>Protocoale de </a:t>
            </a:r>
            <a:r>
              <a:rPr lang="en-US" sz="3400" dirty="0" err="1"/>
              <a:t>comunica</a:t>
            </a:r>
            <a:r>
              <a:rPr lang="ro-RO" sz="3400" dirty="0"/>
              <a:t>ție</a:t>
            </a:r>
            <a:r>
              <a:rPr lang="en-US" sz="3400" dirty="0"/>
              <a:t> </a:t>
            </a:r>
            <a:r>
              <a:rPr lang="en-US" sz="3400" dirty="0" err="1"/>
              <a:t>industriale</a:t>
            </a:r>
            <a:r>
              <a:rPr lang="en-US" sz="3400" dirty="0"/>
              <a:t>: MQTT</a:t>
            </a:r>
            <a:endParaRPr lang="ro-RO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A6F77-431A-3434-5F44-6E36EB812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Simplitatea implementării.</a:t>
            </a:r>
          </a:p>
          <a:p>
            <a:r>
              <a:rPr lang="ro-RO" dirty="0"/>
              <a:t>Latență scăzută.</a:t>
            </a:r>
          </a:p>
          <a:p>
            <a:r>
              <a:rPr lang="ro-RO" dirty="0"/>
              <a:t>Limitări: securitate și scalabilitate redusă.</a:t>
            </a:r>
          </a:p>
          <a:p>
            <a:r>
              <a:rPr lang="ro-RO" dirty="0"/>
              <a:t>Integrarea cu alte protocoale industriale.</a:t>
            </a:r>
          </a:p>
          <a:p>
            <a:r>
              <a:rPr lang="ro-RO" dirty="0"/>
              <a:t>Utilizare în scenarii specifice.</a:t>
            </a:r>
          </a:p>
          <a:p>
            <a:r>
              <a:rPr lang="ro-RO" dirty="0">
                <a:hlinkClick r:id="rId2"/>
              </a:rPr>
              <a:t>mqtt.org</a:t>
            </a:r>
            <a:endParaRPr lang="ro-RO" dirty="0"/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0B207-AA84-E507-2C79-8204B43D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A817D-432C-D20D-61D9-9C976C13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What is MQTT? | Twilio">
            <a:extLst>
              <a:ext uri="{FF2B5EF4-FFF2-40B4-BE49-F238E27FC236}">
                <a16:creationId xmlns:a16="http://schemas.microsoft.com/office/drawing/2014/main" id="{272E2BD6-061B-66C1-5E2D-158734F7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248" y="3089345"/>
            <a:ext cx="5646345" cy="31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7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0892-DBA5-6D85-A53B-54978E70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10685" cy="754374"/>
          </a:xfrm>
        </p:spPr>
        <p:txBody>
          <a:bodyPr>
            <a:noAutofit/>
          </a:bodyPr>
          <a:lstStyle/>
          <a:p>
            <a:r>
              <a:rPr lang="ro-RO" sz="3200" dirty="0"/>
              <a:t>Protocoale de comunicație</a:t>
            </a:r>
            <a:r>
              <a:rPr lang="en-US" sz="3200" dirty="0"/>
              <a:t> </a:t>
            </a:r>
            <a:r>
              <a:rPr lang="en-US" sz="3200" dirty="0" err="1"/>
              <a:t>industriale</a:t>
            </a:r>
            <a:r>
              <a:rPr lang="en-US" sz="3200" dirty="0"/>
              <a:t>: </a:t>
            </a:r>
            <a:r>
              <a:rPr lang="ro-RO" sz="3200" dirty="0"/>
              <a:t>Profinet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3FC8-C93C-6C9A-F026-9F0F4705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Standard pentru comunicații în timp real. </a:t>
            </a:r>
            <a:r>
              <a:rPr lang="ro-RO" dirty="0">
                <a:hlinkClick r:id="rId2"/>
              </a:rPr>
              <a:t>profinet.com</a:t>
            </a:r>
            <a:endParaRPr lang="ro-RO" dirty="0"/>
          </a:p>
          <a:p>
            <a:r>
              <a:rPr lang="ro-RO" dirty="0"/>
              <a:t>Profiluri pentru aplicații specifice.</a:t>
            </a:r>
          </a:p>
          <a:p>
            <a:r>
              <a:rPr lang="ro-RO" dirty="0"/>
              <a:t>Integrare cu rețele wireless.</a:t>
            </a:r>
          </a:p>
          <a:p>
            <a:r>
              <a:rPr lang="ro-RO" dirty="0"/>
              <a:t>Redundanță și reziliență.</a:t>
            </a:r>
          </a:p>
          <a:p>
            <a:r>
              <a:rPr lang="ro-RO" dirty="0"/>
              <a:t>Comparativ cu Ethernet/IP: avantaje și limitări.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18C94-D6EA-8332-0108-45F70A16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6CA0-FC5A-DD66-4006-03C55AD9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 descr="Profinet - Wikipedia">
            <a:extLst>
              <a:ext uri="{FF2B5EF4-FFF2-40B4-BE49-F238E27FC236}">
                <a16:creationId xmlns:a16="http://schemas.microsoft.com/office/drawing/2014/main" id="{85DCCCD5-DD83-921A-CB68-B7E3E4DC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1524" y="3710121"/>
            <a:ext cx="5748951" cy="24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1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5A0B-DAC6-F879-4E47-EBD44A8E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78531"/>
            <a:ext cx="8794307" cy="754374"/>
          </a:xfrm>
        </p:spPr>
        <p:txBody>
          <a:bodyPr>
            <a:noAutofit/>
          </a:bodyPr>
          <a:lstStyle/>
          <a:p>
            <a:r>
              <a:rPr lang="ro-RO" sz="3200" dirty="0"/>
              <a:t>Protocoale de comunicație industriale</a:t>
            </a:r>
            <a:r>
              <a:rPr lang="en-US" sz="3200" dirty="0"/>
              <a:t>: Modbus</a:t>
            </a:r>
            <a:endParaRPr lang="ro-RO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E2E0-3FC4-20AA-5E40-3228FC00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Introducere: protocol master-slave.</a:t>
            </a:r>
          </a:p>
          <a:p>
            <a:r>
              <a:rPr lang="ro-RO" dirty="0"/>
              <a:t>Variante: Modbus RTU și Modbus TCP.</a:t>
            </a:r>
          </a:p>
          <a:p>
            <a:r>
              <a:rPr lang="ro-RO" dirty="0"/>
              <a:t>Aplicabilitate și avantaje.</a:t>
            </a:r>
          </a:p>
          <a:p>
            <a:r>
              <a:rPr lang="ro-RO" dirty="0"/>
              <a:t>Limitări: securitate scăzută.</a:t>
            </a:r>
          </a:p>
          <a:p>
            <a:r>
              <a:rPr lang="ro-RO" dirty="0"/>
              <a:t>Exemple de utilizare.</a:t>
            </a:r>
            <a:endParaRPr lang="en-US" dirty="0"/>
          </a:p>
          <a:p>
            <a:r>
              <a:rPr lang="ro-RO" dirty="0">
                <a:hlinkClick r:id="rId2"/>
              </a:rPr>
              <a:t>plc247.com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CBA70-1B52-CA76-45CF-BBAD471D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CAD69-BD11-8C68-7D63-AE024812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27</a:t>
            </a:fld>
            <a:endParaRPr lang="en-US"/>
          </a:p>
        </p:txBody>
      </p:sp>
      <p:pic>
        <p:nvPicPr>
          <p:cNvPr id="16386" name="Picture 2" descr="MODBUS – Protocol pentru comunicaţii industriale">
            <a:extLst>
              <a:ext uri="{FF2B5EF4-FFF2-40B4-BE49-F238E27FC236}">
                <a16:creationId xmlns:a16="http://schemas.microsoft.com/office/drawing/2014/main" id="{2C99FE45-EF96-4D61-E601-9FBC0867B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40" t="26884" r="14315" b="28441"/>
          <a:stretch/>
        </p:blipFill>
        <p:spPr bwMode="auto">
          <a:xfrm>
            <a:off x="7232722" y="1012293"/>
            <a:ext cx="4121078" cy="14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What is Modbus and How does it Work? - YouTube">
            <a:extLst>
              <a:ext uri="{FF2B5EF4-FFF2-40B4-BE49-F238E27FC236}">
                <a16:creationId xmlns:a16="http://schemas.microsoft.com/office/drawing/2014/main" id="{274D4987-8644-C22A-F5B7-C5737355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661" y="3224199"/>
            <a:ext cx="5408814" cy="30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9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E85-B274-F595-1F87-D2D23682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27311" cy="754374"/>
          </a:xfrm>
        </p:spPr>
        <p:txBody>
          <a:bodyPr>
            <a:normAutofit/>
          </a:bodyPr>
          <a:lstStyle/>
          <a:p>
            <a:r>
              <a:rPr lang="ro-RO" sz="3200" dirty="0"/>
              <a:t>Protocoale de comunicație industriale</a:t>
            </a:r>
            <a:r>
              <a:rPr lang="en-US" sz="3200" dirty="0"/>
              <a:t>: CAN</a:t>
            </a:r>
            <a:endParaRPr lang="ro-RO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143D-A1B6-50CF-7B7E-46F38FCD8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Protocol pentru aplicații în timp real.</a:t>
            </a:r>
          </a:p>
          <a:p>
            <a:r>
              <a:rPr lang="ro-RO" dirty="0"/>
              <a:t>Comunicație peer-to-peer.</a:t>
            </a:r>
          </a:p>
          <a:p>
            <a:r>
              <a:rPr lang="ro-RO" dirty="0"/>
              <a:t>Domenii de aplicare: automotive și industrie.</a:t>
            </a:r>
          </a:p>
          <a:p>
            <a:r>
              <a:rPr lang="ro-RO" dirty="0"/>
              <a:t>Reziliență la interferențe.</a:t>
            </a:r>
          </a:p>
          <a:p>
            <a:r>
              <a:rPr lang="ro-RO" dirty="0"/>
              <a:t>Extinderea la CANopen.</a:t>
            </a:r>
          </a:p>
          <a:p>
            <a:r>
              <a:rPr lang="ro-RO" dirty="0">
                <a:hlinkClick r:id="rId2"/>
              </a:rPr>
              <a:t>CAN bus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36CA-C9A5-B408-D78A-489E6219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19A71-7445-CFB8-55AD-113D731F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28</a:t>
            </a:fld>
            <a:endParaRPr lang="en-US"/>
          </a:p>
        </p:txBody>
      </p:sp>
      <p:pic>
        <p:nvPicPr>
          <p:cNvPr id="18436" name="Picture 4" descr="Practical tips: CAN-Bus – KMP Drivetrain Solutions">
            <a:extLst>
              <a:ext uri="{FF2B5EF4-FFF2-40B4-BE49-F238E27FC236}">
                <a16:creationId xmlns:a16="http://schemas.microsoft.com/office/drawing/2014/main" id="{785A2D95-0E11-209E-FC90-AEBB150D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639" y="3236471"/>
            <a:ext cx="6765521" cy="29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48B-A60F-21F8-52EF-9F43CA98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dirty="0"/>
              <a:t>Topologii</a:t>
            </a:r>
            <a:r>
              <a:rPr lang="en-US" sz="4000" dirty="0"/>
              <a:t> de re</a:t>
            </a:r>
            <a:r>
              <a:rPr lang="ro-RO" sz="4000" dirty="0"/>
              <a:t>țea utilizate în industrie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0465-E126-511C-930A-5B289A2A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0" y="1147863"/>
            <a:ext cx="6164100" cy="5029099"/>
          </a:xfrm>
        </p:spPr>
        <p:txBody>
          <a:bodyPr/>
          <a:lstStyle/>
          <a:p>
            <a:r>
              <a:rPr lang="ro-RO" dirty="0"/>
              <a:t>Topologie liniară: simplă și economică.</a:t>
            </a:r>
          </a:p>
          <a:p>
            <a:r>
              <a:rPr lang="ro-RO" dirty="0"/>
              <a:t>Topologie inel: redundanță și toleranță la erori.</a:t>
            </a:r>
          </a:p>
          <a:p>
            <a:r>
              <a:rPr lang="ro-RO" dirty="0"/>
              <a:t>Topologie stea: scalabilitate.</a:t>
            </a:r>
          </a:p>
          <a:p>
            <a:r>
              <a:rPr lang="ro-RO" dirty="0"/>
              <a:t>Avantaje și dezavantaje ale fiecărei topologii.</a:t>
            </a:r>
          </a:p>
          <a:p>
            <a:r>
              <a:rPr lang="ro-RO" dirty="0"/>
              <a:t>Alegerea topologiei potrivite aplicației.</a:t>
            </a:r>
          </a:p>
          <a:p>
            <a:r>
              <a:rPr lang="ro-RO" dirty="0">
                <a:hlinkClick r:id="rId2"/>
              </a:rPr>
              <a:t>types of network topology</a:t>
            </a:r>
            <a:endParaRPr lang="ro-RO" dirty="0"/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D17AB-03A9-DEEE-708A-967327CE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7E148-0198-797C-5EF2-EFCDF57F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29</a:t>
            </a:fld>
            <a:endParaRPr lang="en-US"/>
          </a:p>
        </p:txBody>
      </p:sp>
      <p:pic>
        <p:nvPicPr>
          <p:cNvPr id="19458" name="Picture 2" descr="What is Network Topology? Definition and FAQs | HEAVY.AI">
            <a:extLst>
              <a:ext uri="{FF2B5EF4-FFF2-40B4-BE49-F238E27FC236}">
                <a16:creationId xmlns:a16="http://schemas.microsoft.com/office/drawing/2014/main" id="{18CF9805-F1CB-DC3B-2BEA-C930D1C37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2082" y="1905180"/>
            <a:ext cx="5969918" cy="30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4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B1D3-D399-3354-BAED-186C03E4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Agenda – Modulul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55B8-9D00-AC32-8949-37A38BD35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err="1"/>
              <a:t>Prezentarea</a:t>
            </a:r>
            <a:r>
              <a:rPr lang="en-GB" dirty="0"/>
              <a:t>, </a:t>
            </a:r>
            <a:r>
              <a:rPr lang="en-GB" dirty="0" err="1"/>
              <a:t>evoluția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exemplificarea</a:t>
            </a:r>
            <a:r>
              <a:rPr lang="en-GB" dirty="0"/>
              <a:t> </a:t>
            </a:r>
            <a:r>
              <a:rPr lang="en-GB" dirty="0" err="1"/>
              <a:t>conceptelor</a:t>
            </a:r>
            <a:r>
              <a:rPr lang="en-GB" dirty="0"/>
              <a:t> de Industrial Internet of Things (</a:t>
            </a:r>
            <a:r>
              <a:rPr lang="en-GB" dirty="0" err="1"/>
              <a:t>IIoT</a:t>
            </a:r>
            <a:r>
              <a:rPr lang="en-GB" dirty="0"/>
              <a:t>)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Sisteme</a:t>
            </a:r>
            <a:r>
              <a:rPr lang="en-GB" dirty="0"/>
              <a:t> Ciber-</a:t>
            </a:r>
            <a:r>
              <a:rPr lang="en-GB" dirty="0" err="1"/>
              <a:t>Fizice</a:t>
            </a:r>
            <a:r>
              <a:rPr lang="en-GB" dirty="0"/>
              <a:t> (CPS)</a:t>
            </a:r>
          </a:p>
          <a:p>
            <a:pPr algn="just"/>
            <a:r>
              <a:rPr lang="en-GB" dirty="0" err="1"/>
              <a:t>Protocoalele</a:t>
            </a:r>
            <a:r>
              <a:rPr lang="en-GB" dirty="0"/>
              <a:t> OPC-UA </a:t>
            </a:r>
            <a:r>
              <a:rPr lang="en-GB" dirty="0" err="1"/>
              <a:t>și</a:t>
            </a:r>
            <a:r>
              <a:rPr lang="en-GB" dirty="0"/>
              <a:t> MQTT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integrarea</a:t>
            </a:r>
            <a:r>
              <a:rPr lang="en-GB" dirty="0"/>
              <a:t> multi-protocol </a:t>
            </a:r>
            <a:r>
              <a:rPr lang="en-GB" dirty="0" err="1"/>
              <a:t>industrială</a:t>
            </a:r>
            <a:r>
              <a:rPr lang="en-GB" dirty="0"/>
              <a:t> cu </a:t>
            </a:r>
            <a:r>
              <a:rPr lang="en-GB" dirty="0" err="1"/>
              <a:t>sisteme</a:t>
            </a:r>
            <a:r>
              <a:rPr lang="en-GB" dirty="0"/>
              <a:t> </a:t>
            </a:r>
            <a:r>
              <a:rPr lang="en-GB" dirty="0" err="1"/>
              <a:t>Profinet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ModBus</a:t>
            </a:r>
            <a:r>
              <a:rPr lang="en-GB" dirty="0"/>
              <a:t> TCP</a:t>
            </a:r>
          </a:p>
          <a:p>
            <a:pPr algn="just"/>
            <a:r>
              <a:rPr lang="en-GB" dirty="0"/>
              <a:t>Vedere </a:t>
            </a:r>
            <a:r>
              <a:rPr lang="en-GB" dirty="0" err="1"/>
              <a:t>artificială</a:t>
            </a:r>
            <a:r>
              <a:rPr lang="en-GB" dirty="0"/>
              <a:t> </a:t>
            </a:r>
            <a:r>
              <a:rPr lang="en-GB" dirty="0" err="1"/>
              <a:t>industrială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sisteme</a:t>
            </a:r>
            <a:r>
              <a:rPr lang="en-GB" dirty="0"/>
              <a:t> de </a:t>
            </a:r>
            <a:r>
              <a:rPr lang="en-GB" dirty="0" err="1"/>
              <a:t>camere</a:t>
            </a:r>
            <a:r>
              <a:rPr lang="en-GB" dirty="0"/>
              <a:t> 3D </a:t>
            </a:r>
            <a:r>
              <a:rPr lang="en-GB" dirty="0" err="1"/>
              <a:t>și</a:t>
            </a:r>
            <a:r>
              <a:rPr lang="en-GB" dirty="0"/>
              <a:t> module embedded de </a:t>
            </a:r>
            <a:r>
              <a:rPr lang="en-GB" dirty="0" err="1"/>
              <a:t>procesare</a:t>
            </a:r>
            <a:r>
              <a:rPr lang="en-GB" dirty="0"/>
              <a:t> Nvidia Jetson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Studiu</a:t>
            </a:r>
            <a:r>
              <a:rPr lang="en-GB" dirty="0"/>
              <a:t> de </a:t>
            </a:r>
            <a:r>
              <a:rPr lang="en-GB" dirty="0" err="1"/>
              <a:t>caz</a:t>
            </a:r>
            <a:r>
              <a:rPr lang="en-GB" dirty="0"/>
              <a:t>: </a:t>
            </a:r>
            <a:r>
              <a:rPr lang="en-GB" dirty="0" err="1"/>
              <a:t>Automatizare</a:t>
            </a:r>
            <a:r>
              <a:rPr lang="en-GB" dirty="0"/>
              <a:t> </a:t>
            </a:r>
            <a:r>
              <a:rPr lang="en-GB" dirty="0" err="1"/>
              <a:t>integrată</a:t>
            </a:r>
            <a:r>
              <a:rPr lang="en-GB" dirty="0"/>
              <a:t>, </a:t>
            </a:r>
            <a:r>
              <a:rPr lang="en-GB" dirty="0" err="1"/>
              <a:t>ierarhică</a:t>
            </a:r>
            <a:r>
              <a:rPr lang="en-GB" dirty="0"/>
              <a:t>, </a:t>
            </a:r>
            <a:r>
              <a:rPr lang="en-GB" dirty="0" err="1"/>
              <a:t>pentru</a:t>
            </a:r>
            <a:r>
              <a:rPr lang="en-GB" dirty="0"/>
              <a:t> o </a:t>
            </a:r>
            <a:r>
              <a:rPr lang="en-GB" dirty="0" err="1"/>
              <a:t>linie</a:t>
            </a:r>
            <a:r>
              <a:rPr lang="en-GB" dirty="0"/>
              <a:t> </a:t>
            </a:r>
            <a:r>
              <a:rPr lang="en-GB" dirty="0" err="1"/>
              <a:t>flexibilă</a:t>
            </a:r>
            <a:r>
              <a:rPr lang="en-GB" dirty="0"/>
              <a:t> de </a:t>
            </a:r>
            <a:r>
              <a:rPr lang="en-GB" dirty="0" err="1"/>
              <a:t>fabricație</a:t>
            </a:r>
            <a:endParaRPr lang="en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78430-68A9-7026-B2E0-EA083FAB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E3F68-7C8C-A094-6C03-6D80EE5D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6168-4228-7CD5-A261-E78D6167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dirty="0"/>
              <a:t>Topologii</a:t>
            </a:r>
            <a:r>
              <a:rPr lang="en-US" sz="4000" dirty="0"/>
              <a:t> de re</a:t>
            </a:r>
            <a:r>
              <a:rPr lang="ro-RO" sz="4000" dirty="0"/>
              <a:t>țea utilizate în industrie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7C8B-3900-0CB3-CAD4-D1BD2539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0" y="1147863"/>
            <a:ext cx="5520450" cy="5029099"/>
          </a:xfrm>
        </p:spPr>
        <p:txBody>
          <a:bodyPr/>
          <a:lstStyle/>
          <a:p>
            <a:pPr algn="just"/>
            <a:r>
              <a:rPr lang="ro-RO" dirty="0"/>
              <a:t>Structuri logice bazate pe protocoale.</a:t>
            </a:r>
          </a:p>
          <a:p>
            <a:pPr algn="just"/>
            <a:r>
              <a:rPr lang="ro-RO" dirty="0"/>
              <a:t>Bus logic versus punct-la-punct.</a:t>
            </a:r>
          </a:p>
          <a:p>
            <a:pPr algn="just"/>
            <a:r>
              <a:rPr lang="ro-RO" dirty="0"/>
              <a:t>Impactul topologiei asupra performanței.</a:t>
            </a:r>
          </a:p>
          <a:p>
            <a:pPr algn="just"/>
            <a:r>
              <a:rPr lang="ro-RO" dirty="0"/>
              <a:t>Exemple de implementări logice.</a:t>
            </a:r>
          </a:p>
          <a:p>
            <a:pPr algn="just"/>
            <a:r>
              <a:rPr lang="ro-RO" dirty="0"/>
              <a:t>Interconectarea rețelelor diferite.</a:t>
            </a:r>
          </a:p>
          <a:p>
            <a:pPr algn="just"/>
            <a:r>
              <a:rPr lang="ro-RO" dirty="0">
                <a:hlinkClick r:id="rId2"/>
              </a:rPr>
              <a:t>topology options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6D773-5987-C297-E16C-0DE27A00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CC88F-1A49-5888-AB3F-2877E04E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30</a:t>
            </a:fld>
            <a:endParaRPr lang="en-US"/>
          </a:p>
        </p:txBody>
      </p:sp>
      <p:pic>
        <p:nvPicPr>
          <p:cNvPr id="20484" name="Picture 4" descr="Three-layer topology of industrial WSNs. | Download Scientific Diagram">
            <a:extLst>
              <a:ext uri="{FF2B5EF4-FFF2-40B4-BE49-F238E27FC236}">
                <a16:creationId xmlns:a16="http://schemas.microsoft.com/office/drawing/2014/main" id="{615CCFC6-DC8A-5FF5-4F74-CB0EF4DE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690" y="1483893"/>
            <a:ext cx="5355905" cy="38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65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01FE-2170-A839-B0AE-DF247F64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77187" cy="754374"/>
          </a:xfrm>
        </p:spPr>
        <p:txBody>
          <a:bodyPr>
            <a:normAutofit/>
          </a:bodyPr>
          <a:lstStyle/>
          <a:p>
            <a:r>
              <a:rPr lang="ro-RO" sz="3600" dirty="0"/>
              <a:t>Caracteristici ale comunicațiilor industriale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2E1D-45B0-A971-3CCB-AA8B2750E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49" y="1147863"/>
            <a:ext cx="5858501" cy="5029099"/>
          </a:xfrm>
        </p:spPr>
        <p:txBody>
          <a:bodyPr/>
          <a:lstStyle/>
          <a:p>
            <a:r>
              <a:rPr lang="ro-RO" dirty="0"/>
              <a:t>Latență minimă și predictibilitate.</a:t>
            </a:r>
          </a:p>
          <a:p>
            <a:r>
              <a:rPr lang="ro-RO" dirty="0"/>
              <a:t>Fiabilitate și redundanță.</a:t>
            </a:r>
          </a:p>
          <a:p>
            <a:r>
              <a:rPr lang="ro-RO" dirty="0"/>
              <a:t>Capacitate de transfer și scalabilitate.</a:t>
            </a:r>
          </a:p>
          <a:p>
            <a:r>
              <a:rPr lang="ro-RO" dirty="0"/>
              <a:t>Interoperabilitate cu standarde diferite.</a:t>
            </a:r>
          </a:p>
          <a:p>
            <a:r>
              <a:rPr lang="ro-RO" dirty="0"/>
              <a:t>Uptime ridicat în aplicații critice.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FD8EC-B7C1-98BF-2375-BF498E64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8FDE9-07AC-AC51-2446-5C77D336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31</a:t>
            </a:fld>
            <a:endParaRPr lang="en-US"/>
          </a:p>
        </p:txBody>
      </p:sp>
      <p:pic>
        <p:nvPicPr>
          <p:cNvPr id="21508" name="Picture 4" descr="Industrial communication protocols - Visutech System">
            <a:extLst>
              <a:ext uri="{FF2B5EF4-FFF2-40B4-BE49-F238E27FC236}">
                <a16:creationId xmlns:a16="http://schemas.microsoft.com/office/drawing/2014/main" id="{675DC989-700C-9075-51A5-01FB87AC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17088"/>
            <a:ext cx="5829300" cy="34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06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CDF5-BBF8-1843-39B7-E78C9AF7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Provocări și soluții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0D911-0BC3-73C2-EBE6-A150017A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Gestionarea zgomotului și interferențelor.</a:t>
            </a:r>
          </a:p>
          <a:p>
            <a:r>
              <a:rPr lang="ro-RO" dirty="0"/>
              <a:t>Probleme de compatibilitate.</a:t>
            </a:r>
          </a:p>
          <a:p>
            <a:r>
              <a:rPr lang="ro-RO" dirty="0"/>
              <a:t>Asigurarea securității datelor transmise.</a:t>
            </a:r>
          </a:p>
          <a:p>
            <a:r>
              <a:rPr lang="ro-RO" dirty="0"/>
              <a:t>Optimizarea costurilor operaționale.</a:t>
            </a:r>
          </a:p>
          <a:p>
            <a:r>
              <a:rPr lang="ro-RO" dirty="0"/>
              <a:t>Monitorizare și diagnosticare în timp real.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AC1C7-271B-4E05-CFD8-175BC352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70A23-8ABC-48FA-433D-9070AC5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32</a:t>
            </a:fld>
            <a:endParaRPr lang="en-US"/>
          </a:p>
        </p:txBody>
      </p:sp>
      <p:pic>
        <p:nvPicPr>
          <p:cNvPr id="22530" name="Picture 2" descr="Effective Communication: Challenges and Resolution">
            <a:extLst>
              <a:ext uri="{FF2B5EF4-FFF2-40B4-BE49-F238E27FC236}">
                <a16:creationId xmlns:a16="http://schemas.microsoft.com/office/drawing/2014/main" id="{84F2FA03-A9EE-A7BA-2E4E-6AAB954A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853" y="3724102"/>
            <a:ext cx="4890293" cy="24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0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88C9-76E5-2EC9-E4E3-A9D650AE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practice din industrie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B31E3-F32F-2849-71D0-1CECC05D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Studiu de caz: Automatizarea unei fabrici</a:t>
            </a:r>
          </a:p>
          <a:p>
            <a:r>
              <a:rPr lang="ro-RO" dirty="0"/>
              <a:t>Implementarea unei rețele Modbus pentru monitorizarea echipamentelor.</a:t>
            </a:r>
          </a:p>
          <a:p>
            <a:r>
              <a:rPr lang="ro-RO" dirty="0"/>
              <a:t>Beneficii: reducerea timpului de inactivitate.</a:t>
            </a:r>
          </a:p>
          <a:p>
            <a:r>
              <a:rPr lang="ro-RO" dirty="0"/>
              <a:t>Provocări și soluții tehnice.</a:t>
            </a:r>
          </a:p>
          <a:p>
            <a:r>
              <a:rPr lang="ro-RO" dirty="0"/>
              <a:t>Date colectate și analiza lor.</a:t>
            </a:r>
          </a:p>
          <a:p>
            <a:r>
              <a:rPr lang="ro-RO" dirty="0"/>
              <a:t>Integrarea cu sisteme ERP.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AF368-DA2A-21CC-C6EC-CBAF701E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E6F8-D67D-4959-0642-0B0E3BDE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33</a:t>
            </a:fld>
            <a:endParaRPr lang="en-US"/>
          </a:p>
        </p:txBody>
      </p:sp>
      <p:pic>
        <p:nvPicPr>
          <p:cNvPr id="23554" name="Picture 2" descr="Internet of Things examples: Real-world business applications and how they  impact companies' evolution - Blog">
            <a:extLst>
              <a:ext uri="{FF2B5EF4-FFF2-40B4-BE49-F238E27FC236}">
                <a16:creationId xmlns:a16="http://schemas.microsoft.com/office/drawing/2014/main" id="{B6C7848B-69D3-584E-712C-BDB6A5A1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786" y="2062163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4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FA8-72A5-18B5-6286-0410ED33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practice din industrie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F4963-58ED-08E2-034A-DDC5EE42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Studiu de caz: Rețea wireless în logistica industrială</a:t>
            </a:r>
          </a:p>
          <a:p>
            <a:r>
              <a:rPr lang="ro-RO" dirty="0"/>
              <a:t>Utilizarea roboților mobili pentru logistică și transport.</a:t>
            </a:r>
          </a:p>
          <a:p>
            <a:r>
              <a:rPr lang="ro-RO" dirty="0"/>
              <a:t>Avantaje față de rețelele cablate.</a:t>
            </a:r>
          </a:p>
          <a:p>
            <a:r>
              <a:rPr lang="ro-RO" dirty="0"/>
              <a:t>Integrarea cu dispozitive mobile.</a:t>
            </a:r>
          </a:p>
          <a:p>
            <a:r>
              <a:rPr lang="ro-RO" dirty="0"/>
              <a:t>Analiza costurilor implementării.</a:t>
            </a:r>
          </a:p>
          <a:p>
            <a:r>
              <a:rPr lang="ro-RO" dirty="0"/>
              <a:t>Rezultate și impact.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F4A07-9A1C-45AF-38C4-5A7D440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C5450-C047-E001-0DD3-6964DD2C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Business guide to Industrial IoT (Industrial Internet of Things)">
            <a:extLst>
              <a:ext uri="{FF2B5EF4-FFF2-40B4-BE49-F238E27FC236}">
                <a16:creationId xmlns:a16="http://schemas.microsoft.com/office/drawing/2014/main" id="{E790D44D-FA29-F3EC-E8F2-C7427565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174" y="2221476"/>
            <a:ext cx="6112438" cy="40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44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3E12-5280-9377-0ABB-2FEB17B1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practice din industrie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F7B6-4827-519D-1273-B062B4E6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Controlul proceselor într-o fabrică de automobile</a:t>
            </a:r>
            <a:endParaRPr lang="en-US" dirty="0"/>
          </a:p>
          <a:p>
            <a:r>
              <a:rPr lang="ro-RO" dirty="0"/>
              <a:t>Monitorizarea liniilor de producție în industria alimentară</a:t>
            </a:r>
            <a:endParaRPr lang="en-US" dirty="0"/>
          </a:p>
          <a:p>
            <a:r>
              <a:rPr lang="ro-RO" dirty="0"/>
              <a:t>Utilizarea comunicațiilor pentru mentenanță predictivă</a:t>
            </a:r>
            <a:endParaRPr lang="en-US" dirty="0"/>
          </a:p>
          <a:p>
            <a:r>
              <a:rPr lang="ro-RO" dirty="0"/>
              <a:t>Soluții integrate pentru lanțul de aprovizionare</a:t>
            </a:r>
            <a:endParaRPr lang="en-US" dirty="0"/>
          </a:p>
          <a:p>
            <a:r>
              <a:rPr lang="ro-RO" dirty="0"/>
              <a:t>Exemple de rețele mixte: cablu + wireless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004E4-8071-4E26-EAED-54F08E55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43294-340B-2FA9-3A93-6D7A4C63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35</a:t>
            </a:fld>
            <a:endParaRPr lang="en-US"/>
          </a:p>
        </p:txBody>
      </p:sp>
      <p:pic>
        <p:nvPicPr>
          <p:cNvPr id="1027" name="Picture 3" descr="Industrial IoT (IIoT) Solutions and Smart Factories in India - MELSS">
            <a:extLst>
              <a:ext uri="{FF2B5EF4-FFF2-40B4-BE49-F238E27FC236}">
                <a16:creationId xmlns:a16="http://schemas.microsoft.com/office/drawing/2014/main" id="{7878D096-A8D4-1FBE-669D-63E055CD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01" y="3740018"/>
            <a:ext cx="4619798" cy="24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25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5B1B-DBC3-EBA5-6453-0307B1B8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Exemplu practic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9D5C-DB24-7FD7-F8D2-0979EE71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Exemplificarea comunicațiilor industriale</a:t>
            </a:r>
          </a:p>
          <a:p>
            <a:r>
              <a:rPr lang="ro-RO" dirty="0"/>
              <a:t>TIA Portal pentru configurarea PLC-ului</a:t>
            </a:r>
          </a:p>
          <a:p>
            <a:r>
              <a:rPr lang="ro-RO" dirty="0"/>
              <a:t>PLC SIM pentru simularea unui PLC</a:t>
            </a:r>
          </a:p>
          <a:p>
            <a:r>
              <a:rPr lang="ro-RO" dirty="0"/>
              <a:t>Node-RED pentru schimburile de date</a:t>
            </a:r>
          </a:p>
          <a:p>
            <a:r>
              <a:rPr lang="ro-RO" dirty="0"/>
              <a:t>Configurarea serverelor și clienților pentru diferite protocoale industriale</a:t>
            </a:r>
          </a:p>
          <a:p>
            <a:pPr lvl="1"/>
            <a:r>
              <a:rPr lang="ro-RO" dirty="0"/>
              <a:t>OPC UA</a:t>
            </a:r>
          </a:p>
          <a:p>
            <a:pPr lvl="1"/>
            <a:r>
              <a:rPr lang="ro-RO" dirty="0"/>
              <a:t>Modbus</a:t>
            </a:r>
          </a:p>
          <a:p>
            <a:pPr lvl="1"/>
            <a:r>
              <a:rPr lang="ro-RO" dirty="0"/>
              <a:t>Profinet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E9796-C7A3-2DB4-4827-9D6382F3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D7037-30CE-E46C-5C53-205A9368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3713-6BDC-2AA5-0BCE-2810D5B0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Adăugare PLC în proiectul de TIA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703396-7CFC-7E9D-05E5-41238456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725" y="1147763"/>
            <a:ext cx="9284676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71316-210C-A760-8248-1085E374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97B31-F0C9-DBAB-5DD5-084AB711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9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E096-C79E-DEF6-165E-1AFDB994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Setarea adresei IP a PLC-ului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4579F2-AC6C-3ACB-2E90-9F6AA04F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664" y="1147763"/>
            <a:ext cx="8336798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60FAF-5471-CA32-D9FE-3E4B08D7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08B8A-E74A-D40D-E6DC-3EA4E8F4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2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8F31-AE80-AFC5-5C4F-3196F8E2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Activare server OPC UA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9D914B-AF16-53C4-325F-044A06AD8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24" y="894269"/>
            <a:ext cx="7921267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E815B-A075-57F1-2C24-230D3F2A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F96F4-7D76-1011-08D3-2307FCEA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058F8D-2E36-5077-D1CD-1553E2C03D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909" y="1928259"/>
            <a:ext cx="7321867" cy="44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2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DD4D-B328-3968-AFB1-F67A6476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F562-7DDD-40FC-3E3E-852EF5BAF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/>
              <a:t>Obiectiv principal</a:t>
            </a:r>
            <a:r>
              <a:rPr lang="en-US" dirty="0"/>
              <a:t>: </a:t>
            </a:r>
            <a:r>
              <a:rPr lang="ro-RO" dirty="0"/>
              <a:t>Introducerea</a:t>
            </a:r>
            <a:r>
              <a:rPr lang="en-US" dirty="0"/>
              <a:t> </a:t>
            </a:r>
            <a:r>
              <a:rPr lang="ro-RO" dirty="0"/>
              <a:t>în conceptele fundamentale</a:t>
            </a:r>
            <a:r>
              <a:rPr lang="en-US" dirty="0"/>
              <a:t> </a:t>
            </a:r>
            <a:r>
              <a:rPr lang="ro-RO" dirty="0"/>
              <a:t>ale</a:t>
            </a:r>
            <a:r>
              <a:rPr lang="en-US" dirty="0"/>
              <a:t> </a:t>
            </a:r>
            <a:r>
              <a:rPr lang="ro-RO" dirty="0"/>
              <a:t>comunicațiilor industriale și</a:t>
            </a:r>
            <a:r>
              <a:rPr lang="en-US" dirty="0"/>
              <a:t> </a:t>
            </a:r>
            <a:r>
              <a:rPr lang="ro-RO" dirty="0"/>
              <a:t>IIoT</a:t>
            </a:r>
          </a:p>
          <a:p>
            <a:pPr algn="just"/>
            <a:r>
              <a:rPr lang="ro-RO" dirty="0"/>
              <a:t>Scop: Dezvoltarea competențelor pentru proiectarea și implementarea soluțiilor IIoT</a:t>
            </a:r>
          </a:p>
          <a:p>
            <a:pPr algn="just"/>
            <a:r>
              <a:rPr lang="ro-RO" dirty="0"/>
              <a:t>Rezultate așteptate: Înțelegerea protocoalelor, securității și aplicabilității IIoT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1FB04-23EF-FBE5-76E8-A61E4AF1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7BE3-BD78-209B-B693-364C7D05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</a:t>
            </a:fld>
            <a:endParaRPr lang="en-US"/>
          </a:p>
        </p:txBody>
      </p:sp>
      <p:pic>
        <p:nvPicPr>
          <p:cNvPr id="10242" name="Picture 2" descr="Exemplu de setare obiective de marketing în 2023">
            <a:extLst>
              <a:ext uri="{FF2B5EF4-FFF2-40B4-BE49-F238E27FC236}">
                <a16:creationId xmlns:a16="http://schemas.microsoft.com/office/drawing/2014/main" id="{C73BB541-0B5C-3A75-043D-EBB3D8E0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047" y="405173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nute pricepute - Festivalul Altfel - Obiective">
            <a:extLst>
              <a:ext uri="{FF2B5EF4-FFF2-40B4-BE49-F238E27FC236}">
                <a16:creationId xmlns:a16="http://schemas.microsoft.com/office/drawing/2014/main" id="{B515948B-365D-A4D5-5E0C-2FCAC8A0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675" y="3927908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46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4DFF-C5A2-BB23-D777-A084D889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Crearea blocului de date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1B8187-B625-429B-C57C-E9EEAE17B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3892"/>
            <a:ext cx="6008015" cy="37763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B76F5-51BE-7D28-F36E-585316C6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7DF68-AC12-9456-720F-586E4610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CD183-2598-8584-89FB-F943F0F5DD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465" y="2944387"/>
            <a:ext cx="7710535" cy="32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80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D1A0-BB4E-36AF-76F4-E102594C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876940" cy="754374"/>
          </a:xfrm>
        </p:spPr>
        <p:txBody>
          <a:bodyPr>
            <a:normAutofit fontScale="90000"/>
          </a:bodyPr>
          <a:lstStyle/>
          <a:p>
            <a:r>
              <a:rPr lang="ro-RO" dirty="0"/>
              <a:t>Adăugarea interfeței OPC UA pe server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EF44F8-B854-7FB2-112A-96EAC7EC8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399"/>
            <a:ext cx="6002448" cy="377914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ABF1-0226-B6C7-703C-1BB36FA5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2D58D-BEA2-EA7F-2E36-2874F607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97050-3253-6A58-C497-D482D07D0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252" y="3436963"/>
            <a:ext cx="9439747" cy="28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63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79EA-95A3-0F9C-7F4C-CA5F0B79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Download to PLCSIM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8C8634-729F-5377-BAA6-B9BB48D19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658" y="1147763"/>
            <a:ext cx="7918809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6A8D2-733B-DE6B-6DAD-D0B6333C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9104F-8D8B-3DDE-FA7B-C63FCCB5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76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B208-7225-25FF-F170-111C9812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Node-RED: </a:t>
            </a:r>
            <a:r>
              <a:rPr lang="en-US" dirty="0" err="1"/>
              <a:t>conectare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95E5A0-E8CA-FC1A-7E5D-31807595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2655"/>
            <a:ext cx="6808206" cy="20464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3A8D4-DCBF-DB6F-7951-2CB490F8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6788F-21A5-8487-E1BC-77CC983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840D1-C87E-A586-B878-13B8156FF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770" y="2029779"/>
            <a:ext cx="7936871" cy="2096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4A3F5-35C2-6C14-E3C0-17BFEDDE7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26" y="4215690"/>
            <a:ext cx="10091596" cy="20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3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E438-C9DE-ECB8-DB5B-BC2270C6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Node-RED: OPC UA </a:t>
            </a:r>
            <a:r>
              <a:rPr lang="en-US" dirty="0" err="1"/>
              <a:t>scriere</a:t>
            </a:r>
            <a:r>
              <a:rPr lang="en-US" dirty="0"/>
              <a:t>/</a:t>
            </a:r>
            <a:r>
              <a:rPr lang="en-US" dirty="0" err="1"/>
              <a:t>citire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291F39-C674-6581-059F-91963CFEB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1031940"/>
            <a:ext cx="10515600" cy="254482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67DE6-8795-B752-1C4F-523CF7A2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A9918-F8FB-7D37-80E9-E49D8DE4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D7C09C-F3A5-FEE7-FF5B-A609DA9F5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8503"/>
            <a:ext cx="12192000" cy="26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E4B0-D656-5515-4823-D5C389E5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</a:t>
            </a:r>
            <a:r>
              <a:rPr lang="ro-RO" dirty="0"/>
              <a:t>ăugare bloc Modbus TCP server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DC1061-C1E6-0ECD-7B24-D1CED1368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1641461"/>
            <a:ext cx="10515600" cy="40418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E8257-B080-E49A-2E77-0C464B70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F1261-A0C2-B1CC-8481-7A9B6A79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6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2448-A968-9E8B-A188-811BCDCF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49368" cy="754374"/>
          </a:xfrm>
        </p:spPr>
        <p:txBody>
          <a:bodyPr>
            <a:normAutofit fontScale="90000"/>
          </a:bodyPr>
          <a:lstStyle/>
          <a:p>
            <a:r>
              <a:rPr lang="ro-RO" dirty="0"/>
              <a:t>Adăugare bloc de date pentru Modbus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A65FA2-2309-0B79-00FE-5DF0C58FC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36" y="932655"/>
            <a:ext cx="5837914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C8B57-68AA-4471-8B09-145ECB86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56808-D5DC-8A91-65BF-66A3CB9D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5393F-2DF1-3344-7A18-85BCE324F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984" y="3677131"/>
            <a:ext cx="7139065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0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2C67-658A-1F5B-F8E4-6E35314F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Adăugare bloc date server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FB8B66-13CF-CAB8-FBAF-D0EA23A38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882361"/>
            <a:ext cx="10515600" cy="365877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26185-1205-233E-DBB5-22C15BFF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7215C-C7D8-954E-9980-DE9388E0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BA10D-C746-3CFE-FBA7-471FBAFD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21" y="3560049"/>
            <a:ext cx="5649113" cy="2562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5AE8F3-BE62-A6C2-8D99-398DBB8DD17D}"/>
              </a:ext>
            </a:extLst>
          </p:cNvPr>
          <p:cNvSpPr txBox="1"/>
          <p:nvPr/>
        </p:nvSpPr>
        <p:spPr>
          <a:xfrm>
            <a:off x="3159659" y="5145965"/>
            <a:ext cx="329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Conectare bloc Modbus TCP -</a:t>
            </a:r>
            <a:r>
              <a:rPr lang="en-US" dirty="0"/>
              <a:t>&gt;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03989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E040-DBA5-2E59-29C4-748463F3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Node-RED</a:t>
            </a:r>
            <a:r>
              <a:rPr lang="en-US" dirty="0"/>
              <a:t>: </a:t>
            </a:r>
            <a:r>
              <a:rPr lang="ro-RO" dirty="0"/>
              <a:t>conexiune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817CB8-275A-9548-CB48-F2C708AC5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16" y="1088791"/>
            <a:ext cx="4024488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E362D-DFEE-6CE5-B8D9-859F0038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6E6F9-AE2A-2FCC-09EB-50C3F6F2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AE110B-1C3E-1674-D373-FB0897E4A3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56" y="1088791"/>
            <a:ext cx="4024488" cy="50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03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8662-EB9B-C85F-F9A8-FB1ECAD9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Node-RED: </a:t>
            </a:r>
            <a:r>
              <a:rPr lang="ro-RO" dirty="0"/>
              <a:t>citire</a:t>
            </a:r>
            <a:r>
              <a:rPr lang="en-US" dirty="0"/>
              <a:t>/</a:t>
            </a:r>
            <a:r>
              <a:rPr lang="ro-RO" dirty="0"/>
              <a:t>scriere</a:t>
            </a:r>
            <a:r>
              <a:rPr lang="en-US" dirty="0"/>
              <a:t> Modbus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B03426-BD19-682D-8986-F8D16A52F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53" y="1318393"/>
            <a:ext cx="10515600" cy="186819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58452-2187-0EB8-4F64-B6740F2B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10538-3894-DAE8-5E8E-AC632897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49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83FA7-44DE-3D88-EBB6-7E4469D4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47" y="3429000"/>
            <a:ext cx="8507012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61B5-CBBE-54B1-3A89-DE0CD0DD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dirty="0"/>
              <a:t>Importanța comunicațiilor industriale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75E0-7B79-9B51-603F-67A485EB0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Transformarea digitală a industriei folosind echipamente IIoT.</a:t>
            </a:r>
          </a:p>
          <a:p>
            <a:r>
              <a:rPr lang="ro-RO" dirty="0"/>
              <a:t>Creșterea eficienței operaționale și reducerea costurilor.</a:t>
            </a:r>
          </a:p>
          <a:p>
            <a:r>
              <a:rPr lang="ro-RO" dirty="0"/>
              <a:t>Integrarea senzorilor și dispozitivelor conectate în rețea.</a:t>
            </a:r>
          </a:p>
          <a:p>
            <a:r>
              <a:rPr lang="ro-RO" dirty="0"/>
              <a:t>Impactul asupra deciziilor bazate pe date (data-driven decisions).</a:t>
            </a:r>
          </a:p>
          <a:p>
            <a:r>
              <a:rPr lang="ro-RO" dirty="0"/>
              <a:t>Contribuția IIoT la dezvoltarea sustenabilă.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187A9-0695-86D5-5EBF-E946B11F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7A974-1F83-ADEC-ABEA-CF760733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</a:t>
            </a:fld>
            <a:endParaRPr lang="en-US"/>
          </a:p>
        </p:txBody>
      </p:sp>
      <p:pic>
        <p:nvPicPr>
          <p:cNvPr id="11266" name="Picture 2" descr="Comunicatii industriale | Artelectro - Partener Siemens - Automatizari  industriale, echipamente instalatii electrice">
            <a:extLst>
              <a:ext uri="{FF2B5EF4-FFF2-40B4-BE49-F238E27FC236}">
                <a16:creationId xmlns:a16="http://schemas.microsoft.com/office/drawing/2014/main" id="{DD4857D8-3DE4-9B6C-5F72-9F5A7F3F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784" y="398465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tele de comunicatii pentru productie - IMPERIAL ELECTRIC SA">
            <a:extLst>
              <a:ext uri="{FF2B5EF4-FFF2-40B4-BE49-F238E27FC236}">
                <a16:creationId xmlns:a16="http://schemas.microsoft.com/office/drawing/2014/main" id="{9E436F18-E427-A2E5-69F9-786D32CAB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42" b="12964"/>
          <a:stretch/>
        </p:blipFill>
        <p:spPr bwMode="auto">
          <a:xfrm>
            <a:off x="1100850" y="3839233"/>
            <a:ext cx="2743200" cy="22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69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0CD0-19A7-B641-1677-E89D0676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S7 communication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84B4E-7EE5-8EBE-45A2-130A9C7A5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07" y="1147763"/>
            <a:ext cx="5289878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0DC4F-E381-5D84-0382-E5ED9803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6C95-5F3C-7D63-A6FD-0A5CEEE9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38ED8-16C7-23DB-5856-EB5C1328A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84" y="1664733"/>
            <a:ext cx="6238915" cy="3145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5CED7-FF6B-51C8-C71F-DF788E6A370C}"/>
              </a:ext>
            </a:extLst>
          </p:cNvPr>
          <p:cNvSpPr txBox="1"/>
          <p:nvPr/>
        </p:nvSpPr>
        <p:spPr>
          <a:xfrm>
            <a:off x="6753885" y="959670"/>
            <a:ext cx="451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We need to enable PUT/GET communication</a:t>
            </a:r>
          </a:p>
          <a:p>
            <a:r>
              <a:rPr lang="ro-RO" dirty="0"/>
              <a:t>Then create an un-optimized block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ECE858-AAFA-BF6C-EA3D-9C89F7F5F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84" y="4824173"/>
            <a:ext cx="6238915" cy="13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FCBD-7ECA-FD59-6478-39C94DAD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Node-RED</a:t>
            </a:r>
            <a:r>
              <a:rPr lang="en-US" dirty="0"/>
              <a:t>: </a:t>
            </a:r>
            <a:r>
              <a:rPr lang="ro-RO" dirty="0"/>
              <a:t>configurare S7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5A2678-5A78-0DD7-5BF6-8E7666898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1" y="1147763"/>
            <a:ext cx="4054898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B5DD0-3CF1-F67D-1BA1-2EF59281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93CA6-FEDB-0B4F-742A-935D409D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F95BE-3977-D3D4-DBF4-CE8039EFC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249" y="1129902"/>
            <a:ext cx="4036892" cy="5029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160FE-F41F-ED8A-9E2C-723C4D49C2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147" y="1129902"/>
            <a:ext cx="3241962" cy="51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7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9165-2D42-6162-940D-FD6E1638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Node-RED</a:t>
            </a:r>
            <a:r>
              <a:rPr lang="en-US" dirty="0"/>
              <a:t>: </a:t>
            </a:r>
            <a:r>
              <a:rPr lang="ro-RO" dirty="0"/>
              <a:t>scriere/citire S7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C45C8C-901D-9876-9717-816D686C7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30" y="1140207"/>
            <a:ext cx="9612066" cy="22196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80A7A-3F27-BA49-301F-1D8AC731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E5A03-4DFF-A7EE-F906-1B271C40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098246-E278-C528-5D85-7A65D6BF3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77" y="3877421"/>
            <a:ext cx="9278645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0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2B97-56A6-E330-8340-5A6349B9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Industrial Internet of Things (IIoT)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A3ED-3520-7FDF-B1B2-6D5E8877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Ce este IIoT? Diferențe față de IoT</a:t>
            </a:r>
          </a:p>
          <a:p>
            <a:r>
              <a:rPr lang="ro-RO" dirty="0"/>
              <a:t>Arhitectura IIoT (Edge devices, Fog, Cloud)</a:t>
            </a:r>
          </a:p>
          <a:p>
            <a:r>
              <a:rPr lang="ro-RO" dirty="0"/>
              <a:t>Rolul senzorilor și acționărilor în IIoT</a:t>
            </a:r>
          </a:p>
          <a:p>
            <a:r>
              <a:rPr lang="ro-RO" dirty="0"/>
              <a:t>Impactul IIoT asupra proceselor industriale</a:t>
            </a:r>
          </a:p>
          <a:p>
            <a:r>
              <a:rPr lang="ro-RO" dirty="0"/>
              <a:t>Beneficii și provocări în implementarea IIoT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DDF2-95F7-EB8D-72CD-43ECDFA6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4EE59-39F4-6C8A-15DB-BA0311FC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53</a:t>
            </a:fld>
            <a:endParaRPr lang="en-US"/>
          </a:p>
        </p:txBody>
      </p:sp>
      <p:pic>
        <p:nvPicPr>
          <p:cNvPr id="25602" name="Picture 2" descr="Industrial Internet of Things (IIoT) - Career Scope, Opportunities and  Growth - IIMT Group of Colleges">
            <a:extLst>
              <a:ext uri="{FF2B5EF4-FFF2-40B4-BE49-F238E27FC236}">
                <a16:creationId xmlns:a16="http://schemas.microsoft.com/office/drawing/2014/main" id="{23C21689-E2BC-8ED8-284A-E72EC596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662411"/>
            <a:ext cx="4066948" cy="25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Understanding IIoT: Transforming Business Operations with The Morse Group">
            <a:extLst>
              <a:ext uri="{FF2B5EF4-FFF2-40B4-BE49-F238E27FC236}">
                <a16:creationId xmlns:a16="http://schemas.microsoft.com/office/drawing/2014/main" id="{35E477E8-3D54-FBFB-081E-9FB2A537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946" y="3662411"/>
            <a:ext cx="3341283" cy="25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30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A921-4674-A990-A731-B12007AE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IIoT?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0A6B-A3C9-DFC3-A204-0D8234B10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o-RO" sz="2600" dirty="0"/>
              <a:t>Diferențele principale între IoT și IIoT: </a:t>
            </a:r>
            <a:r>
              <a:rPr lang="en-US" sz="2600" dirty="0" err="1"/>
              <a:t>concentrat</a:t>
            </a:r>
            <a:r>
              <a:rPr lang="ro-RO" sz="2600" dirty="0"/>
              <a:t> pe</a:t>
            </a:r>
            <a:r>
              <a:rPr lang="en-US" sz="2600" dirty="0"/>
              <a:t> consummator vs.</a:t>
            </a:r>
            <a:r>
              <a:rPr lang="ro-RO" sz="2600" dirty="0"/>
              <a:t> industrie</a:t>
            </a:r>
            <a:r>
              <a:rPr lang="en-US" sz="2600" dirty="0"/>
              <a:t>;</a:t>
            </a:r>
            <a:r>
              <a:rPr lang="ro-RO" sz="2600" dirty="0"/>
              <a:t> scalabilitate și robustețe.</a:t>
            </a:r>
            <a:endParaRPr lang="en-US" sz="2600" dirty="0"/>
          </a:p>
          <a:p>
            <a:pPr algn="just"/>
            <a:r>
              <a:rPr lang="ro-RO" sz="2600" dirty="0"/>
              <a:t>Integrarea IIoT în mediile industriale pentru a îmbunătăți eficiența proceselor.</a:t>
            </a:r>
            <a:endParaRPr lang="en-US" sz="2600" dirty="0"/>
          </a:p>
          <a:p>
            <a:pPr algn="just"/>
            <a:r>
              <a:rPr lang="ro-RO" sz="2600" dirty="0"/>
              <a:t>Exemple de aplicații practice: fabrici inteligente, întreținere predictivă, optimizare logistică.</a:t>
            </a:r>
            <a:endParaRPr lang="en-US" sz="2600" dirty="0"/>
          </a:p>
          <a:p>
            <a:pPr algn="just"/>
            <a:r>
              <a:rPr lang="ro-RO" sz="2600" dirty="0"/>
              <a:t>Beneficii principale: reducerea costurilor operaționale, creșterea productivității, reducerea timpilor morți.</a:t>
            </a:r>
            <a:endParaRPr lang="en-US" sz="2600" dirty="0"/>
          </a:p>
          <a:p>
            <a:pPr algn="just"/>
            <a:r>
              <a:rPr lang="ro-RO" sz="2600" dirty="0"/>
              <a:t>Standardele și protocoalele specifice utilizate în IIoT (OPC UA, MQTT).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83383-98FB-13B6-2E1E-E48FBE2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12DE1-1C77-D6CF-1E7B-1B332938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133-61BE-D922-002A-93AFC87C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IIoT?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9ED48-88C9-6ED8-378B-1B2FD5B2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D5050-101A-03B6-8CAE-0BE6642D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55</a:t>
            </a:fld>
            <a:endParaRPr lang="en-US"/>
          </a:p>
        </p:txBody>
      </p:sp>
      <p:pic>
        <p:nvPicPr>
          <p:cNvPr id="9218" name="Picture 2" descr="The new way of manufacturing: Introduction to IIoT - Sensolus: Asset  tracking solution to streamline logistics processes">
            <a:extLst>
              <a:ext uri="{FF2B5EF4-FFF2-40B4-BE49-F238E27FC236}">
                <a16:creationId xmlns:a16="http://schemas.microsoft.com/office/drawing/2014/main" id="{E63271E4-A17C-86BF-D192-F56AAF30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01" y="1137258"/>
            <a:ext cx="8914646" cy="50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31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9F1E-EC57-95D2-B4CD-F3DA23C0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Arhitectura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ABD9C-1A10-7504-4C93-4ABE48231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Modelul pe straturi (device layer, edge layer, platform layer, application layer).</a:t>
            </a:r>
            <a:endParaRPr lang="en-US" dirty="0"/>
          </a:p>
          <a:p>
            <a:r>
              <a:rPr lang="ro-RO" dirty="0"/>
              <a:t>Topologiile comune utilizate în arhitecturile IIoT (centralizată vs. distribuită).</a:t>
            </a:r>
            <a:endParaRPr lang="en-US" dirty="0"/>
          </a:p>
          <a:p>
            <a:r>
              <a:rPr lang="ro-RO" dirty="0"/>
              <a:t>Conexiunea între nivelurile OT (Operational Technology) și IT (Information Technology).</a:t>
            </a:r>
            <a:endParaRPr lang="en-US" dirty="0"/>
          </a:p>
          <a:p>
            <a:r>
              <a:rPr lang="ro-RO" dirty="0"/>
              <a:t>Rolul digital twins (gemeni digitali) în simularea și optimizarea proceselor industriale.</a:t>
            </a:r>
            <a:endParaRPr lang="en-US" dirty="0"/>
          </a:p>
          <a:p>
            <a:r>
              <a:rPr lang="ro-RO" dirty="0"/>
              <a:t>Importanța interoperabilității între dispozitive și sisteme, folosind standarde deschise.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95573-D304-988C-6964-872DC6A4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3793F-1D43-0AAE-D786-1B46F3F4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90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96A6-E090-8C43-3B21-B200B4F4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senzorilor și acționărilor în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6121-4911-2686-0F5F-CBCC2AEB3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Sensori și actuatori industriali: colectarea datelor și interacțiunea cu mediul fizic.</a:t>
            </a:r>
            <a:endParaRPr lang="en-US" dirty="0"/>
          </a:p>
          <a:p>
            <a:r>
              <a:rPr lang="ro-RO" dirty="0"/>
              <a:t>Rolele și importanța gateway-urilor în agregarea și transmiterea datelor către cloud.</a:t>
            </a:r>
            <a:endParaRPr lang="en-US" dirty="0"/>
          </a:p>
          <a:p>
            <a:r>
              <a:rPr lang="ro-RO" dirty="0"/>
              <a:t>Platformele cloud specifice IIoT: servicii de stocare, procesare și analiză a datelor.</a:t>
            </a:r>
            <a:endParaRPr lang="en-US" dirty="0"/>
          </a:p>
          <a:p>
            <a:r>
              <a:rPr lang="ro-RO" dirty="0"/>
              <a:t>Dispozitive edge și computing-ul de margine pentru timpi de răspuns mai mici și securitate sporită.</a:t>
            </a:r>
            <a:endParaRPr lang="en-US" dirty="0"/>
          </a:p>
          <a:p>
            <a:r>
              <a:rPr lang="ro-RO" dirty="0"/>
              <a:t>Actorii principali din industrie: Siemens, GE, Bosch, și alți lideri ai IIoT.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EECDA-46F9-A430-B94D-50CE5B3B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962D2-946F-1991-6CC2-191641CA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6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78D9-A3D5-356D-9838-9B6C929E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76528" cy="754374"/>
          </a:xfrm>
        </p:spPr>
        <p:txBody>
          <a:bodyPr>
            <a:normAutofit/>
          </a:bodyPr>
          <a:lstStyle/>
          <a:p>
            <a:r>
              <a:rPr lang="ro-RO" sz="3600" dirty="0"/>
              <a:t>Impactul IIoT asupra proceselor industriale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6729-22C4-1183-AA62-84894229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Importanța colectării datelor în timp real pentru optimizarea proceselor.</a:t>
            </a:r>
            <a:endParaRPr lang="en-US" dirty="0"/>
          </a:p>
          <a:p>
            <a:r>
              <a:rPr lang="ro-RO" dirty="0"/>
              <a:t>Tehnologii de stocare și procesare a datelor: big data și data lakes.</a:t>
            </a:r>
            <a:endParaRPr lang="en-US" dirty="0"/>
          </a:p>
          <a:p>
            <a:r>
              <a:rPr lang="ro-RO" dirty="0"/>
              <a:t>Analiza predictivă bazată pe machine learning pentru prevenirea defecțiunilor.</a:t>
            </a:r>
            <a:endParaRPr lang="en-US" dirty="0"/>
          </a:p>
          <a:p>
            <a:r>
              <a:rPr lang="ro-RO" dirty="0"/>
              <a:t>Integrarea datelor de la multiple surse pentru o vedere holistică a proceselor.</a:t>
            </a:r>
            <a:endParaRPr lang="en-US" dirty="0"/>
          </a:p>
          <a:p>
            <a:r>
              <a:rPr lang="ro-RO" dirty="0"/>
              <a:t>GDPR și alte reglementări legate de protecția datelor în context industrial.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6415D-713D-9A27-FDD9-7719AE55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1875-54F9-77A8-1E78-EB99122B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5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0535-A1EE-82F4-D75E-E823F952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858833" cy="754374"/>
          </a:xfrm>
        </p:spPr>
        <p:txBody>
          <a:bodyPr>
            <a:normAutofit/>
          </a:bodyPr>
          <a:lstStyle/>
          <a:p>
            <a:r>
              <a:rPr lang="ro-RO" sz="3600" dirty="0"/>
              <a:t>Beneficii și provocări în implementarea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0ED7B-5C66-86AC-88B4-C0BCCB21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Monitorizarea condiției echipamentelor pentru întreținere predictivă.</a:t>
            </a:r>
            <a:endParaRPr lang="en-US" dirty="0"/>
          </a:p>
          <a:p>
            <a:r>
              <a:rPr lang="ro-RO" dirty="0"/>
              <a:t>Automatizarea și optimizarea proceselor de producție în fabricile inteligente.</a:t>
            </a:r>
            <a:endParaRPr lang="en-US" dirty="0"/>
          </a:p>
          <a:p>
            <a:r>
              <a:rPr lang="ro-RO" dirty="0"/>
              <a:t>Logistică și managementul lanțului de aprovizionare optimizat prin IIoT.</a:t>
            </a:r>
            <a:endParaRPr lang="en-US" dirty="0"/>
          </a:p>
          <a:p>
            <a:r>
              <a:rPr lang="ro-RO" dirty="0"/>
              <a:t>Sistemele de control al calității bazate pe date colectate în timp real.</a:t>
            </a:r>
            <a:endParaRPr lang="en-US" dirty="0"/>
          </a:p>
          <a:p>
            <a:r>
              <a:rPr lang="ro-RO" dirty="0"/>
              <a:t>Detectarea și răspunsul rapid la defecte sau anomalii folosind analize avansate.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111A5-04C4-3641-2294-D8CC5E1C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DBC40-6C80-C97D-6BED-CA02DF24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AC30-C1CF-02C9-5C97-142D8564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78531"/>
            <a:ext cx="10515600" cy="754374"/>
          </a:xfrm>
        </p:spPr>
        <p:txBody>
          <a:bodyPr>
            <a:noAutofit/>
          </a:bodyPr>
          <a:lstStyle/>
          <a:p>
            <a:r>
              <a:rPr lang="ro-RO" sz="3000" dirty="0"/>
              <a:t>Evoluția comunicațiilor industrial</a:t>
            </a:r>
            <a:r>
              <a:rPr lang="en-US" sz="3000" dirty="0"/>
              <a:t>e: </a:t>
            </a:r>
            <a:r>
              <a:rPr lang="ro-RO" sz="3000" dirty="0"/>
              <a:t>de la automatizare tradițională la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C030-621C-16AC-FA08-C66EB297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Automatizarea tradițională: concentrată pe control local.</a:t>
            </a:r>
          </a:p>
          <a:p>
            <a:r>
              <a:rPr lang="ro-RO" dirty="0"/>
              <a:t>Dezvoltarea rețelelor industriale și a sistemelor distribuite.</a:t>
            </a:r>
          </a:p>
          <a:p>
            <a:r>
              <a:rPr lang="ro-RO" dirty="0"/>
              <a:t>Apariția standardelor de comunicații deschise.</a:t>
            </a:r>
          </a:p>
          <a:p>
            <a:r>
              <a:rPr lang="ro-RO" dirty="0"/>
              <a:t>Integrarea cloud și analiza datelor în timp real.</a:t>
            </a:r>
          </a:p>
          <a:p>
            <a:r>
              <a:rPr lang="ro-RO" dirty="0"/>
              <a:t>Rolul IIoT în interconectivitate și interoperabilitate.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4D920-17B7-FC7F-CA76-B2D6EE60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812BF-C2F8-4611-FE47-BE3357B6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</a:t>
            </a:fld>
            <a:endParaRPr lang="en-US"/>
          </a:p>
        </p:txBody>
      </p:sp>
      <p:pic>
        <p:nvPicPr>
          <p:cNvPr id="12290" name="Picture 2" descr="IIoT Security: 5 Essential Steps to Secure your IoT Devices and OS | Claroty">
            <a:extLst>
              <a:ext uri="{FF2B5EF4-FFF2-40B4-BE49-F238E27FC236}">
                <a16:creationId xmlns:a16="http://schemas.microsoft.com/office/drawing/2014/main" id="{D48A14D5-6E77-6BB0-09AF-AA40BA10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349" y="3717074"/>
            <a:ext cx="4919776" cy="24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82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DE98-2B1B-534F-FCA6-D059E68C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Protocoale utilizate în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72DA-BD30-CD52-CA7B-D1AC6270A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Protocoale industriale utilizate pe scară largă: OPC UA, Modbus, și PROFINET.</a:t>
            </a:r>
            <a:endParaRPr lang="en-US" dirty="0"/>
          </a:p>
          <a:p>
            <a:r>
              <a:rPr lang="ro-RO" dirty="0"/>
              <a:t>Protocolul MQTT pentru comunicații rapide și eficiente în medii industriale.</a:t>
            </a:r>
            <a:endParaRPr lang="en-US" dirty="0"/>
          </a:p>
          <a:p>
            <a:r>
              <a:rPr lang="ro-RO" dirty="0"/>
              <a:t>Rolul 5G în facilitarea aplicațiilor IIoT cu latență scăzută și lățime mare de bandă.</a:t>
            </a:r>
            <a:endParaRPr lang="en-US" dirty="0"/>
          </a:p>
          <a:p>
            <a:r>
              <a:rPr lang="ro-RO" dirty="0"/>
              <a:t>Conceptul de interoperabilitate și integrarea diferitelor protocoale într-o rețea unificată.</a:t>
            </a:r>
            <a:endParaRPr lang="en-US" dirty="0"/>
          </a:p>
          <a:p>
            <a:r>
              <a:rPr lang="ro-RO" dirty="0"/>
              <a:t>Rolul securității în protocoalele de comunicare pentru protecția datelor critice.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C93A6-61FA-BE1C-63BB-BF30DF47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232F-F8A3-A972-7B47-FCBCFFA6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84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871E-EBDC-ADC6-E777-82DA4E2C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Ethernet </a:t>
            </a:r>
            <a:r>
              <a:rPr lang="ro-RO" dirty="0"/>
              <a:t>și variantele 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220E-4AF3-4119-378D-861396A5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Ce este Industrial Ethernet: caracteristici principale</a:t>
            </a:r>
          </a:p>
          <a:p>
            <a:r>
              <a:rPr lang="ro-RO" dirty="0"/>
              <a:t>PROFINET: integrarea automatizării și a comunicațiilor IT</a:t>
            </a:r>
          </a:p>
          <a:p>
            <a:r>
              <a:rPr lang="ro-RO" dirty="0"/>
              <a:t>EtherCAT: viteza mare pentru aplicații în timp real</a:t>
            </a:r>
          </a:p>
          <a:p>
            <a:r>
              <a:rPr lang="ro-RO" dirty="0"/>
              <a:t>Alte variante: Modbus TCP, Ethernet/IP</a:t>
            </a:r>
          </a:p>
          <a:p>
            <a:r>
              <a:rPr lang="ro-RO" dirty="0"/>
              <a:t>Exemple de rețele Industrial Ethernet în industrie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FE338-2494-DF48-77AC-CBB4C123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71025-816C-033A-4330-03EFACFB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61</a:t>
            </a:fld>
            <a:endParaRPr lang="en-US"/>
          </a:p>
        </p:txBody>
      </p:sp>
      <p:pic>
        <p:nvPicPr>
          <p:cNvPr id="10244" name="Picture 4" descr="Learn about the 4 protocols of Industrial Ethernet">
            <a:extLst>
              <a:ext uri="{FF2B5EF4-FFF2-40B4-BE49-F238E27FC236}">
                <a16:creationId xmlns:a16="http://schemas.microsoft.com/office/drawing/2014/main" id="{A515555F-E196-B40C-E060-FD657CA3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268" y="3601878"/>
            <a:ext cx="3613464" cy="25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443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724D-C829-CE16-36B7-73719F33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Importanța securității în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78C9-3050-BB0F-7CD6-6A3D9160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Creșterea atacurilor cibernetice asupra infrastructurilor industriale.</a:t>
            </a:r>
          </a:p>
          <a:p>
            <a:r>
              <a:rPr lang="ro-RO" dirty="0"/>
              <a:t>Protecția datelor transmise în rețele industriale.</a:t>
            </a:r>
          </a:p>
          <a:p>
            <a:r>
              <a:rPr lang="ro-RO" dirty="0"/>
              <a:t>Asigurarea continuității operaționale.</a:t>
            </a:r>
          </a:p>
          <a:p>
            <a:r>
              <a:rPr lang="ro-RO" dirty="0"/>
              <a:t>Impactul unui incident de securitate asupra producției.</a:t>
            </a:r>
          </a:p>
          <a:p>
            <a:r>
              <a:rPr lang="ro-RO" dirty="0"/>
              <a:t>Cerințe legislative și reglementări.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9CD12-C953-DD95-508F-10B479B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56141-9DEA-5A56-24E5-41E138CB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62</a:t>
            </a:fld>
            <a:endParaRPr lang="en-US"/>
          </a:p>
        </p:txBody>
      </p:sp>
      <p:pic>
        <p:nvPicPr>
          <p:cNvPr id="11266" name="Picture 2" descr="Four most hard to solve IIoT security issues – IIoT World">
            <a:extLst>
              <a:ext uri="{FF2B5EF4-FFF2-40B4-BE49-F238E27FC236}">
                <a16:creationId xmlns:a16="http://schemas.microsoft.com/office/drawing/2014/main" id="{C07D8DF4-1762-0170-AF3C-AB632447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050" y="3508800"/>
            <a:ext cx="4999869" cy="273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03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DB80-9BCF-61BE-EF6C-8718A593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Cazuri de utilizare și aplicații ale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32A5-FAD5-3B70-E2E3-3226427B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Securizarea datelor prin tehnologia blockchain.</a:t>
            </a:r>
          </a:p>
          <a:p>
            <a:r>
              <a:rPr lang="ro-RO" dirty="0"/>
              <a:t>Trasabilitatea tranzacțiilor industriale.</a:t>
            </a:r>
          </a:p>
          <a:p>
            <a:r>
              <a:rPr lang="ro-RO" dirty="0"/>
              <a:t>Exemple de aplicații: logistică și lanțuri de aprovizionare.</a:t>
            </a:r>
          </a:p>
          <a:p>
            <a:r>
              <a:rPr lang="ro-RO" dirty="0"/>
              <a:t>Limitări și provocări actuale.</a:t>
            </a:r>
          </a:p>
          <a:p>
            <a:r>
              <a:rPr lang="ro-RO" dirty="0"/>
              <a:t>Perspective de viitor.</a:t>
            </a:r>
          </a:p>
          <a:p>
            <a:r>
              <a:rPr lang="ro-RO" dirty="0">
                <a:hlinkClick r:id="rId2"/>
              </a:rPr>
              <a:t>builtin.com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9DED7-1AEB-9325-BDA4-9972B989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6DE79-F9D1-2466-8878-F58F51B9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63</a:t>
            </a:fld>
            <a:endParaRPr lang="en-US"/>
          </a:p>
        </p:txBody>
      </p:sp>
      <p:pic>
        <p:nvPicPr>
          <p:cNvPr id="19464" name="Picture 8" descr="New OPSI guide to blockchain in the public sector - Observatory of Public  Sector Innovation">
            <a:extLst>
              <a:ext uri="{FF2B5EF4-FFF2-40B4-BE49-F238E27FC236}">
                <a16:creationId xmlns:a16="http://schemas.microsoft.com/office/drawing/2014/main" id="{03400B56-4658-0582-077F-F93AE580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977" y="2605548"/>
            <a:ext cx="4766846" cy="35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32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3426-6C88-BEA6-9D46-07F3BDA6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Cazuri de utilizare și aplicații ale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D48D-F7AB-664F-6125-4BDF84AA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Definiția Smart Manufacturing: producție automatizată și conectată</a:t>
            </a:r>
          </a:p>
          <a:p>
            <a:r>
              <a:rPr lang="ro-RO" dirty="0"/>
              <a:t>Elemente esențiale ale Industriei 4.0: digitalizare, conectivitate</a:t>
            </a:r>
          </a:p>
          <a:p>
            <a:r>
              <a:rPr lang="ro-RO" dirty="0"/>
              <a:t>Rolul IIoT în optimizarea proceselor de fabricație</a:t>
            </a:r>
          </a:p>
          <a:p>
            <a:r>
              <a:rPr lang="ro-RO" dirty="0"/>
              <a:t>Exemple de fabrici inteligente: automatizare completă și analiza datelor</a:t>
            </a:r>
          </a:p>
          <a:p>
            <a:r>
              <a:rPr lang="ro-RO" dirty="0"/>
              <a:t>Beneficii: reducerea timpului de producție și creșterea calității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6143A-4BFA-B474-2CE5-DE942D66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23D54-4F19-BAA1-3F27-43A3737D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64</a:t>
            </a:fld>
            <a:endParaRPr lang="en-US"/>
          </a:p>
        </p:txBody>
      </p:sp>
      <p:pic>
        <p:nvPicPr>
          <p:cNvPr id="20482" name="Picture 2" descr="Industry 4.0: The Current Industrial Revolution — InnovateEnergy">
            <a:extLst>
              <a:ext uri="{FF2B5EF4-FFF2-40B4-BE49-F238E27FC236}">
                <a16:creationId xmlns:a16="http://schemas.microsoft.com/office/drawing/2014/main" id="{CE9B7520-B2AD-AAEE-1E85-A0FB9440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26" y="4379422"/>
            <a:ext cx="3479548" cy="179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423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A54D-CAA8-8C54-39FE-05835EBD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Cazuri de utilizare și aplicații ale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9770-2454-3DC4-01B9-2FCA6AA1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Vedere </a:t>
            </a:r>
            <a:r>
              <a:rPr lang="en-GB" dirty="0" err="1"/>
              <a:t>artificială</a:t>
            </a:r>
            <a:r>
              <a:rPr lang="en-GB" dirty="0"/>
              <a:t> </a:t>
            </a:r>
            <a:r>
              <a:rPr lang="en-GB" dirty="0" err="1"/>
              <a:t>industrială</a:t>
            </a:r>
            <a:endParaRPr lang="ro-RO" dirty="0"/>
          </a:p>
          <a:p>
            <a:r>
              <a:rPr lang="ro-RO" dirty="0"/>
              <a:t>S</a:t>
            </a:r>
            <a:r>
              <a:rPr lang="en-GB" dirty="0" err="1"/>
              <a:t>istem</a:t>
            </a:r>
            <a:r>
              <a:rPr lang="en-GB" dirty="0"/>
              <a:t> de </a:t>
            </a:r>
            <a:r>
              <a:rPr lang="en-GB" dirty="0" err="1"/>
              <a:t>camere</a:t>
            </a:r>
            <a:r>
              <a:rPr lang="en-GB" dirty="0"/>
              <a:t> 3D</a:t>
            </a:r>
            <a:endParaRPr lang="ro-RO" dirty="0"/>
          </a:p>
          <a:p>
            <a:r>
              <a:rPr lang="ro-RO" dirty="0"/>
              <a:t>M</a:t>
            </a:r>
            <a:r>
              <a:rPr lang="en-GB" dirty="0" err="1"/>
              <a:t>odule</a:t>
            </a:r>
            <a:r>
              <a:rPr lang="en-GB" dirty="0"/>
              <a:t> embedded de </a:t>
            </a:r>
            <a:r>
              <a:rPr lang="en-GB" dirty="0" err="1"/>
              <a:t>procesare</a:t>
            </a:r>
            <a:r>
              <a:rPr lang="en-GB" dirty="0"/>
              <a:t> Nvidia Jetson</a:t>
            </a:r>
          </a:p>
          <a:p>
            <a:r>
              <a:rPr lang="ro-RO" dirty="0"/>
              <a:t>Site oficial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ifm3d</a:t>
            </a:r>
            <a:endParaRPr lang="ro-RO" dirty="0"/>
          </a:p>
          <a:p>
            <a:r>
              <a:rPr lang="en-US" dirty="0" err="1"/>
              <a:t>Unitate</a:t>
            </a:r>
            <a:r>
              <a:rPr lang="en-US" dirty="0"/>
              <a:t> de </a:t>
            </a:r>
            <a:r>
              <a:rPr lang="en-US" dirty="0" err="1"/>
              <a:t>procesare</a:t>
            </a:r>
            <a:r>
              <a:rPr lang="en-US" dirty="0"/>
              <a:t> video: </a:t>
            </a:r>
            <a:r>
              <a:rPr lang="en-US" dirty="0">
                <a:hlinkClick r:id="rId3"/>
              </a:rPr>
              <a:t>ovp800</a:t>
            </a:r>
            <a:endParaRPr lang="en-US" dirty="0"/>
          </a:p>
          <a:p>
            <a:r>
              <a:rPr lang="en-US" dirty="0" err="1"/>
              <a:t>Camer</a:t>
            </a:r>
            <a:r>
              <a:rPr lang="ro-RO" dirty="0"/>
              <a:t>ă 3D (wide)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o3r225</a:t>
            </a:r>
            <a:endParaRPr lang="en-US" dirty="0"/>
          </a:p>
          <a:p>
            <a:r>
              <a:rPr lang="en-US" dirty="0"/>
              <a:t>C</a:t>
            </a:r>
            <a:r>
              <a:rPr lang="ro-RO" dirty="0"/>
              <a:t>ameră 3D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o3r222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E2BC7-4BB7-57D1-1DB2-2199E32A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7C344-980F-79CA-400E-AFBFD346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65</a:t>
            </a:fld>
            <a:endParaRPr lang="en-US"/>
          </a:p>
        </p:txBody>
      </p:sp>
      <p:pic>
        <p:nvPicPr>
          <p:cNvPr id="7" name="Picture 6" descr="A black electronic device with ports&#10;&#10;Description automatically generated">
            <a:extLst>
              <a:ext uri="{FF2B5EF4-FFF2-40B4-BE49-F238E27FC236}">
                <a16:creationId xmlns:a16="http://schemas.microsoft.com/office/drawing/2014/main" id="{9BAA9490-DFA7-85D4-CAE3-8F6FD0D82D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051" y="3662412"/>
            <a:ext cx="4919749" cy="23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59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0C7E-F54C-F96A-8480-0E6FFA1D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Conectare</a:t>
            </a:r>
            <a:r>
              <a:rPr lang="en-US" dirty="0"/>
              <a:t> to OVP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92674A-602E-CEBF-CF1A-6CFF0F6B5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1388034"/>
            <a:ext cx="10515600" cy="396923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24C1E-2E48-081C-5C10-818AEFC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F9BEC-DF4F-1ECA-88C3-A9CD07A8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AEB0D-A462-D4A8-0F59-1700421864AB}"/>
              </a:ext>
            </a:extLst>
          </p:cNvPr>
          <p:cNvSpPr txBox="1"/>
          <p:nvPr/>
        </p:nvSpPr>
        <p:spPr>
          <a:xfrm>
            <a:off x="565824" y="5631255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</a:t>
            </a:r>
            <a:r>
              <a:rPr lang="ro-RO" dirty="0"/>
              <a:t>ăm adresa IP statică pe calculatorul loca </a:t>
            </a:r>
            <a:r>
              <a:rPr lang="en-US" dirty="0"/>
              <a:t>– </a:t>
            </a:r>
            <a:r>
              <a:rPr lang="ro-RO" dirty="0"/>
              <a:t>portul ETH0 al OVP-ului are setată adresa statică 192.168.0.69</a:t>
            </a:r>
          </a:p>
        </p:txBody>
      </p:sp>
    </p:spTree>
    <p:extLst>
      <p:ext uri="{BB962C8B-B14F-4D97-AF65-F5344CB8AC3E}">
        <p14:creationId xmlns:p14="http://schemas.microsoft.com/office/powerpoint/2010/main" val="4082325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AD6D-187D-6E30-849E-B33ED746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Ecran principal Visual Assistant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DDF511-BC1C-AA39-4DBC-E7F1EF9AF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067" y="932655"/>
            <a:ext cx="8377866" cy="47125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4D816-B92E-533E-4801-4B67CE39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58A00-EFEB-9E85-360D-2738C9B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08630-3E62-4B00-0806-716FB612CDBD}"/>
              </a:ext>
            </a:extLst>
          </p:cNvPr>
          <p:cNvSpPr txBox="1"/>
          <p:nvPr/>
        </p:nvSpPr>
        <p:spPr>
          <a:xfrm>
            <a:off x="1910281" y="5764800"/>
            <a:ext cx="836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Folosind cea mai recentă variantă a programului </a:t>
            </a:r>
            <a:r>
              <a:rPr lang="ro-RO" dirty="0">
                <a:hlinkClick r:id="rId3"/>
              </a:rPr>
              <a:t>Visual Assistant</a:t>
            </a:r>
            <a:r>
              <a:rPr lang="ro-RO" dirty="0"/>
              <a:t>, ne conectăm la OVP</a:t>
            </a:r>
          </a:p>
        </p:txBody>
      </p:sp>
    </p:spTree>
    <p:extLst>
      <p:ext uri="{BB962C8B-B14F-4D97-AF65-F5344CB8AC3E}">
        <p14:creationId xmlns:p14="http://schemas.microsoft.com/office/powerpoint/2010/main" val="13939265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E69B-08E5-0E1D-E2A7-3A07B6FD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Identificarea echipamentului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F4884C-491E-AD03-493D-4D833F838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978" y="1119572"/>
            <a:ext cx="7840169" cy="39629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10C8E-7B65-5FEE-6E82-1414A8EF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1A5FA-BD4E-F4A9-0151-7A7B1B25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1F8CB-0676-5BE8-D142-36F375687592}"/>
              </a:ext>
            </a:extLst>
          </p:cNvPr>
          <p:cNvSpPr txBox="1"/>
          <p:nvPr/>
        </p:nvSpPr>
        <p:spPr>
          <a:xfrm>
            <a:off x="1913978" y="5386812"/>
            <a:ext cx="784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Odată conectat în aceeași rețea, calculatorul local poate identifica modulul OVP</a:t>
            </a:r>
          </a:p>
        </p:txBody>
      </p:sp>
    </p:spTree>
    <p:extLst>
      <p:ext uri="{BB962C8B-B14F-4D97-AF65-F5344CB8AC3E}">
        <p14:creationId xmlns:p14="http://schemas.microsoft.com/office/powerpoint/2010/main" val="2620952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826E-5D68-429F-986A-7A21F362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Monitorizare camere 2D/3D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D66058-665D-777E-1388-DCF84F030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779" y="932655"/>
            <a:ext cx="8612441" cy="470992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D9829-EC62-D943-8BE5-0B5F2A25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65B34-EEA2-31C6-C7FC-9D4B415F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69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886DB-8074-B111-B817-B8C754A407B7}"/>
              </a:ext>
            </a:extLst>
          </p:cNvPr>
          <p:cNvSpPr txBox="1"/>
          <p:nvPr/>
        </p:nvSpPr>
        <p:spPr>
          <a:xfrm>
            <a:off x="1774479" y="5750899"/>
            <a:ext cx="860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Imaginile de la camere pe baza portului</a:t>
            </a:r>
          </a:p>
        </p:txBody>
      </p:sp>
    </p:spTree>
    <p:extLst>
      <p:ext uri="{BB962C8B-B14F-4D97-AF65-F5344CB8AC3E}">
        <p14:creationId xmlns:p14="http://schemas.microsoft.com/office/powerpoint/2010/main" val="144233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519D-8EF8-3479-37DD-2BC79C72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Sisteme Ciber-fizice (CPS)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5D22-8A52-572E-83F7-7876506C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/>
              <a:t>Combina hardware-ul (senzori și actuatoare) cu software și rețele de comunicație pentru a oferi funcționalități avansate</a:t>
            </a:r>
          </a:p>
          <a:p>
            <a:pPr algn="just"/>
            <a:r>
              <a:rPr lang="ro-RO" dirty="0"/>
              <a:t>Utilizarea senzorilor și algoritmilor avansați pentru analiza și controlul proceselor fizice în timp real</a:t>
            </a:r>
          </a:p>
          <a:p>
            <a:pPr algn="just"/>
            <a:r>
              <a:rPr lang="ro-RO" dirty="0"/>
              <a:t>Rețelele IoT și tehnologiile cloud permit schimbul de date între componentele distribuite</a:t>
            </a:r>
          </a:p>
          <a:p>
            <a:pPr algn="just"/>
            <a:r>
              <a:rPr lang="ro-RO" dirty="0"/>
              <a:t>Se regăsesc în domenii precum industria 4.0, transporturi autonome, sănătate, energie și orașe inteligente</a:t>
            </a:r>
          </a:p>
          <a:p>
            <a:pPr algn="just"/>
            <a:r>
              <a:rPr lang="ro-RO" dirty="0"/>
              <a:t>Interconectivitatea ridicată crește riscul atacurilor cibernetice</a:t>
            </a:r>
          </a:p>
          <a:p>
            <a:pPr algn="just"/>
            <a:r>
              <a:rPr lang="ro-RO" dirty="0"/>
              <a:t>Favorizează optimizarea proceselor, reducerea costurilor și îmbunătățirea calității vieții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F5E01-8A5B-EAD8-0CF7-CCF04825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ACD88-DB13-58EE-DE21-2B30ECC6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7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3659-00F4-CBCA-397B-A72CED2A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Setări disponibile ale porturilor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998015-1B61-E317-D803-7D8B771D1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801" y="1001701"/>
            <a:ext cx="8544397" cy="46682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D5AB9-940A-B4D6-60E3-E91B87C5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E7951-3B3F-4B70-974B-618694A8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77CB6-41A6-84B1-47CF-C49754FB3A89}"/>
              </a:ext>
            </a:extLst>
          </p:cNvPr>
          <p:cNvSpPr txBox="1"/>
          <p:nvPr/>
        </p:nvSpPr>
        <p:spPr>
          <a:xfrm>
            <a:off x="1801640" y="5857592"/>
            <a:ext cx="85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Meniu vizualizare setări porturi</a:t>
            </a:r>
          </a:p>
        </p:txBody>
      </p:sp>
    </p:spTree>
    <p:extLst>
      <p:ext uri="{BB962C8B-B14F-4D97-AF65-F5344CB8AC3E}">
        <p14:creationId xmlns:p14="http://schemas.microsoft.com/office/powerpoint/2010/main" val="15398680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A9C5-FAA2-9674-5DC2-51A1C87B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Setări conexiune rețea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3A4866-9491-3F17-369D-5D15690B0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732" y="885124"/>
            <a:ext cx="8660535" cy="476329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3BC60-D25A-2D87-5E6E-4BB44270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E9F7E-D781-AB28-7A1B-AFA3600D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07388-352D-255F-504A-5AE5DC09F066}"/>
              </a:ext>
            </a:extLst>
          </p:cNvPr>
          <p:cNvSpPr txBox="1"/>
          <p:nvPr/>
        </p:nvSpPr>
        <p:spPr>
          <a:xfrm>
            <a:off x="1756372" y="5848539"/>
            <a:ext cx="868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Modificarea setărilor globale se realizează din meniul VPU settings</a:t>
            </a:r>
          </a:p>
        </p:txBody>
      </p:sp>
    </p:spTree>
    <p:extLst>
      <p:ext uri="{BB962C8B-B14F-4D97-AF65-F5344CB8AC3E}">
        <p14:creationId xmlns:p14="http://schemas.microsoft.com/office/powerpoint/2010/main" val="22359228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095F-A66F-0FC0-C246-14E0D77F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Exemplu de aplicație - segmentare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4B9E6-6F23-2AE6-94D2-08CF1DA4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012C-A7BC-4E5F-4B09-82BF2BA7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168AA4-C644-6B61-DE31-627772DBB9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/>
              <a:t>Aplicație dezvoltată pe OVP800 folosind tehnologii populare</a:t>
            </a:r>
            <a:r>
              <a:rPr lang="en-US" dirty="0"/>
              <a:t>: Docker, Python, OpenCV, ROS2</a:t>
            </a:r>
          </a:p>
          <a:p>
            <a:r>
              <a:rPr lang="en-US" dirty="0" err="1"/>
              <a:t>Detec</a:t>
            </a:r>
            <a:r>
              <a:rPr lang="ro-RO" dirty="0"/>
              <a:t>ția pieselor procesului</a:t>
            </a:r>
            <a:r>
              <a:rPr lang="en-US" dirty="0"/>
              <a:t>: pale</a:t>
            </a:r>
            <a:r>
              <a:rPr lang="ro-RO" dirty="0"/>
              <a:t>ți (albastru), schelet (verde), capac (portocaliu), componente (albastru, verde, portocaliu)</a:t>
            </a:r>
          </a:p>
          <a:p>
            <a:r>
              <a:rPr lang="ro-RO" dirty="0"/>
              <a:t>Identificarea pieselor pe baza configurației din HMI</a:t>
            </a:r>
          </a:p>
        </p:txBody>
      </p:sp>
      <p:pic>
        <p:nvPicPr>
          <p:cNvPr id="9" name="Content Placeholder 6" descr="A machine with many different colored parts&#10;&#10;Description automatically generated with medium confidence">
            <a:extLst>
              <a:ext uri="{FF2B5EF4-FFF2-40B4-BE49-F238E27FC236}">
                <a16:creationId xmlns:a16="http://schemas.microsoft.com/office/drawing/2014/main" id="{348216F3-B6A6-8CE8-7F12-2E24147215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753" y="1403350"/>
            <a:ext cx="4728493" cy="4773613"/>
          </a:xfrm>
        </p:spPr>
      </p:pic>
    </p:spTree>
    <p:extLst>
      <p:ext uri="{BB962C8B-B14F-4D97-AF65-F5344CB8AC3E}">
        <p14:creationId xmlns:p14="http://schemas.microsoft.com/office/powerpoint/2010/main" val="3871222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3971-29DE-342F-F423-C62BBEA5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Exemplu aplicație - segmentare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30791-76EB-E959-AE10-D1080592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040C-2B85-FD09-C3C7-8E355D0F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186CAF-D026-0DC4-41A0-2859EDB50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3876"/>
            <a:ext cx="6329516" cy="4773087"/>
          </a:xfrm>
        </p:spPr>
        <p:txBody>
          <a:bodyPr/>
          <a:lstStyle/>
          <a:p>
            <a:pPr algn="just"/>
            <a:r>
              <a:rPr lang="ro-RO" dirty="0"/>
              <a:t>Folosind datele primite de la PLC, identificăm pozițiile pieselor pentru a realiza configurația dorită</a:t>
            </a:r>
          </a:p>
          <a:p>
            <a:pPr algn="just"/>
            <a:r>
              <a:rPr lang="ro-RO" dirty="0"/>
              <a:t>Procesarea imaginilor brute primite de la camere folosind algoritmi și biblioteci open-source</a:t>
            </a:r>
          </a:p>
          <a:p>
            <a:pPr algn="just"/>
            <a:r>
              <a:rPr lang="ro-RO" dirty="0"/>
              <a:t>Studiul interferențelor (lumină) asupra algoritmului, dezvoltarea algoritmilor de inteligență artificială pentru creșterea performanțelor și eliminarea zgomotelor</a:t>
            </a:r>
          </a:p>
        </p:txBody>
      </p:sp>
      <p:pic>
        <p:nvPicPr>
          <p:cNvPr id="9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28DC866-3E65-62D1-FFA7-4191194B1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933276"/>
            <a:ext cx="2352381" cy="3714286"/>
          </a:xfrm>
        </p:spPr>
      </p:pic>
    </p:spTree>
    <p:extLst>
      <p:ext uri="{BB962C8B-B14F-4D97-AF65-F5344CB8AC3E}">
        <p14:creationId xmlns:p14="http://schemas.microsoft.com/office/powerpoint/2010/main" val="153950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0E6-E19D-87BD-B4A4-45290CF2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85582" cy="754374"/>
          </a:xfrm>
        </p:spPr>
        <p:txBody>
          <a:bodyPr>
            <a:normAutofit fontScale="90000"/>
          </a:bodyPr>
          <a:lstStyle/>
          <a:p>
            <a:r>
              <a:rPr lang="ro-RO" dirty="0"/>
              <a:t>Aplicație IIoT de monitorizare și control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5AA56B8-0118-5611-4ED0-443FFDA08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66" y="932655"/>
            <a:ext cx="8795667" cy="47333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8C2D-FD2C-A8ED-4E76-55456EC8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9DDF3-234A-B34B-134A-3D658724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F202F-D589-B671-2D79-2E04E1E9EF5D}"/>
              </a:ext>
            </a:extLst>
          </p:cNvPr>
          <p:cNvSpPr txBox="1"/>
          <p:nvPr/>
        </p:nvSpPr>
        <p:spPr>
          <a:xfrm>
            <a:off x="1711105" y="5836808"/>
            <a:ext cx="876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Imaginile procesate de către OVP sunt transmise la distanță pentru monitorizare și control</a:t>
            </a:r>
          </a:p>
        </p:txBody>
      </p:sp>
    </p:spTree>
    <p:extLst>
      <p:ext uri="{BB962C8B-B14F-4D97-AF65-F5344CB8AC3E}">
        <p14:creationId xmlns:p14="http://schemas.microsoft.com/office/powerpoint/2010/main" val="6423939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5150-EDA0-59D5-F032-F783AEA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913154" cy="754374"/>
          </a:xfrm>
        </p:spPr>
        <p:txBody>
          <a:bodyPr>
            <a:noAutofit/>
          </a:bodyPr>
          <a:lstStyle/>
          <a:p>
            <a:r>
              <a:rPr lang="ro-RO" sz="2800" dirty="0"/>
              <a:t>Monitorizarea echipamentelor și mentenanța predictivă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6A60-9B08-1F5C-74E2-C6ED5796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Utilizarea senzorilor pentru monitorizarea stării echipamentelor</a:t>
            </a:r>
          </a:p>
          <a:p>
            <a:r>
              <a:rPr lang="ro-RO" dirty="0"/>
              <a:t>Mentenanța predictivă: identificarea problemelor înainte de a apărea defecțiuni</a:t>
            </a:r>
          </a:p>
          <a:p>
            <a:r>
              <a:rPr lang="ro-RO" dirty="0"/>
              <a:t>Reducerea timpilor de nefuncționare prin planificare eficientă</a:t>
            </a:r>
          </a:p>
          <a:p>
            <a:r>
              <a:rPr lang="ro-RO" dirty="0"/>
              <a:t>Analiză în timp real pentru detectarea anomaliilor</a:t>
            </a:r>
          </a:p>
          <a:p>
            <a:r>
              <a:rPr lang="ro-RO" dirty="0"/>
              <a:t>Exemple de economii de costuri prin mentenanță inteligentă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24254-6C30-071C-84FF-23C033EE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51E31-1AD3-ABD9-68D0-0D59ACE5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75</a:t>
            </a:fld>
            <a:endParaRPr lang="en-US"/>
          </a:p>
        </p:txBody>
      </p:sp>
      <p:pic>
        <p:nvPicPr>
          <p:cNvPr id="21506" name="Picture 2" descr="How to Make a More Efficient Online Condition Monitoring System | PTC">
            <a:extLst>
              <a:ext uri="{FF2B5EF4-FFF2-40B4-BE49-F238E27FC236}">
                <a16:creationId xmlns:a16="http://schemas.microsoft.com/office/drawing/2014/main" id="{031FB5D0-315F-1053-2169-03E9DC7F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019360"/>
            <a:ext cx="4315202" cy="21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99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E2A3-B28C-5193-7E3C-BB00D60D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Smart Manufacturing și Industrie 4.0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E732E-339F-B622-3D60-BACA11EA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Exercițiu</a:t>
            </a:r>
            <a:r>
              <a:rPr lang="en-US" dirty="0"/>
              <a:t>: </a:t>
            </a:r>
            <a:r>
              <a:rPr lang="ro-RO" dirty="0"/>
              <a:t>Proiectarea unei rețele IIoT</a:t>
            </a:r>
          </a:p>
          <a:p>
            <a:r>
              <a:rPr lang="ro-RO" dirty="0"/>
              <a:t>Obiectivele implementării IIoT: eficiență și reducerea costurilor</a:t>
            </a:r>
          </a:p>
          <a:p>
            <a:r>
              <a:rPr lang="ro-RO" dirty="0"/>
              <a:t>Arhitectura utilizată: Edge, Cloud și dispozitive conectate</a:t>
            </a:r>
          </a:p>
          <a:p>
            <a:r>
              <a:rPr lang="ro-RO" dirty="0"/>
              <a:t>Monitorizarea în timp real a producției și optimizarea proceselor</a:t>
            </a:r>
          </a:p>
          <a:p>
            <a:r>
              <a:rPr lang="ro-RO" dirty="0"/>
              <a:t>Rezultatele implementării: reducerea timpilor de inactivitate</a:t>
            </a:r>
          </a:p>
          <a:p>
            <a:r>
              <a:rPr lang="ro-RO" dirty="0"/>
              <a:t>Lecții învățate și provocările întâmpinate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C2FB6-275A-E5E0-B4D0-541046E3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4B147-33A7-721C-3377-EFE78508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76</a:t>
            </a:fld>
            <a:endParaRPr lang="en-US"/>
          </a:p>
        </p:txBody>
      </p:sp>
      <p:pic>
        <p:nvPicPr>
          <p:cNvPr id="22530" name="Picture 2" descr="5 Essential Capabilities for a Smart Factory System">
            <a:extLst>
              <a:ext uri="{FF2B5EF4-FFF2-40B4-BE49-F238E27FC236}">
                <a16:creationId xmlns:a16="http://schemas.microsoft.com/office/drawing/2014/main" id="{F970AB0F-1D65-88DE-5171-23B5529F5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4436" y="4132014"/>
            <a:ext cx="4043127" cy="20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12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B959-2F77-4023-8E7F-A9A3C270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ro-RO" dirty="0"/>
              <a:t>rețele IIoT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A4F52-705A-40C3-0619-7AE9DEB5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Analiza cerințelor operaționale.</a:t>
            </a:r>
          </a:p>
          <a:p>
            <a:r>
              <a:rPr lang="ro-RO" dirty="0"/>
              <a:t>Dispozitive și senzori integrați.</a:t>
            </a:r>
          </a:p>
          <a:p>
            <a:r>
              <a:rPr lang="ro-RO" dirty="0"/>
              <a:t>Alegerea protocoalelor și a topologiei rețelei.</a:t>
            </a:r>
          </a:p>
          <a:p>
            <a:r>
              <a:rPr lang="ro-RO" dirty="0"/>
              <a:t>Implementarea soluțiilor cloud pentru stocarea datelor.</a:t>
            </a:r>
          </a:p>
          <a:p>
            <a:r>
              <a:rPr lang="ro-RO" dirty="0"/>
              <a:t>Măsuri de securitate aplicate.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D0B6-CEC3-D812-97B6-90B3CE5C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7AD02-D7AA-95C1-D261-AA8DB1A4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77</a:t>
            </a:fld>
            <a:endParaRPr lang="en-US"/>
          </a:p>
        </p:txBody>
      </p:sp>
      <p:pic>
        <p:nvPicPr>
          <p:cNvPr id="23554" name="Picture 2" descr="What is IIoT? | Industrial Internet of Things">
            <a:extLst>
              <a:ext uri="{FF2B5EF4-FFF2-40B4-BE49-F238E27FC236}">
                <a16:creationId xmlns:a16="http://schemas.microsoft.com/office/drawing/2014/main" id="{1AED178A-DDA0-B8CC-5E11-D3C23C1D5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500" y="3110124"/>
            <a:ext cx="5528650" cy="30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487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9328-F117-E556-ADF8-7541B737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Beneficiile obținute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F127-3CEC-CC45-971B-A5BC4524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Eficiență operațională crescută.</a:t>
            </a:r>
          </a:p>
          <a:p>
            <a:r>
              <a:rPr lang="ro-RO" dirty="0"/>
              <a:t>Reducerea timpului de oprire a echipamentelor.</a:t>
            </a:r>
          </a:p>
          <a:p>
            <a:r>
              <a:rPr lang="ro-RO" dirty="0"/>
              <a:t>Analiza predictivă pentru mentenanță.</a:t>
            </a:r>
          </a:p>
          <a:p>
            <a:r>
              <a:rPr lang="ro-RO" dirty="0"/>
              <a:t>Optimizarea consumului de energie.</a:t>
            </a:r>
          </a:p>
          <a:p>
            <a:r>
              <a:rPr lang="ro-RO" dirty="0"/>
              <a:t>Flexibilitate în adaptarea la cerințe noi.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31F41-B4C6-CEF6-BE15-00CE279A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D196B-ABD6-BD34-41F4-D5BE600B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78</a:t>
            </a:fld>
            <a:endParaRPr lang="en-US"/>
          </a:p>
        </p:txBody>
      </p:sp>
      <p:pic>
        <p:nvPicPr>
          <p:cNvPr id="24578" name="Picture 2" descr="Optimizare SEO - Crește-ți afacerea online în rezultatele Google!">
            <a:extLst>
              <a:ext uri="{FF2B5EF4-FFF2-40B4-BE49-F238E27FC236}">
                <a16:creationId xmlns:a16="http://schemas.microsoft.com/office/drawing/2014/main" id="{6E494ACE-7992-038B-E544-3A4F29DB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223" y="2462543"/>
            <a:ext cx="5703417" cy="39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610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5543-A113-191A-8F38-676B52B2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din diverse industrii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F997-AE64-E4E4-7D71-E50FC8C0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Energie și utilități</a:t>
            </a:r>
          </a:p>
          <a:p>
            <a:pPr lvl="1"/>
            <a:r>
              <a:rPr lang="ro-RO" dirty="0"/>
              <a:t>Monitorizarea și optimizarea consumului de energie.</a:t>
            </a:r>
          </a:p>
          <a:p>
            <a:pPr lvl="1"/>
            <a:r>
              <a:rPr lang="ro-RO" dirty="0"/>
              <a:t>Detectarea scurgerilor în rețelele de apă.</a:t>
            </a:r>
          </a:p>
          <a:p>
            <a:pPr lvl="1"/>
            <a:r>
              <a:rPr lang="ro-RO" dirty="0"/>
              <a:t>Controlul la distanță al stațiilor de energie regenerabilă.</a:t>
            </a:r>
          </a:p>
          <a:p>
            <a:pPr lvl="1"/>
            <a:r>
              <a:rPr lang="ro-RO" dirty="0"/>
              <a:t>Reducerea costurilor operaționale.</a:t>
            </a:r>
          </a:p>
          <a:p>
            <a:pPr lvl="1"/>
            <a:r>
              <a:rPr lang="ro-RO" dirty="0"/>
              <a:t>Creșterea fiabilității serviciilor.</a:t>
            </a:r>
          </a:p>
          <a:p>
            <a:r>
              <a:rPr lang="ro-RO" dirty="0"/>
              <a:t>Logistică și transport</a:t>
            </a:r>
          </a:p>
          <a:p>
            <a:pPr lvl="1"/>
            <a:r>
              <a:rPr lang="ro-RO" dirty="0"/>
              <a:t>Sisteme de urmărire în timp real a flotelor.</a:t>
            </a:r>
          </a:p>
          <a:p>
            <a:pPr lvl="1"/>
            <a:r>
              <a:rPr lang="ro-RO" dirty="0"/>
              <a:t>Optimizarea rutelor și economisirea combustibilului.</a:t>
            </a:r>
          </a:p>
          <a:p>
            <a:pPr lvl="1"/>
            <a:r>
              <a:rPr lang="ro-RO" dirty="0"/>
              <a:t>Integrarea senzorilor pentru siguranța transportului.</a:t>
            </a:r>
          </a:p>
          <a:p>
            <a:pPr lvl="1"/>
            <a:r>
              <a:rPr lang="ro-RO" dirty="0"/>
              <a:t>Gestionarea depozitelor inteligente.</a:t>
            </a:r>
          </a:p>
          <a:p>
            <a:pPr lvl="1"/>
            <a:r>
              <a:rPr lang="ro-RO" dirty="0"/>
              <a:t>Exemple de soluții implementate.</a:t>
            </a:r>
          </a:p>
          <a:p>
            <a:pPr lvl="1"/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7133-43BD-E5C4-89B2-60B4581B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BC063-F9AD-5754-95FC-75A8C09A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79</a:t>
            </a:fld>
            <a:endParaRPr lang="en-US"/>
          </a:p>
        </p:txBody>
      </p:sp>
      <p:pic>
        <p:nvPicPr>
          <p:cNvPr id="25602" name="Picture 2" descr="Solar Tracking - Nimble Energy">
            <a:extLst>
              <a:ext uri="{FF2B5EF4-FFF2-40B4-BE49-F238E27FC236}">
                <a16:creationId xmlns:a16="http://schemas.microsoft.com/office/drawing/2014/main" id="{3D70DE5A-ECCF-8C3C-74AC-C532A6CD3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0600" y="1112043"/>
            <a:ext cx="3378641" cy="24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The Difference Between Transport and Logistics | Amertrans">
            <a:extLst>
              <a:ext uri="{FF2B5EF4-FFF2-40B4-BE49-F238E27FC236}">
                <a16:creationId xmlns:a16="http://schemas.microsoft.com/office/drawing/2014/main" id="{2C6E2FA6-5FF0-2252-F0DB-7F4CA53D0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9213" y="3987459"/>
            <a:ext cx="3730028" cy="19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6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5E48-3A31-9ED4-8E81-8D531A1F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Teme abordate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1AF2-F11F-2BA1-F2AC-CE25D73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Introducere în comunicații industriale.</a:t>
            </a:r>
          </a:p>
          <a:p>
            <a:r>
              <a:rPr lang="ro-RO" dirty="0"/>
              <a:t>Protocoale utilizate în IIoT.</a:t>
            </a:r>
          </a:p>
          <a:p>
            <a:r>
              <a:rPr lang="ro-RO" dirty="0"/>
              <a:t>Securitatea comunicațiilor industriale.</a:t>
            </a:r>
          </a:p>
          <a:p>
            <a:r>
              <a:rPr lang="ro-RO" dirty="0"/>
              <a:t>Aplicații practice și studii de caz.</a:t>
            </a:r>
          </a:p>
          <a:p>
            <a:r>
              <a:rPr lang="ro-RO" dirty="0"/>
              <a:t>Tehnologii emergente în IIoT.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C2F68-F25D-FF7B-4FD0-32FF2BAA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FE03F-BDAB-795A-A38A-C7D751BE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</a:t>
            </a:fld>
            <a:endParaRPr lang="en-US"/>
          </a:p>
        </p:txBody>
      </p:sp>
      <p:pic>
        <p:nvPicPr>
          <p:cNvPr id="13314" name="Picture 2" descr="7 Steps to IIoT – PI North America">
            <a:extLst>
              <a:ext uri="{FF2B5EF4-FFF2-40B4-BE49-F238E27FC236}">
                <a16:creationId xmlns:a16="http://schemas.microsoft.com/office/drawing/2014/main" id="{EE217758-B9AA-9276-42AD-9AF39EDB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546" y="2791273"/>
            <a:ext cx="5520982" cy="33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679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1FB2-ECAF-F68B-60B3-48B6373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din diverse industrii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5534-B4B9-7244-71EB-EE9E2B10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Agricultură inteligentă</a:t>
            </a:r>
          </a:p>
          <a:p>
            <a:pPr lvl="1"/>
            <a:r>
              <a:rPr lang="ro-RO" dirty="0"/>
              <a:t>Monitorizarea condițiilor de sol și climă.</a:t>
            </a:r>
          </a:p>
          <a:p>
            <a:pPr lvl="1"/>
            <a:r>
              <a:rPr lang="ro-RO" dirty="0"/>
              <a:t>Automatizarea irigațiilor și a fertilizării.</a:t>
            </a:r>
          </a:p>
          <a:p>
            <a:pPr lvl="1"/>
            <a:r>
              <a:rPr lang="ro-RO" dirty="0"/>
              <a:t>Utilizarea dronelor pentru analiza terenurilor.</a:t>
            </a:r>
          </a:p>
          <a:p>
            <a:pPr lvl="1"/>
            <a:r>
              <a:rPr lang="ro-RO" dirty="0"/>
              <a:t>Reducerea risipei și creșterea producției.</a:t>
            </a:r>
          </a:p>
          <a:p>
            <a:pPr lvl="1"/>
            <a:r>
              <a:rPr lang="ro-RO" dirty="0"/>
              <a:t>Studii de caz: ferme conectate.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1ABEB-16B1-BD8D-B108-1AB0CB6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5FD4F-261C-71F0-DAB8-6D0EC8A2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80</a:t>
            </a:fld>
            <a:endParaRPr lang="en-US"/>
          </a:p>
        </p:txBody>
      </p:sp>
      <p:pic>
        <p:nvPicPr>
          <p:cNvPr id="26626" name="Picture 2" descr="Smart Farming- IoT Applications in Agriculture">
            <a:extLst>
              <a:ext uri="{FF2B5EF4-FFF2-40B4-BE49-F238E27FC236}">
                <a16:creationId xmlns:a16="http://schemas.microsoft.com/office/drawing/2014/main" id="{BAF24B92-0335-406A-FB83-A9D5E904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848" y="2880931"/>
            <a:ext cx="4946964" cy="32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Smart Farming and Precision Agriculture - Iberdrola">
            <a:extLst>
              <a:ext uri="{FF2B5EF4-FFF2-40B4-BE49-F238E27FC236}">
                <a16:creationId xmlns:a16="http://schemas.microsoft.com/office/drawing/2014/main" id="{2BF161A0-878F-1F1E-76E2-1ED4202C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767" y="3622603"/>
            <a:ext cx="4547857" cy="2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714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1866-0CC6-5565-5C9C-962FA6E6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Provocări întâlnite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0F994-7815-25E3-F025-505F2B8F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Gestionarea complexității soluțiilor IIoT.</a:t>
            </a:r>
          </a:p>
          <a:p>
            <a:r>
              <a:rPr lang="ro-RO" dirty="0"/>
              <a:t>Costurile ridicate de implementare.</a:t>
            </a:r>
          </a:p>
          <a:p>
            <a:r>
              <a:rPr lang="ro-RO" dirty="0"/>
              <a:t>Integrarea sistemelor vechi cu tehnologii noi.</a:t>
            </a:r>
          </a:p>
          <a:p>
            <a:r>
              <a:rPr lang="ro-RO" dirty="0"/>
              <a:t>Lipsa standardizării în unele domenii.</a:t>
            </a:r>
          </a:p>
          <a:p>
            <a:r>
              <a:rPr lang="ro-RO" dirty="0"/>
              <a:t>Rezolvarea problemelor de interoperabilitate.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69CC7-DEC6-E57E-A8F8-7EB59F84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3EB38-2A34-2B63-BB6D-24D82E96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81</a:t>
            </a:fld>
            <a:endParaRPr lang="en-US"/>
          </a:p>
        </p:txBody>
      </p:sp>
      <p:pic>
        <p:nvPicPr>
          <p:cNvPr id="27650" name="Picture 2" descr="How to Solve the Unique Complexities of Industrial IoT | hIOTron®">
            <a:extLst>
              <a:ext uri="{FF2B5EF4-FFF2-40B4-BE49-F238E27FC236}">
                <a16:creationId xmlns:a16="http://schemas.microsoft.com/office/drawing/2014/main" id="{90AF4DBF-D44D-9A16-AC9E-5D952A53F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4503" y="3643634"/>
            <a:ext cx="6602994" cy="25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648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75C5-4D09-4157-CF3A-1B49CC3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4" y="178281"/>
            <a:ext cx="8849780" cy="754374"/>
          </a:xfrm>
        </p:spPr>
        <p:txBody>
          <a:bodyPr>
            <a:normAutofit/>
          </a:bodyPr>
          <a:lstStyle/>
          <a:p>
            <a:r>
              <a:rPr lang="ro-RO" sz="3400" dirty="0"/>
              <a:t>Tehnologii emergente</a:t>
            </a:r>
            <a:r>
              <a:rPr lang="en-US" sz="3400" dirty="0"/>
              <a:t>: AI, Digital Twins, Edge AI</a:t>
            </a:r>
            <a:endParaRPr lang="ro-RO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EA3B-A48F-496F-C064-C2DF8857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Inteligența artificială (AI): automatizare și luarea deciziilor inteligente</a:t>
            </a:r>
            <a:endParaRPr lang="en-US" dirty="0"/>
          </a:p>
          <a:p>
            <a:r>
              <a:rPr lang="ro-RO" dirty="0"/>
              <a:t>Digital Twins: simularea proceselor industriale în timp real</a:t>
            </a:r>
            <a:endParaRPr lang="en-US" dirty="0"/>
          </a:p>
          <a:p>
            <a:r>
              <a:rPr lang="ro-RO" dirty="0"/>
              <a:t>Edge AI: procesarea rapidă a datelor la nivel local</a:t>
            </a:r>
            <a:endParaRPr lang="en-US" dirty="0"/>
          </a:p>
          <a:p>
            <a:r>
              <a:rPr lang="ro-RO" dirty="0"/>
              <a:t>Beneficiile combinării acestor tehnologii cu IIoT</a:t>
            </a:r>
            <a:endParaRPr lang="en-US" dirty="0"/>
          </a:p>
          <a:p>
            <a:r>
              <a:rPr lang="ro-RO" dirty="0"/>
              <a:t>Exemple de aplicații viitoare în industrie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68101-0A3F-2AD9-C7E1-59DB65FD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F3F42-2531-ED02-CF3C-B228AAD3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82</a:t>
            </a:fld>
            <a:endParaRPr lang="en-US"/>
          </a:p>
        </p:txBody>
      </p:sp>
      <p:pic>
        <p:nvPicPr>
          <p:cNvPr id="28674" name="Picture 2" descr="6 Emerging Tech Trends Every Organization Needs to Monitor - The Data  Scientist">
            <a:extLst>
              <a:ext uri="{FF2B5EF4-FFF2-40B4-BE49-F238E27FC236}">
                <a16:creationId xmlns:a16="http://schemas.microsoft.com/office/drawing/2014/main" id="{35CEF9BD-68F2-05A7-14B0-6E3FF105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047" y="3662412"/>
            <a:ext cx="4083113" cy="22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5 Emerging Technologies in 2022">
            <a:extLst>
              <a:ext uri="{FF2B5EF4-FFF2-40B4-BE49-F238E27FC236}">
                <a16:creationId xmlns:a16="http://schemas.microsoft.com/office/drawing/2014/main" id="{D6D43F46-A852-22A5-F765-B5F23769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3777" y="4105510"/>
            <a:ext cx="3241795" cy="20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9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DE2B-5E1B-2B81-409C-A4AF62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Direcții viitoare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4119-3016-2425-51A3-5086C0EFE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Creșterea utilizării AI și ML în IIoT.</a:t>
            </a:r>
          </a:p>
          <a:p>
            <a:r>
              <a:rPr lang="ro-RO" dirty="0"/>
              <a:t>Avansuri în comunicațiile wireless (5G și următoarele generații).</a:t>
            </a:r>
          </a:p>
          <a:p>
            <a:r>
              <a:rPr lang="ro-RO" dirty="0"/>
              <a:t>Dezvoltarea standardelor globale pentru IIoT.</a:t>
            </a:r>
          </a:p>
          <a:p>
            <a:r>
              <a:rPr lang="ro-RO" dirty="0"/>
              <a:t>Integrarea soluțiilor bazate pe blockchain.</a:t>
            </a:r>
          </a:p>
          <a:p>
            <a:r>
              <a:rPr lang="ro-RO" dirty="0"/>
              <a:t>Extinderea aplicațiilor în sectoare emergente.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5BBC5-641E-CFBE-A19E-AF626B22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1E558-D5F8-64BA-4C8D-5E27CB6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83</a:t>
            </a:fld>
            <a:endParaRPr lang="en-US"/>
          </a:p>
        </p:txBody>
      </p:sp>
      <p:pic>
        <p:nvPicPr>
          <p:cNvPr id="29698" name="Picture 2" descr="Rapidly Advancing Technologies Are Transforming the Oil Industry | Shale  Magazine">
            <a:extLst>
              <a:ext uri="{FF2B5EF4-FFF2-40B4-BE49-F238E27FC236}">
                <a16:creationId xmlns:a16="http://schemas.microsoft.com/office/drawing/2014/main" id="{24050580-9B4B-BBB4-BB18-E4526FC2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925" y="3599590"/>
            <a:ext cx="4576150" cy="2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826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723F-5198-4B9D-CE98-FE4DBAE1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Tendin</a:t>
            </a:r>
            <a:r>
              <a:rPr lang="ro-RO" dirty="0"/>
              <a:t>țe și direcții de dezvoltare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F7DC-23E2-8FA1-B7A7-45ED7D5F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Integrarea</a:t>
            </a:r>
            <a:r>
              <a:rPr lang="en-US" dirty="0"/>
              <a:t> </a:t>
            </a:r>
            <a:r>
              <a:rPr lang="en-US" dirty="0" err="1"/>
              <a:t>roboticii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automatizării</a:t>
            </a:r>
            <a:endParaRPr lang="ro-RO" dirty="0"/>
          </a:p>
          <a:p>
            <a:pPr lvl="1"/>
            <a:r>
              <a:rPr lang="en-US" dirty="0" err="1"/>
              <a:t>Colaborarea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roboți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IIoT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avansate</a:t>
            </a:r>
            <a:endParaRPr lang="en-US" dirty="0"/>
          </a:p>
          <a:p>
            <a:pPr lvl="1"/>
            <a:r>
              <a:rPr lang="en-US" dirty="0" err="1"/>
              <a:t>Automatizarea</a:t>
            </a:r>
            <a:r>
              <a:rPr lang="en-US" dirty="0"/>
              <a:t> </a:t>
            </a:r>
            <a:r>
              <a:rPr lang="en-US" dirty="0" err="1"/>
              <a:t>liniilor</a:t>
            </a:r>
            <a:r>
              <a:rPr lang="en-US" dirty="0"/>
              <a:t> de </a:t>
            </a:r>
            <a:r>
              <a:rPr lang="en-US" dirty="0" err="1"/>
              <a:t>producție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conectate</a:t>
            </a:r>
            <a:endParaRPr lang="en-US" dirty="0"/>
          </a:p>
          <a:p>
            <a:pPr lvl="1"/>
            <a:r>
              <a:rPr lang="en-US" dirty="0" err="1"/>
              <a:t>Roboți</a:t>
            </a:r>
            <a:r>
              <a:rPr lang="en-US" dirty="0"/>
              <a:t> </a:t>
            </a:r>
            <a:r>
              <a:rPr lang="en-US" dirty="0" err="1"/>
              <a:t>autonomi</a:t>
            </a:r>
            <a:r>
              <a:rPr lang="en-US" dirty="0"/>
              <a:t>: </a:t>
            </a:r>
            <a:r>
              <a:rPr lang="en-US" dirty="0" err="1"/>
              <a:t>decizii</a:t>
            </a:r>
            <a:r>
              <a:rPr lang="en-US" dirty="0"/>
              <a:t> </a:t>
            </a:r>
            <a:r>
              <a:rPr lang="en-US" dirty="0" err="1"/>
              <a:t>bazate</a:t>
            </a:r>
            <a:r>
              <a:rPr lang="en-US" dirty="0"/>
              <a:t> pe date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real</a:t>
            </a:r>
          </a:p>
          <a:p>
            <a:pPr lvl="1"/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roboți</a:t>
            </a:r>
            <a:r>
              <a:rPr lang="en-US" dirty="0"/>
              <a:t> </a:t>
            </a:r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fabrici</a:t>
            </a:r>
            <a:r>
              <a:rPr lang="en-US" dirty="0"/>
              <a:t> </a:t>
            </a:r>
            <a:r>
              <a:rPr lang="en-US" dirty="0" err="1"/>
              <a:t>inteligente</a:t>
            </a:r>
            <a:endParaRPr lang="en-US" dirty="0"/>
          </a:p>
          <a:p>
            <a:pPr lvl="1"/>
            <a:r>
              <a:rPr lang="en-US" dirty="0" err="1"/>
              <a:t>Beneficii</a:t>
            </a:r>
            <a:r>
              <a:rPr lang="en-US" dirty="0"/>
              <a:t>: </a:t>
            </a:r>
            <a:r>
              <a:rPr lang="en-US" dirty="0" err="1"/>
              <a:t>precizie</a:t>
            </a:r>
            <a:r>
              <a:rPr lang="en-US" dirty="0"/>
              <a:t>, </a:t>
            </a:r>
            <a:r>
              <a:rPr lang="en-US" dirty="0" err="1"/>
              <a:t>consistență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eficiență</a:t>
            </a:r>
            <a:r>
              <a:rPr lang="en-US" dirty="0"/>
              <a:t> </a:t>
            </a:r>
            <a:r>
              <a:rPr lang="en-US" dirty="0" err="1"/>
              <a:t>sporită</a:t>
            </a:r>
            <a:endParaRPr lang="en-US" dirty="0"/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C2442-F418-0AF4-48E1-1DBAEFE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0337-066C-7DF1-7F1E-7C63C1C7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84</a:t>
            </a:fld>
            <a:endParaRPr lang="en-US"/>
          </a:p>
        </p:txBody>
      </p:sp>
      <p:pic>
        <p:nvPicPr>
          <p:cNvPr id="30724" name="Picture 4" descr="Robotic automation trends">
            <a:extLst>
              <a:ext uri="{FF2B5EF4-FFF2-40B4-BE49-F238E27FC236}">
                <a16:creationId xmlns:a16="http://schemas.microsoft.com/office/drawing/2014/main" id="{DC724051-1CB5-683A-A7DF-5B6FA0B0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669" y="3584771"/>
            <a:ext cx="4620662" cy="25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719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CBA6-C28C-D10D-37C8-19B9E575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Tendin</a:t>
            </a:r>
            <a:r>
              <a:rPr lang="ro-RO" dirty="0"/>
              <a:t>țe și direcții de dezvoltare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2936-779C-9425-602F-BCCFC9A8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Creșterea utilizării rețelelor 5G pentru comunicații rapide</a:t>
            </a:r>
          </a:p>
          <a:p>
            <a:r>
              <a:rPr lang="ro-RO" dirty="0"/>
              <a:t>Integrarea blockchain pentru securitatea datelor industriale</a:t>
            </a:r>
          </a:p>
          <a:p>
            <a:r>
              <a:rPr lang="ro-RO" dirty="0"/>
              <a:t>Dezvoltarea de protocoale standardizate pentru IIoT</a:t>
            </a:r>
          </a:p>
          <a:p>
            <a:r>
              <a:rPr lang="ro-RO" dirty="0"/>
              <a:t>Accentul pe sustenabilitate și reducerea consumului energetic</a:t>
            </a:r>
          </a:p>
          <a:p>
            <a:r>
              <a:rPr lang="ro-RO" dirty="0"/>
              <a:t>Rolul IIoT în economia circulară și reutilizarea resurselor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3E89F-ECF9-98B0-97E4-955F33E9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0976B-8E4C-5AFB-7F44-A8E6C04F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85</a:t>
            </a:fld>
            <a:endParaRPr lang="en-US"/>
          </a:p>
        </p:txBody>
      </p:sp>
      <p:pic>
        <p:nvPicPr>
          <p:cNvPr id="31748" name="Picture 4" descr="How IIoT enables the factory of the future – IIoT World">
            <a:extLst>
              <a:ext uri="{FF2B5EF4-FFF2-40B4-BE49-F238E27FC236}">
                <a16:creationId xmlns:a16="http://schemas.microsoft.com/office/drawing/2014/main" id="{0D9E0AD8-9360-86C9-AD38-AE384041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856" y="3654585"/>
            <a:ext cx="5700288" cy="25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31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D64D-FE0F-6E0F-B675-97F0071B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Recapitulare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EB6F-713F-64A9-BD41-A0D00FDF3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Cele mai importante lecții despre comunicațiile industriale</a:t>
            </a:r>
            <a:endParaRPr lang="en-US" dirty="0"/>
          </a:p>
          <a:p>
            <a:r>
              <a:rPr lang="ro-RO" dirty="0"/>
              <a:t>Rolul IIoT în transformarea proceselor industriale</a:t>
            </a:r>
            <a:endParaRPr lang="en-US" dirty="0"/>
          </a:p>
          <a:p>
            <a:r>
              <a:rPr lang="ro-RO" dirty="0"/>
              <a:t>Protocoalele și tehnologiile esențiale pentru IIoT</a:t>
            </a:r>
            <a:endParaRPr lang="en-US" dirty="0"/>
          </a:p>
          <a:p>
            <a:r>
              <a:rPr lang="ro-RO" dirty="0"/>
              <a:t>Provocările și soluțiile de securitate discutate</a:t>
            </a:r>
            <a:endParaRPr lang="en-US" dirty="0"/>
          </a:p>
          <a:p>
            <a:r>
              <a:rPr lang="ro-RO" dirty="0"/>
              <a:t>Aplicațiile practice și viitorul tehnologiilor industriale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CE169-6391-3E8A-E4DC-06514AE9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CBCE1-FA3D-3D79-EECF-9029819E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86</a:t>
            </a:fld>
            <a:endParaRPr lang="en-US"/>
          </a:p>
        </p:txBody>
      </p:sp>
      <p:pic>
        <p:nvPicPr>
          <p:cNvPr id="32772" name="Picture 4" descr="Recap business terms concept with big word Vector Image">
            <a:extLst>
              <a:ext uri="{FF2B5EF4-FFF2-40B4-BE49-F238E27FC236}">
                <a16:creationId xmlns:a16="http://schemas.microsoft.com/office/drawing/2014/main" id="{C541F4E2-3FB2-E6FB-5800-AE3AFE6F1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6640" y="3797053"/>
            <a:ext cx="5878719" cy="22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875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7BA8-1C4C-4B9F-89F6-3D1F9A2D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063A-E818-CA03-71FD-ADEFD785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Protocoale de comunicație industriale</a:t>
            </a:r>
          </a:p>
          <a:p>
            <a:r>
              <a:rPr lang="ro-RO" dirty="0"/>
              <a:t>Rețele și topologii</a:t>
            </a:r>
          </a:p>
          <a:p>
            <a:r>
              <a:rPr lang="ro-RO" dirty="0"/>
              <a:t>Arhitecturi IIoT</a:t>
            </a:r>
          </a:p>
          <a:p>
            <a:r>
              <a:rPr lang="ro-RO" dirty="0"/>
              <a:t>Implementări reale în automatizările industriale</a:t>
            </a:r>
          </a:p>
          <a:p>
            <a:r>
              <a:rPr lang="ro-RO" dirty="0"/>
              <a:t>Tehnologii emergente</a:t>
            </a:r>
            <a:r>
              <a:rPr lang="en-US" dirty="0"/>
              <a:t>: 5G, edge computing, cloud computing</a:t>
            </a:r>
          </a:p>
          <a:p>
            <a:r>
              <a:rPr lang="ro-RO" dirty="0"/>
              <a:t>Beneficii</a:t>
            </a:r>
            <a:r>
              <a:rPr lang="en-US" dirty="0"/>
              <a:t> </a:t>
            </a:r>
            <a:r>
              <a:rPr lang="ro-RO" dirty="0"/>
              <a:t>IIoT</a:t>
            </a:r>
            <a:r>
              <a:rPr lang="en-US" dirty="0"/>
              <a:t>: </a:t>
            </a:r>
            <a:r>
              <a:rPr lang="ro-RO" dirty="0"/>
              <a:t>optimizarea proceselor, reducerea costurilor și creșterea productivității</a:t>
            </a:r>
          </a:p>
          <a:p>
            <a:r>
              <a:rPr lang="ro-RO" dirty="0"/>
              <a:t>Provocări și soluții</a:t>
            </a:r>
            <a:r>
              <a:rPr lang="en-US" dirty="0"/>
              <a:t>: </a:t>
            </a:r>
            <a:r>
              <a:rPr lang="ro-RO" dirty="0"/>
              <a:t>Securitatea cibernetică, standardizare și scalabilitate</a:t>
            </a:r>
          </a:p>
          <a:p>
            <a:r>
              <a:rPr lang="ro-RO" dirty="0"/>
              <a:t>Perspective viitoare și direcții de cercetare</a:t>
            </a:r>
            <a:endParaRPr lang="en-US" dirty="0"/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BAD8A-A215-0688-0223-BB9B73BC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F8830-9026-818F-1B30-44FF826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27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ADED-0D72-F2A2-2671-DE413230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A05C-DB48-FD1C-0C31-330B26D6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Invitarea participanților să pună întrebări suplimentare</a:t>
            </a:r>
            <a:endParaRPr lang="en-US" dirty="0"/>
          </a:p>
          <a:p>
            <a:r>
              <a:rPr lang="ro-RO" dirty="0"/>
              <a:t>Clarificarea punctelor neînțelese sau complexe</a:t>
            </a:r>
            <a:endParaRPr lang="en-US" dirty="0"/>
          </a:p>
          <a:p>
            <a:r>
              <a:rPr lang="ro-RO" dirty="0"/>
              <a:t>Discuții deschise despre implementări reale ale IIoT</a:t>
            </a:r>
            <a:endParaRPr lang="en-US" dirty="0"/>
          </a:p>
          <a:p>
            <a:r>
              <a:rPr lang="ro-RO" dirty="0"/>
              <a:t>Mulțumiri pentru participare și încurajarea aprofundării temei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ABAFF-EC27-BE13-C587-6B4F2DA7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A265E-8BDF-EECD-0234-4F46997D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88</a:t>
            </a:fld>
            <a:endParaRPr lang="en-US"/>
          </a:p>
        </p:txBody>
      </p:sp>
      <p:pic>
        <p:nvPicPr>
          <p:cNvPr id="33798" name="Picture 6" descr="Google My Business Q&amp;A: What you may be missing">
            <a:extLst>
              <a:ext uri="{FF2B5EF4-FFF2-40B4-BE49-F238E27FC236}">
                <a16:creationId xmlns:a16="http://schemas.microsoft.com/office/drawing/2014/main" id="{88E3F399-9E26-316F-A69E-28D0C7177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2315" y="3304515"/>
            <a:ext cx="5602070" cy="28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025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B6BF0E-A8A1-E820-1741-EEC2564F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/>
              <a:t>Bibliografie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6F78C-38EB-E91A-98FA-CB01EC21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020"/>
                </a:solidFill>
                <a:effectLst/>
                <a:latin typeface="Source Sans Pro" panose="020B0503030403020204" pitchFamily="34" charset="0"/>
              </a:rPr>
              <a:t>Industrial communication – From fieldbus through to Industrial Ethernet – </a:t>
            </a:r>
            <a:r>
              <a:rPr lang="en-US" b="1" i="0" dirty="0">
                <a:solidFill>
                  <a:srgbClr val="202020"/>
                </a:solidFill>
                <a:effectLst/>
                <a:latin typeface="Source Sans Pro" panose="020B0503030403020204" pitchFamily="34" charset="0"/>
                <a:hlinkClick r:id="rId2"/>
              </a:rPr>
              <a:t>phoenixcontact.com</a:t>
            </a:r>
            <a:endParaRPr lang="en-US" b="1" i="0" dirty="0">
              <a:solidFill>
                <a:srgbClr val="20202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dirty="0">
                <a:solidFill>
                  <a:srgbClr val="202020"/>
                </a:solidFill>
                <a:latin typeface="Source Sans Pro" panose="020B0503030403020204" pitchFamily="34" charset="0"/>
              </a:rPr>
              <a:t>Siemens – Industrial Communication – </a:t>
            </a:r>
            <a:r>
              <a:rPr lang="en-US" b="1" dirty="0">
                <a:solidFill>
                  <a:srgbClr val="202020"/>
                </a:solidFill>
                <a:latin typeface="Source Sans Pro" panose="020B0503030403020204" pitchFamily="34" charset="0"/>
                <a:hlinkClick r:id="rId3"/>
              </a:rPr>
              <a:t>siemens.com</a:t>
            </a:r>
            <a:endParaRPr lang="en-US" b="1" dirty="0">
              <a:solidFill>
                <a:srgbClr val="202020"/>
              </a:solidFill>
              <a:latin typeface="Source Sans Pro" panose="020B0503030403020204" pitchFamily="34" charset="0"/>
            </a:endParaRPr>
          </a:p>
          <a:p>
            <a:r>
              <a:rPr lang="en-US" b="1" i="0" dirty="0">
                <a:solidFill>
                  <a:srgbClr val="202020"/>
                </a:solidFill>
                <a:effectLst/>
                <a:latin typeface="Source Sans Pro" panose="020B0503030403020204" pitchFamily="34" charset="0"/>
              </a:rPr>
              <a:t>Industrial I</a:t>
            </a:r>
            <a:r>
              <a:rPr lang="en-US" b="1" dirty="0">
                <a:solidFill>
                  <a:srgbClr val="202020"/>
                </a:solidFill>
                <a:latin typeface="Source Sans Pro" panose="020B0503030403020204" pitchFamily="34" charset="0"/>
              </a:rPr>
              <a:t>nternet of Things – </a:t>
            </a:r>
            <a:r>
              <a:rPr lang="en-US" b="1" dirty="0">
                <a:solidFill>
                  <a:srgbClr val="202020"/>
                </a:solidFill>
                <a:latin typeface="Source Sans Pro" panose="020B0503030403020204" pitchFamily="34" charset="0"/>
                <a:hlinkClick r:id="rId4"/>
              </a:rPr>
              <a:t>techtarget.com</a:t>
            </a:r>
            <a:endParaRPr lang="en-US" b="1" dirty="0">
              <a:solidFill>
                <a:srgbClr val="202020"/>
              </a:solidFill>
              <a:latin typeface="Source Sans Pro" panose="020B0503030403020204" pitchFamily="34" charset="0"/>
            </a:endParaRPr>
          </a:p>
          <a:p>
            <a:r>
              <a:rPr lang="en-US" b="1" i="0" dirty="0">
                <a:solidFill>
                  <a:srgbClr val="202020"/>
                </a:solidFill>
                <a:effectLst/>
                <a:latin typeface="Source Sans Pro" panose="020B0503030403020204" pitchFamily="34" charset="0"/>
              </a:rPr>
              <a:t>Industrial Com</a:t>
            </a:r>
            <a:r>
              <a:rPr lang="en-US" b="1" dirty="0">
                <a:solidFill>
                  <a:srgbClr val="202020"/>
                </a:solidFill>
                <a:latin typeface="Source Sans Pro" panose="020B0503030403020204" pitchFamily="34" charset="0"/>
              </a:rPr>
              <a:t>munication Protocols - </a:t>
            </a:r>
            <a:r>
              <a:rPr lang="en-US" b="1" dirty="0">
                <a:solidFill>
                  <a:srgbClr val="202020"/>
                </a:solidFill>
                <a:latin typeface="Source Sans Pro" panose="020B0503030403020204" pitchFamily="34" charset="0"/>
                <a:hlinkClick r:id="rId5"/>
              </a:rPr>
              <a:t>springer</a:t>
            </a:r>
            <a:endParaRPr lang="en-US" b="1" i="0" dirty="0">
              <a:solidFill>
                <a:srgbClr val="202020"/>
              </a:solidFill>
              <a:effectLst/>
              <a:latin typeface="Source Sans Pro" panose="020B0503030403020204" pitchFamily="34" charset="0"/>
            </a:endParaRPr>
          </a:p>
          <a:p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69B78-4A61-61F3-CD26-4B335266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6FD53-FF61-6558-A82B-FB6B7399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89</a:t>
            </a:fld>
            <a:endParaRPr lang="en-US"/>
          </a:p>
        </p:txBody>
      </p:sp>
      <p:pic>
        <p:nvPicPr>
          <p:cNvPr id="1026" name="Picture 2" descr="Peste 9 de imagini gratuite cu Bibliografia și Bibliografie - Pixabay">
            <a:extLst>
              <a:ext uri="{FF2B5EF4-FFF2-40B4-BE49-F238E27FC236}">
                <a16:creationId xmlns:a16="http://schemas.microsoft.com/office/drawing/2014/main" id="{6C8A4AB5-D4C7-843C-450A-6B068889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584" y="2202674"/>
            <a:ext cx="3288247" cy="35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zan primera biblioteca digital nacional en Perú | Noticias | Agencia  Peruana de Noticias Andina">
            <a:extLst>
              <a:ext uri="{FF2B5EF4-FFF2-40B4-BE49-F238E27FC236}">
                <a16:creationId xmlns:a16="http://schemas.microsoft.com/office/drawing/2014/main" id="{333EF93D-0722-452A-5764-0975968F4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100850" y="3644306"/>
            <a:ext cx="4116474" cy="23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3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C654-86E1-89AB-AA18-17BC9D66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Bazele comunicațiilor industriale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87A8-DD98-97E7-8EFB-E869698B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Definiții și concepte de bază</a:t>
            </a:r>
          </a:p>
          <a:p>
            <a:r>
              <a:rPr lang="ro-RO" dirty="0"/>
              <a:t>Protocoale de comunicație industriale (Modbus, Profibus, CAN)</a:t>
            </a:r>
          </a:p>
          <a:p>
            <a:r>
              <a:rPr lang="ro-RO" dirty="0"/>
              <a:t>Topologii de rețea utilizate în industrie</a:t>
            </a:r>
          </a:p>
          <a:p>
            <a:r>
              <a:rPr lang="ro-RO" dirty="0"/>
              <a:t>Caracteristici ale comunicațiilor industriale</a:t>
            </a:r>
          </a:p>
          <a:p>
            <a:r>
              <a:rPr lang="ro-RO" dirty="0"/>
              <a:t>Exemple practice din industrie</a:t>
            </a:r>
            <a:r>
              <a:rPr lang="en-US" dirty="0"/>
              <a:t>: </a:t>
            </a:r>
            <a:r>
              <a:rPr lang="en-US" dirty="0" err="1"/>
              <a:t>monitorizare</a:t>
            </a:r>
            <a:r>
              <a:rPr lang="en-US" dirty="0"/>
              <a:t>, control, </a:t>
            </a:r>
            <a:r>
              <a:rPr lang="en-US" dirty="0" err="1"/>
              <a:t>raportare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0B9C3-582C-E933-DEAC-99AB63E2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A1FE-8FCB-320C-1539-07554221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9</a:t>
            </a:fld>
            <a:endParaRPr lang="en-US"/>
          </a:p>
        </p:txBody>
      </p:sp>
      <p:pic>
        <p:nvPicPr>
          <p:cNvPr id="14338" name="Picture 2" descr="Protocoale de rețea wireless IoT | Farnell România">
            <a:extLst>
              <a:ext uri="{FF2B5EF4-FFF2-40B4-BE49-F238E27FC236}">
                <a16:creationId xmlns:a16="http://schemas.microsoft.com/office/drawing/2014/main" id="{07D59CB4-E9AC-2A14-FAD3-D6D64486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350" y="3732298"/>
            <a:ext cx="8449299" cy="24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596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E935-FAA6-FFFC-942D-00F5332C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Feedback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76206-C98F-5807-A90D-FABF4856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61032-490D-CBE4-B200-6D36605D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90</a:t>
            </a:fld>
            <a:endParaRPr lang="en-US"/>
          </a:p>
        </p:txBody>
      </p:sp>
      <p:pic>
        <p:nvPicPr>
          <p:cNvPr id="2050" name="Picture 2" descr="How to get more constructive (negative) customer feedback - Simplesat">
            <a:extLst>
              <a:ext uri="{FF2B5EF4-FFF2-40B4-BE49-F238E27FC236}">
                <a16:creationId xmlns:a16="http://schemas.microsoft.com/office/drawing/2014/main" id="{815DF2D7-4961-96AB-9F92-8DE6FFA80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57" y="932655"/>
            <a:ext cx="10317933" cy="52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3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53F415-CED9-4455-3166-98A327F7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/>
              <a:t>Vă mulțumim!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A8C01-D543-B8C9-D7DF-5F1E5A3A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www.astiautomation.com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845C-6149-E7DD-59A3-8679E885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95F6-C371-440D-B793-540E1B7A7FB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30f474-aa1c-4113-9794-3c5a77f860e5" xsi:nil="true"/>
    <lcf76f155ced4ddcb4097134ff3c332f xmlns="8ed6502e-070e-4346-b733-0499901c03c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AA5312B43245AC74F14EB850B976" ma:contentTypeVersion="16" ma:contentTypeDescription="Create a new document." ma:contentTypeScope="" ma:versionID="6433e8d0289fe3ae45a154cfa48138a2">
  <xsd:schema xmlns:xsd="http://www.w3.org/2001/XMLSchema" xmlns:xs="http://www.w3.org/2001/XMLSchema" xmlns:p="http://schemas.microsoft.com/office/2006/metadata/properties" xmlns:ns2="8ed6502e-070e-4346-b733-0499901c03ce" xmlns:ns3="0f30f474-aa1c-4113-9794-3c5a77f860e5" targetNamespace="http://schemas.microsoft.com/office/2006/metadata/properties" ma:root="true" ma:fieldsID="6be32ff0b692b7d3e41db5c4bc91a337" ns2:_="" ns3:_="">
    <xsd:import namespace="8ed6502e-070e-4346-b733-0499901c03ce"/>
    <xsd:import namespace="0f30f474-aa1c-4113-9794-3c5a77f86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6502e-070e-4346-b733-0499901c0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6254810-351b-4400-ac85-83999116f2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0f474-aa1c-4113-9794-3c5a77f86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34a787e-b4e9-4289-976f-5b090f862077}" ma:internalName="TaxCatchAll" ma:showField="CatchAllData" ma:web="0f30f474-aa1c-4113-9794-3c5a77f86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F0B64-7C55-47B9-B7E3-7B647249D6FD}">
  <ds:schemaRefs>
    <ds:schemaRef ds:uri="0f30f474-aa1c-4113-9794-3c5a77f860e5"/>
    <ds:schemaRef ds:uri="8ed6502e-070e-4346-b733-0499901c03c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950D44-D5F5-4E77-834F-74132BB33F8C}">
  <ds:schemaRefs>
    <ds:schemaRef ds:uri="0f30f474-aa1c-4113-9794-3c5a77f860e5"/>
    <ds:schemaRef ds:uri="8ed6502e-070e-4346-b733-0499901c03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96B0AC-0DDD-4E7F-A50A-0C96C7B6F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3506</Words>
  <Application>Microsoft Office PowerPoint</Application>
  <PresentationFormat>Widescreen</PresentationFormat>
  <Paragraphs>617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Aptos</vt:lpstr>
      <vt:lpstr>Arial</vt:lpstr>
      <vt:lpstr>Calibri</vt:lpstr>
      <vt:lpstr>Source Sans Pro</vt:lpstr>
      <vt:lpstr>Verdana</vt:lpstr>
      <vt:lpstr>Office Theme</vt:lpstr>
      <vt:lpstr>Suport curricular</vt:lpstr>
      <vt:lpstr>Modulul 4 – Comunicații industriale și sisteme Industrial Internet of Things (UTM-I40-004)</vt:lpstr>
      <vt:lpstr>Agenda – Modulul 4</vt:lpstr>
      <vt:lpstr>Obiective</vt:lpstr>
      <vt:lpstr>Importanța comunicațiilor industriale</vt:lpstr>
      <vt:lpstr>Evoluția comunicațiilor industriale: de la automatizare tradițională la IIoT</vt:lpstr>
      <vt:lpstr>Sisteme Ciber-fizice (CPS)</vt:lpstr>
      <vt:lpstr>Teme abordate</vt:lpstr>
      <vt:lpstr>Bazele comunicațiilor industriale</vt:lpstr>
      <vt:lpstr>Definiții și concepte de bază</vt:lpstr>
      <vt:lpstr>Modelul OSI</vt:lpstr>
      <vt:lpstr>Model de comunicație prin internet</vt:lpstr>
      <vt:lpstr>Modelul OSI</vt:lpstr>
      <vt:lpstr>Nivel 1 – Fizic</vt:lpstr>
      <vt:lpstr>Spectrul de frecvență a undelor electromagnetice</vt:lpstr>
      <vt:lpstr>Nivelul 2 – Legătura de date</vt:lpstr>
      <vt:lpstr>Nivelul 2 – Legătura de date</vt:lpstr>
      <vt:lpstr>Nivelul 2 – Legătura de date</vt:lpstr>
      <vt:lpstr>Nivelul 3 – Rețea</vt:lpstr>
      <vt:lpstr>Nivelul 4 - Transport</vt:lpstr>
      <vt:lpstr>Nivelul 4 - Transport</vt:lpstr>
      <vt:lpstr>OPC UA – protocol standard pentru IIoT</vt:lpstr>
      <vt:lpstr>OPC UA – protocol standard pentru IIoT</vt:lpstr>
      <vt:lpstr>Protocoale de comunicație industriale: MQTT</vt:lpstr>
      <vt:lpstr>Protocoale de comunicație industriale: MQTT</vt:lpstr>
      <vt:lpstr>Protocoale de comunicație industriale: Profinet</vt:lpstr>
      <vt:lpstr>Protocoale de comunicație industriale: Modbus</vt:lpstr>
      <vt:lpstr>Protocoale de comunicație industriale: CAN</vt:lpstr>
      <vt:lpstr>Topologii de rețea utilizate în industrie</vt:lpstr>
      <vt:lpstr>Topologii de rețea utilizate în industrie</vt:lpstr>
      <vt:lpstr>Caracteristici ale comunicațiilor industriale</vt:lpstr>
      <vt:lpstr>Provocări și soluții</vt:lpstr>
      <vt:lpstr>Exemple practice din industrie</vt:lpstr>
      <vt:lpstr>Exemple practice din industrie</vt:lpstr>
      <vt:lpstr>Exemple practice din industrie</vt:lpstr>
      <vt:lpstr>Exemplu practic</vt:lpstr>
      <vt:lpstr>Adăugare PLC în proiectul de TIA</vt:lpstr>
      <vt:lpstr>Setarea adresei IP a PLC-ului</vt:lpstr>
      <vt:lpstr>Activare server OPC UA</vt:lpstr>
      <vt:lpstr>Crearea blocului de date</vt:lpstr>
      <vt:lpstr>Adăugarea interfeței OPC UA pe server</vt:lpstr>
      <vt:lpstr>Download to PLCSIM</vt:lpstr>
      <vt:lpstr>Node-RED: conectare</vt:lpstr>
      <vt:lpstr>Node-RED: OPC UA scriere/citire</vt:lpstr>
      <vt:lpstr>Adăugare bloc Modbus TCP server</vt:lpstr>
      <vt:lpstr>Adăugare bloc de date pentru Modbus</vt:lpstr>
      <vt:lpstr>Adăugare bloc date server</vt:lpstr>
      <vt:lpstr>Node-RED: conexiune</vt:lpstr>
      <vt:lpstr>Node-RED: citire/scriere Modbus</vt:lpstr>
      <vt:lpstr>S7 communication</vt:lpstr>
      <vt:lpstr>Node-RED: configurare S7</vt:lpstr>
      <vt:lpstr>Node-RED: scriere/citire S7</vt:lpstr>
      <vt:lpstr>Industrial Internet of Things (IIoT)</vt:lpstr>
      <vt:lpstr>Ce este IIoT?</vt:lpstr>
      <vt:lpstr>Ce este IIoT?</vt:lpstr>
      <vt:lpstr>Arhitectura IIoT</vt:lpstr>
      <vt:lpstr>Rolul senzorilor și acționărilor în IIoT</vt:lpstr>
      <vt:lpstr>Impactul IIoT asupra proceselor industriale</vt:lpstr>
      <vt:lpstr>Beneficii și provocări în implementarea IIoT</vt:lpstr>
      <vt:lpstr>Protocoale utilizate în IIoT</vt:lpstr>
      <vt:lpstr>Industrial Ethernet și variantele sale</vt:lpstr>
      <vt:lpstr>Importanța securității în IIoT</vt:lpstr>
      <vt:lpstr>Cazuri de utilizare și aplicații ale IIoT</vt:lpstr>
      <vt:lpstr>Cazuri de utilizare și aplicații ale IIoT</vt:lpstr>
      <vt:lpstr>Cazuri de utilizare și aplicații ale IIoT</vt:lpstr>
      <vt:lpstr>Conectare to OVP</vt:lpstr>
      <vt:lpstr>Ecran principal Visual Assistant</vt:lpstr>
      <vt:lpstr>Identificarea echipamentului</vt:lpstr>
      <vt:lpstr>Monitorizare camere 2D/3D</vt:lpstr>
      <vt:lpstr>Setări disponibile ale porturilor</vt:lpstr>
      <vt:lpstr>Setări conexiune rețea</vt:lpstr>
      <vt:lpstr>Exemplu de aplicație - segmentare</vt:lpstr>
      <vt:lpstr>Exemplu aplicație - segmentare</vt:lpstr>
      <vt:lpstr>Aplicație IIoT de monitorizare și control</vt:lpstr>
      <vt:lpstr>Monitorizarea echipamentelor și mentenanța predictivă</vt:lpstr>
      <vt:lpstr>Smart Manufacturing și Industrie 4.0</vt:lpstr>
      <vt:lpstr>Proiectarea unei rețele IIoT</vt:lpstr>
      <vt:lpstr>Beneficiile obținute</vt:lpstr>
      <vt:lpstr>Exemple din diverse industrii</vt:lpstr>
      <vt:lpstr>Exemple din diverse industrii</vt:lpstr>
      <vt:lpstr>Provocări întâlnite</vt:lpstr>
      <vt:lpstr>Tehnologii emergente: AI, Digital Twins, Edge AI</vt:lpstr>
      <vt:lpstr>Direcții viitoare</vt:lpstr>
      <vt:lpstr>Tendințe și direcții de dezvoltare</vt:lpstr>
      <vt:lpstr>Tendințe și direcții de dezvoltare</vt:lpstr>
      <vt:lpstr>Recapitulare</vt:lpstr>
      <vt:lpstr>Concluzii</vt:lpstr>
      <vt:lpstr>Q&amp;A</vt:lpstr>
      <vt:lpstr>Bibliografie</vt:lpstr>
      <vt:lpstr>Feedback</vt:lpstr>
      <vt:lpstr>Vă mulțumim!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ZALONIS Andreas</dc:creator>
  <cp:lastModifiedBy>Mihai-Daniel PAVEL (101142)</cp:lastModifiedBy>
  <cp:revision>93</cp:revision>
  <dcterms:created xsi:type="dcterms:W3CDTF">2021-09-23T14:58:31Z</dcterms:created>
  <dcterms:modified xsi:type="dcterms:W3CDTF">2025-01-23T14:57:14Z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0x010100FDD3AA5312B43245AC74F14EB850B976</vt:lpwstr>
  </property>
  <property fmtid="{D5CDD505-2E9C-101B-9397-08002B2CF9AE}" pid="3" name="MediaServiceImageTags">
    <vt:lpwstr/>
  </property>
</Properties>
</file>