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92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7" autoAdjust="0"/>
    <p:restoredTop sz="88176" autoAdjust="0"/>
  </p:normalViewPr>
  <p:slideViewPr>
    <p:cSldViewPr snapToGrid="0" snapToObjects="1">
      <p:cViewPr varScale="1">
        <p:scale>
          <a:sx n="108" d="100"/>
          <a:sy n="108" d="100"/>
        </p:scale>
        <p:origin x="12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ru Dumitru" userId="6c8105df-432b-4055-9270-0a797142347e" providerId="ADAL" clId="{9CF12429-53A3-485E-8E1C-25E9F4C6DB7A}"/>
    <pc:docChg chg="undo custSel addSld delSld modSld sldOrd">
      <pc:chgData name="Moraru Dumitru" userId="6c8105df-432b-4055-9270-0a797142347e" providerId="ADAL" clId="{9CF12429-53A3-485E-8E1C-25E9F4C6DB7A}" dt="2025-10-27T21:48:03.565" v="417" actId="113"/>
      <pc:docMkLst>
        <pc:docMk/>
      </pc:docMkLst>
      <pc:sldChg chg="modSp mod">
        <pc:chgData name="Moraru Dumitru" userId="6c8105df-432b-4055-9270-0a797142347e" providerId="ADAL" clId="{9CF12429-53A3-485E-8E1C-25E9F4C6DB7A}" dt="2025-10-27T21:03:59.565" v="50" actId="20577"/>
        <pc:sldMkLst>
          <pc:docMk/>
          <pc:sldMk cId="0" sldId="256"/>
        </pc:sldMkLst>
        <pc:spChg chg="mod">
          <ac:chgData name="Moraru Dumitru" userId="6c8105df-432b-4055-9270-0a797142347e" providerId="ADAL" clId="{9CF12429-53A3-485E-8E1C-25E9F4C6DB7A}" dt="2025-10-27T21:03:59.565" v="50" actId="20577"/>
          <ac:spMkLst>
            <pc:docMk/>
            <pc:sldMk cId="0" sldId="256"/>
            <ac:spMk id="5" creationId="{04529474-5DE9-5982-DABE-153E767D00D4}"/>
          </ac:spMkLst>
        </pc:spChg>
      </pc:sldChg>
      <pc:sldChg chg="delSp modSp mod">
        <pc:chgData name="Moraru Dumitru" userId="6c8105df-432b-4055-9270-0a797142347e" providerId="ADAL" clId="{9CF12429-53A3-485E-8E1C-25E9F4C6DB7A}" dt="2025-10-27T21:11:17.268" v="76" actId="255"/>
        <pc:sldMkLst>
          <pc:docMk/>
          <pc:sldMk cId="3565618825" sldId="292"/>
        </pc:sldMkLst>
        <pc:spChg chg="mod">
          <ac:chgData name="Moraru Dumitru" userId="6c8105df-432b-4055-9270-0a797142347e" providerId="ADAL" clId="{9CF12429-53A3-485E-8E1C-25E9F4C6DB7A}" dt="2025-10-27T21:11:17.268" v="76" actId="255"/>
          <ac:spMkLst>
            <pc:docMk/>
            <pc:sldMk cId="3565618825" sldId="292"/>
            <ac:spMk id="4" creationId="{70A105BF-8241-6748-54A9-A104E641BE91}"/>
          </ac:spMkLst>
        </pc:spChg>
        <pc:spChg chg="mod">
          <ac:chgData name="Moraru Dumitru" userId="6c8105df-432b-4055-9270-0a797142347e" providerId="ADAL" clId="{9CF12429-53A3-485E-8E1C-25E9F4C6DB7A}" dt="2025-10-27T21:10:08.846" v="69" actId="5793"/>
          <ac:spMkLst>
            <pc:docMk/>
            <pc:sldMk cId="3565618825" sldId="292"/>
            <ac:spMk id="5" creationId="{5BECAA38-AA0A-DAC0-7098-CE72F4C7273A}"/>
          </ac:spMkLst>
        </pc:spChg>
      </pc:sldChg>
      <pc:sldChg chg="addSp delSp modSp add mod">
        <pc:chgData name="Moraru Dumitru" userId="6c8105df-432b-4055-9270-0a797142347e" providerId="ADAL" clId="{9CF12429-53A3-485E-8E1C-25E9F4C6DB7A}" dt="2025-10-27T21:32:31.049" v="270" actId="12"/>
        <pc:sldMkLst>
          <pc:docMk/>
          <pc:sldMk cId="1341686275" sldId="301"/>
        </pc:sldMkLst>
        <pc:spChg chg="mod">
          <ac:chgData name="Moraru Dumitru" userId="6c8105df-432b-4055-9270-0a797142347e" providerId="ADAL" clId="{9CF12429-53A3-485E-8E1C-25E9F4C6DB7A}" dt="2025-10-27T21:11:26.480" v="77" actId="1076"/>
          <ac:spMkLst>
            <pc:docMk/>
            <pc:sldMk cId="1341686275" sldId="301"/>
            <ac:spMk id="4" creationId="{2AB95010-6095-36E7-81BD-C8F4DD329F38}"/>
          </ac:spMkLst>
        </pc:spChg>
        <pc:spChg chg="mod">
          <ac:chgData name="Moraru Dumitru" userId="6c8105df-432b-4055-9270-0a797142347e" providerId="ADAL" clId="{9CF12429-53A3-485E-8E1C-25E9F4C6DB7A}" dt="2025-10-27T21:32:31.049" v="270" actId="12"/>
          <ac:spMkLst>
            <pc:docMk/>
            <pc:sldMk cId="1341686275" sldId="301"/>
            <ac:spMk id="5" creationId="{A0564BA6-5FA1-E27D-F000-BD43EBF33712}"/>
          </ac:spMkLst>
        </pc:spChg>
      </pc:sldChg>
      <pc:sldChg chg="delSp modSp add mod">
        <pc:chgData name="Moraru Dumitru" userId="6c8105df-432b-4055-9270-0a797142347e" providerId="ADAL" clId="{9CF12429-53A3-485E-8E1C-25E9F4C6DB7A}" dt="2025-10-27T21:17:59.036" v="152" actId="1076"/>
        <pc:sldMkLst>
          <pc:docMk/>
          <pc:sldMk cId="2055038816" sldId="302"/>
        </pc:sldMkLst>
        <pc:spChg chg="mod">
          <ac:chgData name="Moraru Dumitru" userId="6c8105df-432b-4055-9270-0a797142347e" providerId="ADAL" clId="{9CF12429-53A3-485E-8E1C-25E9F4C6DB7A}" dt="2025-10-27T21:17:59.036" v="152" actId="1076"/>
          <ac:spMkLst>
            <pc:docMk/>
            <pc:sldMk cId="2055038816" sldId="302"/>
            <ac:spMk id="5" creationId="{972E37DE-4B36-B1D9-05A3-147A046327D8}"/>
          </ac:spMkLst>
        </pc:spChg>
      </pc:sldChg>
      <pc:sldChg chg="modSp add mod ord">
        <pc:chgData name="Moraru Dumitru" userId="6c8105df-432b-4055-9270-0a797142347e" providerId="ADAL" clId="{9CF12429-53A3-485E-8E1C-25E9F4C6DB7A}" dt="2025-10-27T21:23:10.399" v="218" actId="207"/>
        <pc:sldMkLst>
          <pc:docMk/>
          <pc:sldMk cId="3290327257" sldId="303"/>
        </pc:sldMkLst>
        <pc:spChg chg="mod">
          <ac:chgData name="Moraru Dumitru" userId="6c8105df-432b-4055-9270-0a797142347e" providerId="ADAL" clId="{9CF12429-53A3-485E-8E1C-25E9F4C6DB7A}" dt="2025-10-27T21:18:20.284" v="156"/>
          <ac:spMkLst>
            <pc:docMk/>
            <pc:sldMk cId="3290327257" sldId="303"/>
            <ac:spMk id="4" creationId="{B7B0ADC9-47C8-FA04-2C99-4E6A0083E114}"/>
          </ac:spMkLst>
        </pc:spChg>
        <pc:spChg chg="mod">
          <ac:chgData name="Moraru Dumitru" userId="6c8105df-432b-4055-9270-0a797142347e" providerId="ADAL" clId="{9CF12429-53A3-485E-8E1C-25E9F4C6DB7A}" dt="2025-10-27T21:18:31.643" v="158" actId="14100"/>
          <ac:spMkLst>
            <pc:docMk/>
            <pc:sldMk cId="3290327257" sldId="303"/>
            <ac:spMk id="5" creationId="{CE28FA26-B51E-D417-0E15-D27FC8C0E504}"/>
          </ac:spMkLst>
        </pc:spChg>
        <pc:graphicFrameChg chg="mod modGraphic">
          <ac:chgData name="Moraru Dumitru" userId="6c8105df-432b-4055-9270-0a797142347e" providerId="ADAL" clId="{9CF12429-53A3-485E-8E1C-25E9F4C6DB7A}" dt="2025-10-27T21:23:10.399" v="218" actId="207"/>
          <ac:graphicFrameMkLst>
            <pc:docMk/>
            <pc:sldMk cId="3290327257" sldId="303"/>
            <ac:graphicFrameMk id="11" creationId="{C94FB5BD-8BCD-1F43-A346-E5203E5B70EC}"/>
          </ac:graphicFrameMkLst>
        </pc:graphicFrameChg>
      </pc:sldChg>
      <pc:sldChg chg="addSp delSp modSp add mod">
        <pc:chgData name="Moraru Dumitru" userId="6c8105df-432b-4055-9270-0a797142347e" providerId="ADAL" clId="{9CF12429-53A3-485E-8E1C-25E9F4C6DB7A}" dt="2025-10-27T21:25:21.862" v="238" actId="1076"/>
        <pc:sldMkLst>
          <pc:docMk/>
          <pc:sldMk cId="2337742293" sldId="304"/>
        </pc:sldMkLst>
        <pc:spChg chg="mod">
          <ac:chgData name="Moraru Dumitru" userId="6c8105df-432b-4055-9270-0a797142347e" providerId="ADAL" clId="{9CF12429-53A3-485E-8E1C-25E9F4C6DB7A}" dt="2025-10-27T21:25:17.846" v="237" actId="2711"/>
          <ac:spMkLst>
            <pc:docMk/>
            <pc:sldMk cId="2337742293" sldId="304"/>
            <ac:spMk id="5" creationId="{77F5CDF9-7435-5F34-BDC4-3CBAC8DE46AE}"/>
          </ac:spMkLst>
        </pc:spChg>
        <pc:picChg chg="add mod">
          <ac:chgData name="Moraru Dumitru" userId="6c8105df-432b-4055-9270-0a797142347e" providerId="ADAL" clId="{9CF12429-53A3-485E-8E1C-25E9F4C6DB7A}" dt="2025-10-27T21:25:21.862" v="238" actId="1076"/>
          <ac:picMkLst>
            <pc:docMk/>
            <pc:sldMk cId="2337742293" sldId="304"/>
            <ac:picMk id="3" creationId="{0BA77C75-149E-B245-1FD4-478527AE046F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28:12.126" v="254" actId="1076"/>
        <pc:sldMkLst>
          <pc:docMk/>
          <pc:sldMk cId="65788361" sldId="305"/>
        </pc:sldMkLst>
        <pc:spChg chg="mod">
          <ac:chgData name="Moraru Dumitru" userId="6c8105df-432b-4055-9270-0a797142347e" providerId="ADAL" clId="{9CF12429-53A3-485E-8E1C-25E9F4C6DB7A}" dt="2025-10-27T21:26:34.851" v="240"/>
          <ac:spMkLst>
            <pc:docMk/>
            <pc:sldMk cId="65788361" sldId="305"/>
            <ac:spMk id="4" creationId="{58F1C554-5F0F-7E81-A3C2-52A029A808D1}"/>
          </ac:spMkLst>
        </pc:spChg>
        <pc:spChg chg="mod">
          <ac:chgData name="Moraru Dumitru" userId="6c8105df-432b-4055-9270-0a797142347e" providerId="ADAL" clId="{9CF12429-53A3-485E-8E1C-25E9F4C6DB7A}" dt="2025-10-27T21:27:55.626" v="252" actId="14100"/>
          <ac:spMkLst>
            <pc:docMk/>
            <pc:sldMk cId="65788361" sldId="305"/>
            <ac:spMk id="5" creationId="{3E7516F1-A72B-8329-945B-23D88D9B9AD3}"/>
          </ac:spMkLst>
        </pc:spChg>
        <pc:picChg chg="add mod">
          <ac:chgData name="Moraru Dumitru" userId="6c8105df-432b-4055-9270-0a797142347e" providerId="ADAL" clId="{9CF12429-53A3-485E-8E1C-25E9F4C6DB7A}" dt="2025-10-27T21:28:12.126" v="254" actId="1076"/>
          <ac:picMkLst>
            <pc:docMk/>
            <pc:sldMk cId="65788361" sldId="305"/>
            <ac:picMk id="6" creationId="{0488DE71-1ECA-18CB-01E0-BCDCD7C4D0D5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30:47.222" v="259" actId="1076"/>
        <pc:sldMkLst>
          <pc:docMk/>
          <pc:sldMk cId="1563868340" sldId="306"/>
        </pc:sldMkLst>
        <pc:spChg chg="mod">
          <ac:chgData name="Moraru Dumitru" userId="6c8105df-432b-4055-9270-0a797142347e" providerId="ADAL" clId="{9CF12429-53A3-485E-8E1C-25E9F4C6DB7A}" dt="2025-10-27T21:30:32.659" v="257"/>
          <ac:spMkLst>
            <pc:docMk/>
            <pc:sldMk cId="1563868340" sldId="306"/>
            <ac:spMk id="5" creationId="{464B5EF5-51CB-46EF-DB9E-E07020FFADDC}"/>
          </ac:spMkLst>
        </pc:spChg>
        <pc:picChg chg="add mod">
          <ac:chgData name="Moraru Dumitru" userId="6c8105df-432b-4055-9270-0a797142347e" providerId="ADAL" clId="{9CF12429-53A3-485E-8E1C-25E9F4C6DB7A}" dt="2025-10-27T21:30:47.222" v="259" actId="1076"/>
          <ac:picMkLst>
            <pc:docMk/>
            <pc:sldMk cId="1563868340" sldId="306"/>
            <ac:picMk id="3" creationId="{91BFCB80-4E7C-7E69-2D20-DD3F6FA59FB4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35:07.772" v="290" actId="1076"/>
        <pc:sldMkLst>
          <pc:docMk/>
          <pc:sldMk cId="2500263997" sldId="307"/>
        </pc:sldMkLst>
        <pc:spChg chg="mod">
          <ac:chgData name="Moraru Dumitru" userId="6c8105df-432b-4055-9270-0a797142347e" providerId="ADAL" clId="{9CF12429-53A3-485E-8E1C-25E9F4C6DB7A}" dt="2025-10-27T21:33:42.081" v="273"/>
          <ac:spMkLst>
            <pc:docMk/>
            <pc:sldMk cId="2500263997" sldId="307"/>
            <ac:spMk id="4" creationId="{21D2E696-3817-56D6-31DB-843958EAFD3E}"/>
          </ac:spMkLst>
        </pc:spChg>
        <pc:spChg chg="mod">
          <ac:chgData name="Moraru Dumitru" userId="6c8105df-432b-4055-9270-0a797142347e" providerId="ADAL" clId="{9CF12429-53A3-485E-8E1C-25E9F4C6DB7A}" dt="2025-10-27T21:35:00.564" v="286" actId="14100"/>
          <ac:spMkLst>
            <pc:docMk/>
            <pc:sldMk cId="2500263997" sldId="307"/>
            <ac:spMk id="5" creationId="{6D0C5A95-CFB0-69B1-4FE7-BA1D60E8BEC1}"/>
          </ac:spMkLst>
        </pc:spChg>
        <pc:picChg chg="add mod">
          <ac:chgData name="Moraru Dumitru" userId="6c8105df-432b-4055-9270-0a797142347e" providerId="ADAL" clId="{9CF12429-53A3-485E-8E1C-25E9F4C6DB7A}" dt="2025-10-27T21:35:07.772" v="290" actId="1076"/>
          <ac:picMkLst>
            <pc:docMk/>
            <pc:sldMk cId="2500263997" sldId="307"/>
            <ac:picMk id="6" creationId="{A809052A-147D-090C-0D38-BDB2273A0C70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36:07.642" v="297" actId="1076"/>
        <pc:sldMkLst>
          <pc:docMk/>
          <pc:sldMk cId="708960305" sldId="308"/>
        </pc:sldMkLst>
        <pc:spChg chg="mod">
          <ac:chgData name="Moraru Dumitru" userId="6c8105df-432b-4055-9270-0a797142347e" providerId="ADAL" clId="{9CF12429-53A3-485E-8E1C-25E9F4C6DB7A}" dt="2025-10-27T21:35:33.315" v="292"/>
          <ac:spMkLst>
            <pc:docMk/>
            <pc:sldMk cId="708960305" sldId="308"/>
            <ac:spMk id="4" creationId="{B959A6C6-7E15-DEA4-18A1-F6D74048AA84}"/>
          </ac:spMkLst>
        </pc:spChg>
        <pc:spChg chg="mod">
          <ac:chgData name="Moraru Dumitru" userId="6c8105df-432b-4055-9270-0a797142347e" providerId="ADAL" clId="{9CF12429-53A3-485E-8E1C-25E9F4C6DB7A}" dt="2025-10-27T21:35:53.575" v="295" actId="14100"/>
          <ac:spMkLst>
            <pc:docMk/>
            <pc:sldMk cId="708960305" sldId="308"/>
            <ac:spMk id="5" creationId="{34594977-F49E-EDD4-E326-25088F136E62}"/>
          </ac:spMkLst>
        </pc:spChg>
        <pc:picChg chg="add mod">
          <ac:chgData name="Moraru Dumitru" userId="6c8105df-432b-4055-9270-0a797142347e" providerId="ADAL" clId="{9CF12429-53A3-485E-8E1C-25E9F4C6DB7A}" dt="2025-10-27T21:36:07.642" v="297" actId="1076"/>
          <ac:picMkLst>
            <pc:docMk/>
            <pc:sldMk cId="708960305" sldId="308"/>
            <ac:picMk id="3" creationId="{1E05FDDF-EF8F-968C-4188-20DD1BDBC470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37:07.988" v="314" actId="20577"/>
        <pc:sldMkLst>
          <pc:docMk/>
          <pc:sldMk cId="1830694196" sldId="309"/>
        </pc:sldMkLst>
        <pc:spChg chg="mod">
          <ac:chgData name="Moraru Dumitru" userId="6c8105df-432b-4055-9270-0a797142347e" providerId="ADAL" clId="{9CF12429-53A3-485E-8E1C-25E9F4C6DB7A}" dt="2025-10-27T21:37:07.988" v="314" actId="20577"/>
          <ac:spMkLst>
            <pc:docMk/>
            <pc:sldMk cId="1830694196" sldId="309"/>
            <ac:spMk id="5" creationId="{462D1D2D-B671-A967-FFF9-4A6B77E9D77A}"/>
          </ac:spMkLst>
        </pc:spChg>
        <pc:picChg chg="add mod">
          <ac:chgData name="Moraru Dumitru" userId="6c8105df-432b-4055-9270-0a797142347e" providerId="ADAL" clId="{9CF12429-53A3-485E-8E1C-25E9F4C6DB7A}" dt="2025-10-27T21:36:59.909" v="307" actId="1076"/>
          <ac:picMkLst>
            <pc:docMk/>
            <pc:sldMk cId="1830694196" sldId="309"/>
            <ac:picMk id="6" creationId="{418FC416-7090-6F3C-421A-308B07964F89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38:20.784" v="326" actId="1076"/>
        <pc:sldMkLst>
          <pc:docMk/>
          <pc:sldMk cId="4191866496" sldId="310"/>
        </pc:sldMkLst>
        <pc:spChg chg="mod">
          <ac:chgData name="Moraru Dumitru" userId="6c8105df-432b-4055-9270-0a797142347e" providerId="ADAL" clId="{9CF12429-53A3-485E-8E1C-25E9F4C6DB7A}" dt="2025-10-27T21:37:43.169" v="317" actId="20577"/>
          <ac:spMkLst>
            <pc:docMk/>
            <pc:sldMk cId="4191866496" sldId="310"/>
            <ac:spMk id="4" creationId="{CD3C7520-6568-2295-0F3A-5B479EB25D30}"/>
          </ac:spMkLst>
        </pc:spChg>
        <pc:spChg chg="mod">
          <ac:chgData name="Moraru Dumitru" userId="6c8105df-432b-4055-9270-0a797142347e" providerId="ADAL" clId="{9CF12429-53A3-485E-8E1C-25E9F4C6DB7A}" dt="2025-10-27T21:38:06.695" v="323" actId="113"/>
          <ac:spMkLst>
            <pc:docMk/>
            <pc:sldMk cId="4191866496" sldId="310"/>
            <ac:spMk id="5" creationId="{56B91FCB-79A7-744E-4AED-F65EDEED9745}"/>
          </ac:spMkLst>
        </pc:spChg>
        <pc:picChg chg="add mod">
          <ac:chgData name="Moraru Dumitru" userId="6c8105df-432b-4055-9270-0a797142347e" providerId="ADAL" clId="{9CF12429-53A3-485E-8E1C-25E9F4C6DB7A}" dt="2025-10-27T21:38:20.784" v="326" actId="1076"/>
          <ac:picMkLst>
            <pc:docMk/>
            <pc:sldMk cId="4191866496" sldId="310"/>
            <ac:picMk id="3" creationId="{E96E5568-F457-916F-C610-060F9F7F4F33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41:25.268" v="345" actId="1076"/>
        <pc:sldMkLst>
          <pc:docMk/>
          <pc:sldMk cId="126753483" sldId="311"/>
        </pc:sldMkLst>
        <pc:spChg chg="mod">
          <ac:chgData name="Moraru Dumitru" userId="6c8105df-432b-4055-9270-0a797142347e" providerId="ADAL" clId="{9CF12429-53A3-485E-8E1C-25E9F4C6DB7A}" dt="2025-10-27T21:41:06.393" v="342" actId="113"/>
          <ac:spMkLst>
            <pc:docMk/>
            <pc:sldMk cId="126753483" sldId="311"/>
            <ac:spMk id="5" creationId="{2B475B66-8920-3AE8-189D-00EE2FB3FF31}"/>
          </ac:spMkLst>
        </pc:spChg>
        <pc:picChg chg="add mod">
          <ac:chgData name="Moraru Dumitru" userId="6c8105df-432b-4055-9270-0a797142347e" providerId="ADAL" clId="{9CF12429-53A3-485E-8E1C-25E9F4C6DB7A}" dt="2025-10-27T21:41:25.268" v="345" actId="1076"/>
          <ac:picMkLst>
            <pc:docMk/>
            <pc:sldMk cId="126753483" sldId="311"/>
            <ac:picMk id="6" creationId="{9941BF13-0DF2-2C62-1561-1674D8EE3E57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44:49.378" v="374" actId="478"/>
        <pc:sldMkLst>
          <pc:docMk/>
          <pc:sldMk cId="834694738" sldId="312"/>
        </pc:sldMkLst>
        <pc:spChg chg="mod">
          <ac:chgData name="Moraru Dumitru" userId="6c8105df-432b-4055-9270-0a797142347e" providerId="ADAL" clId="{9CF12429-53A3-485E-8E1C-25E9F4C6DB7A}" dt="2025-10-27T21:41:56.317" v="348" actId="20577"/>
          <ac:spMkLst>
            <pc:docMk/>
            <pc:sldMk cId="834694738" sldId="312"/>
            <ac:spMk id="4" creationId="{F2F7CD75-10FD-9E2C-1A4F-43F4B6616550}"/>
          </ac:spMkLst>
        </pc:spChg>
        <pc:spChg chg="mod">
          <ac:chgData name="Moraru Dumitru" userId="6c8105df-432b-4055-9270-0a797142347e" providerId="ADAL" clId="{9CF12429-53A3-485E-8E1C-25E9F4C6DB7A}" dt="2025-10-27T21:43:57.814" v="365" actId="1076"/>
          <ac:spMkLst>
            <pc:docMk/>
            <pc:sldMk cId="834694738" sldId="312"/>
            <ac:spMk id="5" creationId="{037D0426-2702-F9EE-C491-2162DA0A4E99}"/>
          </ac:spMkLst>
        </pc:spChg>
        <pc:picChg chg="add mod">
          <ac:chgData name="Moraru Dumitru" userId="6c8105df-432b-4055-9270-0a797142347e" providerId="ADAL" clId="{9CF12429-53A3-485E-8E1C-25E9F4C6DB7A}" dt="2025-10-27T21:43:55.095" v="364" actId="1076"/>
          <ac:picMkLst>
            <pc:docMk/>
            <pc:sldMk cId="834694738" sldId="312"/>
            <ac:picMk id="3" creationId="{A910D348-D14B-45C3-F20B-895AFB58053C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45:49.267" v="400" actId="20577"/>
        <pc:sldMkLst>
          <pc:docMk/>
          <pc:sldMk cId="920139428" sldId="313"/>
        </pc:sldMkLst>
        <pc:spChg chg="mod">
          <ac:chgData name="Moraru Dumitru" userId="6c8105df-432b-4055-9270-0a797142347e" providerId="ADAL" clId="{9CF12429-53A3-485E-8E1C-25E9F4C6DB7A}" dt="2025-10-27T21:44:10.237" v="370" actId="20577"/>
          <ac:spMkLst>
            <pc:docMk/>
            <pc:sldMk cId="920139428" sldId="313"/>
            <ac:spMk id="4" creationId="{799D31C6-A979-BBDD-D5EC-E5D276708281}"/>
          </ac:spMkLst>
        </pc:spChg>
        <pc:spChg chg="mod">
          <ac:chgData name="Moraru Dumitru" userId="6c8105df-432b-4055-9270-0a797142347e" providerId="ADAL" clId="{9CF12429-53A3-485E-8E1C-25E9F4C6DB7A}" dt="2025-10-27T21:45:49.267" v="400" actId="20577"/>
          <ac:spMkLst>
            <pc:docMk/>
            <pc:sldMk cId="920139428" sldId="313"/>
            <ac:spMk id="5" creationId="{52C0D120-49DA-8690-7388-468737250842}"/>
          </ac:spMkLst>
        </pc:spChg>
        <pc:picChg chg="add mod">
          <ac:chgData name="Moraru Dumitru" userId="6c8105df-432b-4055-9270-0a797142347e" providerId="ADAL" clId="{9CF12429-53A3-485E-8E1C-25E9F4C6DB7A}" dt="2025-10-27T21:45:43.872" v="394" actId="1076"/>
          <ac:picMkLst>
            <pc:docMk/>
            <pc:sldMk cId="920139428" sldId="313"/>
            <ac:picMk id="6" creationId="{3FC94D17-5D61-6CE4-A21A-57857C5882C7}"/>
          </ac:picMkLst>
        </pc:picChg>
      </pc:sldChg>
      <pc:sldChg chg="addSp delSp modSp add mod">
        <pc:chgData name="Moraru Dumitru" userId="6c8105df-432b-4055-9270-0a797142347e" providerId="ADAL" clId="{9CF12429-53A3-485E-8E1C-25E9F4C6DB7A}" dt="2025-10-27T21:48:03.565" v="417" actId="113"/>
        <pc:sldMkLst>
          <pc:docMk/>
          <pc:sldMk cId="2252413565" sldId="314"/>
        </pc:sldMkLst>
        <pc:spChg chg="mod">
          <ac:chgData name="Moraru Dumitru" userId="6c8105df-432b-4055-9270-0a797142347e" providerId="ADAL" clId="{9CF12429-53A3-485E-8E1C-25E9F4C6DB7A}" dt="2025-10-27T21:46:16.055" v="405" actId="20577"/>
          <ac:spMkLst>
            <pc:docMk/>
            <pc:sldMk cId="2252413565" sldId="314"/>
            <ac:spMk id="4" creationId="{91AD5006-D24A-574A-AC90-36E04E58FBE6}"/>
          </ac:spMkLst>
        </pc:spChg>
        <pc:spChg chg="mod">
          <ac:chgData name="Moraru Dumitru" userId="6c8105df-432b-4055-9270-0a797142347e" providerId="ADAL" clId="{9CF12429-53A3-485E-8E1C-25E9F4C6DB7A}" dt="2025-10-27T21:46:37.865" v="408"/>
          <ac:spMkLst>
            <pc:docMk/>
            <pc:sldMk cId="2252413565" sldId="314"/>
            <ac:spMk id="5" creationId="{6C4386D4-C241-155B-EC42-1D0FEBDA233D}"/>
          </ac:spMkLst>
        </pc:spChg>
        <pc:spChg chg="add mod">
          <ac:chgData name="Moraru Dumitru" userId="6c8105df-432b-4055-9270-0a797142347e" providerId="ADAL" clId="{9CF12429-53A3-485E-8E1C-25E9F4C6DB7A}" dt="2025-10-27T21:48:03.565" v="417" actId="113"/>
          <ac:spMkLst>
            <pc:docMk/>
            <pc:sldMk cId="2252413565" sldId="314"/>
            <ac:spMk id="9" creationId="{5D77EC88-D27D-E550-AC6B-799F45A9A222}"/>
          </ac:spMkLst>
        </pc:spChg>
        <pc:picChg chg="add mod">
          <ac:chgData name="Moraru Dumitru" userId="6c8105df-432b-4055-9270-0a797142347e" providerId="ADAL" clId="{9CF12429-53A3-485E-8E1C-25E9F4C6DB7A}" dt="2025-10-27T21:47:27.752" v="415" actId="1076"/>
          <ac:picMkLst>
            <pc:docMk/>
            <pc:sldMk cId="2252413565" sldId="314"/>
            <ac:picMk id="3" creationId="{D89699AD-D0DF-70A1-E61C-D0F3526B12E0}"/>
          </ac:picMkLst>
        </pc:picChg>
      </pc:sldChg>
    </pc:docChg>
  </pc:docChgLst>
  <pc:docChgLst>
    <pc:chgData name="Moraru Dumitru" userId="6c8105df-432b-4055-9270-0a797142347e" providerId="ADAL" clId="{F18ECB66-1226-4F74-AA4F-71EF0B7F5D88}"/>
    <pc:docChg chg="delSld">
      <pc:chgData name="Moraru Dumitru" userId="6c8105df-432b-4055-9270-0a797142347e" providerId="ADAL" clId="{F18ECB66-1226-4F74-AA4F-71EF0B7F5D88}" dt="2025-11-11T07:54:41.013" v="0" actId="47"/>
      <pc:docMkLst>
        <pc:docMk/>
      </pc:docMkLst>
      <pc:sldChg chg="del">
        <pc:chgData name="Moraru Dumitru" userId="6c8105df-432b-4055-9270-0a797142347e" providerId="ADAL" clId="{F18ECB66-1226-4F74-AA4F-71EF0B7F5D88}" dt="2025-11-11T07:54:41.013" v="0" actId="47"/>
        <pc:sldMkLst>
          <pc:docMk/>
          <pc:sldMk cId="0" sldId="30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11.11.2025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870A1-11F2-C516-2A89-747E897B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22F59-02FB-E146-D610-7AC9A980C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20250-B3E4-2539-FE3C-A69930C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41326"/>
            <a:ext cx="7886700" cy="905377"/>
          </a:xfrm>
        </p:spPr>
        <p:txBody>
          <a:bodyPr>
            <a:normAutofit/>
          </a:bodyPr>
          <a:lstStyle/>
          <a:p>
            <a:r>
              <a:rPr lang="ro-MD" dirty="0"/>
              <a:t>Obiectivele lecției</a:t>
            </a:r>
            <a:endParaRPr lang="en-US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529474-5DE9-5982-DABE-153E767D00D4}"/>
              </a:ext>
            </a:extLst>
          </p:cNvPr>
          <p:cNvSpPr txBox="1">
            <a:spLocks/>
          </p:cNvSpPr>
          <p:nvPr/>
        </p:nvSpPr>
        <p:spPr bwMode="auto">
          <a:xfrm>
            <a:off x="985421" y="2159390"/>
            <a:ext cx="7661429" cy="3896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rolul jurnalizării </a:t>
            </a:r>
            <a:r>
              <a:rPr lang="en-US" sz="1800" dirty="0"/>
              <a:t>fa</a:t>
            </a:r>
            <a:r>
              <a:rPr lang="ro-MD" sz="1800" dirty="0" err="1"/>
              <a:t>ță</a:t>
            </a:r>
            <a:r>
              <a:rPr lang="ro-MD" sz="1800" dirty="0"/>
              <a:t> de print;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configura rapid </a:t>
            </a:r>
            <a:r>
              <a:rPr lang="ro-MD" sz="1800" dirty="0" err="1"/>
              <a:t>logging</a:t>
            </a:r>
            <a:r>
              <a:rPr lang="ro-MD" sz="1800" dirty="0"/>
              <a:t> pentru consolă și fișiere;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nivele (DEBUG…CRITICAL) și formatare cu </a:t>
            </a:r>
            <a:r>
              <a:rPr lang="ro-MD" sz="1800" dirty="0" err="1"/>
              <a:t>timestamp</a:t>
            </a:r>
            <a:r>
              <a:rPr lang="ro-MD" sz="1800" dirty="0"/>
              <a:t>, modul, linie;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lucrul cu </a:t>
            </a:r>
            <a:r>
              <a:rPr lang="ro-MD" sz="1800" dirty="0" err="1"/>
              <a:t>Logger</a:t>
            </a:r>
            <a:r>
              <a:rPr lang="ro-MD" sz="1800" dirty="0"/>
              <a:t>, </a:t>
            </a:r>
            <a:r>
              <a:rPr lang="ro-MD" sz="1800" dirty="0" err="1"/>
              <a:t>Handler</a:t>
            </a:r>
            <a:r>
              <a:rPr lang="ro-MD" sz="1800" dirty="0"/>
              <a:t>, </a:t>
            </a:r>
            <a:r>
              <a:rPr lang="ro-MD" sz="1800" dirty="0" err="1"/>
              <a:t>Formatter</a:t>
            </a:r>
            <a:r>
              <a:rPr lang="ro-MD" sz="1800" dirty="0"/>
              <a:t>, propagare și </a:t>
            </a:r>
            <a:r>
              <a:rPr lang="ro-MD" sz="1800" dirty="0" err="1"/>
              <a:t>loggers</a:t>
            </a:r>
            <a:r>
              <a:rPr lang="ro-MD" sz="1800" dirty="0"/>
              <a:t> „copil”;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capta </a:t>
            </a:r>
            <a:r>
              <a:rPr lang="ro-MD" sz="1800" dirty="0" err="1"/>
              <a:t>traceback</a:t>
            </a:r>
            <a:r>
              <a:rPr lang="ro-MD" sz="1800" dirty="0"/>
              <a:t>-uri la excepții și adăuga context;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dirty="0"/>
              <a:t>configura rotația </a:t>
            </a:r>
            <a:r>
              <a:rPr lang="ro-MD" sz="1800" dirty="0" err="1"/>
              <a:t>fisierelor</a:t>
            </a:r>
            <a:r>
              <a:rPr lang="ro-MD" sz="1800" dirty="0"/>
              <a:t> și </a:t>
            </a:r>
            <a:r>
              <a:rPr lang="ro-MD" sz="1800" dirty="0" err="1"/>
              <a:t>logging</a:t>
            </a:r>
            <a:r>
              <a:rPr lang="ro-MD" sz="1800" dirty="0"/>
              <a:t> din mai multe procese (opțional).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C18194-F90A-D9E6-A3A8-A260CB3B9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CED1E0-FE29-822A-EA68-94F29FFCE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7DB8A10-4008-EC1D-3AA5-D644C49DC0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10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959A6C6-7E15-DEA4-18A1-F6D74048A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6. Handlers (destinația mesajelor)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4594977-F49E-EDD4-E326-25088F136E62}"/>
              </a:ext>
            </a:extLst>
          </p:cNvPr>
          <p:cNvSpPr txBox="1">
            <a:spLocks/>
          </p:cNvSpPr>
          <p:nvPr/>
        </p:nvSpPr>
        <p:spPr bwMode="auto">
          <a:xfrm>
            <a:off x="985421" y="1779564"/>
            <a:ext cx="7661429" cy="93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800" b="0" dirty="0"/>
              <a:t>Handler-ele definesc unde se trimit logurile:</a:t>
            </a:r>
            <a:endParaRPr lang="ro-RO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05FDDF-EF8F-968C-4188-20DD1BDBC4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8263" y="2715066"/>
            <a:ext cx="6220693" cy="328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960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976848-DB68-BE87-5E91-9540EB54D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D99B8F-F105-050B-BDA3-11EBCB06C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81E018E-F60D-8A6A-E9C3-FEDB9D2C77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11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E0387E7-60CE-C37A-3F84-67E3D0CF2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6. Handlers (destinația mesajelor)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62D1D2D-B671-A967-FFF9-4A6B77E9D77A}"/>
              </a:ext>
            </a:extLst>
          </p:cNvPr>
          <p:cNvSpPr txBox="1">
            <a:spLocks/>
          </p:cNvSpPr>
          <p:nvPr/>
        </p:nvSpPr>
        <p:spPr bwMode="auto">
          <a:xfrm>
            <a:off x="985421" y="1779564"/>
            <a:ext cx="7661429" cy="93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MD" sz="1800" b="0" dirty="0"/>
              <a:t>Exemplu</a:t>
            </a:r>
            <a:r>
              <a:rPr lang="it-IT" sz="1800" b="0" dirty="0"/>
              <a:t>:</a:t>
            </a:r>
            <a:endParaRPr lang="ro-RO" sz="18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8FC416-7090-6F3C-421A-308B07964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9831" y="3765039"/>
            <a:ext cx="6583046" cy="75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6941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604471-AD84-0B0A-EDF2-AE9610689B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9DB1F-DC9A-D33C-88F9-CDD687E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80010F7-5470-DBDB-E555-16DE17F087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D3C7520-6568-2295-0F3A-5B479EB25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7</a:t>
            </a:r>
            <a:r>
              <a:rPr lang="it-IT" sz="2000" dirty="0"/>
              <a:t>. Filtre și adaptori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6B91FCB-79A7-744E-4AED-F65EDEED9745}"/>
              </a:ext>
            </a:extLst>
          </p:cNvPr>
          <p:cNvSpPr txBox="1">
            <a:spLocks/>
          </p:cNvSpPr>
          <p:nvPr/>
        </p:nvSpPr>
        <p:spPr bwMode="auto">
          <a:xfrm>
            <a:off x="985421" y="1779564"/>
            <a:ext cx="7661429" cy="93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algn="just">
              <a:lnSpc>
                <a:spcPct val="150000"/>
              </a:lnSpc>
              <a:buAutoNum type="alphaLcParenR"/>
            </a:pPr>
            <a:r>
              <a:rPr lang="ro-MD" sz="1800" dirty="0" err="1"/>
              <a:t>Filter</a:t>
            </a:r>
            <a:endParaRPr lang="ro-MD" sz="1800" dirty="0"/>
          </a:p>
          <a:p>
            <a:pPr algn="just">
              <a:lnSpc>
                <a:spcPct val="150000"/>
              </a:lnSpc>
            </a:pPr>
            <a:r>
              <a:rPr lang="ro-MD" sz="1800" b="0" dirty="0"/>
              <a:t>Permite filtrarea mesajelor:</a:t>
            </a:r>
            <a:endParaRPr lang="ro-RO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6E5568-F457-916F-C610-060F9F7F4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2809" y="3429000"/>
            <a:ext cx="4258382" cy="1598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866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1DCD89-0150-C976-92F0-E19878C54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8FC7D-CB7B-B054-5A69-9FD8723A3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9E703D5-E477-1359-8FA7-DED404BBCD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C9D06A-9770-04BC-F367-58746513F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7</a:t>
            </a:r>
            <a:r>
              <a:rPr lang="it-IT" sz="2000" dirty="0"/>
              <a:t>. Filtre și adaptori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B475B66-8920-3AE8-189D-00EE2FB3FF31}"/>
              </a:ext>
            </a:extLst>
          </p:cNvPr>
          <p:cNvSpPr txBox="1">
            <a:spLocks/>
          </p:cNvSpPr>
          <p:nvPr/>
        </p:nvSpPr>
        <p:spPr bwMode="auto">
          <a:xfrm>
            <a:off x="985421" y="1779564"/>
            <a:ext cx="7661429" cy="93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dirty="0"/>
              <a:t>b) </a:t>
            </a:r>
            <a:r>
              <a:rPr lang="ro-RO" sz="1800" dirty="0" err="1"/>
              <a:t>LoggerAdapter</a:t>
            </a:r>
            <a:endParaRPr lang="ro-RO" sz="1800" dirty="0"/>
          </a:p>
          <a:p>
            <a:pPr algn="just">
              <a:lnSpc>
                <a:spcPct val="150000"/>
              </a:lnSpc>
            </a:pPr>
            <a:r>
              <a:rPr lang="ro-RO" sz="1800" b="0" dirty="0"/>
              <a:t>Adaugă context suplimentar (</a:t>
            </a:r>
            <a:r>
              <a:rPr lang="ro-RO" sz="1800" b="0" dirty="0" err="1"/>
              <a:t>user</a:t>
            </a:r>
            <a:r>
              <a:rPr lang="ro-RO" sz="1800" b="0" dirty="0"/>
              <a:t>, IP, sesiune etc.):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941BF13-0DF2-2C62-1561-1674D8EE3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3957" y="3494045"/>
            <a:ext cx="6056085" cy="669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534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293BB1-E8DE-0FB6-83D6-C6DCDFB42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1C97FB-9C1D-9163-C65C-014B96983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67A368C-0FA6-59E5-C9A2-E1A719C8D0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2F7CD75-10FD-9E2C-1A4F-43F4B6616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8. </a:t>
            </a:r>
            <a:r>
              <a:rPr lang="ro-MD" sz="2000" dirty="0" err="1"/>
              <a:t>Logging</a:t>
            </a:r>
            <a:r>
              <a:rPr lang="ro-MD" sz="2000" dirty="0"/>
              <a:t> al excepțiilor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37D0426-2702-F9EE-C491-2162DA0A4E99}"/>
              </a:ext>
            </a:extLst>
          </p:cNvPr>
          <p:cNvSpPr txBox="1">
            <a:spLocks/>
          </p:cNvSpPr>
          <p:nvPr/>
        </p:nvSpPr>
        <p:spPr bwMode="auto">
          <a:xfrm>
            <a:off x="985419" y="2417802"/>
            <a:ext cx="7661429" cy="93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Pentru captarea erorilor cu </a:t>
            </a:r>
            <a:r>
              <a:rPr lang="ro-RO" sz="1800" b="0" i="1" dirty="0" err="1"/>
              <a:t>traceback</a:t>
            </a:r>
            <a:r>
              <a:rPr lang="ro-RO" sz="1800" b="0" dirty="0"/>
              <a:t> complet: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910D348-D14B-45C3-F20B-895AFB580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518" y="3504696"/>
            <a:ext cx="4117232" cy="131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694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4CA63AA-046A-1D53-99D2-9C3C822E5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381F9-BF96-031B-C024-1AFAFC111A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94D6271-EFBC-8586-A783-F064892D02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9D31C6-A979-BBDD-D5EC-E5D276708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9. </a:t>
            </a:r>
            <a:r>
              <a:rPr lang="ro-MD" sz="2000" dirty="0" err="1"/>
              <a:t>Logging</a:t>
            </a:r>
            <a:r>
              <a:rPr lang="ro-MD" sz="2000" dirty="0"/>
              <a:t> avansat — </a:t>
            </a:r>
            <a:r>
              <a:rPr lang="ro-MD" sz="2000" dirty="0" err="1"/>
              <a:t>dictConfig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2C0D120-49DA-8690-7388-468737250842}"/>
              </a:ext>
            </a:extLst>
          </p:cNvPr>
          <p:cNvSpPr txBox="1">
            <a:spLocks/>
          </p:cNvSpPr>
          <p:nvPr/>
        </p:nvSpPr>
        <p:spPr bwMode="auto">
          <a:xfrm>
            <a:off x="628650" y="1584459"/>
            <a:ext cx="8018198" cy="93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     Pentru proiecte mari, configurarea poate fi realizată dintr-un fișier YAML, JSON sau dicționar </a:t>
            </a:r>
            <a:r>
              <a:rPr lang="ro-RO" sz="1800" b="0" dirty="0" err="1"/>
              <a:t>Python</a:t>
            </a:r>
            <a:r>
              <a:rPr lang="ro-RO" sz="1800" b="0" dirty="0"/>
              <a:t>. Avantaj este că separă complet codul aplicației de logica de configurare.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FC94D17-5D61-6CE4-A21A-57857C588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5070" y="2795297"/>
            <a:ext cx="5645822" cy="349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139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24A9DB-9999-3AC5-CFF0-4BA1E0262B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F4A39A-D8B5-BF0B-7B0E-069044952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62A1335-60FA-610E-3D53-BB203DF0FE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1AD5006-D24A-574A-AC90-36E04E58F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/>
              <a:t>1</a:t>
            </a:r>
            <a:r>
              <a:rPr lang="ro-MD" sz="2000" dirty="0"/>
              <a:t>0</a:t>
            </a:r>
            <a:r>
              <a:rPr lang="en-US" sz="2000" dirty="0"/>
              <a:t>. Logging </a:t>
            </a:r>
            <a:r>
              <a:rPr lang="en-US" sz="2000" dirty="0" err="1"/>
              <a:t>în</a:t>
            </a:r>
            <a:r>
              <a:rPr lang="en-US" sz="2000" dirty="0"/>
              <a:t> </a:t>
            </a:r>
            <a:r>
              <a:rPr lang="en-US" sz="2000" dirty="0" err="1"/>
              <a:t>aplicații</a:t>
            </a:r>
            <a:r>
              <a:rPr lang="en-US" sz="2000" dirty="0"/>
              <a:t> web (Flask / Django)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C4386D4-C241-155B-EC42-1D0FEBDA233D}"/>
              </a:ext>
            </a:extLst>
          </p:cNvPr>
          <p:cNvSpPr txBox="1">
            <a:spLocks/>
          </p:cNvSpPr>
          <p:nvPr/>
        </p:nvSpPr>
        <p:spPr bwMode="auto">
          <a:xfrm>
            <a:off x="628650" y="1584459"/>
            <a:ext cx="8018198" cy="93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     Framework-urile web folosesc deja </a:t>
            </a:r>
            <a:r>
              <a:rPr lang="ro-RO" sz="1800" b="0" dirty="0" err="1"/>
              <a:t>loggers</a:t>
            </a:r>
            <a:r>
              <a:rPr lang="ro-RO" sz="1800" b="0" dirty="0"/>
              <a:t> integrați.</a:t>
            </a:r>
          </a:p>
          <a:p>
            <a:pPr algn="just">
              <a:lnSpc>
                <a:spcPct val="150000"/>
              </a:lnSpc>
            </a:pPr>
            <a:r>
              <a:rPr lang="ro-RO" sz="1800" b="0" dirty="0" err="1"/>
              <a:t>Flask</a:t>
            </a:r>
            <a:r>
              <a:rPr lang="ro-RO" sz="1800" b="0" dirty="0"/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89699AD-D0DF-70A1-E61C-D0F3526B12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4392" y="2526025"/>
            <a:ext cx="3515216" cy="2495898"/>
          </a:xfrm>
          <a:prstGeom prst="rect">
            <a:avLst/>
          </a:prstGeom>
        </p:spPr>
      </p:pic>
      <p:sp>
        <p:nvSpPr>
          <p:cNvPr id="9" name="Title 3">
            <a:extLst>
              <a:ext uri="{FF2B5EF4-FFF2-40B4-BE49-F238E27FC236}">
                <a16:creationId xmlns:a16="http://schemas.microsoft.com/office/drawing/2014/main" id="{5D77EC88-D27D-E550-AC6B-799F45A9A222}"/>
              </a:ext>
            </a:extLst>
          </p:cNvPr>
          <p:cNvSpPr txBox="1">
            <a:spLocks/>
          </p:cNvSpPr>
          <p:nvPr/>
        </p:nvSpPr>
        <p:spPr bwMode="auto">
          <a:xfrm>
            <a:off x="781144" y="5341886"/>
            <a:ext cx="8018198" cy="6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     Se pot adăuga </a:t>
            </a:r>
            <a:r>
              <a:rPr lang="ro-RO" sz="1800" dirty="0" err="1"/>
              <a:t>handlers</a:t>
            </a:r>
            <a:r>
              <a:rPr lang="ro-RO" sz="1800" b="0" dirty="0"/>
              <a:t> pentru fișiere sau rotație automată.</a:t>
            </a:r>
          </a:p>
        </p:txBody>
      </p:sp>
    </p:spTree>
    <p:extLst>
      <p:ext uri="{BB962C8B-B14F-4D97-AF65-F5344CB8AC3E}">
        <p14:creationId xmlns:p14="http://schemas.microsoft.com/office/powerpoint/2010/main" val="2252413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68C699D-A754-37E7-DCC4-D8A1CFFF8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B27970-0D5B-C507-72E5-8DC91ABAA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BF4C542-F7D4-FFBE-B8A0-6D0491C4BFD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0A105BF-8241-6748-54A9-A104E641B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8243" y="470517"/>
            <a:ext cx="4989251" cy="53911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o-MD" sz="2400" dirty="0"/>
              <a:t>1. Noțiuni introductive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BECAA38-AA0A-DAC0-7098-CE72F4C7273A}"/>
              </a:ext>
            </a:extLst>
          </p:cNvPr>
          <p:cNvSpPr txBox="1">
            <a:spLocks/>
          </p:cNvSpPr>
          <p:nvPr/>
        </p:nvSpPr>
        <p:spPr bwMode="auto">
          <a:xfrm>
            <a:off x="985421" y="1509202"/>
            <a:ext cx="7661429" cy="4441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 err="1"/>
              <a:t>Logging</a:t>
            </a:r>
            <a:r>
              <a:rPr lang="ro-RO" sz="1800" b="0" dirty="0"/>
              <a:t> reprezintă procesul de înregistrare a mesajelor despre comportamentul unui program în timpul execuției sale. Aceste mesaje, denumite </a:t>
            </a:r>
            <a:r>
              <a:rPr lang="ro-RO" sz="1800" b="0" dirty="0" err="1"/>
              <a:t>loguri</a:t>
            </a:r>
            <a:r>
              <a:rPr lang="ro-RO" sz="1800" b="0" dirty="0"/>
              <a:t>, sunt utile pentru: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/>
              <a:t>diagnosticarea și depanarea erorilor (</a:t>
            </a:r>
            <a:r>
              <a:rPr lang="ro-RO" sz="1800" b="0" dirty="0" err="1"/>
              <a:t>debugging</a:t>
            </a:r>
            <a:r>
              <a:rPr lang="ro-RO" sz="1800" b="0" dirty="0"/>
              <a:t>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/>
              <a:t>monitorizarea funcționării aplicației în producție;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/>
              <a:t>audit și trasabilitate (cine, ce, când a executat);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/>
              <a:t>analiză statistică a comportamentului sistemului.</a:t>
            </a:r>
          </a:p>
          <a:p>
            <a:pPr algn="just">
              <a:lnSpc>
                <a:spcPct val="150000"/>
              </a:lnSpc>
            </a:pPr>
            <a:r>
              <a:rPr lang="ro-RO" sz="1800" b="0" dirty="0" err="1"/>
              <a:t>Logging</a:t>
            </a:r>
            <a:r>
              <a:rPr lang="ro-RO" sz="1800" b="0" dirty="0"/>
              <a:t>-ul este alternativă profesională la print(), oferind control asupra nivelului de detaliu, a formatului, a destinației mesajelor și a contextului execuției (data, linia de cod, modulul etc.).</a:t>
            </a:r>
          </a:p>
        </p:txBody>
      </p:sp>
    </p:spTree>
    <p:extLst>
      <p:ext uri="{BB962C8B-B14F-4D97-AF65-F5344CB8AC3E}">
        <p14:creationId xmlns:p14="http://schemas.microsoft.com/office/powerpoint/2010/main" val="3565618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181128-5BFA-11FE-D4DB-A9CD32B20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A8270B-28E2-E773-6DBB-E2E249CD4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3A64AC-7E8D-BF25-F9E6-BD2CE65A0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AB95010-6095-36E7-81BD-C8F4DD329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2. Arhitectura subsistemului de </a:t>
            </a:r>
            <a:r>
              <a:rPr lang="ro-MD" sz="2000" dirty="0" err="1"/>
              <a:t>logging</a:t>
            </a:r>
            <a:r>
              <a:rPr lang="ro-MD" sz="2000" dirty="0"/>
              <a:t> în </a:t>
            </a:r>
            <a:r>
              <a:rPr lang="ro-MD" sz="2000" dirty="0" err="1"/>
              <a:t>Python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A0564BA6-5FA1-E27D-F000-BD43EBF33712}"/>
              </a:ext>
            </a:extLst>
          </p:cNvPr>
          <p:cNvSpPr txBox="1">
            <a:spLocks/>
          </p:cNvSpPr>
          <p:nvPr/>
        </p:nvSpPr>
        <p:spPr bwMode="auto">
          <a:xfrm>
            <a:off x="985421" y="1509202"/>
            <a:ext cx="7661429" cy="3885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Modulul standard </a:t>
            </a:r>
            <a:r>
              <a:rPr lang="ro-RO" sz="1800" b="0" dirty="0" err="1"/>
              <a:t>logging</a:t>
            </a:r>
            <a:r>
              <a:rPr lang="ro-RO" sz="1800" b="0" dirty="0"/>
              <a:t> implementează o arhitectură ierarhică formată din patru componente principale:</a:t>
            </a:r>
          </a:p>
          <a:p>
            <a:pPr algn="just">
              <a:lnSpc>
                <a:spcPct val="150000"/>
              </a:lnSpc>
            </a:pPr>
            <a:endParaRPr lang="ro-RO" sz="18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 err="1"/>
              <a:t>Loggers</a:t>
            </a:r>
            <a:r>
              <a:rPr lang="ro-RO" sz="1800" b="0" dirty="0"/>
              <a:t> – sursa mesajelor (de obicei, câte unul per modul);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 err="1"/>
              <a:t>Handlers</a:t>
            </a:r>
            <a:r>
              <a:rPr lang="ro-RO" sz="1800" b="0" dirty="0"/>
              <a:t> – direcționează mesajele (spre consolă, fișier, </a:t>
            </a:r>
            <a:r>
              <a:rPr lang="ro-RO" sz="1800" b="0" dirty="0" err="1"/>
              <a:t>socket</a:t>
            </a:r>
            <a:r>
              <a:rPr lang="ro-RO" sz="1800" b="0" dirty="0"/>
              <a:t> etc.);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 err="1"/>
              <a:t>Formatters</a:t>
            </a:r>
            <a:r>
              <a:rPr lang="ro-RO" sz="1800" b="0" dirty="0"/>
              <a:t> – definesc aspectul fiecărui mesaj;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 err="1"/>
              <a:t>Filters</a:t>
            </a:r>
            <a:r>
              <a:rPr lang="ro-RO" sz="1800" b="0" dirty="0"/>
              <a:t> – permit filtrarea condiționată a mesajelor;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RO" sz="1800" b="0" dirty="0" err="1"/>
              <a:t>Levels</a:t>
            </a:r>
            <a:r>
              <a:rPr lang="ro-RO" sz="1800" b="0" dirty="0"/>
              <a:t> – stabilesc severitatea mesajelor.</a:t>
            </a:r>
          </a:p>
          <a:p>
            <a:pPr algn="just">
              <a:lnSpc>
                <a:spcPct val="150000"/>
              </a:lnSpc>
            </a:pPr>
            <a:endParaRPr lang="ro-RO" sz="1800" b="0" dirty="0"/>
          </a:p>
        </p:txBody>
      </p:sp>
    </p:spTree>
    <p:extLst>
      <p:ext uri="{BB962C8B-B14F-4D97-AF65-F5344CB8AC3E}">
        <p14:creationId xmlns:p14="http://schemas.microsoft.com/office/powerpoint/2010/main" val="1341686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7A70DE-A45C-17FE-E8B2-DB72FB2CE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E1C72F-D47E-7E9F-C373-7FE5CA50A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F99BF20-13B7-246C-C659-646B02880F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3C3199-1D29-0520-C8B6-1A3FF4CFF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2. Arhitectura subsistemului de </a:t>
            </a:r>
            <a:r>
              <a:rPr lang="ro-MD" sz="2000" dirty="0" err="1"/>
              <a:t>logging</a:t>
            </a:r>
            <a:r>
              <a:rPr lang="ro-MD" sz="2000" dirty="0"/>
              <a:t> în </a:t>
            </a:r>
            <a:r>
              <a:rPr lang="ro-MD" sz="2000" dirty="0" err="1"/>
              <a:t>Python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72E37DE-4B36-B1D9-05A3-147A046327D8}"/>
              </a:ext>
            </a:extLst>
          </p:cNvPr>
          <p:cNvSpPr txBox="1">
            <a:spLocks/>
          </p:cNvSpPr>
          <p:nvPr/>
        </p:nvSpPr>
        <p:spPr bwMode="auto">
          <a:xfrm>
            <a:off x="985421" y="1973436"/>
            <a:ext cx="7661429" cy="3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Fluxul logic este:</a:t>
            </a:r>
          </a:p>
          <a:p>
            <a:pPr algn="just">
              <a:lnSpc>
                <a:spcPct val="150000"/>
              </a:lnSpc>
            </a:pPr>
            <a:r>
              <a:rPr lang="ro-RO" sz="1800" b="0" dirty="0" err="1"/>
              <a:t>logger</a:t>
            </a:r>
            <a:r>
              <a:rPr lang="ro-RO" sz="1800" b="0" dirty="0"/>
              <a:t> → </a:t>
            </a:r>
            <a:r>
              <a:rPr lang="ro-RO" sz="1800" b="0" dirty="0" err="1"/>
              <a:t>handler</a:t>
            </a:r>
            <a:r>
              <a:rPr lang="ro-RO" sz="1800" b="0" dirty="0"/>
              <a:t> → </a:t>
            </a:r>
            <a:r>
              <a:rPr lang="ro-RO" sz="1800" b="0" dirty="0" err="1"/>
              <a:t>filter</a:t>
            </a:r>
            <a:r>
              <a:rPr lang="ro-RO" sz="1800" b="0" dirty="0"/>
              <a:t> → </a:t>
            </a:r>
            <a:r>
              <a:rPr lang="ro-RO" sz="1800" b="0" dirty="0" err="1"/>
              <a:t>formatter</a:t>
            </a:r>
            <a:r>
              <a:rPr lang="ro-RO" sz="1800" b="0" dirty="0"/>
              <a:t> → destinație</a:t>
            </a:r>
          </a:p>
          <a:p>
            <a:pPr algn="just">
              <a:lnSpc>
                <a:spcPct val="150000"/>
              </a:lnSpc>
            </a:pPr>
            <a:endParaRPr lang="ro-RO" sz="1800" b="0" dirty="0"/>
          </a:p>
          <a:p>
            <a:pPr algn="just">
              <a:lnSpc>
                <a:spcPct val="150000"/>
              </a:lnSpc>
            </a:pPr>
            <a:r>
              <a:rPr lang="ro-RO" sz="1800" b="0" dirty="0"/>
              <a:t>Un program poate avea mai mulți </a:t>
            </a:r>
            <a:r>
              <a:rPr lang="ro-RO" sz="1800" b="0" dirty="0" err="1"/>
              <a:t>Logger</a:t>
            </a:r>
            <a:r>
              <a:rPr lang="ro-RO" sz="1800" b="0" dirty="0"/>
              <a:t> (de exemplu, câte unul per modul), iar fiecare </a:t>
            </a:r>
            <a:r>
              <a:rPr lang="ro-RO" sz="1800" b="0" dirty="0" err="1"/>
              <a:t>logger</a:t>
            </a:r>
            <a:r>
              <a:rPr lang="ro-RO" sz="1800" b="0" dirty="0"/>
              <a:t> poate avea unul sau mai mulți </a:t>
            </a:r>
            <a:r>
              <a:rPr lang="ro-RO" sz="1800" b="0" dirty="0" err="1"/>
              <a:t>handleri</a:t>
            </a:r>
            <a:r>
              <a:rPr lang="ro-RO" sz="1800" b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50388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EDB88C-5F7C-D999-71F9-9918383BB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2F3036-1F64-FAB6-837D-3CB5DA14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65E2DA2-4694-EC51-A82F-BEB3494E24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7B0ADC9-47C8-FA04-2C99-4E6A0083E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b-NO" sz="2000" dirty="0"/>
              <a:t>3. Nivelurile de severitate (logging levels)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CE28FA26-B51E-D417-0E15-D27FC8C0E504}"/>
              </a:ext>
            </a:extLst>
          </p:cNvPr>
          <p:cNvSpPr txBox="1">
            <a:spLocks/>
          </p:cNvSpPr>
          <p:nvPr/>
        </p:nvSpPr>
        <p:spPr bwMode="auto">
          <a:xfrm>
            <a:off x="985421" y="1509203"/>
            <a:ext cx="7661429" cy="9807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Nivelurile indică importanța mesajului și permit filtrarea lor. În ordinea crescătoare a severității: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94FB5BD-8BCD-1F43-A346-E5203E5B7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457730"/>
              </p:ext>
            </p:extLst>
          </p:nvPr>
        </p:nvGraphicFramePr>
        <p:xfrm>
          <a:off x="909618" y="3189853"/>
          <a:ext cx="7737232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679">
                  <a:extLst>
                    <a:ext uri="{9D8B030D-6E8A-4147-A177-3AD203B41FA5}">
                      <a16:colId xmlns:a16="http://schemas.microsoft.com/office/drawing/2014/main" val="3392231776"/>
                    </a:ext>
                  </a:extLst>
                </a:gridCol>
                <a:gridCol w="1936451">
                  <a:extLst>
                    <a:ext uri="{9D8B030D-6E8A-4147-A177-3AD203B41FA5}">
                      <a16:colId xmlns:a16="http://schemas.microsoft.com/office/drawing/2014/main" val="1423180724"/>
                    </a:ext>
                  </a:extLst>
                </a:gridCol>
                <a:gridCol w="4335102">
                  <a:extLst>
                    <a:ext uri="{9D8B030D-6E8A-4147-A177-3AD203B41FA5}">
                      <a16:colId xmlns:a16="http://schemas.microsoft.com/office/drawing/2014/main" val="1678059944"/>
                    </a:ext>
                  </a:extLst>
                </a:gridCol>
              </a:tblGrid>
              <a:tr h="2929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Nivel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Valoare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numerică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Semnificație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6630486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DEBUG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Detalii tehnice utile la depanare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87781910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INFO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/>
                        <a:t>20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Evenimente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normale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informări</a:t>
                      </a:r>
                      <a:r>
                        <a:rPr lang="en-US" sz="1600" dirty="0"/>
                        <a:t> generale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5258490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WARNING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/>
                        <a:t>30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Situații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neașteptate</a:t>
                      </a:r>
                      <a:r>
                        <a:rPr lang="en-US" sz="1600" dirty="0"/>
                        <a:t>, </a:t>
                      </a:r>
                      <a:r>
                        <a:rPr lang="en-US" sz="1600" dirty="0" err="1"/>
                        <a:t>dar</a:t>
                      </a:r>
                      <a:r>
                        <a:rPr lang="en-US" sz="1600" dirty="0"/>
                        <a:t> care nu </a:t>
                      </a:r>
                      <a:r>
                        <a:rPr lang="en-US" sz="1600" dirty="0" err="1"/>
                        <a:t>opresc</a:t>
                      </a:r>
                      <a:r>
                        <a:rPr lang="en-US" sz="1600" dirty="0"/>
                        <a:t> </a:t>
                      </a:r>
                      <a:r>
                        <a:rPr lang="en-US" sz="1600" dirty="0" err="1"/>
                        <a:t>execuția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8302513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ERROR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/>
                        <a:t>40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Erori</a:t>
                      </a:r>
                      <a:r>
                        <a:rPr lang="en-US" sz="1600" dirty="0"/>
                        <a:t> care </a:t>
                      </a:r>
                      <a:r>
                        <a:rPr lang="en-US" sz="1600" dirty="0" err="1"/>
                        <a:t>afectează</a:t>
                      </a:r>
                      <a:r>
                        <a:rPr lang="en-US" sz="1600" dirty="0"/>
                        <a:t> o </a:t>
                      </a:r>
                      <a:r>
                        <a:rPr lang="en-US" sz="1600" dirty="0" err="1"/>
                        <a:t>parte</a:t>
                      </a:r>
                      <a:r>
                        <a:rPr lang="en-US" sz="1600" dirty="0"/>
                        <a:t> a </a:t>
                      </a:r>
                      <a:r>
                        <a:rPr lang="en-US" sz="1600" dirty="0" err="1"/>
                        <a:t>funcționalității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86890"/>
                  </a:ext>
                </a:extLst>
              </a:tr>
              <a:tr h="2684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CRITICAL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MD" sz="1600" dirty="0"/>
                        <a:t>50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/>
                        <a:t>Eroare gravă, poate duce la oprirea programului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5278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327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58C1475-848D-550A-C0EC-D2A5CC491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F5C3B3-C885-4BF2-0D67-1D8371167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0EB080-6516-7A7F-F8A8-1978051BAD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5F5CA76-1C48-3135-EE77-93AA85366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nb-NO" sz="2000" dirty="0"/>
              <a:t>3. Nivelurile de severitate (logging levels)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77F5CDF9-7435-5F34-BDC4-3CBAC8DE46AE}"/>
              </a:ext>
            </a:extLst>
          </p:cNvPr>
          <p:cNvSpPr txBox="1">
            <a:spLocks/>
          </p:cNvSpPr>
          <p:nvPr/>
        </p:nvSpPr>
        <p:spPr bwMode="auto">
          <a:xfrm>
            <a:off x="985421" y="1509203"/>
            <a:ext cx="7661429" cy="464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Exemplu:</a:t>
            </a:r>
          </a:p>
          <a:p>
            <a:pPr algn="just">
              <a:lnSpc>
                <a:spcPct val="150000"/>
              </a:lnSpc>
            </a:pPr>
            <a:endParaRPr lang="ro-RO" sz="1800" b="0" dirty="0"/>
          </a:p>
          <a:p>
            <a:pPr algn="just">
              <a:lnSpc>
                <a:spcPct val="150000"/>
              </a:lnSpc>
            </a:pPr>
            <a:endParaRPr lang="ro-RO" sz="1800" b="0" dirty="0"/>
          </a:p>
          <a:p>
            <a:pPr algn="just">
              <a:lnSpc>
                <a:spcPct val="150000"/>
              </a:lnSpc>
            </a:pPr>
            <a:endParaRPr lang="ro-RO" sz="1800" b="0" dirty="0"/>
          </a:p>
          <a:p>
            <a:pPr algn="just">
              <a:lnSpc>
                <a:spcPct val="150000"/>
              </a:lnSpc>
            </a:pPr>
            <a:endParaRPr lang="ro-RO" sz="1800" b="0" dirty="0"/>
          </a:p>
          <a:p>
            <a:pPr algn="just">
              <a:lnSpc>
                <a:spcPct val="150000"/>
              </a:lnSpc>
            </a:pPr>
            <a:endParaRPr lang="ro-RO" sz="1800" b="0" dirty="0"/>
          </a:p>
          <a:p>
            <a:pPr algn="just">
              <a:lnSpc>
                <a:spcPct val="100000"/>
              </a:lnSpc>
            </a:pPr>
            <a:r>
              <a:rPr lang="ro-RO" sz="1800" b="0" dirty="0">
                <a:latin typeface="+mn-lt"/>
                <a:cs typeface="Times New Roman" panose="02020603050405020304" pitchFamily="18" charset="0"/>
              </a:rPr>
              <a:t>Nivelul implicit este WARNING, deci doar mesajele WARNING, ERROR, CRITICAL vor fi afișate dacă nu se configurează altfel.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BA77C75-149E-B245-1FD4-478527AE0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7350" y="2869809"/>
            <a:ext cx="5831988" cy="177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742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ABBAFA-DB3E-9875-1557-D336ECEF9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1E0AE3-E61A-B0C6-2213-0A9F3D388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77AFC53-02AD-3933-C276-8564B7B2C40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8F1C554-5F0F-7E81-A3C2-52A029A80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4. Configurarea de bază (basicConfig)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3E7516F1-A72B-8329-945B-23D88D9B9AD3}"/>
              </a:ext>
            </a:extLst>
          </p:cNvPr>
          <p:cNvSpPr txBox="1">
            <a:spLocks/>
          </p:cNvSpPr>
          <p:nvPr/>
        </p:nvSpPr>
        <p:spPr bwMode="auto">
          <a:xfrm>
            <a:off x="985421" y="1779563"/>
            <a:ext cx="7661429" cy="1448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o-RO" sz="1800" b="0" dirty="0"/>
              <a:t>Funcția </a:t>
            </a:r>
            <a:r>
              <a:rPr lang="ro-RO" sz="1800" b="0" dirty="0" err="1"/>
              <a:t>logging.basicConfig</a:t>
            </a:r>
            <a:r>
              <a:rPr lang="ro-RO" sz="1800" b="0" dirty="0"/>
              <a:t>() permite inițializarea rapidă a sistemului de </a:t>
            </a:r>
            <a:r>
              <a:rPr lang="ro-RO" sz="1800" b="0" dirty="0" err="1"/>
              <a:t>logare</a:t>
            </a:r>
            <a:r>
              <a:rPr lang="ro-RO" sz="1800" b="0" dirty="0"/>
              <a:t>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488DE71-1ECA-18CB-01E0-BCDCD7C4D0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8390" y="3429000"/>
            <a:ext cx="5687219" cy="15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88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2FCC36-99BC-588E-59CD-6BE71DE9DE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BEF7E-E2CF-8623-FC7F-63340CA3B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EB5D1E3-F4E5-639E-E6A5-F4D7332F46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A7709-09B9-EEB6-C3CD-A824FF34D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4. Configurarea de bază (basicConfig)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64B5EF5-51CB-46EF-DB9E-E07020FFADDC}"/>
              </a:ext>
            </a:extLst>
          </p:cNvPr>
          <p:cNvSpPr txBox="1">
            <a:spLocks/>
          </p:cNvSpPr>
          <p:nvPr/>
        </p:nvSpPr>
        <p:spPr bwMode="auto">
          <a:xfrm>
            <a:off x="985421" y="1779563"/>
            <a:ext cx="7661429" cy="1448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800" b="0" dirty="0"/>
              <a:t>Formatarea poate include variabile predefinite:</a:t>
            </a:r>
            <a:endParaRPr lang="ro-RO" sz="1800" b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BFCB80-4E7C-7E69-2D20-DD3F6FA59F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2680" y="2937378"/>
            <a:ext cx="5658640" cy="2924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868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1A8D6D-996F-AC2F-6475-86E114981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D62213-5E6C-1AA8-36CE-B907C1CDC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11.11.2025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FA8CD68-2368-EF14-2A5C-AE040AC074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1D2E696-3817-56D6-31DB-843958EAF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51163" y="564372"/>
            <a:ext cx="5648179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5. Arhitectura ierarhică a loggerilor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D0C5A95-CFB0-69B1-4FE7-BA1D60E8BEC1}"/>
              </a:ext>
            </a:extLst>
          </p:cNvPr>
          <p:cNvSpPr txBox="1">
            <a:spLocks/>
          </p:cNvSpPr>
          <p:nvPr/>
        </p:nvSpPr>
        <p:spPr bwMode="auto">
          <a:xfrm>
            <a:off x="985421" y="1779563"/>
            <a:ext cx="7661429" cy="2616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it-IT" sz="1800" b="0" dirty="0"/>
              <a:t>Loggerii sunt organizați ierarhic după denumirea lor:</a:t>
            </a:r>
            <a:endParaRPr lang="ro-MD" sz="1800" b="0" dirty="0"/>
          </a:p>
          <a:p>
            <a:pPr algn="just">
              <a:lnSpc>
                <a:spcPct val="150000"/>
              </a:lnSpc>
            </a:pPr>
            <a:r>
              <a:rPr lang="it-IT" sz="1800" b="0" dirty="0"/>
              <a:t>root — loggerul implicit;</a:t>
            </a:r>
            <a:endParaRPr lang="ro-MD" sz="1800" b="0" dirty="0"/>
          </a:p>
          <a:p>
            <a:pPr algn="just">
              <a:lnSpc>
                <a:spcPct val="150000"/>
              </a:lnSpc>
            </a:pPr>
            <a:r>
              <a:rPr lang="it-IT" sz="1800" b="0" dirty="0"/>
              <a:t>app — copil al root;</a:t>
            </a:r>
            <a:endParaRPr lang="ro-MD" sz="1800" b="0" dirty="0"/>
          </a:p>
          <a:p>
            <a:pPr algn="just">
              <a:lnSpc>
                <a:spcPct val="150000"/>
              </a:lnSpc>
            </a:pPr>
            <a:r>
              <a:rPr lang="it-IT" sz="1800" b="0" dirty="0"/>
              <a:t>app.db — copil al app.</a:t>
            </a:r>
            <a:endParaRPr lang="ro-MD" sz="1800" b="0" dirty="0"/>
          </a:p>
          <a:p>
            <a:pPr algn="just">
              <a:lnSpc>
                <a:spcPct val="150000"/>
              </a:lnSpc>
            </a:pPr>
            <a:r>
              <a:rPr lang="it-IT" sz="1800" b="0" dirty="0"/>
              <a:t>Această ierarhie permite propagarea mesajelor, adică un mesaj emis de </a:t>
            </a:r>
            <a:r>
              <a:rPr lang="it-IT" sz="1800" dirty="0"/>
              <a:t>app.db </a:t>
            </a:r>
            <a:r>
              <a:rPr lang="it-IT" sz="1800" b="0" dirty="0"/>
              <a:t>poate fi preluat și de </a:t>
            </a:r>
            <a:r>
              <a:rPr lang="it-IT" sz="1800" dirty="0"/>
              <a:t>app</a:t>
            </a:r>
            <a:r>
              <a:rPr lang="it-IT" sz="1800" b="0" dirty="0"/>
              <a:t> sau de </a:t>
            </a:r>
            <a:r>
              <a:rPr lang="it-IT" sz="1800" dirty="0"/>
              <a:t>root</a:t>
            </a:r>
            <a:r>
              <a:rPr lang="it-IT" sz="1800" b="0" dirty="0"/>
              <a:t>, dacă </a:t>
            </a:r>
            <a:r>
              <a:rPr lang="it-IT" sz="1800" dirty="0"/>
              <a:t>propagate=True</a:t>
            </a:r>
            <a:r>
              <a:rPr lang="it-IT" sz="1800" b="0" dirty="0"/>
              <a:t>.</a:t>
            </a:r>
            <a:endParaRPr lang="ro-RO" sz="1800" b="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09052A-147D-090C-0D38-BDB2273A0C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1517" y="4589529"/>
            <a:ext cx="5134720" cy="1704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263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2844</TotalTime>
  <Words>643</Words>
  <Application>Microsoft Office PowerPoint</Application>
  <PresentationFormat>On-screen Show (4:3)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PT Sans</vt:lpstr>
      <vt:lpstr>Office Theme</vt:lpstr>
      <vt:lpstr>Obiectivele lecției</vt:lpstr>
      <vt:lpstr>1. Noțiuni introductive</vt:lpstr>
      <vt:lpstr>2. Arhitectura subsistemului de logging în Python</vt:lpstr>
      <vt:lpstr>2. Arhitectura subsistemului de logging în Python</vt:lpstr>
      <vt:lpstr>3. Nivelurile de severitate (logging levels)</vt:lpstr>
      <vt:lpstr>3. Nivelurile de severitate (logging levels)</vt:lpstr>
      <vt:lpstr>4. Configurarea de bază (basicConfig)</vt:lpstr>
      <vt:lpstr>4. Configurarea de bază (basicConfig)</vt:lpstr>
      <vt:lpstr>5. Arhitectura ierarhică a loggerilor</vt:lpstr>
      <vt:lpstr>6. Handlers (destinația mesajelor)</vt:lpstr>
      <vt:lpstr>6. Handlers (destinația mesajelor)</vt:lpstr>
      <vt:lpstr>7. Filtre și adaptori</vt:lpstr>
      <vt:lpstr>7. Filtre și adaptori</vt:lpstr>
      <vt:lpstr>8. Logging al excepțiilor</vt:lpstr>
      <vt:lpstr>9. Logging avansat — dictConfig</vt:lpstr>
      <vt:lpstr>10. Logging în aplicații web (Flask / Django)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98</cp:revision>
  <dcterms:created xsi:type="dcterms:W3CDTF">2016-11-09T12:50:21Z</dcterms:created>
  <dcterms:modified xsi:type="dcterms:W3CDTF">2025-11-11T07:54:42Z</dcterms:modified>
</cp:coreProperties>
</file>