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80.50314" units="1/cm"/>
          <inkml:channelProperty channel="Y" name="resolution" value="40.29851" units="1/cm"/>
          <inkml:channelProperty channel="T" name="resolution" value="1" units="1/dev"/>
        </inkml:channelProperties>
      </inkml:inkSource>
      <inkml:timestamp xml:id="ts0" timeString="2021-09-30T06:07:37.391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15540 14446 0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80.50314" units="1/cm"/>
          <inkml:channelProperty channel="Y" name="resolution" value="40.29851" units="1/cm"/>
          <inkml:channelProperty channel="T" name="resolution" value="1" units="1/dev"/>
        </inkml:channelProperties>
      </inkml:inkSource>
      <inkml:timestamp xml:id="ts0" timeString="2021-09-30T06:11:50.844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18115 14693 0,'-17'0'15,"17"18"1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16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48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85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01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27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22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8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53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28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87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61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B717A-B2F3-4393-BB76-3B3B9AE98A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A328A-37A2-441B-9D7B-AF794DC02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3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1.png"/><Relationship Id="rId5" Type="http://schemas.openxmlformats.org/officeDocument/2006/relationships/image" Target="../media/image100.png"/><Relationship Id="rId4" Type="http://schemas.openxmlformats.org/officeDocument/2006/relationships/image" Target="../media/image9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5.png"/><Relationship Id="rId4" Type="http://schemas.openxmlformats.org/officeDocument/2006/relationships/image" Target="../media/image10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107.png"/><Relationship Id="rId7" Type="http://schemas.openxmlformats.org/officeDocument/2006/relationships/image" Target="../media/image111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0.png"/><Relationship Id="rId5" Type="http://schemas.openxmlformats.org/officeDocument/2006/relationships/image" Target="../media/image109.png"/><Relationship Id="rId4" Type="http://schemas.openxmlformats.org/officeDocument/2006/relationships/image" Target="../media/image108.png"/><Relationship Id="rId9" Type="http://schemas.openxmlformats.org/officeDocument/2006/relationships/image" Target="../media/image11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7" Type="http://schemas.openxmlformats.org/officeDocument/2006/relationships/image" Target="../media/image123.emf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115.png"/><Relationship Id="rId4" Type="http://schemas.openxmlformats.org/officeDocument/2006/relationships/image" Target="../media/image11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13" Type="http://schemas.openxmlformats.org/officeDocument/2006/relationships/image" Target="../media/image127.png"/><Relationship Id="rId3" Type="http://schemas.openxmlformats.org/officeDocument/2006/relationships/image" Target="../media/image117.png"/><Relationship Id="rId7" Type="http://schemas.openxmlformats.org/officeDocument/2006/relationships/image" Target="../media/image121.png"/><Relationship Id="rId12" Type="http://schemas.openxmlformats.org/officeDocument/2006/relationships/image" Target="../media/image126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0.png"/><Relationship Id="rId11" Type="http://schemas.openxmlformats.org/officeDocument/2006/relationships/image" Target="../media/image125.png"/><Relationship Id="rId5" Type="http://schemas.openxmlformats.org/officeDocument/2006/relationships/image" Target="../media/image119.png"/><Relationship Id="rId10" Type="http://schemas.openxmlformats.org/officeDocument/2006/relationships/image" Target="../media/image124.png"/><Relationship Id="rId4" Type="http://schemas.openxmlformats.org/officeDocument/2006/relationships/image" Target="../media/image118.png"/><Relationship Id="rId9" Type="http://schemas.openxmlformats.org/officeDocument/2006/relationships/image" Target="../media/image1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0736"/>
            <a:ext cx="9144000" cy="971862"/>
          </a:xfrm>
        </p:spPr>
        <p:txBody>
          <a:bodyPr/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012" y="1202598"/>
            <a:ext cx="5895975" cy="5048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517" y="1831560"/>
            <a:ext cx="4533900" cy="3429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4384" y="2431635"/>
            <a:ext cx="7277100" cy="4953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4767" y="3813072"/>
            <a:ext cx="12954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02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1037696"/>
          </a:xfrm>
        </p:spPr>
        <p:txBody>
          <a:bodyPr/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070" y="1557337"/>
            <a:ext cx="1000125" cy="3905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070" y="2137304"/>
            <a:ext cx="7458075" cy="10763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1262" y="3563937"/>
            <a:ext cx="1590675" cy="381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8192" y="3563937"/>
            <a:ext cx="2886075" cy="381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7070" y="3944937"/>
            <a:ext cx="7353300" cy="5619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9349" y="4676245"/>
            <a:ext cx="857250" cy="5238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01850" y="4695295"/>
            <a:ext cx="152400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33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046163"/>
          </a:xfrm>
        </p:spPr>
        <p:txBody>
          <a:bodyPr/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067" y="1308100"/>
            <a:ext cx="7162800" cy="5334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7575" y="2264833"/>
            <a:ext cx="704850" cy="5334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2425" y="2293408"/>
            <a:ext cx="11334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5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35466"/>
            <a:ext cx="9144000" cy="1080030"/>
          </a:xfrm>
        </p:spPr>
        <p:txBody>
          <a:bodyPr/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179" y="1368425"/>
            <a:ext cx="4295775" cy="5143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0942" y="1882775"/>
            <a:ext cx="7334250" cy="16668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0942" y="3630083"/>
            <a:ext cx="73914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26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77799"/>
            <a:ext cx="9144000" cy="1071563"/>
          </a:xfrm>
        </p:spPr>
        <p:txBody>
          <a:bodyPr/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388" y="1708679"/>
            <a:ext cx="7210425" cy="14001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3821112"/>
            <a:ext cx="7315200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15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6516" y="76201"/>
            <a:ext cx="10515600" cy="1201208"/>
          </a:xfrm>
        </p:spPr>
        <p:txBody>
          <a:bodyPr/>
          <a:lstStyle/>
          <a:p>
            <a:pPr algn="ctr"/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985" y="1856158"/>
            <a:ext cx="7581900" cy="16383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090" y="3188078"/>
            <a:ext cx="3550681" cy="288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34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7734" y="76200"/>
            <a:ext cx="9144000" cy="9022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642" y="840536"/>
            <a:ext cx="1924050" cy="14287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358" y="1271058"/>
            <a:ext cx="971550" cy="2952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808" y="2380191"/>
            <a:ext cx="7181850" cy="13525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808" y="4125912"/>
            <a:ext cx="723900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9333"/>
            <a:ext cx="9144000" cy="1122363"/>
          </a:xfrm>
        </p:spPr>
        <p:txBody>
          <a:bodyPr/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7496" y="1125007"/>
            <a:ext cx="1819275" cy="13906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646" y="1567920"/>
            <a:ext cx="3371850" cy="5048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1250" y="2890306"/>
            <a:ext cx="7277100" cy="5810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1587" y="3758670"/>
            <a:ext cx="1571625" cy="3905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3212" y="3758670"/>
            <a:ext cx="1819275" cy="5238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1250" y="4407957"/>
            <a:ext cx="6543675" cy="3238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37733" y="4990569"/>
            <a:ext cx="3781425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6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766" y="2196041"/>
            <a:ext cx="4191000" cy="2476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403" y="2888721"/>
            <a:ext cx="847725" cy="5048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2892" y="2793471"/>
            <a:ext cx="2952750" cy="6000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3403" y="3838576"/>
            <a:ext cx="4105275" cy="5143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11978" y="4352926"/>
            <a:ext cx="819150" cy="8382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58142" y="4488393"/>
            <a:ext cx="138112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45533"/>
            <a:ext cx="9144000" cy="902230"/>
          </a:xfrm>
        </p:spPr>
        <p:txBody>
          <a:bodyPr>
            <a:normAutofit fontScale="90000"/>
          </a:bodyPr>
          <a:lstStyle/>
          <a:p>
            <a:r>
              <a:rPr lang="en-US" dirty="0"/>
              <a:t>Diode </a:t>
            </a:r>
            <a:r>
              <a:rPr lang="en-US" dirty="0" err="1"/>
              <a:t>Semiconductoare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511" y="1147763"/>
            <a:ext cx="2667000" cy="13239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36" y="1233219"/>
            <a:ext cx="7534275" cy="7810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" y="2314575"/>
            <a:ext cx="1038225" cy="3143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90762" y="2471737"/>
            <a:ext cx="7610475" cy="21717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1909" y="4643437"/>
            <a:ext cx="375285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70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10067"/>
            <a:ext cx="9144000" cy="1130830"/>
          </a:xfrm>
        </p:spPr>
        <p:txBody>
          <a:bodyPr/>
          <a:lstStyle/>
          <a:p>
            <a:r>
              <a:rPr lang="en-US" dirty="0"/>
              <a:t>Diode </a:t>
            </a:r>
            <a:r>
              <a:rPr lang="en-US" dirty="0" err="1"/>
              <a:t>Semiconductoare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75" y="1556279"/>
            <a:ext cx="7410450" cy="11715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175" y="3043236"/>
            <a:ext cx="6610350" cy="990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079" y="4084105"/>
            <a:ext cx="7115175" cy="762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379" y="4558242"/>
            <a:ext cx="7381875" cy="13144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6012" y="5864224"/>
            <a:ext cx="515302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7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13934" y="406401"/>
            <a:ext cx="9144000" cy="4788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04" y="1097492"/>
            <a:ext cx="1000125" cy="3619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8945" y="1211792"/>
            <a:ext cx="5743575" cy="2476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8936" y="1230842"/>
            <a:ext cx="400050" cy="2095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8659" y="1552574"/>
            <a:ext cx="4867275" cy="2381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7083" y="1969556"/>
            <a:ext cx="3543300" cy="3143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45658" y="2386964"/>
            <a:ext cx="3514725" cy="3714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17083" y="2813054"/>
            <a:ext cx="3619500" cy="23812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59956" y="1785937"/>
            <a:ext cx="4500007" cy="420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0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8533"/>
            <a:ext cx="9144000" cy="953030"/>
          </a:xfrm>
        </p:spPr>
        <p:txBody>
          <a:bodyPr/>
          <a:lstStyle/>
          <a:p>
            <a:r>
              <a:rPr lang="en-US" dirty="0"/>
              <a:t>Diode </a:t>
            </a:r>
            <a:r>
              <a:rPr lang="en-US" dirty="0" err="1"/>
              <a:t>Semiconductoare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450" y="1188243"/>
            <a:ext cx="6515100" cy="7429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6396" y="1963208"/>
            <a:ext cx="2505075" cy="14097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8875" y="2321983"/>
            <a:ext cx="790575" cy="3238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4770" y="3731683"/>
            <a:ext cx="65627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0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7000" y="67732"/>
            <a:ext cx="9144000" cy="817563"/>
          </a:xfrm>
        </p:spPr>
        <p:txBody>
          <a:bodyPr>
            <a:normAutofit fontScale="90000"/>
          </a:bodyPr>
          <a:lstStyle/>
          <a:p>
            <a:r>
              <a:rPr lang="en-US" dirty="0"/>
              <a:t>Diode </a:t>
            </a:r>
            <a:r>
              <a:rPr lang="en-US" dirty="0" err="1"/>
              <a:t>Semiconductoare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103" y="1030817"/>
            <a:ext cx="3209925" cy="1562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42" y="2738439"/>
            <a:ext cx="6572250" cy="5810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320" y="3718984"/>
            <a:ext cx="1876425" cy="4191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4900" y="3604684"/>
            <a:ext cx="2324100" cy="5334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942" y="4185179"/>
            <a:ext cx="5876925" cy="4762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8957" y="4708524"/>
            <a:ext cx="4219575" cy="5048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Рукописный ввод 9"/>
              <p14:cNvContentPartPr/>
              <p14:nvPr/>
            </p14:nvContentPartPr>
            <p14:xfrm>
              <a:off x="5594400" y="5200560"/>
              <a:ext cx="360" cy="360"/>
            </p14:xfrm>
          </p:contentPart>
        </mc:Choice>
        <mc:Fallback xmlns="">
          <p:pic>
            <p:nvPicPr>
              <p:cNvPr id="10" name="Рукописный ввод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85040" y="51912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545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0933"/>
            <a:ext cx="9144000" cy="732896"/>
          </a:xfrm>
        </p:spPr>
        <p:txBody>
          <a:bodyPr>
            <a:normAutofit fontScale="90000"/>
          </a:bodyPr>
          <a:lstStyle/>
          <a:p>
            <a:r>
              <a:rPr lang="en-US" dirty="0"/>
              <a:t>Diode </a:t>
            </a:r>
            <a:r>
              <a:rPr lang="en-US" dirty="0" err="1"/>
              <a:t>Semiconductoare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296" y="1003829"/>
            <a:ext cx="6696075" cy="10763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8596" y="1684867"/>
            <a:ext cx="2468065" cy="155521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946" y="2755900"/>
            <a:ext cx="876300" cy="381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6654" y="3585103"/>
            <a:ext cx="6600825" cy="16859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Рукописный ввод 7"/>
              <p14:cNvContentPartPr/>
              <p14:nvPr/>
            </p14:nvContentPartPr>
            <p14:xfrm>
              <a:off x="6515280" y="5289480"/>
              <a:ext cx="6480" cy="6840"/>
            </p14:xfrm>
          </p:contentPart>
        </mc:Choice>
        <mc:Fallback xmlns="">
          <p:pic>
            <p:nvPicPr>
              <p:cNvPr id="8" name="Рукописный ввод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05920" y="5280120"/>
                <a:ext cx="25200" cy="2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27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0867"/>
            <a:ext cx="9144000" cy="978430"/>
          </a:xfrm>
        </p:spPr>
        <p:txBody>
          <a:bodyPr/>
          <a:lstStyle/>
          <a:p>
            <a:r>
              <a:rPr lang="en-US" dirty="0"/>
              <a:t>Diode </a:t>
            </a:r>
            <a:r>
              <a:rPr lang="en-US" dirty="0" err="1"/>
              <a:t>Semiconductoare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9387" y="961497"/>
            <a:ext cx="3705225" cy="16192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2" y="2359554"/>
            <a:ext cx="6772275" cy="5810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162" y="3279775"/>
            <a:ext cx="1209675" cy="4000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8837" y="3219451"/>
            <a:ext cx="1304925" cy="5715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3287" y="3245908"/>
            <a:ext cx="2400300" cy="5238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858" y="4027489"/>
            <a:ext cx="6838950" cy="5905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3858" y="4766735"/>
            <a:ext cx="1790700" cy="4095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62237" y="4766735"/>
            <a:ext cx="1981200" cy="5715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01116" y="4821768"/>
            <a:ext cx="295275" cy="3714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96391" y="4447120"/>
            <a:ext cx="4629150" cy="85725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662" y="5174193"/>
            <a:ext cx="6762750" cy="92392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71270" y="6021918"/>
            <a:ext cx="602932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3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91733" y="135465"/>
            <a:ext cx="9144000" cy="7413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520" y="1111249"/>
            <a:ext cx="962025" cy="2667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483" y="1766358"/>
            <a:ext cx="7048500" cy="5143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8520" y="2450570"/>
            <a:ext cx="723900" cy="6191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6137" y="2479144"/>
            <a:ext cx="695325" cy="5619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1462" y="2512481"/>
            <a:ext cx="733425" cy="4953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5687" y="2598206"/>
            <a:ext cx="742950" cy="3238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89437" y="2598206"/>
            <a:ext cx="609600" cy="3333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40908" y="3387193"/>
            <a:ext cx="7105650" cy="5810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90108" y="4052355"/>
            <a:ext cx="771525" cy="5905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66937" y="4109505"/>
            <a:ext cx="571500" cy="5334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20986" y="4119028"/>
            <a:ext cx="714375" cy="4953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17910" y="4199990"/>
            <a:ext cx="742950" cy="33337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40237" y="4147602"/>
            <a:ext cx="695325" cy="43815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88520" y="4643431"/>
            <a:ext cx="7229475" cy="90487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340908" y="5625565"/>
            <a:ext cx="762000" cy="638175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102908" y="5663664"/>
            <a:ext cx="676275" cy="56197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864908" y="5690115"/>
            <a:ext cx="714375" cy="447675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598862" y="5747265"/>
            <a:ext cx="790575" cy="39052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787899" y="5680590"/>
            <a:ext cx="196215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01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7733"/>
            <a:ext cx="9144000" cy="1003830"/>
          </a:xfrm>
        </p:spPr>
        <p:txBody>
          <a:bodyPr/>
          <a:lstStyle/>
          <a:p>
            <a:pPr algn="ctr"/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295" y="1275291"/>
            <a:ext cx="3800475" cy="3619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75" y="1907645"/>
            <a:ext cx="7486650" cy="10953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1887" y="3350154"/>
            <a:ext cx="1190625" cy="7334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5429" y="4331759"/>
            <a:ext cx="5781675" cy="3619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8075" y="3154156"/>
            <a:ext cx="4073525" cy="307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8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9467" y="160866"/>
            <a:ext cx="9144000" cy="1003830"/>
          </a:xfrm>
        </p:spPr>
        <p:txBody>
          <a:bodyPr/>
          <a:lstStyle/>
          <a:p>
            <a:pPr algn="ctr"/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520" y="1445683"/>
            <a:ext cx="7362825" cy="11049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0" y="2550583"/>
            <a:ext cx="3992034" cy="405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27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88534" y="245533"/>
            <a:ext cx="9144000" cy="1130830"/>
          </a:xfrm>
        </p:spPr>
        <p:txBody>
          <a:bodyPr/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087" y="1564217"/>
            <a:ext cx="885825" cy="3429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087" y="1907117"/>
            <a:ext cx="7048500" cy="11049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674" y="3214687"/>
            <a:ext cx="1514475" cy="4286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2149" y="3271836"/>
            <a:ext cx="2057400" cy="3143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7674" y="3845980"/>
            <a:ext cx="2876550" cy="2571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17674" y="4305823"/>
            <a:ext cx="1676400" cy="32385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94074" y="4292594"/>
            <a:ext cx="29241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3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6266" y="0"/>
            <a:ext cx="9144000" cy="1046163"/>
          </a:xfrm>
        </p:spPr>
        <p:txBody>
          <a:bodyPr/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870" y="1395412"/>
            <a:ext cx="7096125" cy="5619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991" y="2245784"/>
            <a:ext cx="895350" cy="571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7778" y="2317221"/>
            <a:ext cx="1857375" cy="4286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3870" y="3030537"/>
            <a:ext cx="7458075" cy="5429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8616" y="3786715"/>
            <a:ext cx="847725" cy="6477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8307" y="3824815"/>
            <a:ext cx="2514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56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7000" y="194733"/>
            <a:ext cx="9144000" cy="978430"/>
          </a:xfrm>
        </p:spPr>
        <p:txBody>
          <a:bodyPr/>
          <a:lstStyle/>
          <a:p>
            <a:pPr algn="ctr"/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295" y="1369483"/>
            <a:ext cx="3495675" cy="3429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295" y="1908703"/>
            <a:ext cx="7229475" cy="13430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4945" y="3279243"/>
            <a:ext cx="1343025" cy="8286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1058" y="4325409"/>
            <a:ext cx="76009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1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46200" y="169333"/>
            <a:ext cx="9144000" cy="1011238"/>
          </a:xfrm>
        </p:spPr>
        <p:txBody>
          <a:bodyPr/>
          <a:lstStyle/>
          <a:p>
            <a:r>
              <a:rPr lang="en-US" dirty="0" smtClean="0"/>
              <a:t>Diode </a:t>
            </a:r>
            <a:r>
              <a:rPr lang="en-US" dirty="0" err="1" smtClean="0"/>
              <a:t>Semiconductoare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336" y="1339320"/>
            <a:ext cx="7248525" cy="12668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047" y="2606145"/>
            <a:ext cx="3477154" cy="376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92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46</Words>
  <Application>Microsoft Office PowerPoint</Application>
  <PresentationFormat>Широкоэкранный</PresentationFormat>
  <Paragraphs>23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  <vt:lpstr>Diode Semiconductoare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Diode Semiconductoare</dc:title>
  <dc:creator>Пользователь Windows</dc:creator>
  <cp:lastModifiedBy>Magariu Nicolae</cp:lastModifiedBy>
  <cp:revision>14</cp:revision>
  <dcterms:created xsi:type="dcterms:W3CDTF">2021-09-28T13:22:16Z</dcterms:created>
  <dcterms:modified xsi:type="dcterms:W3CDTF">2024-03-10T15:19:09Z</dcterms:modified>
</cp:coreProperties>
</file>