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6" r:id="rId4"/>
    <p:sldId id="259" r:id="rId5"/>
    <p:sldId id="297" r:id="rId6"/>
    <p:sldId id="348" r:id="rId7"/>
    <p:sldId id="346" r:id="rId8"/>
    <p:sldId id="347" r:id="rId9"/>
    <p:sldId id="328" r:id="rId10"/>
    <p:sldId id="329" r:id="rId11"/>
    <p:sldId id="330" r:id="rId12"/>
    <p:sldId id="331" r:id="rId13"/>
    <p:sldId id="332" r:id="rId14"/>
    <p:sldId id="333" r:id="rId15"/>
    <p:sldId id="351" r:id="rId16"/>
    <p:sldId id="353" r:id="rId17"/>
    <p:sldId id="354" r:id="rId18"/>
    <p:sldId id="355" r:id="rId19"/>
    <p:sldId id="334" r:id="rId20"/>
    <p:sldId id="311" r:id="rId21"/>
    <p:sldId id="336" r:id="rId22"/>
    <p:sldId id="337" r:id="rId23"/>
    <p:sldId id="338" r:id="rId24"/>
    <p:sldId id="301" r:id="rId25"/>
    <p:sldId id="327" r:id="rId26"/>
    <p:sldId id="340" r:id="rId27"/>
    <p:sldId id="341" r:id="rId28"/>
    <p:sldId id="343" r:id="rId29"/>
    <p:sldId id="344" r:id="rId30"/>
    <p:sldId id="339" r:id="rId31"/>
    <p:sldId id="261" r:id="rId32"/>
    <p:sldId id="262" r:id="rId33"/>
    <p:sldId id="265" r:id="rId34"/>
    <p:sldId id="263" r:id="rId35"/>
    <p:sldId id="271" r:id="rId36"/>
    <p:sldId id="264" r:id="rId37"/>
    <p:sldId id="266" r:id="rId38"/>
    <p:sldId id="257" r:id="rId39"/>
    <p:sldId id="349" r:id="rId40"/>
    <p:sldId id="272" r:id="rId41"/>
    <p:sldId id="267" r:id="rId42"/>
    <p:sldId id="278" r:id="rId43"/>
    <p:sldId id="274" r:id="rId44"/>
    <p:sldId id="279" r:id="rId45"/>
    <p:sldId id="280" r:id="rId46"/>
    <p:sldId id="281" r:id="rId47"/>
    <p:sldId id="275" r:id="rId48"/>
    <p:sldId id="273" r:id="rId49"/>
    <p:sldId id="268" r:id="rId50"/>
    <p:sldId id="269" r:id="rId51"/>
    <p:sldId id="282" r:id="rId52"/>
    <p:sldId id="283"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50" d="100"/>
          <a:sy n="50" d="100"/>
        </p:scale>
        <p:origin x="60"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7AD2621E-D304-431C-897C-63EBC2D425DB}"/>
    <pc:docChg chg="undo custSel addSld delSld modSld sldOrd">
      <pc:chgData name="buzdugan artur" userId="1770a38c255ab84c" providerId="LiveId" clId="{7AD2621E-D304-431C-897C-63EBC2D425DB}" dt="2025-08-19T19:20:36.162" v="6229" actId="20577"/>
      <pc:docMkLst>
        <pc:docMk/>
      </pc:docMkLst>
      <pc:sldChg chg="addSp modSp mod">
        <pc:chgData name="buzdugan artur" userId="1770a38c255ab84c" providerId="LiveId" clId="{7AD2621E-D304-431C-897C-63EBC2D425DB}" dt="2025-08-19T19:11:46.978" v="6159" actId="1076"/>
        <pc:sldMkLst>
          <pc:docMk/>
          <pc:sldMk cId="3585246478" sldId="256"/>
        </pc:sldMkLst>
        <pc:spChg chg="mod">
          <ac:chgData name="buzdugan artur" userId="1770a38c255ab84c" providerId="LiveId" clId="{7AD2621E-D304-431C-897C-63EBC2D425DB}" dt="2025-08-19T16:35:29.383" v="2377" actId="6549"/>
          <ac:spMkLst>
            <pc:docMk/>
            <pc:sldMk cId="3585246478" sldId="256"/>
            <ac:spMk id="2" creationId="{BDB49D36-6916-A23A-05EC-E5CBB022CA99}"/>
          </ac:spMkLst>
        </pc:spChg>
        <pc:spChg chg="mod">
          <ac:chgData name="buzdugan artur" userId="1770a38c255ab84c" providerId="LiveId" clId="{7AD2621E-D304-431C-897C-63EBC2D425DB}" dt="2025-08-19T13:53:28.726" v="73" actId="1076"/>
          <ac:spMkLst>
            <pc:docMk/>
            <pc:sldMk cId="3585246478" sldId="256"/>
            <ac:spMk id="3" creationId="{06DDC4A8-7614-0F19-743E-F0CC2400DC66}"/>
          </ac:spMkLst>
        </pc:spChg>
        <pc:spChg chg="add mod">
          <ac:chgData name="buzdugan artur" userId="1770a38c255ab84c" providerId="LiveId" clId="{7AD2621E-D304-431C-897C-63EBC2D425DB}" dt="2025-08-19T19:11:46.978" v="6159" actId="1076"/>
          <ac:spMkLst>
            <pc:docMk/>
            <pc:sldMk cId="3585246478" sldId="256"/>
            <ac:spMk id="5" creationId="{5A148D9C-884F-1FB7-A6BB-3CAD7C978660}"/>
          </ac:spMkLst>
        </pc:spChg>
        <pc:picChg chg="add mod">
          <ac:chgData name="buzdugan artur" userId="1770a38c255ab84c" providerId="LiveId" clId="{7AD2621E-D304-431C-897C-63EBC2D425DB}" dt="2025-08-19T13:53:19.624" v="71" actId="1076"/>
          <ac:picMkLst>
            <pc:docMk/>
            <pc:sldMk cId="3585246478" sldId="256"/>
            <ac:picMk id="3074" creationId="{35212F64-CE8A-57BE-B194-C12C4AFD8D79}"/>
          </ac:picMkLst>
        </pc:picChg>
      </pc:sldChg>
      <pc:sldChg chg="addSp modSp mod">
        <pc:chgData name="buzdugan artur" userId="1770a38c255ab84c" providerId="LiveId" clId="{7AD2621E-D304-431C-897C-63EBC2D425DB}" dt="2025-08-19T15:52:12.196" v="1777" actId="20577"/>
        <pc:sldMkLst>
          <pc:docMk/>
          <pc:sldMk cId="4168827266" sldId="257"/>
        </pc:sldMkLst>
        <pc:spChg chg="mod">
          <ac:chgData name="buzdugan artur" userId="1770a38c255ab84c" providerId="LiveId" clId="{7AD2621E-D304-431C-897C-63EBC2D425DB}" dt="2025-08-19T13:58:40.682" v="139" actId="20577"/>
          <ac:spMkLst>
            <pc:docMk/>
            <pc:sldMk cId="4168827266" sldId="257"/>
            <ac:spMk id="2" creationId="{D85FA174-044A-2705-19EB-19EA8BC4F2C4}"/>
          </ac:spMkLst>
        </pc:spChg>
        <pc:spChg chg="mod">
          <ac:chgData name="buzdugan artur" userId="1770a38c255ab84c" providerId="LiveId" clId="{7AD2621E-D304-431C-897C-63EBC2D425DB}" dt="2025-08-19T15:52:12.196" v="1777" actId="20577"/>
          <ac:spMkLst>
            <pc:docMk/>
            <pc:sldMk cId="4168827266" sldId="257"/>
            <ac:spMk id="3" creationId="{890F3CE7-384F-1B16-3BDB-9CEC18A66C4B}"/>
          </ac:spMkLst>
        </pc:spChg>
        <pc:picChg chg="add mod">
          <ac:chgData name="buzdugan artur" userId="1770a38c255ab84c" providerId="LiveId" clId="{7AD2621E-D304-431C-897C-63EBC2D425DB}" dt="2025-08-19T13:58:10.218" v="85" actId="1076"/>
          <ac:picMkLst>
            <pc:docMk/>
            <pc:sldMk cId="4168827266" sldId="257"/>
            <ac:picMk id="5" creationId="{0CBFD744-8A7E-B901-24D3-F6AA59371C93}"/>
          </ac:picMkLst>
        </pc:picChg>
      </pc:sldChg>
      <pc:sldChg chg="addSp delSp modSp new mod">
        <pc:chgData name="buzdugan artur" userId="1770a38c255ab84c" providerId="LiveId" clId="{7AD2621E-D304-431C-897C-63EBC2D425DB}" dt="2025-08-19T13:48:09.140" v="35" actId="1076"/>
        <pc:sldMkLst>
          <pc:docMk/>
          <pc:sldMk cId="648732532" sldId="258"/>
        </pc:sldMkLst>
        <pc:spChg chg="del">
          <ac:chgData name="buzdugan artur" userId="1770a38c255ab84c" providerId="LiveId" clId="{7AD2621E-D304-431C-897C-63EBC2D425DB}" dt="2025-08-19T13:43:17.561" v="1"/>
          <ac:spMkLst>
            <pc:docMk/>
            <pc:sldMk cId="648732532" sldId="258"/>
            <ac:spMk id="3" creationId="{D0A8A222-2D8B-9D5D-3B56-ED81D7A0ABC8}"/>
          </ac:spMkLst>
        </pc:spChg>
        <pc:spChg chg="add del mod">
          <ac:chgData name="buzdugan artur" userId="1770a38c255ab84c" providerId="LiveId" clId="{7AD2621E-D304-431C-897C-63EBC2D425DB}" dt="2025-08-19T13:43:23.136" v="3" actId="478"/>
          <ac:spMkLst>
            <pc:docMk/>
            <pc:sldMk cId="648732532" sldId="258"/>
            <ac:spMk id="4" creationId="{110C8168-F63C-3AB3-F0C7-8A3333A6D614}"/>
          </ac:spMkLst>
        </pc:spChg>
        <pc:picChg chg="add del mod">
          <ac:chgData name="buzdugan artur" userId="1770a38c255ab84c" providerId="LiveId" clId="{7AD2621E-D304-431C-897C-63EBC2D425DB}" dt="2025-08-19T13:47:08.131" v="26" actId="478"/>
          <ac:picMkLst>
            <pc:docMk/>
            <pc:sldMk cId="648732532" sldId="258"/>
            <ac:picMk id="6" creationId="{E24C4418-EC3C-C3D6-E079-80102DDED841}"/>
          </ac:picMkLst>
        </pc:picChg>
        <pc:picChg chg="add mod">
          <ac:chgData name="buzdugan artur" userId="1770a38c255ab84c" providerId="LiveId" clId="{7AD2621E-D304-431C-897C-63EBC2D425DB}" dt="2025-08-19T13:48:09.140" v="35" actId="1076"/>
          <ac:picMkLst>
            <pc:docMk/>
            <pc:sldMk cId="648732532" sldId="258"/>
            <ac:picMk id="8" creationId="{AF9DD13C-E882-A137-5DEB-C987D8B25C4D}"/>
          </ac:picMkLst>
        </pc:picChg>
        <pc:picChg chg="add del mod">
          <ac:chgData name="buzdugan artur" userId="1770a38c255ab84c" providerId="LiveId" clId="{7AD2621E-D304-431C-897C-63EBC2D425DB}" dt="2025-08-19T13:43:20.544" v="2" actId="478"/>
          <ac:picMkLst>
            <pc:docMk/>
            <pc:sldMk cId="648732532" sldId="258"/>
            <ac:picMk id="1026" creationId="{4C85DF77-FE72-07E0-C99F-7B1188A2BE3C}"/>
          </ac:picMkLst>
        </pc:picChg>
        <pc:picChg chg="add del mod">
          <ac:chgData name="buzdugan artur" userId="1770a38c255ab84c" providerId="LiveId" clId="{7AD2621E-D304-431C-897C-63EBC2D425DB}" dt="2025-08-19T13:48:05.707" v="33" actId="478"/>
          <ac:picMkLst>
            <pc:docMk/>
            <pc:sldMk cId="648732532" sldId="258"/>
            <ac:picMk id="1028" creationId="{E2C2B72C-3CB0-8359-2298-4D28AA1D872B}"/>
          </ac:picMkLst>
        </pc:picChg>
        <pc:picChg chg="add del">
          <ac:chgData name="buzdugan artur" userId="1770a38c255ab84c" providerId="LiveId" clId="{7AD2621E-D304-431C-897C-63EBC2D425DB}" dt="2025-08-19T13:47:08.131" v="26" actId="478"/>
          <ac:picMkLst>
            <pc:docMk/>
            <pc:sldMk cId="648732532" sldId="258"/>
            <ac:picMk id="1030" creationId="{EECE524C-E89B-BF2A-36F3-E77510C87FB2}"/>
          </ac:picMkLst>
        </pc:picChg>
        <pc:picChg chg="add mod">
          <ac:chgData name="buzdugan artur" userId="1770a38c255ab84c" providerId="LiveId" clId="{7AD2621E-D304-431C-897C-63EBC2D425DB}" dt="2025-08-19T13:47:16.235" v="29" actId="14100"/>
          <ac:picMkLst>
            <pc:docMk/>
            <pc:sldMk cId="648732532" sldId="258"/>
            <ac:picMk id="1032" creationId="{F7970C3C-C5DB-57F7-5DEE-832A233BA523}"/>
          </ac:picMkLst>
        </pc:picChg>
      </pc:sldChg>
      <pc:sldChg chg="modSp new mod">
        <pc:chgData name="buzdugan artur" userId="1770a38c255ab84c" providerId="LiveId" clId="{7AD2621E-D304-431C-897C-63EBC2D425DB}" dt="2025-08-19T14:42:52.158" v="1463" actId="6549"/>
        <pc:sldMkLst>
          <pc:docMk/>
          <pc:sldMk cId="3114727990" sldId="259"/>
        </pc:sldMkLst>
        <pc:spChg chg="mod">
          <ac:chgData name="buzdugan artur" userId="1770a38c255ab84c" providerId="LiveId" clId="{7AD2621E-D304-431C-897C-63EBC2D425DB}" dt="2025-08-19T14:42:52.158" v="1463" actId="6549"/>
          <ac:spMkLst>
            <pc:docMk/>
            <pc:sldMk cId="3114727990" sldId="259"/>
            <ac:spMk id="3" creationId="{19984B30-287F-96AF-A7BE-6D998339CE6B}"/>
          </ac:spMkLst>
        </pc:spChg>
      </pc:sldChg>
      <pc:sldChg chg="addSp delSp modSp new mod">
        <pc:chgData name="buzdugan artur" userId="1770a38c255ab84c" providerId="LiveId" clId="{7AD2621E-D304-431C-897C-63EBC2D425DB}" dt="2025-08-19T13:56:26.106" v="75" actId="1076"/>
        <pc:sldMkLst>
          <pc:docMk/>
          <pc:sldMk cId="4282072363" sldId="260"/>
        </pc:sldMkLst>
        <pc:spChg chg="del">
          <ac:chgData name="buzdugan artur" userId="1770a38c255ab84c" providerId="LiveId" clId="{7AD2621E-D304-431C-897C-63EBC2D425DB}" dt="2025-08-19T13:46:36.297" v="21"/>
          <ac:spMkLst>
            <pc:docMk/>
            <pc:sldMk cId="4282072363" sldId="260"/>
            <ac:spMk id="3" creationId="{C5B0CF35-38AC-812E-559D-91479F4F3AA1}"/>
          </ac:spMkLst>
        </pc:spChg>
        <pc:picChg chg="add mod">
          <ac:chgData name="buzdugan artur" userId="1770a38c255ab84c" providerId="LiveId" clId="{7AD2621E-D304-431C-897C-63EBC2D425DB}" dt="2025-08-19T13:56:26.106" v="75" actId="1076"/>
          <ac:picMkLst>
            <pc:docMk/>
            <pc:sldMk cId="4282072363" sldId="260"/>
            <ac:picMk id="5" creationId="{E5507E76-689A-F201-1C55-88297C7BA653}"/>
          </ac:picMkLst>
        </pc:picChg>
        <pc:picChg chg="add mod">
          <ac:chgData name="buzdugan artur" userId="1770a38c255ab84c" providerId="LiveId" clId="{7AD2621E-D304-431C-897C-63EBC2D425DB}" dt="2025-08-19T13:46:43.209" v="24" actId="14100"/>
          <ac:picMkLst>
            <pc:docMk/>
            <pc:sldMk cId="4282072363" sldId="260"/>
            <ac:picMk id="2050" creationId="{9EE52D11-2E09-B9B3-0140-2983AC5BC5C9}"/>
          </ac:picMkLst>
        </pc:picChg>
      </pc:sldChg>
      <pc:sldChg chg="modSp new mod">
        <pc:chgData name="buzdugan artur" userId="1770a38c255ab84c" providerId="LiveId" clId="{7AD2621E-D304-431C-897C-63EBC2D425DB}" dt="2025-08-19T17:32:06.541" v="5421" actId="27636"/>
        <pc:sldMkLst>
          <pc:docMk/>
          <pc:sldMk cId="709123959" sldId="261"/>
        </pc:sldMkLst>
        <pc:spChg chg="mod">
          <ac:chgData name="buzdugan artur" userId="1770a38c255ab84c" providerId="LiveId" clId="{7AD2621E-D304-431C-897C-63EBC2D425DB}" dt="2025-08-19T17:32:06.541" v="5421" actId="27636"/>
          <ac:spMkLst>
            <pc:docMk/>
            <pc:sldMk cId="709123959" sldId="261"/>
            <ac:spMk id="3" creationId="{574AD755-AE2B-42FC-BCCE-16C2E3B604AF}"/>
          </ac:spMkLst>
        </pc:spChg>
      </pc:sldChg>
      <pc:sldChg chg="modSp new mod">
        <pc:chgData name="buzdugan artur" userId="1770a38c255ab84c" providerId="LiveId" clId="{7AD2621E-D304-431C-897C-63EBC2D425DB}" dt="2025-08-19T15:26:18.753" v="1474" actId="6549"/>
        <pc:sldMkLst>
          <pc:docMk/>
          <pc:sldMk cId="1839241015" sldId="262"/>
        </pc:sldMkLst>
        <pc:spChg chg="mod">
          <ac:chgData name="buzdugan artur" userId="1770a38c255ab84c" providerId="LiveId" clId="{7AD2621E-D304-431C-897C-63EBC2D425DB}" dt="2025-08-19T15:26:18.753" v="1474" actId="6549"/>
          <ac:spMkLst>
            <pc:docMk/>
            <pc:sldMk cId="1839241015" sldId="262"/>
            <ac:spMk id="3" creationId="{6B3BD043-F655-10EA-1463-8AE345275327}"/>
          </ac:spMkLst>
        </pc:spChg>
      </pc:sldChg>
      <pc:sldChg chg="addSp modSp new mod ord">
        <pc:chgData name="buzdugan artur" userId="1770a38c255ab84c" providerId="LiveId" clId="{7AD2621E-D304-431C-897C-63EBC2D425DB}" dt="2025-08-19T15:55:34.099" v="1823"/>
        <pc:sldMkLst>
          <pc:docMk/>
          <pc:sldMk cId="2760141706" sldId="263"/>
        </pc:sldMkLst>
        <pc:spChg chg="mod">
          <ac:chgData name="buzdugan artur" userId="1770a38c255ab84c" providerId="LiveId" clId="{7AD2621E-D304-431C-897C-63EBC2D425DB}" dt="2025-08-19T15:34:53.126" v="1593" actId="207"/>
          <ac:spMkLst>
            <pc:docMk/>
            <pc:sldMk cId="2760141706" sldId="263"/>
            <ac:spMk id="2" creationId="{DE8452B9-BF84-CEEB-0170-3ECC8460B646}"/>
          </ac:spMkLst>
        </pc:spChg>
        <pc:spChg chg="mod">
          <ac:chgData name="buzdugan artur" userId="1770a38c255ab84c" providerId="LiveId" clId="{7AD2621E-D304-431C-897C-63EBC2D425DB}" dt="2025-08-19T15:34:30.761" v="1592" actId="14100"/>
          <ac:spMkLst>
            <pc:docMk/>
            <pc:sldMk cId="2760141706" sldId="263"/>
            <ac:spMk id="3" creationId="{68B444F2-08C2-944D-A78F-BBC809DE9C70}"/>
          </ac:spMkLst>
        </pc:spChg>
        <pc:picChg chg="add mod">
          <ac:chgData name="buzdugan artur" userId="1770a38c255ab84c" providerId="LiveId" clId="{7AD2621E-D304-431C-897C-63EBC2D425DB}" dt="2025-08-19T14:06:31.864" v="253" actId="1076"/>
          <ac:picMkLst>
            <pc:docMk/>
            <pc:sldMk cId="2760141706" sldId="263"/>
            <ac:picMk id="5" creationId="{5AE264C6-C127-B864-567F-1D336860C891}"/>
          </ac:picMkLst>
        </pc:picChg>
      </pc:sldChg>
      <pc:sldChg chg="addSp modSp new mod ord">
        <pc:chgData name="buzdugan artur" userId="1770a38c255ab84c" providerId="LiveId" clId="{7AD2621E-D304-431C-897C-63EBC2D425DB}" dt="2025-08-19T15:55:34.099" v="1823"/>
        <pc:sldMkLst>
          <pc:docMk/>
          <pc:sldMk cId="1596129778" sldId="264"/>
        </pc:sldMkLst>
        <pc:spChg chg="mod">
          <ac:chgData name="buzdugan artur" userId="1770a38c255ab84c" providerId="LiveId" clId="{7AD2621E-D304-431C-897C-63EBC2D425DB}" dt="2025-08-19T15:35:33.916" v="1612" actId="14100"/>
          <ac:spMkLst>
            <pc:docMk/>
            <pc:sldMk cId="1596129778" sldId="264"/>
            <ac:spMk id="2" creationId="{1DE0881B-4ED7-733A-0CD7-81A4A9303D46}"/>
          </ac:spMkLst>
        </pc:spChg>
        <pc:spChg chg="mod">
          <ac:chgData name="buzdugan artur" userId="1770a38c255ab84c" providerId="LiveId" clId="{7AD2621E-D304-431C-897C-63EBC2D425DB}" dt="2025-08-19T15:35:20.267" v="1607" actId="1076"/>
          <ac:spMkLst>
            <pc:docMk/>
            <pc:sldMk cId="1596129778" sldId="264"/>
            <ac:spMk id="3" creationId="{874F985D-0035-FBFB-2706-3568763F7BA2}"/>
          </ac:spMkLst>
        </pc:spChg>
        <pc:picChg chg="add mod">
          <ac:chgData name="buzdugan artur" userId="1770a38c255ab84c" providerId="LiveId" clId="{7AD2621E-D304-431C-897C-63EBC2D425DB}" dt="2025-08-19T14:07:48.217" v="258" actId="1076"/>
          <ac:picMkLst>
            <pc:docMk/>
            <pc:sldMk cId="1596129778" sldId="264"/>
            <ac:picMk id="5" creationId="{E3F97E65-55A4-D36D-A882-D513B45A0F39}"/>
          </ac:picMkLst>
        </pc:picChg>
      </pc:sldChg>
      <pc:sldChg chg="addSp delSp modSp new mod ord">
        <pc:chgData name="buzdugan artur" userId="1770a38c255ab84c" providerId="LiveId" clId="{7AD2621E-D304-431C-897C-63EBC2D425DB}" dt="2025-08-19T15:55:34.099" v="1823"/>
        <pc:sldMkLst>
          <pc:docMk/>
          <pc:sldMk cId="3747669466" sldId="265"/>
        </pc:sldMkLst>
        <pc:spChg chg="mod">
          <ac:chgData name="buzdugan artur" userId="1770a38c255ab84c" providerId="LiveId" clId="{7AD2621E-D304-431C-897C-63EBC2D425DB}" dt="2025-08-19T15:36:05.360" v="1630" actId="1076"/>
          <ac:spMkLst>
            <pc:docMk/>
            <pc:sldMk cId="3747669466" sldId="265"/>
            <ac:spMk id="2" creationId="{280A10F5-8EF1-954A-FD99-B4C557B973B9}"/>
          </ac:spMkLst>
        </pc:spChg>
        <pc:spChg chg="del">
          <ac:chgData name="buzdugan artur" userId="1770a38c255ab84c" providerId="LiveId" clId="{7AD2621E-D304-431C-897C-63EBC2D425DB}" dt="2025-08-19T14:11:18.454" v="475" actId="22"/>
          <ac:spMkLst>
            <pc:docMk/>
            <pc:sldMk cId="3747669466" sldId="265"/>
            <ac:spMk id="3" creationId="{2EB0C6FD-423A-CCA7-840D-B3F00F1FE869}"/>
          </ac:spMkLst>
        </pc:spChg>
        <pc:picChg chg="add mod ord">
          <ac:chgData name="buzdugan artur" userId="1770a38c255ab84c" providerId="LiveId" clId="{7AD2621E-D304-431C-897C-63EBC2D425DB}" dt="2025-08-19T15:25:59.894" v="1472" actId="1076"/>
          <ac:picMkLst>
            <pc:docMk/>
            <pc:sldMk cId="3747669466" sldId="265"/>
            <ac:picMk id="5" creationId="{3D42827C-41E7-17C8-47DD-9D7989F98D5E}"/>
          </ac:picMkLst>
        </pc:picChg>
        <pc:picChg chg="add del mod">
          <ac:chgData name="buzdugan artur" userId="1770a38c255ab84c" providerId="LiveId" clId="{7AD2621E-D304-431C-897C-63EBC2D425DB}" dt="2025-08-19T15:25:58.359" v="1471" actId="478"/>
          <ac:picMkLst>
            <pc:docMk/>
            <pc:sldMk cId="3747669466" sldId="265"/>
            <ac:picMk id="5122" creationId="{7BE3AF68-D43D-5165-2862-F0AE912D06E2}"/>
          </ac:picMkLst>
        </pc:picChg>
      </pc:sldChg>
      <pc:sldChg chg="addSp delSp modSp new mod ord">
        <pc:chgData name="buzdugan artur" userId="1770a38c255ab84c" providerId="LiveId" clId="{7AD2621E-D304-431C-897C-63EBC2D425DB}" dt="2025-08-19T15:55:34.099" v="1823"/>
        <pc:sldMkLst>
          <pc:docMk/>
          <pc:sldMk cId="3839387593" sldId="266"/>
        </pc:sldMkLst>
        <pc:spChg chg="mod">
          <ac:chgData name="buzdugan artur" userId="1770a38c255ab84c" providerId="LiveId" clId="{7AD2621E-D304-431C-897C-63EBC2D425DB}" dt="2025-08-19T15:36:45.253" v="1634" actId="113"/>
          <ac:spMkLst>
            <pc:docMk/>
            <pc:sldMk cId="3839387593" sldId="266"/>
            <ac:spMk id="2" creationId="{0FD79AE8-8971-50D9-006A-1CE1DF6BBE69}"/>
          </ac:spMkLst>
        </pc:spChg>
        <pc:spChg chg="mod">
          <ac:chgData name="buzdugan artur" userId="1770a38c255ab84c" providerId="LiveId" clId="{7AD2621E-D304-431C-897C-63EBC2D425DB}" dt="2025-08-19T15:41:11.262" v="1680" actId="113"/>
          <ac:spMkLst>
            <pc:docMk/>
            <pc:sldMk cId="3839387593" sldId="266"/>
            <ac:spMk id="3" creationId="{2C456DEA-ECB1-498E-92DC-980EE0721973}"/>
          </ac:spMkLst>
        </pc:spChg>
        <pc:picChg chg="add del mod">
          <ac:chgData name="buzdugan artur" userId="1770a38c255ab84c" providerId="LiveId" clId="{7AD2621E-D304-431C-897C-63EBC2D425DB}" dt="2025-08-19T15:46:51.372" v="1693" actId="478"/>
          <ac:picMkLst>
            <pc:docMk/>
            <pc:sldMk cId="3839387593" sldId="266"/>
            <ac:picMk id="5" creationId="{AF0714F0-1EB1-B62E-9384-8695F05025B8}"/>
          </ac:picMkLst>
        </pc:picChg>
        <pc:picChg chg="add mod">
          <ac:chgData name="buzdugan artur" userId="1770a38c255ab84c" providerId="LiveId" clId="{7AD2621E-D304-431C-897C-63EBC2D425DB}" dt="2025-08-19T15:48:56.007" v="1703" actId="1076"/>
          <ac:picMkLst>
            <pc:docMk/>
            <pc:sldMk cId="3839387593" sldId="266"/>
            <ac:picMk id="7" creationId="{1F378A73-344F-D846-98BD-8A31DB76593A}"/>
          </ac:picMkLst>
        </pc:picChg>
        <pc:picChg chg="add del mod">
          <ac:chgData name="buzdugan artur" userId="1770a38c255ab84c" providerId="LiveId" clId="{7AD2621E-D304-431C-897C-63EBC2D425DB}" dt="2025-08-19T15:48:52.748" v="1701" actId="478"/>
          <ac:picMkLst>
            <pc:docMk/>
            <pc:sldMk cId="3839387593" sldId="266"/>
            <ac:picMk id="7170" creationId="{4508CB00-A793-0E7A-12BC-FCEBFF2BFF80}"/>
          </ac:picMkLst>
        </pc:picChg>
        <pc:picChg chg="add del">
          <ac:chgData name="buzdugan artur" userId="1770a38c255ab84c" providerId="LiveId" clId="{7AD2621E-D304-431C-897C-63EBC2D425DB}" dt="2025-08-19T15:48:51.317" v="1700" actId="478"/>
          <ac:picMkLst>
            <pc:docMk/>
            <pc:sldMk cId="3839387593" sldId="266"/>
            <ac:picMk id="7172" creationId="{C9294D03-8364-F4A3-BA33-45E9132BFB18}"/>
          </ac:picMkLst>
        </pc:picChg>
        <pc:picChg chg="add mod">
          <ac:chgData name="buzdugan artur" userId="1770a38c255ab84c" providerId="LiveId" clId="{7AD2621E-D304-431C-897C-63EBC2D425DB}" dt="2025-08-19T15:49:06.949" v="1707" actId="1076"/>
          <ac:picMkLst>
            <pc:docMk/>
            <pc:sldMk cId="3839387593" sldId="266"/>
            <ac:picMk id="7174" creationId="{B591BB49-9B62-0AD5-A87A-8A86D97C987F}"/>
          </ac:picMkLst>
        </pc:picChg>
      </pc:sldChg>
      <pc:sldChg chg="addSp delSp modSp new mod">
        <pc:chgData name="buzdugan artur" userId="1770a38c255ab84c" providerId="LiveId" clId="{7AD2621E-D304-431C-897C-63EBC2D425DB}" dt="2025-08-19T15:59:57.699" v="1926" actId="1076"/>
        <pc:sldMkLst>
          <pc:docMk/>
          <pc:sldMk cId="1242177397" sldId="267"/>
        </pc:sldMkLst>
        <pc:spChg chg="mod">
          <ac:chgData name="buzdugan artur" userId="1770a38c255ab84c" providerId="LiveId" clId="{7AD2621E-D304-431C-897C-63EBC2D425DB}" dt="2025-08-19T14:17:02.897" v="723" actId="113"/>
          <ac:spMkLst>
            <pc:docMk/>
            <pc:sldMk cId="1242177397" sldId="267"/>
            <ac:spMk id="2" creationId="{6A4818D8-EFA9-624F-B702-4362EF32BF68}"/>
          </ac:spMkLst>
        </pc:spChg>
        <pc:spChg chg="del">
          <ac:chgData name="buzdugan artur" userId="1770a38c255ab84c" providerId="LiveId" clId="{7AD2621E-D304-431C-897C-63EBC2D425DB}" dt="2025-08-19T14:16:12.486" v="716" actId="22"/>
          <ac:spMkLst>
            <pc:docMk/>
            <pc:sldMk cId="1242177397" sldId="267"/>
            <ac:spMk id="3" creationId="{D967D8C8-A5DB-76DF-5ED2-4891CB8BEB4F}"/>
          </ac:spMkLst>
        </pc:spChg>
        <pc:spChg chg="add mod">
          <ac:chgData name="buzdugan artur" userId="1770a38c255ab84c" providerId="LiveId" clId="{7AD2621E-D304-431C-897C-63EBC2D425DB}" dt="2025-08-19T14:18:29.673" v="743" actId="1076"/>
          <ac:spMkLst>
            <pc:docMk/>
            <pc:sldMk cId="1242177397" sldId="267"/>
            <ac:spMk id="9" creationId="{72BAD89B-3B8A-A6D4-BC10-BC8621FC9E1B}"/>
          </ac:spMkLst>
        </pc:spChg>
        <pc:picChg chg="add mod ord">
          <ac:chgData name="buzdugan artur" userId="1770a38c255ab84c" providerId="LiveId" clId="{7AD2621E-D304-431C-897C-63EBC2D425DB}" dt="2025-08-19T14:16:20.514" v="719" actId="14100"/>
          <ac:picMkLst>
            <pc:docMk/>
            <pc:sldMk cId="1242177397" sldId="267"/>
            <ac:picMk id="5" creationId="{091BF305-2E79-788D-C041-DEEB5B879FFB}"/>
          </ac:picMkLst>
        </pc:picChg>
        <pc:picChg chg="add mod">
          <ac:chgData name="buzdugan artur" userId="1770a38c255ab84c" providerId="LiveId" clId="{7AD2621E-D304-431C-897C-63EBC2D425DB}" dt="2025-08-19T14:16:49.850" v="722" actId="14100"/>
          <ac:picMkLst>
            <pc:docMk/>
            <pc:sldMk cId="1242177397" sldId="267"/>
            <ac:picMk id="7" creationId="{35DDDC7C-FD87-E489-11D7-69A33204A248}"/>
          </ac:picMkLst>
        </pc:picChg>
        <pc:picChg chg="add mod">
          <ac:chgData name="buzdugan artur" userId="1770a38c255ab84c" providerId="LiveId" clId="{7AD2621E-D304-431C-897C-63EBC2D425DB}" dt="2025-08-19T15:59:57.699" v="1926" actId="1076"/>
          <ac:picMkLst>
            <pc:docMk/>
            <pc:sldMk cId="1242177397" sldId="267"/>
            <ac:picMk id="11" creationId="{ACD64651-B2F9-F43F-B32B-0C609816C6B4}"/>
          </ac:picMkLst>
        </pc:picChg>
      </pc:sldChg>
      <pc:sldChg chg="addSp modSp new mod">
        <pc:chgData name="buzdugan artur" userId="1770a38c255ab84c" providerId="LiveId" clId="{7AD2621E-D304-431C-897C-63EBC2D425DB}" dt="2025-08-19T14:27:36.385" v="1052" actId="14100"/>
        <pc:sldMkLst>
          <pc:docMk/>
          <pc:sldMk cId="752434001" sldId="268"/>
        </pc:sldMkLst>
        <pc:spChg chg="mod">
          <ac:chgData name="buzdugan artur" userId="1770a38c255ab84c" providerId="LiveId" clId="{7AD2621E-D304-431C-897C-63EBC2D425DB}" dt="2025-08-19T14:27:10.231" v="1051" actId="113"/>
          <ac:spMkLst>
            <pc:docMk/>
            <pc:sldMk cId="752434001" sldId="268"/>
            <ac:spMk id="2" creationId="{F11C59F7-2949-43C1-CB1B-1D93F9F31046}"/>
          </ac:spMkLst>
        </pc:spChg>
        <pc:spChg chg="mod">
          <ac:chgData name="buzdugan artur" userId="1770a38c255ab84c" providerId="LiveId" clId="{7AD2621E-D304-431C-897C-63EBC2D425DB}" dt="2025-08-19T14:22:39.783" v="1042" actId="20577"/>
          <ac:spMkLst>
            <pc:docMk/>
            <pc:sldMk cId="752434001" sldId="268"/>
            <ac:spMk id="3" creationId="{9A3791D2-C419-31E1-A9E0-D5336E97CDB8}"/>
          </ac:spMkLst>
        </pc:spChg>
        <pc:picChg chg="add mod">
          <ac:chgData name="buzdugan artur" userId="1770a38c255ab84c" providerId="LiveId" clId="{7AD2621E-D304-431C-897C-63EBC2D425DB}" dt="2025-08-19T14:26:54.455" v="1045" actId="1076"/>
          <ac:picMkLst>
            <pc:docMk/>
            <pc:sldMk cId="752434001" sldId="268"/>
            <ac:picMk id="5" creationId="{3D89CC77-49CF-8AD3-0B38-CD0E279D3872}"/>
          </ac:picMkLst>
        </pc:picChg>
        <pc:picChg chg="add mod">
          <ac:chgData name="buzdugan artur" userId="1770a38c255ab84c" providerId="LiveId" clId="{7AD2621E-D304-431C-897C-63EBC2D425DB}" dt="2025-08-19T14:27:36.385" v="1052" actId="14100"/>
          <ac:picMkLst>
            <pc:docMk/>
            <pc:sldMk cId="752434001" sldId="268"/>
            <ac:picMk id="4098" creationId="{324A4358-15FA-509E-653A-1F42C2F78673}"/>
          </ac:picMkLst>
        </pc:picChg>
      </pc:sldChg>
      <pc:sldChg chg="addSp modSp new mod">
        <pc:chgData name="buzdugan artur" userId="1770a38c255ab84c" providerId="LiveId" clId="{7AD2621E-D304-431C-897C-63EBC2D425DB}" dt="2025-08-19T14:40:43.312" v="1455" actId="1076"/>
        <pc:sldMkLst>
          <pc:docMk/>
          <pc:sldMk cId="1749720586" sldId="269"/>
        </pc:sldMkLst>
        <pc:spChg chg="mod">
          <ac:chgData name="buzdugan artur" userId="1770a38c255ab84c" providerId="LiveId" clId="{7AD2621E-D304-431C-897C-63EBC2D425DB}" dt="2025-08-19T14:40:43.312" v="1455" actId="1076"/>
          <ac:spMkLst>
            <pc:docMk/>
            <pc:sldMk cId="1749720586" sldId="269"/>
            <ac:spMk id="2" creationId="{756CAA0C-06F9-E9AA-484D-0DE47CAF203F}"/>
          </ac:spMkLst>
        </pc:spChg>
        <pc:spChg chg="mod">
          <ac:chgData name="buzdugan artur" userId="1770a38c255ab84c" providerId="LiveId" clId="{7AD2621E-D304-431C-897C-63EBC2D425DB}" dt="2025-08-19T14:33:54.590" v="1442" actId="20577"/>
          <ac:spMkLst>
            <pc:docMk/>
            <pc:sldMk cId="1749720586" sldId="269"/>
            <ac:spMk id="3" creationId="{522C18D7-4B4F-B182-A69C-227013969D58}"/>
          </ac:spMkLst>
        </pc:spChg>
        <pc:picChg chg="add mod">
          <ac:chgData name="buzdugan artur" userId="1770a38c255ab84c" providerId="LiveId" clId="{7AD2621E-D304-431C-897C-63EBC2D425DB}" dt="2025-08-19T14:39:47.945" v="1452" actId="1076"/>
          <ac:picMkLst>
            <pc:docMk/>
            <pc:sldMk cId="1749720586" sldId="269"/>
            <ac:picMk id="5" creationId="{6C960C69-0DFF-3622-A9D2-556C84444BEC}"/>
          </ac:picMkLst>
        </pc:picChg>
        <pc:picChg chg="add mod">
          <ac:chgData name="buzdugan artur" userId="1770a38c255ab84c" providerId="LiveId" clId="{7AD2621E-D304-431C-897C-63EBC2D425DB}" dt="2025-08-19T14:38:44.230" v="1447" actId="1076"/>
          <ac:picMkLst>
            <pc:docMk/>
            <pc:sldMk cId="1749720586" sldId="269"/>
            <ac:picMk id="7" creationId="{4AC7012B-3CAF-3787-92E6-D6B578604A03}"/>
          </ac:picMkLst>
        </pc:picChg>
        <pc:picChg chg="add mod">
          <ac:chgData name="buzdugan artur" userId="1770a38c255ab84c" providerId="LiveId" clId="{7AD2621E-D304-431C-897C-63EBC2D425DB}" dt="2025-08-19T14:39:44.979" v="1451" actId="1076"/>
          <ac:picMkLst>
            <pc:docMk/>
            <pc:sldMk cId="1749720586" sldId="269"/>
            <ac:picMk id="9" creationId="{2D224AE1-0E2C-BC35-762C-97CEF0AF9C56}"/>
          </ac:picMkLst>
        </pc:picChg>
      </pc:sldChg>
      <pc:sldChg chg="addSp delSp modSp new mod ord">
        <pc:chgData name="buzdugan artur" userId="1770a38c255ab84c" providerId="LiveId" clId="{7AD2621E-D304-431C-897C-63EBC2D425DB}" dt="2025-08-19T15:55:34.099" v="1823"/>
        <pc:sldMkLst>
          <pc:docMk/>
          <pc:sldMk cId="3495226316" sldId="270"/>
        </pc:sldMkLst>
        <pc:spChg chg="mod">
          <ac:chgData name="buzdugan artur" userId="1770a38c255ab84c" providerId="LiveId" clId="{7AD2621E-D304-431C-897C-63EBC2D425DB}" dt="2025-08-19T15:27:14.029" v="1480" actId="207"/>
          <ac:spMkLst>
            <pc:docMk/>
            <pc:sldMk cId="3495226316" sldId="270"/>
            <ac:spMk id="2" creationId="{B69A0B8F-0C67-048E-3D0F-8F3D31BBA6CE}"/>
          </ac:spMkLst>
        </pc:spChg>
        <pc:spChg chg="del">
          <ac:chgData name="buzdugan artur" userId="1770a38c255ab84c" providerId="LiveId" clId="{7AD2621E-D304-431C-897C-63EBC2D425DB}" dt="2025-08-19T15:26:44.489" v="1476"/>
          <ac:spMkLst>
            <pc:docMk/>
            <pc:sldMk cId="3495226316" sldId="270"/>
            <ac:spMk id="3" creationId="{0A746F50-F919-210B-384B-A73805DDE465}"/>
          </ac:spMkLst>
        </pc:spChg>
        <pc:picChg chg="add mod">
          <ac:chgData name="buzdugan artur" userId="1770a38c255ab84c" providerId="LiveId" clId="{7AD2621E-D304-431C-897C-63EBC2D425DB}" dt="2025-08-19T15:32:47.103" v="1519" actId="14100"/>
          <ac:picMkLst>
            <pc:docMk/>
            <pc:sldMk cId="3495226316" sldId="270"/>
            <ac:picMk id="5" creationId="{D0FA5C81-A29B-1414-FE73-87B9CC88339A}"/>
          </ac:picMkLst>
        </pc:picChg>
        <pc:picChg chg="add mod">
          <ac:chgData name="buzdugan artur" userId="1770a38c255ab84c" providerId="LiveId" clId="{7AD2621E-D304-431C-897C-63EBC2D425DB}" dt="2025-08-19T15:32:41.931" v="1518" actId="14100"/>
          <ac:picMkLst>
            <pc:docMk/>
            <pc:sldMk cId="3495226316" sldId="270"/>
            <ac:picMk id="7" creationId="{187D5EAB-DA99-0EF8-6CD3-503AAEDA5A76}"/>
          </ac:picMkLst>
        </pc:picChg>
        <pc:picChg chg="add mod">
          <ac:chgData name="buzdugan artur" userId="1770a38c255ab84c" providerId="LiveId" clId="{7AD2621E-D304-431C-897C-63EBC2D425DB}" dt="2025-08-19T15:33:01.377" v="1520" actId="1076"/>
          <ac:picMkLst>
            <pc:docMk/>
            <pc:sldMk cId="3495226316" sldId="270"/>
            <ac:picMk id="9" creationId="{BCF1AFC9-CD5A-3CB1-8816-8A805E4E09C6}"/>
          </ac:picMkLst>
        </pc:picChg>
        <pc:picChg chg="add mod">
          <ac:chgData name="buzdugan artur" userId="1770a38c255ab84c" providerId="LiveId" clId="{7AD2621E-D304-431C-897C-63EBC2D425DB}" dt="2025-08-19T15:32:32.739" v="1517" actId="1076"/>
          <ac:picMkLst>
            <pc:docMk/>
            <pc:sldMk cId="3495226316" sldId="270"/>
            <ac:picMk id="11" creationId="{E13A0654-CEAC-D466-3466-274919976CE0}"/>
          </ac:picMkLst>
        </pc:picChg>
        <pc:picChg chg="add mod">
          <ac:chgData name="buzdugan artur" userId="1770a38c255ab84c" providerId="LiveId" clId="{7AD2621E-D304-431C-897C-63EBC2D425DB}" dt="2025-08-19T15:32:09.993" v="1510" actId="1076"/>
          <ac:picMkLst>
            <pc:docMk/>
            <pc:sldMk cId="3495226316" sldId="270"/>
            <ac:picMk id="13" creationId="{A19BEA6A-45C0-5897-449C-F317C97027C6}"/>
          </ac:picMkLst>
        </pc:picChg>
        <pc:picChg chg="add mod">
          <ac:chgData name="buzdugan artur" userId="1770a38c255ab84c" providerId="LiveId" clId="{7AD2621E-D304-431C-897C-63EBC2D425DB}" dt="2025-08-19T15:29:33.833" v="1497" actId="14100"/>
          <ac:picMkLst>
            <pc:docMk/>
            <pc:sldMk cId="3495226316" sldId="270"/>
            <ac:picMk id="6146" creationId="{A41ABBF5-068E-3CE5-3295-1D22D6F21F28}"/>
          </ac:picMkLst>
        </pc:picChg>
      </pc:sldChg>
      <pc:sldChg chg="addSp delSp modSp new mod ord">
        <pc:chgData name="buzdugan artur" userId="1770a38c255ab84c" providerId="LiveId" clId="{7AD2621E-D304-431C-897C-63EBC2D425DB}" dt="2025-08-19T15:55:34.099" v="1823"/>
        <pc:sldMkLst>
          <pc:docMk/>
          <pc:sldMk cId="3825938181" sldId="271"/>
        </pc:sldMkLst>
        <pc:spChg chg="mod">
          <ac:chgData name="buzdugan artur" userId="1770a38c255ab84c" providerId="LiveId" clId="{7AD2621E-D304-431C-897C-63EBC2D425DB}" dt="2025-08-19T15:38:15.922" v="1663" actId="1076"/>
          <ac:spMkLst>
            <pc:docMk/>
            <pc:sldMk cId="3825938181" sldId="271"/>
            <ac:spMk id="2" creationId="{1EAC8FC4-7A4D-8C14-6AB9-FE39664C305F}"/>
          </ac:spMkLst>
        </pc:spChg>
        <pc:spChg chg="del">
          <ac:chgData name="buzdugan artur" userId="1770a38c255ab84c" providerId="LiveId" clId="{7AD2621E-D304-431C-897C-63EBC2D425DB}" dt="2025-08-19T15:38:27.669" v="1664" actId="478"/>
          <ac:spMkLst>
            <pc:docMk/>
            <pc:sldMk cId="3825938181" sldId="271"/>
            <ac:spMk id="3" creationId="{92719636-5BB1-AD2C-3937-9063E86AFFDF}"/>
          </ac:spMkLst>
        </pc:spChg>
        <pc:spChg chg="add mod">
          <ac:chgData name="buzdugan artur" userId="1770a38c255ab84c" providerId="LiveId" clId="{7AD2621E-D304-431C-897C-63EBC2D425DB}" dt="2025-08-19T15:40:27.998" v="1679" actId="13822"/>
          <ac:spMkLst>
            <pc:docMk/>
            <pc:sldMk cId="3825938181" sldId="271"/>
            <ac:spMk id="8" creationId="{C5A278FF-581E-B3EA-7E96-85ECFC784AE3}"/>
          </ac:spMkLst>
        </pc:spChg>
        <pc:picChg chg="add mod">
          <ac:chgData name="buzdugan artur" userId="1770a38c255ab84c" providerId="LiveId" clId="{7AD2621E-D304-431C-897C-63EBC2D425DB}" dt="2025-08-19T15:39:25.592" v="1672" actId="1076"/>
          <ac:picMkLst>
            <pc:docMk/>
            <pc:sldMk cId="3825938181" sldId="271"/>
            <ac:picMk id="5" creationId="{781D5124-D823-B513-4247-9020BA904028}"/>
          </ac:picMkLst>
        </pc:picChg>
        <pc:picChg chg="add mod">
          <ac:chgData name="buzdugan artur" userId="1770a38c255ab84c" providerId="LiveId" clId="{7AD2621E-D304-431C-897C-63EBC2D425DB}" dt="2025-08-19T15:40:15.050" v="1677" actId="1076"/>
          <ac:picMkLst>
            <pc:docMk/>
            <pc:sldMk cId="3825938181" sldId="271"/>
            <ac:picMk id="7" creationId="{890DB9FE-F32D-7D02-D726-48C31F889BC9}"/>
          </ac:picMkLst>
        </pc:picChg>
      </pc:sldChg>
      <pc:sldChg chg="addSp delSp modSp new mod">
        <pc:chgData name="buzdugan artur" userId="1770a38c255ab84c" providerId="LiveId" clId="{7AD2621E-D304-431C-897C-63EBC2D425DB}" dt="2025-08-19T15:54:03.836" v="1821" actId="1076"/>
        <pc:sldMkLst>
          <pc:docMk/>
          <pc:sldMk cId="3209346653" sldId="272"/>
        </pc:sldMkLst>
        <pc:spChg chg="mod">
          <ac:chgData name="buzdugan artur" userId="1770a38c255ab84c" providerId="LiveId" clId="{7AD2621E-D304-431C-897C-63EBC2D425DB}" dt="2025-08-19T15:53:40.164" v="1816" actId="1076"/>
          <ac:spMkLst>
            <pc:docMk/>
            <pc:sldMk cId="3209346653" sldId="272"/>
            <ac:spMk id="2" creationId="{C7CE2CB2-9E4C-3463-ACDD-72729F982410}"/>
          </ac:spMkLst>
        </pc:spChg>
        <pc:spChg chg="del">
          <ac:chgData name="buzdugan artur" userId="1770a38c255ab84c" providerId="LiveId" clId="{7AD2621E-D304-431C-897C-63EBC2D425DB}" dt="2025-08-19T15:53:54.530" v="1817" actId="22"/>
          <ac:spMkLst>
            <pc:docMk/>
            <pc:sldMk cId="3209346653" sldId="272"/>
            <ac:spMk id="3" creationId="{9A34EFB7-5265-A8EA-98A1-3D42689F56E2}"/>
          </ac:spMkLst>
        </pc:spChg>
        <pc:picChg chg="add mod ord">
          <ac:chgData name="buzdugan artur" userId="1770a38c255ab84c" providerId="LiveId" clId="{7AD2621E-D304-431C-897C-63EBC2D425DB}" dt="2025-08-19T15:54:03.836" v="1821" actId="1076"/>
          <ac:picMkLst>
            <pc:docMk/>
            <pc:sldMk cId="3209346653" sldId="272"/>
            <ac:picMk id="5" creationId="{E64C62AE-3DC8-8E2B-72A9-830498227A7D}"/>
          </ac:picMkLst>
        </pc:picChg>
      </pc:sldChg>
      <pc:sldChg chg="addSp delSp modSp new mod">
        <pc:chgData name="buzdugan artur" userId="1770a38c255ab84c" providerId="LiveId" clId="{7AD2621E-D304-431C-897C-63EBC2D425DB}" dt="2025-08-19T15:58:35.935" v="1922" actId="14100"/>
        <pc:sldMkLst>
          <pc:docMk/>
          <pc:sldMk cId="2725564296" sldId="273"/>
        </pc:sldMkLst>
        <pc:spChg chg="mod">
          <ac:chgData name="buzdugan artur" userId="1770a38c255ab84c" providerId="LiveId" clId="{7AD2621E-D304-431C-897C-63EBC2D425DB}" dt="2025-08-19T15:56:25.054" v="1836" actId="122"/>
          <ac:spMkLst>
            <pc:docMk/>
            <pc:sldMk cId="2725564296" sldId="273"/>
            <ac:spMk id="2" creationId="{9D757EF4-342F-9701-BC02-91A293157434}"/>
          </ac:spMkLst>
        </pc:spChg>
        <pc:spChg chg="del">
          <ac:chgData name="buzdugan artur" userId="1770a38c255ab84c" providerId="LiveId" clId="{7AD2621E-D304-431C-897C-63EBC2D425DB}" dt="2025-08-19T15:56:43.475" v="1837" actId="22"/>
          <ac:spMkLst>
            <pc:docMk/>
            <pc:sldMk cId="2725564296" sldId="273"/>
            <ac:spMk id="3" creationId="{14C58A78-F957-BB6B-A0F7-D7766252A3B8}"/>
          </ac:spMkLst>
        </pc:spChg>
        <pc:spChg chg="add mod">
          <ac:chgData name="buzdugan artur" userId="1770a38c255ab84c" providerId="LiveId" clId="{7AD2621E-D304-431C-897C-63EBC2D425DB}" dt="2025-08-19T15:58:35.935" v="1922" actId="14100"/>
          <ac:spMkLst>
            <pc:docMk/>
            <pc:sldMk cId="2725564296" sldId="273"/>
            <ac:spMk id="6" creationId="{68DBE919-4BDC-92FD-AD92-CEE342A779E4}"/>
          </ac:spMkLst>
        </pc:spChg>
        <pc:picChg chg="add mod ord">
          <ac:chgData name="buzdugan artur" userId="1770a38c255ab84c" providerId="LiveId" clId="{7AD2621E-D304-431C-897C-63EBC2D425DB}" dt="2025-08-19T15:58:03.421" v="1884" actId="1076"/>
          <ac:picMkLst>
            <pc:docMk/>
            <pc:sldMk cId="2725564296" sldId="273"/>
            <ac:picMk id="5" creationId="{FF878CC8-D276-DF95-E578-C60DD1BC4E73}"/>
          </ac:picMkLst>
        </pc:picChg>
        <pc:picChg chg="add mod">
          <ac:chgData name="buzdugan artur" userId="1770a38c255ab84c" providerId="LiveId" clId="{7AD2621E-D304-431C-897C-63EBC2D425DB}" dt="2025-08-19T15:58:31.161" v="1921" actId="1076"/>
          <ac:picMkLst>
            <pc:docMk/>
            <pc:sldMk cId="2725564296" sldId="273"/>
            <ac:picMk id="8" creationId="{D04E4DFA-9C81-0312-0C45-6610CB4350BE}"/>
          </ac:picMkLst>
        </pc:picChg>
      </pc:sldChg>
      <pc:sldChg chg="addSp delSp modSp new mod">
        <pc:chgData name="buzdugan artur" userId="1770a38c255ab84c" providerId="LiveId" clId="{7AD2621E-D304-431C-897C-63EBC2D425DB}" dt="2025-08-19T16:06:07.481" v="2166" actId="1076"/>
        <pc:sldMkLst>
          <pc:docMk/>
          <pc:sldMk cId="698230013" sldId="274"/>
        </pc:sldMkLst>
        <pc:spChg chg="mod">
          <ac:chgData name="buzdugan artur" userId="1770a38c255ab84c" providerId="LiveId" clId="{7AD2621E-D304-431C-897C-63EBC2D425DB}" dt="2025-08-19T16:01:58.247" v="1954" actId="113"/>
          <ac:spMkLst>
            <pc:docMk/>
            <pc:sldMk cId="698230013" sldId="274"/>
            <ac:spMk id="2" creationId="{18F06823-AF9D-D455-C948-38A1E552817B}"/>
          </ac:spMkLst>
        </pc:spChg>
        <pc:spChg chg="del">
          <ac:chgData name="buzdugan artur" userId="1770a38c255ab84c" providerId="LiveId" clId="{7AD2621E-D304-431C-897C-63EBC2D425DB}" dt="2025-08-19T16:01:01.924" v="1946" actId="22"/>
          <ac:spMkLst>
            <pc:docMk/>
            <pc:sldMk cId="698230013" sldId="274"/>
            <ac:spMk id="3" creationId="{DA243E1E-7AE1-3C54-F56D-EB7154D4C96C}"/>
          </ac:spMkLst>
        </pc:spChg>
        <pc:spChg chg="add mod">
          <ac:chgData name="buzdugan artur" userId="1770a38c255ab84c" providerId="LiveId" clId="{7AD2621E-D304-431C-897C-63EBC2D425DB}" dt="2025-08-19T16:04:08.487" v="2161" actId="27636"/>
          <ac:spMkLst>
            <pc:docMk/>
            <pc:sldMk cId="698230013" sldId="274"/>
            <ac:spMk id="8" creationId="{54E5C899-E724-8B8D-74FB-C09DAA9671B7}"/>
          </ac:spMkLst>
        </pc:spChg>
        <pc:spChg chg="add del mod">
          <ac:chgData name="buzdugan artur" userId="1770a38c255ab84c" providerId="LiveId" clId="{7AD2621E-D304-431C-897C-63EBC2D425DB}" dt="2025-08-19T16:03:59.005" v="2156" actId="478"/>
          <ac:spMkLst>
            <pc:docMk/>
            <pc:sldMk cId="698230013" sldId="274"/>
            <ac:spMk id="10" creationId="{3C8A8E74-9808-84AA-A9A8-E8B3058EACE7}"/>
          </ac:spMkLst>
        </pc:spChg>
        <pc:picChg chg="add del mod ord">
          <ac:chgData name="buzdugan artur" userId="1770a38c255ab84c" providerId="LiveId" clId="{7AD2621E-D304-431C-897C-63EBC2D425DB}" dt="2025-08-19T16:03:51.480" v="2154" actId="478"/>
          <ac:picMkLst>
            <pc:docMk/>
            <pc:sldMk cId="698230013" sldId="274"/>
            <ac:picMk id="5" creationId="{F121EAFF-0D81-A96A-7C58-01DEF4131615}"/>
          </ac:picMkLst>
        </pc:picChg>
        <pc:picChg chg="add del mod">
          <ac:chgData name="buzdugan artur" userId="1770a38c255ab84c" providerId="LiveId" clId="{7AD2621E-D304-431C-897C-63EBC2D425DB}" dt="2025-08-19T16:06:00.631" v="2163" actId="478"/>
          <ac:picMkLst>
            <pc:docMk/>
            <pc:sldMk cId="698230013" sldId="274"/>
            <ac:picMk id="7" creationId="{EF622F4E-B64F-69CD-E217-DAAFCC5C471D}"/>
          </ac:picMkLst>
        </pc:picChg>
        <pc:picChg chg="add mod">
          <ac:chgData name="buzdugan artur" userId="1770a38c255ab84c" providerId="LiveId" clId="{7AD2621E-D304-431C-897C-63EBC2D425DB}" dt="2025-08-19T16:06:07.481" v="2166" actId="1076"/>
          <ac:picMkLst>
            <pc:docMk/>
            <pc:sldMk cId="698230013" sldId="274"/>
            <ac:picMk id="8194" creationId="{A06A8A52-87E0-BD1C-9A17-FB350F88D98E}"/>
          </ac:picMkLst>
        </pc:picChg>
      </pc:sldChg>
      <pc:sldChg chg="modSp new mod">
        <pc:chgData name="buzdugan artur" userId="1770a38c255ab84c" providerId="LiveId" clId="{7AD2621E-D304-431C-897C-63EBC2D425DB}" dt="2025-08-19T16:08:23.437" v="2194" actId="113"/>
        <pc:sldMkLst>
          <pc:docMk/>
          <pc:sldMk cId="2581974382" sldId="275"/>
        </pc:sldMkLst>
        <pc:spChg chg="mod">
          <ac:chgData name="buzdugan artur" userId="1770a38c255ab84c" providerId="LiveId" clId="{7AD2621E-D304-431C-897C-63EBC2D425DB}" dt="2025-08-19T16:07:17.094" v="2173" actId="14100"/>
          <ac:spMkLst>
            <pc:docMk/>
            <pc:sldMk cId="2581974382" sldId="275"/>
            <ac:spMk id="2" creationId="{96237FF9-917C-F872-903C-F38EBF046370}"/>
          </ac:spMkLst>
        </pc:spChg>
        <pc:spChg chg="mod">
          <ac:chgData name="buzdugan artur" userId="1770a38c255ab84c" providerId="LiveId" clId="{7AD2621E-D304-431C-897C-63EBC2D425DB}" dt="2025-08-19T16:08:23.437" v="2194" actId="113"/>
          <ac:spMkLst>
            <pc:docMk/>
            <pc:sldMk cId="2581974382" sldId="275"/>
            <ac:spMk id="3" creationId="{0C94E885-03DB-38DD-7AE5-631FF59F9665}"/>
          </ac:spMkLst>
        </pc:spChg>
      </pc:sldChg>
      <pc:sldChg chg="modSp new mod">
        <pc:chgData name="buzdugan artur" userId="1770a38c255ab84c" providerId="LiveId" clId="{7AD2621E-D304-431C-897C-63EBC2D425DB}" dt="2025-08-19T16:10:56.011" v="2220" actId="5793"/>
        <pc:sldMkLst>
          <pc:docMk/>
          <pc:sldMk cId="2013913640" sldId="276"/>
        </pc:sldMkLst>
        <pc:spChg chg="mod">
          <ac:chgData name="buzdugan artur" userId="1770a38c255ab84c" providerId="LiveId" clId="{7AD2621E-D304-431C-897C-63EBC2D425DB}" dt="2025-08-19T16:09:08.086" v="2210" actId="1076"/>
          <ac:spMkLst>
            <pc:docMk/>
            <pc:sldMk cId="2013913640" sldId="276"/>
            <ac:spMk id="2" creationId="{BA0E41D4-32E3-6A11-8E38-750F87716B63}"/>
          </ac:spMkLst>
        </pc:spChg>
        <pc:spChg chg="mod">
          <ac:chgData name="buzdugan artur" userId="1770a38c255ab84c" providerId="LiveId" clId="{7AD2621E-D304-431C-897C-63EBC2D425DB}" dt="2025-08-19T16:10:56.011" v="2220" actId="5793"/>
          <ac:spMkLst>
            <pc:docMk/>
            <pc:sldMk cId="2013913640" sldId="276"/>
            <ac:spMk id="3" creationId="{24B74E74-FBD1-7355-69E4-142746CC00B5}"/>
          </ac:spMkLst>
        </pc:spChg>
      </pc:sldChg>
      <pc:sldChg chg="addSp delSp modSp new mod">
        <pc:chgData name="buzdugan artur" userId="1770a38c255ab84c" providerId="LiveId" clId="{7AD2621E-D304-431C-897C-63EBC2D425DB}" dt="2025-08-19T16:20:09.364" v="2245" actId="1076"/>
        <pc:sldMkLst>
          <pc:docMk/>
          <pc:sldMk cId="1199540923" sldId="277"/>
        </pc:sldMkLst>
        <pc:spChg chg="del">
          <ac:chgData name="buzdugan artur" userId="1770a38c255ab84c" providerId="LiveId" clId="{7AD2621E-D304-431C-897C-63EBC2D425DB}" dt="2025-08-19T16:18:34.162" v="2238" actId="478"/>
          <ac:spMkLst>
            <pc:docMk/>
            <pc:sldMk cId="1199540923" sldId="277"/>
            <ac:spMk id="2" creationId="{5858E9D9-2F9D-AE1F-16AD-4F2332587A9C}"/>
          </ac:spMkLst>
        </pc:spChg>
        <pc:spChg chg="del">
          <ac:chgData name="buzdugan artur" userId="1770a38c255ab84c" providerId="LiveId" clId="{7AD2621E-D304-431C-897C-63EBC2D425DB}" dt="2025-08-19T16:14:02.036" v="2222"/>
          <ac:spMkLst>
            <pc:docMk/>
            <pc:sldMk cId="1199540923" sldId="277"/>
            <ac:spMk id="3" creationId="{DB1F284D-157F-6DD7-15E6-B2FB9E7F05F7}"/>
          </ac:spMkLst>
        </pc:spChg>
        <pc:spChg chg="add del mod">
          <ac:chgData name="buzdugan artur" userId="1770a38c255ab84c" providerId="LiveId" clId="{7AD2621E-D304-431C-897C-63EBC2D425DB}" dt="2025-08-19T16:14:56.709" v="2227" actId="478"/>
          <ac:spMkLst>
            <pc:docMk/>
            <pc:sldMk cId="1199540923" sldId="277"/>
            <ac:spMk id="6" creationId="{0E21CADE-2084-92E3-4B74-229E8D964D96}"/>
          </ac:spMkLst>
        </pc:spChg>
        <pc:spChg chg="add mod">
          <ac:chgData name="buzdugan artur" userId="1770a38c255ab84c" providerId="LiveId" clId="{7AD2621E-D304-431C-897C-63EBC2D425DB}" dt="2025-08-19T16:20:09.364" v="2245" actId="1076"/>
          <ac:spMkLst>
            <pc:docMk/>
            <pc:sldMk cId="1199540923" sldId="277"/>
            <ac:spMk id="8" creationId="{CD168166-2CE0-AE3B-6B71-CA41F8D7B71D}"/>
          </ac:spMkLst>
        </pc:spChg>
        <pc:picChg chg="add mod">
          <ac:chgData name="buzdugan artur" userId="1770a38c255ab84c" providerId="LiveId" clId="{7AD2621E-D304-431C-897C-63EBC2D425DB}" dt="2025-08-19T16:18:35.555" v="2239" actId="1076"/>
          <ac:picMkLst>
            <pc:docMk/>
            <pc:sldMk cId="1199540923" sldId="277"/>
            <ac:picMk id="5" creationId="{9920E2F5-715F-C596-09A9-68E96115973D}"/>
          </ac:picMkLst>
        </pc:picChg>
        <pc:picChg chg="add del mod">
          <ac:chgData name="buzdugan artur" userId="1770a38c255ab84c" providerId="LiveId" clId="{7AD2621E-D304-431C-897C-63EBC2D425DB}" dt="2025-08-19T16:14:54.004" v="2226" actId="478"/>
          <ac:picMkLst>
            <pc:docMk/>
            <pc:sldMk cId="1199540923" sldId="277"/>
            <ac:picMk id="10242" creationId="{07745DA1-4BC1-E11B-132C-D3943837D725}"/>
          </ac:picMkLst>
        </pc:picChg>
      </pc:sldChg>
      <pc:sldChg chg="modSp new mod">
        <pc:chgData name="buzdugan artur" userId="1770a38c255ab84c" providerId="LiveId" clId="{7AD2621E-D304-431C-897C-63EBC2D425DB}" dt="2025-08-19T16:27:35.953" v="2320" actId="27636"/>
        <pc:sldMkLst>
          <pc:docMk/>
          <pc:sldMk cId="3124930270" sldId="278"/>
        </pc:sldMkLst>
        <pc:spChg chg="mod">
          <ac:chgData name="buzdugan artur" userId="1770a38c255ab84c" providerId="LiveId" clId="{7AD2621E-D304-431C-897C-63EBC2D425DB}" dt="2025-08-19T16:27:15.854" v="2318" actId="1076"/>
          <ac:spMkLst>
            <pc:docMk/>
            <pc:sldMk cId="3124930270" sldId="278"/>
            <ac:spMk id="2" creationId="{5DD7E333-F008-6111-CCBC-BF7CA2FBDE71}"/>
          </ac:spMkLst>
        </pc:spChg>
        <pc:spChg chg="mod">
          <ac:chgData name="buzdugan artur" userId="1770a38c255ab84c" providerId="LiveId" clId="{7AD2621E-D304-431C-897C-63EBC2D425DB}" dt="2025-08-19T16:27:35.953" v="2320" actId="27636"/>
          <ac:spMkLst>
            <pc:docMk/>
            <pc:sldMk cId="3124930270" sldId="278"/>
            <ac:spMk id="3" creationId="{6476B878-D7C4-C326-8978-2A7011BFB442}"/>
          </ac:spMkLst>
        </pc:spChg>
      </pc:sldChg>
      <pc:sldChg chg="modSp new mod">
        <pc:chgData name="buzdugan artur" userId="1770a38c255ab84c" providerId="LiveId" clId="{7AD2621E-D304-431C-897C-63EBC2D425DB}" dt="2025-08-19T16:26:35.726" v="2313" actId="14100"/>
        <pc:sldMkLst>
          <pc:docMk/>
          <pc:sldMk cId="122757423" sldId="279"/>
        </pc:sldMkLst>
        <pc:spChg chg="mod">
          <ac:chgData name="buzdugan artur" userId="1770a38c255ab84c" providerId="LiveId" clId="{7AD2621E-D304-431C-897C-63EBC2D425DB}" dt="2025-08-19T16:26:35.726" v="2313" actId="14100"/>
          <ac:spMkLst>
            <pc:docMk/>
            <pc:sldMk cId="122757423" sldId="279"/>
            <ac:spMk id="2" creationId="{2693098C-7D36-8BED-0520-F2A6A6B0C5DA}"/>
          </ac:spMkLst>
        </pc:spChg>
        <pc:spChg chg="mod">
          <ac:chgData name="buzdugan artur" userId="1770a38c255ab84c" providerId="LiveId" clId="{7AD2621E-D304-431C-897C-63EBC2D425DB}" dt="2025-08-19T16:26:09.039" v="2305"/>
          <ac:spMkLst>
            <pc:docMk/>
            <pc:sldMk cId="122757423" sldId="279"/>
            <ac:spMk id="3" creationId="{AF84139B-2E21-119F-307C-0C476D978796}"/>
          </ac:spMkLst>
        </pc:spChg>
      </pc:sldChg>
      <pc:sldChg chg="addSp modSp new mod">
        <pc:chgData name="buzdugan artur" userId="1770a38c255ab84c" providerId="LiveId" clId="{7AD2621E-D304-431C-897C-63EBC2D425DB}" dt="2025-08-19T16:30:58.170" v="2359" actId="113"/>
        <pc:sldMkLst>
          <pc:docMk/>
          <pc:sldMk cId="489648559" sldId="280"/>
        </pc:sldMkLst>
        <pc:spChg chg="mod">
          <ac:chgData name="buzdugan artur" userId="1770a38c255ab84c" providerId="LiveId" clId="{7AD2621E-D304-431C-897C-63EBC2D425DB}" dt="2025-08-19T16:28:44.388" v="2331" actId="1076"/>
          <ac:spMkLst>
            <pc:docMk/>
            <pc:sldMk cId="489648559" sldId="280"/>
            <ac:spMk id="2" creationId="{52E539CD-420B-3B27-9188-DC4A0BA9D2BA}"/>
          </ac:spMkLst>
        </pc:spChg>
        <pc:spChg chg="mod">
          <ac:chgData name="buzdugan artur" userId="1770a38c255ab84c" providerId="LiveId" clId="{7AD2621E-D304-431C-897C-63EBC2D425DB}" dt="2025-08-19T16:30:58.170" v="2359" actId="113"/>
          <ac:spMkLst>
            <pc:docMk/>
            <pc:sldMk cId="489648559" sldId="280"/>
            <ac:spMk id="3" creationId="{B4C12522-880A-43CC-8109-1F533A3557F6}"/>
          </ac:spMkLst>
        </pc:spChg>
        <pc:picChg chg="add mod">
          <ac:chgData name="buzdugan artur" userId="1770a38c255ab84c" providerId="LiveId" clId="{7AD2621E-D304-431C-897C-63EBC2D425DB}" dt="2025-08-19T16:29:49.009" v="2339" actId="1076"/>
          <ac:picMkLst>
            <pc:docMk/>
            <pc:sldMk cId="489648559" sldId="280"/>
            <ac:picMk id="5" creationId="{98B4851A-3E23-579E-19FC-9485DEFBD9A9}"/>
          </ac:picMkLst>
        </pc:picChg>
      </pc:sldChg>
      <pc:sldChg chg="delSp modSp new mod">
        <pc:chgData name="buzdugan artur" userId="1770a38c255ab84c" providerId="LiveId" clId="{7AD2621E-D304-431C-897C-63EBC2D425DB}" dt="2025-08-19T16:32:56.154" v="2374" actId="113"/>
        <pc:sldMkLst>
          <pc:docMk/>
          <pc:sldMk cId="720240171" sldId="281"/>
        </pc:sldMkLst>
        <pc:spChg chg="del">
          <ac:chgData name="buzdugan artur" userId="1770a38c255ab84c" providerId="LiveId" clId="{7AD2621E-D304-431C-897C-63EBC2D425DB}" dt="2025-08-19T16:31:50.309" v="2363" actId="478"/>
          <ac:spMkLst>
            <pc:docMk/>
            <pc:sldMk cId="720240171" sldId="281"/>
            <ac:spMk id="2" creationId="{9FFB2018-C463-132D-E79F-E6DAF292BC4D}"/>
          </ac:spMkLst>
        </pc:spChg>
        <pc:spChg chg="mod">
          <ac:chgData name="buzdugan artur" userId="1770a38c255ab84c" providerId="LiveId" clId="{7AD2621E-D304-431C-897C-63EBC2D425DB}" dt="2025-08-19T16:32:56.154" v="2374" actId="113"/>
          <ac:spMkLst>
            <pc:docMk/>
            <pc:sldMk cId="720240171" sldId="281"/>
            <ac:spMk id="3" creationId="{DB09A6C2-F7DB-C670-135D-D5A3AC2AD5BA}"/>
          </ac:spMkLst>
        </pc:spChg>
      </pc:sldChg>
      <pc:sldChg chg="modSp new mod">
        <pc:chgData name="buzdugan artur" userId="1770a38c255ab84c" providerId="LiveId" clId="{7AD2621E-D304-431C-897C-63EBC2D425DB}" dt="2025-08-19T16:37:16.162" v="2462" actId="20577"/>
        <pc:sldMkLst>
          <pc:docMk/>
          <pc:sldMk cId="546842216" sldId="282"/>
        </pc:sldMkLst>
        <pc:spChg chg="mod">
          <ac:chgData name="buzdugan artur" userId="1770a38c255ab84c" providerId="LiveId" clId="{7AD2621E-D304-431C-897C-63EBC2D425DB}" dt="2025-08-19T16:37:16.162" v="2462" actId="20577"/>
          <ac:spMkLst>
            <pc:docMk/>
            <pc:sldMk cId="546842216" sldId="282"/>
            <ac:spMk id="3" creationId="{F9772647-0EAF-3DE9-2428-8F03ED397214}"/>
          </ac:spMkLst>
        </pc:spChg>
      </pc:sldChg>
      <pc:sldChg chg="addSp modSp new mod">
        <pc:chgData name="buzdugan artur" userId="1770a38c255ab84c" providerId="LiveId" clId="{7AD2621E-D304-431C-897C-63EBC2D425DB}" dt="2025-08-19T16:41:07.795" v="2662" actId="1076"/>
        <pc:sldMkLst>
          <pc:docMk/>
          <pc:sldMk cId="3703461188" sldId="283"/>
        </pc:sldMkLst>
        <pc:spChg chg="mod">
          <ac:chgData name="buzdugan artur" userId="1770a38c255ab84c" providerId="LiveId" clId="{7AD2621E-D304-431C-897C-63EBC2D425DB}" dt="2025-08-19T16:40:50.647" v="2660" actId="207"/>
          <ac:spMkLst>
            <pc:docMk/>
            <pc:sldMk cId="3703461188" sldId="283"/>
            <ac:spMk id="2" creationId="{46AAC9C5-47F5-B7BC-5C89-3E0DB21C8795}"/>
          </ac:spMkLst>
        </pc:spChg>
        <pc:spChg chg="mod">
          <ac:chgData name="buzdugan artur" userId="1770a38c255ab84c" providerId="LiveId" clId="{7AD2621E-D304-431C-897C-63EBC2D425DB}" dt="2025-08-19T16:40:45.879" v="2658" actId="207"/>
          <ac:spMkLst>
            <pc:docMk/>
            <pc:sldMk cId="3703461188" sldId="283"/>
            <ac:spMk id="3" creationId="{69A60306-51B3-7E6C-815B-665DF5457852}"/>
          </ac:spMkLst>
        </pc:spChg>
        <pc:picChg chg="add mod">
          <ac:chgData name="buzdugan artur" userId="1770a38c255ab84c" providerId="LiveId" clId="{7AD2621E-D304-431C-897C-63EBC2D425DB}" dt="2025-08-19T16:41:07.795" v="2662" actId="1076"/>
          <ac:picMkLst>
            <pc:docMk/>
            <pc:sldMk cId="3703461188" sldId="283"/>
            <ac:picMk id="11266" creationId="{C5F1264A-EC06-A8E4-C3ED-0FF6014C3DCB}"/>
          </ac:picMkLst>
        </pc:picChg>
      </pc:sldChg>
      <pc:sldChg chg="addSp modSp new mod">
        <pc:chgData name="buzdugan artur" userId="1770a38c255ab84c" providerId="LiveId" clId="{7AD2621E-D304-431C-897C-63EBC2D425DB}" dt="2025-08-19T16:45:13.847" v="2912" actId="27636"/>
        <pc:sldMkLst>
          <pc:docMk/>
          <pc:sldMk cId="3822268051" sldId="284"/>
        </pc:sldMkLst>
        <pc:spChg chg="mod">
          <ac:chgData name="buzdugan artur" userId="1770a38c255ab84c" providerId="LiveId" clId="{7AD2621E-D304-431C-897C-63EBC2D425DB}" dt="2025-08-19T16:42:18.370" v="2716" actId="20577"/>
          <ac:spMkLst>
            <pc:docMk/>
            <pc:sldMk cId="3822268051" sldId="284"/>
            <ac:spMk id="2" creationId="{338CB7EB-E151-0BCA-7285-54C06A74AC5C}"/>
          </ac:spMkLst>
        </pc:spChg>
        <pc:spChg chg="mod">
          <ac:chgData name="buzdugan artur" userId="1770a38c255ab84c" providerId="LiveId" clId="{7AD2621E-D304-431C-897C-63EBC2D425DB}" dt="2025-08-19T16:45:13.847" v="2912" actId="27636"/>
          <ac:spMkLst>
            <pc:docMk/>
            <pc:sldMk cId="3822268051" sldId="284"/>
            <ac:spMk id="3" creationId="{2A0C4227-EEA2-C13B-0946-CFFF897D79CB}"/>
          </ac:spMkLst>
        </pc:spChg>
        <pc:picChg chg="add mod">
          <ac:chgData name="buzdugan artur" userId="1770a38c255ab84c" providerId="LiveId" clId="{7AD2621E-D304-431C-897C-63EBC2D425DB}" dt="2025-08-19T16:41:43.606" v="2665" actId="1076"/>
          <ac:picMkLst>
            <pc:docMk/>
            <pc:sldMk cId="3822268051" sldId="284"/>
            <ac:picMk id="12290" creationId="{2A8936BC-8685-AABD-04AB-335711EB22DD}"/>
          </ac:picMkLst>
        </pc:picChg>
      </pc:sldChg>
      <pc:sldChg chg="modSp new mod">
        <pc:chgData name="buzdugan artur" userId="1770a38c255ab84c" providerId="LiveId" clId="{7AD2621E-D304-431C-897C-63EBC2D425DB}" dt="2025-08-19T16:49:27.979" v="3285" actId="113"/>
        <pc:sldMkLst>
          <pc:docMk/>
          <pc:sldMk cId="3058627587" sldId="285"/>
        </pc:sldMkLst>
        <pc:spChg chg="mod">
          <ac:chgData name="buzdugan artur" userId="1770a38c255ab84c" providerId="LiveId" clId="{7AD2621E-D304-431C-897C-63EBC2D425DB}" dt="2025-08-19T16:49:27.979" v="3285" actId="113"/>
          <ac:spMkLst>
            <pc:docMk/>
            <pc:sldMk cId="3058627587" sldId="285"/>
            <ac:spMk id="2" creationId="{30D2E40E-35B0-7BFF-E2EF-B99043015678}"/>
          </ac:spMkLst>
        </pc:spChg>
        <pc:spChg chg="mod">
          <ac:chgData name="buzdugan artur" userId="1770a38c255ab84c" providerId="LiveId" clId="{7AD2621E-D304-431C-897C-63EBC2D425DB}" dt="2025-08-19T16:49:16.506" v="3280" actId="113"/>
          <ac:spMkLst>
            <pc:docMk/>
            <pc:sldMk cId="3058627587" sldId="285"/>
            <ac:spMk id="3" creationId="{A9B9A3B1-BF99-3B6E-C730-6658764F8F74}"/>
          </ac:spMkLst>
        </pc:spChg>
      </pc:sldChg>
      <pc:sldChg chg="modSp new mod">
        <pc:chgData name="buzdugan artur" userId="1770a38c255ab84c" providerId="LiveId" clId="{7AD2621E-D304-431C-897C-63EBC2D425DB}" dt="2025-08-19T16:56:03.305" v="3847" actId="27636"/>
        <pc:sldMkLst>
          <pc:docMk/>
          <pc:sldMk cId="1512849799" sldId="286"/>
        </pc:sldMkLst>
        <pc:spChg chg="mod">
          <ac:chgData name="buzdugan artur" userId="1770a38c255ab84c" providerId="LiveId" clId="{7AD2621E-D304-431C-897C-63EBC2D425DB}" dt="2025-08-19T16:54:51.721" v="3732" actId="113"/>
          <ac:spMkLst>
            <pc:docMk/>
            <pc:sldMk cId="1512849799" sldId="286"/>
            <ac:spMk id="2" creationId="{584B26AC-E1A4-9ACA-910C-E189ADA4A9FA}"/>
          </ac:spMkLst>
        </pc:spChg>
        <pc:spChg chg="mod">
          <ac:chgData name="buzdugan artur" userId="1770a38c255ab84c" providerId="LiveId" clId="{7AD2621E-D304-431C-897C-63EBC2D425DB}" dt="2025-08-19T16:56:03.305" v="3847" actId="27636"/>
          <ac:spMkLst>
            <pc:docMk/>
            <pc:sldMk cId="1512849799" sldId="286"/>
            <ac:spMk id="3" creationId="{1CB45744-98AF-ADE3-E9FE-C3AA61606C81}"/>
          </ac:spMkLst>
        </pc:spChg>
      </pc:sldChg>
      <pc:sldChg chg="modSp new mod">
        <pc:chgData name="buzdugan artur" userId="1770a38c255ab84c" providerId="LiveId" clId="{7AD2621E-D304-431C-897C-63EBC2D425DB}" dt="2025-08-19T17:00:44.739" v="4181" actId="20577"/>
        <pc:sldMkLst>
          <pc:docMk/>
          <pc:sldMk cId="740067529" sldId="287"/>
        </pc:sldMkLst>
        <pc:spChg chg="mod">
          <ac:chgData name="buzdugan artur" userId="1770a38c255ab84c" providerId="LiveId" clId="{7AD2621E-D304-431C-897C-63EBC2D425DB}" dt="2025-08-19T16:57:12.917" v="3875" actId="1076"/>
          <ac:spMkLst>
            <pc:docMk/>
            <pc:sldMk cId="740067529" sldId="287"/>
            <ac:spMk id="2" creationId="{84B3A944-1DD4-877D-43CA-D75616992086}"/>
          </ac:spMkLst>
        </pc:spChg>
        <pc:spChg chg="mod">
          <ac:chgData name="buzdugan artur" userId="1770a38c255ab84c" providerId="LiveId" clId="{7AD2621E-D304-431C-897C-63EBC2D425DB}" dt="2025-08-19T17:00:44.739" v="4181" actId="20577"/>
          <ac:spMkLst>
            <pc:docMk/>
            <pc:sldMk cId="740067529" sldId="287"/>
            <ac:spMk id="3" creationId="{BAC1988A-082B-0AC3-B4F8-15BDC19B23EB}"/>
          </ac:spMkLst>
        </pc:spChg>
      </pc:sldChg>
      <pc:sldChg chg="modSp new mod">
        <pc:chgData name="buzdugan artur" userId="1770a38c255ab84c" providerId="LiveId" clId="{7AD2621E-D304-431C-897C-63EBC2D425DB}" dt="2025-08-19T17:04:28.661" v="4473" actId="6549"/>
        <pc:sldMkLst>
          <pc:docMk/>
          <pc:sldMk cId="777529536" sldId="288"/>
        </pc:sldMkLst>
        <pc:spChg chg="mod">
          <ac:chgData name="buzdugan artur" userId="1770a38c255ab84c" providerId="LiveId" clId="{7AD2621E-D304-431C-897C-63EBC2D425DB}" dt="2025-08-19T17:01:58.633" v="4215" actId="122"/>
          <ac:spMkLst>
            <pc:docMk/>
            <pc:sldMk cId="777529536" sldId="288"/>
            <ac:spMk id="2" creationId="{F6B990F5-BE71-CCED-E788-90B4A0F45F05}"/>
          </ac:spMkLst>
        </pc:spChg>
        <pc:spChg chg="mod">
          <ac:chgData name="buzdugan artur" userId="1770a38c255ab84c" providerId="LiveId" clId="{7AD2621E-D304-431C-897C-63EBC2D425DB}" dt="2025-08-19T17:04:28.661" v="4473" actId="6549"/>
          <ac:spMkLst>
            <pc:docMk/>
            <pc:sldMk cId="777529536" sldId="288"/>
            <ac:spMk id="3" creationId="{BD47DD33-E6AA-4BBC-61DD-960C995FB517}"/>
          </ac:spMkLst>
        </pc:spChg>
      </pc:sldChg>
      <pc:sldChg chg="modSp new mod">
        <pc:chgData name="buzdugan artur" userId="1770a38c255ab84c" providerId="LiveId" clId="{7AD2621E-D304-431C-897C-63EBC2D425DB}" dt="2025-08-19T17:29:19.873" v="5418" actId="1076"/>
        <pc:sldMkLst>
          <pc:docMk/>
          <pc:sldMk cId="1346803649" sldId="289"/>
        </pc:sldMkLst>
        <pc:spChg chg="mod">
          <ac:chgData name="buzdugan artur" userId="1770a38c255ab84c" providerId="LiveId" clId="{7AD2621E-D304-431C-897C-63EBC2D425DB}" dt="2025-08-19T17:29:11.250" v="5417" actId="20577"/>
          <ac:spMkLst>
            <pc:docMk/>
            <pc:sldMk cId="1346803649" sldId="289"/>
            <ac:spMk id="2" creationId="{BED52331-8108-9FE3-479D-1C52911BB3B5}"/>
          </ac:spMkLst>
        </pc:spChg>
        <pc:spChg chg="mod">
          <ac:chgData name="buzdugan artur" userId="1770a38c255ab84c" providerId="LiveId" clId="{7AD2621E-D304-431C-897C-63EBC2D425DB}" dt="2025-08-19T17:29:19.873" v="5418" actId="1076"/>
          <ac:spMkLst>
            <pc:docMk/>
            <pc:sldMk cId="1346803649" sldId="289"/>
            <ac:spMk id="3" creationId="{4873F6BE-60EC-864C-D9DC-830F85AC70B2}"/>
          </ac:spMkLst>
        </pc:spChg>
      </pc:sldChg>
      <pc:sldChg chg="modSp new mod">
        <pc:chgData name="buzdugan artur" userId="1770a38c255ab84c" providerId="LiveId" clId="{7AD2621E-D304-431C-897C-63EBC2D425DB}" dt="2025-08-19T17:12:04.931" v="5087" actId="20577"/>
        <pc:sldMkLst>
          <pc:docMk/>
          <pc:sldMk cId="2424488082" sldId="290"/>
        </pc:sldMkLst>
        <pc:spChg chg="mod">
          <ac:chgData name="buzdugan artur" userId="1770a38c255ab84c" providerId="LiveId" clId="{7AD2621E-D304-431C-897C-63EBC2D425DB}" dt="2025-08-19T17:09:19.083" v="4799" actId="122"/>
          <ac:spMkLst>
            <pc:docMk/>
            <pc:sldMk cId="2424488082" sldId="290"/>
            <ac:spMk id="2" creationId="{D3E47696-278C-3252-86C4-89D785A5BBA5}"/>
          </ac:spMkLst>
        </pc:spChg>
        <pc:spChg chg="mod">
          <ac:chgData name="buzdugan artur" userId="1770a38c255ab84c" providerId="LiveId" clId="{7AD2621E-D304-431C-897C-63EBC2D425DB}" dt="2025-08-19T17:12:04.931" v="5087" actId="20577"/>
          <ac:spMkLst>
            <pc:docMk/>
            <pc:sldMk cId="2424488082" sldId="290"/>
            <ac:spMk id="3" creationId="{FD81D5FE-2ADE-65F8-BE18-24FC69C47B72}"/>
          </ac:spMkLst>
        </pc:spChg>
      </pc:sldChg>
      <pc:sldChg chg="addSp modSp new mod">
        <pc:chgData name="buzdugan artur" userId="1770a38c255ab84c" providerId="LiveId" clId="{7AD2621E-D304-431C-897C-63EBC2D425DB}" dt="2025-08-19T17:29:43.914" v="5419" actId="5793"/>
        <pc:sldMkLst>
          <pc:docMk/>
          <pc:sldMk cId="4247259821" sldId="291"/>
        </pc:sldMkLst>
        <pc:spChg chg="mod">
          <ac:chgData name="buzdugan artur" userId="1770a38c255ab84c" providerId="LiveId" clId="{7AD2621E-D304-431C-897C-63EBC2D425DB}" dt="2025-08-19T17:13:14.076" v="5170" actId="27636"/>
          <ac:spMkLst>
            <pc:docMk/>
            <pc:sldMk cId="4247259821" sldId="291"/>
            <ac:spMk id="2" creationId="{62E98531-5CA5-556E-8B33-119F38EF8F7D}"/>
          </ac:spMkLst>
        </pc:spChg>
        <pc:spChg chg="mod">
          <ac:chgData name="buzdugan artur" userId="1770a38c255ab84c" providerId="LiveId" clId="{7AD2621E-D304-431C-897C-63EBC2D425DB}" dt="2025-08-19T17:29:43.914" v="5419" actId="5793"/>
          <ac:spMkLst>
            <pc:docMk/>
            <pc:sldMk cId="4247259821" sldId="291"/>
            <ac:spMk id="3" creationId="{6321CE3A-43A1-913A-A746-6E95267B8527}"/>
          </ac:spMkLst>
        </pc:spChg>
        <pc:picChg chg="add">
          <ac:chgData name="buzdugan artur" userId="1770a38c255ab84c" providerId="LiveId" clId="{7AD2621E-D304-431C-897C-63EBC2D425DB}" dt="2025-08-19T17:14:22.718" v="5236"/>
          <ac:picMkLst>
            <pc:docMk/>
            <pc:sldMk cId="4247259821" sldId="291"/>
            <ac:picMk id="13314" creationId="{89E336BE-9750-3D69-F041-F69B50409183}"/>
          </ac:picMkLst>
        </pc:picChg>
      </pc:sldChg>
      <pc:sldChg chg="addSp delSp modSp new mod">
        <pc:chgData name="buzdugan artur" userId="1770a38c255ab84c" providerId="LiveId" clId="{7AD2621E-D304-431C-897C-63EBC2D425DB}" dt="2025-08-19T17:15:17.528" v="5269" actId="1076"/>
        <pc:sldMkLst>
          <pc:docMk/>
          <pc:sldMk cId="3909185097" sldId="292"/>
        </pc:sldMkLst>
        <pc:spChg chg="mod">
          <ac:chgData name="buzdugan artur" userId="1770a38c255ab84c" providerId="LiveId" clId="{7AD2621E-D304-431C-897C-63EBC2D425DB}" dt="2025-08-19T17:14:42.248" v="5262" actId="20577"/>
          <ac:spMkLst>
            <pc:docMk/>
            <pc:sldMk cId="3909185097" sldId="292"/>
            <ac:spMk id="2" creationId="{FA842B67-C994-B8A6-4AD7-82B72C240469}"/>
          </ac:spMkLst>
        </pc:spChg>
        <pc:spChg chg="del">
          <ac:chgData name="buzdugan artur" userId="1770a38c255ab84c" providerId="LiveId" clId="{7AD2621E-D304-431C-897C-63EBC2D425DB}" dt="2025-08-19T17:14:31.973" v="5238"/>
          <ac:spMkLst>
            <pc:docMk/>
            <pc:sldMk cId="3909185097" sldId="292"/>
            <ac:spMk id="3" creationId="{530DAED0-2D14-D6E4-4C41-ACAC6098B72E}"/>
          </ac:spMkLst>
        </pc:spChg>
        <pc:spChg chg="add del mod">
          <ac:chgData name="buzdugan artur" userId="1770a38c255ab84c" providerId="LiveId" clId="{7AD2621E-D304-431C-897C-63EBC2D425DB}" dt="2025-08-19T17:15:10.624" v="5266" actId="478"/>
          <ac:spMkLst>
            <pc:docMk/>
            <pc:sldMk cId="3909185097" sldId="292"/>
            <ac:spMk id="6" creationId="{7E75CC3A-64DD-2D6E-1202-F08DAA9B8C2E}"/>
          </ac:spMkLst>
        </pc:spChg>
        <pc:picChg chg="add mod">
          <ac:chgData name="buzdugan artur" userId="1770a38c255ab84c" providerId="LiveId" clId="{7AD2621E-D304-431C-897C-63EBC2D425DB}" dt="2025-08-19T17:15:17.528" v="5269" actId="1076"/>
          <ac:picMkLst>
            <pc:docMk/>
            <pc:sldMk cId="3909185097" sldId="292"/>
            <ac:picMk id="5" creationId="{A024A7E7-EAB7-E760-5401-2BBE463AF23D}"/>
          </ac:picMkLst>
        </pc:picChg>
        <pc:picChg chg="add del mod">
          <ac:chgData name="buzdugan artur" userId="1770a38c255ab84c" providerId="LiveId" clId="{7AD2621E-D304-431C-897C-63EBC2D425DB}" dt="2025-08-19T17:15:06.817" v="5265" actId="478"/>
          <ac:picMkLst>
            <pc:docMk/>
            <pc:sldMk cId="3909185097" sldId="292"/>
            <ac:picMk id="14338" creationId="{B7D44B92-B5F7-9735-A3B8-A219C11B46D4}"/>
          </ac:picMkLst>
        </pc:picChg>
      </pc:sldChg>
      <pc:sldChg chg="addSp delSp modSp new mod">
        <pc:chgData name="buzdugan artur" userId="1770a38c255ab84c" providerId="LiveId" clId="{7AD2621E-D304-431C-897C-63EBC2D425DB}" dt="2025-08-19T17:16:45.673" v="5295" actId="1076"/>
        <pc:sldMkLst>
          <pc:docMk/>
          <pc:sldMk cId="3933659269" sldId="293"/>
        </pc:sldMkLst>
        <pc:spChg chg="mod">
          <ac:chgData name="buzdugan artur" userId="1770a38c255ab84c" providerId="LiveId" clId="{7AD2621E-D304-431C-897C-63EBC2D425DB}" dt="2025-08-19T17:16:09.494" v="5290" actId="113"/>
          <ac:spMkLst>
            <pc:docMk/>
            <pc:sldMk cId="3933659269" sldId="293"/>
            <ac:spMk id="2" creationId="{97D96C14-6A25-DC35-1A27-12393C35A0BE}"/>
          </ac:spMkLst>
        </pc:spChg>
        <pc:spChg chg="del">
          <ac:chgData name="buzdugan artur" userId="1770a38c255ab84c" providerId="LiveId" clId="{7AD2621E-D304-431C-897C-63EBC2D425DB}" dt="2025-08-19T17:16:36.106" v="5291" actId="22"/>
          <ac:spMkLst>
            <pc:docMk/>
            <pc:sldMk cId="3933659269" sldId="293"/>
            <ac:spMk id="3" creationId="{81C47CB6-8F53-4813-771B-73A2F189C882}"/>
          </ac:spMkLst>
        </pc:spChg>
        <pc:picChg chg="add mod ord">
          <ac:chgData name="buzdugan artur" userId="1770a38c255ab84c" providerId="LiveId" clId="{7AD2621E-D304-431C-897C-63EBC2D425DB}" dt="2025-08-19T17:16:45.673" v="5295" actId="1076"/>
          <ac:picMkLst>
            <pc:docMk/>
            <pc:sldMk cId="3933659269" sldId="293"/>
            <ac:picMk id="5" creationId="{6CEFFA0E-2309-F968-3A1F-ACDC60C69C93}"/>
          </ac:picMkLst>
        </pc:picChg>
      </pc:sldChg>
      <pc:sldChg chg="addSp delSp modSp new mod">
        <pc:chgData name="buzdugan artur" userId="1770a38c255ab84c" providerId="LiveId" clId="{7AD2621E-D304-431C-897C-63EBC2D425DB}" dt="2025-08-19T17:17:46.686" v="5321" actId="14100"/>
        <pc:sldMkLst>
          <pc:docMk/>
          <pc:sldMk cId="2014689478" sldId="294"/>
        </pc:sldMkLst>
        <pc:spChg chg="mod">
          <ac:chgData name="buzdugan artur" userId="1770a38c255ab84c" providerId="LiveId" clId="{7AD2621E-D304-431C-897C-63EBC2D425DB}" dt="2025-08-19T17:17:42.775" v="5320" actId="122"/>
          <ac:spMkLst>
            <pc:docMk/>
            <pc:sldMk cId="2014689478" sldId="294"/>
            <ac:spMk id="2" creationId="{784D974C-840D-8122-287F-361CDE7A5146}"/>
          </ac:spMkLst>
        </pc:spChg>
        <pc:spChg chg="del">
          <ac:chgData name="buzdugan artur" userId="1770a38c255ab84c" providerId="LiveId" clId="{7AD2621E-D304-431C-897C-63EBC2D425DB}" dt="2025-08-19T17:17:28.747" v="5297" actId="22"/>
          <ac:spMkLst>
            <pc:docMk/>
            <pc:sldMk cId="2014689478" sldId="294"/>
            <ac:spMk id="3" creationId="{49B94696-C765-524F-8DE4-4D1EA3362AAC}"/>
          </ac:spMkLst>
        </pc:spChg>
        <pc:picChg chg="add mod ord">
          <ac:chgData name="buzdugan artur" userId="1770a38c255ab84c" providerId="LiveId" clId="{7AD2621E-D304-431C-897C-63EBC2D425DB}" dt="2025-08-19T17:17:46.686" v="5321" actId="14100"/>
          <ac:picMkLst>
            <pc:docMk/>
            <pc:sldMk cId="2014689478" sldId="294"/>
            <ac:picMk id="5" creationId="{B8BCC55F-1661-2127-6873-A16E977A1B7D}"/>
          </ac:picMkLst>
        </pc:picChg>
      </pc:sldChg>
      <pc:sldChg chg="addSp delSp modSp new mod">
        <pc:chgData name="buzdugan artur" userId="1770a38c255ab84c" providerId="LiveId" clId="{7AD2621E-D304-431C-897C-63EBC2D425DB}" dt="2025-08-19T17:27:21.512" v="5408" actId="1076"/>
        <pc:sldMkLst>
          <pc:docMk/>
          <pc:sldMk cId="2169904246" sldId="295"/>
        </pc:sldMkLst>
        <pc:spChg chg="mod">
          <ac:chgData name="buzdugan artur" userId="1770a38c255ab84c" providerId="LiveId" clId="{7AD2621E-D304-431C-897C-63EBC2D425DB}" dt="2025-08-19T17:21:53.451" v="5369" actId="14100"/>
          <ac:spMkLst>
            <pc:docMk/>
            <pc:sldMk cId="2169904246" sldId="295"/>
            <ac:spMk id="2" creationId="{0B95F2D4-B1A6-9C9C-365B-AB898D0CC5D9}"/>
          </ac:spMkLst>
        </pc:spChg>
        <pc:spChg chg="del">
          <ac:chgData name="buzdugan artur" userId="1770a38c255ab84c" providerId="LiveId" clId="{7AD2621E-D304-431C-897C-63EBC2D425DB}" dt="2025-08-19T17:19:03.568" v="5323" actId="22"/>
          <ac:spMkLst>
            <pc:docMk/>
            <pc:sldMk cId="2169904246" sldId="295"/>
            <ac:spMk id="3" creationId="{C7092DE5-81C8-4CD2-17DB-6CB3DEEA718E}"/>
          </ac:spMkLst>
        </pc:spChg>
        <pc:picChg chg="add mod ord">
          <ac:chgData name="buzdugan artur" userId="1770a38c255ab84c" providerId="LiveId" clId="{7AD2621E-D304-431C-897C-63EBC2D425DB}" dt="2025-08-19T17:22:06.477" v="5373" actId="1076"/>
          <ac:picMkLst>
            <pc:docMk/>
            <pc:sldMk cId="2169904246" sldId="295"/>
            <ac:picMk id="5" creationId="{B8D0CA55-FA2E-626D-93B4-A95D1E2907FE}"/>
          </ac:picMkLst>
        </pc:picChg>
        <pc:picChg chg="add mod">
          <ac:chgData name="buzdugan artur" userId="1770a38c255ab84c" providerId="LiveId" clId="{7AD2621E-D304-431C-897C-63EBC2D425DB}" dt="2025-08-19T17:22:18.687" v="5378" actId="1076"/>
          <ac:picMkLst>
            <pc:docMk/>
            <pc:sldMk cId="2169904246" sldId="295"/>
            <ac:picMk id="7" creationId="{CF4A4ADC-5527-4EA8-F885-3499877CCAE4}"/>
          </ac:picMkLst>
        </pc:picChg>
        <pc:picChg chg="add mod">
          <ac:chgData name="buzdugan artur" userId="1770a38c255ab84c" providerId="LiveId" clId="{7AD2621E-D304-431C-897C-63EBC2D425DB}" dt="2025-08-19T17:22:26.175" v="5381" actId="14100"/>
          <ac:picMkLst>
            <pc:docMk/>
            <pc:sldMk cId="2169904246" sldId="295"/>
            <ac:picMk id="9" creationId="{D6E438D7-11BC-D6DA-C72E-847A68C00A71}"/>
          </ac:picMkLst>
        </pc:picChg>
        <pc:picChg chg="add mod">
          <ac:chgData name="buzdugan artur" userId="1770a38c255ab84c" providerId="LiveId" clId="{7AD2621E-D304-431C-897C-63EBC2D425DB}" dt="2025-08-19T17:22:42.604" v="5384" actId="14100"/>
          <ac:picMkLst>
            <pc:docMk/>
            <pc:sldMk cId="2169904246" sldId="295"/>
            <ac:picMk id="11" creationId="{2D860694-800D-E828-85DF-4075C7A02EFC}"/>
          </ac:picMkLst>
        </pc:picChg>
        <pc:picChg chg="add mod">
          <ac:chgData name="buzdugan artur" userId="1770a38c255ab84c" providerId="LiveId" clId="{7AD2621E-D304-431C-897C-63EBC2D425DB}" dt="2025-08-19T17:22:51.824" v="5386" actId="14100"/>
          <ac:picMkLst>
            <pc:docMk/>
            <pc:sldMk cId="2169904246" sldId="295"/>
            <ac:picMk id="13" creationId="{1C664D47-E18F-70E4-8631-010C394190C5}"/>
          </ac:picMkLst>
        </pc:picChg>
        <pc:picChg chg="add mod">
          <ac:chgData name="buzdugan artur" userId="1770a38c255ab84c" providerId="LiveId" clId="{7AD2621E-D304-431C-897C-63EBC2D425DB}" dt="2025-08-19T17:27:15.889" v="5406" actId="1076"/>
          <ac:picMkLst>
            <pc:docMk/>
            <pc:sldMk cId="2169904246" sldId="295"/>
            <ac:picMk id="15" creationId="{62A45F97-8C46-EA8A-028D-361FCE4D4BB2}"/>
          </ac:picMkLst>
        </pc:picChg>
        <pc:picChg chg="add mod">
          <ac:chgData name="buzdugan artur" userId="1770a38c255ab84c" providerId="LiveId" clId="{7AD2621E-D304-431C-897C-63EBC2D425DB}" dt="2025-08-19T17:27:10.155" v="5405" actId="14100"/>
          <ac:picMkLst>
            <pc:docMk/>
            <pc:sldMk cId="2169904246" sldId="295"/>
            <ac:picMk id="16" creationId="{40F7E858-E2AB-6BA8-978D-D82F5DF6209B}"/>
          </ac:picMkLst>
        </pc:picChg>
        <pc:picChg chg="add mod">
          <ac:chgData name="buzdugan artur" userId="1770a38c255ab84c" providerId="LiveId" clId="{7AD2621E-D304-431C-897C-63EBC2D425DB}" dt="2025-08-19T17:27:21.512" v="5408" actId="1076"/>
          <ac:picMkLst>
            <pc:docMk/>
            <pc:sldMk cId="2169904246" sldId="295"/>
            <ac:picMk id="15362" creationId="{912946D1-0712-DE3E-AA6F-1D76227DBED4}"/>
          </ac:picMkLst>
        </pc:picChg>
        <pc:picChg chg="add del mod">
          <ac:chgData name="buzdugan artur" userId="1770a38c255ab84c" providerId="LiveId" clId="{7AD2621E-D304-431C-897C-63EBC2D425DB}" dt="2025-08-19T17:26:59.556" v="5402" actId="478"/>
          <ac:picMkLst>
            <pc:docMk/>
            <pc:sldMk cId="2169904246" sldId="295"/>
            <ac:picMk id="15364" creationId="{390F6841-5BD8-0F01-067C-C34DBA59DFBC}"/>
          </ac:picMkLst>
        </pc:picChg>
      </pc:sldChg>
      <pc:sldChg chg="modSp new mod">
        <pc:chgData name="buzdugan artur" userId="1770a38c255ab84c" providerId="LiveId" clId="{7AD2621E-D304-431C-897C-63EBC2D425DB}" dt="2025-08-19T17:33:19.646" v="5446" actId="20577"/>
        <pc:sldMkLst>
          <pc:docMk/>
          <pc:sldMk cId="2053342833" sldId="296"/>
        </pc:sldMkLst>
        <pc:spChg chg="mod">
          <ac:chgData name="buzdugan artur" userId="1770a38c255ab84c" providerId="LiveId" clId="{7AD2621E-D304-431C-897C-63EBC2D425DB}" dt="2025-08-19T17:33:19.646" v="5446" actId="20577"/>
          <ac:spMkLst>
            <pc:docMk/>
            <pc:sldMk cId="2053342833" sldId="296"/>
            <ac:spMk id="2" creationId="{B3A1C900-F35A-2B81-2D8E-C4B99BC55FB1}"/>
          </ac:spMkLst>
        </pc:spChg>
        <pc:spChg chg="mod">
          <ac:chgData name="buzdugan artur" userId="1770a38c255ab84c" providerId="LiveId" clId="{7AD2621E-D304-431C-897C-63EBC2D425DB}" dt="2025-08-19T17:33:06.903" v="5424" actId="27636"/>
          <ac:spMkLst>
            <pc:docMk/>
            <pc:sldMk cId="2053342833" sldId="296"/>
            <ac:spMk id="3" creationId="{A01D8B5A-2377-57FA-C84E-C9B0E37B67B7}"/>
          </ac:spMkLst>
        </pc:spChg>
      </pc:sldChg>
      <pc:sldChg chg="addSp modSp new mod">
        <pc:chgData name="buzdugan artur" userId="1770a38c255ab84c" providerId="LiveId" clId="{7AD2621E-D304-431C-897C-63EBC2D425DB}" dt="2025-08-19T17:35:56.343" v="5465" actId="14100"/>
        <pc:sldMkLst>
          <pc:docMk/>
          <pc:sldMk cId="459194441" sldId="297"/>
        </pc:sldMkLst>
        <pc:spChg chg="mod">
          <ac:chgData name="buzdugan artur" userId="1770a38c255ab84c" providerId="LiveId" clId="{7AD2621E-D304-431C-897C-63EBC2D425DB}" dt="2025-08-19T17:35:56.343" v="5465" actId="14100"/>
          <ac:spMkLst>
            <pc:docMk/>
            <pc:sldMk cId="459194441" sldId="297"/>
            <ac:spMk id="2" creationId="{8B5D6C8D-72AC-40D7-69C6-4EA0ED3B55C7}"/>
          </ac:spMkLst>
        </pc:spChg>
        <pc:spChg chg="mod">
          <ac:chgData name="buzdugan artur" userId="1770a38c255ab84c" providerId="LiveId" clId="{7AD2621E-D304-431C-897C-63EBC2D425DB}" dt="2025-08-19T17:34:34.988" v="5461" actId="27636"/>
          <ac:spMkLst>
            <pc:docMk/>
            <pc:sldMk cId="459194441" sldId="297"/>
            <ac:spMk id="3" creationId="{D7309777-4514-6020-CE89-367A1D699A9A}"/>
          </ac:spMkLst>
        </pc:spChg>
        <pc:picChg chg="add mod">
          <ac:chgData name="buzdugan artur" userId="1770a38c255ab84c" providerId="LiveId" clId="{7AD2621E-D304-431C-897C-63EBC2D425DB}" dt="2025-08-19T17:35:52.025" v="5464" actId="1076"/>
          <ac:picMkLst>
            <pc:docMk/>
            <pc:sldMk cId="459194441" sldId="297"/>
            <ac:picMk id="5" creationId="{BE2DC909-0148-D0DD-010E-92679D4807FB}"/>
          </ac:picMkLst>
        </pc:picChg>
      </pc:sldChg>
      <pc:sldChg chg="modSp new mod">
        <pc:chgData name="buzdugan artur" userId="1770a38c255ab84c" providerId="LiveId" clId="{7AD2621E-D304-431C-897C-63EBC2D425DB}" dt="2025-08-19T17:42:33.643" v="5480" actId="6549"/>
        <pc:sldMkLst>
          <pc:docMk/>
          <pc:sldMk cId="2429925689" sldId="298"/>
        </pc:sldMkLst>
        <pc:spChg chg="mod">
          <ac:chgData name="buzdugan artur" userId="1770a38c255ab84c" providerId="LiveId" clId="{7AD2621E-D304-431C-897C-63EBC2D425DB}" dt="2025-08-19T17:42:06.781" v="5468" actId="20578"/>
          <ac:spMkLst>
            <pc:docMk/>
            <pc:sldMk cId="2429925689" sldId="298"/>
            <ac:spMk id="2" creationId="{10A4727B-9947-43BB-3C07-721B1B71EA41}"/>
          </ac:spMkLst>
        </pc:spChg>
        <pc:spChg chg="mod">
          <ac:chgData name="buzdugan artur" userId="1770a38c255ab84c" providerId="LiveId" clId="{7AD2621E-D304-431C-897C-63EBC2D425DB}" dt="2025-08-19T17:42:33.643" v="5480" actId="6549"/>
          <ac:spMkLst>
            <pc:docMk/>
            <pc:sldMk cId="2429925689" sldId="298"/>
            <ac:spMk id="3" creationId="{7021F617-B1F1-43A3-8FB8-C2E5B4EAA90F}"/>
          </ac:spMkLst>
        </pc:spChg>
      </pc:sldChg>
      <pc:sldChg chg="modSp new mod">
        <pc:chgData name="buzdugan artur" userId="1770a38c255ab84c" providerId="LiveId" clId="{7AD2621E-D304-431C-897C-63EBC2D425DB}" dt="2025-08-19T17:50:00.135" v="5491"/>
        <pc:sldMkLst>
          <pc:docMk/>
          <pc:sldMk cId="1935617843" sldId="299"/>
        </pc:sldMkLst>
        <pc:spChg chg="mod">
          <ac:chgData name="buzdugan artur" userId="1770a38c255ab84c" providerId="LiveId" clId="{7AD2621E-D304-431C-897C-63EBC2D425DB}" dt="2025-08-19T17:50:00.135" v="5491"/>
          <ac:spMkLst>
            <pc:docMk/>
            <pc:sldMk cId="1935617843" sldId="299"/>
            <ac:spMk id="3" creationId="{38D835CD-638C-FD18-54C4-8E4F4A131AC9}"/>
          </ac:spMkLst>
        </pc:spChg>
      </pc:sldChg>
      <pc:sldChg chg="modSp new del mod">
        <pc:chgData name="buzdugan artur" userId="1770a38c255ab84c" providerId="LiveId" clId="{7AD2621E-D304-431C-897C-63EBC2D425DB}" dt="2025-08-19T17:47:00.249" v="5489" actId="47"/>
        <pc:sldMkLst>
          <pc:docMk/>
          <pc:sldMk cId="4250296579" sldId="299"/>
        </pc:sldMkLst>
        <pc:spChg chg="mod">
          <ac:chgData name="buzdugan artur" userId="1770a38c255ab84c" providerId="LiveId" clId="{7AD2621E-D304-431C-897C-63EBC2D425DB}" dt="2025-08-19T17:45:30.894" v="5488"/>
          <ac:spMkLst>
            <pc:docMk/>
            <pc:sldMk cId="4250296579" sldId="299"/>
            <ac:spMk id="3" creationId="{09322D1D-7E32-5549-721D-CDDCF8E473E5}"/>
          </ac:spMkLst>
        </pc:spChg>
      </pc:sldChg>
      <pc:sldChg chg="addSp delSp modSp new mod">
        <pc:chgData name="buzdugan artur" userId="1770a38c255ab84c" providerId="LiveId" clId="{7AD2621E-D304-431C-897C-63EBC2D425DB}" dt="2025-08-19T18:24:34.501" v="5708" actId="27636"/>
        <pc:sldMkLst>
          <pc:docMk/>
          <pc:sldMk cId="2884897555" sldId="300"/>
        </pc:sldMkLst>
        <pc:spChg chg="mod">
          <ac:chgData name="buzdugan artur" userId="1770a38c255ab84c" providerId="LiveId" clId="{7AD2621E-D304-431C-897C-63EBC2D425DB}" dt="2025-08-19T17:59:18.142" v="5500" actId="20577"/>
          <ac:spMkLst>
            <pc:docMk/>
            <pc:sldMk cId="2884897555" sldId="300"/>
            <ac:spMk id="2" creationId="{759047AE-8975-22DB-310D-4585F484765E}"/>
          </ac:spMkLst>
        </pc:spChg>
        <pc:spChg chg="mod">
          <ac:chgData name="buzdugan artur" userId="1770a38c255ab84c" providerId="LiveId" clId="{7AD2621E-D304-431C-897C-63EBC2D425DB}" dt="2025-08-19T18:24:34.501" v="5708" actId="27636"/>
          <ac:spMkLst>
            <pc:docMk/>
            <pc:sldMk cId="2884897555" sldId="300"/>
            <ac:spMk id="3" creationId="{0A645E3E-7449-2F29-435D-BA65555765C7}"/>
          </ac:spMkLst>
        </pc:spChg>
        <pc:picChg chg="add del mod">
          <ac:chgData name="buzdugan artur" userId="1770a38c255ab84c" providerId="LiveId" clId="{7AD2621E-D304-431C-897C-63EBC2D425DB}" dt="2025-08-19T18:08:44.600" v="5637" actId="478"/>
          <ac:picMkLst>
            <pc:docMk/>
            <pc:sldMk cId="2884897555" sldId="300"/>
            <ac:picMk id="4" creationId="{8B2CCAB3-6910-19B9-94F4-799F0D0541D2}"/>
          </ac:picMkLst>
        </pc:picChg>
        <pc:picChg chg="add del">
          <ac:chgData name="buzdugan artur" userId="1770a38c255ab84c" providerId="LiveId" clId="{7AD2621E-D304-431C-897C-63EBC2D425DB}" dt="2025-08-19T18:08:44.600" v="5637" actId="478"/>
          <ac:picMkLst>
            <pc:docMk/>
            <pc:sldMk cId="2884897555" sldId="300"/>
            <ac:picMk id="1026" creationId="{6DD9BD5B-E90B-AD0A-D95B-CE23520819B4}"/>
          </ac:picMkLst>
        </pc:picChg>
        <pc:picChg chg="add mod">
          <ac:chgData name="buzdugan artur" userId="1770a38c255ab84c" providerId="LiveId" clId="{7AD2621E-D304-431C-897C-63EBC2D425DB}" dt="2025-08-19T18:08:58.745" v="5643" actId="1076"/>
          <ac:picMkLst>
            <pc:docMk/>
            <pc:sldMk cId="2884897555" sldId="300"/>
            <ac:picMk id="1028" creationId="{ECC8DF7A-A52A-7DA6-E707-86BFA2903AB8}"/>
          </ac:picMkLst>
        </pc:picChg>
      </pc:sldChg>
      <pc:sldChg chg="addSp delSp modSp new mod">
        <pc:chgData name="buzdugan artur" userId="1770a38c255ab84c" providerId="LiveId" clId="{7AD2621E-D304-431C-897C-63EBC2D425DB}" dt="2025-08-19T19:13:02.997" v="6160" actId="6549"/>
        <pc:sldMkLst>
          <pc:docMk/>
          <pc:sldMk cId="4024603020" sldId="301"/>
        </pc:sldMkLst>
        <pc:spChg chg="mod">
          <ac:chgData name="buzdugan artur" userId="1770a38c255ab84c" providerId="LiveId" clId="{7AD2621E-D304-431C-897C-63EBC2D425DB}" dt="2025-08-19T19:13:02.997" v="6160" actId="6549"/>
          <ac:spMkLst>
            <pc:docMk/>
            <pc:sldMk cId="4024603020" sldId="301"/>
            <ac:spMk id="2" creationId="{353C8B42-C43B-A1CF-006F-2C6B30759EA1}"/>
          </ac:spMkLst>
        </pc:spChg>
        <pc:spChg chg="add del mod">
          <ac:chgData name="buzdugan artur" userId="1770a38c255ab84c" providerId="LiveId" clId="{7AD2621E-D304-431C-897C-63EBC2D425DB}" dt="2025-08-19T18:45:24.819" v="5943" actId="122"/>
          <ac:spMkLst>
            <pc:docMk/>
            <pc:sldMk cId="4024603020" sldId="301"/>
            <ac:spMk id="3" creationId="{A1C138D1-6E57-BC9A-2EB0-170CEE70A290}"/>
          </ac:spMkLst>
        </pc:spChg>
        <pc:picChg chg="add del mod ord">
          <ac:chgData name="buzdugan artur" userId="1770a38c255ab84c" providerId="LiveId" clId="{7AD2621E-D304-431C-897C-63EBC2D425DB}" dt="2025-08-19T18:00:27.852" v="5508" actId="22"/>
          <ac:picMkLst>
            <pc:docMk/>
            <pc:sldMk cId="4024603020" sldId="301"/>
            <ac:picMk id="5" creationId="{BA17337D-E154-6578-9C14-98889EC6D807}"/>
          </ac:picMkLst>
        </pc:picChg>
        <pc:picChg chg="add mod">
          <ac:chgData name="buzdugan artur" userId="1770a38c255ab84c" providerId="LiveId" clId="{7AD2621E-D304-431C-897C-63EBC2D425DB}" dt="2025-08-19T18:46:21.251" v="5947" actId="1076"/>
          <ac:picMkLst>
            <pc:docMk/>
            <pc:sldMk cId="4024603020" sldId="301"/>
            <ac:picMk id="6" creationId="{2751F8D8-D4D6-A55A-B186-6F1EA4307529}"/>
          </ac:picMkLst>
        </pc:picChg>
      </pc:sldChg>
      <pc:sldChg chg="modSp new mod">
        <pc:chgData name="buzdugan artur" userId="1770a38c255ab84c" providerId="LiveId" clId="{7AD2621E-D304-431C-897C-63EBC2D425DB}" dt="2025-08-19T18:12:30.256" v="5660" actId="20577"/>
        <pc:sldMkLst>
          <pc:docMk/>
          <pc:sldMk cId="690720986" sldId="302"/>
        </pc:sldMkLst>
        <pc:spChg chg="mod">
          <ac:chgData name="buzdugan artur" userId="1770a38c255ab84c" providerId="LiveId" clId="{7AD2621E-D304-431C-897C-63EBC2D425DB}" dt="2025-08-19T18:02:52.334" v="5564" actId="27636"/>
          <ac:spMkLst>
            <pc:docMk/>
            <pc:sldMk cId="690720986" sldId="302"/>
            <ac:spMk id="2" creationId="{96E7F71D-90C1-688B-AFD8-8583591BA9AD}"/>
          </ac:spMkLst>
        </pc:spChg>
        <pc:spChg chg="mod">
          <ac:chgData name="buzdugan artur" userId="1770a38c255ab84c" providerId="LiveId" clId="{7AD2621E-D304-431C-897C-63EBC2D425DB}" dt="2025-08-19T18:12:30.256" v="5660" actId="20577"/>
          <ac:spMkLst>
            <pc:docMk/>
            <pc:sldMk cId="690720986" sldId="302"/>
            <ac:spMk id="3" creationId="{A50DCCB9-9060-EF94-4830-7B418C4460D1}"/>
          </ac:spMkLst>
        </pc:spChg>
      </pc:sldChg>
      <pc:sldChg chg="addSp modSp new mod">
        <pc:chgData name="buzdugan artur" userId="1770a38c255ab84c" providerId="LiveId" clId="{7AD2621E-D304-431C-897C-63EBC2D425DB}" dt="2025-08-19T18:16:13.564" v="5669" actId="1076"/>
        <pc:sldMkLst>
          <pc:docMk/>
          <pc:sldMk cId="2435406688" sldId="303"/>
        </pc:sldMkLst>
        <pc:spChg chg="mod">
          <ac:chgData name="buzdugan artur" userId="1770a38c255ab84c" providerId="LiveId" clId="{7AD2621E-D304-431C-897C-63EBC2D425DB}" dt="2025-08-19T18:15:23.294" v="5664" actId="20577"/>
          <ac:spMkLst>
            <pc:docMk/>
            <pc:sldMk cId="2435406688" sldId="303"/>
            <ac:spMk id="3" creationId="{FFCEFDD9-2692-F570-1FF4-9C390F7FFFD8}"/>
          </ac:spMkLst>
        </pc:spChg>
        <pc:picChg chg="add mod">
          <ac:chgData name="buzdugan artur" userId="1770a38c255ab84c" providerId="LiveId" clId="{7AD2621E-D304-431C-897C-63EBC2D425DB}" dt="2025-08-19T18:16:13.564" v="5669" actId="1076"/>
          <ac:picMkLst>
            <pc:docMk/>
            <pc:sldMk cId="2435406688" sldId="303"/>
            <ac:picMk id="5" creationId="{09FAB905-A841-3F1F-5446-196DEAE49B78}"/>
          </ac:picMkLst>
        </pc:picChg>
      </pc:sldChg>
      <pc:sldChg chg="addSp delSp modSp new mod">
        <pc:chgData name="buzdugan artur" userId="1770a38c255ab84c" providerId="LiveId" clId="{7AD2621E-D304-431C-897C-63EBC2D425DB}" dt="2025-08-19T18:19:29.942" v="5694" actId="20577"/>
        <pc:sldMkLst>
          <pc:docMk/>
          <pc:sldMk cId="570429067" sldId="304"/>
        </pc:sldMkLst>
        <pc:spChg chg="del">
          <ac:chgData name="buzdugan artur" userId="1770a38c255ab84c" providerId="LiveId" clId="{7AD2621E-D304-431C-897C-63EBC2D425DB}" dt="2025-08-19T18:18:35.453" v="5684" actId="478"/>
          <ac:spMkLst>
            <pc:docMk/>
            <pc:sldMk cId="570429067" sldId="304"/>
            <ac:spMk id="2" creationId="{CA97EB7F-AB3A-8C06-B2AE-A27F272D2971}"/>
          </ac:spMkLst>
        </pc:spChg>
        <pc:spChg chg="mod">
          <ac:chgData name="buzdugan artur" userId="1770a38c255ab84c" providerId="LiveId" clId="{7AD2621E-D304-431C-897C-63EBC2D425DB}" dt="2025-08-19T18:18:37.836" v="5685" actId="1076"/>
          <ac:spMkLst>
            <pc:docMk/>
            <pc:sldMk cId="570429067" sldId="304"/>
            <ac:spMk id="3" creationId="{7C86F968-DF6E-95FF-1A1B-203D38F69A78}"/>
          </ac:spMkLst>
        </pc:spChg>
        <pc:spChg chg="add mod">
          <ac:chgData name="buzdugan artur" userId="1770a38c255ab84c" providerId="LiveId" clId="{7AD2621E-D304-431C-897C-63EBC2D425DB}" dt="2025-08-19T18:19:29.942" v="5694" actId="20577"/>
          <ac:spMkLst>
            <pc:docMk/>
            <pc:sldMk cId="570429067" sldId="304"/>
            <ac:spMk id="7" creationId="{03D67F1C-B403-8759-11B6-E29B39D57C09}"/>
          </ac:spMkLst>
        </pc:spChg>
        <pc:picChg chg="add mod">
          <ac:chgData name="buzdugan artur" userId="1770a38c255ab84c" providerId="LiveId" clId="{7AD2621E-D304-431C-897C-63EBC2D425DB}" dt="2025-08-19T18:18:41.553" v="5686" actId="1076"/>
          <ac:picMkLst>
            <pc:docMk/>
            <pc:sldMk cId="570429067" sldId="304"/>
            <ac:picMk id="5" creationId="{86696B1C-3F22-104E-AD9A-993B1942A387}"/>
          </ac:picMkLst>
        </pc:picChg>
      </pc:sldChg>
      <pc:sldChg chg="modSp new">
        <pc:chgData name="buzdugan artur" userId="1770a38c255ab84c" providerId="LiveId" clId="{7AD2621E-D304-431C-897C-63EBC2D425DB}" dt="2025-08-19T18:23:59.462" v="5704"/>
        <pc:sldMkLst>
          <pc:docMk/>
          <pc:sldMk cId="3110068302" sldId="305"/>
        </pc:sldMkLst>
        <pc:spChg chg="mod">
          <ac:chgData name="buzdugan artur" userId="1770a38c255ab84c" providerId="LiveId" clId="{7AD2621E-D304-431C-897C-63EBC2D425DB}" dt="2025-08-19T18:23:59.462" v="5704"/>
          <ac:spMkLst>
            <pc:docMk/>
            <pc:sldMk cId="3110068302" sldId="305"/>
            <ac:spMk id="3" creationId="{9BA13E18-CFFC-B812-2BE9-FBB31109A1D1}"/>
          </ac:spMkLst>
        </pc:spChg>
      </pc:sldChg>
      <pc:sldChg chg="addSp delSp modSp new mod">
        <pc:chgData name="buzdugan artur" userId="1770a38c255ab84c" providerId="LiveId" clId="{7AD2621E-D304-431C-897C-63EBC2D425DB}" dt="2025-08-19T18:31:23.226" v="5736" actId="1076"/>
        <pc:sldMkLst>
          <pc:docMk/>
          <pc:sldMk cId="3700129919" sldId="306"/>
        </pc:sldMkLst>
        <pc:spChg chg="del">
          <ac:chgData name="buzdugan artur" userId="1770a38c255ab84c" providerId="LiveId" clId="{7AD2621E-D304-431C-897C-63EBC2D425DB}" dt="2025-08-19T18:31:11.888" v="5733" actId="478"/>
          <ac:spMkLst>
            <pc:docMk/>
            <pc:sldMk cId="3700129919" sldId="306"/>
            <ac:spMk id="2" creationId="{F7226F64-AC51-C64A-CFBF-8187B04CC030}"/>
          </ac:spMkLst>
        </pc:spChg>
        <pc:spChg chg="mod">
          <ac:chgData name="buzdugan artur" userId="1770a38c255ab84c" providerId="LiveId" clId="{7AD2621E-D304-431C-897C-63EBC2D425DB}" dt="2025-08-19T18:31:15.408" v="5734" actId="1076"/>
          <ac:spMkLst>
            <pc:docMk/>
            <pc:sldMk cId="3700129919" sldId="306"/>
            <ac:spMk id="3" creationId="{8FA1A059-0D68-810F-30DE-008237801DD3}"/>
          </ac:spMkLst>
        </pc:spChg>
        <pc:picChg chg="add del mod">
          <ac:chgData name="buzdugan artur" userId="1770a38c255ab84c" providerId="LiveId" clId="{7AD2621E-D304-431C-897C-63EBC2D425DB}" dt="2025-08-19T18:29:04.680" v="5721" actId="478"/>
          <ac:picMkLst>
            <pc:docMk/>
            <pc:sldMk cId="3700129919" sldId="306"/>
            <ac:picMk id="2050" creationId="{BCDFEE78-C25B-A80A-F1B2-634A33974971}"/>
          </ac:picMkLst>
        </pc:picChg>
        <pc:picChg chg="add mod">
          <ac:chgData name="buzdugan artur" userId="1770a38c255ab84c" providerId="LiveId" clId="{7AD2621E-D304-431C-897C-63EBC2D425DB}" dt="2025-08-19T18:31:19.798" v="5735" actId="1076"/>
          <ac:picMkLst>
            <pc:docMk/>
            <pc:sldMk cId="3700129919" sldId="306"/>
            <ac:picMk id="2052" creationId="{0D91F275-1213-C7DD-A917-1F482F9B7ADC}"/>
          </ac:picMkLst>
        </pc:picChg>
        <pc:picChg chg="add mod">
          <ac:chgData name="buzdugan artur" userId="1770a38c255ab84c" providerId="LiveId" clId="{7AD2621E-D304-431C-897C-63EBC2D425DB}" dt="2025-08-19T18:31:23.226" v="5736" actId="1076"/>
          <ac:picMkLst>
            <pc:docMk/>
            <pc:sldMk cId="3700129919" sldId="306"/>
            <ac:picMk id="2054" creationId="{38CAD87C-86C5-0BA5-6037-2A67B54DC152}"/>
          </ac:picMkLst>
        </pc:picChg>
      </pc:sldChg>
      <pc:sldChg chg="addSp modSp new mod">
        <pc:chgData name="buzdugan artur" userId="1770a38c255ab84c" providerId="LiveId" clId="{7AD2621E-D304-431C-897C-63EBC2D425DB}" dt="2025-08-19T18:34:09.825" v="5763" actId="1076"/>
        <pc:sldMkLst>
          <pc:docMk/>
          <pc:sldMk cId="1725604784" sldId="307"/>
        </pc:sldMkLst>
        <pc:spChg chg="mod">
          <ac:chgData name="buzdugan artur" userId="1770a38c255ab84c" providerId="LiveId" clId="{7AD2621E-D304-431C-897C-63EBC2D425DB}" dt="2025-08-19T18:34:01.558" v="5760" actId="27636"/>
          <ac:spMkLst>
            <pc:docMk/>
            <pc:sldMk cId="1725604784" sldId="307"/>
            <ac:spMk id="2" creationId="{B6A54526-AC1D-AB63-1D33-1E9E03D893EC}"/>
          </ac:spMkLst>
        </pc:spChg>
        <pc:spChg chg="mod">
          <ac:chgData name="buzdugan artur" userId="1770a38c255ab84c" providerId="LiveId" clId="{7AD2621E-D304-431C-897C-63EBC2D425DB}" dt="2025-08-19T18:34:04.080" v="5761" actId="1076"/>
          <ac:spMkLst>
            <pc:docMk/>
            <pc:sldMk cId="1725604784" sldId="307"/>
            <ac:spMk id="3" creationId="{8828354A-916B-78E0-ACA9-707E148C2B21}"/>
          </ac:spMkLst>
        </pc:spChg>
        <pc:picChg chg="add mod">
          <ac:chgData name="buzdugan artur" userId="1770a38c255ab84c" providerId="LiveId" clId="{7AD2621E-D304-431C-897C-63EBC2D425DB}" dt="2025-08-19T18:34:09.825" v="5763" actId="1076"/>
          <ac:picMkLst>
            <pc:docMk/>
            <pc:sldMk cId="1725604784" sldId="307"/>
            <ac:picMk id="3074" creationId="{C97C79A4-59EC-8FAC-7A92-A5B3291FC73F}"/>
          </ac:picMkLst>
        </pc:picChg>
      </pc:sldChg>
      <pc:sldChg chg="addSp delSp modSp new mod">
        <pc:chgData name="buzdugan artur" userId="1770a38c255ab84c" providerId="LiveId" clId="{7AD2621E-D304-431C-897C-63EBC2D425DB}" dt="2025-08-19T18:51:56.945" v="5981" actId="20577"/>
        <pc:sldMkLst>
          <pc:docMk/>
          <pc:sldMk cId="3996276650" sldId="308"/>
        </pc:sldMkLst>
        <pc:spChg chg="mod">
          <ac:chgData name="buzdugan artur" userId="1770a38c255ab84c" providerId="LiveId" clId="{7AD2621E-D304-431C-897C-63EBC2D425DB}" dt="2025-08-19T18:51:56.945" v="5981" actId="20577"/>
          <ac:spMkLst>
            <pc:docMk/>
            <pc:sldMk cId="3996276650" sldId="308"/>
            <ac:spMk id="3" creationId="{BEEF53EB-16C4-3B76-1691-78C98C003B13}"/>
          </ac:spMkLst>
        </pc:spChg>
        <pc:picChg chg="add mod">
          <ac:chgData name="buzdugan artur" userId="1770a38c255ab84c" providerId="LiveId" clId="{7AD2621E-D304-431C-897C-63EBC2D425DB}" dt="2025-08-19T18:39:56.303" v="5816" actId="1076"/>
          <ac:picMkLst>
            <pc:docMk/>
            <pc:sldMk cId="3996276650" sldId="308"/>
            <ac:picMk id="5" creationId="{FE5B3190-F86C-5E4A-FEBA-2760D93648D3}"/>
          </ac:picMkLst>
        </pc:picChg>
        <pc:picChg chg="add del mod">
          <ac:chgData name="buzdugan artur" userId="1770a38c255ab84c" providerId="LiveId" clId="{7AD2621E-D304-431C-897C-63EBC2D425DB}" dt="2025-08-19T18:38:18.800" v="5782" actId="478"/>
          <ac:picMkLst>
            <pc:docMk/>
            <pc:sldMk cId="3996276650" sldId="308"/>
            <ac:picMk id="4098" creationId="{220ACB4E-B182-7D75-F2BE-795A7B15A687}"/>
          </ac:picMkLst>
        </pc:picChg>
      </pc:sldChg>
      <pc:sldChg chg="delSp modSp new mod">
        <pc:chgData name="buzdugan artur" userId="1770a38c255ab84c" providerId="LiveId" clId="{7AD2621E-D304-431C-897C-63EBC2D425DB}" dt="2025-08-19T18:41:38.881" v="5883" actId="14100"/>
        <pc:sldMkLst>
          <pc:docMk/>
          <pc:sldMk cId="929310009" sldId="309"/>
        </pc:sldMkLst>
        <pc:spChg chg="del">
          <ac:chgData name="buzdugan artur" userId="1770a38c255ab84c" providerId="LiveId" clId="{7AD2621E-D304-431C-897C-63EBC2D425DB}" dt="2025-08-19T18:41:33.349" v="5880" actId="478"/>
          <ac:spMkLst>
            <pc:docMk/>
            <pc:sldMk cId="929310009" sldId="309"/>
            <ac:spMk id="2" creationId="{7F27E269-EBDC-2F86-6434-13470A4C298C}"/>
          </ac:spMkLst>
        </pc:spChg>
        <pc:spChg chg="mod">
          <ac:chgData name="buzdugan artur" userId="1770a38c255ab84c" providerId="LiveId" clId="{7AD2621E-D304-431C-897C-63EBC2D425DB}" dt="2025-08-19T18:41:38.881" v="5883" actId="14100"/>
          <ac:spMkLst>
            <pc:docMk/>
            <pc:sldMk cId="929310009" sldId="309"/>
            <ac:spMk id="3" creationId="{C1306704-EC60-75FD-3CC7-60D7EFE448C0}"/>
          </ac:spMkLst>
        </pc:spChg>
      </pc:sldChg>
      <pc:sldChg chg="delSp modSp new mod">
        <pc:chgData name="buzdugan artur" userId="1770a38c255ab84c" providerId="LiveId" clId="{7AD2621E-D304-431C-897C-63EBC2D425DB}" dt="2025-08-19T18:42:59.987" v="5890" actId="478"/>
        <pc:sldMkLst>
          <pc:docMk/>
          <pc:sldMk cId="111443677" sldId="310"/>
        </pc:sldMkLst>
        <pc:spChg chg="del">
          <ac:chgData name="buzdugan artur" userId="1770a38c255ab84c" providerId="LiveId" clId="{7AD2621E-D304-431C-897C-63EBC2D425DB}" dt="2025-08-19T18:42:59.987" v="5890" actId="478"/>
          <ac:spMkLst>
            <pc:docMk/>
            <pc:sldMk cId="111443677" sldId="310"/>
            <ac:spMk id="2" creationId="{2F450233-1C33-9BFE-C88A-B73284D6BE36}"/>
          </ac:spMkLst>
        </pc:spChg>
        <pc:spChg chg="mod">
          <ac:chgData name="buzdugan artur" userId="1770a38c255ab84c" providerId="LiveId" clId="{7AD2621E-D304-431C-897C-63EBC2D425DB}" dt="2025-08-19T18:42:56.037" v="5889" actId="113"/>
          <ac:spMkLst>
            <pc:docMk/>
            <pc:sldMk cId="111443677" sldId="310"/>
            <ac:spMk id="3" creationId="{09A03D59-21C3-2F2E-3F8C-EB4BDF162A11}"/>
          </ac:spMkLst>
        </pc:spChg>
      </pc:sldChg>
      <pc:sldChg chg="addSp delSp modSp new mod">
        <pc:chgData name="buzdugan artur" userId="1770a38c255ab84c" providerId="LiveId" clId="{7AD2621E-D304-431C-897C-63EBC2D425DB}" dt="2025-08-19T18:50:04.026" v="5971" actId="1076"/>
        <pc:sldMkLst>
          <pc:docMk/>
          <pc:sldMk cId="1317580032" sldId="311"/>
        </pc:sldMkLst>
        <pc:spChg chg="mod">
          <ac:chgData name="buzdugan artur" userId="1770a38c255ab84c" providerId="LiveId" clId="{7AD2621E-D304-431C-897C-63EBC2D425DB}" dt="2025-08-19T18:47:35.873" v="5960" actId="1076"/>
          <ac:spMkLst>
            <pc:docMk/>
            <pc:sldMk cId="1317580032" sldId="311"/>
            <ac:spMk id="2" creationId="{CAF59186-28FE-D7C7-538D-62A72F81CFC7}"/>
          </ac:spMkLst>
        </pc:spChg>
        <pc:spChg chg="mod">
          <ac:chgData name="buzdugan artur" userId="1770a38c255ab84c" providerId="LiveId" clId="{7AD2621E-D304-431C-897C-63EBC2D425DB}" dt="2025-08-19T18:47:45.740" v="5963" actId="20577"/>
          <ac:spMkLst>
            <pc:docMk/>
            <pc:sldMk cId="1317580032" sldId="311"/>
            <ac:spMk id="3" creationId="{BD22AA14-A0FC-C279-7CCA-079D536497F7}"/>
          </ac:spMkLst>
        </pc:spChg>
        <pc:picChg chg="add del mod">
          <ac:chgData name="buzdugan artur" userId="1770a38c255ab84c" providerId="LiveId" clId="{7AD2621E-D304-431C-897C-63EBC2D425DB}" dt="2025-08-19T18:49:55.673" v="5968" actId="478"/>
          <ac:picMkLst>
            <pc:docMk/>
            <pc:sldMk cId="1317580032" sldId="311"/>
            <ac:picMk id="5" creationId="{E72EC5AA-C9B6-F110-774C-64CC6A8082EB}"/>
          </ac:picMkLst>
        </pc:picChg>
        <pc:picChg chg="add mod">
          <ac:chgData name="buzdugan artur" userId="1770a38c255ab84c" providerId="LiveId" clId="{7AD2621E-D304-431C-897C-63EBC2D425DB}" dt="2025-08-19T18:50:04.026" v="5971" actId="1076"/>
          <ac:picMkLst>
            <pc:docMk/>
            <pc:sldMk cId="1317580032" sldId="311"/>
            <ac:picMk id="7" creationId="{95DE1881-2328-AFB7-3D0F-4E749278295C}"/>
          </ac:picMkLst>
        </pc:picChg>
      </pc:sldChg>
      <pc:sldChg chg="modSp new mod">
        <pc:chgData name="buzdugan artur" userId="1770a38c255ab84c" providerId="LiveId" clId="{7AD2621E-D304-431C-897C-63EBC2D425DB}" dt="2025-08-19T18:52:51.453" v="5986" actId="27636"/>
        <pc:sldMkLst>
          <pc:docMk/>
          <pc:sldMk cId="1876041837" sldId="312"/>
        </pc:sldMkLst>
        <pc:spChg chg="mod">
          <ac:chgData name="buzdugan artur" userId="1770a38c255ab84c" providerId="LiveId" clId="{7AD2621E-D304-431C-897C-63EBC2D425DB}" dt="2025-08-19T18:52:51.419" v="5985" actId="20578"/>
          <ac:spMkLst>
            <pc:docMk/>
            <pc:sldMk cId="1876041837" sldId="312"/>
            <ac:spMk id="2" creationId="{0DF5492E-9BBC-2C65-37AE-C7C7E7EBF813}"/>
          </ac:spMkLst>
        </pc:spChg>
        <pc:spChg chg="mod">
          <ac:chgData name="buzdugan artur" userId="1770a38c255ab84c" providerId="LiveId" clId="{7AD2621E-D304-431C-897C-63EBC2D425DB}" dt="2025-08-19T18:52:51.453" v="5986" actId="27636"/>
          <ac:spMkLst>
            <pc:docMk/>
            <pc:sldMk cId="1876041837" sldId="312"/>
            <ac:spMk id="3" creationId="{056E1113-9487-B86A-CFA7-7D31B5B01214}"/>
          </ac:spMkLst>
        </pc:spChg>
      </pc:sldChg>
      <pc:sldChg chg="delSp modSp new mod">
        <pc:chgData name="buzdugan artur" userId="1770a38c255ab84c" providerId="LiveId" clId="{7AD2621E-D304-431C-897C-63EBC2D425DB}" dt="2025-08-19T18:54:26.578" v="6020" actId="6549"/>
        <pc:sldMkLst>
          <pc:docMk/>
          <pc:sldMk cId="3552850866" sldId="313"/>
        </pc:sldMkLst>
        <pc:spChg chg="del">
          <ac:chgData name="buzdugan artur" userId="1770a38c255ab84c" providerId="LiveId" clId="{7AD2621E-D304-431C-897C-63EBC2D425DB}" dt="2025-08-19T18:53:32.761" v="5991" actId="478"/>
          <ac:spMkLst>
            <pc:docMk/>
            <pc:sldMk cId="3552850866" sldId="313"/>
            <ac:spMk id="2" creationId="{3D07D004-AC6A-D8A6-A60B-80F3B25A7B1D}"/>
          </ac:spMkLst>
        </pc:spChg>
        <pc:spChg chg="mod">
          <ac:chgData name="buzdugan artur" userId="1770a38c255ab84c" providerId="LiveId" clId="{7AD2621E-D304-431C-897C-63EBC2D425DB}" dt="2025-08-19T18:54:26.578" v="6020" actId="6549"/>
          <ac:spMkLst>
            <pc:docMk/>
            <pc:sldMk cId="3552850866" sldId="313"/>
            <ac:spMk id="3" creationId="{80FC1D49-34E5-59D4-81B5-F4C0B5EB68B5}"/>
          </ac:spMkLst>
        </pc:spChg>
      </pc:sldChg>
      <pc:sldChg chg="modSp new mod">
        <pc:chgData name="buzdugan artur" userId="1770a38c255ab84c" providerId="LiveId" clId="{7AD2621E-D304-431C-897C-63EBC2D425DB}" dt="2025-08-19T19:00:17.531" v="6067" actId="2711"/>
        <pc:sldMkLst>
          <pc:docMk/>
          <pc:sldMk cId="1201994339" sldId="314"/>
        </pc:sldMkLst>
        <pc:spChg chg="mod">
          <ac:chgData name="buzdugan artur" userId="1770a38c255ab84c" providerId="LiveId" clId="{7AD2621E-D304-431C-897C-63EBC2D425DB}" dt="2025-08-19T19:00:17.531" v="6067" actId="2711"/>
          <ac:spMkLst>
            <pc:docMk/>
            <pc:sldMk cId="1201994339" sldId="314"/>
            <ac:spMk id="2" creationId="{89BC19CA-0D2E-433C-BA57-665B2B34EBB7}"/>
          </ac:spMkLst>
        </pc:spChg>
        <pc:spChg chg="mod">
          <ac:chgData name="buzdugan artur" userId="1770a38c255ab84c" providerId="LiveId" clId="{7AD2621E-D304-431C-897C-63EBC2D425DB}" dt="2025-08-19T19:00:10.807" v="6066" actId="2711"/>
          <ac:spMkLst>
            <pc:docMk/>
            <pc:sldMk cId="1201994339" sldId="314"/>
            <ac:spMk id="3" creationId="{2F2E2525-9672-420B-9ECF-1D2494934008}"/>
          </ac:spMkLst>
        </pc:spChg>
      </pc:sldChg>
      <pc:sldChg chg="delSp modSp new mod">
        <pc:chgData name="buzdugan artur" userId="1770a38c255ab84c" providerId="LiveId" clId="{7AD2621E-D304-431C-897C-63EBC2D425DB}" dt="2025-08-19T19:00:01.081" v="6065" actId="2711"/>
        <pc:sldMkLst>
          <pc:docMk/>
          <pc:sldMk cId="246248613" sldId="315"/>
        </pc:sldMkLst>
        <pc:spChg chg="del">
          <ac:chgData name="buzdugan artur" userId="1770a38c255ab84c" providerId="LiveId" clId="{7AD2621E-D304-431C-897C-63EBC2D425DB}" dt="2025-08-19T18:56:33.608" v="6038" actId="478"/>
          <ac:spMkLst>
            <pc:docMk/>
            <pc:sldMk cId="246248613" sldId="315"/>
            <ac:spMk id="2" creationId="{98F5EB22-A583-687F-5F3E-455A36C7EB99}"/>
          </ac:spMkLst>
        </pc:spChg>
        <pc:spChg chg="mod">
          <ac:chgData name="buzdugan artur" userId="1770a38c255ab84c" providerId="LiveId" clId="{7AD2621E-D304-431C-897C-63EBC2D425DB}" dt="2025-08-19T19:00:01.081" v="6065" actId="2711"/>
          <ac:spMkLst>
            <pc:docMk/>
            <pc:sldMk cId="246248613" sldId="315"/>
            <ac:spMk id="3" creationId="{B7E2BD82-3DEE-39EC-CB46-B8FCAEA33E6D}"/>
          </ac:spMkLst>
        </pc:spChg>
      </pc:sldChg>
      <pc:sldChg chg="addSp delSp modSp new mod">
        <pc:chgData name="buzdugan artur" userId="1770a38c255ab84c" providerId="LiveId" clId="{7AD2621E-D304-431C-897C-63EBC2D425DB}" dt="2025-08-19T18:58:30.039" v="6058" actId="1076"/>
        <pc:sldMkLst>
          <pc:docMk/>
          <pc:sldMk cId="3391324550" sldId="316"/>
        </pc:sldMkLst>
        <pc:spChg chg="del">
          <ac:chgData name="buzdugan artur" userId="1770a38c255ab84c" providerId="LiveId" clId="{7AD2621E-D304-431C-897C-63EBC2D425DB}" dt="2025-08-19T18:57:17.992" v="6046" actId="478"/>
          <ac:spMkLst>
            <pc:docMk/>
            <pc:sldMk cId="3391324550" sldId="316"/>
            <ac:spMk id="2" creationId="{7B3F72DC-AFED-5D7C-5ED0-318A36E69B78}"/>
          </ac:spMkLst>
        </pc:spChg>
        <pc:spChg chg="mod">
          <ac:chgData name="buzdugan artur" userId="1770a38c255ab84c" providerId="LiveId" clId="{7AD2621E-D304-431C-897C-63EBC2D425DB}" dt="2025-08-19T18:58:09.258" v="6056" actId="6549"/>
          <ac:spMkLst>
            <pc:docMk/>
            <pc:sldMk cId="3391324550" sldId="316"/>
            <ac:spMk id="3" creationId="{B5F97358-FF33-3E6C-1184-44795A16707E}"/>
          </ac:spMkLst>
        </pc:spChg>
        <pc:spChg chg="add">
          <ac:chgData name="buzdugan artur" userId="1770a38c255ab84c" providerId="LiveId" clId="{7AD2621E-D304-431C-897C-63EBC2D425DB}" dt="2025-08-19T18:57:07.981" v="6042"/>
          <ac:spMkLst>
            <pc:docMk/>
            <pc:sldMk cId="3391324550" sldId="316"/>
            <ac:spMk id="4" creationId="{CAD011F6-B6A8-44BD-6EFA-C65B84C84AC0}"/>
          </ac:spMkLst>
        </pc:spChg>
        <pc:picChg chg="add mod">
          <ac:chgData name="buzdugan artur" userId="1770a38c255ab84c" providerId="LiveId" clId="{7AD2621E-D304-431C-897C-63EBC2D425DB}" dt="2025-08-19T18:57:49.256" v="6053" actId="1076"/>
          <ac:picMkLst>
            <pc:docMk/>
            <pc:sldMk cId="3391324550" sldId="316"/>
            <ac:picMk id="6" creationId="{75979E09-8E07-0C91-02AB-A77BCF8B928C}"/>
          </ac:picMkLst>
        </pc:picChg>
        <pc:picChg chg="add mod">
          <ac:chgData name="buzdugan artur" userId="1770a38c255ab84c" providerId="LiveId" clId="{7AD2621E-D304-431C-897C-63EBC2D425DB}" dt="2025-08-19T18:58:30.039" v="6058" actId="1076"/>
          <ac:picMkLst>
            <pc:docMk/>
            <pc:sldMk cId="3391324550" sldId="316"/>
            <ac:picMk id="8" creationId="{D2AF8D56-6F58-8280-9246-87BC3C66BE7C}"/>
          </ac:picMkLst>
        </pc:picChg>
        <pc:picChg chg="add">
          <ac:chgData name="buzdugan artur" userId="1770a38c255ab84c" providerId="LiveId" clId="{7AD2621E-D304-431C-897C-63EBC2D425DB}" dt="2025-08-19T18:57:07.981" v="6042"/>
          <ac:picMkLst>
            <pc:docMk/>
            <pc:sldMk cId="3391324550" sldId="316"/>
            <ac:picMk id="5122" creationId="{836CEB7E-3871-210E-CB19-5E6E53E1E385}"/>
          </ac:picMkLst>
        </pc:picChg>
      </pc:sldChg>
      <pc:sldChg chg="delSp modSp new mod">
        <pc:chgData name="buzdugan artur" userId="1770a38c255ab84c" providerId="LiveId" clId="{7AD2621E-D304-431C-897C-63EBC2D425DB}" dt="2025-08-19T19:01:30.094" v="6082" actId="122"/>
        <pc:sldMkLst>
          <pc:docMk/>
          <pc:sldMk cId="2858621768" sldId="317"/>
        </pc:sldMkLst>
        <pc:spChg chg="del">
          <ac:chgData name="buzdugan artur" userId="1770a38c255ab84c" providerId="LiveId" clId="{7AD2621E-D304-431C-897C-63EBC2D425DB}" dt="2025-08-19T18:59:25.398" v="6061" actId="478"/>
          <ac:spMkLst>
            <pc:docMk/>
            <pc:sldMk cId="2858621768" sldId="317"/>
            <ac:spMk id="2" creationId="{1593FCCF-F64C-E09C-F071-A3C6CF13DD22}"/>
          </ac:spMkLst>
        </pc:spChg>
        <pc:spChg chg="mod">
          <ac:chgData name="buzdugan artur" userId="1770a38c255ab84c" providerId="LiveId" clId="{7AD2621E-D304-431C-897C-63EBC2D425DB}" dt="2025-08-19T19:01:30.094" v="6082" actId="122"/>
          <ac:spMkLst>
            <pc:docMk/>
            <pc:sldMk cId="2858621768" sldId="317"/>
            <ac:spMk id="3" creationId="{40F2A656-375B-B420-EA06-F6D39DE141EB}"/>
          </ac:spMkLst>
        </pc:spChg>
      </pc:sldChg>
      <pc:sldChg chg="modSp new mod">
        <pc:chgData name="buzdugan artur" userId="1770a38c255ab84c" providerId="LiveId" clId="{7AD2621E-D304-431C-897C-63EBC2D425DB}" dt="2025-08-19T19:02:33.861" v="6092" actId="122"/>
        <pc:sldMkLst>
          <pc:docMk/>
          <pc:sldMk cId="2426157728" sldId="318"/>
        </pc:sldMkLst>
        <pc:spChg chg="mod">
          <ac:chgData name="buzdugan artur" userId="1770a38c255ab84c" providerId="LiveId" clId="{7AD2621E-D304-431C-897C-63EBC2D425DB}" dt="2025-08-19T19:02:01.705" v="6087" actId="27636"/>
          <ac:spMkLst>
            <pc:docMk/>
            <pc:sldMk cId="2426157728" sldId="318"/>
            <ac:spMk id="2" creationId="{5ACC0F0E-51C2-B1E3-4860-B782B1C36B89}"/>
          </ac:spMkLst>
        </pc:spChg>
        <pc:spChg chg="mod">
          <ac:chgData name="buzdugan artur" userId="1770a38c255ab84c" providerId="LiveId" clId="{7AD2621E-D304-431C-897C-63EBC2D425DB}" dt="2025-08-19T19:02:33.861" v="6092" actId="122"/>
          <ac:spMkLst>
            <pc:docMk/>
            <pc:sldMk cId="2426157728" sldId="318"/>
            <ac:spMk id="3" creationId="{E6BDC50E-E60C-4CEF-4DCE-A6F67A24BD81}"/>
          </ac:spMkLst>
        </pc:spChg>
      </pc:sldChg>
      <pc:sldChg chg="addSp delSp modSp new mod">
        <pc:chgData name="buzdugan artur" userId="1770a38c255ab84c" providerId="LiveId" clId="{7AD2621E-D304-431C-897C-63EBC2D425DB}" dt="2025-08-19T19:03:25.151" v="6103" actId="6549"/>
        <pc:sldMkLst>
          <pc:docMk/>
          <pc:sldMk cId="1368209156" sldId="319"/>
        </pc:sldMkLst>
        <pc:spChg chg="del">
          <ac:chgData name="buzdugan artur" userId="1770a38c255ab84c" providerId="LiveId" clId="{7AD2621E-D304-431C-897C-63EBC2D425DB}" dt="2025-08-19T19:02:26.359" v="6091" actId="478"/>
          <ac:spMkLst>
            <pc:docMk/>
            <pc:sldMk cId="1368209156" sldId="319"/>
            <ac:spMk id="2" creationId="{8B420810-7B16-2A07-97C3-2A0AD64545F3}"/>
          </ac:spMkLst>
        </pc:spChg>
        <pc:spChg chg="mod">
          <ac:chgData name="buzdugan artur" userId="1770a38c255ab84c" providerId="LiveId" clId="{7AD2621E-D304-431C-897C-63EBC2D425DB}" dt="2025-08-19T19:03:25.151" v="6103" actId="6549"/>
          <ac:spMkLst>
            <pc:docMk/>
            <pc:sldMk cId="1368209156" sldId="319"/>
            <ac:spMk id="3" creationId="{F9031411-F147-BC7D-D93B-B6F4FCCA3000}"/>
          </ac:spMkLst>
        </pc:spChg>
        <pc:picChg chg="add mod">
          <ac:chgData name="buzdugan artur" userId="1770a38c255ab84c" providerId="LiveId" clId="{7AD2621E-D304-431C-897C-63EBC2D425DB}" dt="2025-08-19T19:03:14.270" v="6100" actId="1076"/>
          <ac:picMkLst>
            <pc:docMk/>
            <pc:sldMk cId="1368209156" sldId="319"/>
            <ac:picMk id="5" creationId="{C6F09B5C-AB87-F6DC-DC4C-4C60A3B209E0}"/>
          </ac:picMkLst>
        </pc:picChg>
      </pc:sldChg>
      <pc:sldChg chg="delSp modSp new mod">
        <pc:chgData name="buzdugan artur" userId="1770a38c255ab84c" providerId="LiveId" clId="{7AD2621E-D304-431C-897C-63EBC2D425DB}" dt="2025-08-19T19:05:50.785" v="6113" actId="113"/>
        <pc:sldMkLst>
          <pc:docMk/>
          <pc:sldMk cId="1428273260" sldId="320"/>
        </pc:sldMkLst>
        <pc:spChg chg="del">
          <ac:chgData name="buzdugan artur" userId="1770a38c255ab84c" providerId="LiveId" clId="{7AD2621E-D304-431C-897C-63EBC2D425DB}" dt="2025-08-19T19:05:30.413" v="6107" actId="478"/>
          <ac:spMkLst>
            <pc:docMk/>
            <pc:sldMk cId="1428273260" sldId="320"/>
            <ac:spMk id="2" creationId="{2E2393DF-EE7C-1848-923A-D9AEB3459BB9}"/>
          </ac:spMkLst>
        </pc:spChg>
        <pc:spChg chg="mod">
          <ac:chgData name="buzdugan artur" userId="1770a38c255ab84c" providerId="LiveId" clId="{7AD2621E-D304-431C-897C-63EBC2D425DB}" dt="2025-08-19T19:05:50.785" v="6113" actId="113"/>
          <ac:spMkLst>
            <pc:docMk/>
            <pc:sldMk cId="1428273260" sldId="320"/>
            <ac:spMk id="3" creationId="{AB614953-3513-5996-43B4-EB5D6E74CF69}"/>
          </ac:spMkLst>
        </pc:spChg>
      </pc:sldChg>
      <pc:sldChg chg="addSp delSp modSp new mod">
        <pc:chgData name="buzdugan artur" userId="1770a38c255ab84c" providerId="LiveId" clId="{7AD2621E-D304-431C-897C-63EBC2D425DB}" dt="2025-08-19T19:07:07.533" v="6123" actId="20577"/>
        <pc:sldMkLst>
          <pc:docMk/>
          <pc:sldMk cId="954097864" sldId="321"/>
        </pc:sldMkLst>
        <pc:spChg chg="mod">
          <ac:chgData name="buzdugan artur" userId="1770a38c255ab84c" providerId="LiveId" clId="{7AD2621E-D304-431C-897C-63EBC2D425DB}" dt="2025-08-19T19:07:07.533" v="6123" actId="20577"/>
          <ac:spMkLst>
            <pc:docMk/>
            <pc:sldMk cId="954097864" sldId="321"/>
            <ac:spMk id="2" creationId="{23229001-C125-72DF-F6BE-C05B761DF269}"/>
          </ac:spMkLst>
        </pc:spChg>
        <pc:spChg chg="del">
          <ac:chgData name="buzdugan artur" userId="1770a38c255ab84c" providerId="LiveId" clId="{7AD2621E-D304-431C-897C-63EBC2D425DB}" dt="2025-08-19T19:06:37.708" v="6118" actId="478"/>
          <ac:spMkLst>
            <pc:docMk/>
            <pc:sldMk cId="954097864" sldId="321"/>
            <ac:spMk id="3" creationId="{83088FB7-8A61-6513-A964-0EA482EF2862}"/>
          </ac:spMkLst>
        </pc:spChg>
        <pc:picChg chg="add mod">
          <ac:chgData name="buzdugan artur" userId="1770a38c255ab84c" providerId="LiveId" clId="{7AD2621E-D304-431C-897C-63EBC2D425DB}" dt="2025-08-19T19:06:34.426" v="6117" actId="14100"/>
          <ac:picMkLst>
            <pc:docMk/>
            <pc:sldMk cId="954097864" sldId="321"/>
            <ac:picMk id="5" creationId="{38F3435D-650E-F1B6-1AEA-A3F70383138A}"/>
          </ac:picMkLst>
        </pc:picChg>
      </pc:sldChg>
      <pc:sldChg chg="addSp delSp modSp new mod">
        <pc:chgData name="buzdugan artur" userId="1770a38c255ab84c" providerId="LiveId" clId="{7AD2621E-D304-431C-897C-63EBC2D425DB}" dt="2025-08-19T19:08:57.267" v="6140" actId="27636"/>
        <pc:sldMkLst>
          <pc:docMk/>
          <pc:sldMk cId="2261148455" sldId="322"/>
        </pc:sldMkLst>
        <pc:spChg chg="del">
          <ac:chgData name="buzdugan artur" userId="1770a38c255ab84c" providerId="LiveId" clId="{7AD2621E-D304-431C-897C-63EBC2D425DB}" dt="2025-08-19T19:07:33.653" v="6126" actId="478"/>
          <ac:spMkLst>
            <pc:docMk/>
            <pc:sldMk cId="2261148455" sldId="322"/>
            <ac:spMk id="2" creationId="{D858AA95-8BCE-719E-8C2B-9088F96B643F}"/>
          </ac:spMkLst>
        </pc:spChg>
        <pc:spChg chg="mod">
          <ac:chgData name="buzdugan artur" userId="1770a38c255ab84c" providerId="LiveId" clId="{7AD2621E-D304-431C-897C-63EBC2D425DB}" dt="2025-08-19T19:08:57.267" v="6140" actId="27636"/>
          <ac:spMkLst>
            <pc:docMk/>
            <pc:sldMk cId="2261148455" sldId="322"/>
            <ac:spMk id="3" creationId="{43C392DE-3BF4-86C1-8653-EFD0B8A6B64E}"/>
          </ac:spMkLst>
        </pc:spChg>
        <pc:picChg chg="add mod">
          <ac:chgData name="buzdugan artur" userId="1770a38c255ab84c" providerId="LiveId" clId="{7AD2621E-D304-431C-897C-63EBC2D425DB}" dt="2025-08-19T19:08:52.899" v="6138" actId="1076"/>
          <ac:picMkLst>
            <pc:docMk/>
            <pc:sldMk cId="2261148455" sldId="322"/>
            <ac:picMk id="5" creationId="{DE786568-6EE7-CDE0-BB1B-7B41D8C9D2A4}"/>
          </ac:picMkLst>
        </pc:picChg>
        <pc:picChg chg="add mod">
          <ac:chgData name="buzdugan artur" userId="1770a38c255ab84c" providerId="LiveId" clId="{7AD2621E-D304-431C-897C-63EBC2D425DB}" dt="2025-08-19T19:08:48.821" v="6137" actId="14100"/>
          <ac:picMkLst>
            <pc:docMk/>
            <pc:sldMk cId="2261148455" sldId="322"/>
            <ac:picMk id="7" creationId="{EB1A5058-EF16-8E77-7B61-B57077C68981}"/>
          </ac:picMkLst>
        </pc:picChg>
        <pc:picChg chg="add del">
          <ac:chgData name="buzdugan artur" userId="1770a38c255ab84c" providerId="LiveId" clId="{7AD2621E-D304-431C-897C-63EBC2D425DB}" dt="2025-08-19T19:08:10.531" v="6132" actId="478"/>
          <ac:picMkLst>
            <pc:docMk/>
            <pc:sldMk cId="2261148455" sldId="322"/>
            <ac:picMk id="6146" creationId="{4FABB55E-DF33-E969-D202-07485A02C1EE}"/>
          </ac:picMkLst>
        </pc:picChg>
      </pc:sldChg>
      <pc:sldChg chg="modSp new mod">
        <pc:chgData name="buzdugan artur" userId="1770a38c255ab84c" providerId="LiveId" clId="{7AD2621E-D304-431C-897C-63EBC2D425DB}" dt="2025-08-19T19:10:25.231" v="6149" actId="122"/>
        <pc:sldMkLst>
          <pc:docMk/>
          <pc:sldMk cId="2389933251" sldId="323"/>
        </pc:sldMkLst>
        <pc:spChg chg="mod">
          <ac:chgData name="buzdugan artur" userId="1770a38c255ab84c" providerId="LiveId" clId="{7AD2621E-D304-431C-897C-63EBC2D425DB}" dt="2025-08-19T19:09:56.305" v="6142"/>
          <ac:spMkLst>
            <pc:docMk/>
            <pc:sldMk cId="2389933251" sldId="323"/>
            <ac:spMk id="2" creationId="{3A427045-9DBB-1881-289B-F921FF38E870}"/>
          </ac:spMkLst>
        </pc:spChg>
        <pc:spChg chg="mod">
          <ac:chgData name="buzdugan artur" userId="1770a38c255ab84c" providerId="LiveId" clId="{7AD2621E-D304-431C-897C-63EBC2D425DB}" dt="2025-08-19T19:10:25.231" v="6149" actId="122"/>
          <ac:spMkLst>
            <pc:docMk/>
            <pc:sldMk cId="2389933251" sldId="323"/>
            <ac:spMk id="3" creationId="{100A242D-DDB9-F651-3BE4-B1891A3E6475}"/>
          </ac:spMkLst>
        </pc:spChg>
      </pc:sldChg>
      <pc:sldChg chg="modSp new mod">
        <pc:chgData name="buzdugan artur" userId="1770a38c255ab84c" providerId="LiveId" clId="{7AD2621E-D304-431C-897C-63EBC2D425DB}" dt="2025-08-19T19:11:03.363" v="6157" actId="13926"/>
        <pc:sldMkLst>
          <pc:docMk/>
          <pc:sldMk cId="1015132348" sldId="324"/>
        </pc:sldMkLst>
        <pc:spChg chg="mod">
          <ac:chgData name="buzdugan artur" userId="1770a38c255ab84c" providerId="LiveId" clId="{7AD2621E-D304-431C-897C-63EBC2D425DB}" dt="2025-08-19T19:11:03.363" v="6157" actId="13926"/>
          <ac:spMkLst>
            <pc:docMk/>
            <pc:sldMk cId="1015132348" sldId="324"/>
            <ac:spMk id="3" creationId="{4E935560-B21A-E333-8289-A55880B352E8}"/>
          </ac:spMkLst>
        </pc:spChg>
      </pc:sldChg>
      <pc:sldChg chg="modSp new del mod">
        <pc:chgData name="buzdugan artur" userId="1770a38c255ab84c" providerId="LiveId" clId="{7AD2621E-D304-431C-897C-63EBC2D425DB}" dt="2025-08-19T19:17:40.689" v="6177" actId="47"/>
        <pc:sldMkLst>
          <pc:docMk/>
          <pc:sldMk cId="1066525217" sldId="325"/>
        </pc:sldMkLst>
        <pc:spChg chg="mod">
          <ac:chgData name="buzdugan artur" userId="1770a38c255ab84c" providerId="LiveId" clId="{7AD2621E-D304-431C-897C-63EBC2D425DB}" dt="2025-08-19T19:14:40.452" v="6165" actId="207"/>
          <ac:spMkLst>
            <pc:docMk/>
            <pc:sldMk cId="1066525217" sldId="325"/>
            <ac:spMk id="2" creationId="{8FA7E70B-89A0-9A8F-ADB5-3C6335C21F95}"/>
          </ac:spMkLst>
        </pc:spChg>
        <pc:spChg chg="mod">
          <ac:chgData name="buzdugan artur" userId="1770a38c255ab84c" providerId="LiveId" clId="{7AD2621E-D304-431C-897C-63EBC2D425DB}" dt="2025-08-19T19:14:52.057" v="6167" actId="27636"/>
          <ac:spMkLst>
            <pc:docMk/>
            <pc:sldMk cId="1066525217" sldId="325"/>
            <ac:spMk id="3" creationId="{6F951003-F01A-F888-9F04-089AB66A18F3}"/>
          </ac:spMkLst>
        </pc:spChg>
      </pc:sldChg>
      <pc:sldChg chg="addSp delSp modSp new mod">
        <pc:chgData name="buzdugan artur" userId="1770a38c255ab84c" providerId="LiveId" clId="{7AD2621E-D304-431C-897C-63EBC2D425DB}" dt="2025-08-19T19:16:13.249" v="6176" actId="1076"/>
        <pc:sldMkLst>
          <pc:docMk/>
          <pc:sldMk cId="353307495" sldId="326"/>
        </pc:sldMkLst>
        <pc:spChg chg="mod">
          <ac:chgData name="buzdugan artur" userId="1770a38c255ab84c" providerId="LiveId" clId="{7AD2621E-D304-431C-897C-63EBC2D425DB}" dt="2025-08-19T19:15:15.204" v="6171" actId="122"/>
          <ac:spMkLst>
            <pc:docMk/>
            <pc:sldMk cId="353307495" sldId="326"/>
            <ac:spMk id="2" creationId="{A82FFC45-0053-FE84-46FB-AFB73EA68D7E}"/>
          </ac:spMkLst>
        </pc:spChg>
        <pc:spChg chg="del">
          <ac:chgData name="buzdugan artur" userId="1770a38c255ab84c" providerId="LiveId" clId="{7AD2621E-D304-431C-897C-63EBC2D425DB}" dt="2025-08-19T19:16:05.620" v="6172" actId="22"/>
          <ac:spMkLst>
            <pc:docMk/>
            <pc:sldMk cId="353307495" sldId="326"/>
            <ac:spMk id="3" creationId="{263D0D18-11E3-4FF9-A398-0DA90E5ED697}"/>
          </ac:spMkLst>
        </pc:spChg>
        <pc:picChg chg="add mod ord">
          <ac:chgData name="buzdugan artur" userId="1770a38c255ab84c" providerId="LiveId" clId="{7AD2621E-D304-431C-897C-63EBC2D425DB}" dt="2025-08-19T19:16:13.249" v="6176" actId="1076"/>
          <ac:picMkLst>
            <pc:docMk/>
            <pc:sldMk cId="353307495" sldId="326"/>
            <ac:picMk id="5" creationId="{DBE7BF29-2EA2-694A-E996-47CA986C5E31}"/>
          </ac:picMkLst>
        </pc:picChg>
      </pc:sldChg>
      <pc:sldChg chg="modSp new mod">
        <pc:chgData name="buzdugan artur" userId="1770a38c255ab84c" providerId="LiveId" clId="{7AD2621E-D304-431C-897C-63EBC2D425DB}" dt="2025-08-19T19:20:36.162" v="6229" actId="20577"/>
        <pc:sldMkLst>
          <pc:docMk/>
          <pc:sldMk cId="624076154" sldId="327"/>
        </pc:sldMkLst>
        <pc:spChg chg="mod">
          <ac:chgData name="buzdugan artur" userId="1770a38c255ab84c" providerId="LiveId" clId="{7AD2621E-D304-431C-897C-63EBC2D425DB}" dt="2025-08-19T19:19:03.024" v="6211" actId="122"/>
          <ac:spMkLst>
            <pc:docMk/>
            <pc:sldMk cId="624076154" sldId="327"/>
            <ac:spMk id="2" creationId="{3F69B9CA-A80D-8D2D-9D76-07B7B134A372}"/>
          </ac:spMkLst>
        </pc:spChg>
        <pc:spChg chg="mod">
          <ac:chgData name="buzdugan artur" userId="1770a38c255ab84c" providerId="LiveId" clId="{7AD2621E-D304-431C-897C-63EBC2D425DB}" dt="2025-08-19T19:20:36.162" v="6229" actId="20577"/>
          <ac:spMkLst>
            <pc:docMk/>
            <pc:sldMk cId="624076154" sldId="327"/>
            <ac:spMk id="3" creationId="{B1426C18-FE0A-69CA-94C5-C9370BF89D9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F5E2886-34BF-368E-F462-82AF54AEAD2F}"/>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4DA6BA5E-1F57-78B2-8B50-EBDABA304B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3FAF72BF-D68F-65DD-BF51-3AF37CAC3B42}"/>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5" name="Substituent subsol 4">
            <a:extLst>
              <a:ext uri="{FF2B5EF4-FFF2-40B4-BE49-F238E27FC236}">
                <a16:creationId xmlns:a16="http://schemas.microsoft.com/office/drawing/2014/main" id="{972760F8-D4C1-ACC0-B69E-CECAF7DB70B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06345EE-3806-D73A-8B86-0537065CFF1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09436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7D732D4-5605-BE56-2EEE-20B9B65F54BF}"/>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8ACD6724-3EEA-2B79-AF7A-2EEE9ADB217C}"/>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5A8D8558-D5E0-CE05-19B0-E285CD0E9D81}"/>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5" name="Substituent subsol 4">
            <a:extLst>
              <a:ext uri="{FF2B5EF4-FFF2-40B4-BE49-F238E27FC236}">
                <a16:creationId xmlns:a16="http://schemas.microsoft.com/office/drawing/2014/main" id="{36AF606F-2A4E-0CC9-DF25-625243A9DC5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6A9318D0-1A2F-B52C-73D5-0703BDA27200}"/>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25663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59DA7606-0EEC-FD81-F292-600D42381A4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FB9E99E6-CC83-2683-BCEE-F28E008D0070}"/>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AFE1EC-E388-9D57-62AA-9DB918ED2574}"/>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5" name="Substituent subsol 4">
            <a:extLst>
              <a:ext uri="{FF2B5EF4-FFF2-40B4-BE49-F238E27FC236}">
                <a16:creationId xmlns:a16="http://schemas.microsoft.com/office/drawing/2014/main" id="{9D726706-E4B5-A790-2C4E-64A3E9D38092}"/>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2E3E6F01-9517-2EBB-5E1C-A1BB5AD09DDE}"/>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08813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D68F262-FDB0-7377-0D9B-7EB6F097F20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E5B8414-1F72-90A6-36E8-67E5A92FC5AE}"/>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54E999A2-D616-BF51-B3EB-2F1FE2D372D4}"/>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5" name="Substituent subsol 4">
            <a:extLst>
              <a:ext uri="{FF2B5EF4-FFF2-40B4-BE49-F238E27FC236}">
                <a16:creationId xmlns:a16="http://schemas.microsoft.com/office/drawing/2014/main" id="{01CD6DA4-C8FF-1651-F288-6848EBC3EC2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06C4EB77-AAE9-8771-29B8-907B07EF3367}"/>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82588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7EC41-862C-BCCA-A147-E87117C640FE}"/>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D9665424-A095-1513-8400-D1E17204E5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7CF6DBC6-60FC-026B-9D16-AC967D307547}"/>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5" name="Substituent subsol 4">
            <a:extLst>
              <a:ext uri="{FF2B5EF4-FFF2-40B4-BE49-F238E27FC236}">
                <a16:creationId xmlns:a16="http://schemas.microsoft.com/office/drawing/2014/main" id="{62A8AEAD-1AEF-C56C-6698-83063D4AFC4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E26FC1B7-0B87-297E-EE5B-A6B3687908B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32488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1018C5D-9571-6F6F-2CCE-5CFF4F48A463}"/>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870BD57-CB50-470D-4F28-110243AB72DE}"/>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7D9F63F9-7CAC-B362-77E6-4D755A7BC27F}"/>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893FB63-7ED8-0D7A-69D4-47164BC5E247}"/>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6" name="Substituent subsol 5">
            <a:extLst>
              <a:ext uri="{FF2B5EF4-FFF2-40B4-BE49-F238E27FC236}">
                <a16:creationId xmlns:a16="http://schemas.microsoft.com/office/drawing/2014/main" id="{910CF7B5-3CEA-97B4-3BB9-796A5AA8ACAA}"/>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74CA6CB2-FD05-5661-2E98-3D4774F72F36}"/>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6918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D3EA1D1-62BA-39A2-46D2-D77CD982F214}"/>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A25E9FC-0D15-248F-ADCB-612AD434BD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10622768-2736-2AB0-6BCA-91620A71558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FA3FA9AE-F9C3-245B-A531-7B399ED29C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35EFA0E1-783B-1F1A-DDF1-42356DCBE599}"/>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C8CC4E0D-6153-3E1C-BB2A-24B255A46937}"/>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8" name="Substituent subsol 7">
            <a:extLst>
              <a:ext uri="{FF2B5EF4-FFF2-40B4-BE49-F238E27FC236}">
                <a16:creationId xmlns:a16="http://schemas.microsoft.com/office/drawing/2014/main" id="{F9B6F0F6-D0CB-511A-7D36-63B09D7EF9F4}"/>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96B50AA1-AD38-95BB-1F4B-2E7C1D86081B}"/>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104514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C4F41D-CBD1-A191-E2F4-CDF6C1B462A9}"/>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6F94D7B4-3519-B76F-885D-BB2CACADB09D}"/>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4" name="Substituent subsol 3">
            <a:extLst>
              <a:ext uri="{FF2B5EF4-FFF2-40B4-BE49-F238E27FC236}">
                <a16:creationId xmlns:a16="http://schemas.microsoft.com/office/drawing/2014/main" id="{72E9C5CF-EAE7-7460-6D06-3D89F6D71A1F}"/>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2A4297A2-82FB-FA2C-9B40-0C19328D3D3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293040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777D65F-40AB-1137-25D8-B1B34214ECBE}"/>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3" name="Substituent subsol 2">
            <a:extLst>
              <a:ext uri="{FF2B5EF4-FFF2-40B4-BE49-F238E27FC236}">
                <a16:creationId xmlns:a16="http://schemas.microsoft.com/office/drawing/2014/main" id="{F080A255-C1B4-AD04-4FFA-2C512A7C07C7}"/>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F6E03247-90AF-7162-44D4-27796F64606A}"/>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351081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FB10EBA-9B5B-A173-E9A4-0DC6B851DB6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9752905-78CA-0F7B-1CB7-AB11EA315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8CD5E9C5-BF69-5A91-31D6-A375BBAD4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A772D33-84E7-0E50-388F-EF791CCFBB46}"/>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6" name="Substituent subsol 5">
            <a:extLst>
              <a:ext uri="{FF2B5EF4-FFF2-40B4-BE49-F238E27FC236}">
                <a16:creationId xmlns:a16="http://schemas.microsoft.com/office/drawing/2014/main" id="{F75FF901-03AE-C080-D590-F6E6CA8DBCAD}"/>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F7A908A-77A0-80C9-789E-2D49BA6E6591}"/>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419723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FAD56E-FE70-E8F7-1030-B89039F3FB4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B3C0CD59-F8CD-4290-07A2-CFD44995B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8C5FA9B7-3DC2-AD82-8ABE-3A86F6870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3C3AE836-4682-415A-810D-0CE1F7057116}"/>
              </a:ext>
            </a:extLst>
          </p:cNvPr>
          <p:cNvSpPr>
            <a:spLocks noGrp="1"/>
          </p:cNvSpPr>
          <p:nvPr>
            <p:ph type="dt" sz="half" idx="10"/>
          </p:nvPr>
        </p:nvSpPr>
        <p:spPr/>
        <p:txBody>
          <a:bodyPr/>
          <a:lstStyle/>
          <a:p>
            <a:fld id="{602D5C43-C134-4F5C-9D88-E81EEDD6D255}" type="datetimeFigureOut">
              <a:rPr lang="en-US" smtClean="0"/>
              <a:t>9/6/2025</a:t>
            </a:fld>
            <a:endParaRPr lang="en-US"/>
          </a:p>
        </p:txBody>
      </p:sp>
      <p:sp>
        <p:nvSpPr>
          <p:cNvPr id="6" name="Substituent subsol 5">
            <a:extLst>
              <a:ext uri="{FF2B5EF4-FFF2-40B4-BE49-F238E27FC236}">
                <a16:creationId xmlns:a16="http://schemas.microsoft.com/office/drawing/2014/main" id="{6B73E9B4-9F21-393F-C96E-854DA0B4F80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6BF89C6D-FF2B-E1FF-B5A5-915CC3C7D458}"/>
              </a:ext>
            </a:extLst>
          </p:cNvPr>
          <p:cNvSpPr>
            <a:spLocks noGrp="1"/>
          </p:cNvSpPr>
          <p:nvPr>
            <p:ph type="sldNum" sz="quarter" idx="12"/>
          </p:nvPr>
        </p:nvSpPr>
        <p:spPr/>
        <p:txBody>
          <a:bodyPr/>
          <a:lstStyle/>
          <a:p>
            <a:fld id="{F7AE9308-43D8-4D57-A162-FF1C05C2C93D}" type="slidenum">
              <a:rPr lang="en-US" smtClean="0"/>
              <a:t>‹#›</a:t>
            </a:fld>
            <a:endParaRPr lang="en-US"/>
          </a:p>
        </p:txBody>
      </p:sp>
    </p:spTree>
    <p:extLst>
      <p:ext uri="{BB962C8B-B14F-4D97-AF65-F5344CB8AC3E}">
        <p14:creationId xmlns:p14="http://schemas.microsoft.com/office/powerpoint/2010/main" val="403629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0A8C4DC0-A227-DB4C-9FCF-1F39CCD07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566FE8A-2F9E-3977-CC75-AEF3489B7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8785C488-4C4F-6DFC-6861-315A7E96A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D5C43-C134-4F5C-9D88-E81EEDD6D255}" type="datetimeFigureOut">
              <a:rPr lang="en-US" smtClean="0"/>
              <a:t>9/6/2025</a:t>
            </a:fld>
            <a:endParaRPr lang="en-US"/>
          </a:p>
        </p:txBody>
      </p:sp>
      <p:sp>
        <p:nvSpPr>
          <p:cNvPr id="5" name="Substituent subsol 4">
            <a:extLst>
              <a:ext uri="{FF2B5EF4-FFF2-40B4-BE49-F238E27FC236}">
                <a16:creationId xmlns:a16="http://schemas.microsoft.com/office/drawing/2014/main" id="{1965FBDB-CBA4-9453-99F5-C59FC351ED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D1A128EA-66D6-AFA0-BCC3-D21B84860B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E9308-43D8-4D57-A162-FF1C05C2C93D}" type="slidenum">
              <a:rPr lang="en-US" smtClean="0"/>
              <a:t>‹#›</a:t>
            </a:fld>
            <a:endParaRPr lang="en-US"/>
          </a:p>
        </p:txBody>
      </p:sp>
    </p:spTree>
    <p:extLst>
      <p:ext uri="{BB962C8B-B14F-4D97-AF65-F5344CB8AC3E}">
        <p14:creationId xmlns:p14="http://schemas.microsoft.com/office/powerpoint/2010/main" val="102127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search?rlz=1C1GCEA_enMD1058MD1058&amp;cs=0&amp;sca_esv=63ad467223b51100&amp;sxsrf=AE3TifMnBdZtzlR771XXUEQMM5qiIShhIw%3A1755630791301&amp;q=Suc+gastric&amp;sa=X&amp;ved=2ahUKEwjp0vasypePAxXk1gIHHenpOqAQxccNegQIExAB&amp;mstk=AUtExfD5zKlNtPyVRuBfuKTe4OhtPkSnRD8rHWVySElxEoghkB1T9oUE7rE9Eg9lRkG0qx2oSZoQqymC4H9h5zP-jvYTAo1qhWcPXge8EddHdml9iwqtvtRrCSRH_jVTlZCN2JQ1Zpp9uIZ5MwGP-B3N9JbFm3JtQWP91zeIYhEINfo6T9c&amp;csui=3" TargetMode="External"/><Relationship Id="rId7" Type="http://schemas.openxmlformats.org/officeDocument/2006/relationships/hyperlink" Target="https://www.google.com/search?rlz=1C1GCEA_enMD1058MD1058&amp;cs=0&amp;sca_esv=63ad467223b51100&amp;sxsrf=AE3TifMnBdZtzlR771XXUEQMM5qiIShhIw%3A1755630791301&amp;q=Apa+potabil%C4%83&amp;sa=X&amp;ved=2ahUKEwjp0vasypePAxXk1gIHHenpOqAQxccNegQIEBAB&amp;mstk=AUtExfD5zKlNtPyVRuBfuKTe4OhtPkSnRD8rHWVySElxEoghkB1T9oUE7rE9Eg9lRkG0qx2oSZoQqymC4H9h5zP-jvYTAo1qhWcPXge8EddHdml9iwqtvtRrCSRH_jVTlZCN2JQ1Zpp9uIZ5MwGP-B3N9JbFm3JtQWP91zeIYhEINfo6T9c&amp;csui=3" TargetMode="External"/><Relationship Id="rId2" Type="http://schemas.openxmlformats.org/officeDocument/2006/relationships/hyperlink" Target="https://www.google.com/search?rlz=1C1GCEA_enMD1058MD1058&amp;cs=0&amp;sca_esv=63ad467223b51100&amp;sxsrf=AE3TifMnBdZtzlR771XXUEQMM5qiIShhIw%3A1755630791301&amp;q=S%C3%A2nge&amp;sa=X&amp;ved=2ahUKEwjp0vasypePAxXk1gIHHenpOqAQxccNegQIDhAB&amp;mstk=AUtExfD5zKlNtPyVRuBfuKTe4OhtPkSnRD8rHWVySElxEoghkB1T9oUE7rE9Eg9lRkG0qx2oSZoQqymC4H9h5zP-jvYTAo1qhWcPXge8EddHdml9iwqtvtRrCSRH_jVTlZCN2JQ1Zpp9uIZ5MwGP-B3N9JbFm3JtQWP91zeIYhEINfo6T9c&amp;csui=3" TargetMode="External"/><Relationship Id="rId1" Type="http://schemas.openxmlformats.org/officeDocument/2006/relationships/slideLayout" Target="../slideLayouts/slideLayout2.xml"/><Relationship Id="rId6" Type="http://schemas.openxmlformats.org/officeDocument/2006/relationships/hyperlink" Target="https://www.google.com/search?rlz=1C1GCEA_enMD1058MD1058&amp;cs=0&amp;sca_esv=63ad467223b51100&amp;sxsrf=AE3TifMnBdZtzlR771XXUEQMM5qiIShhIw%3A1755630791301&amp;q=Urina&amp;sa=X&amp;ved=2ahUKEwjp0vasypePAxXk1gIHHenpOqAQxccNegQIDxAB&amp;mstk=AUtExfD5zKlNtPyVRuBfuKTe4OhtPkSnRD8rHWVySElxEoghkB1T9oUE7rE9Eg9lRkG0qx2oSZoQqymC4H9h5zP-jvYTAo1qhWcPXge8EddHdml9iwqtvtRrCSRH_jVTlZCN2JQ1Zpp9uIZ5MwGP-B3N9JbFm3JtQWP91zeIYhEINfo6T9c&amp;csui=3" TargetMode="External"/><Relationship Id="rId5" Type="http://schemas.openxmlformats.org/officeDocument/2006/relationships/hyperlink" Target="https://www.google.com/search?rlz=1C1GCEA_enMD1058MD1058&amp;cs=0&amp;sca_esv=63ad467223b51100&amp;sxsrf=AE3TifMnBdZtzlR771XXUEQMM5qiIShhIw%3A1755630791301&amp;q=Piele&amp;sa=X&amp;ved=2ahUKEwjp0vasypePAxXk1gIHHenpOqAQxccNegQIFBAB&amp;mstk=AUtExfD5zKlNtPyVRuBfuKTe4OhtPkSnRD8rHWVySElxEoghkB1T9oUE7rE9Eg9lRkG0qx2oSZoQqymC4H9h5zP-jvYTAo1qhWcPXge8EddHdml9iwqtvtRrCSRH_jVTlZCN2JQ1Zpp9uIZ5MwGP-B3N9JbFm3JtQWP91zeIYhEINfo6T9c&amp;csui=3" TargetMode="External"/><Relationship Id="rId4" Type="http://schemas.openxmlformats.org/officeDocument/2006/relationships/hyperlink" Target="https://www.google.com/search?rlz=1C1GCEA_enMD1058MD1058&amp;cs=0&amp;sca_esv=63ad467223b51100&amp;sxsrf=AE3TifMnBdZtzlR771XXUEQMM5qiIShhIw%3A1755630791301&amp;q=Saliv%C4%83&amp;sa=X&amp;ved=2ahUKEwjp0vasypePAxXk1gIHHenpOqAQxccNegQIERAB&amp;mstk=AUtExfD5zKlNtPyVRuBfuKTe4OhtPkSnRD8rHWVySElxEoghkB1T9oUE7rE9Eg9lRkG0qx2oSZoQqymC4H9h5zP-jvYTAo1qhWcPXge8EddHdml9iwqtvtRrCSRH_jVTlZCN2JQ1Zpp9uIZ5MwGP-B3N9JbFm3JtQWP91zeIYhEINfo6T9c&amp;csui=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DB49D36-6916-A23A-05EC-E5CBB022CA99}"/>
              </a:ext>
            </a:extLst>
          </p:cNvPr>
          <p:cNvSpPr>
            <a:spLocks noGrp="1"/>
          </p:cNvSpPr>
          <p:nvPr>
            <p:ph type="ctrTitle"/>
          </p:nvPr>
        </p:nvSpPr>
        <p:spPr/>
        <p:txBody>
          <a:bodyPr/>
          <a:lstStyle/>
          <a:p>
            <a:r>
              <a:rPr lang="ro-RO" b="1" dirty="0"/>
              <a:t>Rolul apei in sisteme biologice</a:t>
            </a:r>
            <a:endParaRPr lang="en-US" b="1" dirty="0"/>
          </a:p>
        </p:txBody>
      </p:sp>
      <p:sp>
        <p:nvSpPr>
          <p:cNvPr id="3" name="Subtitlu 2">
            <a:extLst>
              <a:ext uri="{FF2B5EF4-FFF2-40B4-BE49-F238E27FC236}">
                <a16:creationId xmlns:a16="http://schemas.microsoft.com/office/drawing/2014/main" id="{06DDC4A8-7614-0F19-743E-F0CC2400DC66}"/>
              </a:ext>
            </a:extLst>
          </p:cNvPr>
          <p:cNvSpPr>
            <a:spLocks noGrp="1"/>
          </p:cNvSpPr>
          <p:nvPr>
            <p:ph type="subTitle" idx="1"/>
          </p:nvPr>
        </p:nvSpPr>
        <p:spPr>
          <a:xfrm>
            <a:off x="2171700" y="4429919"/>
            <a:ext cx="6229350" cy="1655762"/>
          </a:xfrm>
        </p:spPr>
        <p:txBody>
          <a:bodyPr/>
          <a:lstStyle/>
          <a:p>
            <a:endParaRPr lang="en-US"/>
          </a:p>
        </p:txBody>
      </p:sp>
      <p:sp>
        <p:nvSpPr>
          <p:cNvPr id="5" name="CasetăText 4">
            <a:extLst>
              <a:ext uri="{FF2B5EF4-FFF2-40B4-BE49-F238E27FC236}">
                <a16:creationId xmlns:a16="http://schemas.microsoft.com/office/drawing/2014/main" id="{5A148D9C-884F-1FB7-A6BB-3CAD7C978660}"/>
              </a:ext>
            </a:extLst>
          </p:cNvPr>
          <p:cNvSpPr txBox="1"/>
          <p:nvPr/>
        </p:nvSpPr>
        <p:spPr>
          <a:xfrm>
            <a:off x="438150" y="6436281"/>
            <a:ext cx="6096000" cy="369332"/>
          </a:xfrm>
          <a:prstGeom prst="rect">
            <a:avLst/>
          </a:prstGeom>
          <a:noFill/>
        </p:spPr>
        <p:txBody>
          <a:bodyPr wrap="square">
            <a:spAutoFit/>
          </a:bodyPr>
          <a:lstStyle/>
          <a:p>
            <a:r>
              <a:rPr lang="en-US" dirty="0"/>
              <a:t>https://www.fizichim.ro/docs/chimie/clasa12</a:t>
            </a:r>
          </a:p>
        </p:txBody>
      </p:sp>
    </p:spTree>
    <p:extLst>
      <p:ext uri="{BB962C8B-B14F-4D97-AF65-F5344CB8AC3E}">
        <p14:creationId xmlns:p14="http://schemas.microsoft.com/office/powerpoint/2010/main" val="3585246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7DB9-D044-7F15-6402-9EF50398DC5B}"/>
              </a:ext>
            </a:extLst>
          </p:cNvPr>
          <p:cNvSpPr>
            <a:spLocks noGrp="1"/>
          </p:cNvSpPr>
          <p:nvPr>
            <p:ph type="title"/>
          </p:nvPr>
        </p:nvSpPr>
        <p:spPr>
          <a:xfrm>
            <a:off x="978494" y="919358"/>
            <a:ext cx="10515600" cy="1325563"/>
          </a:xfrm>
        </p:spPr>
        <p:txBody>
          <a:bodyPr/>
          <a:lstStyle/>
          <a:p>
            <a:r>
              <a:rPr lang="ro-RO" dirty="0"/>
              <a:t>rolul coeficientului de tensiune superficială</a:t>
            </a:r>
            <a:endParaRPr lang="en-US" dirty="0"/>
          </a:p>
        </p:txBody>
      </p:sp>
      <p:sp>
        <p:nvSpPr>
          <p:cNvPr id="8" name="Substituent conținut 2">
            <a:extLst>
              <a:ext uri="{FF2B5EF4-FFF2-40B4-BE49-F238E27FC236}">
                <a16:creationId xmlns:a16="http://schemas.microsoft.com/office/drawing/2014/main" id="{E0625CE7-6E32-47F2-B54A-BC72F280DAF1}"/>
              </a:ext>
            </a:extLst>
          </p:cNvPr>
          <p:cNvSpPr txBox="1">
            <a:spLocks/>
          </p:cNvSpPr>
          <p:nvPr/>
        </p:nvSpPr>
        <p:spPr>
          <a:xfrm>
            <a:off x="838200" y="2579914"/>
            <a:ext cx="10515600" cy="2400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r>
              <a:rPr lang="ro-RO" dirty="0"/>
              <a:t>Are cel mare coeficient de tensiune superficiala dintre lichide (excepție Hg) grație legăturilor de hidrogen din stratul superficial mai puternice ca interacțiunea moleculelor de aer. Astfel stratul superficial se comportă ca o membrană elastică sub tensiune mecanică, ce tinde să minimizeze aria suprafeței de contact aer-apa</a:t>
            </a:r>
            <a:endParaRPr lang="en-US" dirty="0"/>
          </a:p>
        </p:txBody>
      </p:sp>
    </p:spTree>
    <p:extLst>
      <p:ext uri="{BB962C8B-B14F-4D97-AF65-F5344CB8AC3E}">
        <p14:creationId xmlns:p14="http://schemas.microsoft.com/office/powerpoint/2010/main" val="345517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4915-C3A6-74A1-E8C7-49AE04EA623E}"/>
              </a:ext>
            </a:extLst>
          </p:cNvPr>
          <p:cNvSpPr>
            <a:spLocks noGrp="1"/>
          </p:cNvSpPr>
          <p:nvPr>
            <p:ph type="title"/>
          </p:nvPr>
        </p:nvSpPr>
        <p:spPr/>
        <p:txBody>
          <a:bodyPr/>
          <a:lstStyle/>
          <a:p>
            <a:r>
              <a:rPr lang="ro-RO" dirty="0"/>
              <a:t>rolul căldurii specifice mari și căldurii de vaporizare mare</a:t>
            </a:r>
            <a:endParaRPr lang="en-US" dirty="0"/>
          </a:p>
        </p:txBody>
      </p:sp>
      <p:pic>
        <p:nvPicPr>
          <p:cNvPr id="5" name="Content Placeholder 4">
            <a:extLst>
              <a:ext uri="{FF2B5EF4-FFF2-40B4-BE49-F238E27FC236}">
                <a16:creationId xmlns:a16="http://schemas.microsoft.com/office/drawing/2014/main" id="{F785B054-05CF-45F5-8CB5-F2205DE651C0}"/>
              </a:ext>
            </a:extLst>
          </p:cNvPr>
          <p:cNvPicPr>
            <a:picLocks noGrp="1" noChangeAspect="1"/>
          </p:cNvPicPr>
          <p:nvPr>
            <p:ph idx="1"/>
          </p:nvPr>
        </p:nvPicPr>
        <p:blipFill>
          <a:blip r:embed="rId2"/>
          <a:stretch>
            <a:fillRect/>
          </a:stretch>
        </p:blipFill>
        <p:spPr>
          <a:xfrm>
            <a:off x="838200" y="1893888"/>
            <a:ext cx="10782335" cy="3070224"/>
          </a:xfrm>
          <a:prstGeom prst="rect">
            <a:avLst/>
          </a:prstGeom>
        </p:spPr>
      </p:pic>
      <p:pic>
        <p:nvPicPr>
          <p:cNvPr id="9" name="Picture 8">
            <a:extLst>
              <a:ext uri="{FF2B5EF4-FFF2-40B4-BE49-F238E27FC236}">
                <a16:creationId xmlns:a16="http://schemas.microsoft.com/office/drawing/2014/main" id="{88ECC063-A166-9979-FC94-438D23E387FD}"/>
              </a:ext>
            </a:extLst>
          </p:cNvPr>
          <p:cNvPicPr>
            <a:picLocks noChangeAspect="1"/>
          </p:cNvPicPr>
          <p:nvPr/>
        </p:nvPicPr>
        <p:blipFill>
          <a:blip r:embed="rId3"/>
          <a:stretch>
            <a:fillRect/>
          </a:stretch>
        </p:blipFill>
        <p:spPr>
          <a:xfrm>
            <a:off x="941975" y="5290457"/>
            <a:ext cx="10678560" cy="941161"/>
          </a:xfrm>
          <a:prstGeom prst="rect">
            <a:avLst/>
          </a:prstGeom>
        </p:spPr>
      </p:pic>
    </p:spTree>
    <p:extLst>
      <p:ext uri="{BB962C8B-B14F-4D97-AF65-F5344CB8AC3E}">
        <p14:creationId xmlns:p14="http://schemas.microsoft.com/office/powerpoint/2010/main" val="12704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A02E-2E0C-08E2-916F-10CC955141B5}"/>
              </a:ext>
            </a:extLst>
          </p:cNvPr>
          <p:cNvSpPr>
            <a:spLocks noGrp="1"/>
          </p:cNvSpPr>
          <p:nvPr>
            <p:ph type="title"/>
          </p:nvPr>
        </p:nvSpPr>
        <p:spPr>
          <a:xfrm>
            <a:off x="838199" y="365125"/>
            <a:ext cx="10737907" cy="1325563"/>
          </a:xfrm>
        </p:spPr>
        <p:txBody>
          <a:bodyPr/>
          <a:lstStyle/>
          <a:p>
            <a:r>
              <a:rPr lang="ro-RO" dirty="0"/>
              <a:t>rolul conductibilității termice mari</a:t>
            </a:r>
            <a:endParaRPr lang="en-US" dirty="0"/>
          </a:p>
        </p:txBody>
      </p:sp>
      <p:sp>
        <p:nvSpPr>
          <p:cNvPr id="4" name="TextBox 3">
            <a:extLst>
              <a:ext uri="{FF2B5EF4-FFF2-40B4-BE49-F238E27FC236}">
                <a16:creationId xmlns:a16="http://schemas.microsoft.com/office/drawing/2014/main" id="{30BFA43B-0578-CCA9-2280-0E595779A913}"/>
              </a:ext>
            </a:extLst>
          </p:cNvPr>
          <p:cNvSpPr txBox="1"/>
          <p:nvPr/>
        </p:nvSpPr>
        <p:spPr>
          <a:xfrm>
            <a:off x="493004" y="1533934"/>
            <a:ext cx="11205992" cy="5247975"/>
          </a:xfrm>
          <a:prstGeom prst="rect">
            <a:avLst/>
          </a:prstGeom>
          <a:noFill/>
        </p:spPr>
        <p:txBody>
          <a:bodyPr wrap="square">
            <a:spAutoFit/>
          </a:bodyPr>
          <a:lstStyle/>
          <a:p>
            <a:pPr algn="l" fontAlgn="ctr">
              <a:spcBef>
                <a:spcPts val="750"/>
              </a:spcBef>
              <a:spcAft>
                <a:spcPts val="1500"/>
              </a:spcAft>
              <a:buNone/>
            </a:pP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Conductibilitatea</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termică</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 </a:t>
            </a: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apei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deși nu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este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la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fel</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de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importantă</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ca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alte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proprietăți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(cum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ar</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fi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capacitatea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calorică</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sau</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rolul</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de solvent),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ajută</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la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distribuirea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căldurii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în</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organism,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facilitând</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reglarea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temperaturii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corporale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prin</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circulația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sângelui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și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altor</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fluide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Aceasta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permite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transferul</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eficient</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al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căldurii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prevenind</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supraîncălzirea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sau</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răcirea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excesivă</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țesuturilor</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și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organelor</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și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contribuind</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astfel</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la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menținerea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homeostaziei</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termice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esențiale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pentru</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funcționarea</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corectă</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proceselor</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metabolice</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endParaRPr lang="en-US" sz="2000" b="0" i="0" dirty="0">
              <a:solidFill>
                <a:srgbClr val="0B57D0"/>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1950"/>
              </a:lnSpc>
              <a:spcBef>
                <a:spcPts val="1500"/>
              </a:spcBef>
              <a:spcAft>
                <a:spcPts val="750"/>
              </a:spcAft>
              <a:buNone/>
            </a:pP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Cum </a:t>
            </a:r>
            <a:r>
              <a:rPr lang="en-US" sz="2000" b="0"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funcționează</a:t>
            </a:r>
            <a:r>
              <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a:t>
            </a:r>
          </a:p>
          <a:p>
            <a:pPr algn="l">
              <a:lnSpc>
                <a:spcPts val="1650"/>
              </a:lnSpc>
              <a:spcBef>
                <a:spcPts val="750"/>
              </a:spcBef>
              <a:spcAft>
                <a:spcPts val="600"/>
              </a:spcAft>
              <a:buFont typeface="Arial" panose="020B0604020202020204" pitchFamily="34" charset="0"/>
              <a:buChar char="•"/>
            </a:pP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Transportul</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termic</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a:t>
            </a:r>
            <a:endPar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endParaRPr>
          </a:p>
          <a:p>
            <a:pPr algn="l" fontAlgn="ctr">
              <a:lnSpc>
                <a:spcPts val="1650"/>
              </a:lnSpc>
              <a:spcBef>
                <a:spcPts val="750"/>
              </a:spcBef>
              <a:spcAft>
                <a:spcPts val="600"/>
              </a:spcAft>
              <a:buFont typeface="Arial" panose="020B0604020202020204" pitchFamily="34" charset="0"/>
              <a:buChar char="•"/>
            </a:pP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Datorită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conductibilității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termice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căldura</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generată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de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procesele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metabolice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este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transportată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de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sânge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și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alte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lichide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pe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întreaga</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suprafață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corpului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endParaRPr lang="en-US" sz="2000" b="0" i="0" dirty="0">
              <a:solidFill>
                <a:srgbClr val="0B57D0"/>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1650"/>
              </a:lnSpc>
              <a:spcBef>
                <a:spcPts val="750"/>
              </a:spcBef>
              <a:spcAft>
                <a:spcPts val="600"/>
              </a:spcAft>
              <a:buFont typeface="Arial" panose="020B0604020202020204" pitchFamily="34" charset="0"/>
              <a:buChar char="•"/>
            </a:pP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Reglarea</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temperaturii</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a:t>
            </a:r>
            <a:endPar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endParaRPr>
          </a:p>
          <a:p>
            <a:pPr algn="l" fontAlgn="ctr">
              <a:lnSpc>
                <a:spcPts val="1650"/>
              </a:lnSpc>
              <a:spcBef>
                <a:spcPts val="750"/>
              </a:spcBef>
              <a:spcAft>
                <a:spcPts val="600"/>
              </a:spcAft>
              <a:buFont typeface="Arial" panose="020B0604020202020204" pitchFamily="34" charset="0"/>
              <a:buChar char="•"/>
            </a:pP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Acest</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proces</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ajută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la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menținerea</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unei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temperaturi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constante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esențială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pentru</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buna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funcționare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enzimelor</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și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celulelor</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endParaRPr lang="en-US" sz="2000" b="0" i="0" dirty="0">
              <a:solidFill>
                <a:srgbClr val="0B57D0"/>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1650"/>
              </a:lnSpc>
              <a:spcBef>
                <a:spcPts val="750"/>
              </a:spcBef>
              <a:spcAft>
                <a:spcPts val="1500"/>
              </a:spcAft>
              <a:buFont typeface="Arial" panose="020B0604020202020204" pitchFamily="34" charset="0"/>
              <a:buChar char="•"/>
            </a:pP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Prevenirea</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a:t>
            </a:r>
            <a:r>
              <a:rPr lang="en-US" sz="2000" b="1" i="0" dirty="0" err="1">
                <a:solidFill>
                  <a:srgbClr val="001D35"/>
                </a:solidFill>
                <a:effectLst/>
                <a:latin typeface="Calibri" panose="020F0502020204030204" pitchFamily="34" charset="0"/>
                <a:ea typeface="Calibri" panose="020F0502020204030204" pitchFamily="34" charset="0"/>
                <a:cs typeface="Calibri" panose="020F0502020204030204" pitchFamily="34" charset="0"/>
              </a:rPr>
              <a:t>deteriorării</a:t>
            </a:r>
            <a:r>
              <a:rPr lang="en-US" sz="20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a:t>
            </a:r>
            <a:endParaRPr lang="en-US" sz="20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endParaRPr>
          </a:p>
          <a:p>
            <a:pPr algn="l">
              <a:lnSpc>
                <a:spcPts val="1650"/>
              </a:lnSpc>
              <a:spcBef>
                <a:spcPts val="750"/>
              </a:spcBef>
              <a:spcAft>
                <a:spcPts val="1500"/>
              </a:spcAft>
              <a:buFont typeface="Arial" panose="020B0604020202020204" pitchFamily="34" charset="0"/>
              <a:buChar char="•"/>
            </a:pP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Prin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distribuirea</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uniformă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căldurii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se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previne</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deteriorarea</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termică</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țesuturilor</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și</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 </a:t>
            </a:r>
            <a:r>
              <a:rPr lang="en-US" sz="2000" b="0" i="0" dirty="0" err="1">
                <a:solidFill>
                  <a:srgbClr val="545D7E"/>
                </a:solidFill>
                <a:effectLst/>
                <a:latin typeface="Calibri" panose="020F0502020204030204" pitchFamily="34" charset="0"/>
                <a:ea typeface="Calibri" panose="020F0502020204030204" pitchFamily="34" charset="0"/>
                <a:cs typeface="Calibri" panose="020F0502020204030204" pitchFamily="34" charset="0"/>
              </a:rPr>
              <a:t>organelor</a:t>
            </a:r>
            <a:r>
              <a:rPr lang="en-US" sz="2000" b="0" i="0" dirty="0">
                <a:solidFill>
                  <a:srgbClr val="545D7E"/>
                </a:solidFill>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7743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5DE6-A235-DC4C-B33E-10EC0ACE4D23}"/>
              </a:ext>
            </a:extLst>
          </p:cNvPr>
          <p:cNvSpPr>
            <a:spLocks noGrp="1"/>
          </p:cNvSpPr>
          <p:nvPr>
            <p:ph type="title"/>
          </p:nvPr>
        </p:nvSpPr>
        <p:spPr>
          <a:xfrm>
            <a:off x="838200" y="365126"/>
            <a:ext cx="10515600" cy="603716"/>
          </a:xfrm>
        </p:spPr>
        <p:txBody>
          <a:bodyPr>
            <a:normAutofit fontScale="90000"/>
          </a:bodyPr>
          <a:lstStyle/>
          <a:p>
            <a:r>
              <a:rPr lang="ro-RO" dirty="0"/>
              <a:t>Dizolvant al substanțelor</a:t>
            </a:r>
            <a:endParaRPr lang="en-US" dirty="0"/>
          </a:p>
        </p:txBody>
      </p:sp>
      <p:sp>
        <p:nvSpPr>
          <p:cNvPr id="3" name="Content Placeholder 2">
            <a:extLst>
              <a:ext uri="{FF2B5EF4-FFF2-40B4-BE49-F238E27FC236}">
                <a16:creationId xmlns:a16="http://schemas.microsoft.com/office/drawing/2014/main" id="{BDEE74BA-C040-7AB8-FBD0-D78B3266B90D}"/>
              </a:ext>
            </a:extLst>
          </p:cNvPr>
          <p:cNvSpPr>
            <a:spLocks noGrp="1"/>
          </p:cNvSpPr>
          <p:nvPr>
            <p:ph idx="1"/>
          </p:nvPr>
        </p:nvSpPr>
        <p:spPr>
          <a:xfrm>
            <a:off x="838200" y="968842"/>
            <a:ext cx="10515600" cy="5644229"/>
          </a:xfrm>
        </p:spPr>
        <p:txBody>
          <a:bodyPr>
            <a:normAutofit/>
          </a:bodyPr>
          <a:lstStyle/>
          <a:p>
            <a:r>
              <a:rPr lang="en-US" dirty="0"/>
              <a:t>Constanta </a:t>
            </a:r>
            <a:r>
              <a:rPr lang="ro-RO" dirty="0"/>
              <a:t>dielectrică</a:t>
            </a:r>
            <a:r>
              <a:rPr lang="en-US" dirty="0"/>
              <a:t> (</a:t>
            </a:r>
            <a:r>
              <a:rPr lang="el-GR" dirty="0"/>
              <a:t>ε = 80</a:t>
            </a:r>
            <a:r>
              <a:rPr lang="en-US" dirty="0"/>
              <a:t>) </a:t>
            </a:r>
            <a:r>
              <a:rPr lang="ro-RO" dirty="0"/>
              <a:t>face ca apa să fie un solvent ideal și universal</a:t>
            </a:r>
            <a:r>
              <a:rPr lang="en-US" dirty="0"/>
              <a:t> </a:t>
            </a:r>
            <a:r>
              <a:rPr lang="it-IT" dirty="0"/>
              <a:t>pentru moleculele polare şi cristalele ionice</a:t>
            </a:r>
            <a:endParaRPr lang="ro-RO" dirty="0"/>
          </a:p>
          <a:p>
            <a:r>
              <a:rPr lang="ro-RO" dirty="0"/>
              <a:t>Ușor dizolvă substanțe cu care poate forma legături de hidrogen sau a căror molecule sunt polare</a:t>
            </a:r>
          </a:p>
          <a:p>
            <a:r>
              <a:rPr lang="ro-RO" dirty="0"/>
              <a:t>Poate forma legături de hidrogen cu molecule care prezintă regiuni expuse de tip –OH sau –NH2 (alcooli, proteine, etc)</a:t>
            </a:r>
          </a:p>
          <a:p>
            <a:r>
              <a:rPr lang="ro-RO" dirty="0"/>
              <a:t>Compușii ionici sunt solubili deoarece apa poate depăși atracția electrostatică dintre ionii prin solvatarea ionilor.  </a:t>
            </a:r>
          </a:p>
          <a:p>
            <a:endParaRPr lang="ro-RO" dirty="0"/>
          </a:p>
          <a:p>
            <a:r>
              <a:rPr lang="ro-RO" dirty="0"/>
              <a:t>Disociază electroliții în ioni negativi și pozitivi</a:t>
            </a:r>
            <a:endParaRPr lang="en-US" dirty="0"/>
          </a:p>
        </p:txBody>
      </p:sp>
    </p:spTree>
    <p:extLst>
      <p:ext uri="{BB962C8B-B14F-4D97-AF65-F5344CB8AC3E}">
        <p14:creationId xmlns:p14="http://schemas.microsoft.com/office/powerpoint/2010/main" val="3094440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D8891-31BD-20FB-AC0A-7943FE6D8305}"/>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8C7E3D21-9398-CA87-BDE8-D9527EBBF37A}"/>
              </a:ext>
            </a:extLst>
          </p:cNvPr>
          <p:cNvSpPr txBox="1"/>
          <p:nvPr/>
        </p:nvSpPr>
        <p:spPr>
          <a:xfrm>
            <a:off x="941292" y="2601324"/>
            <a:ext cx="10309414" cy="2308324"/>
          </a:xfrm>
          <a:prstGeom prst="rect">
            <a:avLst/>
          </a:prstGeom>
          <a:noFill/>
        </p:spPr>
        <p:txBody>
          <a:bodyPr wrap="square">
            <a:spAutoFit/>
          </a:bodyPr>
          <a:lstStyle/>
          <a:p>
            <a:r>
              <a:rPr lang="ro-RO" sz="2400" dirty="0"/>
              <a:t>Cele mai </a:t>
            </a:r>
            <a:r>
              <a:rPr lang="ro-RO" sz="2400" dirty="0" err="1"/>
              <a:t>imporatnte</a:t>
            </a:r>
            <a:r>
              <a:rPr lang="ro-RO" sz="2400" dirty="0"/>
              <a:t> proprietăți ale </a:t>
            </a:r>
            <a:r>
              <a:rPr lang="ro-RO" sz="2400" dirty="0" err="1"/>
              <a:t>apri</a:t>
            </a:r>
            <a:r>
              <a:rPr lang="ro-RO" sz="2400" dirty="0"/>
              <a:t> în sisteme biologice sunt </a:t>
            </a:r>
            <a:r>
              <a:rPr lang="ro-RO" sz="2400" b="1" dirty="0"/>
              <a:t>solvabilitatea polară </a:t>
            </a:r>
            <a:r>
              <a:rPr lang="ro-RO" sz="2400" dirty="0"/>
              <a:t>și </a:t>
            </a:r>
            <a:r>
              <a:rPr lang="ro-RO" sz="2400" b="1" dirty="0"/>
              <a:t>excluderea hidrofobă</a:t>
            </a:r>
          </a:p>
          <a:p>
            <a:r>
              <a:rPr lang="ro-RO" sz="2400" dirty="0"/>
              <a:t>De exemplu, formarea </a:t>
            </a:r>
            <a:r>
              <a:rPr lang="ro-RO" sz="2400" dirty="0" err="1"/>
              <a:t>me</a:t>
            </a:r>
            <a:r>
              <a:rPr lang="en-US" sz="2400" dirty="0"/>
              <a:t>m</a:t>
            </a:r>
            <a:r>
              <a:rPr lang="ro-RO" sz="2400" dirty="0" err="1"/>
              <a:t>branelor</a:t>
            </a:r>
            <a:r>
              <a:rPr lang="ro-RO" sz="2400" dirty="0"/>
              <a:t> lipidice se datorează excluderii hidrofobe.</a:t>
            </a:r>
          </a:p>
          <a:p>
            <a:r>
              <a:rPr lang="ro-RO" sz="2400" dirty="0" err="1"/>
              <a:t>Întrun</a:t>
            </a:r>
            <a:r>
              <a:rPr lang="ro-RO" sz="2400" dirty="0"/>
              <a:t> mediu apos, proteinele globulare își aranjează în mod </a:t>
            </a:r>
            <a:r>
              <a:rPr lang="ro-RO" sz="2400" dirty="0" err="1"/>
              <a:t>spontant</a:t>
            </a:r>
            <a:r>
              <a:rPr lang="ro-RO" sz="2400" dirty="0"/>
              <a:t> conformația pentru ași expune regiunile hidrofobe spre apă și a evita </a:t>
            </a:r>
            <a:r>
              <a:rPr lang="ro-RO" sz="2400" dirty="0" err="1"/>
              <a:t>interacția</a:t>
            </a:r>
            <a:r>
              <a:rPr lang="ro-RO" sz="2400" dirty="0"/>
              <a:t> regiunilor hidrofobe cu apa</a:t>
            </a:r>
          </a:p>
        </p:txBody>
      </p:sp>
    </p:spTree>
    <p:extLst>
      <p:ext uri="{BB962C8B-B14F-4D97-AF65-F5344CB8AC3E}">
        <p14:creationId xmlns:p14="http://schemas.microsoft.com/office/powerpoint/2010/main" val="169117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28578913-5709-EAE7-8C6D-61EABEEC1053}"/>
              </a:ext>
            </a:extLst>
          </p:cNvPr>
          <p:cNvSpPr>
            <a:spLocks noGrp="1" noChangeArrowheads="1"/>
          </p:cNvSpPr>
          <p:nvPr>
            <p:ph type="body" idx="1"/>
          </p:nvPr>
        </p:nvSpPr>
        <p:spPr>
          <a:xfrm>
            <a:off x="1919288" y="1"/>
            <a:ext cx="8748712" cy="3933825"/>
          </a:xfrm>
        </p:spPr>
        <p:txBody>
          <a:bodyPr/>
          <a:lstStyle/>
          <a:p>
            <a:pPr eaLnBrk="1" hangingPunct="1"/>
            <a:r>
              <a:rPr lang="en-US" altLang="ro-RO" b="1"/>
              <a:t>M</a:t>
            </a:r>
            <a:r>
              <a:rPr lang="ro-RO" altLang="ro-RO" b="1"/>
              <a:t>olecu</a:t>
            </a:r>
            <a:r>
              <a:rPr lang="en-US" altLang="ro-RO" b="1"/>
              <a:t>la</a:t>
            </a:r>
            <a:r>
              <a:rPr lang="ro-RO" altLang="ro-RO" b="1"/>
              <a:t> de apă  poate uşor </a:t>
            </a:r>
            <a:r>
              <a:rPr lang="en-US" altLang="ro-RO" b="1"/>
              <a:t>realiza</a:t>
            </a:r>
            <a:r>
              <a:rPr lang="ro-RO" altLang="ro-RO" b="1"/>
              <a:t> cu moleculele vecine legături (punţi) de hidrogen </a:t>
            </a:r>
            <a:r>
              <a:rPr lang="ro-RO" altLang="ro-RO" b="1">
                <a:solidFill>
                  <a:srgbClr val="C00000"/>
                </a:solidFill>
              </a:rPr>
              <a:t>(Fig. 3)</a:t>
            </a:r>
            <a:r>
              <a:rPr lang="en-US" altLang="ro-RO" b="1">
                <a:solidFill>
                  <a:srgbClr val="C00000"/>
                </a:solidFill>
              </a:rPr>
              <a:t>.</a:t>
            </a:r>
            <a:endParaRPr lang="ru-RU" altLang="ro-RO" b="1">
              <a:solidFill>
                <a:srgbClr val="C00000"/>
              </a:solidFill>
            </a:endParaRPr>
          </a:p>
        </p:txBody>
      </p:sp>
      <p:pic>
        <p:nvPicPr>
          <p:cNvPr id="9219" name="Picture 6" descr="legaturi de hidrigen">
            <a:extLst>
              <a:ext uri="{FF2B5EF4-FFF2-40B4-BE49-F238E27FC236}">
                <a16:creationId xmlns:a16="http://schemas.microsoft.com/office/drawing/2014/main" id="{AC4497D5-B970-01B5-757C-76C9F8C72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280319"/>
            <a:ext cx="7488238"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Dreptunghi 1">
            <a:extLst>
              <a:ext uri="{FF2B5EF4-FFF2-40B4-BE49-F238E27FC236}">
                <a16:creationId xmlns:a16="http://schemas.microsoft.com/office/drawing/2014/main" id="{43D8AFD9-F56C-400B-5B91-3956BFB4BE25}"/>
              </a:ext>
            </a:extLst>
          </p:cNvPr>
          <p:cNvSpPr>
            <a:spLocks noChangeArrowheads="1"/>
          </p:cNvSpPr>
          <p:nvPr/>
        </p:nvSpPr>
        <p:spPr bwMode="auto">
          <a:xfrm>
            <a:off x="70870" y="6212115"/>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o-RO" sz="2800" dirty="0">
                <a:solidFill>
                  <a:srgbClr val="7030A0"/>
                </a:solidFill>
              </a:rPr>
              <a:t> </a:t>
            </a:r>
            <a:r>
              <a:rPr lang="ro-RO" altLang="ro-RO" sz="2800" dirty="0">
                <a:solidFill>
                  <a:srgbClr val="7030A0"/>
                </a:solidFill>
              </a:rPr>
              <a:t>Formarea legăturilor de H de către moleculele de apă</a:t>
            </a:r>
            <a:endParaRPr lang="ru-RU" altLang="ro-RO" sz="2800" dirty="0">
              <a:solidFill>
                <a:srgbClr val="7030A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ine 1">
            <a:extLst>
              <a:ext uri="{FF2B5EF4-FFF2-40B4-BE49-F238E27FC236}">
                <a16:creationId xmlns:a16="http://schemas.microsoft.com/office/drawing/2014/main" id="{B8865A04-C8A5-6107-06E6-CCA266A96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9" y="1614489"/>
            <a:ext cx="57626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Dreptunghi 2">
            <a:extLst>
              <a:ext uri="{FF2B5EF4-FFF2-40B4-BE49-F238E27FC236}">
                <a16:creationId xmlns:a16="http://schemas.microsoft.com/office/drawing/2014/main" id="{5D1BAADD-CF35-BEF2-B83F-B4AB7C20D697}"/>
              </a:ext>
            </a:extLst>
          </p:cNvPr>
          <p:cNvSpPr>
            <a:spLocks noChangeArrowheads="1"/>
          </p:cNvSpPr>
          <p:nvPr/>
        </p:nvSpPr>
        <p:spPr bwMode="auto">
          <a:xfrm>
            <a:off x="421822" y="5774645"/>
            <a:ext cx="11348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o-RO" altLang="ro-RO" sz="2800" dirty="0">
                <a:solidFill>
                  <a:srgbClr val="7030A0"/>
                </a:solidFill>
              </a:rPr>
              <a:t>Formarea legăturilor dintre  moleculele de apă în stare solidă (</a:t>
            </a:r>
            <a:r>
              <a:rPr lang="en-US" altLang="ro-RO" sz="2800" dirty="0">
                <a:solidFill>
                  <a:srgbClr val="7030A0"/>
                </a:solidFill>
              </a:rPr>
              <a:t>g</a:t>
            </a:r>
            <a:r>
              <a:rPr lang="ro-RO" altLang="ro-RO" sz="2800" dirty="0">
                <a:solidFill>
                  <a:srgbClr val="7030A0"/>
                </a:solidFill>
              </a:rPr>
              <a:t>h</a:t>
            </a:r>
            <a:r>
              <a:rPr lang="en-US" altLang="ro-RO" sz="2800" dirty="0">
                <a:solidFill>
                  <a:srgbClr val="7030A0"/>
                </a:solidFill>
              </a:rPr>
              <a:t>e</a:t>
            </a:r>
            <a:r>
              <a:rPr lang="ro-RO" altLang="ro-RO" sz="2800" dirty="0" err="1">
                <a:solidFill>
                  <a:srgbClr val="7030A0"/>
                </a:solidFill>
              </a:rPr>
              <a:t>aț</a:t>
            </a:r>
            <a:r>
              <a:rPr lang="en-US" altLang="ro-RO" sz="2800" dirty="0">
                <a:solidFill>
                  <a:srgbClr val="7030A0"/>
                </a:solidFill>
              </a:rPr>
              <a:t>a</a:t>
            </a:r>
            <a:r>
              <a:rPr lang="ro-RO" altLang="ro-RO" sz="2800" dirty="0">
                <a:solidFill>
                  <a:srgbClr val="7030A0"/>
                </a:solidFill>
              </a:rPr>
              <a:t>)</a:t>
            </a:r>
            <a:endParaRPr lang="ro-RO" altLang="ro-RO"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67D170B9-073D-D2FD-2987-2C77D4EC3274}"/>
              </a:ext>
            </a:extLst>
          </p:cNvPr>
          <p:cNvSpPr>
            <a:spLocks noGrp="1" noChangeArrowheads="1"/>
          </p:cNvSpPr>
          <p:nvPr>
            <p:ph type="body" idx="1"/>
          </p:nvPr>
        </p:nvSpPr>
        <p:spPr>
          <a:xfrm>
            <a:off x="732064" y="1714500"/>
            <a:ext cx="10727871" cy="3429000"/>
          </a:xfrm>
        </p:spPr>
        <p:txBody>
          <a:bodyPr>
            <a:normAutofit/>
          </a:bodyPr>
          <a:lstStyle/>
          <a:p>
            <a:pPr eaLnBrk="1" hangingPunct="1">
              <a:buFontTx/>
              <a:buNone/>
            </a:pPr>
            <a:r>
              <a:rPr lang="en-US" altLang="ro-RO" sz="2400" dirty="0">
                <a:solidFill>
                  <a:srgbClr val="FF0000"/>
                </a:solidFill>
              </a:rPr>
              <a:t>      </a:t>
            </a:r>
            <a:r>
              <a:rPr lang="ro-RO" altLang="ro-RO" sz="2400" dirty="0">
                <a:solidFill>
                  <a:srgbClr val="FF0000"/>
                </a:solidFill>
              </a:rPr>
              <a:t>În stare lichidă apa  este formată dintr-un amestec de molecule libere</a:t>
            </a:r>
            <a:r>
              <a:rPr lang="en-US" altLang="ro-RO" sz="2400" dirty="0">
                <a:solidFill>
                  <a:srgbClr val="FF0000"/>
                </a:solidFill>
              </a:rPr>
              <a:t>: </a:t>
            </a:r>
            <a:r>
              <a:rPr lang="ro-RO" altLang="ro-RO" sz="2400" dirty="0">
                <a:solidFill>
                  <a:srgbClr val="FF0000"/>
                </a:solidFill>
              </a:rPr>
              <a:t> </a:t>
            </a:r>
            <a:r>
              <a:rPr lang="ro-RO" altLang="ro-RO" sz="2400" b="1" dirty="0">
                <a:solidFill>
                  <a:srgbClr val="FF0000"/>
                </a:solidFill>
              </a:rPr>
              <a:t>monomeri</a:t>
            </a:r>
            <a:r>
              <a:rPr lang="en-US" altLang="ro-RO" sz="2400" b="1" dirty="0">
                <a:solidFill>
                  <a:srgbClr val="FF0000"/>
                </a:solidFill>
              </a:rPr>
              <a:t>;</a:t>
            </a:r>
            <a:r>
              <a:rPr lang="ro-RO" altLang="ro-RO" sz="2400" dirty="0">
                <a:solidFill>
                  <a:srgbClr val="FF0000"/>
                </a:solidFill>
              </a:rPr>
              <a:t> </a:t>
            </a:r>
            <a:r>
              <a:rPr lang="ro-RO" altLang="ro-RO" sz="2400" b="1" dirty="0">
                <a:solidFill>
                  <a:srgbClr val="FF0000"/>
                </a:solidFill>
              </a:rPr>
              <a:t>dimeri</a:t>
            </a:r>
            <a:r>
              <a:rPr lang="en-US" altLang="ro-RO" sz="2400" b="1" dirty="0">
                <a:solidFill>
                  <a:srgbClr val="FF0000"/>
                </a:solidFill>
              </a:rPr>
              <a:t>;</a:t>
            </a:r>
            <a:r>
              <a:rPr lang="ro-RO" altLang="ro-RO" sz="2400" dirty="0">
                <a:solidFill>
                  <a:srgbClr val="FF0000"/>
                </a:solidFill>
              </a:rPr>
              <a:t> </a:t>
            </a:r>
            <a:r>
              <a:rPr lang="ro-RO" altLang="ro-RO" sz="2400" b="1" dirty="0">
                <a:solidFill>
                  <a:srgbClr val="FF0000"/>
                </a:solidFill>
              </a:rPr>
              <a:t>tetrameri</a:t>
            </a:r>
            <a:r>
              <a:rPr lang="ro-RO" altLang="ro-RO" sz="2400" dirty="0">
                <a:solidFill>
                  <a:srgbClr val="FF0000"/>
                </a:solidFill>
              </a:rPr>
              <a:t>  </a:t>
            </a:r>
            <a:r>
              <a:rPr lang="ro-RO" altLang="ro-RO" sz="2400" dirty="0" err="1">
                <a:solidFill>
                  <a:srgbClr val="FF0000"/>
                </a:solidFill>
              </a:rPr>
              <a:t>şi</a:t>
            </a:r>
            <a:r>
              <a:rPr lang="ro-RO" altLang="ro-RO" sz="2400" dirty="0">
                <a:solidFill>
                  <a:srgbClr val="FF0000"/>
                </a:solidFill>
              </a:rPr>
              <a:t> </a:t>
            </a:r>
            <a:r>
              <a:rPr lang="ro-RO" altLang="ro-RO" sz="2400" b="1" dirty="0" err="1">
                <a:solidFill>
                  <a:srgbClr val="FF0000"/>
                </a:solidFill>
              </a:rPr>
              <a:t>octameri</a:t>
            </a:r>
            <a:r>
              <a:rPr lang="ro-RO" altLang="ro-RO" sz="2400" dirty="0">
                <a:solidFill>
                  <a:srgbClr val="FF0000"/>
                </a:solidFill>
              </a:rPr>
              <a:t> .</a:t>
            </a:r>
          </a:p>
          <a:p>
            <a:pPr eaLnBrk="1" hangingPunct="1">
              <a:buFontTx/>
              <a:buNone/>
            </a:pPr>
            <a:r>
              <a:rPr lang="ro-RO" altLang="ro-RO" sz="2400" dirty="0">
                <a:solidFill>
                  <a:srgbClr val="FF0000"/>
                </a:solidFill>
              </a:rPr>
              <a:t>   </a:t>
            </a:r>
            <a:r>
              <a:rPr lang="en-US" altLang="ro-RO" sz="2400" dirty="0">
                <a:solidFill>
                  <a:srgbClr val="FF0000"/>
                </a:solidFill>
              </a:rPr>
              <a:t>   </a:t>
            </a:r>
            <a:r>
              <a:rPr lang="ro-RO" altLang="ro-RO" sz="2400" dirty="0">
                <a:solidFill>
                  <a:srgbClr val="FF0000"/>
                </a:solidFill>
              </a:rPr>
              <a:t>Procentul fiecărei dintre aceste </a:t>
            </a:r>
            <a:r>
              <a:rPr lang="ro-RO" altLang="ro-RO" sz="2400" dirty="0" err="1">
                <a:solidFill>
                  <a:srgbClr val="FF0000"/>
                </a:solidFill>
              </a:rPr>
              <a:t>fracţiuni</a:t>
            </a:r>
            <a:r>
              <a:rPr lang="ro-RO" altLang="ro-RO" sz="2400" dirty="0">
                <a:solidFill>
                  <a:srgbClr val="FF0000"/>
                </a:solidFill>
              </a:rPr>
              <a:t> depinde de temperatură.</a:t>
            </a:r>
          </a:p>
          <a:p>
            <a:pPr eaLnBrk="1" hangingPunct="1">
              <a:buFontTx/>
              <a:buNone/>
            </a:pPr>
            <a:r>
              <a:rPr lang="ro-RO" altLang="ro-RO" sz="2400" dirty="0"/>
              <a:t>   </a:t>
            </a:r>
            <a:r>
              <a:rPr lang="en-US" altLang="ro-RO" sz="2400" dirty="0"/>
              <a:t>   </a:t>
            </a:r>
            <a:r>
              <a:rPr lang="ro-RO" altLang="ro-RO" sz="2400" b="1" dirty="0">
                <a:solidFill>
                  <a:srgbClr val="9900FF"/>
                </a:solidFill>
              </a:rPr>
              <a:t>În intervalul de temperaturi 35 – 41 </a:t>
            </a:r>
            <a:r>
              <a:rPr lang="en-US" altLang="ro-RO" sz="2400" b="1" baseline="30000" dirty="0">
                <a:solidFill>
                  <a:srgbClr val="9900FF"/>
                </a:solidFill>
              </a:rPr>
              <a:t>0</a:t>
            </a:r>
            <a:r>
              <a:rPr lang="ro-RO" altLang="ro-RO" sz="2400" b="1" dirty="0">
                <a:solidFill>
                  <a:srgbClr val="9900FF"/>
                </a:solidFill>
              </a:rPr>
              <a:t>C</a:t>
            </a:r>
            <a:r>
              <a:rPr lang="en-US" altLang="ro-RO" sz="2400" b="1" dirty="0">
                <a:solidFill>
                  <a:srgbClr val="9900FF"/>
                </a:solidFill>
              </a:rPr>
              <a:t>,</a:t>
            </a:r>
            <a:r>
              <a:rPr lang="ro-RO" altLang="ro-RO" sz="2400" b="1" dirty="0">
                <a:solidFill>
                  <a:srgbClr val="9900FF"/>
                </a:solidFill>
              </a:rPr>
              <a:t> în apă predomină </a:t>
            </a:r>
            <a:r>
              <a:rPr lang="ro-RO" altLang="ro-RO" sz="2400" b="1" dirty="0"/>
              <a:t>dimerii</a:t>
            </a:r>
            <a:r>
              <a:rPr lang="ro-RO" altLang="ro-RO" sz="2400" b="1" dirty="0">
                <a:solidFill>
                  <a:srgbClr val="9900FF"/>
                </a:solidFill>
              </a:rPr>
              <a:t> </a:t>
            </a:r>
            <a:r>
              <a:rPr lang="ro-RO" altLang="ro-RO" sz="2400" b="1" dirty="0" err="1">
                <a:solidFill>
                  <a:srgbClr val="9900FF"/>
                </a:solidFill>
              </a:rPr>
              <a:t>şi</a:t>
            </a:r>
            <a:r>
              <a:rPr lang="ro-RO" altLang="ro-RO" sz="2400" b="1" dirty="0">
                <a:solidFill>
                  <a:srgbClr val="9900FF"/>
                </a:solidFill>
              </a:rPr>
              <a:t> ea are o activitate chimică ridicată</a:t>
            </a:r>
            <a:r>
              <a:rPr lang="en-US" altLang="ro-RO" sz="2400" b="1" dirty="0">
                <a:solidFill>
                  <a:srgbClr val="9900FF"/>
                </a:solidFill>
              </a:rPr>
              <a:t>.</a:t>
            </a:r>
            <a:endParaRPr lang="ro-RO" altLang="ro-RO" sz="2400" b="1" dirty="0">
              <a:solidFill>
                <a:srgbClr val="9900FF"/>
              </a:solidFill>
            </a:endParaRPr>
          </a:p>
          <a:p>
            <a:pPr eaLnBrk="1" hangingPunct="1">
              <a:buFontTx/>
              <a:buNone/>
            </a:pPr>
            <a:r>
              <a:rPr lang="en-US" altLang="ro-RO" sz="2400" dirty="0"/>
              <a:t>  </a:t>
            </a:r>
            <a:r>
              <a:rPr lang="ro-RO" altLang="ro-RO" sz="2400" dirty="0"/>
              <a:t>   </a:t>
            </a:r>
            <a:r>
              <a:rPr lang="ro-RO" altLang="ro-RO" sz="2400" dirty="0">
                <a:solidFill>
                  <a:srgbClr val="006F6C"/>
                </a:solidFill>
              </a:rPr>
              <a:t>Devine </a:t>
            </a:r>
            <a:r>
              <a:rPr lang="en-US" altLang="ro-RO" sz="2400" dirty="0" err="1">
                <a:solidFill>
                  <a:srgbClr val="006F6C"/>
                </a:solidFill>
              </a:rPr>
              <a:t>astfel</a:t>
            </a:r>
            <a:r>
              <a:rPr lang="en-US" altLang="ro-RO" sz="2400" dirty="0">
                <a:solidFill>
                  <a:srgbClr val="006F6C"/>
                </a:solidFill>
              </a:rPr>
              <a:t> </a:t>
            </a:r>
            <a:r>
              <a:rPr lang="ro-RO" altLang="ro-RO" sz="2400" dirty="0">
                <a:solidFill>
                  <a:srgbClr val="006F6C"/>
                </a:solidFill>
              </a:rPr>
              <a:t>explicabil faptul că</a:t>
            </a:r>
            <a:r>
              <a:rPr lang="en-US" altLang="ro-RO" sz="2400" dirty="0">
                <a:solidFill>
                  <a:srgbClr val="006F6C"/>
                </a:solidFill>
              </a:rPr>
              <a:t>,</a:t>
            </a:r>
            <a:r>
              <a:rPr lang="ro-RO" altLang="ro-RO" sz="2400" dirty="0">
                <a:solidFill>
                  <a:srgbClr val="006F6C"/>
                </a:solidFill>
              </a:rPr>
              <a:t> în decursul timpului</a:t>
            </a:r>
            <a:r>
              <a:rPr lang="en-US" altLang="ro-RO" sz="2400" dirty="0">
                <a:solidFill>
                  <a:srgbClr val="006F6C"/>
                </a:solidFill>
              </a:rPr>
              <a:t>,</a:t>
            </a:r>
            <a:r>
              <a:rPr lang="ro-RO" altLang="ro-RO" sz="2400" dirty="0">
                <a:solidFill>
                  <a:srgbClr val="006F6C"/>
                </a:solidFill>
              </a:rPr>
              <a:t> animalele </a:t>
            </a:r>
            <a:r>
              <a:rPr lang="ro-RO" altLang="ro-RO" sz="2400" b="1" i="1" dirty="0">
                <a:solidFill>
                  <a:srgbClr val="006F6C"/>
                </a:solidFill>
              </a:rPr>
              <a:t>homeoterme</a:t>
            </a:r>
            <a:r>
              <a:rPr lang="ro-RO" altLang="ro-RO" sz="2400" dirty="0">
                <a:solidFill>
                  <a:srgbClr val="006F6C"/>
                </a:solidFill>
              </a:rPr>
              <a:t> </a:t>
            </a:r>
            <a:r>
              <a:rPr lang="ro-RO" altLang="ro-RO" sz="2400" dirty="0" err="1">
                <a:solidFill>
                  <a:srgbClr val="006F6C"/>
                </a:solidFill>
              </a:rPr>
              <a:t>şi</a:t>
            </a:r>
            <a:r>
              <a:rPr lang="ro-RO" altLang="ro-RO" sz="2400" dirty="0">
                <a:solidFill>
                  <a:srgbClr val="006F6C"/>
                </a:solidFill>
              </a:rPr>
              <a:t>-au fixat temperatura normală a organismului în limitele intervalului </a:t>
            </a:r>
            <a:r>
              <a:rPr lang="ro-RO" altLang="ro-RO" sz="2400" dirty="0" err="1">
                <a:solidFill>
                  <a:srgbClr val="006F6C"/>
                </a:solidFill>
              </a:rPr>
              <a:t>menţionat</a:t>
            </a:r>
            <a:r>
              <a:rPr lang="ro-RO" altLang="ro-RO" sz="2400" dirty="0">
                <a:solidFill>
                  <a:schemeClr val="hlink"/>
                </a:solidFill>
              </a:rPr>
              <a:t>.</a:t>
            </a:r>
            <a:endParaRPr lang="ru-RU" altLang="ro-RO" sz="2400" dirty="0">
              <a:solidFill>
                <a:schemeClr val="hlink"/>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618DC12B-4AF0-7495-4D2E-C28101EFC508}"/>
              </a:ext>
            </a:extLst>
          </p:cNvPr>
          <p:cNvSpPr>
            <a:spLocks noGrp="1" noChangeArrowheads="1"/>
          </p:cNvSpPr>
          <p:nvPr>
            <p:ph type="body" idx="1"/>
          </p:nvPr>
        </p:nvSpPr>
        <p:spPr>
          <a:xfrm>
            <a:off x="1524000" y="0"/>
            <a:ext cx="9144000" cy="3179443"/>
          </a:xfrm>
        </p:spPr>
        <p:txBody>
          <a:bodyPr/>
          <a:lstStyle/>
          <a:p>
            <a:pPr eaLnBrk="1" hangingPunct="1"/>
            <a:endParaRPr lang="ro-RO" altLang="ro-RO" dirty="0"/>
          </a:p>
          <a:p>
            <a:pPr eaLnBrk="1" hangingPunct="1">
              <a:buFontTx/>
              <a:buNone/>
            </a:pPr>
            <a:r>
              <a:rPr lang="ro-RO" altLang="ro-RO" sz="2400" b="1" dirty="0"/>
              <a:t>În </a:t>
            </a:r>
            <a:r>
              <a:rPr lang="ro-RO" altLang="ro-RO" sz="2400" b="1" dirty="0" err="1"/>
              <a:t>soluţi</a:t>
            </a:r>
            <a:r>
              <a:rPr lang="en-US" altLang="ro-RO" sz="2400" b="1" dirty="0"/>
              <a:t>e</a:t>
            </a:r>
            <a:r>
              <a:rPr lang="ro-RO" altLang="ro-RO" sz="2400" b="1" dirty="0"/>
              <a:t>  moleculele de apă</a:t>
            </a:r>
            <a:r>
              <a:rPr lang="en-US" altLang="ro-RO" sz="2400" b="1" dirty="0"/>
              <a:t>, av</a:t>
            </a:r>
            <a:r>
              <a:rPr lang="ro-RO" altLang="ro-RO" sz="2400" b="1" dirty="0" err="1"/>
              <a:t>ând</a:t>
            </a:r>
            <a:r>
              <a:rPr lang="ro-RO" altLang="ro-RO" sz="2400" b="1" dirty="0"/>
              <a:t> momente de dipol</a:t>
            </a:r>
            <a:r>
              <a:rPr lang="en-US" altLang="ro-RO" sz="2400" b="1" dirty="0" err="1"/>
              <a:t>i</a:t>
            </a:r>
            <a:r>
              <a:rPr lang="ro-RO" altLang="ro-RO" sz="2400" b="1" dirty="0"/>
              <a:t> </a:t>
            </a:r>
            <a:r>
              <a:rPr lang="ro-RO" altLang="ro-RO" sz="2400" b="1" dirty="0" err="1"/>
              <a:t>permanenţi</a:t>
            </a:r>
            <a:r>
              <a:rPr lang="en-US" altLang="ro-RO" sz="2400" b="1" dirty="0"/>
              <a:t>,</a:t>
            </a:r>
            <a:r>
              <a:rPr lang="ro-RO" altLang="ro-RO" sz="2400" b="1" dirty="0"/>
              <a:t> se dispun în jurul ionilor. Astfel se formează structuri supra</a:t>
            </a:r>
            <a:r>
              <a:rPr lang="en-US" altLang="ro-RO" sz="2400" b="1" dirty="0"/>
              <a:t>-</a:t>
            </a:r>
            <a:r>
              <a:rPr lang="ro-RO" altLang="ro-RO" sz="2400" b="1" dirty="0"/>
              <a:t>moleculare, cu o simetrie sferică</a:t>
            </a:r>
          </a:p>
          <a:p>
            <a:pPr eaLnBrk="1" hangingPunct="1">
              <a:buFontTx/>
              <a:buNone/>
            </a:pPr>
            <a:r>
              <a:rPr lang="ro-RO" altLang="ro-RO" sz="2400" dirty="0"/>
              <a:t>  Apa astfel legată poartă numele de apă de </a:t>
            </a:r>
            <a:r>
              <a:rPr lang="ro-RO" altLang="ro-RO" sz="2400" b="1" dirty="0"/>
              <a:t>hidratare</a:t>
            </a:r>
            <a:r>
              <a:rPr lang="ro-RO" altLang="ro-RO" sz="2400" dirty="0"/>
              <a:t> </a:t>
            </a:r>
            <a:r>
              <a:rPr lang="ro-RO" altLang="ro-RO" sz="2400" dirty="0" err="1"/>
              <a:t>şi</a:t>
            </a:r>
            <a:r>
              <a:rPr lang="ro-RO" altLang="ro-RO" sz="2400" dirty="0"/>
              <a:t> are </a:t>
            </a:r>
            <a:r>
              <a:rPr lang="ro-RO" altLang="ro-RO" sz="2400" dirty="0" err="1"/>
              <a:t>proprietăţi</a:t>
            </a:r>
            <a:r>
              <a:rPr lang="ro-RO" altLang="ro-RO" sz="2400" dirty="0"/>
              <a:t> net diferite de cele ale apei libere.</a:t>
            </a:r>
          </a:p>
          <a:p>
            <a:pPr eaLnBrk="1" hangingPunct="1">
              <a:buFontTx/>
              <a:buNone/>
            </a:pPr>
            <a:r>
              <a:rPr lang="ro-RO" altLang="ro-RO" sz="2400" dirty="0"/>
              <a:t>  Procesul poartă numele de </a:t>
            </a:r>
            <a:r>
              <a:rPr lang="ro-RO" altLang="ro-RO" sz="2400" b="1" dirty="0"/>
              <a:t>hidratarea sau solvatarea ionilor</a:t>
            </a:r>
            <a:r>
              <a:rPr lang="ro-RO" altLang="ro-RO" sz="2400" dirty="0"/>
              <a:t>.</a:t>
            </a:r>
            <a:endParaRPr lang="ru-RU" altLang="ro-RO" sz="2400" dirty="0"/>
          </a:p>
        </p:txBody>
      </p:sp>
      <p:pic>
        <p:nvPicPr>
          <p:cNvPr id="3" name="Picture 2">
            <a:extLst>
              <a:ext uri="{FF2B5EF4-FFF2-40B4-BE49-F238E27FC236}">
                <a16:creationId xmlns:a16="http://schemas.microsoft.com/office/drawing/2014/main" id="{6DCA3D66-30ED-9B91-990E-296622F5BEB5}"/>
              </a:ext>
            </a:extLst>
          </p:cNvPr>
          <p:cNvPicPr>
            <a:picLocks noChangeAspect="1"/>
          </p:cNvPicPr>
          <p:nvPr/>
        </p:nvPicPr>
        <p:blipFill>
          <a:blip r:embed="rId2"/>
          <a:stretch>
            <a:fillRect/>
          </a:stretch>
        </p:blipFill>
        <p:spPr>
          <a:xfrm>
            <a:off x="2943248" y="3546437"/>
            <a:ext cx="2285978" cy="2305330"/>
          </a:xfrm>
          <a:prstGeom prst="rect">
            <a:avLst/>
          </a:prstGeom>
        </p:spPr>
      </p:pic>
      <p:pic>
        <p:nvPicPr>
          <p:cNvPr id="4" name="Picture 3">
            <a:extLst>
              <a:ext uri="{FF2B5EF4-FFF2-40B4-BE49-F238E27FC236}">
                <a16:creationId xmlns:a16="http://schemas.microsoft.com/office/drawing/2014/main" id="{10D138C3-32AD-2073-2494-883484B90831}"/>
              </a:ext>
            </a:extLst>
          </p:cNvPr>
          <p:cNvPicPr>
            <a:picLocks noChangeAspect="1"/>
          </p:cNvPicPr>
          <p:nvPr/>
        </p:nvPicPr>
        <p:blipFill>
          <a:blip r:embed="rId3"/>
          <a:stretch>
            <a:fillRect/>
          </a:stretch>
        </p:blipFill>
        <p:spPr>
          <a:xfrm>
            <a:off x="6211339" y="3806273"/>
            <a:ext cx="1883827" cy="1950889"/>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D766A-0FFB-E320-85AF-8A5B059DE0A9}"/>
              </a:ext>
            </a:extLst>
          </p:cNvPr>
          <p:cNvSpPr>
            <a:spLocks noGrp="1"/>
          </p:cNvSpPr>
          <p:nvPr>
            <p:ph type="title"/>
          </p:nvPr>
        </p:nvSpPr>
        <p:spPr/>
        <p:txBody>
          <a:bodyPr/>
          <a:lstStyle/>
          <a:p>
            <a:r>
              <a:rPr lang="ro-RO" dirty="0"/>
              <a:t>Disocierea apei</a:t>
            </a:r>
            <a:endParaRPr lang="en-US" dirty="0"/>
          </a:p>
        </p:txBody>
      </p:sp>
      <p:sp>
        <p:nvSpPr>
          <p:cNvPr id="4" name="TextBox 3">
            <a:extLst>
              <a:ext uri="{FF2B5EF4-FFF2-40B4-BE49-F238E27FC236}">
                <a16:creationId xmlns:a16="http://schemas.microsoft.com/office/drawing/2014/main" id="{4FB27901-B9B6-3842-89A5-D1CCAD34EEE8}"/>
              </a:ext>
            </a:extLst>
          </p:cNvPr>
          <p:cNvSpPr txBox="1"/>
          <p:nvPr/>
        </p:nvSpPr>
        <p:spPr>
          <a:xfrm>
            <a:off x="838200" y="2072141"/>
            <a:ext cx="10706100" cy="4524315"/>
          </a:xfrm>
          <a:prstGeom prst="rect">
            <a:avLst/>
          </a:prstGeom>
          <a:noFill/>
        </p:spPr>
        <p:txBody>
          <a:bodyPr wrap="square">
            <a:spAutoFit/>
          </a:bodyPr>
          <a:lstStyle/>
          <a:p>
            <a:r>
              <a:rPr lang="ro-RO" sz="2400" dirty="0"/>
              <a:t>Masa atomului de H este f. mică, unicul electron este atras de atomul electronegativ al O. Protonul format poate fi desprins de O într-o moleculă și trecut la O moleculei vecine, astfel se manifestă proprietatea de ionizare a apei și exemplifică matura </a:t>
            </a:r>
            <a:r>
              <a:rPr lang="ro-RO" sz="2400" dirty="0" err="1"/>
              <a:t>amfoterică</a:t>
            </a:r>
            <a:r>
              <a:rPr lang="ro-RO" sz="2400" dirty="0"/>
              <a:t> a apei.</a:t>
            </a:r>
          </a:p>
          <a:p>
            <a:endParaRPr lang="ro-RO" sz="2400" dirty="0"/>
          </a:p>
          <a:p>
            <a:endParaRPr lang="ro-RO" sz="2400" dirty="0"/>
          </a:p>
          <a:p>
            <a:endParaRPr lang="ro-RO" sz="2400" dirty="0"/>
          </a:p>
          <a:p>
            <a:endParaRPr lang="ro-RO" sz="2400" dirty="0"/>
          </a:p>
          <a:p>
            <a:endParaRPr lang="ro-RO" sz="2400" dirty="0"/>
          </a:p>
          <a:p>
            <a:endParaRPr lang="ro-RO" sz="2400" dirty="0"/>
          </a:p>
          <a:p>
            <a:r>
              <a:rPr lang="ro-RO" sz="2400" dirty="0"/>
              <a:t>Hidroniu ion H3O+ este deseori abreviat ca H+</a:t>
            </a:r>
          </a:p>
          <a:p>
            <a:r>
              <a:rPr lang="ro-RO" sz="2400" dirty="0"/>
              <a:t>Reacția de mai sus este </a:t>
            </a:r>
            <a:r>
              <a:rPr lang="ro-RO" sz="2400" b="1" dirty="0" err="1"/>
              <a:t>autoionizarea</a:t>
            </a:r>
            <a:r>
              <a:rPr lang="ro-RO" sz="2400" dirty="0"/>
              <a:t> apei.</a:t>
            </a:r>
          </a:p>
        </p:txBody>
      </p:sp>
      <p:pic>
        <p:nvPicPr>
          <p:cNvPr id="11" name="Picture 2" descr="undefined">
            <a:extLst>
              <a:ext uri="{FF2B5EF4-FFF2-40B4-BE49-F238E27FC236}">
                <a16:creationId xmlns:a16="http://schemas.microsoft.com/office/drawing/2014/main" id="{DFEFE530-B0E5-10BB-EF07-3BFD6A7A0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979" y="3675582"/>
            <a:ext cx="5554435" cy="141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63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53C892C-C514-CAEC-10B8-201313EEB8EC}"/>
              </a:ext>
            </a:extLst>
          </p:cNvPr>
          <p:cNvSpPr>
            <a:spLocks noGrp="1"/>
          </p:cNvSpPr>
          <p:nvPr>
            <p:ph type="title"/>
          </p:nvPr>
        </p:nvSpPr>
        <p:spPr/>
        <p:txBody>
          <a:bodyPr/>
          <a:lstStyle/>
          <a:p>
            <a:endParaRPr lang="en-US"/>
          </a:p>
        </p:txBody>
      </p:sp>
      <p:pic>
        <p:nvPicPr>
          <p:cNvPr id="1032" name="Picture 8">
            <a:extLst>
              <a:ext uri="{FF2B5EF4-FFF2-40B4-BE49-F238E27FC236}">
                <a16:creationId xmlns:a16="http://schemas.microsoft.com/office/drawing/2014/main" id="{F7970C3C-C5DB-57F7-5DEE-832A233BA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2214562"/>
            <a:ext cx="5886450" cy="441483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ine 7">
            <a:extLst>
              <a:ext uri="{FF2B5EF4-FFF2-40B4-BE49-F238E27FC236}">
                <a16:creationId xmlns:a16="http://schemas.microsoft.com/office/drawing/2014/main" id="{AF9DD13C-E882-A137-5DEB-C987D8B25C4D}"/>
              </a:ext>
            </a:extLst>
          </p:cNvPr>
          <p:cNvPicPr>
            <a:picLocks noChangeAspect="1"/>
          </p:cNvPicPr>
          <p:nvPr/>
        </p:nvPicPr>
        <p:blipFill>
          <a:blip r:embed="rId3"/>
          <a:stretch>
            <a:fillRect/>
          </a:stretch>
        </p:blipFill>
        <p:spPr>
          <a:xfrm>
            <a:off x="452108" y="1818581"/>
            <a:ext cx="4715533" cy="4972744"/>
          </a:xfrm>
          <a:prstGeom prst="rect">
            <a:avLst/>
          </a:prstGeom>
        </p:spPr>
      </p:pic>
    </p:spTree>
    <p:extLst>
      <p:ext uri="{BB962C8B-B14F-4D97-AF65-F5344CB8AC3E}">
        <p14:creationId xmlns:p14="http://schemas.microsoft.com/office/powerpoint/2010/main" val="648732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AF59186-28FE-D7C7-538D-62A72F81CFC7}"/>
              </a:ext>
            </a:extLst>
          </p:cNvPr>
          <p:cNvSpPr>
            <a:spLocks noGrp="1"/>
          </p:cNvSpPr>
          <p:nvPr>
            <p:ph type="title"/>
          </p:nvPr>
        </p:nvSpPr>
        <p:spPr>
          <a:xfrm>
            <a:off x="2784021" y="442118"/>
            <a:ext cx="6066064" cy="1325563"/>
          </a:xfrm>
        </p:spPr>
        <p:txBody>
          <a:bodyPr/>
          <a:lstStyle/>
          <a:p>
            <a:r>
              <a:rPr lang="ro-RO" b="1" dirty="0"/>
              <a:t>Noțiunea de HIDRONIU</a:t>
            </a:r>
            <a:endParaRPr lang="en-US" b="1" dirty="0"/>
          </a:p>
        </p:txBody>
      </p:sp>
      <p:sp>
        <p:nvSpPr>
          <p:cNvPr id="3" name="Substituent conținut 2">
            <a:extLst>
              <a:ext uri="{FF2B5EF4-FFF2-40B4-BE49-F238E27FC236}">
                <a16:creationId xmlns:a16="http://schemas.microsoft.com/office/drawing/2014/main" id="{BD22AA14-A0FC-C279-7CCA-079D536497F7}"/>
              </a:ext>
            </a:extLst>
          </p:cNvPr>
          <p:cNvSpPr>
            <a:spLocks noGrp="1"/>
          </p:cNvSpPr>
          <p:nvPr>
            <p:ph idx="1"/>
          </p:nvPr>
        </p:nvSpPr>
        <p:spPr>
          <a:xfrm>
            <a:off x="781050" y="2244725"/>
            <a:ext cx="5886450" cy="3508375"/>
          </a:xfrm>
        </p:spPr>
        <p:txBody>
          <a:bodyPr/>
          <a:lstStyle/>
          <a:p>
            <a:r>
              <a:rPr lang="en-US" b="0" i="0" dirty="0" err="1">
                <a:solidFill>
                  <a:srgbClr val="1F1F1F"/>
                </a:solidFill>
                <a:effectLst/>
                <a:latin typeface="Google Sans"/>
              </a:rPr>
              <a:t>În</a:t>
            </a:r>
            <a:r>
              <a:rPr lang="en-US" b="0" i="0" dirty="0">
                <a:solidFill>
                  <a:srgbClr val="1F1F1F"/>
                </a:solidFill>
                <a:effectLst/>
                <a:latin typeface="Google Sans"/>
              </a:rPr>
              <a:t> </a:t>
            </a:r>
            <a:r>
              <a:rPr lang="en-US" b="0" i="0" dirty="0" err="1">
                <a:solidFill>
                  <a:srgbClr val="1F1F1F"/>
                </a:solidFill>
                <a:effectLst/>
                <a:latin typeface="Google Sans"/>
              </a:rPr>
              <a:t>chimie</a:t>
            </a:r>
            <a:r>
              <a:rPr lang="en-US" b="0" i="0" dirty="0">
                <a:solidFill>
                  <a:srgbClr val="1F1F1F"/>
                </a:solidFill>
                <a:effectLst/>
                <a:latin typeface="Google Sans"/>
              </a:rPr>
              <a:t>, </a:t>
            </a:r>
            <a:r>
              <a:rPr lang="en-US" b="0" i="0" dirty="0" err="1">
                <a:solidFill>
                  <a:srgbClr val="1F1F1F"/>
                </a:solidFill>
                <a:effectLst/>
                <a:latin typeface="Google Sans"/>
              </a:rPr>
              <a:t>hidroniu</a:t>
            </a:r>
            <a:r>
              <a:rPr lang="en-US" b="0" i="0" dirty="0">
                <a:solidFill>
                  <a:srgbClr val="1F1F1F"/>
                </a:solidFill>
                <a:effectLst/>
                <a:latin typeface="Google Sans"/>
              </a:rPr>
              <a:t> </a:t>
            </a:r>
            <a:r>
              <a:rPr lang="en-US" b="0" i="0" dirty="0" err="1">
                <a:solidFill>
                  <a:srgbClr val="1F1F1F"/>
                </a:solidFill>
                <a:effectLst/>
                <a:latin typeface="Google Sans"/>
              </a:rPr>
              <a:t>este</a:t>
            </a:r>
            <a:r>
              <a:rPr lang="en-US" b="0" i="0" dirty="0">
                <a:solidFill>
                  <a:srgbClr val="1F1F1F"/>
                </a:solidFill>
                <a:effectLst/>
                <a:latin typeface="Google Sans"/>
              </a:rPr>
              <a:t> </a:t>
            </a:r>
            <a:r>
              <a:rPr lang="en-US" b="0" i="0" dirty="0" err="1">
                <a:solidFill>
                  <a:srgbClr val="1F1F1F"/>
                </a:solidFill>
                <a:effectLst/>
                <a:latin typeface="Google Sans"/>
              </a:rPr>
              <a:t>numele</a:t>
            </a:r>
            <a:r>
              <a:rPr lang="en-US" b="0" i="0" dirty="0">
                <a:solidFill>
                  <a:srgbClr val="1F1F1F"/>
                </a:solidFill>
                <a:effectLst/>
                <a:latin typeface="Google Sans"/>
              </a:rPr>
              <a:t> </a:t>
            </a:r>
            <a:r>
              <a:rPr lang="en-US" b="0" i="0" dirty="0" err="1">
                <a:solidFill>
                  <a:srgbClr val="1F1F1F"/>
                </a:solidFill>
                <a:effectLst/>
                <a:latin typeface="Google Sans"/>
              </a:rPr>
              <a:t>dat</a:t>
            </a:r>
            <a:r>
              <a:rPr lang="en-US" b="0" i="0" dirty="0">
                <a:solidFill>
                  <a:srgbClr val="1F1F1F"/>
                </a:solidFill>
                <a:effectLst/>
                <a:latin typeface="Google Sans"/>
              </a:rPr>
              <a:t> </a:t>
            </a:r>
            <a:r>
              <a:rPr lang="en-US" b="0" i="0" dirty="0" err="1">
                <a:solidFill>
                  <a:srgbClr val="1F1F1F"/>
                </a:solidFill>
                <a:effectLst/>
                <a:latin typeface="Google Sans"/>
              </a:rPr>
              <a:t>cationului</a:t>
            </a:r>
            <a:r>
              <a:rPr lang="en-US" b="0" i="0" dirty="0">
                <a:solidFill>
                  <a:srgbClr val="1F1F1F"/>
                </a:solidFill>
                <a:effectLst/>
                <a:latin typeface="Google Sans"/>
              </a:rPr>
              <a:t> H₃O⁺, un tip de ion </a:t>
            </a:r>
            <a:r>
              <a:rPr lang="en-US" b="0" i="0" dirty="0" err="1">
                <a:solidFill>
                  <a:srgbClr val="1F1F1F"/>
                </a:solidFill>
                <a:effectLst/>
                <a:latin typeface="Google Sans"/>
              </a:rPr>
              <a:t>oxoniu</a:t>
            </a:r>
            <a:r>
              <a:rPr lang="en-US" b="0" i="0" dirty="0">
                <a:solidFill>
                  <a:srgbClr val="1F1F1F"/>
                </a:solidFill>
                <a:effectLst/>
                <a:latin typeface="Google Sans"/>
              </a:rPr>
              <a:t> </a:t>
            </a:r>
            <a:r>
              <a:rPr lang="en-US" b="0" i="0" dirty="0" err="1">
                <a:solidFill>
                  <a:srgbClr val="1F1F1F"/>
                </a:solidFill>
                <a:effectLst/>
                <a:latin typeface="Google Sans"/>
              </a:rPr>
              <a:t>obținut</a:t>
            </a:r>
            <a:r>
              <a:rPr lang="en-US" b="0" i="0" dirty="0">
                <a:solidFill>
                  <a:srgbClr val="1F1F1F"/>
                </a:solidFill>
                <a:effectLst/>
                <a:latin typeface="Google Sans"/>
              </a:rPr>
              <a:t> </a:t>
            </a:r>
            <a:r>
              <a:rPr lang="en-US" b="0" i="0" dirty="0" err="1">
                <a:solidFill>
                  <a:srgbClr val="1F1F1F"/>
                </a:solidFill>
                <a:effectLst/>
                <a:latin typeface="Google Sans"/>
              </a:rPr>
              <a:t>prin</a:t>
            </a:r>
            <a:r>
              <a:rPr lang="en-US" b="0" i="0" dirty="0">
                <a:solidFill>
                  <a:srgbClr val="1F1F1F"/>
                </a:solidFill>
                <a:effectLst/>
                <a:latin typeface="Google Sans"/>
              </a:rPr>
              <a:t> </a:t>
            </a:r>
            <a:r>
              <a:rPr lang="en-US" b="0" i="0" dirty="0" err="1">
                <a:solidFill>
                  <a:srgbClr val="1F1F1F"/>
                </a:solidFill>
                <a:effectLst/>
                <a:latin typeface="Google Sans"/>
              </a:rPr>
              <a:t>protonarea</a:t>
            </a:r>
            <a:r>
              <a:rPr lang="en-US" b="0" i="0" dirty="0">
                <a:solidFill>
                  <a:srgbClr val="1F1F1F"/>
                </a:solidFill>
                <a:effectLst/>
                <a:latin typeface="Google Sans"/>
              </a:rPr>
              <a:t> </a:t>
            </a:r>
            <a:r>
              <a:rPr lang="en-US" b="0" i="0" dirty="0" err="1">
                <a:solidFill>
                  <a:srgbClr val="1F1F1F"/>
                </a:solidFill>
                <a:effectLst/>
                <a:latin typeface="Google Sans"/>
              </a:rPr>
              <a:t>apei</a:t>
            </a:r>
            <a:r>
              <a:rPr lang="en-US" b="0" i="0" dirty="0">
                <a:solidFill>
                  <a:srgbClr val="1F1F1F"/>
                </a:solidFill>
                <a:effectLst/>
                <a:latin typeface="Google Sans"/>
              </a:rPr>
              <a:t>. </a:t>
            </a:r>
            <a:endParaRPr lang="ro-RO" b="0" i="0" dirty="0">
              <a:solidFill>
                <a:srgbClr val="1F1F1F"/>
              </a:solidFill>
              <a:effectLst/>
              <a:latin typeface="Google Sans"/>
            </a:endParaRPr>
          </a:p>
          <a:p>
            <a:r>
              <a:rPr lang="en-US" b="0" i="0" dirty="0">
                <a:solidFill>
                  <a:srgbClr val="1F1F1F"/>
                </a:solidFill>
                <a:effectLst/>
                <a:latin typeface="Google Sans"/>
              </a:rPr>
              <a:t>La </a:t>
            </a:r>
            <a:r>
              <a:rPr lang="en-US" b="0" i="0" dirty="0" err="1">
                <a:solidFill>
                  <a:srgbClr val="1F1F1F"/>
                </a:solidFill>
                <a:effectLst/>
                <a:latin typeface="Google Sans"/>
              </a:rPr>
              <a:t>dizolvarea</a:t>
            </a:r>
            <a:r>
              <a:rPr lang="en-US" b="0" i="0" dirty="0">
                <a:solidFill>
                  <a:srgbClr val="1F1F1F"/>
                </a:solidFill>
                <a:effectLst/>
                <a:latin typeface="Google Sans"/>
              </a:rPr>
              <a:t> </a:t>
            </a:r>
            <a:r>
              <a:rPr lang="en-US" b="0" i="0" dirty="0" err="1">
                <a:solidFill>
                  <a:srgbClr val="1F1F1F"/>
                </a:solidFill>
                <a:effectLst/>
                <a:latin typeface="Google Sans"/>
              </a:rPr>
              <a:t>unui</a:t>
            </a:r>
            <a:r>
              <a:rPr lang="en-US" b="0" i="0" dirty="0">
                <a:solidFill>
                  <a:srgbClr val="1F1F1F"/>
                </a:solidFill>
                <a:effectLst/>
                <a:latin typeface="Google Sans"/>
              </a:rPr>
              <a:t> acid Arrhenius </a:t>
            </a:r>
            <a:r>
              <a:rPr lang="en-US" b="0" i="0" dirty="0" err="1">
                <a:solidFill>
                  <a:srgbClr val="1F1F1F"/>
                </a:solidFill>
                <a:effectLst/>
                <a:latin typeface="Google Sans"/>
              </a:rPr>
              <a:t>în</a:t>
            </a:r>
            <a:r>
              <a:rPr lang="en-US" b="0" i="0" dirty="0">
                <a:solidFill>
                  <a:srgbClr val="1F1F1F"/>
                </a:solidFill>
                <a:effectLst/>
                <a:latin typeface="Google Sans"/>
              </a:rPr>
              <a:t> </a:t>
            </a:r>
            <a:r>
              <a:rPr lang="en-US" b="0" i="0" dirty="0" err="1">
                <a:solidFill>
                  <a:srgbClr val="1F1F1F"/>
                </a:solidFill>
                <a:effectLst/>
                <a:latin typeface="Google Sans"/>
              </a:rPr>
              <a:t>apă</a:t>
            </a:r>
            <a:r>
              <a:rPr lang="en-US" b="0" i="0" dirty="0">
                <a:solidFill>
                  <a:srgbClr val="1F1F1F"/>
                </a:solidFill>
                <a:effectLst/>
                <a:latin typeface="Google Sans"/>
              </a:rPr>
              <a:t>, </a:t>
            </a:r>
            <a:r>
              <a:rPr lang="en-US" b="0" i="0" dirty="0" err="1">
                <a:solidFill>
                  <a:srgbClr val="1F1F1F"/>
                </a:solidFill>
                <a:effectLst/>
                <a:latin typeface="Google Sans"/>
              </a:rPr>
              <a:t>moleculele</a:t>
            </a:r>
            <a:r>
              <a:rPr lang="en-US" b="0" i="0" dirty="0">
                <a:solidFill>
                  <a:srgbClr val="1F1F1F"/>
                </a:solidFill>
                <a:effectLst/>
                <a:latin typeface="Google Sans"/>
              </a:rPr>
              <a:t> </a:t>
            </a:r>
            <a:r>
              <a:rPr lang="en-US" b="0" i="0" dirty="0" err="1">
                <a:solidFill>
                  <a:srgbClr val="1F1F1F"/>
                </a:solidFill>
                <a:effectLst/>
                <a:latin typeface="Google Sans"/>
              </a:rPr>
              <a:t>acestuia</a:t>
            </a:r>
            <a:r>
              <a:rPr lang="en-US" b="0" i="0" dirty="0">
                <a:solidFill>
                  <a:srgbClr val="1F1F1F"/>
                </a:solidFill>
                <a:effectLst/>
                <a:latin typeface="Google Sans"/>
              </a:rPr>
              <a:t> </a:t>
            </a:r>
            <a:r>
              <a:rPr lang="en-US" b="0" i="0" dirty="0" err="1">
                <a:solidFill>
                  <a:srgbClr val="1F1F1F"/>
                </a:solidFill>
                <a:effectLst/>
                <a:latin typeface="Google Sans"/>
              </a:rPr>
              <a:t>cedează</a:t>
            </a:r>
            <a:r>
              <a:rPr lang="en-US" b="0" i="0" dirty="0">
                <a:solidFill>
                  <a:srgbClr val="1F1F1F"/>
                </a:solidFill>
                <a:effectLst/>
                <a:latin typeface="Google Sans"/>
              </a:rPr>
              <a:t> un proton </a:t>
            </a:r>
            <a:r>
              <a:rPr lang="en-US" b="0" i="0" dirty="0" err="1">
                <a:solidFill>
                  <a:srgbClr val="1F1F1F"/>
                </a:solidFill>
                <a:effectLst/>
                <a:latin typeface="Google Sans"/>
              </a:rPr>
              <a:t>unei</a:t>
            </a:r>
            <a:r>
              <a:rPr lang="en-US" b="0" i="0" dirty="0">
                <a:solidFill>
                  <a:srgbClr val="1F1F1F"/>
                </a:solidFill>
                <a:effectLst/>
                <a:latin typeface="Google Sans"/>
              </a:rPr>
              <a:t> molecule de </a:t>
            </a:r>
            <a:r>
              <a:rPr lang="en-US" b="0" i="0" dirty="0" err="1">
                <a:solidFill>
                  <a:srgbClr val="1F1F1F"/>
                </a:solidFill>
                <a:effectLst/>
                <a:latin typeface="Google Sans"/>
              </a:rPr>
              <a:t>apă</a:t>
            </a:r>
            <a:r>
              <a:rPr lang="en-US" b="0" i="0" dirty="0">
                <a:solidFill>
                  <a:srgbClr val="1F1F1F"/>
                </a:solidFill>
                <a:effectLst/>
                <a:latin typeface="Google Sans"/>
              </a:rPr>
              <a:t>, </a:t>
            </a:r>
            <a:r>
              <a:rPr lang="en-US" b="0" i="0" dirty="0" err="1">
                <a:solidFill>
                  <a:srgbClr val="1F1F1F"/>
                </a:solidFill>
                <a:effectLst/>
                <a:latin typeface="Google Sans"/>
              </a:rPr>
              <a:t>formându</a:t>
            </a:r>
            <a:r>
              <a:rPr lang="en-US" b="0" i="0" dirty="0">
                <a:solidFill>
                  <a:srgbClr val="1F1F1F"/>
                </a:solidFill>
                <a:effectLst/>
                <a:latin typeface="Google Sans"/>
              </a:rPr>
              <a:t>-se </a:t>
            </a:r>
            <a:r>
              <a:rPr lang="en-US" b="0" i="0" dirty="0" err="1">
                <a:solidFill>
                  <a:srgbClr val="1F1F1F"/>
                </a:solidFill>
                <a:effectLst/>
                <a:latin typeface="Google Sans"/>
              </a:rPr>
              <a:t>astfel</a:t>
            </a:r>
            <a:r>
              <a:rPr lang="en-US" b="0" i="0" dirty="0">
                <a:solidFill>
                  <a:srgbClr val="1F1F1F"/>
                </a:solidFill>
                <a:effectLst/>
                <a:latin typeface="Google Sans"/>
              </a:rPr>
              <a:t> </a:t>
            </a:r>
            <a:r>
              <a:rPr lang="en-US" b="0" i="0" dirty="0" err="1">
                <a:solidFill>
                  <a:srgbClr val="1F1F1F"/>
                </a:solidFill>
                <a:effectLst/>
                <a:latin typeface="Google Sans"/>
              </a:rPr>
              <a:t>ionul</a:t>
            </a:r>
            <a:r>
              <a:rPr lang="en-US" b="0" i="0" dirty="0">
                <a:solidFill>
                  <a:srgbClr val="1F1F1F"/>
                </a:solidFill>
                <a:effectLst/>
                <a:latin typeface="Google Sans"/>
              </a:rPr>
              <a:t> </a:t>
            </a:r>
            <a:r>
              <a:rPr lang="en-US" b="0" i="0" dirty="0" err="1">
                <a:solidFill>
                  <a:srgbClr val="1F1F1F"/>
                </a:solidFill>
                <a:effectLst/>
                <a:latin typeface="Google Sans"/>
              </a:rPr>
              <a:t>hidroniu</a:t>
            </a:r>
            <a:r>
              <a:rPr lang="en-US" b="0" i="0" dirty="0">
                <a:solidFill>
                  <a:srgbClr val="1F1F1F"/>
                </a:solidFill>
                <a:effectLst/>
                <a:latin typeface="Google Sans"/>
              </a:rPr>
              <a:t> </a:t>
            </a:r>
            <a:r>
              <a:rPr lang="en-US" b="0" i="0" dirty="0" err="1">
                <a:solidFill>
                  <a:srgbClr val="1F1F1F"/>
                </a:solidFill>
                <a:effectLst/>
                <a:latin typeface="Google Sans"/>
              </a:rPr>
              <a:t>prin</a:t>
            </a:r>
            <a:r>
              <a:rPr lang="en-US" b="0" i="0" dirty="0">
                <a:solidFill>
                  <a:srgbClr val="1F1F1F"/>
                </a:solidFill>
                <a:effectLst/>
                <a:latin typeface="Google Sans"/>
              </a:rPr>
              <a:t> </a:t>
            </a:r>
            <a:r>
              <a:rPr lang="en-US" b="0" i="0" dirty="0" err="1">
                <a:solidFill>
                  <a:srgbClr val="1F1F1F"/>
                </a:solidFill>
                <a:effectLst/>
                <a:latin typeface="Google Sans"/>
              </a:rPr>
              <a:t>protonare</a:t>
            </a:r>
            <a:r>
              <a:rPr lang="en-US" b="0" i="0" dirty="0">
                <a:solidFill>
                  <a:srgbClr val="1F1F1F"/>
                </a:solidFill>
                <a:effectLst/>
                <a:latin typeface="Google Sans"/>
              </a:rPr>
              <a:t>.</a:t>
            </a:r>
            <a:endParaRPr lang="en-US" dirty="0"/>
          </a:p>
        </p:txBody>
      </p:sp>
      <p:pic>
        <p:nvPicPr>
          <p:cNvPr id="5" name="Picture 4">
            <a:extLst>
              <a:ext uri="{FF2B5EF4-FFF2-40B4-BE49-F238E27FC236}">
                <a16:creationId xmlns:a16="http://schemas.microsoft.com/office/drawing/2014/main" id="{B4361410-76D3-A355-969E-1EF639BE16C5}"/>
              </a:ext>
            </a:extLst>
          </p:cNvPr>
          <p:cNvPicPr>
            <a:picLocks noChangeAspect="1"/>
          </p:cNvPicPr>
          <p:nvPr/>
        </p:nvPicPr>
        <p:blipFill>
          <a:blip r:embed="rId2"/>
          <a:stretch>
            <a:fillRect/>
          </a:stretch>
        </p:blipFill>
        <p:spPr>
          <a:xfrm>
            <a:off x="6795754" y="2490656"/>
            <a:ext cx="4772691" cy="1876687"/>
          </a:xfrm>
          <a:prstGeom prst="rect">
            <a:avLst/>
          </a:prstGeom>
        </p:spPr>
      </p:pic>
    </p:spTree>
    <p:extLst>
      <p:ext uri="{BB962C8B-B14F-4D97-AF65-F5344CB8AC3E}">
        <p14:creationId xmlns:p14="http://schemas.microsoft.com/office/powerpoint/2010/main" val="131758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5EB89A-6960-1918-3EEB-ECF035910ADE}"/>
              </a:ext>
            </a:extLst>
          </p:cNvPr>
          <p:cNvSpPr>
            <a:spLocks noGrp="1"/>
          </p:cNvSpPr>
          <p:nvPr>
            <p:ph idx="1"/>
          </p:nvPr>
        </p:nvSpPr>
        <p:spPr>
          <a:xfrm>
            <a:off x="838199" y="1825625"/>
            <a:ext cx="10836729" cy="4351338"/>
          </a:xfrm>
        </p:spPr>
        <p:txBody>
          <a:bodyPr>
            <a:normAutofit lnSpcReduction="10000"/>
          </a:bodyPr>
          <a:lstStyle/>
          <a:p>
            <a:r>
              <a:rPr lang="ro-RO" dirty="0"/>
              <a:t>Faptul, că echilibrul reacției de mai sus se deplasează spre stânga are importanță mare pentru organismele vii. Este constatat ca viteza de migrare a ionului hidroniu H3O+ în câmp electric este mult mai mare ca a cationilor monovalenți (curios, deoarece volumul H3O+ este mai mare a al cationilor!). </a:t>
            </a:r>
          </a:p>
          <a:p>
            <a:r>
              <a:rPr lang="ro-RO" dirty="0"/>
              <a:t>Această anomalie este grație capacității protonului de a sări rapid </a:t>
            </a:r>
            <a:r>
              <a:rPr lang="ro-RO" dirty="0" err="1"/>
              <a:t>dintrun</a:t>
            </a:r>
            <a:r>
              <a:rPr lang="ro-RO" dirty="0"/>
              <a:t> ion de hidroniu spre molecula  vecină a apei. Astfel, are loc translocarea protonilor cu o viteză mai mare decât viteza de migrare a H3O+. </a:t>
            </a:r>
          </a:p>
          <a:p>
            <a:r>
              <a:rPr lang="ro-RO" dirty="0"/>
              <a:t>Acest fenomen explică și de ce gheața (structură rigidă) are aceiași conductibilitate electrică cu a apei.</a:t>
            </a:r>
            <a:endParaRPr lang="en-US" dirty="0"/>
          </a:p>
        </p:txBody>
      </p:sp>
      <p:pic>
        <p:nvPicPr>
          <p:cNvPr id="5" name="Picture 4">
            <a:extLst>
              <a:ext uri="{FF2B5EF4-FFF2-40B4-BE49-F238E27FC236}">
                <a16:creationId xmlns:a16="http://schemas.microsoft.com/office/drawing/2014/main" id="{8962E9EB-7ADC-C4A1-48E4-9CAB684FEB02}"/>
              </a:ext>
            </a:extLst>
          </p:cNvPr>
          <p:cNvPicPr>
            <a:picLocks noChangeAspect="1"/>
          </p:cNvPicPr>
          <p:nvPr/>
        </p:nvPicPr>
        <p:blipFill>
          <a:blip r:embed="rId2"/>
          <a:stretch>
            <a:fillRect/>
          </a:stretch>
        </p:blipFill>
        <p:spPr>
          <a:xfrm>
            <a:off x="3099346" y="681037"/>
            <a:ext cx="5993308" cy="576279"/>
          </a:xfrm>
          <a:prstGeom prst="rect">
            <a:avLst/>
          </a:prstGeom>
        </p:spPr>
      </p:pic>
    </p:spTree>
    <p:extLst>
      <p:ext uri="{BB962C8B-B14F-4D97-AF65-F5344CB8AC3E}">
        <p14:creationId xmlns:p14="http://schemas.microsoft.com/office/powerpoint/2010/main" val="2372170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A850-0E29-5465-6A33-9C1CFC92D24B}"/>
              </a:ext>
            </a:extLst>
          </p:cNvPr>
          <p:cNvSpPr>
            <a:spLocks noGrp="1"/>
          </p:cNvSpPr>
          <p:nvPr>
            <p:ph type="title"/>
          </p:nvPr>
        </p:nvSpPr>
        <p:spPr>
          <a:xfrm>
            <a:off x="838200" y="365126"/>
            <a:ext cx="10515600" cy="836146"/>
          </a:xfrm>
        </p:spPr>
        <p:txBody>
          <a:bodyPr/>
          <a:lstStyle/>
          <a:p>
            <a:r>
              <a:rPr lang="ro-RO" dirty="0"/>
              <a:t>Produsul ionic al apei</a:t>
            </a:r>
            <a:endParaRPr lang="en-US" dirty="0"/>
          </a:p>
        </p:txBody>
      </p:sp>
      <p:sp>
        <p:nvSpPr>
          <p:cNvPr id="3" name="Content Placeholder 2">
            <a:extLst>
              <a:ext uri="{FF2B5EF4-FFF2-40B4-BE49-F238E27FC236}">
                <a16:creationId xmlns:a16="http://schemas.microsoft.com/office/drawing/2014/main" id="{B40064AA-2024-5461-AFDA-EF8C55F10F74}"/>
              </a:ext>
            </a:extLst>
          </p:cNvPr>
          <p:cNvSpPr>
            <a:spLocks noGrp="1"/>
          </p:cNvSpPr>
          <p:nvPr>
            <p:ph idx="1"/>
          </p:nvPr>
        </p:nvSpPr>
        <p:spPr>
          <a:xfrm>
            <a:off x="658906" y="1253330"/>
            <a:ext cx="10955230" cy="5239543"/>
          </a:xfrm>
        </p:spPr>
        <p:txBody>
          <a:bodyPr>
            <a:normAutofit/>
          </a:bodyPr>
          <a:lstStyle/>
          <a:p>
            <a:r>
              <a:rPr lang="ro-RO" dirty="0"/>
              <a:t>Apa este un electrolit slab care disociază în ioni deși </a:t>
            </a:r>
            <a:r>
              <a:rPr lang="ro-RO" dirty="0" err="1"/>
              <a:t>întro</a:t>
            </a:r>
            <a:r>
              <a:rPr lang="ro-RO" dirty="0"/>
              <a:t> măsură </a:t>
            </a:r>
            <a:r>
              <a:rPr lang="ro-RO" dirty="0" err="1"/>
              <a:t>f.mică</a:t>
            </a:r>
            <a:endParaRPr lang="ro-RO" dirty="0"/>
          </a:p>
          <a:p>
            <a:endParaRPr lang="ro-RO" dirty="0"/>
          </a:p>
          <a:p>
            <a:r>
              <a:rPr lang="ro-RO" dirty="0"/>
              <a:t>Ca dovadă este că apa pură tot manifestă careva conductibilitate (deși </a:t>
            </a:r>
            <a:r>
              <a:rPr lang="ro-RO" dirty="0" err="1"/>
              <a:t>f.mică</a:t>
            </a:r>
            <a:r>
              <a:rPr lang="ro-RO" dirty="0"/>
              <a:t>). Valoarea acestei conductibilități permite calcularea gradului de disociere a apei (e.g. pentru T = 22 C):</a:t>
            </a:r>
          </a:p>
          <a:p>
            <a:r>
              <a:rPr lang="ro-RO" dirty="0"/>
              <a:t>Constanta de disociere:</a:t>
            </a:r>
          </a:p>
          <a:p>
            <a:endParaRPr lang="ro-RO" dirty="0"/>
          </a:p>
          <a:p>
            <a:pPr marL="0" indent="0">
              <a:buNone/>
            </a:pPr>
            <a:r>
              <a:rPr lang="ro-RO" dirty="0"/>
              <a:t>Sau</a:t>
            </a:r>
          </a:p>
          <a:p>
            <a:pPr marL="0" indent="0">
              <a:buNone/>
            </a:pPr>
            <a:r>
              <a:rPr lang="ro-RO" dirty="0"/>
              <a:t>Variația gradului disocierii </a:t>
            </a:r>
            <a:r>
              <a:rPr lang="ro-RO" dirty="0" err="1"/>
              <a:t>f.mică</a:t>
            </a:r>
            <a:r>
              <a:rPr lang="ro-RO" dirty="0"/>
              <a:t> nu influențează practic asupra concentrației apei (</a:t>
            </a:r>
            <a:r>
              <a:rPr lang="ro-RO" dirty="0" err="1"/>
              <a:t>concentr</a:t>
            </a:r>
            <a:r>
              <a:rPr lang="ro-RO" dirty="0"/>
              <a:t>. H2O = </a:t>
            </a:r>
            <a:r>
              <a:rPr lang="ro-RO" dirty="0" err="1"/>
              <a:t>const</a:t>
            </a:r>
            <a:r>
              <a:rPr lang="ro-RO" dirty="0"/>
              <a:t>), deci și K = </a:t>
            </a:r>
            <a:r>
              <a:rPr lang="ro-RO" dirty="0" err="1"/>
              <a:t>const.</a:t>
            </a:r>
            <a:r>
              <a:rPr lang="ro-RO" dirty="0"/>
              <a:t> Astfel:</a:t>
            </a:r>
          </a:p>
          <a:p>
            <a:pPr marL="0" indent="0">
              <a:buNone/>
            </a:pPr>
            <a:r>
              <a:rPr lang="ro-RO" dirty="0"/>
              <a:t>Obținem produsul ionic al apei: </a:t>
            </a:r>
          </a:p>
          <a:p>
            <a:endParaRPr lang="ro-RO" dirty="0"/>
          </a:p>
          <a:p>
            <a:endParaRPr lang="ro-RO" dirty="0"/>
          </a:p>
          <a:p>
            <a:endParaRPr lang="ro-RO" dirty="0"/>
          </a:p>
          <a:p>
            <a:endParaRPr lang="en-US" dirty="0"/>
          </a:p>
        </p:txBody>
      </p:sp>
      <p:pic>
        <p:nvPicPr>
          <p:cNvPr id="5" name="Picture 4">
            <a:extLst>
              <a:ext uri="{FF2B5EF4-FFF2-40B4-BE49-F238E27FC236}">
                <a16:creationId xmlns:a16="http://schemas.microsoft.com/office/drawing/2014/main" id="{99656C61-351B-4D37-9BA3-D9120AA09ED3}"/>
              </a:ext>
            </a:extLst>
          </p:cNvPr>
          <p:cNvPicPr>
            <a:picLocks noChangeAspect="1"/>
          </p:cNvPicPr>
          <p:nvPr/>
        </p:nvPicPr>
        <p:blipFill>
          <a:blip r:embed="rId2"/>
          <a:stretch>
            <a:fillRect/>
          </a:stretch>
        </p:blipFill>
        <p:spPr>
          <a:xfrm>
            <a:off x="3951996" y="1746149"/>
            <a:ext cx="4288005" cy="412308"/>
          </a:xfrm>
          <a:prstGeom prst="rect">
            <a:avLst/>
          </a:prstGeom>
        </p:spPr>
      </p:pic>
      <p:pic>
        <p:nvPicPr>
          <p:cNvPr id="7" name="Picture 6">
            <a:extLst>
              <a:ext uri="{FF2B5EF4-FFF2-40B4-BE49-F238E27FC236}">
                <a16:creationId xmlns:a16="http://schemas.microsoft.com/office/drawing/2014/main" id="{21AE5AB2-0333-A06B-9FC9-1D02012633D5}"/>
              </a:ext>
            </a:extLst>
          </p:cNvPr>
          <p:cNvPicPr>
            <a:picLocks noChangeAspect="1"/>
          </p:cNvPicPr>
          <p:nvPr/>
        </p:nvPicPr>
        <p:blipFill>
          <a:blip r:embed="rId3"/>
          <a:stretch>
            <a:fillRect/>
          </a:stretch>
        </p:blipFill>
        <p:spPr>
          <a:xfrm>
            <a:off x="6788593" y="3149025"/>
            <a:ext cx="4386273" cy="559950"/>
          </a:xfrm>
          <a:prstGeom prst="rect">
            <a:avLst/>
          </a:prstGeom>
        </p:spPr>
      </p:pic>
      <p:pic>
        <p:nvPicPr>
          <p:cNvPr id="9" name="Picture 8">
            <a:extLst>
              <a:ext uri="{FF2B5EF4-FFF2-40B4-BE49-F238E27FC236}">
                <a16:creationId xmlns:a16="http://schemas.microsoft.com/office/drawing/2014/main" id="{48257DB5-C904-4A5C-31F2-1026C0C09D95}"/>
              </a:ext>
            </a:extLst>
          </p:cNvPr>
          <p:cNvPicPr>
            <a:picLocks noChangeAspect="1"/>
          </p:cNvPicPr>
          <p:nvPr/>
        </p:nvPicPr>
        <p:blipFill>
          <a:blip r:embed="rId4"/>
          <a:stretch>
            <a:fillRect/>
          </a:stretch>
        </p:blipFill>
        <p:spPr>
          <a:xfrm>
            <a:off x="1676399" y="4522647"/>
            <a:ext cx="5239529" cy="559950"/>
          </a:xfrm>
          <a:prstGeom prst="rect">
            <a:avLst/>
          </a:prstGeom>
        </p:spPr>
      </p:pic>
      <p:pic>
        <p:nvPicPr>
          <p:cNvPr id="11" name="Picture 10">
            <a:extLst>
              <a:ext uri="{FF2B5EF4-FFF2-40B4-BE49-F238E27FC236}">
                <a16:creationId xmlns:a16="http://schemas.microsoft.com/office/drawing/2014/main" id="{F5B1772A-E09F-F509-1C05-B43914A0C8FB}"/>
              </a:ext>
            </a:extLst>
          </p:cNvPr>
          <p:cNvPicPr>
            <a:picLocks noChangeAspect="1"/>
          </p:cNvPicPr>
          <p:nvPr/>
        </p:nvPicPr>
        <p:blipFill>
          <a:blip r:embed="rId5"/>
          <a:stretch>
            <a:fillRect/>
          </a:stretch>
        </p:blipFill>
        <p:spPr>
          <a:xfrm>
            <a:off x="4596869" y="3663571"/>
            <a:ext cx="2410161" cy="781159"/>
          </a:xfrm>
          <a:prstGeom prst="rect">
            <a:avLst/>
          </a:prstGeom>
        </p:spPr>
      </p:pic>
      <p:pic>
        <p:nvPicPr>
          <p:cNvPr id="13" name="Picture 12">
            <a:extLst>
              <a:ext uri="{FF2B5EF4-FFF2-40B4-BE49-F238E27FC236}">
                <a16:creationId xmlns:a16="http://schemas.microsoft.com/office/drawing/2014/main" id="{2DC7926C-8559-64A9-57C7-901FA66951C3}"/>
              </a:ext>
            </a:extLst>
          </p:cNvPr>
          <p:cNvPicPr>
            <a:picLocks noChangeAspect="1"/>
          </p:cNvPicPr>
          <p:nvPr/>
        </p:nvPicPr>
        <p:blipFill>
          <a:blip r:embed="rId6"/>
          <a:stretch>
            <a:fillRect/>
          </a:stretch>
        </p:blipFill>
        <p:spPr>
          <a:xfrm>
            <a:off x="5801949" y="6031699"/>
            <a:ext cx="5573609" cy="461174"/>
          </a:xfrm>
          <a:prstGeom prst="rect">
            <a:avLst/>
          </a:prstGeom>
        </p:spPr>
      </p:pic>
    </p:spTree>
    <p:extLst>
      <p:ext uri="{BB962C8B-B14F-4D97-AF65-F5344CB8AC3E}">
        <p14:creationId xmlns:p14="http://schemas.microsoft.com/office/powerpoint/2010/main" val="427863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64EE-242F-2A6E-2D05-D99ACB86056E}"/>
              </a:ext>
            </a:extLst>
          </p:cNvPr>
          <p:cNvSpPr>
            <a:spLocks noGrp="1"/>
          </p:cNvSpPr>
          <p:nvPr>
            <p:ph type="title"/>
          </p:nvPr>
        </p:nvSpPr>
        <p:spPr/>
        <p:txBody>
          <a:bodyPr/>
          <a:lstStyle/>
          <a:p>
            <a:r>
              <a:rPr lang="ro-RO" dirty="0"/>
              <a:t>Produsul ionic al apei. Cont.</a:t>
            </a:r>
            <a:endParaRPr lang="en-US" dirty="0"/>
          </a:p>
        </p:txBody>
      </p:sp>
      <p:sp>
        <p:nvSpPr>
          <p:cNvPr id="3" name="Content Placeholder 2">
            <a:extLst>
              <a:ext uri="{FF2B5EF4-FFF2-40B4-BE49-F238E27FC236}">
                <a16:creationId xmlns:a16="http://schemas.microsoft.com/office/drawing/2014/main" id="{57642587-E4D9-26B1-E306-C59EF1D1F407}"/>
              </a:ext>
            </a:extLst>
          </p:cNvPr>
          <p:cNvSpPr>
            <a:spLocks noGrp="1"/>
          </p:cNvSpPr>
          <p:nvPr>
            <p:ph idx="1"/>
          </p:nvPr>
        </p:nvSpPr>
        <p:spPr/>
        <p:txBody>
          <a:bodyPr/>
          <a:lstStyle/>
          <a:p>
            <a:pPr marL="0" indent="0">
              <a:buNone/>
            </a:pPr>
            <a:r>
              <a:rPr lang="ro-RO" dirty="0"/>
              <a:t>Semnificația relației:</a:t>
            </a:r>
          </a:p>
          <a:p>
            <a:r>
              <a:rPr lang="ro-RO" dirty="0"/>
              <a:t> oricare ar fi variațiile concentrațiile ionilor de H+ sau OH-, produsul lor în orice soluție apoasă este </a:t>
            </a:r>
            <a:r>
              <a:rPr lang="ro-RO" dirty="0" err="1"/>
              <a:t>const</a:t>
            </a:r>
            <a:r>
              <a:rPr lang="ro-RO" dirty="0"/>
              <a:t> =  10*-14 (T=22 C)</a:t>
            </a:r>
          </a:p>
          <a:p>
            <a:r>
              <a:rPr lang="ro-RO" dirty="0"/>
              <a:t>În apa pură</a:t>
            </a:r>
            <a:endParaRPr lang="en-US" dirty="0"/>
          </a:p>
        </p:txBody>
      </p:sp>
      <p:pic>
        <p:nvPicPr>
          <p:cNvPr id="5" name="Picture 4">
            <a:extLst>
              <a:ext uri="{FF2B5EF4-FFF2-40B4-BE49-F238E27FC236}">
                <a16:creationId xmlns:a16="http://schemas.microsoft.com/office/drawing/2014/main" id="{2C543A28-2868-E7B8-0F31-13123974F67C}"/>
              </a:ext>
            </a:extLst>
          </p:cNvPr>
          <p:cNvPicPr>
            <a:picLocks noChangeAspect="1"/>
          </p:cNvPicPr>
          <p:nvPr/>
        </p:nvPicPr>
        <p:blipFill>
          <a:blip r:embed="rId2"/>
          <a:stretch>
            <a:fillRect/>
          </a:stretch>
        </p:blipFill>
        <p:spPr>
          <a:xfrm>
            <a:off x="4481094" y="1825625"/>
            <a:ext cx="3229812" cy="549755"/>
          </a:xfrm>
          <a:prstGeom prst="rect">
            <a:avLst/>
          </a:prstGeom>
        </p:spPr>
      </p:pic>
      <p:pic>
        <p:nvPicPr>
          <p:cNvPr id="7" name="Picture 6">
            <a:extLst>
              <a:ext uri="{FF2B5EF4-FFF2-40B4-BE49-F238E27FC236}">
                <a16:creationId xmlns:a16="http://schemas.microsoft.com/office/drawing/2014/main" id="{AE68D5BB-D515-744D-DFD0-A681FFF49E54}"/>
              </a:ext>
            </a:extLst>
          </p:cNvPr>
          <p:cNvPicPr>
            <a:picLocks noChangeAspect="1"/>
          </p:cNvPicPr>
          <p:nvPr/>
        </p:nvPicPr>
        <p:blipFill>
          <a:blip r:embed="rId3"/>
          <a:stretch>
            <a:fillRect/>
          </a:stretch>
        </p:blipFill>
        <p:spPr>
          <a:xfrm>
            <a:off x="3951956" y="3429000"/>
            <a:ext cx="4288088" cy="549755"/>
          </a:xfrm>
          <a:prstGeom prst="rect">
            <a:avLst/>
          </a:prstGeom>
        </p:spPr>
      </p:pic>
    </p:spTree>
    <p:extLst>
      <p:ext uri="{BB962C8B-B14F-4D97-AF65-F5344CB8AC3E}">
        <p14:creationId xmlns:p14="http://schemas.microsoft.com/office/powerpoint/2010/main" val="37630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53C8B42-C43B-A1CF-006F-2C6B30759EA1}"/>
              </a:ext>
            </a:extLst>
          </p:cNvPr>
          <p:cNvSpPr>
            <a:spLocks noGrp="1"/>
          </p:cNvSpPr>
          <p:nvPr>
            <p:ph type="title"/>
          </p:nvPr>
        </p:nvSpPr>
        <p:spPr>
          <a:xfrm>
            <a:off x="2070910" y="365125"/>
            <a:ext cx="8142514" cy="1325563"/>
          </a:xfrm>
        </p:spPr>
        <p:txBody>
          <a:bodyPr/>
          <a:lstStyle/>
          <a:p>
            <a:r>
              <a:rPr lang="ro-RO" dirty="0">
                <a:solidFill>
                  <a:srgbClr val="FF0000"/>
                </a:solidFill>
                <a:latin typeface="Carlito-Bold_2m"/>
                <a:ea typeface="+mn-ea"/>
                <a:cs typeface="+mn-cs"/>
              </a:rPr>
              <a:t>Concentrația ionilor de hidrogen. </a:t>
            </a:r>
            <a:br>
              <a:rPr lang="ro-RO" dirty="0">
                <a:solidFill>
                  <a:srgbClr val="FF0000"/>
                </a:solidFill>
                <a:latin typeface="Carlito-Bold_2m"/>
                <a:ea typeface="+mn-ea"/>
                <a:cs typeface="+mn-cs"/>
              </a:rPr>
            </a:br>
            <a:r>
              <a:rPr lang="en-US" dirty="0">
                <a:solidFill>
                  <a:srgbClr val="FF0000"/>
                </a:solidFill>
                <a:latin typeface="Carlito-Bold_2m"/>
                <a:ea typeface="+mn-ea"/>
                <a:cs typeface="+mn-cs"/>
              </a:rPr>
              <a:t>No</a:t>
            </a:r>
            <a:r>
              <a:rPr lang="ro-RO" dirty="0">
                <a:solidFill>
                  <a:srgbClr val="FF0000"/>
                </a:solidFill>
                <a:latin typeface="Carlito-Bold_2m"/>
                <a:ea typeface="+mn-ea"/>
                <a:cs typeface="+mn-cs"/>
              </a:rPr>
              <a:t>ți</a:t>
            </a:r>
            <a:r>
              <a:rPr lang="en-US" dirty="0" err="1">
                <a:solidFill>
                  <a:srgbClr val="FF0000"/>
                </a:solidFill>
                <a:latin typeface="Carlito-Bold_2m"/>
                <a:ea typeface="+mn-ea"/>
                <a:cs typeface="+mn-cs"/>
              </a:rPr>
              <a:t>une</a:t>
            </a:r>
            <a:r>
              <a:rPr lang="en-US" dirty="0">
                <a:solidFill>
                  <a:srgbClr val="FF0000"/>
                </a:solidFill>
                <a:latin typeface="Carlito-Bold_2m"/>
                <a:ea typeface="+mn-ea"/>
                <a:cs typeface="+mn-cs"/>
              </a:rPr>
              <a:t> de PH.</a:t>
            </a:r>
            <a:r>
              <a:rPr lang="ro-RO" dirty="0">
                <a:solidFill>
                  <a:srgbClr val="FF0000"/>
                </a:solidFill>
                <a:latin typeface="Carlito-Bold_2m"/>
                <a:ea typeface="+mn-ea"/>
                <a:cs typeface="+mn-cs"/>
              </a:rPr>
              <a:t> </a:t>
            </a:r>
            <a:endParaRPr lang="en-US" dirty="0"/>
          </a:p>
        </p:txBody>
      </p:sp>
      <p:sp>
        <p:nvSpPr>
          <p:cNvPr id="3" name="Substituent conținut 2">
            <a:extLst>
              <a:ext uri="{FF2B5EF4-FFF2-40B4-BE49-F238E27FC236}">
                <a16:creationId xmlns:a16="http://schemas.microsoft.com/office/drawing/2014/main" id="{A1C138D1-6E57-BC9A-2EB0-170CEE70A290}"/>
              </a:ext>
            </a:extLst>
          </p:cNvPr>
          <p:cNvSpPr>
            <a:spLocks noGrp="1"/>
          </p:cNvSpPr>
          <p:nvPr>
            <p:ph idx="1"/>
          </p:nvPr>
        </p:nvSpPr>
        <p:spPr>
          <a:xfrm>
            <a:off x="838200" y="1825625"/>
            <a:ext cx="10515600" cy="4667250"/>
          </a:xfrm>
        </p:spPr>
        <p:txBody>
          <a:bodyPr>
            <a:normAutofit fontScale="70000" lnSpcReduction="20000"/>
          </a:bodyPr>
          <a:lstStyle/>
          <a:p>
            <a:r>
              <a:rPr lang="en-US" b="1" i="0" dirty="0">
                <a:solidFill>
                  <a:srgbClr val="FF0000"/>
                </a:solidFill>
                <a:effectLst/>
              </a:rPr>
              <a:t>pH-ul</a:t>
            </a:r>
            <a:r>
              <a:rPr lang="ro-RO" b="1" i="0" dirty="0">
                <a:solidFill>
                  <a:srgbClr val="FF0000"/>
                </a:solidFill>
                <a:effectLst/>
              </a:rPr>
              <a:t> (INDICE DE HIDROGEN)</a:t>
            </a:r>
            <a:r>
              <a:rPr lang="en-US" b="0" i="0" dirty="0">
                <a:solidFill>
                  <a:srgbClr val="FF0000"/>
                </a:solidFill>
                <a:effectLst/>
              </a:rPr>
              <a:t> </a:t>
            </a:r>
            <a:r>
              <a:rPr lang="en-US" b="0" i="0" dirty="0" err="1">
                <a:solidFill>
                  <a:srgbClr val="FF0000"/>
                </a:solidFill>
                <a:effectLst/>
              </a:rPr>
              <a:t>este</a:t>
            </a:r>
            <a:r>
              <a:rPr lang="en-US" b="0" i="0" dirty="0">
                <a:solidFill>
                  <a:srgbClr val="102445"/>
                </a:solidFill>
                <a:effectLst/>
              </a:rPr>
              <a:t> o </a:t>
            </a:r>
            <a:r>
              <a:rPr lang="en-US" b="0" i="0" dirty="0" err="1">
                <a:solidFill>
                  <a:srgbClr val="102445"/>
                </a:solidFill>
                <a:effectLst/>
              </a:rPr>
              <a:t>măsură</a:t>
            </a:r>
            <a:r>
              <a:rPr lang="en-US" b="0" i="0" dirty="0">
                <a:solidFill>
                  <a:srgbClr val="102445"/>
                </a:solidFill>
                <a:effectLst/>
              </a:rPr>
              <a:t> a </a:t>
            </a:r>
            <a:r>
              <a:rPr lang="en-US" b="0" i="0" dirty="0" err="1">
                <a:solidFill>
                  <a:srgbClr val="102445"/>
                </a:solidFill>
                <a:effectLst/>
              </a:rPr>
              <a:t>tăriei</a:t>
            </a:r>
            <a:r>
              <a:rPr lang="en-US" b="0" i="0" dirty="0">
                <a:solidFill>
                  <a:srgbClr val="102445"/>
                </a:solidFill>
                <a:effectLst/>
              </a:rPr>
              <a:t> </a:t>
            </a:r>
            <a:r>
              <a:rPr lang="en-US" b="0" i="0" dirty="0" err="1">
                <a:solidFill>
                  <a:srgbClr val="102445"/>
                </a:solidFill>
                <a:effectLst/>
              </a:rPr>
              <a:t>caracterului</a:t>
            </a:r>
            <a:r>
              <a:rPr lang="en-US" b="0" i="0" dirty="0">
                <a:solidFill>
                  <a:srgbClr val="102445"/>
                </a:solidFill>
                <a:effectLst/>
              </a:rPr>
              <a:t> acid </a:t>
            </a:r>
            <a:r>
              <a:rPr lang="en-US" b="0" i="0" dirty="0" err="1">
                <a:solidFill>
                  <a:srgbClr val="102445"/>
                </a:solidFill>
                <a:effectLst/>
              </a:rPr>
              <a:t>sau</a:t>
            </a:r>
            <a:r>
              <a:rPr lang="en-US" b="0" i="0" dirty="0">
                <a:solidFill>
                  <a:srgbClr val="102445"/>
                </a:solidFill>
                <a:effectLst/>
              </a:rPr>
              <a:t> </a:t>
            </a:r>
            <a:r>
              <a:rPr lang="en-US" b="0" i="0" dirty="0" err="1">
                <a:solidFill>
                  <a:srgbClr val="102445"/>
                </a:solidFill>
                <a:effectLst/>
              </a:rPr>
              <a:t>bazic</a:t>
            </a:r>
            <a:r>
              <a:rPr lang="en-US" b="0" i="0" dirty="0">
                <a:solidFill>
                  <a:srgbClr val="102445"/>
                </a:solidFill>
                <a:effectLst/>
              </a:rPr>
              <a:t> al </a:t>
            </a:r>
            <a:r>
              <a:rPr lang="en-US" b="0" i="0" dirty="0" err="1">
                <a:solidFill>
                  <a:srgbClr val="102445"/>
                </a:solidFill>
                <a:effectLst/>
              </a:rPr>
              <a:t>unei</a:t>
            </a:r>
            <a:r>
              <a:rPr lang="en-US" b="0" i="0" dirty="0">
                <a:solidFill>
                  <a:srgbClr val="102445"/>
                </a:solidFill>
                <a:effectLst/>
              </a:rPr>
              <a:t> </a:t>
            </a:r>
            <a:r>
              <a:rPr lang="en-US" b="0" i="0" dirty="0" err="1">
                <a:solidFill>
                  <a:srgbClr val="102445"/>
                </a:solidFill>
                <a:effectLst/>
              </a:rPr>
              <a:t>substanţe</a:t>
            </a:r>
            <a:r>
              <a:rPr lang="en-US" b="0" i="0" dirty="0">
                <a:solidFill>
                  <a:srgbClr val="102445"/>
                </a:solidFill>
                <a:effectLst/>
              </a:rPr>
              <a:t>.</a:t>
            </a:r>
            <a:endParaRPr lang="ro-RO" b="0" i="0" dirty="0">
              <a:solidFill>
                <a:srgbClr val="102445"/>
              </a:solidFill>
              <a:effectLst/>
            </a:endParaRPr>
          </a:p>
          <a:p>
            <a:pPr algn="l">
              <a:spcAft>
                <a:spcPts val="1688"/>
              </a:spcAft>
              <a:buNone/>
            </a:pPr>
            <a:r>
              <a:rPr lang="en-US" b="1" i="0" dirty="0">
                <a:solidFill>
                  <a:srgbClr val="102445"/>
                </a:solidFill>
                <a:effectLst/>
              </a:rPr>
              <a:t>pH-ul </a:t>
            </a:r>
            <a:r>
              <a:rPr lang="en-US" b="1" i="0" dirty="0" err="1">
                <a:solidFill>
                  <a:srgbClr val="102445"/>
                </a:solidFill>
                <a:effectLst/>
              </a:rPr>
              <a:t>unei</a:t>
            </a:r>
            <a:r>
              <a:rPr lang="en-US" b="1" i="0" dirty="0">
                <a:solidFill>
                  <a:srgbClr val="102445"/>
                </a:solidFill>
                <a:effectLst/>
              </a:rPr>
              <a:t> </a:t>
            </a:r>
            <a:r>
              <a:rPr lang="en-US" b="1" i="0" dirty="0" err="1">
                <a:solidFill>
                  <a:srgbClr val="102445"/>
                </a:solidFill>
                <a:effectLst/>
              </a:rPr>
              <a:t>soluții</a:t>
            </a:r>
            <a:r>
              <a:rPr lang="en-US" b="1" i="0" dirty="0">
                <a:solidFill>
                  <a:srgbClr val="102445"/>
                </a:solidFill>
                <a:effectLst/>
              </a:rPr>
              <a:t> </a:t>
            </a:r>
            <a:r>
              <a:rPr lang="en-US" b="1" i="0" dirty="0" err="1">
                <a:solidFill>
                  <a:srgbClr val="102445"/>
                </a:solidFill>
                <a:effectLst/>
              </a:rPr>
              <a:t>este</a:t>
            </a:r>
            <a:r>
              <a:rPr lang="en-US" b="1" i="0" dirty="0">
                <a:solidFill>
                  <a:srgbClr val="102445"/>
                </a:solidFill>
                <a:effectLst/>
              </a:rPr>
              <a:t> egal cu </a:t>
            </a:r>
            <a:r>
              <a:rPr lang="en-US" b="1" i="0" dirty="0" err="1">
                <a:solidFill>
                  <a:srgbClr val="102445"/>
                </a:solidFill>
                <a:effectLst/>
              </a:rPr>
              <a:t>logaritmul</a:t>
            </a:r>
            <a:r>
              <a:rPr lang="en-US" b="1" i="0" dirty="0">
                <a:solidFill>
                  <a:srgbClr val="102445"/>
                </a:solidFill>
                <a:effectLst/>
              </a:rPr>
              <a:t> </a:t>
            </a:r>
            <a:r>
              <a:rPr lang="en-US" b="1" i="0" dirty="0" err="1">
                <a:solidFill>
                  <a:srgbClr val="102445"/>
                </a:solidFill>
                <a:effectLst/>
              </a:rPr>
              <a:t>zecimal</a:t>
            </a:r>
            <a:r>
              <a:rPr lang="en-US" b="1" i="0" dirty="0">
                <a:solidFill>
                  <a:srgbClr val="102445"/>
                </a:solidFill>
                <a:effectLst/>
              </a:rPr>
              <a:t> </a:t>
            </a:r>
            <a:r>
              <a:rPr lang="en-US" b="1" i="0" dirty="0" err="1">
                <a:solidFill>
                  <a:srgbClr val="102445"/>
                </a:solidFill>
                <a:effectLst/>
              </a:rPr>
              <a:t>negativ</a:t>
            </a:r>
            <a:r>
              <a:rPr lang="en-US" b="1" i="0" dirty="0">
                <a:solidFill>
                  <a:srgbClr val="102445"/>
                </a:solidFill>
                <a:effectLst/>
              </a:rPr>
              <a:t> al </a:t>
            </a:r>
            <a:r>
              <a:rPr lang="en-US" b="1" i="0" dirty="0" err="1">
                <a:solidFill>
                  <a:srgbClr val="102445"/>
                </a:solidFill>
                <a:effectLst/>
              </a:rPr>
              <a:t>concentraţiei</a:t>
            </a:r>
            <a:r>
              <a:rPr lang="en-US" b="1" i="0" dirty="0">
                <a:solidFill>
                  <a:srgbClr val="102445"/>
                </a:solidFill>
                <a:effectLst/>
              </a:rPr>
              <a:t> </a:t>
            </a:r>
            <a:r>
              <a:rPr lang="en-US" b="1" i="0" dirty="0" err="1">
                <a:solidFill>
                  <a:srgbClr val="102445"/>
                </a:solidFill>
                <a:effectLst/>
              </a:rPr>
              <a:t>ionilor</a:t>
            </a:r>
            <a:r>
              <a:rPr lang="en-US" b="1" i="0" dirty="0">
                <a:solidFill>
                  <a:srgbClr val="102445"/>
                </a:solidFill>
                <a:effectLst/>
              </a:rPr>
              <a:t> </a:t>
            </a:r>
            <a:r>
              <a:rPr lang="en-US" b="1" i="0" dirty="0" err="1">
                <a:solidFill>
                  <a:srgbClr val="102445"/>
                </a:solidFill>
                <a:effectLst/>
              </a:rPr>
              <a:t>hidroniu</a:t>
            </a:r>
            <a:r>
              <a:rPr lang="en-US" b="1" i="0" dirty="0">
                <a:solidFill>
                  <a:srgbClr val="102445"/>
                </a:solidFill>
                <a:effectLst/>
              </a:rPr>
              <a:t> din </a:t>
            </a:r>
            <a:r>
              <a:rPr lang="en-US" b="1" i="0" dirty="0" err="1">
                <a:solidFill>
                  <a:srgbClr val="102445"/>
                </a:solidFill>
                <a:effectLst/>
              </a:rPr>
              <a:t>soluţie</a:t>
            </a:r>
            <a:r>
              <a:rPr lang="en-US" b="1" i="0" dirty="0">
                <a:solidFill>
                  <a:srgbClr val="102445"/>
                </a:solidFill>
                <a:effectLst/>
              </a:rPr>
              <a:t>.</a:t>
            </a:r>
            <a:endParaRPr lang="en-US" b="0" i="0" dirty="0">
              <a:solidFill>
                <a:srgbClr val="102445"/>
              </a:solidFill>
              <a:effectLst/>
            </a:endParaRPr>
          </a:p>
          <a:p>
            <a:pPr algn="ctr">
              <a:spcAft>
                <a:spcPts val="1688"/>
              </a:spcAft>
              <a:buNone/>
            </a:pPr>
            <a:r>
              <a:rPr lang="en-US" b="1" i="0" dirty="0">
                <a:solidFill>
                  <a:srgbClr val="102445"/>
                </a:solidFill>
                <a:effectLst/>
              </a:rPr>
              <a:t>pH = – lg[H</a:t>
            </a:r>
            <a:r>
              <a:rPr lang="en-US" b="1" i="0" baseline="-25000" dirty="0">
                <a:solidFill>
                  <a:srgbClr val="102445"/>
                </a:solidFill>
                <a:effectLst/>
              </a:rPr>
              <a:t>3</a:t>
            </a:r>
            <a:r>
              <a:rPr lang="en-US" b="1" i="0" dirty="0">
                <a:solidFill>
                  <a:srgbClr val="102445"/>
                </a:solidFill>
                <a:effectLst/>
              </a:rPr>
              <a:t>O</a:t>
            </a:r>
            <a:r>
              <a:rPr lang="en-US" b="1" i="0" baseline="30000" dirty="0">
                <a:solidFill>
                  <a:srgbClr val="102445"/>
                </a:solidFill>
                <a:effectLst/>
              </a:rPr>
              <a:t>+</a:t>
            </a:r>
            <a:r>
              <a:rPr lang="en-US" b="1" i="0" dirty="0">
                <a:solidFill>
                  <a:srgbClr val="102445"/>
                </a:solidFill>
                <a:effectLst/>
              </a:rPr>
              <a:t>]= – lg[H</a:t>
            </a:r>
            <a:r>
              <a:rPr lang="en-US" b="1" i="0" baseline="30000" dirty="0">
                <a:solidFill>
                  <a:srgbClr val="102445"/>
                </a:solidFill>
                <a:effectLst/>
              </a:rPr>
              <a:t>+</a:t>
            </a:r>
            <a:r>
              <a:rPr lang="en-US" b="1" i="0" dirty="0">
                <a:solidFill>
                  <a:srgbClr val="102445"/>
                </a:solidFill>
                <a:effectLst/>
              </a:rPr>
              <a:t>]</a:t>
            </a:r>
            <a:endParaRPr lang="en-US" b="0" i="0" dirty="0">
              <a:solidFill>
                <a:srgbClr val="102445"/>
              </a:solidFill>
              <a:effectLst/>
            </a:endParaRPr>
          </a:p>
          <a:p>
            <a:pPr algn="l">
              <a:spcAft>
                <a:spcPts val="1688"/>
              </a:spcAft>
              <a:buNone/>
            </a:pPr>
            <a:r>
              <a:rPr lang="en-US" b="1" i="0" dirty="0">
                <a:solidFill>
                  <a:srgbClr val="FF0000"/>
                </a:solidFill>
                <a:effectLst/>
              </a:rPr>
              <a:t>pH-ul </a:t>
            </a:r>
            <a:r>
              <a:rPr lang="en-US" b="1" i="0" dirty="0" err="1">
                <a:solidFill>
                  <a:srgbClr val="FF0000"/>
                </a:solidFill>
                <a:effectLst/>
              </a:rPr>
              <a:t>mai</a:t>
            </a:r>
            <a:r>
              <a:rPr lang="en-US" b="1" i="0" dirty="0">
                <a:solidFill>
                  <a:srgbClr val="FF0000"/>
                </a:solidFill>
                <a:effectLst/>
              </a:rPr>
              <a:t> poate fi </a:t>
            </a:r>
            <a:r>
              <a:rPr lang="en-US" b="1" i="0" dirty="0" err="1">
                <a:solidFill>
                  <a:srgbClr val="FF0000"/>
                </a:solidFill>
                <a:effectLst/>
              </a:rPr>
              <a:t>definit</a:t>
            </a:r>
            <a:r>
              <a:rPr lang="en-US" b="1" i="0" dirty="0">
                <a:solidFill>
                  <a:srgbClr val="FF0000"/>
                </a:solidFill>
                <a:effectLst/>
              </a:rPr>
              <a:t> </a:t>
            </a:r>
            <a:r>
              <a:rPr lang="en-US" b="1" i="0" dirty="0" err="1">
                <a:solidFill>
                  <a:srgbClr val="FF0000"/>
                </a:solidFill>
                <a:effectLst/>
              </a:rPr>
              <a:t>şi</a:t>
            </a:r>
            <a:r>
              <a:rPr lang="en-US" b="1" i="0" dirty="0">
                <a:solidFill>
                  <a:srgbClr val="FF0000"/>
                </a:solidFill>
                <a:effectLst/>
              </a:rPr>
              <a:t> </a:t>
            </a:r>
            <a:r>
              <a:rPr lang="en-US" b="1" i="0" dirty="0" err="1">
                <a:solidFill>
                  <a:srgbClr val="FF0000"/>
                </a:solidFill>
                <a:effectLst/>
              </a:rPr>
              <a:t>astfel</a:t>
            </a:r>
            <a:r>
              <a:rPr lang="en-US" b="1" i="0" dirty="0">
                <a:solidFill>
                  <a:srgbClr val="FF0000"/>
                </a:solidFill>
                <a:effectLst/>
              </a:rPr>
              <a:t>:</a:t>
            </a:r>
            <a:endParaRPr lang="ro-RO" b="1" i="0" dirty="0">
              <a:solidFill>
                <a:srgbClr val="FF0000"/>
              </a:solidFill>
              <a:effectLst/>
            </a:endParaRPr>
          </a:p>
          <a:p>
            <a:pPr algn="l">
              <a:spcAft>
                <a:spcPts val="1688"/>
              </a:spcAft>
              <a:buNone/>
            </a:pPr>
            <a:r>
              <a:rPr lang="en-US" b="1" i="0" dirty="0">
                <a:solidFill>
                  <a:srgbClr val="102445"/>
                </a:solidFill>
                <a:effectLst/>
              </a:rPr>
              <a:t> pH-ul </a:t>
            </a:r>
            <a:r>
              <a:rPr lang="en-US" b="1" i="0" dirty="0" err="1">
                <a:solidFill>
                  <a:srgbClr val="102445"/>
                </a:solidFill>
                <a:effectLst/>
              </a:rPr>
              <a:t>unei</a:t>
            </a:r>
            <a:r>
              <a:rPr lang="en-US" b="1" i="0" dirty="0">
                <a:solidFill>
                  <a:srgbClr val="102445"/>
                </a:solidFill>
                <a:effectLst/>
              </a:rPr>
              <a:t> </a:t>
            </a:r>
            <a:r>
              <a:rPr lang="en-US" b="1" i="0" dirty="0" err="1">
                <a:solidFill>
                  <a:srgbClr val="102445"/>
                </a:solidFill>
                <a:effectLst/>
              </a:rPr>
              <a:t>soluţii</a:t>
            </a:r>
            <a:r>
              <a:rPr lang="en-US" b="1" i="0" dirty="0">
                <a:solidFill>
                  <a:srgbClr val="102445"/>
                </a:solidFill>
                <a:effectLst/>
              </a:rPr>
              <a:t> </a:t>
            </a:r>
            <a:r>
              <a:rPr lang="en-US" b="1" i="0" dirty="0" err="1">
                <a:solidFill>
                  <a:srgbClr val="102445"/>
                </a:solidFill>
                <a:effectLst/>
              </a:rPr>
              <a:t>este</a:t>
            </a:r>
            <a:r>
              <a:rPr lang="en-US" b="1" i="0" dirty="0">
                <a:solidFill>
                  <a:srgbClr val="102445"/>
                </a:solidFill>
                <a:effectLst/>
              </a:rPr>
              <a:t> egal cu </a:t>
            </a:r>
            <a:r>
              <a:rPr lang="en-US" b="1" i="0" dirty="0" err="1">
                <a:solidFill>
                  <a:srgbClr val="102445"/>
                </a:solidFill>
                <a:effectLst/>
              </a:rPr>
              <a:t>puterea</a:t>
            </a:r>
            <a:r>
              <a:rPr lang="en-US" b="1" i="0" dirty="0">
                <a:solidFill>
                  <a:srgbClr val="102445"/>
                </a:solidFill>
                <a:effectLst/>
              </a:rPr>
              <a:t> cu </a:t>
            </a:r>
            <a:r>
              <a:rPr lang="en-US" b="1" i="0" dirty="0" err="1">
                <a:solidFill>
                  <a:srgbClr val="102445"/>
                </a:solidFill>
                <a:effectLst/>
              </a:rPr>
              <a:t>semn</a:t>
            </a:r>
            <a:r>
              <a:rPr lang="en-US" b="1" i="0" dirty="0">
                <a:solidFill>
                  <a:srgbClr val="102445"/>
                </a:solidFill>
                <a:effectLst/>
              </a:rPr>
              <a:t> </a:t>
            </a:r>
            <a:r>
              <a:rPr lang="en-US" b="1" i="0" dirty="0" err="1">
                <a:solidFill>
                  <a:srgbClr val="102445"/>
                </a:solidFill>
                <a:effectLst/>
              </a:rPr>
              <a:t>schimbat</a:t>
            </a:r>
            <a:r>
              <a:rPr lang="en-US" b="1" i="0" dirty="0">
                <a:solidFill>
                  <a:srgbClr val="102445"/>
                </a:solidFill>
                <a:effectLst/>
              </a:rPr>
              <a:t> a </a:t>
            </a:r>
            <a:r>
              <a:rPr lang="en-US" b="1" i="0" dirty="0" err="1">
                <a:solidFill>
                  <a:srgbClr val="102445"/>
                </a:solidFill>
                <a:effectLst/>
              </a:rPr>
              <a:t>concentraţiei</a:t>
            </a:r>
            <a:r>
              <a:rPr lang="en-US" b="1" i="0" dirty="0">
                <a:solidFill>
                  <a:srgbClr val="102445"/>
                </a:solidFill>
                <a:effectLst/>
              </a:rPr>
              <a:t> </a:t>
            </a:r>
            <a:r>
              <a:rPr lang="en-US" b="1" i="0" dirty="0" err="1">
                <a:solidFill>
                  <a:srgbClr val="102445"/>
                </a:solidFill>
                <a:effectLst/>
              </a:rPr>
              <a:t>molare</a:t>
            </a:r>
            <a:r>
              <a:rPr lang="en-US" b="1" i="0" dirty="0">
                <a:solidFill>
                  <a:srgbClr val="102445"/>
                </a:solidFill>
                <a:effectLst/>
              </a:rPr>
              <a:t> a </a:t>
            </a:r>
            <a:r>
              <a:rPr lang="en-US" b="1" i="0" dirty="0" err="1">
                <a:solidFill>
                  <a:srgbClr val="102445"/>
                </a:solidFill>
                <a:effectLst/>
              </a:rPr>
              <a:t>ionilor</a:t>
            </a:r>
            <a:r>
              <a:rPr lang="en-US" b="1" i="0" dirty="0">
                <a:solidFill>
                  <a:srgbClr val="102445"/>
                </a:solidFill>
                <a:effectLst/>
              </a:rPr>
              <a:t> de </a:t>
            </a:r>
            <a:r>
              <a:rPr lang="en-US" b="1" i="0" dirty="0" err="1">
                <a:solidFill>
                  <a:srgbClr val="102445"/>
                </a:solidFill>
                <a:effectLst/>
              </a:rPr>
              <a:t>hidroniu</a:t>
            </a:r>
            <a:r>
              <a:rPr lang="en-US" b="1" i="0" dirty="0">
                <a:solidFill>
                  <a:srgbClr val="102445"/>
                </a:solidFill>
                <a:effectLst/>
              </a:rPr>
              <a:t>.</a:t>
            </a:r>
            <a:endParaRPr lang="en-US" b="0" i="0" dirty="0">
              <a:solidFill>
                <a:srgbClr val="102445"/>
              </a:solidFill>
              <a:effectLst/>
            </a:endParaRPr>
          </a:p>
          <a:p>
            <a:pPr algn="ctr">
              <a:spcAft>
                <a:spcPts val="1688"/>
              </a:spcAft>
              <a:buNone/>
            </a:pPr>
            <a:r>
              <a:rPr lang="en-US" b="1" i="0" dirty="0">
                <a:solidFill>
                  <a:srgbClr val="102445"/>
                </a:solidFill>
                <a:effectLst/>
              </a:rPr>
              <a:t>[H</a:t>
            </a:r>
            <a:r>
              <a:rPr lang="en-US" b="1" i="0" baseline="-25000" dirty="0">
                <a:solidFill>
                  <a:srgbClr val="102445"/>
                </a:solidFill>
                <a:effectLst/>
              </a:rPr>
              <a:t>3</a:t>
            </a:r>
            <a:r>
              <a:rPr lang="en-US" b="1" i="0" dirty="0">
                <a:solidFill>
                  <a:srgbClr val="102445"/>
                </a:solidFill>
                <a:effectLst/>
              </a:rPr>
              <a:t>O</a:t>
            </a:r>
            <a:r>
              <a:rPr lang="en-US" b="1" i="0" baseline="30000" dirty="0">
                <a:solidFill>
                  <a:srgbClr val="102445"/>
                </a:solidFill>
                <a:effectLst/>
              </a:rPr>
              <a:t>+</a:t>
            </a:r>
            <a:r>
              <a:rPr lang="en-US" b="1" i="0" dirty="0">
                <a:solidFill>
                  <a:srgbClr val="102445"/>
                </a:solidFill>
                <a:effectLst/>
              </a:rPr>
              <a:t>] = 10</a:t>
            </a:r>
            <a:r>
              <a:rPr lang="en-US" b="1" i="0" baseline="30000" dirty="0">
                <a:solidFill>
                  <a:srgbClr val="102445"/>
                </a:solidFill>
                <a:effectLst/>
              </a:rPr>
              <a:t>-pH</a:t>
            </a:r>
            <a:endParaRPr lang="en-US" b="0" i="0" dirty="0">
              <a:solidFill>
                <a:srgbClr val="102445"/>
              </a:solidFill>
              <a:effectLst/>
            </a:endParaRPr>
          </a:p>
          <a:p>
            <a:pPr algn="l">
              <a:spcAft>
                <a:spcPts val="1688"/>
              </a:spcAft>
              <a:buNone/>
            </a:pPr>
            <a:r>
              <a:rPr lang="en-US" b="0" i="0" dirty="0" err="1">
                <a:solidFill>
                  <a:srgbClr val="102445"/>
                </a:solidFill>
                <a:effectLst/>
              </a:rPr>
              <a:t>Când</a:t>
            </a:r>
            <a:r>
              <a:rPr lang="en-US" b="0" i="0" dirty="0">
                <a:solidFill>
                  <a:srgbClr val="102445"/>
                </a:solidFill>
                <a:effectLst/>
              </a:rPr>
              <a:t> </a:t>
            </a:r>
            <a:r>
              <a:rPr lang="en-US" b="0" i="0" dirty="0" err="1">
                <a:solidFill>
                  <a:srgbClr val="102445"/>
                </a:solidFill>
                <a:effectLst/>
              </a:rPr>
              <a:t>creşte</a:t>
            </a:r>
            <a:r>
              <a:rPr lang="en-US" b="0" i="0" dirty="0">
                <a:solidFill>
                  <a:srgbClr val="102445"/>
                </a:solidFill>
                <a:effectLst/>
              </a:rPr>
              <a:t> </a:t>
            </a:r>
            <a:r>
              <a:rPr lang="en-US" b="0" i="0" dirty="0" err="1">
                <a:solidFill>
                  <a:srgbClr val="102445"/>
                </a:solidFill>
                <a:effectLst/>
              </a:rPr>
              <a:t>concentraţia</a:t>
            </a:r>
            <a:r>
              <a:rPr lang="en-US" b="0" i="0" dirty="0">
                <a:solidFill>
                  <a:srgbClr val="102445"/>
                </a:solidFill>
                <a:effectLst/>
              </a:rPr>
              <a:t> de H</a:t>
            </a:r>
            <a:r>
              <a:rPr lang="en-US" b="0" i="0" baseline="-25000" dirty="0">
                <a:solidFill>
                  <a:srgbClr val="102445"/>
                </a:solidFill>
                <a:effectLst/>
              </a:rPr>
              <a:t>3</a:t>
            </a:r>
            <a:r>
              <a:rPr lang="en-US" b="0" i="0" dirty="0">
                <a:solidFill>
                  <a:srgbClr val="102445"/>
                </a:solidFill>
                <a:effectLst/>
              </a:rPr>
              <a:t>O</a:t>
            </a:r>
            <a:r>
              <a:rPr lang="en-US" b="0" i="0" baseline="30000" dirty="0">
                <a:solidFill>
                  <a:srgbClr val="102445"/>
                </a:solidFill>
                <a:effectLst/>
              </a:rPr>
              <a:t>+</a:t>
            </a:r>
            <a:r>
              <a:rPr lang="en-US" b="0" i="0" dirty="0">
                <a:solidFill>
                  <a:srgbClr val="102445"/>
                </a:solidFill>
                <a:effectLst/>
              </a:rPr>
              <a:t> din </a:t>
            </a:r>
            <a:r>
              <a:rPr lang="en-US" b="0" i="0" dirty="0" err="1">
                <a:solidFill>
                  <a:srgbClr val="102445"/>
                </a:solidFill>
                <a:effectLst/>
              </a:rPr>
              <a:t>soluţie</a:t>
            </a:r>
            <a:r>
              <a:rPr lang="en-US" b="0" i="0" dirty="0">
                <a:solidFill>
                  <a:srgbClr val="102445"/>
                </a:solidFill>
                <a:effectLst/>
              </a:rPr>
              <a:t>, pH-ul </a:t>
            </a:r>
            <a:r>
              <a:rPr lang="en-US" b="0" i="0" dirty="0" err="1">
                <a:solidFill>
                  <a:srgbClr val="102445"/>
                </a:solidFill>
                <a:effectLst/>
              </a:rPr>
              <a:t>scade</a:t>
            </a:r>
            <a:r>
              <a:rPr lang="en-US" b="0" i="0" dirty="0">
                <a:solidFill>
                  <a:srgbClr val="102445"/>
                </a:solidFill>
                <a:effectLst/>
              </a:rPr>
              <a:t>.</a:t>
            </a:r>
          </a:p>
          <a:p>
            <a:pPr algn="l">
              <a:spcAft>
                <a:spcPts val="1688"/>
              </a:spcAft>
              <a:buNone/>
            </a:pPr>
            <a:r>
              <a:rPr lang="en-US" b="0" i="0" dirty="0" err="1">
                <a:solidFill>
                  <a:srgbClr val="102445"/>
                </a:solidFill>
                <a:effectLst/>
              </a:rPr>
              <a:t>Când</a:t>
            </a:r>
            <a:r>
              <a:rPr lang="en-US" b="0" i="0" dirty="0">
                <a:solidFill>
                  <a:srgbClr val="102445"/>
                </a:solidFill>
                <a:effectLst/>
              </a:rPr>
              <a:t> </a:t>
            </a:r>
            <a:r>
              <a:rPr lang="en-US" b="0" i="0" dirty="0" err="1">
                <a:solidFill>
                  <a:srgbClr val="102445"/>
                </a:solidFill>
                <a:effectLst/>
              </a:rPr>
              <a:t>scade</a:t>
            </a:r>
            <a:r>
              <a:rPr lang="en-US" b="0" i="0" dirty="0">
                <a:solidFill>
                  <a:srgbClr val="102445"/>
                </a:solidFill>
                <a:effectLst/>
              </a:rPr>
              <a:t> </a:t>
            </a:r>
            <a:r>
              <a:rPr lang="en-US" b="0" i="0" dirty="0" err="1">
                <a:solidFill>
                  <a:srgbClr val="102445"/>
                </a:solidFill>
                <a:effectLst/>
              </a:rPr>
              <a:t>concentraţia</a:t>
            </a:r>
            <a:r>
              <a:rPr lang="en-US" b="0" i="0" dirty="0">
                <a:solidFill>
                  <a:srgbClr val="102445"/>
                </a:solidFill>
                <a:effectLst/>
              </a:rPr>
              <a:t> de H</a:t>
            </a:r>
            <a:r>
              <a:rPr lang="en-US" b="0" i="0" baseline="-25000" dirty="0">
                <a:solidFill>
                  <a:srgbClr val="102445"/>
                </a:solidFill>
                <a:effectLst/>
              </a:rPr>
              <a:t>3</a:t>
            </a:r>
            <a:r>
              <a:rPr lang="en-US" b="0" i="0" dirty="0">
                <a:solidFill>
                  <a:srgbClr val="102445"/>
                </a:solidFill>
                <a:effectLst/>
              </a:rPr>
              <a:t>O</a:t>
            </a:r>
            <a:r>
              <a:rPr lang="en-US" b="0" i="0" baseline="30000" dirty="0">
                <a:solidFill>
                  <a:srgbClr val="102445"/>
                </a:solidFill>
                <a:effectLst/>
              </a:rPr>
              <a:t>+</a:t>
            </a:r>
            <a:r>
              <a:rPr lang="en-US" b="0" i="0" dirty="0">
                <a:solidFill>
                  <a:srgbClr val="102445"/>
                </a:solidFill>
                <a:effectLst/>
              </a:rPr>
              <a:t> din </a:t>
            </a:r>
            <a:r>
              <a:rPr lang="en-US" b="0" i="0" dirty="0" err="1">
                <a:solidFill>
                  <a:srgbClr val="102445"/>
                </a:solidFill>
                <a:effectLst/>
              </a:rPr>
              <a:t>soluţie</a:t>
            </a:r>
            <a:r>
              <a:rPr lang="en-US" b="0" i="0" dirty="0">
                <a:solidFill>
                  <a:srgbClr val="102445"/>
                </a:solidFill>
                <a:effectLst/>
              </a:rPr>
              <a:t>, pH-ul </a:t>
            </a:r>
            <a:r>
              <a:rPr lang="en-US" b="0" i="0" dirty="0" err="1">
                <a:solidFill>
                  <a:srgbClr val="102445"/>
                </a:solidFill>
                <a:effectLst/>
              </a:rPr>
              <a:t>creşte</a:t>
            </a:r>
            <a:r>
              <a:rPr lang="en-US" b="0" i="0" dirty="0">
                <a:solidFill>
                  <a:srgbClr val="102445"/>
                </a:solidFill>
                <a:effectLst/>
              </a:rPr>
              <a:t>.</a:t>
            </a:r>
          </a:p>
          <a:p>
            <a:endParaRPr lang="en-US" dirty="0"/>
          </a:p>
        </p:txBody>
      </p:sp>
      <p:pic>
        <p:nvPicPr>
          <p:cNvPr id="6" name="Imagine 5">
            <a:extLst>
              <a:ext uri="{FF2B5EF4-FFF2-40B4-BE49-F238E27FC236}">
                <a16:creationId xmlns:a16="http://schemas.microsoft.com/office/drawing/2014/main" id="{2751F8D8-D4D6-A55A-B186-6F1EA4307529}"/>
              </a:ext>
            </a:extLst>
          </p:cNvPr>
          <p:cNvPicPr>
            <a:picLocks noChangeAspect="1"/>
          </p:cNvPicPr>
          <p:nvPr/>
        </p:nvPicPr>
        <p:blipFill>
          <a:blip r:embed="rId2"/>
          <a:stretch>
            <a:fillRect/>
          </a:stretch>
        </p:blipFill>
        <p:spPr>
          <a:xfrm>
            <a:off x="10213424" y="2481263"/>
            <a:ext cx="1388025" cy="1325564"/>
          </a:xfrm>
          <a:prstGeom prst="rect">
            <a:avLst/>
          </a:prstGeom>
        </p:spPr>
      </p:pic>
    </p:spTree>
    <p:extLst>
      <p:ext uri="{BB962C8B-B14F-4D97-AF65-F5344CB8AC3E}">
        <p14:creationId xmlns:p14="http://schemas.microsoft.com/office/powerpoint/2010/main" val="402460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F69B9CA-A80D-8D2D-9D76-07B7B134A372}"/>
              </a:ext>
            </a:extLst>
          </p:cNvPr>
          <p:cNvSpPr>
            <a:spLocks noGrp="1"/>
          </p:cNvSpPr>
          <p:nvPr>
            <p:ph type="title"/>
          </p:nvPr>
        </p:nvSpPr>
        <p:spPr>
          <a:xfrm>
            <a:off x="838200" y="365125"/>
            <a:ext cx="10515600" cy="930275"/>
          </a:xfrm>
        </p:spPr>
        <p:txBody>
          <a:bodyPr/>
          <a:lstStyle/>
          <a:p>
            <a:pPr algn="ctr"/>
            <a:r>
              <a:rPr lang="ro-RO" b="1" dirty="0"/>
              <a:t>PH-ul în lichide biologice</a:t>
            </a:r>
            <a:endParaRPr lang="en-US" b="1" dirty="0"/>
          </a:p>
        </p:txBody>
      </p:sp>
      <p:sp>
        <p:nvSpPr>
          <p:cNvPr id="3" name="Substituent conținut 2">
            <a:extLst>
              <a:ext uri="{FF2B5EF4-FFF2-40B4-BE49-F238E27FC236}">
                <a16:creationId xmlns:a16="http://schemas.microsoft.com/office/drawing/2014/main" id="{B1426C18-FE0A-69CA-94C5-C9370BF89D92}"/>
              </a:ext>
            </a:extLst>
          </p:cNvPr>
          <p:cNvSpPr>
            <a:spLocks noGrp="1"/>
          </p:cNvSpPr>
          <p:nvPr>
            <p:ph idx="1"/>
          </p:nvPr>
        </p:nvSpPr>
        <p:spPr>
          <a:xfrm>
            <a:off x="838200" y="1159330"/>
            <a:ext cx="10877550" cy="5333546"/>
          </a:xfrm>
        </p:spPr>
        <p:txBody>
          <a:bodyPr/>
          <a:lstStyle/>
          <a:p>
            <a:pPr algn="l">
              <a:lnSpc>
                <a:spcPts val="1950"/>
              </a:lnSpc>
              <a:spcBef>
                <a:spcPts val="1500"/>
              </a:spcBef>
              <a:spcAft>
                <a:spcPts val="750"/>
              </a:spcAft>
              <a:buNone/>
            </a:pPr>
            <a:r>
              <a:rPr lang="en-US" b="0" i="0" dirty="0" err="1">
                <a:solidFill>
                  <a:srgbClr val="001D35"/>
                </a:solidFill>
                <a:effectLst/>
                <a:latin typeface="Google Sans"/>
              </a:rPr>
              <a:t>În</a:t>
            </a:r>
            <a:r>
              <a:rPr lang="en-US" b="0" i="0" dirty="0">
                <a:solidFill>
                  <a:srgbClr val="001D35"/>
                </a:solidFill>
                <a:effectLst/>
                <a:latin typeface="Google Sans"/>
              </a:rPr>
              <a:t> </a:t>
            </a:r>
            <a:r>
              <a:rPr lang="en-US" b="0" i="0" dirty="0" err="1">
                <a:solidFill>
                  <a:srgbClr val="001D35"/>
                </a:solidFill>
                <a:effectLst/>
                <a:latin typeface="Google Sans"/>
              </a:rPr>
              <a:t>lichidele</a:t>
            </a:r>
            <a:r>
              <a:rPr lang="en-US" b="0" i="0" dirty="0">
                <a:solidFill>
                  <a:srgbClr val="001D35"/>
                </a:solidFill>
                <a:effectLst/>
                <a:latin typeface="Google Sans"/>
              </a:rPr>
              <a:t> </a:t>
            </a:r>
            <a:r>
              <a:rPr lang="en-US" b="0" i="0" dirty="0" err="1">
                <a:solidFill>
                  <a:srgbClr val="001D35"/>
                </a:solidFill>
                <a:effectLst/>
                <a:latin typeface="Google Sans"/>
              </a:rPr>
              <a:t>biologice</a:t>
            </a:r>
            <a:r>
              <a:rPr lang="en-US" b="0" i="0" dirty="0">
                <a:solidFill>
                  <a:srgbClr val="001D35"/>
                </a:solidFill>
                <a:effectLst/>
                <a:latin typeface="Google Sans"/>
              </a:rPr>
              <a:t>, pH-ul </a:t>
            </a:r>
            <a:r>
              <a:rPr lang="en-US" b="0" i="0" dirty="0" err="1">
                <a:solidFill>
                  <a:srgbClr val="001D35"/>
                </a:solidFill>
                <a:effectLst/>
                <a:latin typeface="Google Sans"/>
              </a:rPr>
              <a:t>variază</a:t>
            </a:r>
            <a:r>
              <a:rPr lang="en-US" b="0" i="0" dirty="0">
                <a:solidFill>
                  <a:srgbClr val="001D35"/>
                </a:solidFill>
                <a:effectLst/>
                <a:latin typeface="Google Sans"/>
              </a:rPr>
              <a:t> </a:t>
            </a:r>
            <a:r>
              <a:rPr lang="en-US" b="0" i="0" dirty="0" err="1">
                <a:solidFill>
                  <a:srgbClr val="001D35"/>
                </a:solidFill>
                <a:effectLst/>
                <a:latin typeface="Google Sans"/>
              </a:rPr>
              <a:t>pentru</a:t>
            </a:r>
            <a:r>
              <a:rPr lang="en-US" b="0" i="0" dirty="0">
                <a:solidFill>
                  <a:srgbClr val="001D35"/>
                </a:solidFill>
                <a:effectLst/>
                <a:latin typeface="Google Sans"/>
              </a:rPr>
              <a:t> a </a:t>
            </a:r>
            <a:r>
              <a:rPr lang="en-US" b="0" i="0" dirty="0" err="1">
                <a:solidFill>
                  <a:srgbClr val="001D35"/>
                </a:solidFill>
                <a:effectLst/>
                <a:latin typeface="Google Sans"/>
              </a:rPr>
              <a:t>susține</a:t>
            </a:r>
            <a:r>
              <a:rPr lang="en-US" b="0" i="0" dirty="0">
                <a:solidFill>
                  <a:srgbClr val="001D35"/>
                </a:solidFill>
                <a:effectLst/>
                <a:latin typeface="Google Sans"/>
              </a:rPr>
              <a:t> </a:t>
            </a:r>
            <a:r>
              <a:rPr lang="en-US" b="0" i="0" dirty="0" err="1">
                <a:solidFill>
                  <a:srgbClr val="001D35"/>
                </a:solidFill>
                <a:effectLst/>
                <a:latin typeface="Google Sans"/>
              </a:rPr>
              <a:t>funcțiile</a:t>
            </a:r>
            <a:r>
              <a:rPr lang="en-US" b="0" i="0" dirty="0">
                <a:solidFill>
                  <a:srgbClr val="001D35"/>
                </a:solidFill>
                <a:effectLst/>
                <a:latin typeface="Google Sans"/>
              </a:rPr>
              <a:t> specific ale </a:t>
            </a:r>
            <a:r>
              <a:rPr lang="en-US" b="0" i="0" dirty="0" err="1">
                <a:solidFill>
                  <a:srgbClr val="001D35"/>
                </a:solidFill>
                <a:effectLst/>
                <a:latin typeface="Google Sans"/>
              </a:rPr>
              <a:t>fiecărui</a:t>
            </a:r>
            <a:r>
              <a:rPr lang="en-US" b="0" i="0" dirty="0">
                <a:solidFill>
                  <a:srgbClr val="001D35"/>
                </a:solidFill>
                <a:effectLst/>
                <a:latin typeface="Google Sans"/>
              </a:rPr>
              <a:t> fluid. </a:t>
            </a:r>
            <a:endParaRPr lang="ro-RO" b="0" i="0" dirty="0">
              <a:solidFill>
                <a:srgbClr val="001D35"/>
              </a:solidFill>
              <a:effectLst/>
              <a:latin typeface="Google Sans"/>
            </a:endParaRPr>
          </a:p>
          <a:p>
            <a:pPr algn="l">
              <a:lnSpc>
                <a:spcPts val="1950"/>
              </a:lnSpc>
              <a:spcBef>
                <a:spcPts val="1500"/>
              </a:spcBef>
              <a:spcAft>
                <a:spcPts val="750"/>
              </a:spcAft>
              <a:buNone/>
            </a:pPr>
            <a:r>
              <a:rPr lang="en-US" b="0" i="0" dirty="0">
                <a:solidFill>
                  <a:srgbClr val="001D35"/>
                </a:solidFill>
                <a:effectLst/>
                <a:latin typeface="Google Sans"/>
              </a:rPr>
              <a:t> Valori </a:t>
            </a:r>
            <a:r>
              <a:rPr lang="en-US" b="0" i="0" dirty="0" err="1">
                <a:solidFill>
                  <a:srgbClr val="001D35"/>
                </a:solidFill>
                <a:effectLst/>
                <a:latin typeface="Google Sans"/>
              </a:rPr>
              <a:t>normale</a:t>
            </a:r>
            <a:r>
              <a:rPr lang="en-US" b="0" i="0" dirty="0">
                <a:solidFill>
                  <a:srgbClr val="001D35"/>
                </a:solidFill>
                <a:effectLst/>
                <a:latin typeface="Google Sans"/>
              </a:rPr>
              <a:t> ale pH-</a:t>
            </a:r>
            <a:r>
              <a:rPr lang="en-US" b="0" i="0" dirty="0" err="1">
                <a:solidFill>
                  <a:srgbClr val="001D35"/>
                </a:solidFill>
                <a:effectLst/>
                <a:latin typeface="Google Sans"/>
              </a:rPr>
              <a:t>ului</a:t>
            </a:r>
            <a:r>
              <a:rPr lang="en-US" b="0" i="0" dirty="0">
                <a:solidFill>
                  <a:srgbClr val="001D35"/>
                </a:solidFill>
                <a:effectLst/>
                <a:latin typeface="Google Sans"/>
              </a:rPr>
              <a:t> </a:t>
            </a:r>
            <a:r>
              <a:rPr lang="en-US" b="0" i="0" dirty="0" err="1">
                <a:solidFill>
                  <a:srgbClr val="001D35"/>
                </a:solidFill>
                <a:effectLst/>
                <a:latin typeface="Google Sans"/>
              </a:rPr>
              <a:t>în</a:t>
            </a:r>
            <a:r>
              <a:rPr lang="en-US" b="0" i="0" dirty="0">
                <a:solidFill>
                  <a:srgbClr val="001D35"/>
                </a:solidFill>
                <a:effectLst/>
                <a:latin typeface="Google Sans"/>
              </a:rPr>
              <a:t> diverse </a:t>
            </a:r>
            <a:r>
              <a:rPr lang="en-US" b="0" i="0" dirty="0" err="1">
                <a:solidFill>
                  <a:srgbClr val="001D35"/>
                </a:solidFill>
                <a:effectLst/>
                <a:latin typeface="Google Sans"/>
              </a:rPr>
              <a:t>lichide</a:t>
            </a:r>
            <a:r>
              <a:rPr lang="en-US" b="0" i="0" dirty="0">
                <a:solidFill>
                  <a:srgbClr val="001D35"/>
                </a:solidFill>
                <a:effectLst/>
                <a:latin typeface="Google Sans"/>
              </a:rPr>
              <a:t> </a:t>
            </a:r>
            <a:r>
              <a:rPr lang="en-US" b="0" i="0" dirty="0" err="1">
                <a:solidFill>
                  <a:srgbClr val="001D35"/>
                </a:solidFill>
                <a:effectLst/>
                <a:latin typeface="Google Sans"/>
              </a:rPr>
              <a:t>biologice</a:t>
            </a:r>
            <a:r>
              <a:rPr lang="en-US" b="0" i="0" dirty="0">
                <a:solidFill>
                  <a:srgbClr val="001D35"/>
                </a:solidFill>
                <a:effectLst/>
                <a:latin typeface="Google Sans"/>
              </a:rPr>
              <a:t>:</a:t>
            </a:r>
          </a:p>
          <a:p>
            <a:pPr algn="l">
              <a:lnSpc>
                <a:spcPts val="1650"/>
              </a:lnSpc>
              <a:spcBef>
                <a:spcPts val="750"/>
              </a:spcBef>
              <a:spcAft>
                <a:spcPts val="600"/>
              </a:spcAft>
              <a:buFont typeface="Arial" panose="020B0604020202020204" pitchFamily="34" charset="0"/>
              <a:buChar char="•"/>
            </a:pPr>
            <a:r>
              <a:rPr lang="en-US" b="1" i="0" dirty="0" err="1">
                <a:solidFill>
                  <a:srgbClr val="001D35"/>
                </a:solidFill>
                <a:effectLst/>
                <a:latin typeface="Google Sans"/>
                <a:hlinkClick r:id="rId2"/>
              </a:rPr>
              <a:t>Sânge</a:t>
            </a:r>
            <a:r>
              <a:rPr lang="en-US" b="1" i="0" dirty="0">
                <a:solidFill>
                  <a:srgbClr val="001D35"/>
                </a:solidFill>
                <a:effectLst/>
                <a:latin typeface="Google Sans"/>
              </a:rPr>
              <a:t>:</a:t>
            </a:r>
            <a:r>
              <a:rPr lang="en-US" b="0" i="0" dirty="0">
                <a:solidFill>
                  <a:srgbClr val="001D35"/>
                </a:solidFill>
                <a:effectLst/>
                <a:latin typeface="Google Sans"/>
              </a:rPr>
              <a:t> 7.35 - 7.45 (</a:t>
            </a:r>
            <a:r>
              <a:rPr lang="en-US" b="0" i="0" dirty="0" err="1">
                <a:solidFill>
                  <a:srgbClr val="001D35"/>
                </a:solidFill>
                <a:effectLst/>
                <a:latin typeface="Google Sans"/>
              </a:rPr>
              <a:t>ușor</a:t>
            </a:r>
            <a:r>
              <a:rPr lang="en-US" b="0" i="0" dirty="0">
                <a:solidFill>
                  <a:srgbClr val="001D35"/>
                </a:solidFill>
                <a:effectLst/>
                <a:latin typeface="Google Sans"/>
              </a:rPr>
              <a:t> </a:t>
            </a:r>
            <a:r>
              <a:rPr lang="en-US" b="0" i="0" dirty="0" err="1">
                <a:solidFill>
                  <a:srgbClr val="001D35"/>
                </a:solidFill>
                <a:effectLst/>
                <a:latin typeface="Google Sans"/>
              </a:rPr>
              <a:t>alcalin</a:t>
            </a:r>
            <a:r>
              <a:rPr lang="en-US" b="0" i="0" dirty="0">
                <a:solidFill>
                  <a:srgbClr val="001D35"/>
                </a:solidFill>
                <a:effectLst/>
                <a:latin typeface="Google Sans"/>
              </a:rPr>
              <a:t>) Un pH </a:t>
            </a:r>
            <a:r>
              <a:rPr lang="en-US" b="0" i="0" dirty="0" err="1">
                <a:solidFill>
                  <a:srgbClr val="001D35"/>
                </a:solidFill>
                <a:effectLst/>
                <a:latin typeface="Google Sans"/>
              </a:rPr>
              <a:t>stabil</a:t>
            </a:r>
            <a:r>
              <a:rPr lang="en-US" b="0" i="0" dirty="0">
                <a:solidFill>
                  <a:srgbClr val="001D35"/>
                </a:solidFill>
                <a:effectLst/>
                <a:latin typeface="Google Sans"/>
              </a:rPr>
              <a:t> al </a:t>
            </a:r>
            <a:r>
              <a:rPr lang="en-US" b="0" i="0" dirty="0" err="1">
                <a:solidFill>
                  <a:srgbClr val="001D35"/>
                </a:solidFill>
                <a:effectLst/>
                <a:latin typeface="Google Sans"/>
              </a:rPr>
              <a:t>sângelui</a:t>
            </a:r>
            <a:r>
              <a:rPr lang="en-US" b="0" i="0" dirty="0">
                <a:solidFill>
                  <a:srgbClr val="001D35"/>
                </a:solidFill>
                <a:effectLst/>
                <a:latin typeface="Google Sans"/>
              </a:rPr>
              <a:t> </a:t>
            </a:r>
            <a:r>
              <a:rPr lang="en-US" b="0" i="0" dirty="0" err="1">
                <a:solidFill>
                  <a:srgbClr val="001D35"/>
                </a:solidFill>
                <a:effectLst/>
                <a:latin typeface="Google Sans"/>
              </a:rPr>
              <a:t>este</a:t>
            </a:r>
            <a:r>
              <a:rPr lang="en-US" b="0" i="0" dirty="0">
                <a:solidFill>
                  <a:srgbClr val="001D35"/>
                </a:solidFill>
                <a:effectLst/>
                <a:latin typeface="Google Sans"/>
              </a:rPr>
              <a:t> vital</a:t>
            </a:r>
            <a:endParaRPr lang="ro-RO" b="0" i="0" dirty="0">
              <a:solidFill>
                <a:srgbClr val="001D35"/>
              </a:solidFill>
              <a:effectLst/>
              <a:latin typeface="Google Sans"/>
            </a:endParaRPr>
          </a:p>
          <a:p>
            <a:pPr marL="0" indent="0" algn="l">
              <a:lnSpc>
                <a:spcPts val="1650"/>
              </a:lnSpc>
              <a:spcBef>
                <a:spcPts val="750"/>
              </a:spcBef>
              <a:spcAft>
                <a:spcPts val="600"/>
              </a:spcAft>
              <a:buNone/>
            </a:pPr>
            <a:r>
              <a:rPr lang="en-US" b="0" i="0" dirty="0">
                <a:solidFill>
                  <a:srgbClr val="001D35"/>
                </a:solidFill>
                <a:effectLst/>
                <a:latin typeface="Google Sans"/>
              </a:rPr>
              <a:t> </a:t>
            </a:r>
            <a:r>
              <a:rPr lang="en-US" b="0" i="0" dirty="0" err="1">
                <a:solidFill>
                  <a:srgbClr val="001D35"/>
                </a:solidFill>
                <a:effectLst/>
                <a:latin typeface="Google Sans"/>
              </a:rPr>
              <a:t>pentru</a:t>
            </a:r>
            <a:r>
              <a:rPr lang="en-US" b="0" i="0" dirty="0">
                <a:solidFill>
                  <a:srgbClr val="001D35"/>
                </a:solidFill>
                <a:effectLst/>
                <a:latin typeface="Google Sans"/>
              </a:rPr>
              <a:t> </a:t>
            </a:r>
            <a:r>
              <a:rPr lang="en-US" b="0" i="0" dirty="0" err="1">
                <a:solidFill>
                  <a:srgbClr val="001D35"/>
                </a:solidFill>
                <a:effectLst/>
                <a:latin typeface="Google Sans"/>
              </a:rPr>
              <a:t>funcționarea</a:t>
            </a:r>
            <a:r>
              <a:rPr lang="en-US" b="0" i="0" dirty="0">
                <a:solidFill>
                  <a:srgbClr val="001D35"/>
                </a:solidFill>
                <a:effectLst/>
                <a:latin typeface="Google Sans"/>
              </a:rPr>
              <a:t> </a:t>
            </a:r>
            <a:r>
              <a:rPr lang="en-US" b="0" i="0" dirty="0" err="1">
                <a:solidFill>
                  <a:srgbClr val="001D35"/>
                </a:solidFill>
                <a:effectLst/>
                <a:latin typeface="Google Sans"/>
              </a:rPr>
              <a:t>normală</a:t>
            </a:r>
            <a:r>
              <a:rPr lang="en-US" b="0" i="0" dirty="0">
                <a:solidFill>
                  <a:srgbClr val="001D35"/>
                </a:solidFill>
                <a:effectLst/>
                <a:latin typeface="Google Sans"/>
              </a:rPr>
              <a:t> a </a:t>
            </a:r>
            <a:r>
              <a:rPr lang="en-US" b="0" i="0" dirty="0" err="1">
                <a:solidFill>
                  <a:srgbClr val="001D35"/>
                </a:solidFill>
                <a:effectLst/>
                <a:latin typeface="Google Sans"/>
              </a:rPr>
              <a:t>enzimelor</a:t>
            </a:r>
            <a:r>
              <a:rPr lang="en-US" b="0" i="0" dirty="0">
                <a:solidFill>
                  <a:srgbClr val="001D35"/>
                </a:solidFill>
                <a:effectLst/>
                <a:latin typeface="Google Sans"/>
              </a:rPr>
              <a:t> </a:t>
            </a:r>
            <a:r>
              <a:rPr lang="en-US" b="0" i="0" dirty="0" err="1">
                <a:solidFill>
                  <a:srgbClr val="001D35"/>
                </a:solidFill>
                <a:effectLst/>
                <a:latin typeface="Google Sans"/>
              </a:rPr>
              <a:t>și</a:t>
            </a:r>
            <a:r>
              <a:rPr lang="en-US" b="0" i="0" dirty="0">
                <a:solidFill>
                  <a:srgbClr val="001D35"/>
                </a:solidFill>
                <a:effectLst/>
                <a:latin typeface="Google Sans"/>
              </a:rPr>
              <a:t> a </a:t>
            </a:r>
            <a:r>
              <a:rPr lang="en-US" b="0" i="0" dirty="0" err="1">
                <a:solidFill>
                  <a:srgbClr val="001D35"/>
                </a:solidFill>
                <a:effectLst/>
                <a:latin typeface="Google Sans"/>
              </a:rPr>
              <a:t>altor</a:t>
            </a:r>
            <a:r>
              <a:rPr lang="en-US" b="0" i="0" dirty="0">
                <a:solidFill>
                  <a:srgbClr val="001D35"/>
                </a:solidFill>
                <a:effectLst/>
                <a:latin typeface="Google Sans"/>
              </a:rPr>
              <a:t> </a:t>
            </a:r>
            <a:r>
              <a:rPr lang="en-US" b="0" i="0" dirty="0" err="1">
                <a:solidFill>
                  <a:srgbClr val="001D35"/>
                </a:solidFill>
                <a:effectLst/>
                <a:latin typeface="Google Sans"/>
              </a:rPr>
              <a:t>procese</a:t>
            </a:r>
            <a:r>
              <a:rPr lang="en-US" b="0" i="0" dirty="0">
                <a:solidFill>
                  <a:srgbClr val="001D35"/>
                </a:solidFill>
                <a:effectLst/>
                <a:latin typeface="Google Sans"/>
              </a:rPr>
              <a:t> </a:t>
            </a:r>
            <a:r>
              <a:rPr lang="en-US" b="0" i="0" dirty="0" err="1">
                <a:solidFill>
                  <a:srgbClr val="001D35"/>
                </a:solidFill>
                <a:effectLst/>
                <a:latin typeface="Google Sans"/>
              </a:rPr>
              <a:t>celulare</a:t>
            </a:r>
            <a:r>
              <a:rPr lang="en-US" b="0" i="0" dirty="0">
                <a:solidFill>
                  <a:srgbClr val="001D35"/>
                </a:solidFill>
                <a:effectLst/>
                <a:latin typeface="Google Sans"/>
              </a:rPr>
              <a:t>. </a:t>
            </a:r>
          </a:p>
          <a:p>
            <a:pPr algn="l">
              <a:lnSpc>
                <a:spcPts val="1650"/>
              </a:lnSpc>
              <a:spcBef>
                <a:spcPts val="750"/>
              </a:spcBef>
              <a:spcAft>
                <a:spcPts val="600"/>
              </a:spcAft>
              <a:buFont typeface="Arial" panose="020B0604020202020204" pitchFamily="34" charset="0"/>
              <a:buChar char="•"/>
            </a:pPr>
            <a:r>
              <a:rPr lang="en-US" b="1" i="0" dirty="0" err="1">
                <a:solidFill>
                  <a:srgbClr val="001D35"/>
                </a:solidFill>
                <a:effectLst/>
                <a:latin typeface="Google Sans"/>
                <a:hlinkClick r:id="rId3"/>
              </a:rPr>
              <a:t>Suc</a:t>
            </a:r>
            <a:r>
              <a:rPr lang="en-US" b="1" i="0" dirty="0">
                <a:solidFill>
                  <a:srgbClr val="001D35"/>
                </a:solidFill>
                <a:effectLst/>
                <a:latin typeface="Google Sans"/>
                <a:hlinkClick r:id="rId3"/>
              </a:rPr>
              <a:t> gastric</a:t>
            </a:r>
            <a:r>
              <a:rPr lang="en-US" b="1" i="0" dirty="0">
                <a:solidFill>
                  <a:srgbClr val="001D35"/>
                </a:solidFill>
                <a:effectLst/>
                <a:latin typeface="Google Sans"/>
              </a:rPr>
              <a:t> (</a:t>
            </a:r>
            <a:r>
              <a:rPr lang="en-US" b="1" i="0" dirty="0" err="1">
                <a:solidFill>
                  <a:srgbClr val="001D35"/>
                </a:solidFill>
                <a:effectLst/>
                <a:latin typeface="Google Sans"/>
              </a:rPr>
              <a:t>stomac</a:t>
            </a:r>
            <a:r>
              <a:rPr lang="en-US" b="1" i="0" dirty="0">
                <a:solidFill>
                  <a:srgbClr val="001D35"/>
                </a:solidFill>
                <a:effectLst/>
                <a:latin typeface="Google Sans"/>
              </a:rPr>
              <a:t>):</a:t>
            </a:r>
            <a:r>
              <a:rPr lang="en-US" b="0" i="0" dirty="0">
                <a:solidFill>
                  <a:srgbClr val="001D35"/>
                </a:solidFill>
                <a:effectLst/>
                <a:latin typeface="Google Sans"/>
              </a:rPr>
              <a:t> 1.35 - 3.5 (acid)</a:t>
            </a:r>
            <a:r>
              <a:rPr lang="ro-RO" b="0" i="0" dirty="0">
                <a:solidFill>
                  <a:srgbClr val="001D35"/>
                </a:solidFill>
                <a:effectLst/>
                <a:latin typeface="Google Sans"/>
              </a:rPr>
              <a:t> </a:t>
            </a:r>
            <a:r>
              <a:rPr lang="ro-RO" b="0" i="0" dirty="0" err="1">
                <a:solidFill>
                  <a:srgbClr val="001D35"/>
                </a:solidFill>
                <a:effectLst/>
                <a:latin typeface="Google Sans"/>
              </a:rPr>
              <a:t>pH-ul</a:t>
            </a:r>
            <a:r>
              <a:rPr lang="ro-RO" b="0" i="0" dirty="0">
                <a:solidFill>
                  <a:srgbClr val="001D35"/>
                </a:solidFill>
                <a:effectLst/>
                <a:latin typeface="Google Sans"/>
              </a:rPr>
              <a:t> acid al stomacului ajută la</a:t>
            </a:r>
          </a:p>
          <a:p>
            <a:pPr marL="0" indent="0" algn="l">
              <a:lnSpc>
                <a:spcPts val="1650"/>
              </a:lnSpc>
              <a:spcBef>
                <a:spcPts val="750"/>
              </a:spcBef>
              <a:spcAft>
                <a:spcPts val="600"/>
              </a:spcAft>
              <a:buNone/>
            </a:pPr>
            <a:r>
              <a:rPr lang="ro-RO" b="0" i="0" dirty="0">
                <a:solidFill>
                  <a:srgbClr val="001D35"/>
                </a:solidFill>
                <a:effectLst/>
                <a:latin typeface="Google Sans"/>
              </a:rPr>
              <a:t>descompunerea alimentelor și la protecția împotriva agenților patogeni.</a:t>
            </a:r>
            <a:endParaRPr lang="en-US" b="0" i="0" dirty="0">
              <a:solidFill>
                <a:srgbClr val="001D35"/>
              </a:solidFill>
              <a:effectLst/>
              <a:latin typeface="Google Sans"/>
            </a:endParaRPr>
          </a:p>
          <a:p>
            <a:pPr marL="0" indent="0" algn="l">
              <a:lnSpc>
                <a:spcPts val="1650"/>
              </a:lnSpc>
              <a:spcBef>
                <a:spcPts val="750"/>
              </a:spcBef>
              <a:spcAft>
                <a:spcPts val="600"/>
              </a:spcAft>
              <a:buNone/>
            </a:pPr>
            <a:r>
              <a:rPr lang="en-US" b="1" dirty="0">
                <a:solidFill>
                  <a:schemeClr val="accent1"/>
                </a:solidFill>
                <a:latin typeface="Google Sans"/>
              </a:rPr>
              <a:t>  </a:t>
            </a:r>
            <a:r>
              <a:rPr lang="en-US" b="1" dirty="0" err="1">
                <a:solidFill>
                  <a:schemeClr val="accent1"/>
                </a:solidFill>
                <a:latin typeface="Google Sans"/>
              </a:rPr>
              <a:t>Suc</a:t>
            </a:r>
            <a:r>
              <a:rPr lang="en-US" b="1" dirty="0">
                <a:solidFill>
                  <a:schemeClr val="accent1"/>
                </a:solidFill>
                <a:latin typeface="Google Sans"/>
              </a:rPr>
              <a:t> pancreatic </a:t>
            </a:r>
            <a:r>
              <a:rPr lang="en-US" dirty="0">
                <a:solidFill>
                  <a:srgbClr val="001D35"/>
                </a:solidFill>
                <a:latin typeface="Google Sans"/>
              </a:rPr>
              <a:t>– 8,0</a:t>
            </a:r>
            <a:r>
              <a:rPr lang="ro-RO" b="0" i="0" dirty="0">
                <a:solidFill>
                  <a:srgbClr val="001D35"/>
                </a:solidFill>
                <a:effectLst/>
                <a:latin typeface="Google Sans"/>
              </a:rPr>
              <a:t> </a:t>
            </a:r>
            <a:endParaRPr lang="en-US" b="0" i="0"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US" b="1" i="0" dirty="0" err="1">
                <a:solidFill>
                  <a:srgbClr val="001D35"/>
                </a:solidFill>
                <a:effectLst/>
                <a:latin typeface="Google Sans"/>
                <a:hlinkClick r:id="rId4"/>
              </a:rPr>
              <a:t>Salivă</a:t>
            </a:r>
            <a:r>
              <a:rPr lang="en-US" b="1" i="0" dirty="0">
                <a:solidFill>
                  <a:srgbClr val="001D35"/>
                </a:solidFill>
                <a:effectLst/>
                <a:latin typeface="Google Sans"/>
              </a:rPr>
              <a:t>:</a:t>
            </a:r>
            <a:r>
              <a:rPr lang="en-US" b="0" i="0" dirty="0">
                <a:solidFill>
                  <a:srgbClr val="001D35"/>
                </a:solidFill>
                <a:effectLst/>
                <a:latin typeface="Google Sans"/>
              </a:rPr>
              <a:t> 6.5 - 7.4 (</a:t>
            </a:r>
            <a:r>
              <a:rPr lang="en-US" b="0" i="0" dirty="0" err="1">
                <a:solidFill>
                  <a:srgbClr val="001D35"/>
                </a:solidFill>
                <a:effectLst/>
                <a:latin typeface="Google Sans"/>
              </a:rPr>
              <a:t>aproape</a:t>
            </a:r>
            <a:r>
              <a:rPr lang="en-US" b="0" i="0" dirty="0">
                <a:solidFill>
                  <a:srgbClr val="001D35"/>
                </a:solidFill>
                <a:effectLst/>
                <a:latin typeface="Google Sans"/>
              </a:rPr>
              <a:t> </a:t>
            </a:r>
            <a:r>
              <a:rPr lang="en-US" b="0" i="0" dirty="0" err="1">
                <a:solidFill>
                  <a:srgbClr val="001D35"/>
                </a:solidFill>
                <a:effectLst/>
                <a:latin typeface="Google Sans"/>
              </a:rPr>
              <a:t>neutru</a:t>
            </a:r>
            <a:r>
              <a:rPr lang="en-US" b="0" i="0" dirty="0">
                <a:solidFill>
                  <a:srgbClr val="001D35"/>
                </a:solidFill>
                <a:effectLst/>
                <a:latin typeface="Google Sans"/>
              </a:rPr>
              <a:t>)</a:t>
            </a: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hlinkClick r:id="rId5"/>
              </a:rPr>
              <a:t>Piele</a:t>
            </a:r>
            <a:r>
              <a:rPr lang="en-US" b="1" i="0" dirty="0">
                <a:solidFill>
                  <a:srgbClr val="001D35"/>
                </a:solidFill>
                <a:effectLst/>
                <a:latin typeface="Google Sans"/>
              </a:rPr>
              <a:t>:</a:t>
            </a:r>
            <a:r>
              <a:rPr lang="en-US" b="0" i="0" dirty="0">
                <a:solidFill>
                  <a:srgbClr val="001D35"/>
                </a:solidFill>
                <a:effectLst/>
                <a:latin typeface="Google Sans"/>
              </a:rPr>
              <a:t> 4 - 6.5 (acid)</a:t>
            </a:r>
            <a:r>
              <a:rPr lang="ro-RO" b="0" i="0" dirty="0">
                <a:solidFill>
                  <a:srgbClr val="001D35"/>
                </a:solidFill>
                <a:effectLst/>
                <a:latin typeface="Google Sans"/>
              </a:rPr>
              <a:t> </a:t>
            </a:r>
            <a:r>
              <a:rPr lang="ro-RO" b="0" i="0" dirty="0" err="1">
                <a:solidFill>
                  <a:srgbClr val="001D35"/>
                </a:solidFill>
                <a:effectLst/>
                <a:latin typeface="Google Sans"/>
              </a:rPr>
              <a:t>pH-ul</a:t>
            </a:r>
            <a:r>
              <a:rPr lang="ro-RO" b="0" i="0" dirty="0">
                <a:solidFill>
                  <a:srgbClr val="001D35"/>
                </a:solidFill>
                <a:effectLst/>
                <a:latin typeface="Google Sans"/>
              </a:rPr>
              <a:t> acid al pielii ajută la prevenirea infecțiilor și la menținerea funcției de barieră a pielii. </a:t>
            </a:r>
            <a:endParaRPr lang="en-US" b="0" i="0"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US" b="1" i="0" dirty="0">
                <a:solidFill>
                  <a:srgbClr val="001D35"/>
                </a:solidFill>
                <a:effectLst/>
                <a:latin typeface="Google Sans"/>
                <a:hlinkClick r:id="rId6"/>
              </a:rPr>
              <a:t>Urina</a:t>
            </a:r>
            <a:r>
              <a:rPr lang="en-US" b="1" i="0" dirty="0">
                <a:solidFill>
                  <a:srgbClr val="001D35"/>
                </a:solidFill>
                <a:effectLst/>
                <a:latin typeface="Google Sans"/>
              </a:rPr>
              <a:t>:</a:t>
            </a:r>
            <a:r>
              <a:rPr lang="en-US" b="0" i="0" dirty="0">
                <a:solidFill>
                  <a:srgbClr val="001D35"/>
                </a:solidFill>
                <a:effectLst/>
                <a:latin typeface="Google Sans"/>
              </a:rPr>
              <a:t> poate varia, </a:t>
            </a:r>
            <a:r>
              <a:rPr lang="en-US" b="0" i="0" dirty="0" err="1">
                <a:solidFill>
                  <a:srgbClr val="001D35"/>
                </a:solidFill>
                <a:effectLst/>
                <a:latin typeface="Google Sans"/>
              </a:rPr>
              <a:t>dar</a:t>
            </a:r>
            <a:r>
              <a:rPr lang="en-US" b="0" i="0" dirty="0">
                <a:solidFill>
                  <a:srgbClr val="001D35"/>
                </a:solidFill>
                <a:effectLst/>
                <a:latin typeface="Google Sans"/>
              </a:rPr>
              <a:t> </a:t>
            </a:r>
            <a:r>
              <a:rPr lang="en-US" b="0" i="0" dirty="0" err="1">
                <a:solidFill>
                  <a:srgbClr val="001D35"/>
                </a:solidFill>
                <a:effectLst/>
                <a:latin typeface="Google Sans"/>
              </a:rPr>
              <a:t>în</a:t>
            </a:r>
            <a:r>
              <a:rPr lang="en-US" b="0" i="0" dirty="0">
                <a:solidFill>
                  <a:srgbClr val="001D35"/>
                </a:solidFill>
                <a:effectLst/>
                <a:latin typeface="Google Sans"/>
              </a:rPr>
              <a:t> general </a:t>
            </a:r>
            <a:r>
              <a:rPr lang="en-US" b="0" i="0" dirty="0" err="1">
                <a:solidFill>
                  <a:srgbClr val="001D35"/>
                </a:solidFill>
                <a:effectLst/>
                <a:latin typeface="Google Sans"/>
              </a:rPr>
              <a:t>este</a:t>
            </a:r>
            <a:r>
              <a:rPr lang="en-US" b="0" i="0" dirty="0">
                <a:solidFill>
                  <a:srgbClr val="001D35"/>
                </a:solidFill>
                <a:effectLst/>
                <a:latin typeface="Google Sans"/>
              </a:rPr>
              <a:t> </a:t>
            </a:r>
            <a:r>
              <a:rPr lang="en-US" b="0" i="0" dirty="0" err="1">
                <a:solidFill>
                  <a:srgbClr val="001D35"/>
                </a:solidFill>
                <a:effectLst/>
                <a:latin typeface="Google Sans"/>
              </a:rPr>
              <a:t>între</a:t>
            </a:r>
            <a:r>
              <a:rPr lang="en-US" b="0" i="0" dirty="0">
                <a:solidFill>
                  <a:srgbClr val="001D35"/>
                </a:solidFill>
                <a:effectLst/>
                <a:latin typeface="Google Sans"/>
              </a:rPr>
              <a:t> 4.5 </a:t>
            </a:r>
            <a:r>
              <a:rPr lang="en-US" b="0" i="0" dirty="0" err="1">
                <a:solidFill>
                  <a:srgbClr val="001D35"/>
                </a:solidFill>
                <a:effectLst/>
                <a:latin typeface="Google Sans"/>
              </a:rPr>
              <a:t>și</a:t>
            </a:r>
            <a:r>
              <a:rPr lang="en-US" b="0" i="0" dirty="0">
                <a:solidFill>
                  <a:srgbClr val="001D35"/>
                </a:solidFill>
                <a:effectLst/>
                <a:latin typeface="Google Sans"/>
              </a:rPr>
              <a:t> 8, cu o </a:t>
            </a:r>
            <a:r>
              <a:rPr lang="en-US" b="0" i="0" dirty="0" err="1">
                <a:solidFill>
                  <a:srgbClr val="001D35"/>
                </a:solidFill>
                <a:effectLst/>
                <a:latin typeface="Google Sans"/>
              </a:rPr>
              <a:t>medie</a:t>
            </a:r>
            <a:r>
              <a:rPr lang="en-US" b="0" i="0" dirty="0">
                <a:solidFill>
                  <a:srgbClr val="001D35"/>
                </a:solidFill>
                <a:effectLst/>
                <a:latin typeface="Google Sans"/>
              </a:rPr>
              <a:t> de 6</a:t>
            </a:r>
          </a:p>
          <a:p>
            <a:pPr algn="l">
              <a:lnSpc>
                <a:spcPts val="1650"/>
              </a:lnSpc>
              <a:spcBef>
                <a:spcPts val="750"/>
              </a:spcBef>
              <a:spcAft>
                <a:spcPts val="1500"/>
              </a:spcAft>
              <a:buFont typeface="Arial" panose="020B0604020202020204" pitchFamily="34" charset="0"/>
              <a:buChar char="•"/>
            </a:pPr>
            <a:r>
              <a:rPr lang="en-US" b="1" i="0" dirty="0">
                <a:solidFill>
                  <a:srgbClr val="001D35"/>
                </a:solidFill>
                <a:effectLst/>
                <a:latin typeface="Google Sans"/>
                <a:hlinkClick r:id="rId7"/>
              </a:rPr>
              <a:t>Apa </a:t>
            </a:r>
            <a:r>
              <a:rPr lang="en-US" b="1" i="0" dirty="0" err="1">
                <a:solidFill>
                  <a:srgbClr val="001D35"/>
                </a:solidFill>
                <a:effectLst/>
                <a:latin typeface="Google Sans"/>
                <a:hlinkClick r:id="rId7"/>
              </a:rPr>
              <a:t>potabilă</a:t>
            </a:r>
            <a:r>
              <a:rPr lang="en-US" b="1" i="0" dirty="0">
                <a:solidFill>
                  <a:srgbClr val="001D35"/>
                </a:solidFill>
                <a:effectLst/>
                <a:latin typeface="Google Sans"/>
              </a:rPr>
              <a:t> (</a:t>
            </a:r>
            <a:r>
              <a:rPr lang="en-US" b="1" i="0" dirty="0" err="1">
                <a:solidFill>
                  <a:srgbClr val="001D35"/>
                </a:solidFill>
                <a:effectLst/>
                <a:latin typeface="Google Sans"/>
              </a:rPr>
              <a:t>în</a:t>
            </a:r>
            <a:r>
              <a:rPr lang="en-US" b="1" i="0" dirty="0">
                <a:solidFill>
                  <a:srgbClr val="001D35"/>
                </a:solidFill>
                <a:effectLst/>
                <a:latin typeface="Google Sans"/>
              </a:rPr>
              <a:t> </a:t>
            </a:r>
            <a:r>
              <a:rPr lang="en-US" b="1" i="0" dirty="0" err="1">
                <a:solidFill>
                  <a:srgbClr val="001D35"/>
                </a:solidFill>
                <a:effectLst/>
                <a:latin typeface="Google Sans"/>
              </a:rPr>
              <a:t>România</a:t>
            </a:r>
            <a:r>
              <a:rPr lang="en-US" b="1" i="0" dirty="0">
                <a:solidFill>
                  <a:srgbClr val="001D35"/>
                </a:solidFill>
                <a:effectLst/>
                <a:latin typeface="Google Sans"/>
              </a:rPr>
              <a:t>):</a:t>
            </a:r>
            <a:r>
              <a:rPr lang="en-US" b="0" i="0" dirty="0">
                <a:solidFill>
                  <a:srgbClr val="001D35"/>
                </a:solidFill>
                <a:effectLst/>
                <a:latin typeface="Google Sans"/>
              </a:rPr>
              <a:t> </a:t>
            </a:r>
            <a:r>
              <a:rPr lang="en-US" b="0" i="0" dirty="0" err="1">
                <a:solidFill>
                  <a:srgbClr val="001D35"/>
                </a:solidFill>
                <a:effectLst/>
                <a:latin typeface="Google Sans"/>
              </a:rPr>
              <a:t>între</a:t>
            </a:r>
            <a:r>
              <a:rPr lang="en-US" b="0" i="0" dirty="0">
                <a:solidFill>
                  <a:srgbClr val="001D35"/>
                </a:solidFill>
                <a:effectLst/>
                <a:latin typeface="Google Sans"/>
              </a:rPr>
              <a:t> 6.5 </a:t>
            </a:r>
            <a:r>
              <a:rPr lang="en-US" b="0" i="0" dirty="0" err="1">
                <a:solidFill>
                  <a:srgbClr val="001D35"/>
                </a:solidFill>
                <a:effectLst/>
                <a:latin typeface="Google Sans"/>
              </a:rPr>
              <a:t>și</a:t>
            </a:r>
            <a:r>
              <a:rPr lang="en-US" b="0" i="0" dirty="0">
                <a:solidFill>
                  <a:srgbClr val="001D35"/>
                </a:solidFill>
                <a:effectLst/>
                <a:latin typeface="Google Sans"/>
              </a:rPr>
              <a:t> 8.5, </a:t>
            </a:r>
            <a:r>
              <a:rPr lang="en-US" b="0" i="0" dirty="0" err="1">
                <a:solidFill>
                  <a:srgbClr val="001D35"/>
                </a:solidFill>
                <a:effectLst/>
                <a:latin typeface="Google Sans"/>
              </a:rPr>
              <a:t>dar</a:t>
            </a:r>
            <a:r>
              <a:rPr lang="en-US" b="0" i="0" dirty="0">
                <a:solidFill>
                  <a:srgbClr val="001D35"/>
                </a:solidFill>
                <a:effectLst/>
                <a:latin typeface="Google Sans"/>
              </a:rPr>
              <a:t> ideal </a:t>
            </a:r>
            <a:r>
              <a:rPr lang="en-US" b="0" i="0" dirty="0" err="1">
                <a:solidFill>
                  <a:srgbClr val="001D35"/>
                </a:solidFill>
                <a:effectLst/>
                <a:latin typeface="Google Sans"/>
              </a:rPr>
              <a:t>apropiat</a:t>
            </a:r>
            <a:r>
              <a:rPr lang="en-US" b="0" i="0" dirty="0">
                <a:solidFill>
                  <a:srgbClr val="001D35"/>
                </a:solidFill>
                <a:effectLst/>
                <a:latin typeface="Google Sans"/>
              </a:rPr>
              <a:t> de 7.35 </a:t>
            </a:r>
          </a:p>
          <a:p>
            <a:endParaRPr lang="en-US" dirty="0"/>
          </a:p>
        </p:txBody>
      </p:sp>
    </p:spTree>
    <p:extLst>
      <p:ext uri="{BB962C8B-B14F-4D97-AF65-F5344CB8AC3E}">
        <p14:creationId xmlns:p14="http://schemas.microsoft.com/office/powerpoint/2010/main" val="62407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1233-124F-D93B-B562-46AD7B0992EC}"/>
              </a:ext>
            </a:extLst>
          </p:cNvPr>
          <p:cNvSpPr>
            <a:spLocks noGrp="1"/>
          </p:cNvSpPr>
          <p:nvPr>
            <p:ph type="title"/>
          </p:nvPr>
        </p:nvSpPr>
        <p:spPr>
          <a:xfrm>
            <a:off x="3744686" y="489119"/>
            <a:ext cx="4142014" cy="877775"/>
          </a:xfrm>
        </p:spPr>
        <p:txBody>
          <a:bodyPr/>
          <a:lstStyle/>
          <a:p>
            <a:r>
              <a:rPr lang="ro-RO" b="1" dirty="0"/>
              <a:t>Sisteme tampon</a:t>
            </a:r>
            <a:endParaRPr lang="en-US" b="1" dirty="0"/>
          </a:p>
        </p:txBody>
      </p:sp>
      <p:sp>
        <p:nvSpPr>
          <p:cNvPr id="3" name="Content Placeholder 2">
            <a:extLst>
              <a:ext uri="{FF2B5EF4-FFF2-40B4-BE49-F238E27FC236}">
                <a16:creationId xmlns:a16="http://schemas.microsoft.com/office/drawing/2014/main" id="{6BD62E8D-939A-1C6C-701F-421E04FEF3BB}"/>
              </a:ext>
            </a:extLst>
          </p:cNvPr>
          <p:cNvSpPr>
            <a:spLocks noGrp="1"/>
          </p:cNvSpPr>
          <p:nvPr>
            <p:ph idx="1"/>
          </p:nvPr>
        </p:nvSpPr>
        <p:spPr>
          <a:xfrm>
            <a:off x="838200" y="1825625"/>
            <a:ext cx="10983686" cy="4351338"/>
          </a:xfrm>
        </p:spPr>
        <p:txBody>
          <a:bodyPr>
            <a:normAutofit fontScale="77500" lnSpcReduction="20000"/>
          </a:bodyPr>
          <a:lstStyle/>
          <a:p>
            <a:r>
              <a:rPr lang="ro-RO" dirty="0"/>
              <a:t>Valoarea </a:t>
            </a:r>
            <a:r>
              <a:rPr lang="ro-RO" dirty="0" err="1"/>
              <a:t>pH-ului</a:t>
            </a:r>
            <a:r>
              <a:rPr lang="ro-RO" dirty="0"/>
              <a:t> are importanță mare pentru sistemele vii –viața este posibilă numai în anumite limite de pH. Aceasta se datorează faptului, că enzimele (</a:t>
            </a:r>
            <a:r>
              <a:rPr lang="ro-RO" sz="1800" i="1" dirty="0"/>
              <a:t>macromolecule de origine proteică cu rol de </a:t>
            </a:r>
            <a:r>
              <a:rPr lang="ro-RO" sz="1800" i="1" dirty="0" err="1"/>
              <a:t>biocatalizatori</a:t>
            </a:r>
            <a:r>
              <a:rPr lang="ro-RO" sz="1800" i="1" dirty="0"/>
              <a:t>, cu ajutorul cărora celulele vii pot înfăptui reacții complexe într-un timp scurt, la temperatura mediului înconjurător</a:t>
            </a:r>
            <a:r>
              <a:rPr lang="ro-RO" dirty="0"/>
              <a:t>) își desfășoară activitatea în anumite limite de pH.</a:t>
            </a:r>
          </a:p>
          <a:p>
            <a:r>
              <a:rPr lang="ro-RO" dirty="0"/>
              <a:t>Menținerea constant a </a:t>
            </a:r>
            <a:r>
              <a:rPr lang="ro-RO" dirty="0" err="1"/>
              <a:t>pH-ului</a:t>
            </a:r>
            <a:r>
              <a:rPr lang="ro-RO" dirty="0"/>
              <a:t> se realizează prin multe căi, dar </a:t>
            </a:r>
            <a:r>
              <a:rPr lang="ro-RO" b="1" dirty="0"/>
              <a:t>sistemele tampon </a:t>
            </a:r>
            <a:r>
              <a:rPr lang="ro-RO" dirty="0"/>
              <a:t>sunt cheia lor și reprezintă prima linie de apărare a organismelor împotriva modificării pH.</a:t>
            </a:r>
          </a:p>
          <a:p>
            <a:r>
              <a:rPr lang="ro-RO" b="1" dirty="0">
                <a:solidFill>
                  <a:srgbClr val="FF0000"/>
                </a:solidFill>
              </a:rPr>
              <a:t>Sistemele tampon </a:t>
            </a:r>
            <a:r>
              <a:rPr lang="ro-RO" dirty="0"/>
              <a:t>-  soluții formate din acid slab și sarea lui cu o bază puternică (sau </a:t>
            </a:r>
            <a:r>
              <a:rPr lang="ro-RO" dirty="0" err="1"/>
              <a:t>dintro</a:t>
            </a:r>
            <a:r>
              <a:rPr lang="ro-RO" dirty="0"/>
              <a:t> bază slabă și sarea acesteia cu un acid puternic) – care au rolul de a se opune variațiilor mari de pH la adaos de acizi sau baze în cantități limitate</a:t>
            </a:r>
          </a:p>
          <a:p>
            <a:pPr marL="0" indent="0">
              <a:buNone/>
            </a:pPr>
            <a:r>
              <a:rPr lang="ro-RO" dirty="0"/>
              <a:t>Sistemele tampon se caracterizează prin 2 parametri:</a:t>
            </a:r>
          </a:p>
          <a:p>
            <a:r>
              <a:rPr lang="ro-RO" dirty="0" err="1"/>
              <a:t>pH-ul</a:t>
            </a:r>
            <a:r>
              <a:rPr lang="ro-RO" dirty="0"/>
              <a:t> pe care-l menține constant</a:t>
            </a:r>
          </a:p>
          <a:p>
            <a:r>
              <a:rPr lang="ro-RO" dirty="0"/>
              <a:t>Capacitatea sa de tamponare (CT) (acea cantitate de H+ sau OH- care adăugată la 1 litru de tampon modifică pH soluției cu o unitate de pH și este </a:t>
            </a:r>
            <a:r>
              <a:rPr lang="ro-RO" dirty="0" err="1"/>
              <a:t>max</a:t>
            </a:r>
            <a:r>
              <a:rPr lang="ro-RO" dirty="0"/>
              <a:t> dacă concentrația  celor două componente ai tamponului sunt egale (</a:t>
            </a:r>
            <a:r>
              <a:rPr lang="ro-RO" dirty="0" err="1"/>
              <a:t>Ph</a:t>
            </a:r>
            <a:r>
              <a:rPr lang="ro-RO" dirty="0"/>
              <a:t> și </a:t>
            </a:r>
            <a:r>
              <a:rPr lang="ro-RO" dirty="0" err="1"/>
              <a:t>Pka</a:t>
            </a:r>
            <a:r>
              <a:rPr lang="ro-RO" dirty="0"/>
              <a:t>. Prin </a:t>
            </a:r>
            <a:r>
              <a:rPr lang="ro-RO" dirty="0" err="1"/>
              <a:t>dilușie</a:t>
            </a:r>
            <a:r>
              <a:rPr lang="ro-RO" dirty="0"/>
              <a:t> pH rămâne constant dar scade CT</a:t>
            </a:r>
            <a:endParaRPr lang="en-US" dirty="0"/>
          </a:p>
        </p:txBody>
      </p:sp>
    </p:spTree>
    <p:extLst>
      <p:ext uri="{BB962C8B-B14F-4D97-AF65-F5344CB8AC3E}">
        <p14:creationId xmlns:p14="http://schemas.microsoft.com/office/powerpoint/2010/main" val="103300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6FD6-D69D-61CA-59E8-E580BAD0AE66}"/>
              </a:ext>
            </a:extLst>
          </p:cNvPr>
          <p:cNvSpPr>
            <a:spLocks noGrp="1"/>
          </p:cNvSpPr>
          <p:nvPr>
            <p:ph type="title"/>
          </p:nvPr>
        </p:nvSpPr>
        <p:spPr>
          <a:xfrm>
            <a:off x="838200" y="365126"/>
            <a:ext cx="10515600" cy="859518"/>
          </a:xfrm>
        </p:spPr>
        <p:txBody>
          <a:bodyPr>
            <a:normAutofit fontScale="90000"/>
          </a:bodyPr>
          <a:lstStyle/>
          <a:p>
            <a:pPr algn="ctr"/>
            <a:r>
              <a:rPr lang="ro-RO" b="1" dirty="0"/>
              <a:t>Ecuația </a:t>
            </a:r>
            <a:r>
              <a:rPr lang="ro-RO" b="1" dirty="0" err="1"/>
              <a:t>Henderson</a:t>
            </a:r>
            <a:r>
              <a:rPr lang="ro-RO" b="1" dirty="0"/>
              <a:t> – </a:t>
            </a:r>
            <a:r>
              <a:rPr lang="ro-RO" b="1" dirty="0" err="1"/>
              <a:t>Hasselbalch</a:t>
            </a:r>
            <a:r>
              <a:rPr lang="ro-RO" b="1" dirty="0"/>
              <a:t> – fundamentală pentru sisteme tampon</a:t>
            </a:r>
            <a:endParaRPr lang="en-US" b="1" dirty="0"/>
          </a:p>
        </p:txBody>
      </p:sp>
      <p:sp>
        <p:nvSpPr>
          <p:cNvPr id="3" name="Content Placeholder 2">
            <a:extLst>
              <a:ext uri="{FF2B5EF4-FFF2-40B4-BE49-F238E27FC236}">
                <a16:creationId xmlns:a16="http://schemas.microsoft.com/office/drawing/2014/main" id="{BD2588F8-3E2D-7F17-838F-1899591D62A9}"/>
              </a:ext>
            </a:extLst>
          </p:cNvPr>
          <p:cNvSpPr>
            <a:spLocks noGrp="1"/>
          </p:cNvSpPr>
          <p:nvPr>
            <p:ph idx="1"/>
          </p:nvPr>
        </p:nvSpPr>
        <p:spPr>
          <a:xfrm>
            <a:off x="348342" y="1711325"/>
            <a:ext cx="11538858" cy="4351338"/>
          </a:xfrm>
        </p:spPr>
        <p:txBody>
          <a:bodyPr>
            <a:normAutofit fontScale="92500" lnSpcReduction="10000"/>
          </a:bodyPr>
          <a:lstStyle/>
          <a:p>
            <a:pPr marL="0" indent="0">
              <a:buNone/>
            </a:pPr>
            <a:r>
              <a:rPr lang="en-US" dirty="0" err="1"/>
              <a:t>Ecuația</a:t>
            </a:r>
            <a:r>
              <a:rPr lang="en-US" dirty="0"/>
              <a:t> Henderson–Hasselbalch </a:t>
            </a:r>
            <a:r>
              <a:rPr lang="en-US" dirty="0" err="1"/>
              <a:t>este</a:t>
            </a:r>
            <a:r>
              <a:rPr lang="en-US" dirty="0"/>
              <a:t> o </a:t>
            </a:r>
            <a:r>
              <a:rPr lang="en-US" dirty="0" err="1"/>
              <a:t>formulă</a:t>
            </a:r>
            <a:r>
              <a:rPr lang="en-US" dirty="0"/>
              <a:t> </a:t>
            </a:r>
            <a:r>
              <a:rPr lang="en-US" dirty="0" err="1"/>
              <a:t>chimică</a:t>
            </a:r>
            <a:r>
              <a:rPr lang="en-US" dirty="0"/>
              <a:t>, </a:t>
            </a:r>
            <a:endParaRPr lang="ro-RO" dirty="0"/>
          </a:p>
          <a:p>
            <a:pPr marL="0" indent="0" algn="ctr">
              <a:buNone/>
            </a:pPr>
            <a:r>
              <a:rPr lang="en-US" b="1" dirty="0"/>
              <a:t>pH = </a:t>
            </a:r>
            <a:r>
              <a:rPr lang="en-US" b="1" dirty="0" err="1"/>
              <a:t>pKa</a:t>
            </a:r>
            <a:r>
              <a:rPr lang="en-US" b="1" dirty="0"/>
              <a:t> + log([A⁻]/[HA]), </a:t>
            </a:r>
            <a:endParaRPr lang="ro-RO" b="1" dirty="0"/>
          </a:p>
          <a:p>
            <a:pPr marL="0" indent="0">
              <a:buNone/>
            </a:pPr>
            <a:r>
              <a:rPr lang="en-US" dirty="0"/>
              <a:t>care </a:t>
            </a:r>
            <a:r>
              <a:rPr lang="en-US" dirty="0" err="1"/>
              <a:t>calculează</a:t>
            </a:r>
            <a:r>
              <a:rPr lang="en-US" dirty="0"/>
              <a:t> pH-ul </a:t>
            </a:r>
            <a:r>
              <a:rPr lang="en-US" dirty="0" err="1"/>
              <a:t>unei</a:t>
            </a:r>
            <a:r>
              <a:rPr lang="en-US" dirty="0"/>
              <a:t> </a:t>
            </a:r>
            <a:r>
              <a:rPr lang="en-US" dirty="0" err="1"/>
              <a:t>soluții</a:t>
            </a:r>
            <a:r>
              <a:rPr lang="en-US" dirty="0"/>
              <a:t> tampon, </a:t>
            </a:r>
            <a:endParaRPr lang="ro-RO" dirty="0"/>
          </a:p>
          <a:p>
            <a:r>
              <a:rPr lang="en-US" dirty="0" err="1"/>
              <a:t>unde</a:t>
            </a:r>
            <a:r>
              <a:rPr lang="en-US" dirty="0"/>
              <a:t> </a:t>
            </a:r>
            <a:r>
              <a:rPr lang="en-US" b="1" dirty="0" err="1"/>
              <a:t>pKa</a:t>
            </a:r>
            <a:r>
              <a:rPr lang="en-US" dirty="0"/>
              <a:t> </a:t>
            </a:r>
            <a:r>
              <a:rPr lang="ro-RO" dirty="0"/>
              <a:t>-</a:t>
            </a:r>
            <a:r>
              <a:rPr lang="en-US" dirty="0"/>
              <a:t> </a:t>
            </a:r>
            <a:r>
              <a:rPr lang="en-US" dirty="0" err="1"/>
              <a:t>logaritmul</a:t>
            </a:r>
            <a:r>
              <a:rPr lang="en-US" dirty="0"/>
              <a:t> </a:t>
            </a:r>
            <a:r>
              <a:rPr lang="en-US" dirty="0" err="1"/>
              <a:t>negativ</a:t>
            </a:r>
            <a:r>
              <a:rPr lang="en-US" dirty="0"/>
              <a:t> al </a:t>
            </a:r>
            <a:r>
              <a:rPr lang="en-US" dirty="0" err="1"/>
              <a:t>constantei</a:t>
            </a:r>
            <a:r>
              <a:rPr lang="en-US" dirty="0"/>
              <a:t> de </a:t>
            </a:r>
            <a:r>
              <a:rPr lang="en-US" dirty="0" err="1"/>
              <a:t>disociere</a:t>
            </a:r>
            <a:r>
              <a:rPr lang="en-US" dirty="0"/>
              <a:t> a </a:t>
            </a:r>
            <a:r>
              <a:rPr lang="en-US" dirty="0" err="1"/>
              <a:t>unui</a:t>
            </a:r>
            <a:r>
              <a:rPr lang="en-US" dirty="0"/>
              <a:t> acid slab, </a:t>
            </a:r>
            <a:r>
              <a:rPr lang="en-US" b="1" dirty="0"/>
              <a:t>[A⁻]</a:t>
            </a:r>
            <a:r>
              <a:rPr lang="en-US" dirty="0"/>
              <a:t> </a:t>
            </a:r>
            <a:r>
              <a:rPr lang="ro-RO" dirty="0"/>
              <a:t>-</a:t>
            </a:r>
            <a:r>
              <a:rPr lang="en-US" dirty="0"/>
              <a:t> </a:t>
            </a:r>
            <a:r>
              <a:rPr lang="en-US" dirty="0" err="1"/>
              <a:t>concentrația</a:t>
            </a:r>
            <a:r>
              <a:rPr lang="en-US" dirty="0"/>
              <a:t> </a:t>
            </a:r>
            <a:r>
              <a:rPr lang="en-US" dirty="0" err="1"/>
              <a:t>bazei</a:t>
            </a:r>
            <a:r>
              <a:rPr lang="en-US" dirty="0"/>
              <a:t> sale conjugate, </a:t>
            </a:r>
            <a:r>
              <a:rPr lang="en-US" dirty="0" err="1"/>
              <a:t>iar</a:t>
            </a:r>
            <a:r>
              <a:rPr lang="en-US" dirty="0"/>
              <a:t> </a:t>
            </a:r>
            <a:r>
              <a:rPr lang="en-US" b="1" dirty="0"/>
              <a:t>[HA] </a:t>
            </a:r>
            <a:r>
              <a:rPr lang="ro-RO" dirty="0"/>
              <a:t>-</a:t>
            </a:r>
            <a:r>
              <a:rPr lang="en-US" dirty="0"/>
              <a:t> </a:t>
            </a:r>
            <a:r>
              <a:rPr lang="en-US" dirty="0" err="1"/>
              <a:t>concentrația</a:t>
            </a:r>
            <a:r>
              <a:rPr lang="en-US" dirty="0"/>
              <a:t> </a:t>
            </a:r>
            <a:r>
              <a:rPr lang="en-US" dirty="0" err="1"/>
              <a:t>acidului</a:t>
            </a:r>
            <a:r>
              <a:rPr lang="en-US" dirty="0"/>
              <a:t> slab. </a:t>
            </a:r>
            <a:endParaRPr lang="ro-RO" dirty="0"/>
          </a:p>
          <a:p>
            <a:r>
              <a:rPr lang="ro-RO" dirty="0"/>
              <a:t>E</a:t>
            </a:r>
            <a:r>
              <a:rPr lang="en-US" dirty="0" err="1"/>
              <a:t>ste</a:t>
            </a:r>
            <a:r>
              <a:rPr lang="en-US" dirty="0"/>
              <a:t> un instrument util </a:t>
            </a:r>
            <a:r>
              <a:rPr lang="en-US" dirty="0" err="1"/>
              <a:t>pentru</a:t>
            </a:r>
            <a:r>
              <a:rPr lang="en-US" dirty="0"/>
              <a:t> a </a:t>
            </a:r>
            <a:r>
              <a:rPr lang="en-US" dirty="0" err="1"/>
              <a:t>determina</a:t>
            </a:r>
            <a:r>
              <a:rPr lang="en-US" dirty="0"/>
              <a:t> pH-ul </a:t>
            </a:r>
            <a:r>
              <a:rPr lang="en-US" dirty="0" err="1"/>
              <a:t>soluțiilor</a:t>
            </a:r>
            <a:r>
              <a:rPr lang="en-US" dirty="0"/>
              <a:t> tampon, a </a:t>
            </a:r>
            <a:r>
              <a:rPr lang="en-US" dirty="0" err="1"/>
              <a:t>modela</a:t>
            </a:r>
            <a:r>
              <a:rPr lang="en-US" dirty="0"/>
              <a:t> </a:t>
            </a:r>
            <a:r>
              <a:rPr lang="en-US" dirty="0" err="1"/>
              <a:t>compoziția</a:t>
            </a:r>
            <a:r>
              <a:rPr lang="en-US" dirty="0"/>
              <a:t> </a:t>
            </a:r>
            <a:r>
              <a:rPr lang="en-US" dirty="0" err="1"/>
              <a:t>soluțiilor</a:t>
            </a:r>
            <a:r>
              <a:rPr lang="en-US" dirty="0"/>
              <a:t> </a:t>
            </a:r>
            <a:r>
              <a:rPr lang="en-US" dirty="0" err="1"/>
              <a:t>și</a:t>
            </a:r>
            <a:r>
              <a:rPr lang="en-US" dirty="0"/>
              <a:t> a </a:t>
            </a:r>
            <a:r>
              <a:rPr lang="en-US" dirty="0" err="1"/>
              <a:t>estima</a:t>
            </a:r>
            <a:r>
              <a:rPr lang="en-US" dirty="0"/>
              <a:t> </a:t>
            </a:r>
            <a:r>
              <a:rPr lang="en-US" dirty="0" err="1"/>
              <a:t>volumele</a:t>
            </a:r>
            <a:r>
              <a:rPr lang="en-US" dirty="0"/>
              <a:t> de </a:t>
            </a:r>
            <a:r>
              <a:rPr lang="en-US" dirty="0" err="1"/>
              <a:t>reactanți</a:t>
            </a:r>
            <a:r>
              <a:rPr lang="en-US" dirty="0"/>
              <a:t> </a:t>
            </a:r>
            <a:r>
              <a:rPr lang="en-US" dirty="0" err="1"/>
              <a:t>necesare</a:t>
            </a:r>
            <a:r>
              <a:rPr lang="en-US" dirty="0"/>
              <a:t> </a:t>
            </a:r>
            <a:r>
              <a:rPr lang="en-US" dirty="0" err="1"/>
              <a:t>în</a:t>
            </a:r>
            <a:r>
              <a:rPr lang="en-US" dirty="0"/>
              <a:t> </a:t>
            </a:r>
            <a:r>
              <a:rPr lang="en-US" dirty="0" err="1"/>
              <a:t>pregătirea</a:t>
            </a:r>
            <a:r>
              <a:rPr lang="en-US" dirty="0"/>
              <a:t> </a:t>
            </a:r>
            <a:r>
              <a:rPr lang="en-US" dirty="0" err="1"/>
              <a:t>acesto</a:t>
            </a:r>
            <a:r>
              <a:rPr lang="ro-RO" dirty="0" err="1"/>
              <a:t>ra</a:t>
            </a:r>
            <a:endParaRPr lang="ro-RO" dirty="0"/>
          </a:p>
          <a:p>
            <a:r>
              <a:rPr lang="ro-RO" dirty="0"/>
              <a:t>Arată, că proporția dintre forma </a:t>
            </a:r>
            <a:r>
              <a:rPr lang="ro-RO" dirty="0" err="1"/>
              <a:t>protonată</a:t>
            </a:r>
            <a:r>
              <a:rPr lang="ro-RO" dirty="0"/>
              <a:t> și forma </a:t>
            </a:r>
            <a:r>
              <a:rPr lang="ro-RO" dirty="0" err="1"/>
              <a:t>deprotonată</a:t>
            </a:r>
            <a:r>
              <a:rPr lang="ro-RO" dirty="0"/>
              <a:t> a unei </a:t>
            </a:r>
            <a:r>
              <a:rPr lang="ro-RO" dirty="0" err="1"/>
              <a:t>grupăr</a:t>
            </a:r>
            <a:r>
              <a:rPr lang="ro-RO" dirty="0"/>
              <a:t> ionizabile aflate în soluție este variabilă și depinde de valoarea </a:t>
            </a:r>
            <a:r>
              <a:rPr lang="ro-RO" dirty="0" err="1"/>
              <a:t>pK</a:t>
            </a:r>
            <a:r>
              <a:rPr lang="ro-RO" dirty="0"/>
              <a:t> (care este fixă pentru o grupare dată) și de valoarea pH (care poate varia între 0 și 14)</a:t>
            </a:r>
            <a:endParaRPr lang="en-US" dirty="0"/>
          </a:p>
        </p:txBody>
      </p:sp>
    </p:spTree>
    <p:extLst>
      <p:ext uri="{BB962C8B-B14F-4D97-AF65-F5344CB8AC3E}">
        <p14:creationId xmlns:p14="http://schemas.microsoft.com/office/powerpoint/2010/main" val="544066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EB8F-E4FC-8254-2409-6F1412371E07}"/>
              </a:ext>
            </a:extLst>
          </p:cNvPr>
          <p:cNvSpPr>
            <a:spLocks noGrp="1"/>
          </p:cNvSpPr>
          <p:nvPr>
            <p:ph type="title"/>
          </p:nvPr>
        </p:nvSpPr>
        <p:spPr>
          <a:xfrm>
            <a:off x="3575957" y="344323"/>
            <a:ext cx="5040086" cy="798677"/>
          </a:xfrm>
        </p:spPr>
        <p:txBody>
          <a:bodyPr/>
          <a:lstStyle/>
          <a:p>
            <a:r>
              <a:rPr lang="ro-RO" b="1" dirty="0"/>
              <a:t>Obținerea ecuației</a:t>
            </a:r>
            <a:endParaRPr lang="en-US" b="1" dirty="0"/>
          </a:p>
        </p:txBody>
      </p:sp>
      <p:sp>
        <p:nvSpPr>
          <p:cNvPr id="4" name="Rectangle 1">
            <a:extLst>
              <a:ext uri="{FF2B5EF4-FFF2-40B4-BE49-F238E27FC236}">
                <a16:creationId xmlns:a16="http://schemas.microsoft.com/office/drawing/2014/main" id="{895C228E-EFC0-200E-ED7F-A941AE16A773}"/>
              </a:ext>
            </a:extLst>
          </p:cNvPr>
          <p:cNvSpPr>
            <a:spLocks noGrp="1" noChangeArrowheads="1"/>
          </p:cNvSpPr>
          <p:nvPr>
            <p:ph idx="1"/>
          </p:nvPr>
        </p:nvSpPr>
        <p:spPr bwMode="auto">
          <a:xfrm>
            <a:off x="838200" y="1954579"/>
            <a:ext cx="109347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None/>
            </a:pPr>
            <a:r>
              <a:rPr lang="en-US" altLang="en-US" sz="2000" dirty="0" err="1">
                <a:solidFill>
                  <a:srgbClr val="000000"/>
                </a:solidFill>
                <a:latin typeface="+mn-lt"/>
                <a:cs typeface="Tahoma" panose="020B0604030504040204" pitchFamily="34" charset="0"/>
              </a:rPr>
              <a:t>Ecuația</a:t>
            </a:r>
            <a:r>
              <a:rPr lang="en-US" altLang="en-US" sz="2000" dirty="0">
                <a:solidFill>
                  <a:srgbClr val="000000"/>
                </a:solidFill>
                <a:latin typeface="+mn-lt"/>
                <a:cs typeface="Tahoma" panose="020B0604030504040204" pitchFamily="34" charset="0"/>
              </a:rPr>
              <a:t> Henderson-Hasselbach </a:t>
            </a:r>
            <a:r>
              <a:rPr lang="en-US" altLang="en-US" sz="2000" dirty="0" err="1">
                <a:solidFill>
                  <a:srgbClr val="000000"/>
                </a:solidFill>
                <a:latin typeface="+mn-lt"/>
                <a:cs typeface="Tahoma" panose="020B0604030504040204" pitchFamily="34" charset="0"/>
              </a:rPr>
              <a:t>este</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derivată</a:t>
            </a:r>
            <a:r>
              <a:rPr lang="en-US" altLang="en-US" sz="2000" dirty="0">
                <a:solidFill>
                  <a:srgbClr val="000000"/>
                </a:solidFill>
                <a:latin typeface="+mn-lt"/>
                <a:cs typeface="Tahoma" panose="020B0604030504040204" pitchFamily="34" charset="0"/>
              </a:rPr>
              <a:t> din </a:t>
            </a:r>
            <a:r>
              <a:rPr lang="en-US" altLang="en-US" sz="2000" dirty="0" err="1">
                <a:solidFill>
                  <a:srgbClr val="000000"/>
                </a:solidFill>
                <a:latin typeface="+mn-lt"/>
                <a:cs typeface="Tahoma" panose="020B0604030504040204" pitchFamily="34" charset="0"/>
              </a:rPr>
              <a:t>definiția</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constantei</a:t>
            </a:r>
            <a:r>
              <a:rPr lang="en-US" altLang="en-US" sz="2000" dirty="0">
                <a:solidFill>
                  <a:srgbClr val="000000"/>
                </a:solidFill>
                <a:latin typeface="+mn-lt"/>
                <a:cs typeface="Tahoma" panose="020B0604030504040204" pitchFamily="34" charset="0"/>
              </a:rPr>
              <a:t> de </a:t>
            </a:r>
            <a:r>
              <a:rPr lang="en-US" altLang="en-US" sz="2000" dirty="0" err="1">
                <a:solidFill>
                  <a:srgbClr val="000000"/>
                </a:solidFill>
                <a:latin typeface="+mn-lt"/>
                <a:cs typeface="Tahoma" panose="020B0604030504040204" pitchFamily="34" charset="0"/>
              </a:rPr>
              <a:t>disociere</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acidă</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după</a:t>
            </a:r>
            <a:r>
              <a:rPr lang="en-US" altLang="en-US" sz="2000" dirty="0">
                <a:solidFill>
                  <a:srgbClr val="000000"/>
                </a:solidFill>
                <a:latin typeface="+mn-lt"/>
                <a:cs typeface="Tahoma" panose="020B0604030504040204" pitchFamily="34" charset="0"/>
              </a:rPr>
              <a:t> cum </a:t>
            </a:r>
            <a:r>
              <a:rPr lang="en-US" altLang="en-US" sz="2000" dirty="0" err="1">
                <a:solidFill>
                  <a:srgbClr val="000000"/>
                </a:solidFill>
                <a:latin typeface="+mn-lt"/>
                <a:cs typeface="Tahoma" panose="020B0604030504040204" pitchFamily="34" charset="0"/>
              </a:rPr>
              <a:t>urmează</a:t>
            </a:r>
            <a:r>
              <a:rPr lang="en-US" altLang="en-US" sz="2000" dirty="0">
                <a:solidFill>
                  <a:srgbClr val="000000"/>
                </a:solidFill>
                <a:latin typeface="+mn-lt"/>
                <a:cs typeface="Tahoma" panose="020B0604030504040204" pitchFamily="34" charset="0"/>
              </a:rPr>
              <a:t>.</a:t>
            </a:r>
            <a:r>
              <a:rPr lang="ro-RO"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Să</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luăm</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în</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considerare</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compusul</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ipotetic</a:t>
            </a:r>
            <a:r>
              <a:rPr lang="en-US" altLang="en-US" sz="2000" dirty="0">
                <a:solidFill>
                  <a:srgbClr val="000000"/>
                </a:solidFill>
                <a:latin typeface="+mn-lt"/>
                <a:cs typeface="Tahoma" panose="020B0604030504040204" pitchFamily="34" charset="0"/>
              </a:rPr>
              <a:t> </a:t>
            </a:r>
            <a:r>
              <a:rPr lang="en-US" altLang="en-US" sz="2000" b="1" dirty="0">
                <a:solidFill>
                  <a:srgbClr val="FF0000"/>
                </a:solidFill>
                <a:latin typeface="+mn-lt"/>
                <a:cs typeface="Tahoma" panose="020B0604030504040204" pitchFamily="34" charset="0"/>
              </a:rPr>
              <a:t>HA</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în</a:t>
            </a:r>
            <a:r>
              <a:rPr lang="ro-RO" altLang="en-US" sz="2000" dirty="0">
                <a:solidFill>
                  <a:srgbClr val="000000"/>
                </a:solidFill>
                <a:latin typeface="+mn-lt"/>
                <a:cs typeface="Tahoma" panose="020B0604030504040204" pitchFamily="34" charset="0"/>
              </a:rPr>
              <a:t> apă</a:t>
            </a:r>
            <a:r>
              <a:rPr kumimoji="0" lang="en-US" altLang="en-US" sz="2000" b="0" i="0" u="none" strike="noStrike" cap="none" normalizeH="0" baseline="0" dirty="0">
                <a:ln>
                  <a:noFill/>
                </a:ln>
                <a:solidFill>
                  <a:srgbClr val="000000"/>
                </a:solidFill>
                <a:effectLst/>
                <a:latin typeface="+mn-lt"/>
                <a:cs typeface="Tahoma" panose="020B0604030504040204" pitchFamily="34" charset="0"/>
              </a:rPr>
              <a:t>.</a:t>
            </a:r>
            <a:endParaRPr kumimoji="0" lang="en-US" altLang="en-US" sz="20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HA+H2O⇌A−+H3O+</a:t>
            </a:r>
          </a:p>
          <a:p>
            <a:pPr marL="0" lvl="0" indent="0">
              <a:lnSpc>
                <a:spcPct val="100000"/>
              </a:lnSpc>
              <a:buNone/>
            </a:pPr>
            <a:r>
              <a:rPr lang="en-US" altLang="en-US" sz="2000" dirty="0">
                <a:solidFill>
                  <a:srgbClr val="000000"/>
                </a:solidFill>
                <a:latin typeface="+mn-lt"/>
                <a:cs typeface="Tahoma" panose="020B0604030504040204" pitchFamily="34" charset="0"/>
              </a:rPr>
              <a:t>Constanta de </a:t>
            </a:r>
            <a:r>
              <a:rPr lang="en-US" altLang="en-US" sz="2000" dirty="0" err="1">
                <a:solidFill>
                  <a:srgbClr val="000000"/>
                </a:solidFill>
                <a:latin typeface="+mn-lt"/>
                <a:cs typeface="Tahoma" panose="020B0604030504040204" pitchFamily="34" charset="0"/>
              </a:rPr>
              <a:t>disociere</a:t>
            </a:r>
            <a:r>
              <a:rPr lang="en-US" altLang="en-US" sz="2000" dirty="0">
                <a:solidFill>
                  <a:srgbClr val="000000"/>
                </a:solidFill>
                <a:latin typeface="+mn-lt"/>
                <a:cs typeface="Tahoma" panose="020B0604030504040204" pitchFamily="34" charset="0"/>
              </a:rPr>
              <a:t> </a:t>
            </a:r>
            <a:r>
              <a:rPr lang="en-US" altLang="en-US" sz="2000" dirty="0" err="1">
                <a:solidFill>
                  <a:srgbClr val="000000"/>
                </a:solidFill>
                <a:latin typeface="+mn-lt"/>
                <a:cs typeface="Tahoma" panose="020B0604030504040204" pitchFamily="34" charset="0"/>
              </a:rPr>
              <a:t>acidă</a:t>
            </a:r>
            <a:r>
              <a:rPr lang="en-US" altLang="en-US" sz="2000" dirty="0">
                <a:solidFill>
                  <a:srgbClr val="000000"/>
                </a:solidFill>
                <a:latin typeface="+mn-lt"/>
                <a:cs typeface="Tahoma" panose="020B0604030504040204" pitchFamily="34" charset="0"/>
              </a:rPr>
              <a:t> a</a:t>
            </a:r>
            <a:r>
              <a:rPr lang="ro-RO" altLang="en-US" sz="2000" dirty="0">
                <a:solidFill>
                  <a:srgbClr val="000000"/>
                </a:solidFill>
                <a:latin typeface="+mn-lt"/>
                <a:cs typeface="Tahoma" panose="020B0604030504040204" pitchFamily="34" charset="0"/>
              </a:rPr>
              <a:t> </a:t>
            </a:r>
            <a:r>
              <a:rPr kumimoji="0" lang="en-US" altLang="en-US" sz="2000" b="1" i="0" u="none" strike="noStrike" cap="none" normalizeH="0" baseline="0" dirty="0">
                <a:ln>
                  <a:noFill/>
                </a:ln>
                <a:solidFill>
                  <a:srgbClr val="FF0000"/>
                </a:solidFill>
                <a:effectLst/>
                <a:latin typeface="+mn-lt"/>
                <a:cs typeface="Tahoma" panose="020B0604030504040204" pitchFamily="34" charset="0"/>
              </a:rPr>
              <a:t>HA,</a:t>
            </a:r>
            <a:endParaRPr kumimoji="0" lang="en-US" altLang="en-US" sz="2000" b="1" i="0" u="none" strike="noStrike" cap="none" normalizeH="0" baseline="0" dirty="0">
              <a:ln>
                <a:noFill/>
              </a:ln>
              <a:solidFill>
                <a:srgbClr val="FF0000"/>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Ka=[A−][H3O+][HA]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Ka[HA][A−]=[H3O+]</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2000" b="0" i="0" u="none" strike="noStrike" cap="none" normalizeH="0" baseline="0" dirty="0">
                <a:ln>
                  <a:noFill/>
                </a:ln>
                <a:solidFill>
                  <a:srgbClr val="000000"/>
                </a:solidFill>
                <a:effectLst/>
                <a:latin typeface="+mn-lt"/>
                <a:cs typeface="Tahoma" panose="020B0604030504040204" pitchFamily="34" charset="0"/>
              </a:rPr>
              <a:t>Inversăm ecuația</a:t>
            </a:r>
            <a:endParaRPr kumimoji="0" lang="en-US" altLang="en-US" sz="20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[H3O+]=Ka[HA][A−]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log10[H3O+]=log10Ka+log10[HA][A−]</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2000" b="0" i="0" u="none" strike="noStrike" cap="none" normalizeH="0" baseline="0" dirty="0">
                <a:ln>
                  <a:noFill/>
                </a:ln>
                <a:solidFill>
                  <a:srgbClr val="000000"/>
                </a:solidFill>
                <a:effectLst/>
                <a:latin typeface="+mn-lt"/>
                <a:cs typeface="Tahoma" panose="020B0604030504040204" pitchFamily="34" charset="0"/>
              </a:rPr>
              <a:t>Înmulțim ambele părți la </a:t>
            </a:r>
            <a:r>
              <a:rPr kumimoji="0" lang="en-US" altLang="en-US" sz="2000" b="1" i="0" u="none" strike="noStrike" cap="none" normalizeH="0" baseline="0" dirty="0">
                <a:ln>
                  <a:noFill/>
                </a:ln>
                <a:solidFill>
                  <a:srgbClr val="FF0000"/>
                </a:solidFill>
                <a:effectLst/>
                <a:latin typeface="+mn-lt"/>
                <a:cs typeface="Tahoma" panose="020B0604030504040204" pitchFamily="34" charset="0"/>
              </a:rPr>
              <a:t>-1</a:t>
            </a:r>
            <a:r>
              <a:rPr kumimoji="0" lang="en-US" altLang="en-US" sz="2000" b="0" i="0" u="none" strike="noStrike" cap="none" normalizeH="0" baseline="0" dirty="0">
                <a:ln>
                  <a:noFill/>
                </a:ln>
                <a:solidFill>
                  <a:srgbClr val="000000"/>
                </a:solidFill>
                <a:effectLst/>
                <a:latin typeface="+mn-lt"/>
                <a:cs typeface="Tahoma" panose="020B0604030504040204" pitchFamily="34" charset="0"/>
              </a:rPr>
              <a:t>.</a:t>
            </a:r>
            <a:endParaRPr kumimoji="0" lang="en-US" altLang="en-US" sz="2000" b="0"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−log10[H3O+]=−log10Ka−log10[HA][A−]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mn-lt"/>
              </a:rPr>
              <a:t>pH=pKa−log10[HA][A−]</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2000" b="0" i="0" u="none" strike="noStrike" cap="none" normalizeH="0" baseline="0" dirty="0">
                <a:ln>
                  <a:noFill/>
                </a:ln>
                <a:solidFill>
                  <a:srgbClr val="000000"/>
                </a:solidFill>
                <a:effectLst/>
                <a:latin typeface="+mn-lt"/>
                <a:cs typeface="Tahoma" panose="020B0604030504040204" pitchFamily="34" charset="0"/>
              </a:rPr>
              <a:t>sau</a:t>
            </a:r>
            <a:endParaRPr kumimoji="0" lang="en-US" altLang="en-US" sz="2000" b="0" i="0" u="none" strike="noStrike" cap="none" normalizeH="0" baseline="0" dirty="0">
              <a:ln>
                <a:noFill/>
              </a:ln>
              <a:solidFill>
                <a:schemeClr val="tx1"/>
              </a:solidFill>
              <a:effectLst/>
              <a:latin typeface="+mn-lt"/>
            </a:endParaRPr>
          </a:p>
        </p:txBody>
      </p:sp>
      <p:pic>
        <p:nvPicPr>
          <p:cNvPr id="6" name="Picture 5">
            <a:extLst>
              <a:ext uri="{FF2B5EF4-FFF2-40B4-BE49-F238E27FC236}">
                <a16:creationId xmlns:a16="http://schemas.microsoft.com/office/drawing/2014/main" id="{EF47B174-DA0F-E4B1-ECF9-CFB457CE6B8A}"/>
              </a:ext>
            </a:extLst>
          </p:cNvPr>
          <p:cNvPicPr>
            <a:picLocks noChangeAspect="1"/>
          </p:cNvPicPr>
          <p:nvPr/>
        </p:nvPicPr>
        <p:blipFill>
          <a:blip r:embed="rId2"/>
          <a:stretch>
            <a:fillRect/>
          </a:stretch>
        </p:blipFill>
        <p:spPr>
          <a:xfrm>
            <a:off x="4648747" y="5884938"/>
            <a:ext cx="2454182" cy="805851"/>
          </a:xfrm>
          <a:prstGeom prst="rect">
            <a:avLst/>
          </a:prstGeom>
        </p:spPr>
      </p:pic>
    </p:spTree>
    <p:extLst>
      <p:ext uri="{BB962C8B-B14F-4D97-AF65-F5344CB8AC3E}">
        <p14:creationId xmlns:p14="http://schemas.microsoft.com/office/powerpoint/2010/main" val="308021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4148-06E1-A0C2-FEB1-D37E13CDE01B}"/>
              </a:ext>
            </a:extLst>
          </p:cNvPr>
          <p:cNvSpPr>
            <a:spLocks noGrp="1"/>
          </p:cNvSpPr>
          <p:nvPr>
            <p:ph type="title"/>
          </p:nvPr>
        </p:nvSpPr>
        <p:spPr/>
        <p:txBody>
          <a:bodyPr/>
          <a:lstStyle/>
          <a:p>
            <a:r>
              <a:rPr lang="ro-RO" dirty="0"/>
              <a:t>Pentru informare</a:t>
            </a:r>
            <a:endParaRPr lang="en-US" dirty="0"/>
          </a:p>
        </p:txBody>
      </p:sp>
      <p:sp>
        <p:nvSpPr>
          <p:cNvPr id="3" name="Content Placeholder 2">
            <a:extLst>
              <a:ext uri="{FF2B5EF4-FFF2-40B4-BE49-F238E27FC236}">
                <a16:creationId xmlns:a16="http://schemas.microsoft.com/office/drawing/2014/main" id="{AF9C4CE6-360F-323C-1749-840169C4C523}"/>
              </a:ext>
            </a:extLst>
          </p:cNvPr>
          <p:cNvSpPr>
            <a:spLocks noGrp="1"/>
          </p:cNvSpPr>
          <p:nvPr>
            <p:ph idx="1"/>
          </p:nvPr>
        </p:nvSpPr>
        <p:spPr>
          <a:xfrm>
            <a:off x="838200" y="1874611"/>
            <a:ext cx="10515600" cy="4351338"/>
          </a:xfrm>
        </p:spPr>
        <p:txBody>
          <a:bodyPr/>
          <a:lstStyle/>
          <a:p>
            <a:pPr marL="0" indent="0">
              <a:buNone/>
            </a:pPr>
            <a:r>
              <a:rPr lang="ro-RO" dirty="0"/>
              <a:t>Principalele sisteme tampon biologice sunt</a:t>
            </a:r>
          </a:p>
          <a:p>
            <a:r>
              <a:rPr lang="ro-RO" dirty="0"/>
              <a:t>al bicarbonatului</a:t>
            </a:r>
          </a:p>
          <a:p>
            <a:r>
              <a:rPr lang="ro-RO" dirty="0"/>
              <a:t>al fosfatului</a:t>
            </a:r>
          </a:p>
          <a:p>
            <a:r>
              <a:rPr lang="ro-RO" dirty="0"/>
              <a:t>al proteinelor (ex. hemoglobina)</a:t>
            </a:r>
            <a:endParaRPr lang="en-US" dirty="0"/>
          </a:p>
        </p:txBody>
      </p:sp>
      <p:pic>
        <p:nvPicPr>
          <p:cNvPr id="5" name="Picture 4">
            <a:extLst>
              <a:ext uri="{FF2B5EF4-FFF2-40B4-BE49-F238E27FC236}">
                <a16:creationId xmlns:a16="http://schemas.microsoft.com/office/drawing/2014/main" id="{034895C0-0605-FE01-A928-B530A88691EB}"/>
              </a:ext>
            </a:extLst>
          </p:cNvPr>
          <p:cNvPicPr>
            <a:picLocks noChangeAspect="1"/>
          </p:cNvPicPr>
          <p:nvPr/>
        </p:nvPicPr>
        <p:blipFill>
          <a:blip r:embed="rId2"/>
          <a:stretch>
            <a:fillRect/>
          </a:stretch>
        </p:blipFill>
        <p:spPr>
          <a:xfrm>
            <a:off x="4061634" y="2770382"/>
            <a:ext cx="3397253" cy="476048"/>
          </a:xfrm>
          <a:prstGeom prst="rect">
            <a:avLst/>
          </a:prstGeom>
        </p:spPr>
      </p:pic>
      <p:pic>
        <p:nvPicPr>
          <p:cNvPr id="7" name="Picture 6">
            <a:extLst>
              <a:ext uri="{FF2B5EF4-FFF2-40B4-BE49-F238E27FC236}">
                <a16:creationId xmlns:a16="http://schemas.microsoft.com/office/drawing/2014/main" id="{62F34E34-B8B5-811C-FC20-26C60D2F43D9}"/>
              </a:ext>
            </a:extLst>
          </p:cNvPr>
          <p:cNvPicPr>
            <a:picLocks noChangeAspect="1"/>
          </p:cNvPicPr>
          <p:nvPr/>
        </p:nvPicPr>
        <p:blipFill>
          <a:blip r:embed="rId3"/>
          <a:stretch>
            <a:fillRect/>
          </a:stretch>
        </p:blipFill>
        <p:spPr>
          <a:xfrm>
            <a:off x="4061634" y="2361511"/>
            <a:ext cx="3397253" cy="349033"/>
          </a:xfrm>
          <a:prstGeom prst="rect">
            <a:avLst/>
          </a:prstGeom>
        </p:spPr>
      </p:pic>
    </p:spTree>
    <p:extLst>
      <p:ext uri="{BB962C8B-B14F-4D97-AF65-F5344CB8AC3E}">
        <p14:creationId xmlns:p14="http://schemas.microsoft.com/office/powerpoint/2010/main" val="335600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3A1C900-F35A-2B81-2D8E-C4B99BC55FB1}"/>
              </a:ext>
            </a:extLst>
          </p:cNvPr>
          <p:cNvSpPr>
            <a:spLocks noGrp="1"/>
          </p:cNvSpPr>
          <p:nvPr>
            <p:ph type="title"/>
          </p:nvPr>
        </p:nvSpPr>
        <p:spPr/>
        <p:txBody>
          <a:bodyPr/>
          <a:lstStyle/>
          <a:p>
            <a:r>
              <a:rPr lang="ro-RO" dirty="0"/>
              <a:t>ROLUL APEI IN ORGANISM</a:t>
            </a:r>
            <a:endParaRPr lang="en-US" dirty="0"/>
          </a:p>
        </p:txBody>
      </p:sp>
      <p:sp>
        <p:nvSpPr>
          <p:cNvPr id="3" name="Substituent conținut 2">
            <a:extLst>
              <a:ext uri="{FF2B5EF4-FFF2-40B4-BE49-F238E27FC236}">
                <a16:creationId xmlns:a16="http://schemas.microsoft.com/office/drawing/2014/main" id="{A01D8B5A-2377-57FA-C84E-C9B0E37B67B7}"/>
              </a:ext>
            </a:extLst>
          </p:cNvPr>
          <p:cNvSpPr>
            <a:spLocks noGrp="1"/>
          </p:cNvSpPr>
          <p:nvPr>
            <p:ph idx="1"/>
          </p:nvPr>
        </p:nvSpPr>
        <p:spPr/>
        <p:txBody>
          <a:bodyPr>
            <a:normAutofit fontScale="70000" lnSpcReduction="20000"/>
          </a:bodyPr>
          <a:lstStyle/>
          <a:p>
            <a:pPr marL="0" indent="0">
              <a:buNone/>
            </a:pPr>
            <a:r>
              <a:rPr lang="ro-RO" b="1" dirty="0"/>
              <a:t>Organismele vii conțin cca 50% de apă</a:t>
            </a:r>
            <a:r>
              <a:rPr lang="en-US" b="1" dirty="0"/>
              <a:t> </a:t>
            </a:r>
            <a:endParaRPr lang="ro-RO" b="1" dirty="0"/>
          </a:p>
          <a:p>
            <a:r>
              <a:rPr lang="ro-RO" dirty="0"/>
              <a:t>În mediul extracelular dizolvă factorii nutritivi, iar în mediul intracelular asigură mediul pentru reacții chimice și asigură apariția de fluxuri de substanțe</a:t>
            </a:r>
          </a:p>
          <a:p>
            <a:r>
              <a:rPr lang="en-US" dirty="0" err="1"/>
              <a:t>menține</a:t>
            </a:r>
            <a:r>
              <a:rPr lang="en-US" dirty="0"/>
              <a:t> </a:t>
            </a:r>
            <a:r>
              <a:rPr lang="en-US" dirty="0" err="1"/>
              <a:t>temperatura</a:t>
            </a:r>
            <a:r>
              <a:rPr lang="en-US" dirty="0"/>
              <a:t> </a:t>
            </a:r>
            <a:r>
              <a:rPr lang="en-US" dirty="0" err="1"/>
              <a:t>corporală</a:t>
            </a:r>
            <a:r>
              <a:rPr lang="en-US" dirty="0"/>
              <a:t>;</a:t>
            </a:r>
          </a:p>
          <a:p>
            <a:r>
              <a:rPr lang="en-US" dirty="0"/>
              <a:t>– </a:t>
            </a:r>
            <a:r>
              <a:rPr lang="en-US" dirty="0" err="1"/>
              <a:t>lubrifiază</a:t>
            </a:r>
            <a:r>
              <a:rPr lang="en-US" dirty="0"/>
              <a:t> </a:t>
            </a:r>
            <a:r>
              <a:rPr lang="en-US" dirty="0" err="1"/>
              <a:t>încheieturile</a:t>
            </a:r>
            <a:r>
              <a:rPr lang="en-US" dirty="0"/>
              <a:t>;</a:t>
            </a:r>
          </a:p>
          <a:p>
            <a:r>
              <a:rPr lang="en-US" dirty="0"/>
              <a:t>– </a:t>
            </a:r>
            <a:r>
              <a:rPr lang="en-US" dirty="0" err="1"/>
              <a:t>protejează</a:t>
            </a:r>
            <a:r>
              <a:rPr lang="en-US" dirty="0"/>
              <a:t> </a:t>
            </a:r>
            <a:r>
              <a:rPr lang="en-US" dirty="0" err="1"/>
              <a:t>coloana</a:t>
            </a:r>
            <a:r>
              <a:rPr lang="en-US" dirty="0"/>
              <a:t> </a:t>
            </a:r>
            <a:r>
              <a:rPr lang="en-US" dirty="0" err="1"/>
              <a:t>vertebrală</a:t>
            </a:r>
            <a:r>
              <a:rPr lang="en-US" dirty="0"/>
              <a:t> </a:t>
            </a:r>
            <a:r>
              <a:rPr lang="en-US" dirty="0" err="1"/>
              <a:t>și</a:t>
            </a:r>
            <a:r>
              <a:rPr lang="en-US" dirty="0"/>
              <a:t> </a:t>
            </a:r>
            <a:r>
              <a:rPr lang="en-US" dirty="0" err="1"/>
              <a:t>țesuturile</a:t>
            </a:r>
            <a:r>
              <a:rPr lang="en-US" dirty="0"/>
              <a:t> </a:t>
            </a:r>
            <a:r>
              <a:rPr lang="en-US" dirty="0" err="1"/>
              <a:t>moi</a:t>
            </a:r>
            <a:r>
              <a:rPr lang="en-US" dirty="0"/>
              <a:t>;</a:t>
            </a:r>
          </a:p>
          <a:p>
            <a:r>
              <a:rPr lang="en-US" dirty="0"/>
              <a:t>– </a:t>
            </a:r>
            <a:r>
              <a:rPr lang="en-US" dirty="0" err="1"/>
              <a:t>contribuie</a:t>
            </a:r>
            <a:r>
              <a:rPr lang="en-US" dirty="0"/>
              <a:t> la </a:t>
            </a:r>
            <a:r>
              <a:rPr lang="en-US" dirty="0" err="1"/>
              <a:t>asigurarea</a:t>
            </a:r>
            <a:r>
              <a:rPr lang="en-US" dirty="0"/>
              <a:t> </a:t>
            </a:r>
            <a:r>
              <a:rPr lang="en-US" dirty="0" err="1"/>
              <a:t>unei</a:t>
            </a:r>
            <a:r>
              <a:rPr lang="en-US" dirty="0"/>
              <a:t> </a:t>
            </a:r>
            <a:r>
              <a:rPr lang="en-US" dirty="0" err="1"/>
              <a:t>digestii</a:t>
            </a:r>
            <a:r>
              <a:rPr lang="en-US" dirty="0"/>
              <a:t> </a:t>
            </a:r>
            <a:r>
              <a:rPr lang="en-US" dirty="0" err="1"/>
              <a:t>sănătoase</a:t>
            </a:r>
            <a:r>
              <a:rPr lang="en-US" dirty="0"/>
              <a:t>;</a:t>
            </a:r>
          </a:p>
          <a:p>
            <a:r>
              <a:rPr lang="en-US" dirty="0"/>
              <a:t>– </a:t>
            </a:r>
            <a:r>
              <a:rPr lang="en-US" dirty="0" err="1"/>
              <a:t>contribuie</a:t>
            </a:r>
            <a:r>
              <a:rPr lang="en-US" dirty="0"/>
              <a:t> la </a:t>
            </a:r>
            <a:r>
              <a:rPr lang="en-US" dirty="0" err="1"/>
              <a:t>eliminarea</a:t>
            </a:r>
            <a:r>
              <a:rPr lang="en-US" dirty="0"/>
              <a:t> </a:t>
            </a:r>
            <a:r>
              <a:rPr lang="en-US" dirty="0" err="1"/>
              <a:t>toxinelor</a:t>
            </a:r>
            <a:r>
              <a:rPr lang="en-US" dirty="0"/>
              <a:t> din </a:t>
            </a:r>
            <a:r>
              <a:rPr lang="en-US" dirty="0" err="1"/>
              <a:t>corp</a:t>
            </a:r>
            <a:r>
              <a:rPr lang="en-US" dirty="0"/>
              <a:t>;</a:t>
            </a:r>
          </a:p>
          <a:p>
            <a:r>
              <a:rPr lang="en-US" dirty="0"/>
              <a:t>– </a:t>
            </a:r>
            <a:r>
              <a:rPr lang="en-US" dirty="0" err="1"/>
              <a:t>ajută</a:t>
            </a:r>
            <a:r>
              <a:rPr lang="en-US" dirty="0"/>
              <a:t> la </a:t>
            </a:r>
            <a:r>
              <a:rPr lang="en-US" dirty="0" err="1"/>
              <a:t>transportarea</a:t>
            </a:r>
            <a:r>
              <a:rPr lang="en-US" dirty="0"/>
              <a:t> </a:t>
            </a:r>
            <a:r>
              <a:rPr lang="en-US" dirty="0" err="1"/>
              <a:t>oxigenului</a:t>
            </a:r>
            <a:r>
              <a:rPr lang="en-US" dirty="0"/>
              <a:t> </a:t>
            </a:r>
            <a:r>
              <a:rPr lang="en-US" dirty="0" err="1"/>
              <a:t>și</a:t>
            </a:r>
            <a:r>
              <a:rPr lang="en-US" dirty="0"/>
              <a:t> </a:t>
            </a:r>
            <a:r>
              <a:rPr lang="en-US" dirty="0" err="1"/>
              <a:t>substanțelor</a:t>
            </a:r>
            <a:r>
              <a:rPr lang="en-US" dirty="0"/>
              <a:t> nutritive </a:t>
            </a:r>
            <a:r>
              <a:rPr lang="en-US" dirty="0" err="1"/>
              <a:t>către</a:t>
            </a:r>
            <a:r>
              <a:rPr lang="en-US" dirty="0"/>
              <a:t> </a:t>
            </a:r>
            <a:r>
              <a:rPr lang="en-US" dirty="0" err="1"/>
              <a:t>toate</a:t>
            </a:r>
            <a:r>
              <a:rPr lang="en-US" dirty="0"/>
              <a:t> </a:t>
            </a:r>
            <a:r>
              <a:rPr lang="en-US" dirty="0" err="1"/>
              <a:t>celulele</a:t>
            </a:r>
            <a:r>
              <a:rPr lang="en-US" dirty="0"/>
              <a:t> </a:t>
            </a:r>
            <a:r>
              <a:rPr lang="en-US" dirty="0" err="1"/>
              <a:t>organismului</a:t>
            </a:r>
            <a:r>
              <a:rPr lang="en-US" dirty="0"/>
              <a:t>;</a:t>
            </a:r>
          </a:p>
          <a:p>
            <a:r>
              <a:rPr lang="en-US" dirty="0"/>
              <a:t>– </a:t>
            </a:r>
            <a:r>
              <a:rPr lang="en-US" dirty="0" err="1"/>
              <a:t>ajută</a:t>
            </a:r>
            <a:r>
              <a:rPr lang="en-US" dirty="0"/>
              <a:t> la </a:t>
            </a:r>
            <a:r>
              <a:rPr lang="en-US" dirty="0" err="1"/>
              <a:t>menținerea</a:t>
            </a:r>
            <a:r>
              <a:rPr lang="en-US" dirty="0"/>
              <a:t> </a:t>
            </a:r>
            <a:r>
              <a:rPr lang="en-US" dirty="0" err="1"/>
              <a:t>unei</a:t>
            </a:r>
            <a:r>
              <a:rPr lang="en-US" dirty="0"/>
              <a:t> </a:t>
            </a:r>
            <a:r>
              <a:rPr lang="en-US" dirty="0" err="1"/>
              <a:t>presiuni</a:t>
            </a:r>
            <a:r>
              <a:rPr lang="en-US" dirty="0"/>
              <a:t> </a:t>
            </a:r>
            <a:r>
              <a:rPr lang="en-US" dirty="0" err="1"/>
              <a:t>sangvine</a:t>
            </a:r>
            <a:r>
              <a:rPr lang="en-US" dirty="0"/>
              <a:t> </a:t>
            </a:r>
            <a:r>
              <a:rPr lang="en-US" dirty="0" err="1"/>
              <a:t>normale</a:t>
            </a:r>
            <a:r>
              <a:rPr lang="en-US" dirty="0"/>
              <a:t> </a:t>
            </a:r>
            <a:r>
              <a:rPr lang="en-US" dirty="0" err="1"/>
              <a:t>și</a:t>
            </a:r>
            <a:r>
              <a:rPr lang="en-US" dirty="0"/>
              <a:t> </a:t>
            </a:r>
            <a:r>
              <a:rPr lang="en-US" dirty="0" err="1"/>
              <a:t>stabilizează</a:t>
            </a:r>
            <a:r>
              <a:rPr lang="en-US" dirty="0"/>
              <a:t> </a:t>
            </a:r>
            <a:r>
              <a:rPr lang="en-US" dirty="0" err="1"/>
              <a:t>bătăile</a:t>
            </a:r>
            <a:r>
              <a:rPr lang="en-US" dirty="0"/>
              <a:t> </a:t>
            </a:r>
            <a:r>
              <a:rPr lang="en-US" dirty="0" err="1"/>
              <a:t>inimii</a:t>
            </a:r>
            <a:r>
              <a:rPr lang="en-US" dirty="0"/>
              <a:t>;</a:t>
            </a:r>
          </a:p>
          <a:p>
            <a:r>
              <a:rPr lang="en-US" dirty="0"/>
              <a:t>– </a:t>
            </a:r>
            <a:r>
              <a:rPr lang="en-US" dirty="0" err="1"/>
              <a:t>asigură</a:t>
            </a:r>
            <a:r>
              <a:rPr lang="en-US" dirty="0"/>
              <a:t> </a:t>
            </a:r>
            <a:r>
              <a:rPr lang="en-US" dirty="0" err="1"/>
              <a:t>producerea</a:t>
            </a:r>
            <a:r>
              <a:rPr lang="en-US" dirty="0"/>
              <a:t> </a:t>
            </a:r>
            <a:r>
              <a:rPr lang="en-US" dirty="0" err="1"/>
              <a:t>normală</a:t>
            </a:r>
            <a:r>
              <a:rPr lang="en-US" dirty="0"/>
              <a:t> a </a:t>
            </a:r>
            <a:r>
              <a:rPr lang="en-US" dirty="0" err="1"/>
              <a:t>salivei</a:t>
            </a:r>
            <a:r>
              <a:rPr lang="en-US" dirty="0"/>
              <a:t>;</a:t>
            </a:r>
          </a:p>
          <a:p>
            <a:r>
              <a:rPr lang="en-US" dirty="0"/>
              <a:t>– </a:t>
            </a:r>
            <a:r>
              <a:rPr lang="en-US" dirty="0" err="1"/>
              <a:t>umezește</a:t>
            </a:r>
            <a:r>
              <a:rPr lang="en-US" dirty="0"/>
              <a:t> </a:t>
            </a:r>
            <a:r>
              <a:rPr lang="en-US" dirty="0" err="1"/>
              <a:t>membranele</a:t>
            </a:r>
            <a:r>
              <a:rPr lang="en-US" dirty="0"/>
              <a:t> </a:t>
            </a:r>
            <a:r>
              <a:rPr lang="en-US" dirty="0" err="1"/>
              <a:t>mucoase</a:t>
            </a:r>
            <a:r>
              <a:rPr lang="en-US" dirty="0"/>
              <a:t> din </a:t>
            </a:r>
            <a:r>
              <a:rPr lang="en-US" dirty="0" err="1"/>
              <a:t>plămâni</a:t>
            </a:r>
            <a:r>
              <a:rPr lang="en-US" dirty="0"/>
              <a:t> </a:t>
            </a:r>
            <a:r>
              <a:rPr lang="en-US" dirty="0" err="1"/>
              <a:t>și</a:t>
            </a:r>
            <a:r>
              <a:rPr lang="en-US" dirty="0"/>
              <a:t> </a:t>
            </a:r>
            <a:r>
              <a:rPr lang="en-US" dirty="0" err="1"/>
              <a:t>cavitatea</a:t>
            </a:r>
            <a:r>
              <a:rPr lang="en-US" dirty="0"/>
              <a:t> </a:t>
            </a:r>
            <a:r>
              <a:rPr lang="en-US" dirty="0" err="1"/>
              <a:t>bucală</a:t>
            </a:r>
            <a:r>
              <a:rPr lang="en-US" dirty="0"/>
              <a:t>;</a:t>
            </a:r>
          </a:p>
          <a:p>
            <a:r>
              <a:rPr lang="en-US" dirty="0"/>
              <a:t>– </a:t>
            </a:r>
            <a:r>
              <a:rPr lang="en-US" dirty="0" err="1"/>
              <a:t>asigură</a:t>
            </a:r>
            <a:r>
              <a:rPr lang="en-US" dirty="0"/>
              <a:t> </a:t>
            </a:r>
            <a:r>
              <a:rPr lang="en-US" dirty="0" err="1"/>
              <a:t>menținerea</a:t>
            </a:r>
            <a:r>
              <a:rPr lang="en-US" dirty="0"/>
              <a:t> </a:t>
            </a:r>
            <a:r>
              <a:rPr lang="en-US" dirty="0" err="1"/>
              <a:t>unui</a:t>
            </a:r>
            <a:r>
              <a:rPr lang="en-US" dirty="0"/>
              <a:t> </a:t>
            </a:r>
            <a:r>
              <a:rPr lang="en-US" dirty="0" err="1"/>
              <a:t>nivel</a:t>
            </a:r>
            <a:r>
              <a:rPr lang="en-US" dirty="0"/>
              <a:t> </a:t>
            </a:r>
            <a:r>
              <a:rPr lang="en-US" dirty="0" err="1"/>
              <a:t>optim</a:t>
            </a:r>
            <a:r>
              <a:rPr lang="en-US" dirty="0"/>
              <a:t> de </a:t>
            </a:r>
            <a:r>
              <a:rPr lang="en-US" dirty="0" err="1"/>
              <a:t>electroliți</a:t>
            </a:r>
            <a:r>
              <a:rPr lang="en-US" dirty="0"/>
              <a:t> </a:t>
            </a:r>
            <a:r>
              <a:rPr lang="en-US" dirty="0" err="1"/>
              <a:t>în</a:t>
            </a:r>
            <a:r>
              <a:rPr lang="en-US" dirty="0"/>
              <a:t> corp.</a:t>
            </a:r>
          </a:p>
          <a:p>
            <a:endParaRPr lang="en-US" dirty="0"/>
          </a:p>
        </p:txBody>
      </p:sp>
    </p:spTree>
    <p:extLst>
      <p:ext uri="{BB962C8B-B14F-4D97-AF65-F5344CB8AC3E}">
        <p14:creationId xmlns:p14="http://schemas.microsoft.com/office/powerpoint/2010/main" val="2053342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BE23-D9FB-6C81-A529-3D34C69F2E6F}"/>
              </a:ext>
            </a:extLst>
          </p:cNvPr>
          <p:cNvSpPr>
            <a:spLocks noGrp="1"/>
          </p:cNvSpPr>
          <p:nvPr>
            <p:ph type="title"/>
          </p:nvPr>
        </p:nvSpPr>
        <p:spPr/>
        <p:txBody>
          <a:bodyPr/>
          <a:lstStyle/>
          <a:p>
            <a:r>
              <a:rPr lang="ro-RO" dirty="0"/>
              <a:t>Clasificarea soluțiilor funcție de H3O+</a:t>
            </a:r>
            <a:endParaRPr lang="en-US" dirty="0"/>
          </a:p>
        </p:txBody>
      </p:sp>
      <p:sp>
        <p:nvSpPr>
          <p:cNvPr id="3" name="Content Placeholder 2">
            <a:extLst>
              <a:ext uri="{FF2B5EF4-FFF2-40B4-BE49-F238E27FC236}">
                <a16:creationId xmlns:a16="http://schemas.microsoft.com/office/drawing/2014/main" id="{E3A296BC-8A53-1B30-9FC1-176B83B8294E}"/>
              </a:ext>
            </a:extLst>
          </p:cNvPr>
          <p:cNvSpPr>
            <a:spLocks noGrp="1"/>
          </p:cNvSpPr>
          <p:nvPr>
            <p:ph idx="1"/>
          </p:nvPr>
        </p:nvSpPr>
        <p:spPr>
          <a:xfrm>
            <a:off x="838200" y="1837011"/>
            <a:ext cx="10515600" cy="4351338"/>
          </a:xfrm>
        </p:spPr>
        <p:txBody>
          <a:bodyPr/>
          <a:lstStyle/>
          <a:p>
            <a:r>
              <a:rPr lang="ro-RO" dirty="0"/>
              <a:t>Soluții neutre</a:t>
            </a:r>
          </a:p>
          <a:p>
            <a:r>
              <a:rPr lang="ro-RO" dirty="0"/>
              <a:t>Soluții acide</a:t>
            </a:r>
          </a:p>
          <a:p>
            <a:r>
              <a:rPr lang="ro-RO" dirty="0"/>
              <a:t>Soluții bazice</a:t>
            </a:r>
            <a:endParaRPr lang="en-US" dirty="0"/>
          </a:p>
        </p:txBody>
      </p:sp>
      <p:pic>
        <p:nvPicPr>
          <p:cNvPr id="5" name="Picture 4">
            <a:extLst>
              <a:ext uri="{FF2B5EF4-FFF2-40B4-BE49-F238E27FC236}">
                <a16:creationId xmlns:a16="http://schemas.microsoft.com/office/drawing/2014/main" id="{824AAF5B-D9F1-74A9-44A1-10DC6167FBA4}"/>
              </a:ext>
            </a:extLst>
          </p:cNvPr>
          <p:cNvPicPr>
            <a:picLocks noChangeAspect="1"/>
          </p:cNvPicPr>
          <p:nvPr/>
        </p:nvPicPr>
        <p:blipFill>
          <a:blip r:embed="rId2"/>
          <a:stretch>
            <a:fillRect/>
          </a:stretch>
        </p:blipFill>
        <p:spPr>
          <a:xfrm>
            <a:off x="3786630" y="1825625"/>
            <a:ext cx="3410426" cy="428685"/>
          </a:xfrm>
          <a:prstGeom prst="rect">
            <a:avLst/>
          </a:prstGeom>
        </p:spPr>
      </p:pic>
      <p:pic>
        <p:nvPicPr>
          <p:cNvPr id="7" name="Picture 6">
            <a:extLst>
              <a:ext uri="{FF2B5EF4-FFF2-40B4-BE49-F238E27FC236}">
                <a16:creationId xmlns:a16="http://schemas.microsoft.com/office/drawing/2014/main" id="{9B468F92-1202-6D37-3C2F-F27EC46333CA}"/>
              </a:ext>
            </a:extLst>
          </p:cNvPr>
          <p:cNvPicPr>
            <a:picLocks noChangeAspect="1"/>
          </p:cNvPicPr>
          <p:nvPr/>
        </p:nvPicPr>
        <p:blipFill>
          <a:blip r:embed="rId3"/>
          <a:stretch>
            <a:fillRect/>
          </a:stretch>
        </p:blipFill>
        <p:spPr>
          <a:xfrm>
            <a:off x="3786630" y="2389247"/>
            <a:ext cx="3315163" cy="447737"/>
          </a:xfrm>
          <a:prstGeom prst="rect">
            <a:avLst/>
          </a:prstGeom>
        </p:spPr>
      </p:pic>
      <p:pic>
        <p:nvPicPr>
          <p:cNvPr id="9" name="Picture 8">
            <a:extLst>
              <a:ext uri="{FF2B5EF4-FFF2-40B4-BE49-F238E27FC236}">
                <a16:creationId xmlns:a16="http://schemas.microsoft.com/office/drawing/2014/main" id="{C332CE51-BDE6-34EA-BC78-42B75A1F07CE}"/>
              </a:ext>
            </a:extLst>
          </p:cNvPr>
          <p:cNvPicPr>
            <a:picLocks noChangeAspect="1"/>
          </p:cNvPicPr>
          <p:nvPr/>
        </p:nvPicPr>
        <p:blipFill>
          <a:blip r:embed="rId4"/>
          <a:stretch>
            <a:fillRect/>
          </a:stretch>
        </p:blipFill>
        <p:spPr>
          <a:xfrm>
            <a:off x="3786630" y="2979624"/>
            <a:ext cx="3334215" cy="381053"/>
          </a:xfrm>
          <a:prstGeom prst="rect">
            <a:avLst/>
          </a:prstGeom>
        </p:spPr>
      </p:pic>
      <p:pic>
        <p:nvPicPr>
          <p:cNvPr id="13" name="Picture 12">
            <a:extLst>
              <a:ext uri="{FF2B5EF4-FFF2-40B4-BE49-F238E27FC236}">
                <a16:creationId xmlns:a16="http://schemas.microsoft.com/office/drawing/2014/main" id="{88350D20-4C69-01D6-FCFE-C3757139C8C7}"/>
              </a:ext>
            </a:extLst>
          </p:cNvPr>
          <p:cNvPicPr>
            <a:picLocks noChangeAspect="1"/>
          </p:cNvPicPr>
          <p:nvPr/>
        </p:nvPicPr>
        <p:blipFill>
          <a:blip r:embed="rId5"/>
          <a:stretch>
            <a:fillRect/>
          </a:stretch>
        </p:blipFill>
        <p:spPr>
          <a:xfrm>
            <a:off x="981481" y="4085991"/>
            <a:ext cx="3466136" cy="2173678"/>
          </a:xfrm>
          <a:prstGeom prst="rect">
            <a:avLst/>
          </a:prstGeom>
        </p:spPr>
      </p:pic>
    </p:spTree>
    <p:extLst>
      <p:ext uri="{BB962C8B-B14F-4D97-AF65-F5344CB8AC3E}">
        <p14:creationId xmlns:p14="http://schemas.microsoft.com/office/powerpoint/2010/main" val="374107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574AD755-AE2B-42FC-BCCE-16C2E3B604AF}"/>
              </a:ext>
            </a:extLst>
          </p:cNvPr>
          <p:cNvSpPr>
            <a:spLocks noGrp="1"/>
          </p:cNvSpPr>
          <p:nvPr>
            <p:ph idx="1"/>
          </p:nvPr>
        </p:nvSpPr>
        <p:spPr>
          <a:xfrm>
            <a:off x="838200" y="293914"/>
            <a:ext cx="10515600" cy="6392635"/>
          </a:xfrm>
        </p:spPr>
        <p:txBody>
          <a:bodyPr>
            <a:normAutofit/>
          </a:bodyPr>
          <a:lstStyle/>
          <a:p>
            <a:r>
              <a:rPr lang="en-US" dirty="0"/>
              <a:t> In mod normal </a:t>
            </a:r>
            <a:r>
              <a:rPr lang="en-US" dirty="0" err="1"/>
              <a:t>organismul</a:t>
            </a:r>
            <a:r>
              <a:rPr lang="en-US" dirty="0"/>
              <a:t> </a:t>
            </a:r>
            <a:r>
              <a:rPr lang="en-US" dirty="0" err="1"/>
              <a:t>uman</a:t>
            </a:r>
            <a:r>
              <a:rPr lang="en-US" dirty="0"/>
              <a:t> are </a:t>
            </a:r>
            <a:r>
              <a:rPr lang="en-US" dirty="0" err="1"/>
              <a:t>nevoie</a:t>
            </a:r>
            <a:r>
              <a:rPr lang="en-US" dirty="0"/>
              <a:t> </a:t>
            </a:r>
            <a:r>
              <a:rPr lang="en-US" dirty="0" err="1"/>
              <a:t>zilnic</a:t>
            </a:r>
            <a:r>
              <a:rPr lang="en-US" dirty="0"/>
              <a:t> de 2 </a:t>
            </a:r>
            <a:r>
              <a:rPr lang="en-US" dirty="0" err="1"/>
              <a:t>litri</a:t>
            </a:r>
            <a:r>
              <a:rPr lang="en-US" dirty="0"/>
              <a:t> </a:t>
            </a:r>
            <a:r>
              <a:rPr lang="en-US" dirty="0" err="1"/>
              <a:t>si</a:t>
            </a:r>
            <a:r>
              <a:rPr lang="en-US" dirty="0"/>
              <a:t> </a:t>
            </a:r>
            <a:r>
              <a:rPr lang="en-US" dirty="0" err="1"/>
              <a:t>jumatate</a:t>
            </a:r>
            <a:r>
              <a:rPr lang="en-US" dirty="0"/>
              <a:t> de </a:t>
            </a:r>
            <a:r>
              <a:rPr lang="en-US" dirty="0" err="1"/>
              <a:t>apa</a:t>
            </a:r>
            <a:r>
              <a:rPr lang="en-US" dirty="0"/>
              <a:t>, </a:t>
            </a:r>
            <a:r>
              <a:rPr lang="en-US" dirty="0" err="1"/>
              <a:t>dar</a:t>
            </a:r>
            <a:r>
              <a:rPr lang="en-US" dirty="0"/>
              <a:t> </a:t>
            </a:r>
            <a:r>
              <a:rPr lang="en-US" dirty="0" err="1"/>
              <a:t>uneori</a:t>
            </a:r>
            <a:r>
              <a:rPr lang="en-US" dirty="0"/>
              <a:t> </a:t>
            </a:r>
            <a:r>
              <a:rPr lang="en-US" dirty="0" err="1"/>
              <a:t>aceasta</a:t>
            </a:r>
            <a:r>
              <a:rPr lang="en-US" dirty="0"/>
              <a:t> </a:t>
            </a:r>
            <a:r>
              <a:rPr lang="en-US" dirty="0" err="1"/>
              <a:t>nevoie</a:t>
            </a:r>
            <a:r>
              <a:rPr lang="en-US" dirty="0"/>
              <a:t> poate </a:t>
            </a:r>
            <a:r>
              <a:rPr lang="en-US" dirty="0" err="1"/>
              <a:t>sa</a:t>
            </a:r>
            <a:r>
              <a:rPr lang="en-US" dirty="0"/>
              <a:t> se </a:t>
            </a:r>
            <a:r>
              <a:rPr lang="en-US" dirty="0" err="1"/>
              <a:t>ridice</a:t>
            </a:r>
            <a:r>
              <a:rPr lang="en-US" dirty="0"/>
              <a:t> </a:t>
            </a:r>
            <a:r>
              <a:rPr lang="en-US" dirty="0" err="1"/>
              <a:t>pana</a:t>
            </a:r>
            <a:r>
              <a:rPr lang="en-US" dirty="0"/>
              <a:t> la </a:t>
            </a:r>
            <a:r>
              <a:rPr lang="en-US" dirty="0" err="1"/>
              <a:t>zeci</a:t>
            </a:r>
            <a:r>
              <a:rPr lang="en-US" dirty="0"/>
              <a:t> de </a:t>
            </a:r>
            <a:r>
              <a:rPr lang="en-US" dirty="0" err="1"/>
              <a:t>litri</a:t>
            </a:r>
            <a:r>
              <a:rPr lang="en-US" dirty="0"/>
              <a:t>. </a:t>
            </a:r>
            <a:endParaRPr lang="ro-RO" dirty="0"/>
          </a:p>
          <a:p>
            <a:r>
              <a:rPr lang="ro-RO" dirty="0"/>
              <a:t>De</a:t>
            </a:r>
            <a:r>
              <a:rPr lang="en-US" dirty="0"/>
              <a:t> </a:t>
            </a:r>
            <a:r>
              <a:rPr lang="en-US" dirty="0" err="1"/>
              <a:t>ce</a:t>
            </a:r>
            <a:r>
              <a:rPr lang="en-US" dirty="0"/>
              <a:t> e </a:t>
            </a:r>
            <a:r>
              <a:rPr lang="en-US" dirty="0" err="1"/>
              <a:t>nevoie</a:t>
            </a:r>
            <a:r>
              <a:rPr lang="en-US" dirty="0"/>
              <a:t> </a:t>
            </a:r>
            <a:r>
              <a:rPr lang="en-US" dirty="0" err="1"/>
              <a:t>sa</a:t>
            </a:r>
            <a:r>
              <a:rPr lang="en-US" dirty="0"/>
              <a:t> </a:t>
            </a:r>
            <a:r>
              <a:rPr lang="en-US" dirty="0" err="1"/>
              <a:t>schimbam</a:t>
            </a:r>
            <a:r>
              <a:rPr lang="en-US" dirty="0"/>
              <a:t> </a:t>
            </a:r>
            <a:r>
              <a:rPr lang="en-US" dirty="0" err="1"/>
              <a:t>apa</a:t>
            </a:r>
            <a:r>
              <a:rPr lang="en-US" dirty="0"/>
              <a:t>? </a:t>
            </a:r>
            <a:r>
              <a:rPr lang="ro-RO" dirty="0"/>
              <a:t>D</a:t>
            </a:r>
            <a:r>
              <a:rPr lang="en-US" dirty="0"/>
              <a:t>e </a:t>
            </a:r>
            <a:r>
              <a:rPr lang="en-US" dirty="0" err="1"/>
              <a:t>ce</a:t>
            </a:r>
            <a:r>
              <a:rPr lang="en-US" dirty="0"/>
              <a:t> o </a:t>
            </a:r>
            <a:r>
              <a:rPr lang="en-US" dirty="0" err="1"/>
              <a:t>eliminam</a:t>
            </a:r>
            <a:r>
              <a:rPr lang="en-US" dirty="0"/>
              <a:t> din organism?</a:t>
            </a:r>
          </a:p>
          <a:p>
            <a:r>
              <a:rPr lang="en-US" dirty="0"/>
              <a:t>     </a:t>
            </a:r>
            <a:r>
              <a:rPr lang="en-US" dirty="0" err="1"/>
              <a:t>Rinichii</a:t>
            </a:r>
            <a:r>
              <a:rPr lang="en-US" dirty="0"/>
              <a:t> au un </a:t>
            </a:r>
            <a:r>
              <a:rPr lang="en-US" dirty="0" err="1"/>
              <a:t>rol</a:t>
            </a:r>
            <a:r>
              <a:rPr lang="en-US" dirty="0"/>
              <a:t> </a:t>
            </a:r>
            <a:r>
              <a:rPr lang="en-US" dirty="0" err="1"/>
              <a:t>foarte</a:t>
            </a:r>
            <a:r>
              <a:rPr lang="en-US" dirty="0"/>
              <a:t> important: </a:t>
            </a:r>
            <a:r>
              <a:rPr lang="en-US" dirty="0" err="1"/>
              <a:t>ei</a:t>
            </a:r>
            <a:r>
              <a:rPr lang="en-US" dirty="0"/>
              <a:t> </a:t>
            </a:r>
            <a:r>
              <a:rPr lang="en-US" dirty="0" err="1"/>
              <a:t>extrag</a:t>
            </a:r>
            <a:r>
              <a:rPr lang="en-US" dirty="0"/>
              <a:t> din </a:t>
            </a:r>
            <a:r>
              <a:rPr lang="en-US" dirty="0" err="1"/>
              <a:t>sange</a:t>
            </a:r>
            <a:r>
              <a:rPr lang="en-US" dirty="0"/>
              <a:t> </a:t>
            </a:r>
            <a:r>
              <a:rPr lang="en-US" dirty="0" err="1"/>
              <a:t>toate</a:t>
            </a:r>
            <a:r>
              <a:rPr lang="en-US" dirty="0"/>
              <a:t> </a:t>
            </a:r>
            <a:r>
              <a:rPr lang="en-US" dirty="0" err="1"/>
              <a:t>substantele</a:t>
            </a:r>
            <a:r>
              <a:rPr lang="en-US" dirty="0"/>
              <a:t> </a:t>
            </a:r>
            <a:r>
              <a:rPr lang="en-US" dirty="0" err="1"/>
              <a:t>nefolositoare</a:t>
            </a:r>
            <a:r>
              <a:rPr lang="en-US" dirty="0"/>
              <a:t> </a:t>
            </a:r>
            <a:r>
              <a:rPr lang="en-US" dirty="0" err="1"/>
              <a:t>sau</a:t>
            </a:r>
            <a:r>
              <a:rPr lang="en-US" dirty="0"/>
              <a:t> </a:t>
            </a:r>
            <a:r>
              <a:rPr lang="en-US" dirty="0" err="1"/>
              <a:t>daunatoare</a:t>
            </a:r>
            <a:r>
              <a:rPr lang="en-US" dirty="0"/>
              <a:t> </a:t>
            </a:r>
            <a:r>
              <a:rPr lang="en-US" dirty="0" err="1"/>
              <a:t>organismului</a:t>
            </a:r>
            <a:r>
              <a:rPr lang="en-US" dirty="0"/>
              <a:t> </a:t>
            </a:r>
            <a:r>
              <a:rPr lang="en-US" dirty="0" err="1"/>
              <a:t>iar</a:t>
            </a:r>
            <a:r>
              <a:rPr lang="en-US" dirty="0"/>
              <a:t> </a:t>
            </a:r>
            <a:r>
              <a:rPr lang="en-US" dirty="0" err="1"/>
              <a:t>pentru</a:t>
            </a:r>
            <a:r>
              <a:rPr lang="en-US" dirty="0"/>
              <a:t> a le </a:t>
            </a:r>
            <a:r>
              <a:rPr lang="en-US" dirty="0" err="1"/>
              <a:t>elimina</a:t>
            </a:r>
            <a:r>
              <a:rPr lang="en-US" dirty="0"/>
              <a:t> are </a:t>
            </a:r>
            <a:r>
              <a:rPr lang="en-US" dirty="0" err="1"/>
              <a:t>nevoie</a:t>
            </a:r>
            <a:r>
              <a:rPr lang="en-US" dirty="0"/>
              <a:t> de </a:t>
            </a:r>
            <a:r>
              <a:rPr lang="en-US" dirty="0" err="1"/>
              <a:t>apa</a:t>
            </a:r>
            <a:r>
              <a:rPr lang="en-US" dirty="0"/>
              <a:t>, care </a:t>
            </a:r>
            <a:r>
              <a:rPr lang="en-US" dirty="0" err="1"/>
              <a:t>sa</a:t>
            </a:r>
            <a:r>
              <a:rPr lang="en-US" dirty="0"/>
              <a:t> o </a:t>
            </a:r>
            <a:r>
              <a:rPr lang="en-US" dirty="0" err="1"/>
              <a:t>inlocuiasca</a:t>
            </a:r>
            <a:r>
              <a:rPr lang="en-US" dirty="0"/>
              <a:t> pe </a:t>
            </a:r>
            <a:r>
              <a:rPr lang="en-US" dirty="0" err="1"/>
              <a:t>cea</a:t>
            </a:r>
            <a:r>
              <a:rPr lang="en-US" dirty="0"/>
              <a:t> in care sunt </a:t>
            </a:r>
            <a:r>
              <a:rPr lang="en-US" dirty="0" err="1"/>
              <a:t>dizolvate</a:t>
            </a:r>
            <a:r>
              <a:rPr lang="en-US" dirty="0"/>
              <a:t> </a:t>
            </a:r>
            <a:r>
              <a:rPr lang="en-US" dirty="0" err="1"/>
              <a:t>aceste</a:t>
            </a:r>
            <a:r>
              <a:rPr lang="en-US" dirty="0"/>
              <a:t> </a:t>
            </a:r>
            <a:r>
              <a:rPr lang="en-US" dirty="0" err="1"/>
              <a:t>substante</a:t>
            </a:r>
            <a:r>
              <a:rPr lang="en-US" dirty="0"/>
              <a:t>. </a:t>
            </a:r>
            <a:endParaRPr lang="ro-RO" dirty="0"/>
          </a:p>
          <a:p>
            <a:r>
              <a:rPr lang="en-US" dirty="0"/>
              <a:t>Apa se </a:t>
            </a:r>
            <a:r>
              <a:rPr lang="en-US" dirty="0" err="1"/>
              <a:t>elimina</a:t>
            </a:r>
            <a:r>
              <a:rPr lang="en-US" dirty="0"/>
              <a:t> din organism in </a:t>
            </a:r>
            <a:r>
              <a:rPr lang="en-US" dirty="0" err="1"/>
              <a:t>primul</a:t>
            </a:r>
            <a:r>
              <a:rPr lang="en-US" dirty="0"/>
              <a:t> rand </a:t>
            </a:r>
            <a:r>
              <a:rPr lang="en-US" dirty="0" err="1"/>
              <a:t>prin</a:t>
            </a:r>
            <a:r>
              <a:rPr lang="en-US" dirty="0"/>
              <a:t> </a:t>
            </a:r>
            <a:r>
              <a:rPr lang="en-US" dirty="0" err="1"/>
              <a:t>rinichi</a:t>
            </a:r>
            <a:r>
              <a:rPr lang="en-US" dirty="0"/>
              <a:t> (</a:t>
            </a:r>
            <a:r>
              <a:rPr lang="ro-RO" dirty="0"/>
              <a:t>în mediu </a:t>
            </a:r>
            <a:r>
              <a:rPr lang="en-US" dirty="0"/>
              <a:t>1 </a:t>
            </a:r>
            <a:r>
              <a:rPr lang="en-US" dirty="0" err="1"/>
              <a:t>litru</a:t>
            </a:r>
            <a:r>
              <a:rPr lang="en-US" dirty="0"/>
              <a:t> </a:t>
            </a:r>
            <a:r>
              <a:rPr lang="en-US" dirty="0" err="1"/>
              <a:t>si</a:t>
            </a:r>
            <a:r>
              <a:rPr lang="en-US" dirty="0"/>
              <a:t> </a:t>
            </a:r>
            <a:r>
              <a:rPr lang="en-US" dirty="0" err="1"/>
              <a:t>jumatate</a:t>
            </a:r>
            <a:r>
              <a:rPr lang="en-US" dirty="0"/>
              <a:t> pe zi). </a:t>
            </a:r>
            <a:r>
              <a:rPr lang="en-US" dirty="0" err="1"/>
              <a:t>Restul</a:t>
            </a:r>
            <a:r>
              <a:rPr lang="en-US" dirty="0"/>
              <a:t> </a:t>
            </a:r>
            <a:r>
              <a:rPr lang="en-US" dirty="0" err="1"/>
              <a:t>apei</a:t>
            </a:r>
            <a:r>
              <a:rPr lang="en-US" dirty="0"/>
              <a:t> se </a:t>
            </a:r>
            <a:r>
              <a:rPr lang="en-US" dirty="0" err="1"/>
              <a:t>elimina</a:t>
            </a:r>
            <a:r>
              <a:rPr lang="en-US" dirty="0"/>
              <a:t> </a:t>
            </a:r>
            <a:r>
              <a:rPr lang="en-US" dirty="0" err="1"/>
              <a:t>prin</a:t>
            </a:r>
            <a:r>
              <a:rPr lang="en-US" dirty="0"/>
              <a:t> </a:t>
            </a:r>
            <a:r>
              <a:rPr lang="en-US" dirty="0" err="1"/>
              <a:t>plamani</a:t>
            </a:r>
            <a:r>
              <a:rPr lang="en-US" dirty="0"/>
              <a:t>, sub forma de </a:t>
            </a:r>
            <a:r>
              <a:rPr lang="en-US" dirty="0" err="1"/>
              <a:t>vapori</a:t>
            </a:r>
            <a:r>
              <a:rPr lang="en-US" dirty="0"/>
              <a:t> (400</a:t>
            </a:r>
            <a:r>
              <a:rPr lang="ro-RO" dirty="0"/>
              <a:t> </a:t>
            </a:r>
            <a:r>
              <a:rPr lang="en-US" dirty="0"/>
              <a:t>cm2), </a:t>
            </a:r>
            <a:r>
              <a:rPr lang="en-US" dirty="0" err="1"/>
              <a:t>prin</a:t>
            </a:r>
            <a:r>
              <a:rPr lang="en-US" dirty="0"/>
              <a:t> intestine (100-200</a:t>
            </a:r>
            <a:r>
              <a:rPr lang="ro-RO" dirty="0"/>
              <a:t> </a:t>
            </a:r>
            <a:r>
              <a:rPr lang="en-US" dirty="0"/>
              <a:t>cm2) </a:t>
            </a:r>
            <a:r>
              <a:rPr lang="en-US" dirty="0" err="1"/>
              <a:t>si</a:t>
            </a:r>
            <a:r>
              <a:rPr lang="en-US" dirty="0"/>
              <a:t> </a:t>
            </a:r>
            <a:r>
              <a:rPr lang="en-US" dirty="0" err="1"/>
              <a:t>prin</a:t>
            </a:r>
            <a:r>
              <a:rPr lang="en-US" dirty="0"/>
              <a:t> </a:t>
            </a:r>
            <a:r>
              <a:rPr lang="en-US" dirty="0" err="1"/>
              <a:t>piele</a:t>
            </a:r>
            <a:r>
              <a:rPr lang="en-US" dirty="0"/>
              <a:t> (500</a:t>
            </a:r>
            <a:r>
              <a:rPr lang="ro-RO" dirty="0"/>
              <a:t> </a:t>
            </a:r>
            <a:r>
              <a:rPr lang="en-US" dirty="0"/>
              <a:t>cm2).</a:t>
            </a:r>
          </a:p>
          <a:p>
            <a:r>
              <a:rPr lang="en-US" dirty="0"/>
              <a:t>In </a:t>
            </a:r>
            <a:r>
              <a:rPr lang="en-US" dirty="0" err="1"/>
              <a:t>cazul</a:t>
            </a:r>
            <a:r>
              <a:rPr lang="en-US" dirty="0"/>
              <a:t> </a:t>
            </a:r>
            <a:r>
              <a:rPr lang="en-US" dirty="0" err="1"/>
              <a:t>respiratiei</a:t>
            </a:r>
            <a:r>
              <a:rPr lang="en-US" dirty="0"/>
              <a:t> accelerate </a:t>
            </a:r>
            <a:r>
              <a:rPr lang="en-US" dirty="0" err="1"/>
              <a:t>cantitatea</a:t>
            </a:r>
            <a:r>
              <a:rPr lang="en-US" dirty="0"/>
              <a:t> de </a:t>
            </a:r>
            <a:r>
              <a:rPr lang="en-US" dirty="0" err="1"/>
              <a:t>apa</a:t>
            </a:r>
            <a:r>
              <a:rPr lang="en-US" dirty="0"/>
              <a:t> care se </a:t>
            </a:r>
            <a:r>
              <a:rPr lang="en-US" dirty="0" err="1"/>
              <a:t>elimina</a:t>
            </a:r>
            <a:r>
              <a:rPr lang="en-US" dirty="0"/>
              <a:t> </a:t>
            </a:r>
            <a:r>
              <a:rPr lang="en-US" dirty="0" err="1"/>
              <a:t>prin</a:t>
            </a:r>
            <a:r>
              <a:rPr lang="en-US" dirty="0"/>
              <a:t> </a:t>
            </a:r>
            <a:r>
              <a:rPr lang="en-US" dirty="0" err="1"/>
              <a:t>plamani</a:t>
            </a:r>
            <a:r>
              <a:rPr lang="en-US" dirty="0"/>
              <a:t> </a:t>
            </a:r>
            <a:r>
              <a:rPr lang="en-US" dirty="0" err="1"/>
              <a:t>creste</a:t>
            </a:r>
            <a:r>
              <a:rPr lang="en-US" dirty="0"/>
              <a:t>. </a:t>
            </a:r>
            <a:r>
              <a:rPr lang="en-US" dirty="0" err="1"/>
              <a:t>Oamenii</a:t>
            </a:r>
            <a:r>
              <a:rPr lang="en-US" dirty="0"/>
              <a:t> care </a:t>
            </a:r>
            <a:r>
              <a:rPr lang="en-US" dirty="0" err="1"/>
              <a:t>muncesc</a:t>
            </a:r>
            <a:r>
              <a:rPr lang="en-US" dirty="0"/>
              <a:t> in </a:t>
            </a:r>
            <a:r>
              <a:rPr lang="en-US" dirty="0" err="1"/>
              <a:t>temperatura</a:t>
            </a:r>
            <a:r>
              <a:rPr lang="en-US" dirty="0"/>
              <a:t> </a:t>
            </a:r>
            <a:r>
              <a:rPr lang="en-US" dirty="0" err="1"/>
              <a:t>ridicata</a:t>
            </a:r>
            <a:r>
              <a:rPr lang="en-US" dirty="0"/>
              <a:t> pot </a:t>
            </a:r>
            <a:r>
              <a:rPr lang="en-US" dirty="0" err="1"/>
              <a:t>pierde</a:t>
            </a:r>
            <a:r>
              <a:rPr lang="en-US" dirty="0"/>
              <a:t> </a:t>
            </a:r>
            <a:r>
              <a:rPr lang="en-US" dirty="0" err="1"/>
              <a:t>pana</a:t>
            </a:r>
            <a:r>
              <a:rPr lang="en-US" dirty="0"/>
              <a:t> la 6-10 </a:t>
            </a:r>
            <a:r>
              <a:rPr lang="en-US" dirty="0" err="1"/>
              <a:t>litri</a:t>
            </a:r>
            <a:r>
              <a:rPr lang="en-US" dirty="0"/>
              <a:t> de </a:t>
            </a:r>
            <a:r>
              <a:rPr lang="en-US" dirty="0" err="1"/>
              <a:t>apa</a:t>
            </a:r>
            <a:r>
              <a:rPr lang="en-US" dirty="0"/>
              <a:t> pe zi.</a:t>
            </a:r>
          </a:p>
        </p:txBody>
      </p:sp>
    </p:spTree>
    <p:extLst>
      <p:ext uri="{BB962C8B-B14F-4D97-AF65-F5344CB8AC3E}">
        <p14:creationId xmlns:p14="http://schemas.microsoft.com/office/powerpoint/2010/main" val="709123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6B3BD043-F655-10EA-1463-8AE345275327}"/>
              </a:ext>
            </a:extLst>
          </p:cNvPr>
          <p:cNvSpPr>
            <a:spLocks noGrp="1"/>
          </p:cNvSpPr>
          <p:nvPr>
            <p:ph idx="1"/>
          </p:nvPr>
        </p:nvSpPr>
        <p:spPr>
          <a:xfrm>
            <a:off x="838200" y="1825625"/>
            <a:ext cx="10515600" cy="4351338"/>
          </a:xfrm>
        </p:spPr>
        <p:txBody>
          <a:bodyPr>
            <a:normAutofit/>
          </a:bodyPr>
          <a:lstStyle/>
          <a:p>
            <a:r>
              <a:rPr lang="en-US" dirty="0"/>
              <a:t>     </a:t>
            </a:r>
            <a:r>
              <a:rPr lang="en-US" dirty="0" err="1"/>
              <a:t>Metabolismul</a:t>
            </a:r>
            <a:r>
              <a:rPr lang="en-US" dirty="0"/>
              <a:t> </a:t>
            </a:r>
            <a:r>
              <a:rPr lang="en-US" dirty="0" err="1"/>
              <a:t>apei</a:t>
            </a:r>
            <a:r>
              <a:rPr lang="en-US" dirty="0"/>
              <a:t> </a:t>
            </a:r>
            <a:r>
              <a:rPr lang="en-US" dirty="0" err="1"/>
              <a:t>este</a:t>
            </a:r>
            <a:r>
              <a:rPr lang="en-US" dirty="0"/>
              <a:t> </a:t>
            </a:r>
            <a:r>
              <a:rPr lang="en-US" dirty="0" err="1"/>
              <a:t>influentat</a:t>
            </a:r>
            <a:r>
              <a:rPr lang="en-US" dirty="0"/>
              <a:t> de </a:t>
            </a:r>
            <a:r>
              <a:rPr lang="en-US" dirty="0" err="1"/>
              <a:t>multe</a:t>
            </a:r>
            <a:r>
              <a:rPr lang="en-US" dirty="0"/>
              <a:t> </a:t>
            </a:r>
            <a:r>
              <a:rPr lang="en-US" dirty="0" err="1"/>
              <a:t>glande</a:t>
            </a:r>
            <a:r>
              <a:rPr lang="en-US" dirty="0"/>
              <a:t> cu </a:t>
            </a:r>
            <a:r>
              <a:rPr lang="en-US" dirty="0" err="1"/>
              <a:t>secretie</a:t>
            </a:r>
            <a:r>
              <a:rPr lang="en-US" dirty="0"/>
              <a:t> interna (</a:t>
            </a:r>
            <a:r>
              <a:rPr lang="en-US" dirty="0" err="1"/>
              <a:t>tiroida</a:t>
            </a:r>
            <a:r>
              <a:rPr lang="en-US" dirty="0"/>
              <a:t>, </a:t>
            </a:r>
            <a:r>
              <a:rPr lang="en-US" dirty="0" err="1"/>
              <a:t>glandele</a:t>
            </a:r>
            <a:r>
              <a:rPr lang="en-US" dirty="0"/>
              <a:t> </a:t>
            </a:r>
            <a:r>
              <a:rPr lang="en-US" dirty="0" err="1"/>
              <a:t>suprarenale</a:t>
            </a:r>
            <a:r>
              <a:rPr lang="en-US" dirty="0"/>
              <a:t>, </a:t>
            </a:r>
            <a:r>
              <a:rPr lang="en-US" dirty="0" err="1"/>
              <a:t>glandele</a:t>
            </a:r>
            <a:r>
              <a:rPr lang="en-US" dirty="0"/>
              <a:t> </a:t>
            </a:r>
            <a:r>
              <a:rPr lang="en-US" dirty="0" err="1"/>
              <a:t>genitale</a:t>
            </a:r>
            <a:r>
              <a:rPr lang="en-US" dirty="0"/>
              <a:t>, </a:t>
            </a:r>
            <a:r>
              <a:rPr lang="en-US" dirty="0" err="1"/>
              <a:t>pancreasul</a:t>
            </a:r>
            <a:r>
              <a:rPr lang="en-US" dirty="0"/>
              <a:t>, </a:t>
            </a:r>
            <a:r>
              <a:rPr lang="en-US" dirty="0" err="1"/>
              <a:t>ficatul</a:t>
            </a:r>
            <a:r>
              <a:rPr lang="en-US" dirty="0"/>
              <a:t>), </a:t>
            </a:r>
            <a:r>
              <a:rPr lang="en-US" dirty="0" err="1"/>
              <a:t>dar</a:t>
            </a:r>
            <a:r>
              <a:rPr lang="en-US" dirty="0"/>
              <a:t> </a:t>
            </a:r>
            <a:r>
              <a:rPr lang="en-US" dirty="0" err="1"/>
              <a:t>organul</a:t>
            </a:r>
            <a:r>
              <a:rPr lang="en-US" dirty="0"/>
              <a:t> cel </a:t>
            </a:r>
            <a:r>
              <a:rPr lang="en-US" dirty="0" err="1"/>
              <a:t>mai</a:t>
            </a:r>
            <a:r>
              <a:rPr lang="en-US" dirty="0"/>
              <a:t> important care </a:t>
            </a:r>
            <a:r>
              <a:rPr lang="en-US" dirty="0" err="1"/>
              <a:t>regleaza</a:t>
            </a:r>
            <a:r>
              <a:rPr lang="en-US" dirty="0"/>
              <a:t> </a:t>
            </a:r>
            <a:r>
              <a:rPr lang="en-US" dirty="0" err="1"/>
              <a:t>metabolismul</a:t>
            </a:r>
            <a:r>
              <a:rPr lang="en-US" dirty="0"/>
              <a:t> </a:t>
            </a:r>
            <a:r>
              <a:rPr lang="en-US" dirty="0" err="1"/>
              <a:t>apei</a:t>
            </a:r>
            <a:r>
              <a:rPr lang="en-US" dirty="0"/>
              <a:t> </a:t>
            </a:r>
            <a:r>
              <a:rPr lang="en-US" dirty="0" err="1"/>
              <a:t>este</a:t>
            </a:r>
            <a:r>
              <a:rPr lang="en-US" dirty="0"/>
              <a:t> </a:t>
            </a:r>
            <a:r>
              <a:rPr lang="en-US" b="1" dirty="0" err="1"/>
              <a:t>hipofiza</a:t>
            </a:r>
            <a:r>
              <a:rPr lang="en-US" b="1" dirty="0"/>
              <a:t> </a:t>
            </a:r>
            <a:r>
              <a:rPr lang="en-US" dirty="0"/>
              <a:t>(situ</a:t>
            </a:r>
            <a:r>
              <a:rPr lang="ro-RO" dirty="0" err="1"/>
              <a:t>ată</a:t>
            </a:r>
            <a:r>
              <a:rPr lang="en-US" dirty="0"/>
              <a:t> sub </a:t>
            </a:r>
            <a:r>
              <a:rPr lang="en-US" dirty="0" err="1"/>
              <a:t>creier</a:t>
            </a:r>
            <a:r>
              <a:rPr lang="en-US" dirty="0"/>
              <a:t>).</a:t>
            </a:r>
          </a:p>
          <a:p>
            <a:r>
              <a:rPr lang="en-US" dirty="0"/>
              <a:t>     </a:t>
            </a:r>
            <a:r>
              <a:rPr lang="en-US" dirty="0" err="1"/>
              <a:t>Scoarta</a:t>
            </a:r>
            <a:r>
              <a:rPr lang="en-US" dirty="0"/>
              <a:t> </a:t>
            </a:r>
            <a:r>
              <a:rPr lang="en-US" dirty="0" err="1"/>
              <a:t>creierului</a:t>
            </a:r>
            <a:r>
              <a:rPr lang="en-US" dirty="0"/>
              <a:t> are un </a:t>
            </a:r>
            <a:r>
              <a:rPr lang="en-US" dirty="0" err="1"/>
              <a:t>rol</a:t>
            </a:r>
            <a:r>
              <a:rPr lang="en-US" dirty="0"/>
              <a:t> </a:t>
            </a:r>
            <a:r>
              <a:rPr lang="en-US" dirty="0" err="1"/>
              <a:t>foarte</a:t>
            </a:r>
            <a:r>
              <a:rPr lang="en-US" dirty="0"/>
              <a:t> important in </a:t>
            </a:r>
            <a:r>
              <a:rPr lang="en-US" dirty="0" err="1"/>
              <a:t>reglarea</a:t>
            </a:r>
            <a:r>
              <a:rPr lang="en-US" dirty="0"/>
              <a:t> </a:t>
            </a:r>
            <a:r>
              <a:rPr lang="en-US" dirty="0" err="1"/>
              <a:t>introducerii</a:t>
            </a:r>
            <a:r>
              <a:rPr lang="en-US" dirty="0"/>
              <a:t>, </a:t>
            </a:r>
            <a:r>
              <a:rPr lang="en-US" dirty="0" err="1"/>
              <a:t>folosirii</a:t>
            </a:r>
            <a:r>
              <a:rPr lang="en-US" dirty="0"/>
              <a:t> </a:t>
            </a:r>
            <a:r>
              <a:rPr lang="en-US" dirty="0" err="1"/>
              <a:t>si</a:t>
            </a:r>
            <a:r>
              <a:rPr lang="en-US" dirty="0"/>
              <a:t> </a:t>
            </a:r>
            <a:r>
              <a:rPr lang="en-US" dirty="0" err="1"/>
              <a:t>eliminarii</a:t>
            </a:r>
            <a:r>
              <a:rPr lang="en-US" dirty="0"/>
              <a:t> </a:t>
            </a:r>
            <a:r>
              <a:rPr lang="en-US" dirty="0" err="1"/>
              <a:t>apei</a:t>
            </a:r>
            <a:r>
              <a:rPr lang="en-US" dirty="0"/>
              <a:t> din organism. Ca organ </a:t>
            </a:r>
            <a:r>
              <a:rPr lang="en-US" dirty="0" err="1"/>
              <a:t>coordonator</a:t>
            </a:r>
            <a:r>
              <a:rPr lang="en-US" dirty="0"/>
              <a:t> </a:t>
            </a:r>
            <a:r>
              <a:rPr lang="en-US" dirty="0" err="1"/>
              <a:t>scoarta</a:t>
            </a:r>
            <a:r>
              <a:rPr lang="en-US" dirty="0"/>
              <a:t> </a:t>
            </a:r>
            <a:r>
              <a:rPr lang="en-US" dirty="0" err="1"/>
              <a:t>creierului</a:t>
            </a:r>
            <a:r>
              <a:rPr lang="en-US" dirty="0"/>
              <a:t> </a:t>
            </a:r>
            <a:r>
              <a:rPr lang="en-US" dirty="0" err="1"/>
              <a:t>intervine</a:t>
            </a:r>
            <a:r>
              <a:rPr lang="en-US" dirty="0"/>
              <a:t> in </a:t>
            </a:r>
            <a:r>
              <a:rPr lang="en-US" dirty="0" err="1"/>
              <a:t>toate</a:t>
            </a:r>
            <a:r>
              <a:rPr lang="en-US" dirty="0"/>
              <a:t> </a:t>
            </a:r>
            <a:r>
              <a:rPr lang="en-US" dirty="0" err="1"/>
              <a:t>aceste</a:t>
            </a:r>
            <a:r>
              <a:rPr lang="en-US" dirty="0"/>
              <a:t> </a:t>
            </a:r>
            <a:r>
              <a:rPr lang="en-US" dirty="0" err="1"/>
              <a:t>procese</a:t>
            </a:r>
            <a:r>
              <a:rPr lang="en-US" dirty="0"/>
              <a:t>.</a:t>
            </a:r>
          </a:p>
          <a:p>
            <a:r>
              <a:rPr lang="en-US" dirty="0"/>
              <a:t>     </a:t>
            </a:r>
            <a:r>
              <a:rPr lang="en-US" dirty="0" err="1"/>
              <a:t>Astfel</a:t>
            </a:r>
            <a:r>
              <a:rPr lang="en-US" dirty="0"/>
              <a:t> </a:t>
            </a:r>
            <a:r>
              <a:rPr lang="en-US" dirty="0" err="1"/>
              <a:t>viata</a:t>
            </a:r>
            <a:r>
              <a:rPr lang="en-US" dirty="0"/>
              <a:t> </a:t>
            </a:r>
            <a:r>
              <a:rPr lang="ro-RO" dirty="0"/>
              <a:t>este</a:t>
            </a:r>
            <a:r>
              <a:rPr lang="en-US" dirty="0"/>
              <a:t> </a:t>
            </a:r>
            <a:r>
              <a:rPr lang="en-US" dirty="0" err="1"/>
              <a:t>indisolubil</a:t>
            </a:r>
            <a:r>
              <a:rPr lang="en-US" dirty="0"/>
              <a:t> </a:t>
            </a:r>
            <a:r>
              <a:rPr lang="en-US" dirty="0" err="1"/>
              <a:t>legata</a:t>
            </a:r>
            <a:r>
              <a:rPr lang="en-US" dirty="0"/>
              <a:t> de </a:t>
            </a:r>
            <a:r>
              <a:rPr lang="en-US" dirty="0" err="1"/>
              <a:t>apa</a:t>
            </a:r>
            <a:r>
              <a:rPr lang="en-US" dirty="0"/>
              <a:t>…</a:t>
            </a:r>
          </a:p>
          <a:p>
            <a:endParaRPr lang="en-US" dirty="0"/>
          </a:p>
        </p:txBody>
      </p:sp>
    </p:spTree>
    <p:extLst>
      <p:ext uri="{BB962C8B-B14F-4D97-AF65-F5344CB8AC3E}">
        <p14:creationId xmlns:p14="http://schemas.microsoft.com/office/powerpoint/2010/main" val="1839241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0A10F5-8EF1-954A-FD99-B4C557B973B9}"/>
              </a:ext>
            </a:extLst>
          </p:cNvPr>
          <p:cNvSpPr>
            <a:spLocks noGrp="1"/>
          </p:cNvSpPr>
          <p:nvPr>
            <p:ph type="title"/>
          </p:nvPr>
        </p:nvSpPr>
        <p:spPr>
          <a:xfrm>
            <a:off x="2733675" y="479425"/>
            <a:ext cx="7248525" cy="739775"/>
          </a:xfrm>
        </p:spPr>
        <p:txBody>
          <a:bodyPr/>
          <a:lstStyle/>
          <a:p>
            <a:r>
              <a:rPr lang="en-US" b="1" dirty="0" err="1">
                <a:solidFill>
                  <a:srgbClr val="FF0000"/>
                </a:solidFill>
              </a:rPr>
              <a:t>Reglarea</a:t>
            </a:r>
            <a:r>
              <a:rPr lang="en-US" b="1" dirty="0">
                <a:solidFill>
                  <a:srgbClr val="FF0000"/>
                </a:solidFill>
              </a:rPr>
              <a:t> </a:t>
            </a:r>
            <a:r>
              <a:rPr lang="en-US" b="1" dirty="0" err="1">
                <a:solidFill>
                  <a:srgbClr val="FF0000"/>
                </a:solidFill>
              </a:rPr>
              <a:t>temperaturii</a:t>
            </a:r>
            <a:r>
              <a:rPr lang="en-US" b="1" dirty="0">
                <a:solidFill>
                  <a:srgbClr val="FF0000"/>
                </a:solidFill>
              </a:rPr>
              <a:t> </a:t>
            </a:r>
            <a:r>
              <a:rPr lang="en-US" b="1" dirty="0" err="1">
                <a:solidFill>
                  <a:srgbClr val="FF0000"/>
                </a:solidFill>
              </a:rPr>
              <a:t>corpului</a:t>
            </a:r>
            <a:endParaRPr lang="en-US" b="1" dirty="0">
              <a:solidFill>
                <a:srgbClr val="FF0000"/>
              </a:solidFill>
            </a:endParaRPr>
          </a:p>
        </p:txBody>
      </p:sp>
      <p:pic>
        <p:nvPicPr>
          <p:cNvPr id="5" name="Substituent conținut 4">
            <a:extLst>
              <a:ext uri="{FF2B5EF4-FFF2-40B4-BE49-F238E27FC236}">
                <a16:creationId xmlns:a16="http://schemas.microsoft.com/office/drawing/2014/main" id="{3D42827C-41E7-17C8-47DD-9D7989F98D5E}"/>
              </a:ext>
            </a:extLst>
          </p:cNvPr>
          <p:cNvPicPr>
            <a:picLocks noGrp="1" noChangeAspect="1"/>
          </p:cNvPicPr>
          <p:nvPr>
            <p:ph idx="1"/>
          </p:nvPr>
        </p:nvPicPr>
        <p:blipFill>
          <a:blip r:embed="rId2"/>
          <a:stretch>
            <a:fillRect/>
          </a:stretch>
        </p:blipFill>
        <p:spPr>
          <a:xfrm>
            <a:off x="3276600" y="1690688"/>
            <a:ext cx="6205069" cy="4930726"/>
          </a:xfrm>
          <a:prstGeom prst="rect">
            <a:avLst/>
          </a:prstGeom>
        </p:spPr>
      </p:pic>
    </p:spTree>
    <p:extLst>
      <p:ext uri="{BB962C8B-B14F-4D97-AF65-F5344CB8AC3E}">
        <p14:creationId xmlns:p14="http://schemas.microsoft.com/office/powerpoint/2010/main" val="3747669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E8452B9-BF84-CEEB-0170-3ECC8460B646}"/>
              </a:ext>
            </a:extLst>
          </p:cNvPr>
          <p:cNvSpPr>
            <a:spLocks noGrp="1"/>
          </p:cNvSpPr>
          <p:nvPr>
            <p:ph type="title"/>
          </p:nvPr>
        </p:nvSpPr>
        <p:spPr>
          <a:xfrm>
            <a:off x="838200" y="365126"/>
            <a:ext cx="10515600" cy="956920"/>
          </a:xfrm>
        </p:spPr>
        <p:txBody>
          <a:bodyPr/>
          <a:lstStyle/>
          <a:p>
            <a:pPr algn="ctr"/>
            <a:r>
              <a:rPr lang="en-US" b="1" dirty="0">
                <a:solidFill>
                  <a:srgbClr val="FF0000"/>
                </a:solidFill>
              </a:rPr>
              <a:t>Why is water so important?</a:t>
            </a:r>
          </a:p>
        </p:txBody>
      </p:sp>
      <p:sp>
        <p:nvSpPr>
          <p:cNvPr id="3" name="Substituent conținut 2">
            <a:extLst>
              <a:ext uri="{FF2B5EF4-FFF2-40B4-BE49-F238E27FC236}">
                <a16:creationId xmlns:a16="http://schemas.microsoft.com/office/drawing/2014/main" id="{68B444F2-08C2-944D-A78F-BBC809DE9C70}"/>
              </a:ext>
            </a:extLst>
          </p:cNvPr>
          <p:cNvSpPr>
            <a:spLocks noGrp="1"/>
          </p:cNvSpPr>
          <p:nvPr>
            <p:ph idx="1"/>
          </p:nvPr>
        </p:nvSpPr>
        <p:spPr>
          <a:xfrm>
            <a:off x="438150" y="2993568"/>
            <a:ext cx="5657850" cy="2041525"/>
          </a:xfrm>
        </p:spPr>
        <p:txBody>
          <a:bodyPr>
            <a:normAutofit fontScale="92500" lnSpcReduction="10000"/>
          </a:bodyPr>
          <a:lstStyle/>
          <a:p>
            <a:r>
              <a:rPr lang="en-US" dirty="0"/>
              <a:t>Metabolism - Excellent solvent in the body</a:t>
            </a:r>
          </a:p>
          <a:p>
            <a:endParaRPr lang="en-US" dirty="0"/>
          </a:p>
          <a:p>
            <a:r>
              <a:rPr lang="en-US" dirty="0"/>
              <a:t>- Essential in maintaining acid-base balance</a:t>
            </a:r>
          </a:p>
        </p:txBody>
      </p:sp>
      <p:pic>
        <p:nvPicPr>
          <p:cNvPr id="5" name="Imagine 4">
            <a:extLst>
              <a:ext uri="{FF2B5EF4-FFF2-40B4-BE49-F238E27FC236}">
                <a16:creationId xmlns:a16="http://schemas.microsoft.com/office/drawing/2014/main" id="{5AE264C6-C127-B864-567F-1D336860C891}"/>
              </a:ext>
            </a:extLst>
          </p:cNvPr>
          <p:cNvPicPr>
            <a:picLocks noChangeAspect="1"/>
          </p:cNvPicPr>
          <p:nvPr/>
        </p:nvPicPr>
        <p:blipFill>
          <a:blip r:embed="rId2"/>
          <a:stretch>
            <a:fillRect/>
          </a:stretch>
        </p:blipFill>
        <p:spPr>
          <a:xfrm>
            <a:off x="6953250" y="1434650"/>
            <a:ext cx="4800600" cy="5159362"/>
          </a:xfrm>
          <a:prstGeom prst="rect">
            <a:avLst/>
          </a:prstGeom>
        </p:spPr>
      </p:pic>
    </p:spTree>
    <p:extLst>
      <p:ext uri="{BB962C8B-B14F-4D97-AF65-F5344CB8AC3E}">
        <p14:creationId xmlns:p14="http://schemas.microsoft.com/office/powerpoint/2010/main" val="276014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EAC8FC4-7A4D-8C14-6AB9-FE39664C305F}"/>
              </a:ext>
            </a:extLst>
          </p:cNvPr>
          <p:cNvSpPr>
            <a:spLocks noGrp="1"/>
          </p:cNvSpPr>
          <p:nvPr>
            <p:ph type="title"/>
          </p:nvPr>
        </p:nvSpPr>
        <p:spPr>
          <a:xfrm>
            <a:off x="3086100" y="193675"/>
            <a:ext cx="6362700" cy="1325563"/>
          </a:xfrm>
        </p:spPr>
        <p:txBody>
          <a:bodyPr/>
          <a:lstStyle/>
          <a:p>
            <a:pPr algn="ctr"/>
            <a:r>
              <a:rPr lang="en-US" b="1" dirty="0">
                <a:solidFill>
                  <a:srgbClr val="FF0000"/>
                </a:solidFill>
              </a:rPr>
              <a:t>Electrolytes and water</a:t>
            </a:r>
          </a:p>
        </p:txBody>
      </p:sp>
      <p:pic>
        <p:nvPicPr>
          <p:cNvPr id="5" name="Imagine 4">
            <a:extLst>
              <a:ext uri="{FF2B5EF4-FFF2-40B4-BE49-F238E27FC236}">
                <a16:creationId xmlns:a16="http://schemas.microsoft.com/office/drawing/2014/main" id="{781D5124-D823-B513-4247-9020BA904028}"/>
              </a:ext>
            </a:extLst>
          </p:cNvPr>
          <p:cNvPicPr>
            <a:picLocks noChangeAspect="1"/>
          </p:cNvPicPr>
          <p:nvPr/>
        </p:nvPicPr>
        <p:blipFill>
          <a:blip r:embed="rId2"/>
          <a:stretch>
            <a:fillRect/>
          </a:stretch>
        </p:blipFill>
        <p:spPr>
          <a:xfrm>
            <a:off x="3601206" y="1561411"/>
            <a:ext cx="6157342" cy="1324160"/>
          </a:xfrm>
          <a:prstGeom prst="rect">
            <a:avLst/>
          </a:prstGeom>
        </p:spPr>
      </p:pic>
      <p:pic>
        <p:nvPicPr>
          <p:cNvPr id="7" name="Imagine 6">
            <a:extLst>
              <a:ext uri="{FF2B5EF4-FFF2-40B4-BE49-F238E27FC236}">
                <a16:creationId xmlns:a16="http://schemas.microsoft.com/office/drawing/2014/main" id="{890DB9FE-F32D-7D02-D726-48C31F889BC9}"/>
              </a:ext>
            </a:extLst>
          </p:cNvPr>
          <p:cNvPicPr>
            <a:picLocks noChangeAspect="1"/>
          </p:cNvPicPr>
          <p:nvPr/>
        </p:nvPicPr>
        <p:blipFill>
          <a:blip r:embed="rId3"/>
          <a:stretch>
            <a:fillRect/>
          </a:stretch>
        </p:blipFill>
        <p:spPr>
          <a:xfrm>
            <a:off x="3601206" y="3884261"/>
            <a:ext cx="6157342" cy="2824656"/>
          </a:xfrm>
          <a:prstGeom prst="rect">
            <a:avLst/>
          </a:prstGeom>
        </p:spPr>
      </p:pic>
      <p:sp>
        <p:nvSpPr>
          <p:cNvPr id="8" name="Săgeată: jos 7">
            <a:extLst>
              <a:ext uri="{FF2B5EF4-FFF2-40B4-BE49-F238E27FC236}">
                <a16:creationId xmlns:a16="http://schemas.microsoft.com/office/drawing/2014/main" id="{C5A278FF-581E-B3EA-7E96-85ECFC784AE3}"/>
              </a:ext>
            </a:extLst>
          </p:cNvPr>
          <p:cNvSpPr/>
          <p:nvPr/>
        </p:nvSpPr>
        <p:spPr>
          <a:xfrm>
            <a:off x="6400800" y="3000375"/>
            <a:ext cx="609600" cy="78105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5938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DE0881B-4ED7-733A-0CD7-81A4A9303D46}"/>
              </a:ext>
            </a:extLst>
          </p:cNvPr>
          <p:cNvSpPr>
            <a:spLocks noGrp="1"/>
          </p:cNvSpPr>
          <p:nvPr>
            <p:ph type="title"/>
          </p:nvPr>
        </p:nvSpPr>
        <p:spPr>
          <a:xfrm>
            <a:off x="1362075" y="442119"/>
            <a:ext cx="7677150" cy="777082"/>
          </a:xfrm>
        </p:spPr>
        <p:txBody>
          <a:bodyPr/>
          <a:lstStyle/>
          <a:p>
            <a:r>
              <a:rPr lang="en-US" b="1" dirty="0" err="1">
                <a:solidFill>
                  <a:srgbClr val="FF0000"/>
                </a:solidFill>
              </a:rPr>
              <a:t>Functiile</a:t>
            </a:r>
            <a:r>
              <a:rPr lang="en-US" b="1" dirty="0">
                <a:solidFill>
                  <a:srgbClr val="FF0000"/>
                </a:solidFill>
              </a:rPr>
              <a:t> </a:t>
            </a:r>
            <a:r>
              <a:rPr lang="en-US" b="1" dirty="0" err="1">
                <a:solidFill>
                  <a:srgbClr val="FF0000"/>
                </a:solidFill>
              </a:rPr>
              <a:t>apei</a:t>
            </a:r>
            <a:r>
              <a:rPr lang="en-US" b="1" dirty="0">
                <a:solidFill>
                  <a:srgbClr val="FF0000"/>
                </a:solidFill>
              </a:rPr>
              <a:t> in organismal </a:t>
            </a:r>
            <a:r>
              <a:rPr lang="en-US" b="1" dirty="0" err="1">
                <a:solidFill>
                  <a:srgbClr val="FF0000"/>
                </a:solidFill>
              </a:rPr>
              <a:t>uman</a:t>
            </a:r>
            <a:endParaRPr lang="en-US" b="1" dirty="0">
              <a:solidFill>
                <a:srgbClr val="FF0000"/>
              </a:solidFill>
            </a:endParaRPr>
          </a:p>
        </p:txBody>
      </p:sp>
      <p:sp>
        <p:nvSpPr>
          <p:cNvPr id="3" name="Substituent conținut 2">
            <a:extLst>
              <a:ext uri="{FF2B5EF4-FFF2-40B4-BE49-F238E27FC236}">
                <a16:creationId xmlns:a16="http://schemas.microsoft.com/office/drawing/2014/main" id="{874F985D-0035-FBFB-2706-3568763F7BA2}"/>
              </a:ext>
            </a:extLst>
          </p:cNvPr>
          <p:cNvSpPr>
            <a:spLocks noGrp="1"/>
          </p:cNvSpPr>
          <p:nvPr>
            <p:ph idx="1"/>
          </p:nvPr>
        </p:nvSpPr>
        <p:spPr>
          <a:xfrm>
            <a:off x="742950" y="3016250"/>
            <a:ext cx="4591050" cy="2736850"/>
          </a:xfrm>
        </p:spPr>
        <p:txBody>
          <a:bodyPr/>
          <a:lstStyle/>
          <a:p>
            <a:r>
              <a:rPr lang="en-US" b="1" dirty="0"/>
              <a:t>Lubricates joints and lets you move freely</a:t>
            </a:r>
          </a:p>
          <a:p>
            <a:r>
              <a:rPr lang="en-US" b="1" dirty="0"/>
              <a:t>Maintains elasticity and easy movement for connective tissue of joint</a:t>
            </a:r>
          </a:p>
          <a:p>
            <a:r>
              <a:rPr lang="en-US" b="1" dirty="0"/>
              <a:t>Relives arthritic pain</a:t>
            </a:r>
          </a:p>
        </p:txBody>
      </p:sp>
      <p:pic>
        <p:nvPicPr>
          <p:cNvPr id="5" name="Imagine 4">
            <a:extLst>
              <a:ext uri="{FF2B5EF4-FFF2-40B4-BE49-F238E27FC236}">
                <a16:creationId xmlns:a16="http://schemas.microsoft.com/office/drawing/2014/main" id="{E3F97E65-55A4-D36D-A882-D513B45A0F39}"/>
              </a:ext>
            </a:extLst>
          </p:cNvPr>
          <p:cNvPicPr>
            <a:picLocks noChangeAspect="1"/>
          </p:cNvPicPr>
          <p:nvPr/>
        </p:nvPicPr>
        <p:blipFill>
          <a:blip r:embed="rId2"/>
          <a:stretch>
            <a:fillRect/>
          </a:stretch>
        </p:blipFill>
        <p:spPr>
          <a:xfrm>
            <a:off x="5886218" y="1825625"/>
            <a:ext cx="5772382" cy="4909842"/>
          </a:xfrm>
          <a:prstGeom prst="rect">
            <a:avLst/>
          </a:prstGeom>
        </p:spPr>
      </p:pic>
    </p:spTree>
    <p:extLst>
      <p:ext uri="{BB962C8B-B14F-4D97-AF65-F5344CB8AC3E}">
        <p14:creationId xmlns:p14="http://schemas.microsoft.com/office/powerpoint/2010/main" val="1596129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D79AE8-8971-50D9-006A-1CE1DF6BBE69}"/>
              </a:ext>
            </a:extLst>
          </p:cNvPr>
          <p:cNvSpPr>
            <a:spLocks noGrp="1"/>
          </p:cNvSpPr>
          <p:nvPr>
            <p:ph type="title"/>
          </p:nvPr>
        </p:nvSpPr>
        <p:spPr/>
        <p:txBody>
          <a:bodyPr/>
          <a:lstStyle/>
          <a:p>
            <a:r>
              <a:rPr lang="en-US" b="1" dirty="0" err="1">
                <a:solidFill>
                  <a:srgbClr val="FF0000"/>
                </a:solidFill>
              </a:rPr>
              <a:t>Sistemul</a:t>
            </a:r>
            <a:r>
              <a:rPr lang="en-US" b="1" dirty="0">
                <a:solidFill>
                  <a:srgbClr val="FF0000"/>
                </a:solidFill>
              </a:rPr>
              <a:t> </a:t>
            </a:r>
            <a:r>
              <a:rPr lang="en-US" b="1" dirty="0" err="1">
                <a:solidFill>
                  <a:srgbClr val="FF0000"/>
                </a:solidFill>
              </a:rPr>
              <a:t>digestiv</a:t>
            </a:r>
            <a:r>
              <a:rPr lang="en-US" b="1" dirty="0">
                <a:solidFill>
                  <a:srgbClr val="FF0000"/>
                </a:solidFill>
              </a:rPr>
              <a:t> </a:t>
            </a:r>
            <a:r>
              <a:rPr lang="en-US" b="1" dirty="0" err="1">
                <a:solidFill>
                  <a:srgbClr val="FF0000"/>
                </a:solidFill>
              </a:rPr>
              <a:t>si</a:t>
            </a:r>
            <a:r>
              <a:rPr lang="en-US" b="1" dirty="0">
                <a:solidFill>
                  <a:srgbClr val="FF0000"/>
                </a:solidFill>
              </a:rPr>
              <a:t> </a:t>
            </a:r>
            <a:r>
              <a:rPr lang="en-US" b="1" dirty="0" err="1">
                <a:solidFill>
                  <a:srgbClr val="FF0000"/>
                </a:solidFill>
              </a:rPr>
              <a:t>apa</a:t>
            </a:r>
            <a:endParaRPr lang="en-US" b="1" dirty="0">
              <a:solidFill>
                <a:srgbClr val="FF0000"/>
              </a:solidFill>
            </a:endParaRPr>
          </a:p>
        </p:txBody>
      </p:sp>
      <p:sp>
        <p:nvSpPr>
          <p:cNvPr id="3" name="Substituent conținut 2">
            <a:extLst>
              <a:ext uri="{FF2B5EF4-FFF2-40B4-BE49-F238E27FC236}">
                <a16:creationId xmlns:a16="http://schemas.microsoft.com/office/drawing/2014/main" id="{2C456DEA-ECB1-498E-92DC-980EE0721973}"/>
              </a:ext>
            </a:extLst>
          </p:cNvPr>
          <p:cNvSpPr>
            <a:spLocks noGrp="1"/>
          </p:cNvSpPr>
          <p:nvPr>
            <p:ph idx="1"/>
          </p:nvPr>
        </p:nvSpPr>
        <p:spPr>
          <a:xfrm>
            <a:off x="838200" y="1825625"/>
            <a:ext cx="6591300" cy="4351338"/>
          </a:xfrm>
        </p:spPr>
        <p:txBody>
          <a:bodyPr/>
          <a:lstStyle/>
          <a:p>
            <a:r>
              <a:rPr lang="en-US" b="1" dirty="0"/>
              <a:t>Food need water to properly digest&lt;</a:t>
            </a:r>
          </a:p>
          <a:p>
            <a:r>
              <a:rPr lang="en-US" b="1" dirty="0"/>
              <a:t>Hydration can reduce&gt; hearburn (</a:t>
            </a:r>
            <a:r>
              <a:rPr lang="en-US" b="1" dirty="0" err="1"/>
              <a:t>arsurile</a:t>
            </a:r>
            <a:r>
              <a:rPr lang="en-US" b="1" dirty="0"/>
              <a:t> de </a:t>
            </a:r>
            <a:r>
              <a:rPr lang="en-US" b="1" dirty="0" err="1"/>
              <a:t>stomac</a:t>
            </a:r>
            <a:r>
              <a:rPr lang="en-US" b="1" dirty="0"/>
              <a:t>), acid stomach, gas, and constipation</a:t>
            </a:r>
          </a:p>
          <a:p>
            <a:r>
              <a:rPr lang="en-US" b="1" dirty="0"/>
              <a:t>Dehydration can cause&gt; weight gain, poor muscle ton, water retention</a:t>
            </a:r>
          </a:p>
        </p:txBody>
      </p:sp>
      <p:pic>
        <p:nvPicPr>
          <p:cNvPr id="7174" name="Picture 6" descr="undefined">
            <a:extLst>
              <a:ext uri="{FF2B5EF4-FFF2-40B4-BE49-F238E27FC236}">
                <a16:creationId xmlns:a16="http://schemas.microsoft.com/office/drawing/2014/main" id="{B591BB49-9B62-0AD5-A87A-8A86D97C9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450" y="323056"/>
            <a:ext cx="4394335" cy="621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87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5FA174-044A-2705-19EB-19EA8BC4F2C4}"/>
              </a:ext>
            </a:extLst>
          </p:cNvPr>
          <p:cNvSpPr>
            <a:spLocks noGrp="1"/>
          </p:cNvSpPr>
          <p:nvPr>
            <p:ph type="title"/>
          </p:nvPr>
        </p:nvSpPr>
        <p:spPr/>
        <p:txBody>
          <a:bodyPr/>
          <a:lstStyle/>
          <a:p>
            <a:r>
              <a:rPr lang="en-US" dirty="0"/>
              <a:t>Water balance between fluid </a:t>
            </a:r>
            <a:r>
              <a:rPr lang="en-US" dirty="0" err="1"/>
              <a:t>compartiments</a:t>
            </a:r>
            <a:endParaRPr lang="en-US" dirty="0"/>
          </a:p>
        </p:txBody>
      </p:sp>
      <p:sp>
        <p:nvSpPr>
          <p:cNvPr id="3" name="Substituent conținut 2">
            <a:extLst>
              <a:ext uri="{FF2B5EF4-FFF2-40B4-BE49-F238E27FC236}">
                <a16:creationId xmlns:a16="http://schemas.microsoft.com/office/drawing/2014/main" id="{890F3CE7-384F-1B16-3BDB-9CEC18A66C4B}"/>
              </a:ext>
            </a:extLst>
          </p:cNvPr>
          <p:cNvSpPr>
            <a:spLocks noGrp="1"/>
          </p:cNvSpPr>
          <p:nvPr>
            <p:ph idx="1"/>
          </p:nvPr>
        </p:nvSpPr>
        <p:spPr>
          <a:xfrm>
            <a:off x="290271" y="1825625"/>
            <a:ext cx="7634529" cy="4351338"/>
          </a:xfrm>
        </p:spPr>
        <p:txBody>
          <a:bodyPr>
            <a:normAutofit lnSpcReduction="10000"/>
          </a:bodyPr>
          <a:lstStyle/>
          <a:p>
            <a:r>
              <a:rPr lang="en-US" dirty="0"/>
              <a:t>Intracellular fluid is defined as the water contained within cells, comprising 60% of total body water, and is characterized by heterogeneous composition, varying pH, and ionic concentrations based on the specific organ or tissue. </a:t>
            </a:r>
            <a:r>
              <a:rPr lang="en-US" b="1" dirty="0"/>
              <a:t>POTASSIUM is the main cation</a:t>
            </a:r>
          </a:p>
          <a:p>
            <a:r>
              <a:rPr lang="en-US" dirty="0"/>
              <a:t>Extracellular fluid (ECF) is defined as all body water located outside of cells, commonly subdivided into blood plasma and interstitial fluid, and constitutes about 40% of total body water and 25% of total body weight. </a:t>
            </a:r>
            <a:r>
              <a:rPr lang="en-US" b="1" dirty="0"/>
              <a:t>SODIUM is the main cation. </a:t>
            </a:r>
          </a:p>
        </p:txBody>
      </p:sp>
      <p:pic>
        <p:nvPicPr>
          <p:cNvPr id="5" name="Imagine 4">
            <a:extLst>
              <a:ext uri="{FF2B5EF4-FFF2-40B4-BE49-F238E27FC236}">
                <a16:creationId xmlns:a16="http://schemas.microsoft.com/office/drawing/2014/main" id="{0CBFD744-8A7E-B901-24D3-F6AA59371C93}"/>
              </a:ext>
            </a:extLst>
          </p:cNvPr>
          <p:cNvPicPr>
            <a:picLocks noChangeAspect="1"/>
          </p:cNvPicPr>
          <p:nvPr/>
        </p:nvPicPr>
        <p:blipFill>
          <a:blip r:embed="rId2"/>
          <a:stretch>
            <a:fillRect/>
          </a:stretch>
        </p:blipFill>
        <p:spPr>
          <a:xfrm>
            <a:off x="8149757" y="1900738"/>
            <a:ext cx="3458058" cy="4201111"/>
          </a:xfrm>
          <a:prstGeom prst="rect">
            <a:avLst/>
          </a:prstGeom>
        </p:spPr>
      </p:pic>
    </p:spTree>
    <p:extLst>
      <p:ext uri="{BB962C8B-B14F-4D97-AF65-F5344CB8AC3E}">
        <p14:creationId xmlns:p14="http://schemas.microsoft.com/office/powerpoint/2010/main" val="416882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631E-D3A3-E78E-C6A7-558E875033CE}"/>
              </a:ext>
            </a:extLst>
          </p:cNvPr>
          <p:cNvSpPr>
            <a:spLocks noGrp="1"/>
          </p:cNvSpPr>
          <p:nvPr>
            <p:ph type="title"/>
          </p:nvPr>
        </p:nvSpPr>
        <p:spPr/>
        <p:txBody>
          <a:bodyPr/>
          <a:lstStyle/>
          <a:p>
            <a:r>
              <a:rPr lang="en-US" dirty="0" err="1"/>
              <a:t>Determinarea</a:t>
            </a:r>
            <a:r>
              <a:rPr lang="en-US" dirty="0"/>
              <a:t> </a:t>
            </a:r>
            <a:r>
              <a:rPr lang="en-US" dirty="0" err="1"/>
              <a:t>volumului</a:t>
            </a:r>
            <a:r>
              <a:rPr lang="en-US" dirty="0"/>
              <a:t> </a:t>
            </a:r>
            <a:r>
              <a:rPr lang="en-US" dirty="0" err="1"/>
              <a:t>apei</a:t>
            </a:r>
            <a:r>
              <a:rPr lang="en-US" dirty="0"/>
              <a:t> in organism</a:t>
            </a:r>
          </a:p>
        </p:txBody>
      </p:sp>
      <p:sp>
        <p:nvSpPr>
          <p:cNvPr id="3" name="Content Placeholder 2">
            <a:extLst>
              <a:ext uri="{FF2B5EF4-FFF2-40B4-BE49-F238E27FC236}">
                <a16:creationId xmlns:a16="http://schemas.microsoft.com/office/drawing/2014/main" id="{7A652AA3-7533-D4E9-EFCE-D44B99FD8B07}"/>
              </a:ext>
            </a:extLst>
          </p:cNvPr>
          <p:cNvSpPr>
            <a:spLocks noGrp="1"/>
          </p:cNvSpPr>
          <p:nvPr>
            <p:ph idx="1"/>
          </p:nvPr>
        </p:nvSpPr>
        <p:spPr>
          <a:xfrm>
            <a:off x="838199" y="1387929"/>
            <a:ext cx="10735235" cy="4789034"/>
          </a:xfrm>
        </p:spPr>
        <p:txBody>
          <a:bodyPr>
            <a:noAutofit/>
          </a:bodyPr>
          <a:lstStyle/>
          <a:p>
            <a:pPr algn="ct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Pentru</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determina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volumul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apei</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în</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diferite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compartimente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se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utilizează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relaţia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 </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m / c</a:t>
            </a:r>
            <a:br>
              <a:rPr lang="en-US" sz="2200" b="0"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b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unde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m </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cantitatea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de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substanţă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injectată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c </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concentraţia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diluată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în</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volumul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a:t>
            </a:r>
            <a:r>
              <a:rPr lang="en-US" sz="2200" dirty="0">
                <a:latin typeface="Calibri" panose="020F0502020204030204" pitchFamily="34" charset="0"/>
                <a:ea typeface="Calibri" panose="020F0502020204030204" pitchFamily="34" charset="0"/>
                <a:cs typeface="Calibri" panose="020F0502020204030204" pitchFamily="34" charset="0"/>
              </a:rPr>
              <a:t> </a:t>
            </a:r>
          </a:p>
          <a:p>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Pentru</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determinarea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volumului</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total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1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T</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de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apă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din organism, se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injectează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o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substanţă</a:t>
            </a:r>
            <a:r>
              <a:rPr lang="en-US" sz="2200" dirty="0">
                <a:solidFill>
                  <a:srgbClr val="242021"/>
                </a:solidFill>
                <a:latin typeface="Calibri" panose="020F0502020204030204" pitchFamily="34" charset="0"/>
                <a:ea typeface="Calibri" panose="020F0502020204030204" pitchFamily="34" charset="0"/>
                <a:cs typeface="Calibri" panose="020F0502020204030204" pitchFamily="34" charset="0"/>
              </a:rPr>
              <a:t> (e.g. </a:t>
            </a:r>
            <a:r>
              <a:rPr lang="en-US" sz="2200" b="1" dirty="0" err="1">
                <a:solidFill>
                  <a:srgbClr val="242021"/>
                </a:solidFill>
                <a:latin typeface="Calibri" panose="020F0502020204030204" pitchFamily="34" charset="0"/>
                <a:ea typeface="Calibri" panose="020F0502020204030204" pitchFamily="34" charset="0"/>
                <a:cs typeface="Calibri" panose="020F0502020204030204" pitchFamily="34" charset="0"/>
              </a:rPr>
              <a:t>antipurin</a:t>
            </a:r>
            <a:r>
              <a:rPr lang="en-US" sz="2200" dirty="0">
                <a:solidFill>
                  <a:srgbClr val="242021"/>
                </a:solidFill>
                <a:latin typeface="Calibri" panose="020F0502020204030204" pitchFamily="34" charset="0"/>
                <a:ea typeface="Calibri" panose="020F0502020204030204" pitchFamily="34" charset="0"/>
                <a:cs typeface="Calibri" panose="020F0502020204030204" pitchFamily="34" charset="0"/>
              </a:rPr>
              <a:t>, </a:t>
            </a:r>
            <a:r>
              <a:rPr lang="en-US" sz="2200" b="1" dirty="0" err="1">
                <a:solidFill>
                  <a:srgbClr val="242021"/>
                </a:solidFill>
                <a:latin typeface="Calibri" panose="020F0502020204030204" pitchFamily="34" charset="0"/>
                <a:ea typeface="Calibri" panose="020F0502020204030204" pitchFamily="34" charset="0"/>
                <a:cs typeface="Calibri" panose="020F0502020204030204" pitchFamily="34" charset="0"/>
              </a:rPr>
              <a:t>izotopii</a:t>
            </a:r>
            <a:r>
              <a:rPr lang="en-US" sz="2200" b="1" dirty="0">
                <a:solidFill>
                  <a:srgbClr val="242021"/>
                </a:solidFill>
                <a:latin typeface="Calibri" panose="020F0502020204030204" pitchFamily="34" charset="0"/>
                <a:ea typeface="Calibri" panose="020F0502020204030204" pitchFamily="34" charset="0"/>
                <a:cs typeface="Calibri" panose="020F0502020204030204" pitchFamily="34" charset="0"/>
              </a:rPr>
              <a:t> </a:t>
            </a:r>
            <a:r>
              <a:rPr lang="en-US" sz="2200" b="1" dirty="0" err="1">
                <a:solidFill>
                  <a:srgbClr val="242021"/>
                </a:solidFill>
                <a:latin typeface="Calibri" panose="020F0502020204030204" pitchFamily="34" charset="0"/>
                <a:ea typeface="Calibri" panose="020F0502020204030204" pitchFamily="34" charset="0"/>
                <a:cs typeface="Calibri" panose="020F0502020204030204" pitchFamily="34" charset="0"/>
              </a:rPr>
              <a:t>hidrogenului</a:t>
            </a:r>
            <a:r>
              <a:rPr lang="en-US" sz="2200" b="1" dirty="0">
                <a:solidFill>
                  <a:srgbClr val="242021"/>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242021"/>
                </a:solidFill>
                <a:latin typeface="Calibri" panose="020F0502020204030204" pitchFamily="34" charset="0"/>
                <a:ea typeface="Calibri" panose="020F0502020204030204" pitchFamily="34" charset="0"/>
                <a:cs typeface="Calibri" panose="020F0502020204030204" pitchFamily="34" charset="0"/>
              </a:rPr>
              <a:t>ș.a</a:t>
            </a:r>
            <a:r>
              <a:rPr lang="en-US" sz="2200" dirty="0">
                <a:solidFill>
                  <a:srgbClr val="242021"/>
                </a:solidFill>
                <a:latin typeface="Calibri" panose="020F0502020204030204" pitchFamily="34" charset="0"/>
                <a:ea typeface="Calibri" panose="020F0502020204030204" pitchFamily="34" charset="0"/>
                <a:cs typeface="Calibri" panose="020F0502020204030204" pitchFamily="34" charset="0"/>
              </a:rPr>
              <a:t>.) care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difuzează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liber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în</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tot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corpul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p>
          <a:p>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Pentru</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cunoaște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volumul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plasmatic (intravascular) (</a:t>
            </a:r>
            <a:r>
              <a:rPr lang="en-US" sz="24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16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P</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se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folosesc</a:t>
            </a:r>
            <a:r>
              <a:rPr lang="en-US" sz="2200" dirty="0">
                <a:solidFill>
                  <a:srgbClr val="242021"/>
                </a:solidFill>
                <a:latin typeface="Calibri" panose="020F0502020204030204" pitchFamily="34" charset="0"/>
                <a:ea typeface="Calibri" panose="020F0502020204030204" pitchFamily="34" charset="0"/>
                <a:cs typeface="Calibri" panose="020F0502020204030204" pitchFamily="34" charset="0"/>
              </a:rPr>
              <a:t> macromolecule (e.g.  </a:t>
            </a:r>
            <a:r>
              <a:rPr lang="en-US" sz="2200" b="1" dirty="0" err="1">
                <a:solidFill>
                  <a:srgbClr val="242021"/>
                </a:solidFill>
                <a:latin typeface="Calibri" panose="020F0502020204030204" pitchFamily="34" charset="0"/>
                <a:ea typeface="Calibri" panose="020F0502020204030204" pitchFamily="34" charset="0"/>
                <a:cs typeface="Calibri" panose="020F0502020204030204" pitchFamily="34" charset="0"/>
              </a:rPr>
              <a:t>serul</a:t>
            </a:r>
            <a:r>
              <a:rPr lang="en-US" sz="2200" b="1" dirty="0">
                <a:solidFill>
                  <a:srgbClr val="242021"/>
                </a:solidFill>
                <a:latin typeface="Calibri" panose="020F0502020204030204" pitchFamily="34" charset="0"/>
                <a:ea typeface="Calibri" panose="020F0502020204030204" pitchFamily="34" charset="0"/>
                <a:cs typeface="Calibri" panose="020F0502020204030204" pitchFamily="34" charset="0"/>
              </a:rPr>
              <a:t> de albumin </a:t>
            </a:r>
            <a:r>
              <a:rPr lang="en-US" sz="2200" b="1" dirty="0" err="1">
                <a:solidFill>
                  <a:srgbClr val="242021"/>
                </a:solidFill>
                <a:latin typeface="Calibri" panose="020F0502020204030204" pitchFamily="34" charset="0"/>
                <a:ea typeface="Calibri" panose="020F0502020204030204" pitchFamily="34" charset="0"/>
                <a:cs typeface="Calibri" panose="020F0502020204030204" pitchFamily="34" charset="0"/>
              </a:rPr>
              <a:t>marcat</a:t>
            </a:r>
            <a:r>
              <a:rPr lang="en-US" sz="2200" b="1" dirty="0">
                <a:solidFill>
                  <a:srgbClr val="242021"/>
                </a:solidFill>
                <a:latin typeface="Calibri" panose="020F0502020204030204" pitchFamily="34" charset="0"/>
                <a:ea typeface="Calibri" panose="020F0502020204030204" pitchFamily="34" charset="0"/>
                <a:cs typeface="Calibri" panose="020F0502020204030204" pitchFamily="34" charset="0"/>
              </a:rPr>
              <a:t> cu </a:t>
            </a:r>
            <a:r>
              <a:rPr lang="en-US" sz="2200" b="1" dirty="0" err="1">
                <a:solidFill>
                  <a:srgbClr val="242021"/>
                </a:solidFill>
                <a:latin typeface="Calibri" panose="020F0502020204030204" pitchFamily="34" charset="0"/>
                <a:ea typeface="Calibri" panose="020F0502020204030204" pitchFamily="34" charset="0"/>
                <a:cs typeface="Calibri" panose="020F0502020204030204" pitchFamily="34" charset="0"/>
              </a:rPr>
              <a:t>iod</a:t>
            </a:r>
            <a:r>
              <a:rPr lang="en-US" sz="2200" b="1" dirty="0">
                <a:solidFill>
                  <a:srgbClr val="242021"/>
                </a:solidFill>
                <a:latin typeface="Calibri" panose="020F0502020204030204" pitchFamily="34" charset="0"/>
                <a:ea typeface="Calibri" panose="020F0502020204030204" pitchFamily="34" charset="0"/>
                <a:cs typeface="Calibri" panose="020F0502020204030204" pitchFamily="34" charset="0"/>
              </a:rPr>
              <a:t> radioactive)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care nu pot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traversa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endoteliul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vascular,.</a:t>
            </a:r>
          </a:p>
          <a:p>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Pentru</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determina</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volumul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extracelular</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EC</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trebuie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folosită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o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substanţă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care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traversează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endoteliul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vascular,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însă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pentru</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care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membranele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celulare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sunt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impermeabile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a:t>
            </a:r>
          </a:p>
          <a:p>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Volumul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intracelular</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IC</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și</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interstiţial</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14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IS</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se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determină</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din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relaţiile</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a:t>
            </a:r>
            <a:b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br>
            <a:endPar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a:t>
            </a:r>
            <a:r>
              <a:rPr lang="en-US" sz="16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IC</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VT </a:t>
            </a:r>
            <a:r>
              <a:rPr lang="en-US" sz="2200" b="1"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VEC </a:t>
            </a:r>
            <a:r>
              <a:rPr lang="en-US" sz="2200" b="0" i="0" dirty="0" err="1">
                <a:solidFill>
                  <a:srgbClr val="242021"/>
                </a:solidFill>
                <a:effectLst/>
                <a:latin typeface="Calibri" panose="020F0502020204030204" pitchFamily="34" charset="0"/>
                <a:ea typeface="Calibri" panose="020F0502020204030204" pitchFamily="34" charset="0"/>
                <a:cs typeface="Calibri" panose="020F0502020204030204" pitchFamily="34" charset="0"/>
              </a:rPr>
              <a:t>şi</a:t>
            </a:r>
            <a:r>
              <a:rPr lang="en-US" sz="2200" b="0"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VIS </a:t>
            </a:r>
            <a:r>
              <a:rPr lang="en-US" sz="2200" b="1"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VEC </a:t>
            </a:r>
            <a:r>
              <a:rPr lang="en-US" sz="2200" b="1" i="0"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 </a:t>
            </a:r>
            <a:r>
              <a:rPr lang="en-US" sz="2200" b="1" i="1" dirty="0">
                <a:solidFill>
                  <a:srgbClr val="242021"/>
                </a:solidFill>
                <a:effectLst/>
                <a:latin typeface="Calibri" panose="020F0502020204030204" pitchFamily="34" charset="0"/>
                <a:ea typeface="Calibri" panose="020F0502020204030204" pitchFamily="34" charset="0"/>
                <a:cs typeface="Calibri" panose="020F0502020204030204" pitchFamily="34" charset="0"/>
              </a:rPr>
              <a:t>VP </a:t>
            </a:r>
            <a:r>
              <a:rPr lang="en-US" sz="2200" b="1" dirty="0">
                <a:latin typeface="Calibri" panose="020F0502020204030204" pitchFamily="34" charset="0"/>
                <a:ea typeface="Calibri" panose="020F0502020204030204" pitchFamily="34" charset="0"/>
                <a:cs typeface="Calibri" panose="020F0502020204030204" pitchFamily="34" charset="0"/>
              </a:rPr>
              <a:t> </a:t>
            </a:r>
            <a:br>
              <a:rPr lang="en-US" sz="2200" b="1" dirty="0">
                <a:latin typeface="Calibri" panose="020F0502020204030204" pitchFamily="34" charset="0"/>
                <a:ea typeface="Calibri" panose="020F0502020204030204" pitchFamily="34" charset="0"/>
                <a:cs typeface="Calibri" panose="020F0502020204030204" pitchFamily="34" charset="0"/>
              </a:rPr>
            </a:br>
            <a:endParaRPr lang="en-US" sz="2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721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19984B30-287F-96AF-A7BE-6D998339CE6B}"/>
              </a:ext>
            </a:extLst>
          </p:cNvPr>
          <p:cNvSpPr>
            <a:spLocks noGrp="1"/>
          </p:cNvSpPr>
          <p:nvPr>
            <p:ph idx="1"/>
          </p:nvPr>
        </p:nvSpPr>
        <p:spPr>
          <a:xfrm>
            <a:off x="793376" y="1261783"/>
            <a:ext cx="11144250" cy="5192806"/>
          </a:xfrm>
        </p:spPr>
        <p:txBody>
          <a:bodyPr>
            <a:normAutofit lnSpcReduction="10000"/>
          </a:bodyPr>
          <a:lstStyle/>
          <a:p>
            <a:r>
              <a:rPr lang="en-US" sz="2400" dirty="0"/>
              <a:t>In afara de </a:t>
            </a:r>
            <a:r>
              <a:rPr lang="en-US" sz="2400" dirty="0" err="1"/>
              <a:t>apa</a:t>
            </a:r>
            <a:r>
              <a:rPr lang="en-US" sz="2400" dirty="0"/>
              <a:t> pe care o </a:t>
            </a:r>
            <a:r>
              <a:rPr lang="en-US" sz="2400" dirty="0" err="1"/>
              <a:t>bem</a:t>
            </a:r>
            <a:r>
              <a:rPr lang="en-US" sz="2400" dirty="0"/>
              <a:t>, o </a:t>
            </a:r>
            <a:r>
              <a:rPr lang="en-US" sz="2400" dirty="0" err="1"/>
              <a:t>cantitate</a:t>
            </a:r>
            <a:r>
              <a:rPr lang="en-US" sz="2400" dirty="0"/>
              <a:t> de </a:t>
            </a:r>
            <a:r>
              <a:rPr lang="en-US" sz="2400" dirty="0" err="1"/>
              <a:t>apa</a:t>
            </a:r>
            <a:r>
              <a:rPr lang="en-US" sz="2400" dirty="0"/>
              <a:t> se </a:t>
            </a:r>
            <a:r>
              <a:rPr lang="en-US" sz="2400" dirty="0" err="1"/>
              <a:t>formeaza</a:t>
            </a:r>
            <a:r>
              <a:rPr lang="en-US" sz="2400" dirty="0"/>
              <a:t> in organism </a:t>
            </a:r>
            <a:r>
              <a:rPr lang="en-US" sz="2400" b="1" dirty="0" err="1"/>
              <a:t>prin</a:t>
            </a:r>
            <a:r>
              <a:rPr lang="en-US" sz="2400" b="1" dirty="0"/>
              <a:t> </a:t>
            </a:r>
            <a:r>
              <a:rPr lang="en-US" sz="2400" b="1" dirty="0" err="1"/>
              <a:t>oxidarea</a:t>
            </a:r>
            <a:r>
              <a:rPr lang="en-US" sz="2400" b="1" dirty="0"/>
              <a:t> </a:t>
            </a:r>
            <a:r>
              <a:rPr lang="en-US" sz="2400" b="1" dirty="0" err="1"/>
              <a:t>diferitelor</a:t>
            </a:r>
            <a:r>
              <a:rPr lang="en-US" sz="2400" b="1" dirty="0"/>
              <a:t> </a:t>
            </a:r>
            <a:r>
              <a:rPr lang="en-US" sz="2400" b="1" dirty="0" err="1"/>
              <a:t>alimente</a:t>
            </a:r>
            <a:r>
              <a:rPr lang="en-US" sz="2400" b="1" dirty="0"/>
              <a:t>.</a:t>
            </a:r>
          </a:p>
          <a:p>
            <a:r>
              <a:rPr lang="en-US" sz="2400" dirty="0"/>
              <a:t> Poate </a:t>
            </a:r>
            <a:r>
              <a:rPr lang="en-US" sz="2400" dirty="0" err="1"/>
              <a:t>credeti</a:t>
            </a:r>
            <a:r>
              <a:rPr lang="en-US" sz="2400" dirty="0"/>
              <a:t> ca in </a:t>
            </a:r>
            <a:r>
              <a:rPr lang="en-US" sz="2400" dirty="0" err="1"/>
              <a:t>momentul</a:t>
            </a:r>
            <a:r>
              <a:rPr lang="en-US" sz="2400" dirty="0"/>
              <a:t> in care </a:t>
            </a:r>
            <a:r>
              <a:rPr lang="en-US" sz="2400" dirty="0" err="1"/>
              <a:t>mancati</a:t>
            </a:r>
            <a:r>
              <a:rPr lang="en-US" sz="2400" dirty="0"/>
              <a:t> </a:t>
            </a:r>
            <a:r>
              <a:rPr lang="en-US" sz="2400" dirty="0" err="1"/>
              <a:t>paine</a:t>
            </a:r>
            <a:r>
              <a:rPr lang="en-US" sz="2400" dirty="0"/>
              <a:t>, o </a:t>
            </a:r>
            <a:r>
              <a:rPr lang="en-US" sz="2400" dirty="0" err="1"/>
              <a:t>friptura</a:t>
            </a:r>
            <a:r>
              <a:rPr lang="en-US" sz="2400" dirty="0"/>
              <a:t>, o </a:t>
            </a:r>
            <a:r>
              <a:rPr lang="en-US" sz="2400" dirty="0" err="1"/>
              <a:t>prajitura</a:t>
            </a:r>
            <a:r>
              <a:rPr lang="en-US" sz="2400" dirty="0"/>
              <a:t> </a:t>
            </a:r>
            <a:r>
              <a:rPr lang="en-US" sz="2400" dirty="0" err="1"/>
              <a:t>sau</a:t>
            </a:r>
            <a:r>
              <a:rPr lang="en-US" sz="2400" dirty="0"/>
              <a:t> legume nu </a:t>
            </a:r>
            <a:r>
              <a:rPr lang="en-US" sz="2400" dirty="0" err="1"/>
              <a:t>veti</a:t>
            </a:r>
            <a:r>
              <a:rPr lang="en-US" sz="2400" dirty="0"/>
              <a:t> introduce in organism </a:t>
            </a:r>
            <a:r>
              <a:rPr lang="en-US" sz="2400" dirty="0" err="1"/>
              <a:t>nici</a:t>
            </a:r>
            <a:r>
              <a:rPr lang="en-US" sz="2400" dirty="0"/>
              <a:t> o </a:t>
            </a:r>
            <a:r>
              <a:rPr lang="en-US" sz="2400" dirty="0" err="1"/>
              <a:t>picatura</a:t>
            </a:r>
            <a:r>
              <a:rPr lang="en-US" sz="2400" dirty="0"/>
              <a:t> de </a:t>
            </a:r>
            <a:r>
              <a:rPr lang="en-US" sz="2400" dirty="0" err="1"/>
              <a:t>apa</a:t>
            </a:r>
            <a:r>
              <a:rPr lang="en-US" sz="2400" dirty="0"/>
              <a:t>. </a:t>
            </a:r>
            <a:r>
              <a:rPr lang="en-US" sz="2400" dirty="0" err="1"/>
              <a:t>Acest</a:t>
            </a:r>
            <a:r>
              <a:rPr lang="en-US" sz="2400" dirty="0"/>
              <a:t> </a:t>
            </a:r>
            <a:r>
              <a:rPr lang="en-US" sz="2400" dirty="0" err="1"/>
              <a:t>lucru</a:t>
            </a:r>
            <a:r>
              <a:rPr lang="en-US" sz="2400" dirty="0"/>
              <a:t> </a:t>
            </a:r>
            <a:r>
              <a:rPr lang="en-US" sz="2400" dirty="0" err="1"/>
              <a:t>este</a:t>
            </a:r>
            <a:r>
              <a:rPr lang="en-US" sz="2400" dirty="0"/>
              <a:t> </a:t>
            </a:r>
            <a:r>
              <a:rPr lang="en-US" sz="2400" dirty="0" err="1"/>
              <a:t>gresit</a:t>
            </a:r>
            <a:r>
              <a:rPr lang="en-US" sz="2400" dirty="0"/>
              <a:t>. S-a </a:t>
            </a:r>
            <a:r>
              <a:rPr lang="en-US" sz="2400" dirty="0" err="1"/>
              <a:t>constatat</a:t>
            </a:r>
            <a:r>
              <a:rPr lang="en-US" sz="2400" dirty="0"/>
              <a:t> ca </a:t>
            </a:r>
            <a:r>
              <a:rPr lang="en-US" sz="2400" dirty="0" err="1"/>
              <a:t>prin</a:t>
            </a:r>
            <a:r>
              <a:rPr lang="en-US" sz="2400" dirty="0"/>
              <a:t> </a:t>
            </a:r>
            <a:r>
              <a:rPr lang="en-US" sz="2400" dirty="0" err="1"/>
              <a:t>completa</a:t>
            </a:r>
            <a:r>
              <a:rPr lang="en-US" sz="2400" dirty="0"/>
              <a:t> </a:t>
            </a:r>
            <a:r>
              <a:rPr lang="en-US" sz="2400" dirty="0" err="1"/>
              <a:t>oxidarea</a:t>
            </a:r>
            <a:r>
              <a:rPr lang="en-US" sz="2400" dirty="0"/>
              <a:t> </a:t>
            </a:r>
            <a:r>
              <a:rPr lang="ro-RO" sz="2400" dirty="0"/>
              <a:t>de</a:t>
            </a:r>
            <a:r>
              <a:rPr lang="en-US" sz="2400" dirty="0"/>
              <a:t> </a:t>
            </a:r>
            <a:r>
              <a:rPr lang="en-US" sz="2400" dirty="0" err="1"/>
              <a:t>grasime</a:t>
            </a:r>
            <a:r>
              <a:rPr lang="en-US" sz="2400" dirty="0"/>
              <a:t> se </a:t>
            </a:r>
            <a:r>
              <a:rPr lang="en-US" sz="2400" dirty="0" err="1"/>
              <a:t>formeaza</a:t>
            </a:r>
            <a:r>
              <a:rPr lang="en-US" sz="2400" dirty="0"/>
              <a:t> </a:t>
            </a:r>
            <a:r>
              <a:rPr lang="en-US" sz="2400" dirty="0" err="1"/>
              <a:t>apa</a:t>
            </a:r>
            <a:r>
              <a:rPr lang="en-US" sz="2400" dirty="0"/>
              <a:t>, din 100 </a:t>
            </a:r>
            <a:r>
              <a:rPr lang="en-US" sz="2400" dirty="0" err="1"/>
              <a:t>grame</a:t>
            </a:r>
            <a:r>
              <a:rPr lang="en-US" sz="2400" dirty="0"/>
              <a:t> de </a:t>
            </a:r>
            <a:r>
              <a:rPr lang="en-US" sz="2400" dirty="0" err="1"/>
              <a:t>amidon</a:t>
            </a:r>
            <a:r>
              <a:rPr lang="en-US" sz="2400" dirty="0"/>
              <a:t> se </a:t>
            </a:r>
            <a:r>
              <a:rPr lang="en-US" sz="2400" dirty="0" err="1"/>
              <a:t>formeaza</a:t>
            </a:r>
            <a:r>
              <a:rPr lang="en-US" sz="2400" dirty="0"/>
              <a:t> 55 de </a:t>
            </a:r>
            <a:r>
              <a:rPr lang="en-US" sz="2400" dirty="0" err="1"/>
              <a:t>grame</a:t>
            </a:r>
            <a:r>
              <a:rPr lang="en-US" sz="2400" dirty="0"/>
              <a:t> de </a:t>
            </a:r>
            <a:r>
              <a:rPr lang="en-US" sz="2400" dirty="0" err="1"/>
              <a:t>apa</a:t>
            </a:r>
            <a:r>
              <a:rPr lang="en-US" sz="2400" dirty="0"/>
              <a:t>, </a:t>
            </a:r>
            <a:r>
              <a:rPr lang="en-US" sz="2400" dirty="0" err="1"/>
              <a:t>iar</a:t>
            </a:r>
            <a:r>
              <a:rPr lang="en-US" sz="2400" dirty="0"/>
              <a:t> din 100 </a:t>
            </a:r>
            <a:r>
              <a:rPr lang="en-US" sz="2400" dirty="0" err="1"/>
              <a:t>grame</a:t>
            </a:r>
            <a:r>
              <a:rPr lang="en-US" sz="2400" dirty="0"/>
              <a:t> de </a:t>
            </a:r>
            <a:r>
              <a:rPr lang="en-US" sz="2400" dirty="0" err="1"/>
              <a:t>albumina</a:t>
            </a:r>
            <a:r>
              <a:rPr lang="en-US" sz="2400" dirty="0"/>
              <a:t> se </a:t>
            </a:r>
            <a:r>
              <a:rPr lang="en-US" sz="2400" dirty="0" err="1"/>
              <a:t>formeaza</a:t>
            </a:r>
            <a:r>
              <a:rPr lang="en-US" sz="2400" dirty="0"/>
              <a:t> 41 de </a:t>
            </a:r>
            <a:r>
              <a:rPr lang="en-US" sz="2400" dirty="0" err="1"/>
              <a:t>grame</a:t>
            </a:r>
            <a:r>
              <a:rPr lang="en-US" sz="2400" dirty="0"/>
              <a:t> de </a:t>
            </a:r>
            <a:r>
              <a:rPr lang="en-US" sz="2400" dirty="0" err="1"/>
              <a:t>apa</a:t>
            </a:r>
            <a:r>
              <a:rPr lang="en-US" sz="2400" dirty="0"/>
              <a:t>. Pe </a:t>
            </a:r>
            <a:r>
              <a:rPr lang="en-US" sz="2400" dirty="0" err="1"/>
              <a:t>langa</a:t>
            </a:r>
            <a:r>
              <a:rPr lang="en-US" sz="2400" dirty="0"/>
              <a:t> </a:t>
            </a:r>
            <a:r>
              <a:rPr lang="en-US" sz="2400" dirty="0" err="1"/>
              <a:t>substantele</a:t>
            </a:r>
            <a:r>
              <a:rPr lang="en-US" sz="2400" dirty="0"/>
              <a:t> </a:t>
            </a:r>
            <a:r>
              <a:rPr lang="en-US" sz="2400" dirty="0" err="1"/>
              <a:t>hranitoare</a:t>
            </a:r>
            <a:r>
              <a:rPr lang="en-US" sz="2400" dirty="0"/>
              <a:t>, </a:t>
            </a:r>
            <a:r>
              <a:rPr lang="en-US" sz="2400" dirty="0" err="1"/>
              <a:t>alimentele</a:t>
            </a:r>
            <a:r>
              <a:rPr lang="en-US" sz="2400" dirty="0"/>
              <a:t> </a:t>
            </a:r>
            <a:r>
              <a:rPr lang="en-US" sz="2400" dirty="0" err="1"/>
              <a:t>contin</a:t>
            </a:r>
            <a:r>
              <a:rPr lang="en-US" sz="2400" dirty="0"/>
              <a:t> o </a:t>
            </a:r>
            <a:r>
              <a:rPr lang="en-US" sz="2400" dirty="0" err="1"/>
              <a:t>cantitate</a:t>
            </a:r>
            <a:r>
              <a:rPr lang="en-US" sz="2400" dirty="0"/>
              <a:t> </a:t>
            </a:r>
            <a:r>
              <a:rPr lang="en-US" sz="2400" dirty="0" err="1"/>
              <a:t>insemnata</a:t>
            </a:r>
            <a:r>
              <a:rPr lang="en-US" sz="2400" dirty="0"/>
              <a:t> de </a:t>
            </a:r>
            <a:r>
              <a:rPr lang="en-US" sz="2400" dirty="0" err="1"/>
              <a:t>apa</a:t>
            </a:r>
            <a:r>
              <a:rPr lang="en-US" sz="2400" dirty="0"/>
              <a:t>. De </a:t>
            </a:r>
            <a:r>
              <a:rPr lang="en-US" sz="2400" dirty="0" err="1"/>
              <a:t>regula</a:t>
            </a:r>
            <a:r>
              <a:rPr lang="en-US" sz="2400" dirty="0"/>
              <a:t> </a:t>
            </a:r>
            <a:r>
              <a:rPr lang="en-US" sz="2400" dirty="0" err="1"/>
              <a:t>fructele</a:t>
            </a:r>
            <a:r>
              <a:rPr lang="en-US" sz="2400" dirty="0"/>
              <a:t> </a:t>
            </a:r>
            <a:r>
              <a:rPr lang="en-US" sz="2400" dirty="0" err="1"/>
              <a:t>si</a:t>
            </a:r>
            <a:r>
              <a:rPr lang="en-US" sz="2400" dirty="0"/>
              <a:t> </a:t>
            </a:r>
            <a:r>
              <a:rPr lang="en-US" sz="2400" dirty="0" err="1"/>
              <a:t>legumele</a:t>
            </a:r>
            <a:r>
              <a:rPr lang="en-US" sz="2400" dirty="0"/>
              <a:t> </a:t>
            </a:r>
            <a:r>
              <a:rPr lang="en-US" sz="2400" dirty="0" err="1"/>
              <a:t>contin</a:t>
            </a:r>
            <a:r>
              <a:rPr lang="en-US" sz="2400" dirty="0"/>
              <a:t> </a:t>
            </a:r>
            <a:r>
              <a:rPr lang="en-US" sz="2400" dirty="0" err="1"/>
              <a:t>peste</a:t>
            </a:r>
            <a:r>
              <a:rPr lang="en-US" sz="2400" dirty="0"/>
              <a:t> 90% </a:t>
            </a:r>
            <a:r>
              <a:rPr lang="en-US" sz="2400" dirty="0" err="1"/>
              <a:t>apa</a:t>
            </a:r>
            <a:r>
              <a:rPr lang="en-US" sz="2400" dirty="0"/>
              <a:t>, </a:t>
            </a:r>
            <a:r>
              <a:rPr lang="en-US" sz="2400" dirty="0" err="1"/>
              <a:t>iar</a:t>
            </a:r>
            <a:r>
              <a:rPr lang="en-US" sz="2400" dirty="0"/>
              <a:t> </a:t>
            </a:r>
            <a:r>
              <a:rPr lang="en-US" sz="2400" dirty="0" err="1"/>
              <a:t>alimentele</a:t>
            </a:r>
            <a:r>
              <a:rPr lang="en-US" sz="2400" dirty="0"/>
              <a:t> pe care le </a:t>
            </a:r>
            <a:r>
              <a:rPr lang="en-US" sz="2400" dirty="0" err="1"/>
              <a:t>numim</a:t>
            </a:r>
            <a:r>
              <a:rPr lang="en-US" sz="2400" dirty="0"/>
              <a:t> </a:t>
            </a:r>
            <a:r>
              <a:rPr lang="en-US" sz="2400" dirty="0" err="1"/>
              <a:t>uscate</a:t>
            </a:r>
            <a:r>
              <a:rPr lang="en-US" sz="2400" dirty="0"/>
              <a:t> (</a:t>
            </a:r>
            <a:r>
              <a:rPr lang="en-US" sz="2400" dirty="0" err="1"/>
              <a:t>painea</a:t>
            </a:r>
            <a:r>
              <a:rPr lang="en-US" sz="2400" dirty="0"/>
              <a:t>, </a:t>
            </a:r>
            <a:r>
              <a:rPr lang="en-US" sz="2400" dirty="0" err="1"/>
              <a:t>carnea</a:t>
            </a:r>
            <a:r>
              <a:rPr lang="en-US" sz="2400" dirty="0"/>
              <a:t>) </a:t>
            </a:r>
            <a:r>
              <a:rPr lang="en-US" sz="2400" dirty="0" err="1"/>
              <a:t>contin</a:t>
            </a:r>
            <a:r>
              <a:rPr lang="en-US" sz="2400" dirty="0"/>
              <a:t> </a:t>
            </a:r>
            <a:r>
              <a:rPr lang="en-US" sz="2400" dirty="0" err="1"/>
              <a:t>intre</a:t>
            </a:r>
            <a:r>
              <a:rPr lang="en-US" sz="2400" dirty="0"/>
              <a:t> 60 </a:t>
            </a:r>
            <a:r>
              <a:rPr lang="en-US" sz="2400" dirty="0" err="1"/>
              <a:t>si</a:t>
            </a:r>
            <a:r>
              <a:rPr lang="en-US" sz="2400" dirty="0"/>
              <a:t> 85% </a:t>
            </a:r>
            <a:r>
              <a:rPr lang="en-US" sz="2400" dirty="0" err="1"/>
              <a:t>apa</a:t>
            </a:r>
            <a:r>
              <a:rPr lang="en-US" sz="2400" dirty="0"/>
              <a:t>. </a:t>
            </a:r>
            <a:r>
              <a:rPr lang="en-US" sz="2400" b="1" dirty="0"/>
              <a:t>Orice aliment </a:t>
            </a:r>
            <a:r>
              <a:rPr lang="en-US" sz="2400" b="1" dirty="0" err="1"/>
              <a:t>contine</a:t>
            </a:r>
            <a:r>
              <a:rPr lang="en-US" sz="2400" b="1" dirty="0"/>
              <a:t> o </a:t>
            </a:r>
            <a:r>
              <a:rPr lang="en-US" sz="2400" b="1" dirty="0" err="1"/>
              <a:t>cantitate</a:t>
            </a:r>
            <a:r>
              <a:rPr lang="en-US" sz="2400" b="1" dirty="0"/>
              <a:t> </a:t>
            </a:r>
            <a:r>
              <a:rPr lang="en-US" sz="2400" b="1" dirty="0" err="1"/>
              <a:t>apreciabila</a:t>
            </a:r>
            <a:r>
              <a:rPr lang="en-US" sz="2400" b="1" dirty="0"/>
              <a:t> de </a:t>
            </a:r>
            <a:r>
              <a:rPr lang="en-US" sz="2400" b="1" dirty="0" err="1"/>
              <a:t>apa</a:t>
            </a:r>
            <a:r>
              <a:rPr lang="en-US" sz="2400" dirty="0"/>
              <a:t>, in afara </a:t>
            </a:r>
            <a:r>
              <a:rPr lang="en-US" sz="2400" dirty="0" err="1"/>
              <a:t>cantitatii</a:t>
            </a:r>
            <a:r>
              <a:rPr lang="en-US" sz="2400" dirty="0"/>
              <a:t> de </a:t>
            </a:r>
            <a:r>
              <a:rPr lang="en-US" sz="2400" dirty="0" err="1"/>
              <a:t>apa</a:t>
            </a:r>
            <a:r>
              <a:rPr lang="en-US" sz="2400" dirty="0"/>
              <a:t> care se </a:t>
            </a:r>
            <a:r>
              <a:rPr lang="en-US" sz="2400" dirty="0" err="1"/>
              <a:t>formeaza</a:t>
            </a:r>
            <a:r>
              <a:rPr lang="en-US" sz="2400" dirty="0"/>
              <a:t> </a:t>
            </a:r>
            <a:r>
              <a:rPr lang="en-US" sz="2400" dirty="0" err="1"/>
              <a:t>prin</a:t>
            </a:r>
            <a:r>
              <a:rPr lang="en-US" sz="2400" dirty="0"/>
              <a:t> </a:t>
            </a:r>
            <a:r>
              <a:rPr lang="en-US" sz="2400" dirty="0" err="1"/>
              <a:t>oxidarea</a:t>
            </a:r>
            <a:r>
              <a:rPr lang="en-US" sz="2400" dirty="0"/>
              <a:t> </a:t>
            </a:r>
            <a:r>
              <a:rPr lang="en-US" sz="2400" dirty="0" err="1"/>
              <a:t>alimentului</a:t>
            </a:r>
            <a:r>
              <a:rPr lang="en-US" sz="2400" dirty="0"/>
              <a:t> </a:t>
            </a:r>
            <a:r>
              <a:rPr lang="en-US" sz="2400" dirty="0" err="1"/>
              <a:t>respectiv</a:t>
            </a:r>
            <a:r>
              <a:rPr lang="en-US" sz="2400" dirty="0"/>
              <a:t>.</a:t>
            </a:r>
          </a:p>
          <a:p>
            <a:r>
              <a:rPr lang="en-US" sz="2400" dirty="0"/>
              <a:t>     Apa din </a:t>
            </a:r>
            <a:r>
              <a:rPr lang="en-US" sz="2400" dirty="0" err="1"/>
              <a:t>stomac</a:t>
            </a:r>
            <a:r>
              <a:rPr lang="en-US" sz="2400" dirty="0"/>
              <a:t> </a:t>
            </a:r>
            <a:r>
              <a:rPr lang="en-US" sz="2400" dirty="0" err="1"/>
              <a:t>si</a:t>
            </a:r>
            <a:r>
              <a:rPr lang="en-US" sz="2400" dirty="0"/>
              <a:t> din intestine </a:t>
            </a:r>
            <a:r>
              <a:rPr lang="en-US" sz="2400" dirty="0" err="1"/>
              <a:t>este</a:t>
            </a:r>
            <a:r>
              <a:rPr lang="en-US" sz="2400" dirty="0"/>
              <a:t> </a:t>
            </a:r>
            <a:r>
              <a:rPr lang="en-US" sz="2400" dirty="0" err="1"/>
              <a:t>transportata</a:t>
            </a:r>
            <a:r>
              <a:rPr lang="en-US" sz="2400" dirty="0"/>
              <a:t> de </a:t>
            </a:r>
            <a:r>
              <a:rPr lang="en-US" sz="2400" dirty="0" err="1"/>
              <a:t>sange</a:t>
            </a:r>
            <a:r>
              <a:rPr lang="en-US" sz="2400" dirty="0"/>
              <a:t> in tot </a:t>
            </a:r>
            <a:r>
              <a:rPr lang="en-US" sz="2400" dirty="0" err="1"/>
              <a:t>organismul</a:t>
            </a:r>
            <a:r>
              <a:rPr lang="en-US" sz="2400" dirty="0"/>
              <a:t> </a:t>
            </a:r>
            <a:r>
              <a:rPr lang="en-US" sz="2400" dirty="0" err="1"/>
              <a:t>si</a:t>
            </a:r>
            <a:r>
              <a:rPr lang="en-US" sz="2400" dirty="0"/>
              <a:t> </a:t>
            </a:r>
            <a:r>
              <a:rPr lang="en-US" sz="2400" dirty="0" err="1"/>
              <a:t>este</a:t>
            </a:r>
            <a:r>
              <a:rPr lang="en-US" sz="2400" dirty="0"/>
              <a:t> </a:t>
            </a:r>
            <a:r>
              <a:rPr lang="en-US" sz="2400" dirty="0" err="1"/>
              <a:t>retinuta</a:t>
            </a:r>
            <a:r>
              <a:rPr lang="en-US" sz="2400" dirty="0"/>
              <a:t> de </a:t>
            </a:r>
            <a:r>
              <a:rPr lang="en-US" sz="2400" dirty="0" err="1"/>
              <a:t>tesuturi</a:t>
            </a:r>
            <a:r>
              <a:rPr lang="en-US" sz="2400" dirty="0"/>
              <a:t>. </a:t>
            </a:r>
            <a:r>
              <a:rPr lang="en-US" sz="2400" dirty="0" err="1"/>
              <a:t>Rezerva</a:t>
            </a:r>
            <a:r>
              <a:rPr lang="en-US" sz="2400" dirty="0"/>
              <a:t> de </a:t>
            </a:r>
            <a:r>
              <a:rPr lang="en-US" sz="2400" dirty="0" err="1"/>
              <a:t>apa</a:t>
            </a:r>
            <a:r>
              <a:rPr lang="en-US" sz="2400" dirty="0"/>
              <a:t> a </a:t>
            </a:r>
            <a:r>
              <a:rPr lang="en-US" sz="2400" dirty="0" err="1"/>
              <a:t>organismului</a:t>
            </a:r>
            <a:r>
              <a:rPr lang="en-US" sz="2400" dirty="0"/>
              <a:t> o </a:t>
            </a:r>
            <a:r>
              <a:rPr lang="en-US" sz="2400" dirty="0" err="1"/>
              <a:t>constituie</a:t>
            </a:r>
            <a:r>
              <a:rPr lang="en-US" sz="2400" dirty="0"/>
              <a:t> in special </a:t>
            </a:r>
            <a:r>
              <a:rPr lang="en-US" sz="2400" dirty="0" err="1"/>
              <a:t>muschii</a:t>
            </a:r>
            <a:r>
              <a:rPr lang="en-US" sz="2400" dirty="0"/>
              <a:t> </a:t>
            </a:r>
            <a:r>
              <a:rPr lang="en-US" sz="2400" dirty="0" err="1"/>
              <a:t>si</a:t>
            </a:r>
            <a:r>
              <a:rPr lang="en-US" sz="2400" dirty="0"/>
              <a:t> </a:t>
            </a:r>
            <a:r>
              <a:rPr lang="en-US" sz="2400" dirty="0" err="1"/>
              <a:t>pielea</a:t>
            </a:r>
            <a:r>
              <a:rPr lang="en-US" sz="2400" dirty="0"/>
              <a:t> </a:t>
            </a:r>
            <a:r>
              <a:rPr lang="en-US" sz="2400" dirty="0" err="1"/>
              <a:t>datorita</a:t>
            </a:r>
            <a:r>
              <a:rPr lang="en-US" sz="2400" dirty="0"/>
              <a:t> </a:t>
            </a:r>
            <a:r>
              <a:rPr lang="en-US" sz="2400" dirty="0" err="1"/>
              <a:t>volumului</a:t>
            </a:r>
            <a:r>
              <a:rPr lang="en-US" sz="2400" dirty="0"/>
              <a:t> lor. Pe </a:t>
            </a:r>
            <a:r>
              <a:rPr lang="en-US" sz="2400" dirty="0" err="1"/>
              <a:t>langa</a:t>
            </a:r>
            <a:r>
              <a:rPr lang="en-US" sz="2400" dirty="0"/>
              <a:t> </a:t>
            </a:r>
            <a:r>
              <a:rPr lang="en-US" sz="2400" dirty="0" err="1"/>
              <a:t>acestea</a:t>
            </a:r>
            <a:r>
              <a:rPr lang="en-US" sz="2400" dirty="0"/>
              <a:t> </a:t>
            </a:r>
            <a:r>
              <a:rPr lang="en-US" sz="2400" dirty="0" err="1"/>
              <a:t>si</a:t>
            </a:r>
            <a:r>
              <a:rPr lang="en-US" sz="2400" dirty="0"/>
              <a:t> </a:t>
            </a:r>
            <a:r>
              <a:rPr lang="en-US" sz="2400" dirty="0" err="1"/>
              <a:t>celelalte</a:t>
            </a:r>
            <a:r>
              <a:rPr lang="en-US" sz="2400" dirty="0"/>
              <a:t> </a:t>
            </a:r>
            <a:r>
              <a:rPr lang="en-US" sz="2400" dirty="0" err="1"/>
              <a:t>organe</a:t>
            </a:r>
            <a:r>
              <a:rPr lang="en-US" sz="2400" dirty="0"/>
              <a:t> </a:t>
            </a:r>
            <a:r>
              <a:rPr lang="en-US" sz="2400" dirty="0" err="1"/>
              <a:t>si</a:t>
            </a:r>
            <a:r>
              <a:rPr lang="en-US" sz="2400" dirty="0"/>
              <a:t> parti ale </a:t>
            </a:r>
            <a:r>
              <a:rPr lang="en-US" sz="2400" dirty="0" err="1"/>
              <a:t>corpului</a:t>
            </a:r>
            <a:r>
              <a:rPr lang="en-US" sz="2400" dirty="0"/>
              <a:t> </a:t>
            </a:r>
            <a:r>
              <a:rPr lang="en-US" sz="2400" dirty="0" err="1"/>
              <a:t>omenesc</a:t>
            </a:r>
            <a:r>
              <a:rPr lang="en-US" sz="2400" dirty="0"/>
              <a:t> au in </a:t>
            </a:r>
            <a:r>
              <a:rPr lang="en-US" sz="2400" dirty="0" err="1"/>
              <a:t>compozitia</a:t>
            </a:r>
            <a:r>
              <a:rPr lang="en-US" sz="2400" dirty="0"/>
              <a:t> lor o </a:t>
            </a:r>
            <a:r>
              <a:rPr lang="en-US" sz="2400" dirty="0" err="1"/>
              <a:t>cantitate</a:t>
            </a:r>
            <a:r>
              <a:rPr lang="en-US" sz="2400" dirty="0"/>
              <a:t> </a:t>
            </a:r>
            <a:r>
              <a:rPr lang="en-US" sz="2400" dirty="0" err="1"/>
              <a:t>insemnata</a:t>
            </a:r>
            <a:r>
              <a:rPr lang="en-US" sz="2400" dirty="0"/>
              <a:t> de </a:t>
            </a:r>
            <a:r>
              <a:rPr lang="en-US" sz="2400" dirty="0" err="1"/>
              <a:t>apa</a:t>
            </a:r>
            <a:r>
              <a:rPr lang="en-US" sz="2400" dirty="0"/>
              <a:t> (</a:t>
            </a:r>
            <a:r>
              <a:rPr lang="en-US" sz="2400" dirty="0" err="1"/>
              <a:t>ficatul</a:t>
            </a:r>
            <a:r>
              <a:rPr lang="en-US" sz="2400" dirty="0"/>
              <a:t>, </a:t>
            </a:r>
            <a:r>
              <a:rPr lang="en-US" sz="2400" dirty="0" err="1"/>
              <a:t>creierul</a:t>
            </a:r>
            <a:r>
              <a:rPr lang="en-US" sz="2400" dirty="0"/>
              <a:t>, plasma </a:t>
            </a:r>
            <a:r>
              <a:rPr lang="en-US" sz="2400" dirty="0" err="1"/>
              <a:t>sanguina</a:t>
            </a:r>
            <a:r>
              <a:rPr lang="en-US" sz="2400" dirty="0"/>
              <a:t>, </a:t>
            </a:r>
            <a:r>
              <a:rPr lang="en-US" sz="2400" dirty="0" err="1"/>
              <a:t>celulele</a:t>
            </a:r>
            <a:r>
              <a:rPr lang="en-US" sz="2400" dirty="0"/>
              <a:t>, </a:t>
            </a:r>
            <a:r>
              <a:rPr lang="en-US" sz="2400" dirty="0" err="1"/>
              <a:t>plamanii</a:t>
            </a:r>
            <a:r>
              <a:rPr lang="en-US" sz="2400" dirty="0"/>
              <a:t>)</a:t>
            </a:r>
          </a:p>
          <a:p>
            <a:endParaRPr lang="en-US" dirty="0"/>
          </a:p>
        </p:txBody>
      </p:sp>
    </p:spTree>
    <p:extLst>
      <p:ext uri="{BB962C8B-B14F-4D97-AF65-F5344CB8AC3E}">
        <p14:creationId xmlns:p14="http://schemas.microsoft.com/office/powerpoint/2010/main" val="3114727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7CE2CB2-9E4C-3463-ACDD-72729F982410}"/>
              </a:ext>
            </a:extLst>
          </p:cNvPr>
          <p:cNvSpPr>
            <a:spLocks noGrp="1"/>
          </p:cNvSpPr>
          <p:nvPr>
            <p:ph type="title"/>
          </p:nvPr>
        </p:nvSpPr>
        <p:spPr>
          <a:xfrm>
            <a:off x="2152650" y="269875"/>
            <a:ext cx="8324850" cy="1325563"/>
          </a:xfrm>
        </p:spPr>
        <p:txBody>
          <a:bodyPr/>
          <a:lstStyle/>
          <a:p>
            <a:pPr algn="ctr"/>
            <a:r>
              <a:rPr lang="en-US" b="1" dirty="0"/>
              <a:t>Movement across cell membrane</a:t>
            </a:r>
          </a:p>
        </p:txBody>
      </p:sp>
      <p:pic>
        <p:nvPicPr>
          <p:cNvPr id="5" name="Substituent conținut 4">
            <a:extLst>
              <a:ext uri="{FF2B5EF4-FFF2-40B4-BE49-F238E27FC236}">
                <a16:creationId xmlns:a16="http://schemas.microsoft.com/office/drawing/2014/main" id="{E64C62AE-3DC8-8E2B-72A9-830498227A7D}"/>
              </a:ext>
            </a:extLst>
          </p:cNvPr>
          <p:cNvPicPr>
            <a:picLocks noGrp="1" noChangeAspect="1"/>
          </p:cNvPicPr>
          <p:nvPr>
            <p:ph idx="1"/>
          </p:nvPr>
        </p:nvPicPr>
        <p:blipFill>
          <a:blip r:embed="rId2"/>
          <a:stretch>
            <a:fillRect/>
          </a:stretch>
        </p:blipFill>
        <p:spPr>
          <a:xfrm>
            <a:off x="1514376" y="1595438"/>
            <a:ext cx="9163248" cy="4891192"/>
          </a:xfrm>
          <a:prstGeom prst="rect">
            <a:avLst/>
          </a:prstGeom>
        </p:spPr>
      </p:pic>
    </p:spTree>
    <p:extLst>
      <p:ext uri="{BB962C8B-B14F-4D97-AF65-F5344CB8AC3E}">
        <p14:creationId xmlns:p14="http://schemas.microsoft.com/office/powerpoint/2010/main" val="3209346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A4818D8-EFA9-624F-B702-4362EF32BF68}"/>
              </a:ext>
            </a:extLst>
          </p:cNvPr>
          <p:cNvSpPr>
            <a:spLocks noGrp="1"/>
          </p:cNvSpPr>
          <p:nvPr>
            <p:ph type="title"/>
          </p:nvPr>
        </p:nvSpPr>
        <p:spPr/>
        <p:txBody>
          <a:bodyPr/>
          <a:lstStyle/>
          <a:p>
            <a:r>
              <a:rPr lang="en-US" b="1" dirty="0"/>
              <a:t>OSMOSIS</a:t>
            </a:r>
          </a:p>
        </p:txBody>
      </p:sp>
      <p:pic>
        <p:nvPicPr>
          <p:cNvPr id="5" name="Substituent conținut 4">
            <a:extLst>
              <a:ext uri="{FF2B5EF4-FFF2-40B4-BE49-F238E27FC236}">
                <a16:creationId xmlns:a16="http://schemas.microsoft.com/office/drawing/2014/main" id="{091BF305-2E79-788D-C041-DEEB5B879FFB}"/>
              </a:ext>
            </a:extLst>
          </p:cNvPr>
          <p:cNvPicPr>
            <a:picLocks noGrp="1" noChangeAspect="1"/>
          </p:cNvPicPr>
          <p:nvPr>
            <p:ph idx="1"/>
          </p:nvPr>
        </p:nvPicPr>
        <p:blipFill>
          <a:blip r:embed="rId2"/>
          <a:stretch>
            <a:fillRect/>
          </a:stretch>
        </p:blipFill>
        <p:spPr>
          <a:xfrm>
            <a:off x="8471604" y="500797"/>
            <a:ext cx="3186996" cy="5992078"/>
          </a:xfrm>
          <a:prstGeom prst="rect">
            <a:avLst/>
          </a:prstGeom>
        </p:spPr>
      </p:pic>
      <p:pic>
        <p:nvPicPr>
          <p:cNvPr id="7" name="Imagine 6">
            <a:extLst>
              <a:ext uri="{FF2B5EF4-FFF2-40B4-BE49-F238E27FC236}">
                <a16:creationId xmlns:a16="http://schemas.microsoft.com/office/drawing/2014/main" id="{35DDDC7C-FD87-E489-11D7-69A33204A248}"/>
              </a:ext>
            </a:extLst>
          </p:cNvPr>
          <p:cNvPicPr>
            <a:picLocks noChangeAspect="1"/>
          </p:cNvPicPr>
          <p:nvPr/>
        </p:nvPicPr>
        <p:blipFill>
          <a:blip r:embed="rId3"/>
          <a:stretch>
            <a:fillRect/>
          </a:stretch>
        </p:blipFill>
        <p:spPr>
          <a:xfrm>
            <a:off x="3628655" y="1347052"/>
            <a:ext cx="4277096" cy="4920398"/>
          </a:xfrm>
          <a:prstGeom prst="rect">
            <a:avLst/>
          </a:prstGeom>
        </p:spPr>
      </p:pic>
      <p:sp>
        <p:nvSpPr>
          <p:cNvPr id="9" name="CasetăText 8">
            <a:extLst>
              <a:ext uri="{FF2B5EF4-FFF2-40B4-BE49-F238E27FC236}">
                <a16:creationId xmlns:a16="http://schemas.microsoft.com/office/drawing/2014/main" id="{72BAD89B-3B8A-A6D4-BC10-BC8621FC9E1B}"/>
              </a:ext>
            </a:extLst>
          </p:cNvPr>
          <p:cNvSpPr txBox="1"/>
          <p:nvPr/>
        </p:nvSpPr>
        <p:spPr>
          <a:xfrm>
            <a:off x="4769202" y="3514863"/>
            <a:ext cx="5276850" cy="584775"/>
          </a:xfrm>
          <a:prstGeom prst="rect">
            <a:avLst/>
          </a:prstGeom>
          <a:noFill/>
        </p:spPr>
        <p:txBody>
          <a:bodyPr wrap="square">
            <a:spAutoFit/>
          </a:bodyPr>
          <a:lstStyle/>
          <a:p>
            <a:r>
              <a:rPr lang="en-US" sz="3200" b="1" dirty="0" err="1"/>
              <a:t>substanțe</a:t>
            </a:r>
            <a:r>
              <a:rPr lang="en-US" sz="3200" b="1" dirty="0"/>
              <a:t> </a:t>
            </a:r>
            <a:r>
              <a:rPr lang="en-US" sz="3200" b="1" dirty="0" err="1"/>
              <a:t>dizolvate</a:t>
            </a:r>
            <a:r>
              <a:rPr lang="en-US" sz="3200" b="1" dirty="0"/>
              <a:t> - solutes</a:t>
            </a:r>
          </a:p>
        </p:txBody>
      </p:sp>
      <p:pic>
        <p:nvPicPr>
          <p:cNvPr id="11" name="Imagine 10">
            <a:extLst>
              <a:ext uri="{FF2B5EF4-FFF2-40B4-BE49-F238E27FC236}">
                <a16:creationId xmlns:a16="http://schemas.microsoft.com/office/drawing/2014/main" id="{ACD64651-B2F9-F43F-B32B-0C609816C6B4}"/>
              </a:ext>
            </a:extLst>
          </p:cNvPr>
          <p:cNvPicPr>
            <a:picLocks noChangeAspect="1"/>
          </p:cNvPicPr>
          <p:nvPr/>
        </p:nvPicPr>
        <p:blipFill>
          <a:blip r:embed="rId4"/>
          <a:stretch>
            <a:fillRect/>
          </a:stretch>
        </p:blipFill>
        <p:spPr>
          <a:xfrm>
            <a:off x="3156654" y="3050750"/>
            <a:ext cx="4986820" cy="584774"/>
          </a:xfrm>
          <a:prstGeom prst="rect">
            <a:avLst/>
          </a:prstGeom>
        </p:spPr>
      </p:pic>
    </p:spTree>
    <p:extLst>
      <p:ext uri="{BB962C8B-B14F-4D97-AF65-F5344CB8AC3E}">
        <p14:creationId xmlns:p14="http://schemas.microsoft.com/office/powerpoint/2010/main" val="1242177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D7E333-F008-6111-CCBC-BF7CA2FBDE71}"/>
              </a:ext>
            </a:extLst>
          </p:cNvPr>
          <p:cNvSpPr>
            <a:spLocks noGrp="1"/>
          </p:cNvSpPr>
          <p:nvPr>
            <p:ph type="title"/>
          </p:nvPr>
        </p:nvSpPr>
        <p:spPr>
          <a:xfrm>
            <a:off x="2838450" y="327025"/>
            <a:ext cx="7200900" cy="1325563"/>
          </a:xfrm>
        </p:spPr>
        <p:txBody>
          <a:bodyPr/>
          <a:lstStyle/>
          <a:p>
            <a:pPr algn="ctr"/>
            <a:r>
              <a:rPr lang="en-US" b="1" dirty="0">
                <a:solidFill>
                  <a:srgbClr val="FF0000"/>
                </a:solidFill>
              </a:rPr>
              <a:t>Osmolarity / </a:t>
            </a:r>
            <a:r>
              <a:rPr lang="ru-RU" b="1" dirty="0">
                <a:solidFill>
                  <a:srgbClr val="FF0000"/>
                </a:solidFill>
              </a:rPr>
              <a:t>Осмолярность</a:t>
            </a:r>
            <a:endParaRPr lang="en-US" b="1" dirty="0">
              <a:solidFill>
                <a:srgbClr val="FF0000"/>
              </a:solidFill>
            </a:endParaRPr>
          </a:p>
        </p:txBody>
      </p:sp>
      <p:sp>
        <p:nvSpPr>
          <p:cNvPr id="3" name="Substituent conținut 2">
            <a:extLst>
              <a:ext uri="{FF2B5EF4-FFF2-40B4-BE49-F238E27FC236}">
                <a16:creationId xmlns:a16="http://schemas.microsoft.com/office/drawing/2014/main" id="{6476B878-D7C4-C326-8978-2A7011BFB442}"/>
              </a:ext>
            </a:extLst>
          </p:cNvPr>
          <p:cNvSpPr>
            <a:spLocks noGrp="1"/>
          </p:cNvSpPr>
          <p:nvPr>
            <p:ph idx="1"/>
          </p:nvPr>
        </p:nvSpPr>
        <p:spPr>
          <a:xfrm>
            <a:off x="887186" y="1809295"/>
            <a:ext cx="11029950" cy="4879975"/>
          </a:xfrm>
        </p:spPr>
        <p:txBody>
          <a:bodyPr>
            <a:normAutofit fontScale="92500" lnSpcReduction="20000"/>
          </a:bodyPr>
          <a:lstStyle/>
          <a:p>
            <a:pPr fontAlgn="base"/>
            <a:r>
              <a:rPr lang="en-US" b="1" dirty="0" err="1"/>
              <a:t>Osmolaritatea</a:t>
            </a:r>
            <a:r>
              <a:rPr lang="en-US" b="1" dirty="0"/>
              <a:t> </a:t>
            </a:r>
            <a:r>
              <a:rPr lang="en-US" dirty="0" err="1"/>
              <a:t>descrie</a:t>
            </a:r>
            <a:r>
              <a:rPr lang="en-US" dirty="0"/>
              <a:t> </a:t>
            </a:r>
            <a:r>
              <a:rPr lang="en-US" dirty="0" err="1"/>
              <a:t>concentrația</a:t>
            </a:r>
            <a:r>
              <a:rPr lang="en-US" dirty="0"/>
              <a:t> </a:t>
            </a:r>
            <a:r>
              <a:rPr lang="en-US" dirty="0" err="1"/>
              <a:t>totală</a:t>
            </a:r>
            <a:r>
              <a:rPr lang="en-US" dirty="0"/>
              <a:t> de </a:t>
            </a:r>
            <a:r>
              <a:rPr lang="en-US" dirty="0" err="1"/>
              <a:t>substanțe</a:t>
            </a:r>
            <a:r>
              <a:rPr lang="en-US" dirty="0"/>
              <a:t> </a:t>
            </a:r>
            <a:r>
              <a:rPr lang="en-US" dirty="0" err="1"/>
              <a:t>dizolvate</a:t>
            </a:r>
            <a:r>
              <a:rPr lang="en-US" dirty="0"/>
              <a:t> </a:t>
            </a:r>
            <a:r>
              <a:rPr lang="en-US" dirty="0" err="1"/>
              <a:t>dintr</a:t>
            </a:r>
            <a:r>
              <a:rPr lang="en-US" dirty="0"/>
              <a:t>-o </a:t>
            </a:r>
            <a:r>
              <a:rPr lang="en-US" dirty="0" err="1"/>
              <a:t>soluție</a:t>
            </a:r>
            <a:r>
              <a:rPr lang="en-US" dirty="0"/>
              <a:t>.</a:t>
            </a:r>
            <a:endParaRPr lang="ro-RO" dirty="0"/>
          </a:p>
          <a:p>
            <a:pPr fontAlgn="base"/>
            <a:r>
              <a:rPr lang="en-US" dirty="0"/>
              <a:t>O </a:t>
            </a:r>
            <a:r>
              <a:rPr lang="en-US" dirty="0" err="1"/>
              <a:t>soluție</a:t>
            </a:r>
            <a:r>
              <a:rPr lang="en-US" dirty="0"/>
              <a:t> cu o </a:t>
            </a:r>
            <a:r>
              <a:rPr lang="en-US" dirty="0" err="1"/>
              <a:t>osmolaritate</a:t>
            </a:r>
            <a:r>
              <a:rPr lang="en-US" dirty="0"/>
              <a:t> </a:t>
            </a:r>
            <a:r>
              <a:rPr lang="en-US" dirty="0" err="1"/>
              <a:t>scăzută</a:t>
            </a:r>
            <a:r>
              <a:rPr lang="en-US" dirty="0"/>
              <a:t> are </a:t>
            </a:r>
            <a:r>
              <a:rPr lang="en-US" dirty="0" err="1"/>
              <a:t>mai</a:t>
            </a:r>
            <a:r>
              <a:rPr lang="en-US" dirty="0"/>
              <a:t> </a:t>
            </a:r>
            <a:r>
              <a:rPr lang="en-US" dirty="0" err="1"/>
              <a:t>puține</a:t>
            </a:r>
            <a:r>
              <a:rPr lang="en-US" dirty="0"/>
              <a:t> </a:t>
            </a:r>
            <a:r>
              <a:rPr lang="en-US" dirty="0" err="1"/>
              <a:t>particule</a:t>
            </a:r>
            <a:r>
              <a:rPr lang="en-US" dirty="0"/>
              <a:t> de </a:t>
            </a:r>
            <a:r>
              <a:rPr lang="en-US" dirty="0" err="1"/>
              <a:t>substanță</a:t>
            </a:r>
            <a:r>
              <a:rPr lang="en-US" dirty="0"/>
              <a:t> </a:t>
            </a:r>
            <a:r>
              <a:rPr lang="en-US" dirty="0" err="1"/>
              <a:t>dizolvată</a:t>
            </a:r>
            <a:r>
              <a:rPr lang="en-US" dirty="0"/>
              <a:t> pe </a:t>
            </a:r>
            <a:r>
              <a:rPr lang="en-US" dirty="0" err="1"/>
              <a:t>litru</a:t>
            </a:r>
            <a:r>
              <a:rPr lang="en-US" dirty="0"/>
              <a:t> de </a:t>
            </a:r>
            <a:r>
              <a:rPr lang="en-US" dirty="0" err="1"/>
              <a:t>soluție</a:t>
            </a:r>
            <a:r>
              <a:rPr lang="en-US" dirty="0"/>
              <a:t>, </a:t>
            </a:r>
            <a:r>
              <a:rPr lang="en-US" dirty="0" err="1"/>
              <a:t>în</a:t>
            </a:r>
            <a:r>
              <a:rPr lang="en-US" dirty="0"/>
              <a:t> </a:t>
            </a:r>
            <a:r>
              <a:rPr lang="en-US" dirty="0" err="1"/>
              <a:t>timp</a:t>
            </a:r>
            <a:r>
              <a:rPr lang="en-US" dirty="0"/>
              <a:t> </a:t>
            </a:r>
            <a:r>
              <a:rPr lang="en-US" dirty="0" err="1"/>
              <a:t>ce</a:t>
            </a:r>
            <a:r>
              <a:rPr lang="en-US" dirty="0"/>
              <a:t> o </a:t>
            </a:r>
            <a:r>
              <a:rPr lang="en-US" dirty="0" err="1"/>
              <a:t>soluție</a:t>
            </a:r>
            <a:r>
              <a:rPr lang="en-US" dirty="0"/>
              <a:t> cu o </a:t>
            </a:r>
            <a:r>
              <a:rPr lang="en-US" dirty="0" err="1"/>
              <a:t>osmolaritate</a:t>
            </a:r>
            <a:r>
              <a:rPr lang="en-US" dirty="0"/>
              <a:t> </a:t>
            </a:r>
            <a:r>
              <a:rPr lang="en-US" dirty="0" err="1"/>
              <a:t>ridicată</a:t>
            </a:r>
            <a:r>
              <a:rPr lang="en-US" dirty="0"/>
              <a:t> are </a:t>
            </a:r>
            <a:r>
              <a:rPr lang="en-US" dirty="0" err="1"/>
              <a:t>mai</a:t>
            </a:r>
            <a:r>
              <a:rPr lang="en-US" dirty="0"/>
              <a:t> </a:t>
            </a:r>
            <a:r>
              <a:rPr lang="en-US" dirty="0" err="1"/>
              <a:t>multe</a:t>
            </a:r>
            <a:r>
              <a:rPr lang="en-US" dirty="0"/>
              <a:t> </a:t>
            </a:r>
            <a:r>
              <a:rPr lang="en-US" dirty="0" err="1"/>
              <a:t>particule</a:t>
            </a:r>
            <a:r>
              <a:rPr lang="en-US" dirty="0"/>
              <a:t> de </a:t>
            </a:r>
            <a:r>
              <a:rPr lang="en-US" dirty="0" err="1"/>
              <a:t>substanță</a:t>
            </a:r>
            <a:r>
              <a:rPr lang="en-US" dirty="0"/>
              <a:t> </a:t>
            </a:r>
            <a:r>
              <a:rPr lang="en-US" dirty="0" err="1"/>
              <a:t>dizolvată</a:t>
            </a:r>
            <a:r>
              <a:rPr lang="en-US" dirty="0"/>
              <a:t> pe </a:t>
            </a:r>
            <a:r>
              <a:rPr lang="en-US" dirty="0" err="1"/>
              <a:t>litru</a:t>
            </a:r>
            <a:r>
              <a:rPr lang="en-US" dirty="0"/>
              <a:t> de </a:t>
            </a:r>
            <a:r>
              <a:rPr lang="en-US" dirty="0" err="1"/>
              <a:t>soluție</a:t>
            </a:r>
            <a:r>
              <a:rPr lang="en-US" dirty="0"/>
              <a:t>.</a:t>
            </a:r>
            <a:endParaRPr lang="ro-RO" dirty="0"/>
          </a:p>
          <a:p>
            <a:pPr fontAlgn="base"/>
            <a:r>
              <a:rPr lang="en-US" dirty="0" err="1"/>
              <a:t>Când</a:t>
            </a:r>
            <a:r>
              <a:rPr lang="en-US" dirty="0"/>
              <a:t> </a:t>
            </a:r>
            <a:r>
              <a:rPr lang="en-US" dirty="0" err="1"/>
              <a:t>soluțiile</a:t>
            </a:r>
            <a:r>
              <a:rPr lang="en-US" dirty="0"/>
              <a:t> cu </a:t>
            </a:r>
            <a:r>
              <a:rPr lang="en-US" dirty="0" err="1"/>
              <a:t>osmolarități</a:t>
            </a:r>
            <a:r>
              <a:rPr lang="en-US" dirty="0"/>
              <a:t> </a:t>
            </a:r>
            <a:r>
              <a:rPr lang="en-US" dirty="0" err="1"/>
              <a:t>diferite</a:t>
            </a:r>
            <a:r>
              <a:rPr lang="en-US" dirty="0"/>
              <a:t> sunt separate de o </a:t>
            </a:r>
            <a:r>
              <a:rPr lang="en-US" dirty="0" err="1"/>
              <a:t>membrană</a:t>
            </a:r>
            <a:r>
              <a:rPr lang="en-US" dirty="0"/>
              <a:t> </a:t>
            </a:r>
            <a:r>
              <a:rPr lang="en-US" dirty="0" err="1"/>
              <a:t>permeabilă</a:t>
            </a:r>
            <a:r>
              <a:rPr lang="en-US" dirty="0"/>
              <a:t> la </a:t>
            </a:r>
            <a:r>
              <a:rPr lang="en-US" dirty="0" err="1"/>
              <a:t>apă</a:t>
            </a:r>
            <a:r>
              <a:rPr lang="en-US" dirty="0"/>
              <a:t>, </a:t>
            </a:r>
            <a:r>
              <a:rPr lang="en-US" dirty="0" err="1"/>
              <a:t>dar</a:t>
            </a:r>
            <a:r>
              <a:rPr lang="en-US" dirty="0"/>
              <a:t> nu la </a:t>
            </a:r>
            <a:r>
              <a:rPr lang="en-US" dirty="0" err="1"/>
              <a:t>substanța</a:t>
            </a:r>
            <a:r>
              <a:rPr lang="en-US" dirty="0"/>
              <a:t> </a:t>
            </a:r>
            <a:r>
              <a:rPr lang="en-US" dirty="0" err="1"/>
              <a:t>dizolvată</a:t>
            </a:r>
            <a:r>
              <a:rPr lang="en-US" dirty="0"/>
              <a:t>, </a:t>
            </a:r>
            <a:r>
              <a:rPr lang="en-US" dirty="0" err="1"/>
              <a:t>apa</a:t>
            </a:r>
            <a:r>
              <a:rPr lang="en-US" dirty="0"/>
              <a:t> se </a:t>
            </a:r>
            <a:r>
              <a:rPr lang="en-US" dirty="0" err="1"/>
              <a:t>va</a:t>
            </a:r>
            <a:r>
              <a:rPr lang="en-US" dirty="0"/>
              <a:t> </a:t>
            </a:r>
            <a:r>
              <a:rPr lang="en-US" dirty="0" err="1"/>
              <a:t>deplasa</a:t>
            </a:r>
            <a:r>
              <a:rPr lang="en-US" dirty="0"/>
              <a:t> de pe </a:t>
            </a:r>
            <a:r>
              <a:rPr lang="en-US" dirty="0" err="1"/>
              <a:t>partea</a:t>
            </a:r>
            <a:r>
              <a:rPr lang="en-US" dirty="0"/>
              <a:t> cu </a:t>
            </a:r>
            <a:r>
              <a:rPr lang="en-US" dirty="0" err="1"/>
              <a:t>osmolaritate</a:t>
            </a:r>
            <a:r>
              <a:rPr lang="en-US" dirty="0"/>
              <a:t> </a:t>
            </a:r>
            <a:r>
              <a:rPr lang="en-US" dirty="0" err="1"/>
              <a:t>mai</a:t>
            </a:r>
            <a:r>
              <a:rPr lang="en-US" dirty="0"/>
              <a:t> </a:t>
            </a:r>
            <a:r>
              <a:rPr lang="en-US" dirty="0" err="1"/>
              <a:t>mică</a:t>
            </a:r>
            <a:r>
              <a:rPr lang="en-US" dirty="0"/>
              <a:t> pe </a:t>
            </a:r>
            <a:r>
              <a:rPr lang="en-US" dirty="0" err="1"/>
              <a:t>partea</a:t>
            </a:r>
            <a:r>
              <a:rPr lang="en-US" dirty="0"/>
              <a:t> cu </a:t>
            </a:r>
            <a:r>
              <a:rPr lang="en-US" dirty="0" err="1"/>
              <a:t>osmolaritate</a:t>
            </a:r>
            <a:r>
              <a:rPr lang="en-US" dirty="0"/>
              <a:t> </a:t>
            </a:r>
            <a:r>
              <a:rPr lang="en-US" dirty="0" err="1"/>
              <a:t>mai</a:t>
            </a:r>
            <a:r>
              <a:rPr lang="en-US" dirty="0"/>
              <a:t> mare.</a:t>
            </a:r>
            <a:endParaRPr lang="ro-RO" dirty="0"/>
          </a:p>
          <a:p>
            <a:pPr fontAlgn="base"/>
            <a:r>
              <a:rPr lang="en-US" dirty="0"/>
              <a:t>Trei </a:t>
            </a:r>
            <a:r>
              <a:rPr lang="en-US" dirty="0" err="1"/>
              <a:t>termeni</a:t>
            </a:r>
            <a:r>
              <a:rPr lang="en-US" dirty="0"/>
              <a:t> - </a:t>
            </a:r>
            <a:r>
              <a:rPr lang="en-US" b="1" dirty="0" err="1"/>
              <a:t>hiperosmotic</a:t>
            </a:r>
            <a:r>
              <a:rPr lang="en-US" b="1" dirty="0"/>
              <a:t>, </a:t>
            </a:r>
            <a:r>
              <a:rPr lang="en-US" b="1" dirty="0" err="1"/>
              <a:t>hipoosmotic</a:t>
            </a:r>
            <a:r>
              <a:rPr lang="en-US" b="1" dirty="0"/>
              <a:t> </a:t>
            </a:r>
            <a:r>
              <a:rPr lang="en-US" b="1" dirty="0" err="1"/>
              <a:t>și</a:t>
            </a:r>
            <a:r>
              <a:rPr lang="en-US" b="1" dirty="0"/>
              <a:t> </a:t>
            </a:r>
            <a:r>
              <a:rPr lang="en-US" b="1" dirty="0" err="1"/>
              <a:t>izoosmotic</a:t>
            </a:r>
            <a:r>
              <a:rPr lang="en-US" b="1" dirty="0"/>
              <a:t> </a:t>
            </a:r>
            <a:r>
              <a:rPr lang="en-US" dirty="0"/>
              <a:t>- sunt </a:t>
            </a:r>
            <a:r>
              <a:rPr lang="en-US" dirty="0" err="1"/>
              <a:t>utilizați</a:t>
            </a:r>
            <a:r>
              <a:rPr lang="en-US" dirty="0"/>
              <a:t> </a:t>
            </a:r>
            <a:r>
              <a:rPr lang="en-US" dirty="0" err="1"/>
              <a:t>pentru</a:t>
            </a:r>
            <a:r>
              <a:rPr lang="en-US" dirty="0"/>
              <a:t> a </a:t>
            </a:r>
            <a:r>
              <a:rPr lang="en-US" dirty="0" err="1"/>
              <a:t>descrie</a:t>
            </a:r>
            <a:r>
              <a:rPr lang="en-US" dirty="0"/>
              <a:t> </a:t>
            </a:r>
            <a:r>
              <a:rPr lang="en-US" dirty="0" err="1"/>
              <a:t>osmolaritățile</a:t>
            </a:r>
            <a:r>
              <a:rPr lang="en-US" dirty="0"/>
              <a:t> relative </a:t>
            </a:r>
            <a:r>
              <a:rPr lang="en-US" dirty="0" err="1"/>
              <a:t>dintre</a:t>
            </a:r>
            <a:r>
              <a:rPr lang="en-US" dirty="0"/>
              <a:t> </a:t>
            </a:r>
            <a:r>
              <a:rPr lang="en-US" dirty="0" err="1"/>
              <a:t>soluții</a:t>
            </a:r>
            <a:r>
              <a:rPr lang="en-US" dirty="0"/>
              <a:t>.</a:t>
            </a:r>
            <a:endParaRPr lang="ro-RO" dirty="0"/>
          </a:p>
          <a:p>
            <a:pPr fontAlgn="base"/>
            <a:r>
              <a:rPr lang="ro-RO" dirty="0"/>
              <a:t>C</a:t>
            </a:r>
            <a:r>
              <a:rPr lang="en-US" dirty="0" err="1"/>
              <a:t>ând</a:t>
            </a:r>
            <a:r>
              <a:rPr lang="en-US" dirty="0"/>
              <a:t> se </a:t>
            </a:r>
            <a:r>
              <a:rPr lang="en-US" dirty="0" err="1"/>
              <a:t>compară</a:t>
            </a:r>
            <a:r>
              <a:rPr lang="en-US" dirty="0"/>
              <a:t> </a:t>
            </a:r>
            <a:r>
              <a:rPr lang="en-US" dirty="0" err="1"/>
              <a:t>două</a:t>
            </a:r>
            <a:r>
              <a:rPr lang="en-US" dirty="0"/>
              <a:t> </a:t>
            </a:r>
            <a:r>
              <a:rPr lang="en-US" dirty="0" err="1"/>
              <a:t>soluții</a:t>
            </a:r>
            <a:r>
              <a:rPr lang="en-US" dirty="0"/>
              <a:t> care au </a:t>
            </a:r>
            <a:r>
              <a:rPr lang="en-US" dirty="0" err="1"/>
              <a:t>osmolarități</a:t>
            </a:r>
            <a:r>
              <a:rPr lang="en-US" dirty="0"/>
              <a:t> </a:t>
            </a:r>
            <a:r>
              <a:rPr lang="en-US" dirty="0" err="1"/>
              <a:t>diferite</a:t>
            </a:r>
            <a:r>
              <a:rPr lang="en-US" dirty="0"/>
              <a:t>, </a:t>
            </a:r>
            <a:r>
              <a:rPr lang="en-US" dirty="0" err="1"/>
              <a:t>soluția</a:t>
            </a:r>
            <a:r>
              <a:rPr lang="en-US" dirty="0"/>
              <a:t> cu </a:t>
            </a:r>
            <a:r>
              <a:rPr lang="en-US" dirty="0" err="1"/>
              <a:t>osmolaritate</a:t>
            </a:r>
            <a:r>
              <a:rPr lang="en-US" dirty="0"/>
              <a:t> </a:t>
            </a:r>
            <a:r>
              <a:rPr lang="en-US" dirty="0" err="1"/>
              <a:t>mai</a:t>
            </a:r>
            <a:r>
              <a:rPr lang="en-US" dirty="0"/>
              <a:t> mare se </a:t>
            </a:r>
            <a:r>
              <a:rPr lang="en-US" dirty="0" err="1"/>
              <a:t>spune</a:t>
            </a:r>
            <a:r>
              <a:rPr lang="en-US" dirty="0"/>
              <a:t> </a:t>
            </a:r>
            <a:r>
              <a:rPr lang="en-US" dirty="0" err="1"/>
              <a:t>că</a:t>
            </a:r>
            <a:r>
              <a:rPr lang="en-US" dirty="0"/>
              <a:t> </a:t>
            </a:r>
            <a:r>
              <a:rPr lang="en-US" dirty="0" err="1"/>
              <a:t>este</a:t>
            </a:r>
            <a:r>
              <a:rPr lang="en-US" dirty="0"/>
              <a:t> </a:t>
            </a:r>
            <a:r>
              <a:rPr lang="en-US" b="1" dirty="0" err="1"/>
              <a:t>hiperosmotică</a:t>
            </a:r>
            <a:r>
              <a:rPr lang="en-US" dirty="0"/>
              <a:t> </a:t>
            </a:r>
            <a:r>
              <a:rPr lang="en-US" dirty="0" err="1"/>
              <a:t>față</a:t>
            </a:r>
            <a:r>
              <a:rPr lang="en-US" dirty="0"/>
              <a:t> de </a:t>
            </a:r>
            <a:r>
              <a:rPr lang="en-US" dirty="0" err="1"/>
              <a:t>cealaltă</a:t>
            </a:r>
            <a:r>
              <a:rPr lang="en-US" dirty="0"/>
              <a:t>, </a:t>
            </a:r>
            <a:r>
              <a:rPr lang="en-US" dirty="0" err="1"/>
              <a:t>iar</a:t>
            </a:r>
            <a:r>
              <a:rPr lang="en-US" dirty="0"/>
              <a:t> </a:t>
            </a:r>
            <a:r>
              <a:rPr lang="en-US" dirty="0" err="1"/>
              <a:t>soluția</a:t>
            </a:r>
            <a:r>
              <a:rPr lang="en-US" dirty="0"/>
              <a:t> cu </a:t>
            </a:r>
            <a:r>
              <a:rPr lang="en-US" dirty="0" err="1"/>
              <a:t>osmolaritate</a:t>
            </a:r>
            <a:r>
              <a:rPr lang="en-US" dirty="0"/>
              <a:t> </a:t>
            </a:r>
            <a:r>
              <a:rPr lang="en-US" dirty="0" err="1"/>
              <a:t>mai</a:t>
            </a:r>
            <a:r>
              <a:rPr lang="en-US" dirty="0"/>
              <a:t> </a:t>
            </a:r>
            <a:r>
              <a:rPr lang="en-US" dirty="0" err="1"/>
              <a:t>mică</a:t>
            </a:r>
            <a:r>
              <a:rPr lang="en-US" dirty="0"/>
              <a:t> se </a:t>
            </a:r>
            <a:r>
              <a:rPr lang="en-US" dirty="0" err="1"/>
              <a:t>spune</a:t>
            </a:r>
            <a:r>
              <a:rPr lang="en-US" dirty="0"/>
              <a:t> </a:t>
            </a:r>
            <a:r>
              <a:rPr lang="en-US" dirty="0" err="1"/>
              <a:t>că</a:t>
            </a:r>
            <a:r>
              <a:rPr lang="en-US" dirty="0"/>
              <a:t> </a:t>
            </a:r>
            <a:r>
              <a:rPr lang="en-US" dirty="0" err="1"/>
              <a:t>este</a:t>
            </a:r>
            <a:r>
              <a:rPr lang="en-US" dirty="0"/>
              <a:t> </a:t>
            </a:r>
            <a:r>
              <a:rPr lang="en-US" b="1" dirty="0" err="1"/>
              <a:t>hipoosmotică</a:t>
            </a:r>
            <a:r>
              <a:rPr lang="en-US" dirty="0"/>
              <a:t>. </a:t>
            </a:r>
            <a:endParaRPr lang="ro-RO" dirty="0"/>
          </a:p>
          <a:p>
            <a:pPr fontAlgn="base"/>
            <a:r>
              <a:rPr lang="en-US" dirty="0" err="1"/>
              <a:t>Dacă</a:t>
            </a:r>
            <a:r>
              <a:rPr lang="en-US" dirty="0"/>
              <a:t> </a:t>
            </a:r>
            <a:r>
              <a:rPr lang="en-US" dirty="0" err="1"/>
              <a:t>două</a:t>
            </a:r>
            <a:r>
              <a:rPr lang="en-US" dirty="0"/>
              <a:t> </a:t>
            </a:r>
            <a:r>
              <a:rPr lang="en-US" dirty="0" err="1"/>
              <a:t>soluții</a:t>
            </a:r>
            <a:r>
              <a:rPr lang="en-US" dirty="0"/>
              <a:t> au </a:t>
            </a:r>
            <a:r>
              <a:rPr lang="en-US" dirty="0" err="1"/>
              <a:t>aceeași</a:t>
            </a:r>
            <a:r>
              <a:rPr lang="en-US" dirty="0"/>
              <a:t> </a:t>
            </a:r>
            <a:r>
              <a:rPr lang="en-US" dirty="0" err="1"/>
              <a:t>osmolaritate</a:t>
            </a:r>
            <a:r>
              <a:rPr lang="en-US" dirty="0"/>
              <a:t>, se </a:t>
            </a:r>
            <a:r>
              <a:rPr lang="en-US" dirty="0" err="1"/>
              <a:t>spune</a:t>
            </a:r>
            <a:r>
              <a:rPr lang="en-US" dirty="0"/>
              <a:t> </a:t>
            </a:r>
            <a:r>
              <a:rPr lang="en-US" dirty="0" err="1"/>
              <a:t>că</a:t>
            </a:r>
            <a:r>
              <a:rPr lang="en-US" dirty="0"/>
              <a:t> sunt </a:t>
            </a:r>
            <a:r>
              <a:rPr lang="en-US" b="1" dirty="0" err="1"/>
              <a:t>izoosmotice</a:t>
            </a:r>
            <a:r>
              <a:rPr lang="en-US" b="1" dirty="0"/>
              <a:t>.</a:t>
            </a:r>
            <a:endParaRPr lang="en-US" dirty="0"/>
          </a:p>
        </p:txBody>
      </p:sp>
    </p:spTree>
    <p:extLst>
      <p:ext uri="{BB962C8B-B14F-4D97-AF65-F5344CB8AC3E}">
        <p14:creationId xmlns:p14="http://schemas.microsoft.com/office/powerpoint/2010/main" val="3124930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8F06823-AF9D-D455-C948-38A1E552817B}"/>
              </a:ext>
            </a:extLst>
          </p:cNvPr>
          <p:cNvSpPr>
            <a:spLocks noGrp="1"/>
          </p:cNvSpPr>
          <p:nvPr>
            <p:ph type="title"/>
          </p:nvPr>
        </p:nvSpPr>
        <p:spPr>
          <a:xfrm>
            <a:off x="838200" y="365125"/>
            <a:ext cx="10515600" cy="720725"/>
          </a:xfrm>
        </p:spPr>
        <p:txBody>
          <a:bodyPr/>
          <a:lstStyle/>
          <a:p>
            <a:pPr algn="ctr"/>
            <a:r>
              <a:rPr lang="en-US" b="1" dirty="0">
                <a:solidFill>
                  <a:srgbClr val="FF0000"/>
                </a:solidFill>
              </a:rPr>
              <a:t>OSMOTIC PRESSURE</a:t>
            </a:r>
          </a:p>
        </p:txBody>
      </p:sp>
      <p:sp>
        <p:nvSpPr>
          <p:cNvPr id="8" name="Substituent conținut 2">
            <a:extLst>
              <a:ext uri="{FF2B5EF4-FFF2-40B4-BE49-F238E27FC236}">
                <a16:creationId xmlns:a16="http://schemas.microsoft.com/office/drawing/2014/main" id="{54E5C899-E724-8B8D-74FB-C09DAA9671B7}"/>
              </a:ext>
            </a:extLst>
          </p:cNvPr>
          <p:cNvSpPr txBox="1">
            <a:spLocks/>
          </p:cNvSpPr>
          <p:nvPr/>
        </p:nvSpPr>
        <p:spPr>
          <a:xfrm>
            <a:off x="628650" y="1158875"/>
            <a:ext cx="11353800" cy="17204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 solution containing solute particles that cannot cross the membrane exerts a force called osmotic pressure.</a:t>
            </a:r>
          </a:p>
          <a:p>
            <a:r>
              <a:rPr lang="en-US" b="1" dirty="0"/>
              <a:t>The greater the number of solute particles the greater the osmotic pressure</a:t>
            </a:r>
          </a:p>
        </p:txBody>
      </p:sp>
      <p:pic>
        <p:nvPicPr>
          <p:cNvPr id="8194" name="Picture 2">
            <a:extLst>
              <a:ext uri="{FF2B5EF4-FFF2-40B4-BE49-F238E27FC236}">
                <a16:creationId xmlns:a16="http://schemas.microsoft.com/office/drawing/2014/main" id="{A06A8A52-87E0-BD1C-9A17-FB350F88D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437257"/>
            <a:ext cx="7029450" cy="442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30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693098C-7D36-8BED-0520-F2A6A6B0C5DA}"/>
              </a:ext>
            </a:extLst>
          </p:cNvPr>
          <p:cNvSpPr>
            <a:spLocks noGrp="1"/>
          </p:cNvSpPr>
          <p:nvPr>
            <p:ph type="title"/>
          </p:nvPr>
        </p:nvSpPr>
        <p:spPr>
          <a:xfrm>
            <a:off x="3009900" y="384175"/>
            <a:ext cx="7219949" cy="454025"/>
          </a:xfrm>
        </p:spPr>
        <p:txBody>
          <a:bodyPr>
            <a:normAutofit fontScale="90000"/>
          </a:bodyPr>
          <a:lstStyle/>
          <a:p>
            <a:pPr algn="ctr"/>
            <a:r>
              <a:rPr lang="en-US" b="1" dirty="0">
                <a:solidFill>
                  <a:srgbClr val="FF0000"/>
                </a:solidFill>
              </a:rPr>
              <a:t>Tonicity / </a:t>
            </a:r>
            <a:r>
              <a:rPr lang="en-US" b="1" dirty="0" err="1">
                <a:solidFill>
                  <a:srgbClr val="FF0000"/>
                </a:solidFill>
              </a:rPr>
              <a:t>Tonicitatea</a:t>
            </a:r>
            <a:r>
              <a:rPr lang="en-US" b="1" dirty="0">
                <a:solidFill>
                  <a:srgbClr val="FF0000"/>
                </a:solidFill>
              </a:rPr>
              <a:t> / </a:t>
            </a:r>
            <a:r>
              <a:rPr lang="ru-RU" b="1" dirty="0">
                <a:solidFill>
                  <a:srgbClr val="FF0000"/>
                </a:solidFill>
              </a:rPr>
              <a:t>Тоничность</a:t>
            </a:r>
            <a:endParaRPr lang="en-US" b="1" dirty="0">
              <a:solidFill>
                <a:srgbClr val="FF0000"/>
              </a:solidFill>
            </a:endParaRPr>
          </a:p>
        </p:txBody>
      </p:sp>
      <p:sp>
        <p:nvSpPr>
          <p:cNvPr id="3" name="Substituent conținut 2">
            <a:extLst>
              <a:ext uri="{FF2B5EF4-FFF2-40B4-BE49-F238E27FC236}">
                <a16:creationId xmlns:a16="http://schemas.microsoft.com/office/drawing/2014/main" id="{AF84139B-2E21-119F-307C-0C476D978796}"/>
              </a:ext>
            </a:extLst>
          </p:cNvPr>
          <p:cNvSpPr>
            <a:spLocks noGrp="1"/>
          </p:cNvSpPr>
          <p:nvPr>
            <p:ph idx="1"/>
          </p:nvPr>
        </p:nvSpPr>
        <p:spPr>
          <a:xfrm>
            <a:off x="838200" y="1038225"/>
            <a:ext cx="10515600" cy="5657850"/>
          </a:xfrm>
        </p:spPr>
        <p:txBody>
          <a:bodyPr>
            <a:normAutofit fontScale="77500" lnSpcReduction="20000"/>
          </a:bodyPr>
          <a:lstStyle/>
          <a:p>
            <a:pPr fontAlgn="base"/>
            <a:r>
              <a:rPr lang="en-US" dirty="0" err="1"/>
              <a:t>În</a:t>
            </a:r>
            <a:r>
              <a:rPr lang="en-US" dirty="0"/>
              <a:t> </a:t>
            </a:r>
            <a:r>
              <a:rPr lang="en-US" dirty="0" err="1"/>
              <a:t>mediile</a:t>
            </a:r>
            <a:r>
              <a:rPr lang="en-US" dirty="0"/>
              <a:t> </a:t>
            </a:r>
            <a:r>
              <a:rPr lang="en-US" dirty="0" err="1"/>
              <a:t>medicale</a:t>
            </a:r>
            <a:r>
              <a:rPr lang="en-US" dirty="0"/>
              <a:t> </a:t>
            </a:r>
            <a:r>
              <a:rPr lang="en-US" dirty="0" err="1"/>
              <a:t>și</a:t>
            </a:r>
            <a:r>
              <a:rPr lang="en-US" dirty="0"/>
              <a:t> </a:t>
            </a:r>
            <a:r>
              <a:rPr lang="en-US" dirty="0" err="1"/>
              <a:t>în</a:t>
            </a:r>
            <a:r>
              <a:rPr lang="en-US" dirty="0"/>
              <a:t> </a:t>
            </a:r>
            <a:r>
              <a:rPr lang="en-US" dirty="0" err="1"/>
              <a:t>laboratoarele</a:t>
            </a:r>
            <a:r>
              <a:rPr lang="en-US" dirty="0"/>
              <a:t> de </a:t>
            </a:r>
            <a:r>
              <a:rPr lang="en-US" dirty="0" err="1"/>
              <a:t>biologie</a:t>
            </a:r>
            <a:r>
              <a:rPr lang="en-US" dirty="0"/>
              <a:t>, </a:t>
            </a:r>
            <a:r>
              <a:rPr lang="en-US" dirty="0" err="1"/>
              <a:t>este</a:t>
            </a:r>
            <a:r>
              <a:rPr lang="en-US" dirty="0"/>
              <a:t> </a:t>
            </a:r>
            <a:r>
              <a:rPr lang="en-US" dirty="0" err="1"/>
              <a:t>adesea</a:t>
            </a:r>
            <a:r>
              <a:rPr lang="en-US" dirty="0"/>
              <a:t> util </a:t>
            </a:r>
            <a:r>
              <a:rPr lang="en-US" dirty="0" err="1"/>
              <a:t>să</a:t>
            </a:r>
            <a:r>
              <a:rPr lang="en-US" dirty="0"/>
              <a:t> ne </a:t>
            </a:r>
            <a:r>
              <a:rPr lang="en-US" dirty="0" err="1"/>
              <a:t>gândim</a:t>
            </a:r>
            <a:r>
              <a:rPr lang="en-US" dirty="0"/>
              <a:t> la </a:t>
            </a:r>
            <a:r>
              <a:rPr lang="en-US" dirty="0" err="1"/>
              <a:t>modul</a:t>
            </a:r>
            <a:r>
              <a:rPr lang="en-US" dirty="0"/>
              <a:t> </a:t>
            </a:r>
            <a:r>
              <a:rPr lang="en-US" dirty="0" err="1"/>
              <a:t>în</a:t>
            </a:r>
            <a:r>
              <a:rPr lang="en-US" dirty="0"/>
              <a:t> care </a:t>
            </a:r>
            <a:r>
              <a:rPr lang="en-US" dirty="0" err="1"/>
              <a:t>soluțiile</a:t>
            </a:r>
            <a:r>
              <a:rPr lang="en-US" dirty="0"/>
              <a:t> </a:t>
            </a:r>
            <a:r>
              <a:rPr lang="en-US" dirty="0" err="1"/>
              <a:t>vor</a:t>
            </a:r>
            <a:r>
              <a:rPr lang="en-US" dirty="0"/>
              <a:t> </a:t>
            </a:r>
            <a:r>
              <a:rPr lang="en-US" dirty="0" err="1"/>
              <a:t>afecta</a:t>
            </a:r>
            <a:r>
              <a:rPr lang="en-US" dirty="0"/>
              <a:t> </a:t>
            </a:r>
            <a:r>
              <a:rPr lang="en-US" dirty="0" err="1"/>
              <a:t>mișcarea</a:t>
            </a:r>
            <a:r>
              <a:rPr lang="en-US" dirty="0"/>
              <a:t> </a:t>
            </a:r>
            <a:r>
              <a:rPr lang="en-US" dirty="0" err="1"/>
              <a:t>apei</a:t>
            </a:r>
            <a:r>
              <a:rPr lang="en-US" dirty="0"/>
              <a:t> </a:t>
            </a:r>
            <a:r>
              <a:rPr lang="en-US" dirty="0" err="1"/>
              <a:t>în</a:t>
            </a:r>
            <a:r>
              <a:rPr lang="en-US" dirty="0"/>
              <a:t> </a:t>
            </a:r>
            <a:r>
              <a:rPr lang="en-US" dirty="0" err="1"/>
              <a:t>și</a:t>
            </a:r>
            <a:r>
              <a:rPr lang="en-US" dirty="0"/>
              <a:t> din </a:t>
            </a:r>
            <a:r>
              <a:rPr lang="en-US" dirty="0" err="1"/>
              <a:t>celule</a:t>
            </a:r>
            <a:r>
              <a:rPr lang="en-US" dirty="0"/>
              <a:t>. </a:t>
            </a:r>
            <a:r>
              <a:rPr lang="en-US" dirty="0" err="1"/>
              <a:t>Capacitatea</a:t>
            </a:r>
            <a:r>
              <a:rPr lang="en-US" dirty="0"/>
              <a:t> </a:t>
            </a:r>
            <a:r>
              <a:rPr lang="en-US" dirty="0" err="1"/>
              <a:t>unei</a:t>
            </a:r>
            <a:r>
              <a:rPr lang="en-US" dirty="0"/>
              <a:t> </a:t>
            </a:r>
            <a:r>
              <a:rPr lang="en-US" dirty="0" err="1"/>
              <a:t>soluții</a:t>
            </a:r>
            <a:r>
              <a:rPr lang="en-US" dirty="0"/>
              <a:t> </a:t>
            </a:r>
            <a:r>
              <a:rPr lang="en-US" dirty="0" err="1"/>
              <a:t>extracelulare</a:t>
            </a:r>
            <a:r>
              <a:rPr lang="en-US" dirty="0"/>
              <a:t> de a face ca </a:t>
            </a:r>
            <a:r>
              <a:rPr lang="en-US" dirty="0" err="1"/>
              <a:t>apa</a:t>
            </a:r>
            <a:r>
              <a:rPr lang="en-US" dirty="0"/>
              <a:t> </a:t>
            </a:r>
            <a:r>
              <a:rPr lang="en-US" dirty="0" err="1"/>
              <a:t>să</a:t>
            </a:r>
            <a:r>
              <a:rPr lang="en-US" dirty="0"/>
              <a:t> </a:t>
            </a:r>
            <a:r>
              <a:rPr lang="en-US" dirty="0" err="1"/>
              <a:t>intre</a:t>
            </a:r>
            <a:r>
              <a:rPr lang="en-US" dirty="0"/>
              <a:t> </a:t>
            </a:r>
            <a:r>
              <a:rPr lang="en-US" dirty="0" err="1"/>
              <a:t>sau</a:t>
            </a:r>
            <a:r>
              <a:rPr lang="en-US" dirty="0"/>
              <a:t> </a:t>
            </a:r>
            <a:r>
              <a:rPr lang="en-US" dirty="0" err="1"/>
              <a:t>să</a:t>
            </a:r>
            <a:r>
              <a:rPr lang="en-US" dirty="0"/>
              <a:t> </a:t>
            </a:r>
            <a:r>
              <a:rPr lang="en-US" dirty="0" err="1"/>
              <a:t>iasă</a:t>
            </a:r>
            <a:r>
              <a:rPr lang="en-US" dirty="0"/>
              <a:t> </a:t>
            </a:r>
            <a:r>
              <a:rPr lang="en-US" dirty="0" err="1"/>
              <a:t>dintr</a:t>
            </a:r>
            <a:r>
              <a:rPr lang="en-US" dirty="0"/>
              <a:t>-o </a:t>
            </a:r>
            <a:r>
              <a:rPr lang="en-US" dirty="0" err="1"/>
              <a:t>celulă</a:t>
            </a:r>
            <a:r>
              <a:rPr lang="en-US" dirty="0"/>
              <a:t> </a:t>
            </a:r>
            <a:r>
              <a:rPr lang="en-US" dirty="0" err="1"/>
              <a:t>prin</a:t>
            </a:r>
            <a:r>
              <a:rPr lang="en-US" dirty="0"/>
              <a:t> </a:t>
            </a:r>
            <a:r>
              <a:rPr lang="en-US" dirty="0" err="1"/>
              <a:t>osmoză</a:t>
            </a:r>
            <a:r>
              <a:rPr lang="en-US" dirty="0"/>
              <a:t> </a:t>
            </a:r>
            <a:r>
              <a:rPr lang="en-US" dirty="0" err="1"/>
              <a:t>este</a:t>
            </a:r>
            <a:r>
              <a:rPr lang="en-US" dirty="0"/>
              <a:t> </a:t>
            </a:r>
            <a:r>
              <a:rPr lang="en-US" dirty="0" err="1"/>
              <a:t>cunoscută</a:t>
            </a:r>
            <a:r>
              <a:rPr lang="en-US" dirty="0"/>
              <a:t> </a:t>
            </a:r>
            <a:r>
              <a:rPr lang="ro-RO" dirty="0"/>
              <a:t>ca</a:t>
            </a:r>
            <a:r>
              <a:rPr lang="en-US" dirty="0"/>
              <a:t> </a:t>
            </a:r>
            <a:r>
              <a:rPr lang="en-US" b="1" dirty="0" err="1"/>
              <a:t>tonicitate</a:t>
            </a:r>
            <a:r>
              <a:rPr lang="en-US" dirty="0"/>
              <a:t>. </a:t>
            </a:r>
            <a:r>
              <a:rPr lang="en-US" dirty="0" err="1"/>
              <a:t>Tonicitatea</a:t>
            </a:r>
            <a:r>
              <a:rPr lang="en-US" dirty="0"/>
              <a:t> </a:t>
            </a:r>
            <a:r>
              <a:rPr lang="en-US" dirty="0" err="1"/>
              <a:t>este</a:t>
            </a:r>
            <a:r>
              <a:rPr lang="en-US" dirty="0"/>
              <a:t> </a:t>
            </a:r>
            <a:r>
              <a:rPr lang="en-US" dirty="0" err="1"/>
              <a:t>puțin</a:t>
            </a:r>
            <a:r>
              <a:rPr lang="en-US" dirty="0"/>
              <a:t> </a:t>
            </a:r>
            <a:r>
              <a:rPr lang="en-US" dirty="0" err="1"/>
              <a:t>diferită</a:t>
            </a:r>
            <a:r>
              <a:rPr lang="en-US" dirty="0"/>
              <a:t> de </a:t>
            </a:r>
            <a:r>
              <a:rPr lang="en-US" dirty="0" err="1"/>
              <a:t>osmolaritate</a:t>
            </a:r>
            <a:r>
              <a:rPr lang="en-US" dirty="0"/>
              <a:t>, </a:t>
            </a:r>
            <a:r>
              <a:rPr lang="en-US" dirty="0" err="1"/>
              <a:t>deoarece</a:t>
            </a:r>
            <a:r>
              <a:rPr lang="en-US" dirty="0"/>
              <a:t> </a:t>
            </a:r>
            <a:r>
              <a:rPr lang="en-US" dirty="0" err="1"/>
              <a:t>ia</a:t>
            </a:r>
            <a:r>
              <a:rPr lang="en-US" dirty="0"/>
              <a:t> </a:t>
            </a:r>
            <a:r>
              <a:rPr lang="en-US" dirty="0" err="1"/>
              <a:t>în</a:t>
            </a:r>
            <a:r>
              <a:rPr lang="en-US" dirty="0"/>
              <a:t> </a:t>
            </a:r>
            <a:r>
              <a:rPr lang="en-US" dirty="0" err="1"/>
              <a:t>considerare</a:t>
            </a:r>
            <a:r>
              <a:rPr lang="en-US" dirty="0"/>
              <a:t> </a:t>
            </a:r>
            <a:r>
              <a:rPr lang="en-US" dirty="0" err="1"/>
              <a:t>atât</a:t>
            </a:r>
            <a:r>
              <a:rPr lang="en-US" dirty="0"/>
              <a:t> </a:t>
            </a:r>
            <a:r>
              <a:rPr lang="en-US" dirty="0" err="1"/>
              <a:t>concentrațiile</a:t>
            </a:r>
            <a:r>
              <a:rPr lang="en-US" dirty="0"/>
              <a:t> relative de </a:t>
            </a:r>
            <a:r>
              <a:rPr lang="en-US" dirty="0" err="1"/>
              <a:t>substanțe</a:t>
            </a:r>
            <a:r>
              <a:rPr lang="en-US" dirty="0"/>
              <a:t> </a:t>
            </a:r>
            <a:r>
              <a:rPr lang="en-US" dirty="0" err="1"/>
              <a:t>dizolvate</a:t>
            </a:r>
            <a:r>
              <a:rPr lang="en-US" dirty="0"/>
              <a:t>, </a:t>
            </a:r>
            <a:r>
              <a:rPr lang="en-US" dirty="0" err="1"/>
              <a:t>cât</a:t>
            </a:r>
            <a:r>
              <a:rPr lang="en-US" dirty="0"/>
              <a:t> </a:t>
            </a:r>
            <a:r>
              <a:rPr lang="en-US" dirty="0" err="1"/>
              <a:t>și</a:t>
            </a:r>
            <a:r>
              <a:rPr lang="en-US" dirty="0"/>
              <a:t> </a:t>
            </a:r>
            <a:r>
              <a:rPr lang="en-US" dirty="0" err="1"/>
              <a:t>permeabilitatea</a:t>
            </a:r>
            <a:r>
              <a:rPr lang="en-US" dirty="0"/>
              <a:t> </a:t>
            </a:r>
            <a:r>
              <a:rPr lang="en-US" dirty="0" err="1"/>
              <a:t>membranei</a:t>
            </a:r>
            <a:r>
              <a:rPr lang="en-US" dirty="0"/>
              <a:t> </a:t>
            </a:r>
            <a:r>
              <a:rPr lang="en-US" dirty="0" err="1"/>
              <a:t>celulare</a:t>
            </a:r>
            <a:r>
              <a:rPr lang="en-US" dirty="0"/>
              <a:t> la </a:t>
            </a:r>
            <a:r>
              <a:rPr lang="en-US" dirty="0" err="1"/>
              <a:t>aceste</a:t>
            </a:r>
            <a:r>
              <a:rPr lang="en-US" dirty="0"/>
              <a:t> </a:t>
            </a:r>
            <a:r>
              <a:rPr lang="en-US" dirty="0" err="1"/>
              <a:t>substanțe</a:t>
            </a:r>
            <a:r>
              <a:rPr lang="en-US" dirty="0"/>
              <a:t> </a:t>
            </a:r>
            <a:r>
              <a:rPr lang="en-US" dirty="0" err="1"/>
              <a:t>dizolvate</a:t>
            </a:r>
            <a:r>
              <a:rPr lang="en-US" dirty="0"/>
              <a:t>.</a:t>
            </a:r>
            <a:endParaRPr lang="ro-RO" dirty="0"/>
          </a:p>
          <a:p>
            <a:pPr fontAlgn="base"/>
            <a:r>
              <a:rPr lang="en-US" dirty="0"/>
              <a:t>Trei </a:t>
            </a:r>
            <a:r>
              <a:rPr lang="en-US" dirty="0" err="1"/>
              <a:t>termeni</a:t>
            </a:r>
            <a:r>
              <a:rPr lang="en-US" dirty="0"/>
              <a:t> - </a:t>
            </a:r>
            <a:r>
              <a:rPr lang="en-US" b="1" dirty="0" err="1"/>
              <a:t>hipertonică</a:t>
            </a:r>
            <a:r>
              <a:rPr lang="en-US" b="1" dirty="0"/>
              <a:t>, </a:t>
            </a:r>
            <a:r>
              <a:rPr lang="en-US" b="1" dirty="0" err="1"/>
              <a:t>hipotonică</a:t>
            </a:r>
            <a:r>
              <a:rPr lang="en-US" b="1" dirty="0"/>
              <a:t> </a:t>
            </a:r>
            <a:r>
              <a:rPr lang="en-US" b="1" dirty="0" err="1"/>
              <a:t>și</a:t>
            </a:r>
            <a:r>
              <a:rPr lang="en-US" b="1" dirty="0"/>
              <a:t> </a:t>
            </a:r>
            <a:r>
              <a:rPr lang="en-US" b="1" dirty="0" err="1"/>
              <a:t>izotonică</a:t>
            </a:r>
            <a:r>
              <a:rPr lang="en-US" b="1" dirty="0"/>
              <a:t> </a:t>
            </a:r>
            <a:r>
              <a:rPr lang="en-US" dirty="0"/>
              <a:t>- sunt </a:t>
            </a:r>
            <a:r>
              <a:rPr lang="en-US" dirty="0" err="1"/>
              <a:t>utilizați</a:t>
            </a:r>
            <a:r>
              <a:rPr lang="en-US" dirty="0"/>
              <a:t> </a:t>
            </a:r>
            <a:r>
              <a:rPr lang="en-US" dirty="0" err="1"/>
              <a:t>pentru</a:t>
            </a:r>
            <a:r>
              <a:rPr lang="en-US" dirty="0"/>
              <a:t> a </a:t>
            </a:r>
            <a:r>
              <a:rPr lang="en-US" dirty="0" err="1"/>
              <a:t>descrie</a:t>
            </a:r>
            <a:r>
              <a:rPr lang="en-US" dirty="0"/>
              <a:t> </a:t>
            </a:r>
            <a:r>
              <a:rPr lang="en-US" dirty="0" err="1"/>
              <a:t>dacă</a:t>
            </a:r>
            <a:r>
              <a:rPr lang="en-US" dirty="0"/>
              <a:t> o </a:t>
            </a:r>
            <a:r>
              <a:rPr lang="en-US" dirty="0" err="1"/>
              <a:t>soluție</a:t>
            </a:r>
            <a:r>
              <a:rPr lang="en-US" dirty="0"/>
              <a:t> </a:t>
            </a:r>
            <a:r>
              <a:rPr lang="en-US" dirty="0" err="1"/>
              <a:t>va</a:t>
            </a:r>
            <a:r>
              <a:rPr lang="en-US" dirty="0"/>
              <a:t> face ca </a:t>
            </a:r>
            <a:r>
              <a:rPr lang="en-US" dirty="0" err="1"/>
              <a:t>apa</a:t>
            </a:r>
            <a:r>
              <a:rPr lang="en-US" dirty="0"/>
              <a:t> </a:t>
            </a:r>
            <a:r>
              <a:rPr lang="en-US" dirty="0" err="1"/>
              <a:t>să</a:t>
            </a:r>
            <a:r>
              <a:rPr lang="en-US" dirty="0"/>
              <a:t> </a:t>
            </a:r>
            <a:r>
              <a:rPr lang="en-US" dirty="0" err="1"/>
              <a:t>intre</a:t>
            </a:r>
            <a:r>
              <a:rPr lang="en-US" dirty="0"/>
              <a:t> </a:t>
            </a:r>
            <a:r>
              <a:rPr lang="en-US" dirty="0" err="1"/>
              <a:t>sau</a:t>
            </a:r>
            <a:r>
              <a:rPr lang="en-US" dirty="0"/>
              <a:t> </a:t>
            </a:r>
            <a:r>
              <a:rPr lang="en-US" dirty="0" err="1"/>
              <a:t>să</a:t>
            </a:r>
            <a:r>
              <a:rPr lang="en-US" dirty="0"/>
              <a:t> </a:t>
            </a:r>
            <a:r>
              <a:rPr lang="en-US" dirty="0" err="1"/>
              <a:t>iasă</a:t>
            </a:r>
            <a:r>
              <a:rPr lang="en-US" dirty="0"/>
              <a:t> </a:t>
            </a:r>
            <a:r>
              <a:rPr lang="en-US" dirty="0" err="1"/>
              <a:t>dintr</a:t>
            </a:r>
            <a:r>
              <a:rPr lang="en-US" dirty="0"/>
              <a:t>-o </a:t>
            </a:r>
            <a:r>
              <a:rPr lang="en-US" dirty="0" err="1"/>
              <a:t>celulă</a:t>
            </a:r>
            <a:r>
              <a:rPr lang="en-US" dirty="0"/>
              <a:t>:</a:t>
            </a:r>
            <a:endParaRPr lang="ro-RO" dirty="0"/>
          </a:p>
          <a:p>
            <a:pPr fontAlgn="base"/>
            <a:r>
              <a:rPr lang="en-US" dirty="0" err="1"/>
              <a:t>Dacă</a:t>
            </a:r>
            <a:r>
              <a:rPr lang="en-US" dirty="0"/>
              <a:t> o </a:t>
            </a:r>
            <a:r>
              <a:rPr lang="en-US" dirty="0" err="1"/>
              <a:t>celulă</a:t>
            </a:r>
            <a:r>
              <a:rPr lang="en-US" dirty="0"/>
              <a:t> </a:t>
            </a:r>
            <a:r>
              <a:rPr lang="en-US" dirty="0" err="1"/>
              <a:t>este</a:t>
            </a:r>
            <a:r>
              <a:rPr lang="en-US" dirty="0"/>
              <a:t> </a:t>
            </a:r>
            <a:r>
              <a:rPr lang="en-US" dirty="0" err="1"/>
              <a:t>plasată</a:t>
            </a:r>
            <a:r>
              <a:rPr lang="en-US" dirty="0"/>
              <a:t> </a:t>
            </a:r>
            <a:r>
              <a:rPr lang="en-US" dirty="0" err="1"/>
              <a:t>într</a:t>
            </a:r>
            <a:r>
              <a:rPr lang="en-US" dirty="0"/>
              <a:t>-o </a:t>
            </a:r>
            <a:r>
              <a:rPr lang="en-US" dirty="0" err="1"/>
              <a:t>soluție</a:t>
            </a:r>
            <a:r>
              <a:rPr lang="en-US" dirty="0"/>
              <a:t> </a:t>
            </a:r>
            <a:r>
              <a:rPr lang="en-US" b="1" dirty="0" err="1"/>
              <a:t>hipertonică</a:t>
            </a:r>
            <a:r>
              <a:rPr lang="en-US" b="1" dirty="0"/>
              <a:t>,</a:t>
            </a:r>
            <a:r>
              <a:rPr lang="en-US" dirty="0"/>
              <a:t> </a:t>
            </a:r>
            <a:r>
              <a:rPr lang="en-US" dirty="0" err="1"/>
              <a:t>va</a:t>
            </a:r>
            <a:r>
              <a:rPr lang="en-US" dirty="0"/>
              <a:t> </a:t>
            </a:r>
            <a:r>
              <a:rPr lang="en-US" dirty="0" err="1"/>
              <a:t>exista</a:t>
            </a:r>
            <a:r>
              <a:rPr lang="en-US" dirty="0"/>
              <a:t> un flux net de </a:t>
            </a:r>
            <a:r>
              <a:rPr lang="en-US" dirty="0" err="1"/>
              <a:t>apă</a:t>
            </a:r>
            <a:r>
              <a:rPr lang="en-US" dirty="0"/>
              <a:t> </a:t>
            </a:r>
            <a:r>
              <a:rPr lang="en-US" dirty="0" err="1"/>
              <a:t>în</a:t>
            </a:r>
            <a:r>
              <a:rPr lang="en-US" dirty="0"/>
              <a:t> afara </a:t>
            </a:r>
            <a:r>
              <a:rPr lang="en-US" dirty="0" err="1"/>
              <a:t>celulei</a:t>
            </a:r>
            <a:r>
              <a:rPr lang="en-US" dirty="0"/>
              <a:t>, </a:t>
            </a:r>
            <a:r>
              <a:rPr lang="en-US" dirty="0" err="1"/>
              <a:t>iar</a:t>
            </a:r>
            <a:r>
              <a:rPr lang="en-US" dirty="0"/>
              <a:t> </a:t>
            </a:r>
            <a:r>
              <a:rPr lang="en-US" dirty="0" err="1"/>
              <a:t>celula</a:t>
            </a:r>
            <a:r>
              <a:rPr lang="en-US" dirty="0"/>
              <a:t> </a:t>
            </a:r>
            <a:r>
              <a:rPr lang="en-US" dirty="0" err="1"/>
              <a:t>va</a:t>
            </a:r>
            <a:r>
              <a:rPr lang="en-US" dirty="0"/>
              <a:t> </a:t>
            </a:r>
            <a:r>
              <a:rPr lang="en-US" dirty="0" err="1"/>
              <a:t>pierde</a:t>
            </a:r>
            <a:r>
              <a:rPr lang="en-US" dirty="0"/>
              <a:t> </a:t>
            </a:r>
            <a:r>
              <a:rPr lang="en-US" dirty="0" err="1"/>
              <a:t>volum</a:t>
            </a:r>
            <a:r>
              <a:rPr lang="en-US" dirty="0"/>
              <a:t>. O </a:t>
            </a:r>
            <a:r>
              <a:rPr lang="en-US" dirty="0" err="1"/>
              <a:t>soluție</a:t>
            </a:r>
            <a:r>
              <a:rPr lang="en-US" dirty="0"/>
              <a:t> </a:t>
            </a:r>
            <a:r>
              <a:rPr lang="en-US" dirty="0" err="1"/>
              <a:t>va</a:t>
            </a:r>
            <a:r>
              <a:rPr lang="en-US" dirty="0"/>
              <a:t> fi </a:t>
            </a:r>
            <a:r>
              <a:rPr lang="en-US" dirty="0" err="1"/>
              <a:t>hipertonică</a:t>
            </a:r>
            <a:r>
              <a:rPr lang="en-US" dirty="0"/>
              <a:t> </a:t>
            </a:r>
            <a:r>
              <a:rPr lang="en-US" dirty="0" err="1"/>
              <a:t>pentru</a:t>
            </a:r>
            <a:r>
              <a:rPr lang="en-US" dirty="0"/>
              <a:t> o </a:t>
            </a:r>
            <a:r>
              <a:rPr lang="en-US" dirty="0" err="1"/>
              <a:t>celulă</a:t>
            </a:r>
            <a:r>
              <a:rPr lang="en-US" dirty="0"/>
              <a:t> </a:t>
            </a:r>
            <a:r>
              <a:rPr lang="en-US" dirty="0" err="1"/>
              <a:t>dacă</a:t>
            </a:r>
            <a:r>
              <a:rPr lang="en-US" dirty="0"/>
              <a:t> </a:t>
            </a:r>
            <a:r>
              <a:rPr lang="en-US" dirty="0" err="1"/>
              <a:t>concentrația</a:t>
            </a:r>
            <a:r>
              <a:rPr lang="en-US" dirty="0"/>
              <a:t> </a:t>
            </a:r>
            <a:r>
              <a:rPr lang="en-US" dirty="0" err="1"/>
              <a:t>sa</a:t>
            </a:r>
            <a:r>
              <a:rPr lang="en-US" dirty="0"/>
              <a:t> de </a:t>
            </a:r>
            <a:r>
              <a:rPr lang="en-US" dirty="0" err="1"/>
              <a:t>substanțe</a:t>
            </a:r>
            <a:r>
              <a:rPr lang="en-US" dirty="0"/>
              <a:t> </a:t>
            </a:r>
            <a:r>
              <a:rPr lang="en-US" dirty="0" err="1"/>
              <a:t>dizolvate</a:t>
            </a:r>
            <a:r>
              <a:rPr lang="en-US" dirty="0"/>
              <a:t> </a:t>
            </a:r>
            <a:r>
              <a:rPr lang="en-US" dirty="0" err="1"/>
              <a:t>este</a:t>
            </a:r>
            <a:r>
              <a:rPr lang="en-US" dirty="0"/>
              <a:t> </a:t>
            </a:r>
            <a:r>
              <a:rPr lang="en-US" dirty="0" err="1"/>
              <a:t>mai</a:t>
            </a:r>
            <a:r>
              <a:rPr lang="en-US" dirty="0"/>
              <a:t> mare </a:t>
            </a:r>
            <a:r>
              <a:rPr lang="en-US" dirty="0" err="1"/>
              <a:t>decât</a:t>
            </a:r>
            <a:r>
              <a:rPr lang="en-US" dirty="0"/>
              <a:t> </a:t>
            </a:r>
            <a:r>
              <a:rPr lang="en-US" dirty="0" err="1"/>
              <a:t>cea</a:t>
            </a:r>
            <a:r>
              <a:rPr lang="en-US" dirty="0"/>
              <a:t> din </a:t>
            </a:r>
            <a:r>
              <a:rPr lang="en-US" dirty="0" err="1"/>
              <a:t>interiorul</a:t>
            </a:r>
            <a:r>
              <a:rPr lang="en-US" dirty="0"/>
              <a:t> </a:t>
            </a:r>
            <a:r>
              <a:rPr lang="en-US" dirty="0" err="1"/>
              <a:t>celulei</a:t>
            </a:r>
            <a:r>
              <a:rPr lang="en-US" dirty="0"/>
              <a:t>, </a:t>
            </a:r>
            <a:r>
              <a:rPr lang="en-US" dirty="0" err="1"/>
              <a:t>iar</a:t>
            </a:r>
            <a:r>
              <a:rPr lang="en-US" dirty="0"/>
              <a:t> </a:t>
            </a:r>
            <a:r>
              <a:rPr lang="en-US" dirty="0" err="1"/>
              <a:t>substanțele</a:t>
            </a:r>
            <a:r>
              <a:rPr lang="en-US" dirty="0"/>
              <a:t> </a:t>
            </a:r>
            <a:r>
              <a:rPr lang="en-US" dirty="0" err="1"/>
              <a:t>dizolvate</a:t>
            </a:r>
            <a:r>
              <a:rPr lang="en-US" dirty="0"/>
              <a:t> nu pot </a:t>
            </a:r>
            <a:r>
              <a:rPr lang="en-US" dirty="0" err="1"/>
              <a:t>traversa</a:t>
            </a:r>
            <a:r>
              <a:rPr lang="en-US" dirty="0"/>
              <a:t> membrana.</a:t>
            </a:r>
            <a:endParaRPr lang="ro-RO" dirty="0"/>
          </a:p>
          <a:p>
            <a:pPr fontAlgn="base"/>
            <a:r>
              <a:rPr lang="en-US" dirty="0" err="1"/>
              <a:t>Dacă</a:t>
            </a:r>
            <a:r>
              <a:rPr lang="en-US" dirty="0"/>
              <a:t> o </a:t>
            </a:r>
            <a:r>
              <a:rPr lang="en-US" dirty="0" err="1"/>
              <a:t>celulă</a:t>
            </a:r>
            <a:r>
              <a:rPr lang="en-US" dirty="0"/>
              <a:t> </a:t>
            </a:r>
            <a:r>
              <a:rPr lang="en-US" dirty="0" err="1"/>
              <a:t>este</a:t>
            </a:r>
            <a:r>
              <a:rPr lang="en-US" dirty="0"/>
              <a:t> </a:t>
            </a:r>
            <a:r>
              <a:rPr lang="en-US" dirty="0" err="1"/>
              <a:t>plasată</a:t>
            </a:r>
            <a:r>
              <a:rPr lang="en-US" dirty="0"/>
              <a:t> </a:t>
            </a:r>
            <a:r>
              <a:rPr lang="en-US" dirty="0" err="1"/>
              <a:t>într</a:t>
            </a:r>
            <a:r>
              <a:rPr lang="en-US" dirty="0"/>
              <a:t>-o </a:t>
            </a:r>
            <a:r>
              <a:rPr lang="en-US" dirty="0" err="1"/>
              <a:t>soluție</a:t>
            </a:r>
            <a:r>
              <a:rPr lang="en-US" dirty="0"/>
              <a:t> </a:t>
            </a:r>
            <a:r>
              <a:rPr lang="en-US" b="1" dirty="0" err="1"/>
              <a:t>hipotonică</a:t>
            </a:r>
            <a:r>
              <a:rPr lang="en-US" dirty="0"/>
              <a:t>, </a:t>
            </a:r>
            <a:r>
              <a:rPr lang="en-US" dirty="0" err="1"/>
              <a:t>va</a:t>
            </a:r>
            <a:r>
              <a:rPr lang="en-US" dirty="0"/>
              <a:t> </a:t>
            </a:r>
            <a:r>
              <a:rPr lang="en-US" dirty="0" err="1"/>
              <a:t>exista</a:t>
            </a:r>
            <a:r>
              <a:rPr lang="en-US" dirty="0"/>
              <a:t> un flux net de </a:t>
            </a:r>
            <a:r>
              <a:rPr lang="en-US" dirty="0" err="1"/>
              <a:t>apă</a:t>
            </a:r>
            <a:r>
              <a:rPr lang="en-US" dirty="0"/>
              <a:t> </a:t>
            </a:r>
            <a:r>
              <a:rPr lang="en-US" dirty="0" err="1"/>
              <a:t>în</a:t>
            </a:r>
            <a:r>
              <a:rPr lang="en-US" dirty="0"/>
              <a:t> </a:t>
            </a:r>
            <a:r>
              <a:rPr lang="en-US" dirty="0" err="1"/>
              <a:t>celulă</a:t>
            </a:r>
            <a:r>
              <a:rPr lang="en-US" dirty="0"/>
              <a:t>, </a:t>
            </a:r>
            <a:r>
              <a:rPr lang="en-US" dirty="0" err="1"/>
              <a:t>iar</a:t>
            </a:r>
            <a:r>
              <a:rPr lang="en-US" dirty="0"/>
              <a:t> </a:t>
            </a:r>
            <a:r>
              <a:rPr lang="en-US" dirty="0" err="1"/>
              <a:t>celula</a:t>
            </a:r>
            <a:r>
              <a:rPr lang="en-US" dirty="0"/>
              <a:t> </a:t>
            </a:r>
            <a:r>
              <a:rPr lang="en-US" dirty="0" err="1"/>
              <a:t>va</a:t>
            </a:r>
            <a:r>
              <a:rPr lang="en-US" dirty="0"/>
              <a:t> </a:t>
            </a:r>
            <a:r>
              <a:rPr lang="en-US" dirty="0" err="1"/>
              <a:t>câștiga</a:t>
            </a:r>
            <a:r>
              <a:rPr lang="en-US" dirty="0"/>
              <a:t> </a:t>
            </a:r>
            <a:r>
              <a:rPr lang="en-US" dirty="0" err="1"/>
              <a:t>volum</a:t>
            </a:r>
            <a:r>
              <a:rPr lang="en-US" dirty="0"/>
              <a:t>. </a:t>
            </a:r>
            <a:r>
              <a:rPr lang="en-US" dirty="0" err="1"/>
              <a:t>Dacă</a:t>
            </a:r>
            <a:r>
              <a:rPr lang="en-US" dirty="0"/>
              <a:t> </a:t>
            </a:r>
            <a:r>
              <a:rPr lang="en-US" dirty="0" err="1"/>
              <a:t>concentrația</a:t>
            </a:r>
            <a:r>
              <a:rPr lang="en-US" dirty="0"/>
              <a:t> de </a:t>
            </a:r>
            <a:r>
              <a:rPr lang="en-US" dirty="0" err="1"/>
              <a:t>substanță</a:t>
            </a:r>
            <a:r>
              <a:rPr lang="en-US" dirty="0"/>
              <a:t> </a:t>
            </a:r>
            <a:r>
              <a:rPr lang="en-US" dirty="0" err="1"/>
              <a:t>dizolvată</a:t>
            </a:r>
            <a:r>
              <a:rPr lang="en-US" dirty="0"/>
              <a:t> </a:t>
            </a:r>
            <a:r>
              <a:rPr lang="en-US" dirty="0" err="1"/>
              <a:t>în</a:t>
            </a:r>
            <a:r>
              <a:rPr lang="en-US" dirty="0"/>
              <a:t> afara </a:t>
            </a:r>
            <a:r>
              <a:rPr lang="en-US" dirty="0" err="1"/>
              <a:t>celulei</a:t>
            </a:r>
            <a:r>
              <a:rPr lang="en-US" dirty="0"/>
              <a:t> </a:t>
            </a:r>
            <a:r>
              <a:rPr lang="en-US" dirty="0" err="1"/>
              <a:t>este</a:t>
            </a:r>
            <a:r>
              <a:rPr lang="en-US" dirty="0"/>
              <a:t> </a:t>
            </a:r>
            <a:r>
              <a:rPr lang="en-US" dirty="0" err="1"/>
              <a:t>mai</a:t>
            </a:r>
            <a:r>
              <a:rPr lang="en-US" dirty="0"/>
              <a:t> </a:t>
            </a:r>
            <a:r>
              <a:rPr lang="en-US" dirty="0" err="1"/>
              <a:t>mică</a:t>
            </a:r>
            <a:r>
              <a:rPr lang="en-US" dirty="0"/>
              <a:t> </a:t>
            </a:r>
            <a:r>
              <a:rPr lang="en-US" dirty="0" err="1"/>
              <a:t>decât</a:t>
            </a:r>
            <a:r>
              <a:rPr lang="en-US" dirty="0"/>
              <a:t> </a:t>
            </a:r>
            <a:r>
              <a:rPr lang="en-US" dirty="0" err="1"/>
              <a:t>în</a:t>
            </a:r>
            <a:r>
              <a:rPr lang="en-US" dirty="0"/>
              <a:t> ​​</a:t>
            </a:r>
            <a:r>
              <a:rPr lang="en-US" dirty="0" err="1"/>
              <a:t>interiorul</a:t>
            </a:r>
            <a:r>
              <a:rPr lang="en-US" dirty="0"/>
              <a:t> </a:t>
            </a:r>
            <a:r>
              <a:rPr lang="en-US" dirty="0" err="1"/>
              <a:t>celulei</a:t>
            </a:r>
            <a:r>
              <a:rPr lang="en-US" dirty="0"/>
              <a:t>, </a:t>
            </a:r>
            <a:r>
              <a:rPr lang="en-US" dirty="0" err="1"/>
              <a:t>iar</a:t>
            </a:r>
            <a:r>
              <a:rPr lang="en-US" dirty="0"/>
              <a:t> </a:t>
            </a:r>
            <a:r>
              <a:rPr lang="en-US" dirty="0" err="1"/>
              <a:t>substanțele</a:t>
            </a:r>
            <a:r>
              <a:rPr lang="en-US" dirty="0"/>
              <a:t> </a:t>
            </a:r>
            <a:r>
              <a:rPr lang="en-US" dirty="0" err="1"/>
              <a:t>dizolvate</a:t>
            </a:r>
            <a:r>
              <a:rPr lang="en-US" dirty="0"/>
              <a:t> nu pot </a:t>
            </a:r>
            <a:r>
              <a:rPr lang="en-US" dirty="0" err="1"/>
              <a:t>traversa</a:t>
            </a:r>
            <a:r>
              <a:rPr lang="en-US" dirty="0"/>
              <a:t> membrana, </a:t>
            </a:r>
            <a:r>
              <a:rPr lang="en-US" dirty="0" err="1"/>
              <a:t>atunci</a:t>
            </a:r>
            <a:r>
              <a:rPr lang="en-US" dirty="0"/>
              <a:t> </a:t>
            </a:r>
            <a:r>
              <a:rPr lang="en-US" dirty="0" err="1"/>
              <a:t>soluția</a:t>
            </a:r>
            <a:r>
              <a:rPr lang="en-US" dirty="0"/>
              <a:t> </a:t>
            </a:r>
            <a:r>
              <a:rPr lang="en-US" dirty="0" err="1"/>
              <a:t>respectivă</a:t>
            </a:r>
            <a:r>
              <a:rPr lang="en-US" dirty="0"/>
              <a:t> </a:t>
            </a:r>
            <a:r>
              <a:rPr lang="en-US" dirty="0" err="1"/>
              <a:t>este</a:t>
            </a:r>
            <a:r>
              <a:rPr lang="en-US" dirty="0"/>
              <a:t> </a:t>
            </a:r>
            <a:r>
              <a:rPr lang="en-US" dirty="0" err="1"/>
              <a:t>hipotonică</a:t>
            </a:r>
            <a:r>
              <a:rPr lang="en-US" dirty="0"/>
              <a:t> </a:t>
            </a:r>
            <a:r>
              <a:rPr lang="en-US" dirty="0" err="1"/>
              <a:t>față</a:t>
            </a:r>
            <a:r>
              <a:rPr lang="en-US" dirty="0"/>
              <a:t> de </a:t>
            </a:r>
            <a:r>
              <a:rPr lang="en-US" dirty="0" err="1"/>
              <a:t>celulă</a:t>
            </a:r>
            <a:r>
              <a:rPr lang="en-US" dirty="0"/>
              <a:t>.</a:t>
            </a:r>
            <a:endParaRPr lang="ro-RO" dirty="0"/>
          </a:p>
          <a:p>
            <a:pPr fontAlgn="base"/>
            <a:r>
              <a:rPr lang="en-US" dirty="0" err="1"/>
              <a:t>Dacă</a:t>
            </a:r>
            <a:r>
              <a:rPr lang="en-US" dirty="0"/>
              <a:t> o </a:t>
            </a:r>
            <a:r>
              <a:rPr lang="en-US" dirty="0" err="1"/>
              <a:t>celulă</a:t>
            </a:r>
            <a:r>
              <a:rPr lang="en-US" dirty="0"/>
              <a:t> </a:t>
            </a:r>
            <a:r>
              <a:rPr lang="en-US" dirty="0" err="1"/>
              <a:t>este</a:t>
            </a:r>
            <a:r>
              <a:rPr lang="en-US" dirty="0"/>
              <a:t> </a:t>
            </a:r>
            <a:r>
              <a:rPr lang="en-US" dirty="0" err="1"/>
              <a:t>plasată</a:t>
            </a:r>
            <a:r>
              <a:rPr lang="en-US" dirty="0"/>
              <a:t> </a:t>
            </a:r>
            <a:r>
              <a:rPr lang="en-US" dirty="0" err="1"/>
              <a:t>într</a:t>
            </a:r>
            <a:r>
              <a:rPr lang="en-US" dirty="0"/>
              <a:t>-o </a:t>
            </a:r>
            <a:r>
              <a:rPr lang="en-US" dirty="0" err="1"/>
              <a:t>soluție</a:t>
            </a:r>
            <a:r>
              <a:rPr lang="en-US" dirty="0"/>
              <a:t> </a:t>
            </a:r>
            <a:r>
              <a:rPr lang="en-US" b="1" dirty="0" err="1"/>
              <a:t>izotonică</a:t>
            </a:r>
            <a:r>
              <a:rPr lang="en-US" dirty="0"/>
              <a:t>, nu </a:t>
            </a:r>
            <a:r>
              <a:rPr lang="en-US" dirty="0" err="1"/>
              <a:t>va</a:t>
            </a:r>
            <a:r>
              <a:rPr lang="en-US" dirty="0"/>
              <a:t> </a:t>
            </a:r>
            <a:r>
              <a:rPr lang="en-US" dirty="0" err="1"/>
              <a:t>exista</a:t>
            </a:r>
            <a:r>
              <a:rPr lang="en-US" dirty="0"/>
              <a:t> un flux net de </a:t>
            </a:r>
            <a:r>
              <a:rPr lang="en-US" dirty="0" err="1"/>
              <a:t>apă</a:t>
            </a:r>
            <a:r>
              <a:rPr lang="en-US" dirty="0"/>
              <a:t> </a:t>
            </a:r>
            <a:r>
              <a:rPr lang="en-US" dirty="0" err="1"/>
              <a:t>în</a:t>
            </a:r>
            <a:r>
              <a:rPr lang="en-US" dirty="0"/>
              <a:t> </a:t>
            </a:r>
            <a:r>
              <a:rPr lang="en-US" dirty="0" err="1"/>
              <a:t>sau</a:t>
            </a:r>
            <a:r>
              <a:rPr lang="en-US" dirty="0"/>
              <a:t> din </a:t>
            </a:r>
            <a:r>
              <a:rPr lang="en-US" dirty="0" err="1"/>
              <a:t>celulă</a:t>
            </a:r>
            <a:r>
              <a:rPr lang="en-US" dirty="0"/>
              <a:t>, </a:t>
            </a:r>
            <a:r>
              <a:rPr lang="en-US" dirty="0" err="1"/>
              <a:t>iar</a:t>
            </a:r>
            <a:r>
              <a:rPr lang="en-US" dirty="0"/>
              <a:t> </a:t>
            </a:r>
            <a:r>
              <a:rPr lang="en-US" dirty="0" err="1"/>
              <a:t>volumul</a:t>
            </a:r>
            <a:r>
              <a:rPr lang="en-US" dirty="0"/>
              <a:t> </a:t>
            </a:r>
            <a:r>
              <a:rPr lang="en-US" dirty="0" err="1"/>
              <a:t>celulei</a:t>
            </a:r>
            <a:r>
              <a:rPr lang="en-US" dirty="0"/>
              <a:t> </a:t>
            </a:r>
            <a:r>
              <a:rPr lang="en-US" dirty="0" err="1"/>
              <a:t>va</a:t>
            </a:r>
            <a:r>
              <a:rPr lang="en-US" dirty="0"/>
              <a:t> </a:t>
            </a:r>
            <a:r>
              <a:rPr lang="en-US" dirty="0" err="1"/>
              <a:t>rămâne</a:t>
            </a:r>
            <a:r>
              <a:rPr lang="en-US" dirty="0"/>
              <a:t> </a:t>
            </a:r>
            <a:r>
              <a:rPr lang="en-US" dirty="0" err="1"/>
              <a:t>stabil</a:t>
            </a:r>
            <a:r>
              <a:rPr lang="en-US" dirty="0"/>
              <a:t>. </a:t>
            </a:r>
            <a:r>
              <a:rPr lang="en-US" dirty="0" err="1"/>
              <a:t>Dacă</a:t>
            </a:r>
            <a:r>
              <a:rPr lang="en-US" dirty="0"/>
              <a:t> </a:t>
            </a:r>
            <a:r>
              <a:rPr lang="en-US" dirty="0" err="1"/>
              <a:t>concentrația</a:t>
            </a:r>
            <a:r>
              <a:rPr lang="en-US" dirty="0"/>
              <a:t> de </a:t>
            </a:r>
            <a:r>
              <a:rPr lang="en-US" dirty="0" err="1"/>
              <a:t>substanță</a:t>
            </a:r>
            <a:r>
              <a:rPr lang="en-US" dirty="0"/>
              <a:t> </a:t>
            </a:r>
            <a:r>
              <a:rPr lang="en-US" dirty="0" err="1"/>
              <a:t>dizolvată</a:t>
            </a:r>
            <a:r>
              <a:rPr lang="en-US" dirty="0"/>
              <a:t> </a:t>
            </a:r>
            <a:r>
              <a:rPr lang="en-US" dirty="0" err="1"/>
              <a:t>în</a:t>
            </a:r>
            <a:r>
              <a:rPr lang="en-US" dirty="0"/>
              <a:t> afara </a:t>
            </a:r>
            <a:r>
              <a:rPr lang="en-US" dirty="0" err="1"/>
              <a:t>celulei</a:t>
            </a:r>
            <a:r>
              <a:rPr lang="en-US" dirty="0"/>
              <a:t> </a:t>
            </a:r>
            <a:r>
              <a:rPr lang="en-US" dirty="0" err="1"/>
              <a:t>este</a:t>
            </a:r>
            <a:r>
              <a:rPr lang="en-US" dirty="0"/>
              <a:t> </a:t>
            </a:r>
            <a:r>
              <a:rPr lang="en-US" dirty="0" err="1"/>
              <a:t>aceeași</a:t>
            </a:r>
            <a:r>
              <a:rPr lang="en-US" dirty="0"/>
              <a:t> ca </a:t>
            </a:r>
            <a:r>
              <a:rPr lang="en-US" dirty="0" err="1"/>
              <a:t>în</a:t>
            </a:r>
            <a:r>
              <a:rPr lang="en-US" dirty="0"/>
              <a:t> </a:t>
            </a:r>
            <a:r>
              <a:rPr lang="en-US" dirty="0" err="1"/>
              <a:t>interiorul</a:t>
            </a:r>
            <a:r>
              <a:rPr lang="en-US" dirty="0"/>
              <a:t> </a:t>
            </a:r>
            <a:r>
              <a:rPr lang="en-US" dirty="0" err="1"/>
              <a:t>celulei</a:t>
            </a:r>
            <a:r>
              <a:rPr lang="en-US" dirty="0"/>
              <a:t>, </a:t>
            </a:r>
            <a:r>
              <a:rPr lang="en-US" dirty="0" err="1"/>
              <a:t>iar</a:t>
            </a:r>
            <a:r>
              <a:rPr lang="en-US" dirty="0"/>
              <a:t> </a:t>
            </a:r>
            <a:r>
              <a:rPr lang="en-US" dirty="0" err="1"/>
              <a:t>substanțele</a:t>
            </a:r>
            <a:r>
              <a:rPr lang="en-US" dirty="0"/>
              <a:t> </a:t>
            </a:r>
            <a:r>
              <a:rPr lang="en-US" dirty="0" err="1"/>
              <a:t>dizolvate</a:t>
            </a:r>
            <a:r>
              <a:rPr lang="en-US" dirty="0"/>
              <a:t> nu pot </a:t>
            </a:r>
            <a:r>
              <a:rPr lang="en-US" dirty="0" err="1"/>
              <a:t>traversa</a:t>
            </a:r>
            <a:r>
              <a:rPr lang="en-US" dirty="0"/>
              <a:t> membrana, </a:t>
            </a:r>
            <a:r>
              <a:rPr lang="en-US" dirty="0" err="1"/>
              <a:t>atunci</a:t>
            </a:r>
            <a:r>
              <a:rPr lang="en-US" dirty="0"/>
              <a:t> </a:t>
            </a:r>
            <a:r>
              <a:rPr lang="en-US" dirty="0" err="1"/>
              <a:t>soluția</a:t>
            </a:r>
            <a:r>
              <a:rPr lang="en-US" dirty="0"/>
              <a:t> </a:t>
            </a:r>
            <a:r>
              <a:rPr lang="en-US" dirty="0" err="1"/>
              <a:t>respectivă</a:t>
            </a:r>
            <a:r>
              <a:rPr lang="en-US" dirty="0"/>
              <a:t> </a:t>
            </a:r>
            <a:r>
              <a:rPr lang="en-US" dirty="0" err="1"/>
              <a:t>este</a:t>
            </a:r>
            <a:r>
              <a:rPr lang="en-US" dirty="0"/>
              <a:t> </a:t>
            </a:r>
            <a:r>
              <a:rPr lang="en-US" dirty="0" err="1"/>
              <a:t>izotonică</a:t>
            </a:r>
            <a:r>
              <a:rPr lang="en-US" dirty="0"/>
              <a:t> </a:t>
            </a:r>
            <a:r>
              <a:rPr lang="en-US" dirty="0" err="1"/>
              <a:t>față</a:t>
            </a:r>
            <a:r>
              <a:rPr lang="en-US" dirty="0"/>
              <a:t> de </a:t>
            </a:r>
            <a:r>
              <a:rPr lang="en-US" dirty="0" err="1"/>
              <a:t>celulă</a:t>
            </a:r>
            <a:r>
              <a:rPr lang="en-US" dirty="0"/>
              <a:t>.</a:t>
            </a:r>
          </a:p>
        </p:txBody>
      </p:sp>
    </p:spTree>
    <p:extLst>
      <p:ext uri="{BB962C8B-B14F-4D97-AF65-F5344CB8AC3E}">
        <p14:creationId xmlns:p14="http://schemas.microsoft.com/office/powerpoint/2010/main" val="12275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2E539CD-420B-3B27-9188-DC4A0BA9D2BA}"/>
              </a:ext>
            </a:extLst>
          </p:cNvPr>
          <p:cNvSpPr>
            <a:spLocks noGrp="1"/>
          </p:cNvSpPr>
          <p:nvPr>
            <p:ph type="title"/>
          </p:nvPr>
        </p:nvSpPr>
        <p:spPr>
          <a:xfrm>
            <a:off x="2590800" y="460375"/>
            <a:ext cx="6400800" cy="815975"/>
          </a:xfrm>
        </p:spPr>
        <p:txBody>
          <a:bodyPr>
            <a:normAutofit/>
          </a:bodyPr>
          <a:lstStyle/>
          <a:p>
            <a:r>
              <a:rPr lang="en-US" b="1" dirty="0"/>
              <a:t>Tonicity in living systems</a:t>
            </a:r>
            <a:endParaRPr lang="en-US" dirty="0"/>
          </a:p>
        </p:txBody>
      </p:sp>
      <p:pic>
        <p:nvPicPr>
          <p:cNvPr id="5" name="Imagine 4">
            <a:extLst>
              <a:ext uri="{FF2B5EF4-FFF2-40B4-BE49-F238E27FC236}">
                <a16:creationId xmlns:a16="http://schemas.microsoft.com/office/drawing/2014/main" id="{98B4851A-3E23-579E-19FC-9485DEFBD9A9}"/>
              </a:ext>
            </a:extLst>
          </p:cNvPr>
          <p:cNvPicPr>
            <a:picLocks noChangeAspect="1"/>
          </p:cNvPicPr>
          <p:nvPr/>
        </p:nvPicPr>
        <p:blipFill>
          <a:blip r:embed="rId2"/>
          <a:stretch>
            <a:fillRect/>
          </a:stretch>
        </p:blipFill>
        <p:spPr>
          <a:xfrm>
            <a:off x="2118317" y="1881545"/>
            <a:ext cx="8394596" cy="4516080"/>
          </a:xfrm>
          <a:prstGeom prst="rect">
            <a:avLst/>
          </a:prstGeom>
        </p:spPr>
      </p:pic>
    </p:spTree>
    <p:extLst>
      <p:ext uri="{BB962C8B-B14F-4D97-AF65-F5344CB8AC3E}">
        <p14:creationId xmlns:p14="http://schemas.microsoft.com/office/powerpoint/2010/main" val="489648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DB09A6C2-F7DB-C670-135D-D5A3AC2AD5BA}"/>
              </a:ext>
            </a:extLst>
          </p:cNvPr>
          <p:cNvSpPr>
            <a:spLocks noGrp="1"/>
          </p:cNvSpPr>
          <p:nvPr>
            <p:ph idx="1"/>
          </p:nvPr>
        </p:nvSpPr>
        <p:spPr>
          <a:xfrm>
            <a:off x="838200" y="342900"/>
            <a:ext cx="10515600" cy="6343650"/>
          </a:xfrm>
        </p:spPr>
        <p:txBody>
          <a:bodyPr>
            <a:normAutofit fontScale="92500" lnSpcReduction="20000"/>
          </a:bodyPr>
          <a:lstStyle/>
          <a:p>
            <a:pPr fontAlgn="base"/>
            <a:r>
              <a:rPr lang="en-US" dirty="0" err="1"/>
              <a:t>În</a:t>
            </a:r>
            <a:r>
              <a:rPr lang="en-US" dirty="0"/>
              <a:t> </a:t>
            </a:r>
            <a:r>
              <a:rPr lang="en-US" dirty="0" err="1"/>
              <a:t>cazul</a:t>
            </a:r>
            <a:r>
              <a:rPr lang="en-US" dirty="0"/>
              <a:t> </a:t>
            </a:r>
            <a:r>
              <a:rPr lang="en-US" dirty="0" err="1"/>
              <a:t>unei</a:t>
            </a:r>
            <a:r>
              <a:rPr lang="en-US" dirty="0"/>
              <a:t> globule </a:t>
            </a:r>
            <a:r>
              <a:rPr lang="en-US" dirty="0" err="1"/>
              <a:t>roșii</a:t>
            </a:r>
            <a:r>
              <a:rPr lang="en-US" dirty="0"/>
              <a:t>, </a:t>
            </a:r>
            <a:r>
              <a:rPr lang="en-US" b="1" dirty="0" err="1"/>
              <a:t>condițiile</a:t>
            </a:r>
            <a:r>
              <a:rPr lang="en-US" b="1" dirty="0"/>
              <a:t> </a:t>
            </a:r>
            <a:r>
              <a:rPr lang="en-US" b="1" dirty="0" err="1"/>
              <a:t>izotonice</a:t>
            </a:r>
            <a:r>
              <a:rPr lang="en-US" b="1" dirty="0"/>
              <a:t> sunt </a:t>
            </a:r>
            <a:r>
              <a:rPr lang="en-US" b="1" dirty="0" err="1"/>
              <a:t>ideale</a:t>
            </a:r>
            <a:r>
              <a:rPr lang="en-US" dirty="0"/>
              <a:t>, </a:t>
            </a:r>
            <a:r>
              <a:rPr lang="en-US" dirty="0" err="1"/>
              <a:t>iar</a:t>
            </a:r>
            <a:r>
              <a:rPr lang="en-US" dirty="0"/>
              <a:t> </a:t>
            </a:r>
            <a:r>
              <a:rPr lang="en-US" dirty="0" err="1"/>
              <a:t>corpul</a:t>
            </a:r>
            <a:r>
              <a:rPr lang="en-US" dirty="0"/>
              <a:t> </a:t>
            </a:r>
            <a:r>
              <a:rPr lang="ro-RO" dirty="0"/>
              <a:t>uman </a:t>
            </a:r>
            <a:r>
              <a:rPr lang="en-US" dirty="0"/>
              <a:t>are </a:t>
            </a:r>
            <a:r>
              <a:rPr lang="en-US" dirty="0" err="1"/>
              <a:t>sisteme</a:t>
            </a:r>
            <a:r>
              <a:rPr lang="en-US" dirty="0"/>
              <a:t> </a:t>
            </a:r>
            <a:r>
              <a:rPr lang="en-US" dirty="0" err="1"/>
              <a:t>homeostatice</a:t>
            </a:r>
            <a:r>
              <a:rPr lang="en-US" dirty="0"/>
              <a:t> (care </a:t>
            </a:r>
            <a:r>
              <a:rPr lang="en-US" dirty="0" err="1"/>
              <a:t>mențin</a:t>
            </a:r>
            <a:r>
              <a:rPr lang="en-US" dirty="0"/>
              <a:t> </a:t>
            </a:r>
            <a:r>
              <a:rPr lang="en-US" dirty="0" err="1"/>
              <a:t>stabilitatea</a:t>
            </a:r>
            <a:r>
              <a:rPr lang="en-US" dirty="0"/>
              <a:t>) </a:t>
            </a:r>
            <a:r>
              <a:rPr lang="en-US" dirty="0" err="1"/>
              <a:t>pentru</a:t>
            </a:r>
            <a:r>
              <a:rPr lang="en-US" dirty="0"/>
              <a:t> a </a:t>
            </a:r>
            <a:r>
              <a:rPr lang="en-US" dirty="0" err="1"/>
              <a:t>asigura</a:t>
            </a:r>
            <a:r>
              <a:rPr lang="en-US" dirty="0"/>
              <a:t> </a:t>
            </a:r>
            <a:r>
              <a:rPr lang="en-US" dirty="0" err="1"/>
              <a:t>că</a:t>
            </a:r>
            <a:r>
              <a:rPr lang="en-US" dirty="0"/>
              <a:t> </a:t>
            </a:r>
            <a:r>
              <a:rPr lang="en-US" dirty="0" err="1"/>
              <a:t>aceste</a:t>
            </a:r>
            <a:r>
              <a:rPr lang="en-US" dirty="0"/>
              <a:t> </a:t>
            </a:r>
            <a:r>
              <a:rPr lang="en-US" dirty="0" err="1"/>
              <a:t>condiții</a:t>
            </a:r>
            <a:r>
              <a:rPr lang="en-US" dirty="0"/>
              <a:t> </a:t>
            </a:r>
            <a:r>
              <a:rPr lang="en-US" dirty="0" err="1"/>
              <a:t>rămân</a:t>
            </a:r>
            <a:r>
              <a:rPr lang="en-US" dirty="0"/>
              <a:t> </a:t>
            </a:r>
            <a:r>
              <a:rPr lang="en-US" dirty="0" err="1"/>
              <a:t>constante</a:t>
            </a:r>
            <a:r>
              <a:rPr lang="en-US" dirty="0"/>
              <a:t>. </a:t>
            </a:r>
            <a:endParaRPr lang="ro-RO" dirty="0"/>
          </a:p>
          <a:p>
            <a:pPr fontAlgn="base"/>
            <a:r>
              <a:rPr lang="en-US" dirty="0" err="1"/>
              <a:t>Dacă</a:t>
            </a:r>
            <a:r>
              <a:rPr lang="en-US" dirty="0"/>
              <a:t> </a:t>
            </a:r>
            <a:r>
              <a:rPr lang="en-US" dirty="0" err="1"/>
              <a:t>este</a:t>
            </a:r>
            <a:r>
              <a:rPr lang="en-US" dirty="0"/>
              <a:t> </a:t>
            </a:r>
            <a:r>
              <a:rPr lang="en-US" dirty="0" err="1"/>
              <a:t>plasată</a:t>
            </a:r>
            <a:r>
              <a:rPr lang="en-US" dirty="0"/>
              <a:t> </a:t>
            </a:r>
            <a:r>
              <a:rPr lang="en-US" dirty="0" err="1"/>
              <a:t>într</a:t>
            </a:r>
            <a:r>
              <a:rPr lang="en-US" dirty="0"/>
              <a:t>-o </a:t>
            </a:r>
            <a:r>
              <a:rPr lang="en-US" dirty="0" err="1"/>
              <a:t>soluție</a:t>
            </a:r>
            <a:r>
              <a:rPr lang="en-US" dirty="0"/>
              <a:t> </a:t>
            </a:r>
            <a:r>
              <a:rPr lang="en-US" dirty="0" err="1"/>
              <a:t>hipotonică</a:t>
            </a:r>
            <a:r>
              <a:rPr lang="en-US" dirty="0"/>
              <a:t>, o </a:t>
            </a:r>
            <a:r>
              <a:rPr lang="en-US" dirty="0" err="1"/>
              <a:t>globulă</a:t>
            </a:r>
            <a:r>
              <a:rPr lang="en-US" dirty="0"/>
              <a:t> </a:t>
            </a:r>
            <a:r>
              <a:rPr lang="en-US" dirty="0" err="1"/>
              <a:t>roșie</a:t>
            </a:r>
            <a:r>
              <a:rPr lang="en-US" dirty="0"/>
              <a:t> se </a:t>
            </a:r>
            <a:r>
              <a:rPr lang="en-US" dirty="0" err="1"/>
              <a:t>va</a:t>
            </a:r>
            <a:r>
              <a:rPr lang="en-US" dirty="0"/>
              <a:t> </a:t>
            </a:r>
            <a:r>
              <a:rPr lang="en-US" dirty="0" err="1"/>
              <a:t>umfla</a:t>
            </a:r>
            <a:r>
              <a:rPr lang="en-US" dirty="0"/>
              <a:t> </a:t>
            </a:r>
            <a:r>
              <a:rPr lang="en-US" dirty="0" err="1"/>
              <a:t>și</a:t>
            </a:r>
            <a:r>
              <a:rPr lang="en-US" dirty="0"/>
              <a:t> poate </a:t>
            </a:r>
            <a:r>
              <a:rPr lang="en-US" dirty="0" err="1"/>
              <a:t>exploda</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într</a:t>
            </a:r>
            <a:r>
              <a:rPr lang="en-US" dirty="0"/>
              <a:t>-o </a:t>
            </a:r>
            <a:r>
              <a:rPr lang="en-US" dirty="0" err="1"/>
              <a:t>soluție</a:t>
            </a:r>
            <a:r>
              <a:rPr lang="en-US" dirty="0"/>
              <a:t> </a:t>
            </a:r>
            <a:r>
              <a:rPr lang="en-US" dirty="0" err="1"/>
              <a:t>hipertonică</a:t>
            </a:r>
            <a:r>
              <a:rPr lang="en-US" dirty="0"/>
              <a:t>, se </a:t>
            </a:r>
            <a:r>
              <a:rPr lang="en-US" dirty="0" err="1"/>
              <a:t>va</a:t>
            </a:r>
            <a:r>
              <a:rPr lang="en-US" dirty="0"/>
              <a:t> </a:t>
            </a:r>
            <a:r>
              <a:rPr lang="en-US" dirty="0" err="1"/>
              <a:t>micșora</a:t>
            </a:r>
            <a:r>
              <a:rPr lang="en-US" dirty="0"/>
              <a:t> - </a:t>
            </a:r>
            <a:r>
              <a:rPr lang="en-US" dirty="0" err="1"/>
              <a:t>făcând</a:t>
            </a:r>
            <a:r>
              <a:rPr lang="en-US" dirty="0"/>
              <a:t> </a:t>
            </a:r>
            <a:r>
              <a:rPr lang="en-US" dirty="0" err="1"/>
              <a:t>citoplasma</a:t>
            </a:r>
            <a:r>
              <a:rPr lang="en-US" dirty="0"/>
              <a:t> </a:t>
            </a:r>
            <a:r>
              <a:rPr lang="en-US" dirty="0" err="1"/>
              <a:t>densă</a:t>
            </a:r>
            <a:r>
              <a:rPr lang="en-US" dirty="0"/>
              <a:t> </a:t>
            </a:r>
            <a:r>
              <a:rPr lang="en-US" dirty="0" err="1"/>
              <a:t>și</a:t>
            </a:r>
            <a:r>
              <a:rPr lang="en-US" dirty="0"/>
              <a:t> </a:t>
            </a:r>
            <a:r>
              <a:rPr lang="en-US" dirty="0" err="1"/>
              <a:t>conținutul</a:t>
            </a:r>
            <a:r>
              <a:rPr lang="en-US" dirty="0"/>
              <a:t> </a:t>
            </a:r>
            <a:r>
              <a:rPr lang="en-US" dirty="0" err="1"/>
              <a:t>său</a:t>
            </a:r>
            <a:r>
              <a:rPr lang="en-US" dirty="0"/>
              <a:t> </a:t>
            </a:r>
            <a:r>
              <a:rPr lang="en-US" dirty="0" err="1"/>
              <a:t>concentrat</a:t>
            </a:r>
            <a:r>
              <a:rPr lang="en-US" dirty="0"/>
              <a:t> - </a:t>
            </a:r>
            <a:r>
              <a:rPr lang="en-US" dirty="0" err="1"/>
              <a:t>și</a:t>
            </a:r>
            <a:r>
              <a:rPr lang="en-US" dirty="0"/>
              <a:t> poate muri.</a:t>
            </a:r>
            <a:endParaRPr lang="ro-RO" dirty="0"/>
          </a:p>
          <a:p>
            <a:pPr fontAlgn="base"/>
            <a:r>
              <a:rPr lang="en-US" dirty="0" err="1"/>
              <a:t>În</a:t>
            </a:r>
            <a:r>
              <a:rPr lang="en-US" dirty="0"/>
              <a:t> </a:t>
            </a:r>
            <a:r>
              <a:rPr lang="en-US" dirty="0" err="1"/>
              <a:t>cazul</a:t>
            </a:r>
            <a:r>
              <a:rPr lang="en-US" dirty="0"/>
              <a:t> </a:t>
            </a:r>
            <a:r>
              <a:rPr lang="en-US" dirty="0" err="1"/>
              <a:t>unei</a:t>
            </a:r>
            <a:r>
              <a:rPr lang="en-US" dirty="0"/>
              <a:t> </a:t>
            </a:r>
            <a:r>
              <a:rPr lang="en-US" dirty="0" err="1"/>
              <a:t>celule</a:t>
            </a:r>
            <a:r>
              <a:rPr lang="en-US" dirty="0"/>
              <a:t> </a:t>
            </a:r>
            <a:r>
              <a:rPr lang="en-US" dirty="0" err="1"/>
              <a:t>vegetale</a:t>
            </a:r>
            <a:r>
              <a:rPr lang="en-US" dirty="0"/>
              <a:t>, </a:t>
            </a:r>
            <a:r>
              <a:rPr lang="en-US" dirty="0" err="1"/>
              <a:t>însă</a:t>
            </a:r>
            <a:r>
              <a:rPr lang="en-US" dirty="0"/>
              <a:t>, o </a:t>
            </a:r>
            <a:r>
              <a:rPr lang="en-US" dirty="0" err="1"/>
              <a:t>soluție</a:t>
            </a:r>
            <a:r>
              <a:rPr lang="en-US" dirty="0"/>
              <a:t> </a:t>
            </a:r>
            <a:r>
              <a:rPr lang="en-US" dirty="0" err="1"/>
              <a:t>extracelulară</a:t>
            </a:r>
            <a:r>
              <a:rPr lang="en-US" dirty="0"/>
              <a:t> </a:t>
            </a:r>
            <a:r>
              <a:rPr lang="en-US" dirty="0" err="1"/>
              <a:t>hipotonică</a:t>
            </a:r>
            <a:r>
              <a:rPr lang="en-US" dirty="0"/>
              <a:t> </a:t>
            </a:r>
            <a:r>
              <a:rPr lang="en-US" dirty="0" err="1"/>
              <a:t>este</a:t>
            </a:r>
            <a:r>
              <a:rPr lang="en-US" dirty="0"/>
              <a:t> de </a:t>
            </a:r>
            <a:r>
              <a:rPr lang="en-US" dirty="0" err="1"/>
              <a:t>fapt</a:t>
            </a:r>
            <a:r>
              <a:rPr lang="en-US" dirty="0"/>
              <a:t> </a:t>
            </a:r>
            <a:r>
              <a:rPr lang="en-US" dirty="0" err="1"/>
              <a:t>ideală</a:t>
            </a:r>
            <a:r>
              <a:rPr lang="en-US" dirty="0"/>
              <a:t>. Membrana </a:t>
            </a:r>
            <a:r>
              <a:rPr lang="en-US" dirty="0" err="1"/>
              <a:t>plasmatică</a:t>
            </a:r>
            <a:r>
              <a:rPr lang="en-US" dirty="0"/>
              <a:t> se poate </a:t>
            </a:r>
            <a:r>
              <a:rPr lang="en-US" dirty="0" err="1"/>
              <a:t>extinde</a:t>
            </a:r>
            <a:r>
              <a:rPr lang="en-US" dirty="0"/>
              <a:t> </a:t>
            </a:r>
            <a:r>
              <a:rPr lang="en-US" dirty="0" err="1"/>
              <a:t>doar</a:t>
            </a:r>
            <a:r>
              <a:rPr lang="en-US" dirty="0"/>
              <a:t> </a:t>
            </a:r>
            <a:r>
              <a:rPr lang="en-US" dirty="0" err="1"/>
              <a:t>până</a:t>
            </a:r>
            <a:r>
              <a:rPr lang="en-US" dirty="0"/>
              <a:t> la </a:t>
            </a:r>
            <a:r>
              <a:rPr lang="en-US" dirty="0" err="1"/>
              <a:t>limita</a:t>
            </a:r>
            <a:r>
              <a:rPr lang="en-US" dirty="0"/>
              <a:t> </a:t>
            </a:r>
            <a:r>
              <a:rPr lang="en-US" dirty="0" err="1"/>
              <a:t>peretelui</a:t>
            </a:r>
            <a:r>
              <a:rPr lang="en-US" dirty="0"/>
              <a:t> </a:t>
            </a:r>
            <a:r>
              <a:rPr lang="en-US" dirty="0" err="1"/>
              <a:t>celular</a:t>
            </a:r>
            <a:r>
              <a:rPr lang="en-US" dirty="0"/>
              <a:t> rigid, </a:t>
            </a:r>
            <a:r>
              <a:rPr lang="en-US" dirty="0" err="1"/>
              <a:t>astfel</a:t>
            </a:r>
            <a:r>
              <a:rPr lang="en-US" dirty="0"/>
              <a:t> </a:t>
            </a:r>
            <a:r>
              <a:rPr lang="en-US" dirty="0" err="1"/>
              <a:t>încât</a:t>
            </a:r>
            <a:r>
              <a:rPr lang="en-US" dirty="0"/>
              <a:t> </a:t>
            </a:r>
            <a:r>
              <a:rPr lang="en-US" dirty="0" err="1"/>
              <a:t>celula</a:t>
            </a:r>
            <a:r>
              <a:rPr lang="en-US" dirty="0"/>
              <a:t> nu </a:t>
            </a:r>
            <a:r>
              <a:rPr lang="en-US" dirty="0" err="1"/>
              <a:t>va</a:t>
            </a:r>
            <a:r>
              <a:rPr lang="en-US" dirty="0"/>
              <a:t> </a:t>
            </a:r>
            <a:r>
              <a:rPr lang="en-US" dirty="0" err="1"/>
              <a:t>exploda</a:t>
            </a:r>
            <a:r>
              <a:rPr lang="en-US" dirty="0"/>
              <a:t> </a:t>
            </a:r>
            <a:r>
              <a:rPr lang="en-US" dirty="0" err="1"/>
              <a:t>sau</a:t>
            </a:r>
            <a:r>
              <a:rPr lang="en-US" dirty="0"/>
              <a:t> nu se </a:t>
            </a:r>
            <a:r>
              <a:rPr lang="en-US" dirty="0" err="1"/>
              <a:t>va</a:t>
            </a:r>
            <a:r>
              <a:rPr lang="en-US" dirty="0"/>
              <a:t> liza. De </a:t>
            </a:r>
            <a:r>
              <a:rPr lang="en-US" dirty="0" err="1"/>
              <a:t>fapt</a:t>
            </a:r>
            <a:r>
              <a:rPr lang="en-US" dirty="0"/>
              <a:t>, </a:t>
            </a:r>
            <a:r>
              <a:rPr lang="en-US" dirty="0" err="1"/>
              <a:t>citoplasma</a:t>
            </a:r>
            <a:r>
              <a:rPr lang="en-US" dirty="0"/>
              <a:t> </a:t>
            </a:r>
            <a:r>
              <a:rPr lang="en-US" dirty="0" err="1"/>
              <a:t>plantelor</a:t>
            </a:r>
            <a:r>
              <a:rPr lang="en-US" dirty="0"/>
              <a:t> </a:t>
            </a:r>
            <a:r>
              <a:rPr lang="en-US" dirty="0" err="1"/>
              <a:t>este</a:t>
            </a:r>
            <a:r>
              <a:rPr lang="en-US" dirty="0"/>
              <a:t> </a:t>
            </a:r>
            <a:r>
              <a:rPr lang="en-US" dirty="0" err="1"/>
              <a:t>în</a:t>
            </a:r>
            <a:r>
              <a:rPr lang="en-US" dirty="0"/>
              <a:t> general </a:t>
            </a:r>
            <a:r>
              <a:rPr lang="en-US" dirty="0" err="1"/>
              <a:t>puțin</a:t>
            </a:r>
            <a:r>
              <a:rPr lang="en-US" dirty="0"/>
              <a:t> </a:t>
            </a:r>
            <a:r>
              <a:rPr lang="en-US" dirty="0" err="1"/>
              <a:t>hipertonică</a:t>
            </a:r>
            <a:r>
              <a:rPr lang="en-US" dirty="0"/>
              <a:t> </a:t>
            </a:r>
            <a:r>
              <a:rPr lang="en-US" dirty="0" err="1"/>
              <a:t>față</a:t>
            </a:r>
            <a:r>
              <a:rPr lang="en-US" dirty="0"/>
              <a:t> de </a:t>
            </a:r>
            <a:r>
              <a:rPr lang="en-US" dirty="0" err="1"/>
              <a:t>mediul</a:t>
            </a:r>
            <a:r>
              <a:rPr lang="en-US" dirty="0"/>
              <a:t> </a:t>
            </a:r>
            <a:r>
              <a:rPr lang="en-US" dirty="0" err="1"/>
              <a:t>celular</a:t>
            </a:r>
            <a:r>
              <a:rPr lang="en-US" dirty="0"/>
              <a:t>, </a:t>
            </a:r>
            <a:r>
              <a:rPr lang="en-US" dirty="0" err="1"/>
              <a:t>iar</a:t>
            </a:r>
            <a:r>
              <a:rPr lang="en-US" dirty="0"/>
              <a:t> </a:t>
            </a:r>
            <a:r>
              <a:rPr lang="en-US" dirty="0" err="1"/>
              <a:t>apa</a:t>
            </a:r>
            <a:r>
              <a:rPr lang="en-US" dirty="0"/>
              <a:t> </a:t>
            </a:r>
            <a:r>
              <a:rPr lang="en-US" dirty="0" err="1"/>
              <a:t>va</a:t>
            </a:r>
            <a:r>
              <a:rPr lang="en-US" dirty="0"/>
              <a:t> intra </a:t>
            </a:r>
            <a:r>
              <a:rPr lang="en-US" dirty="0" err="1"/>
              <a:t>într</a:t>
            </a:r>
            <a:r>
              <a:rPr lang="en-US" dirty="0"/>
              <a:t>-o </a:t>
            </a:r>
            <a:r>
              <a:rPr lang="en-US" dirty="0" err="1"/>
              <a:t>celulă</a:t>
            </a:r>
            <a:r>
              <a:rPr lang="en-US" dirty="0"/>
              <a:t> </a:t>
            </a:r>
            <a:r>
              <a:rPr lang="en-US" dirty="0" err="1"/>
              <a:t>până</a:t>
            </a:r>
            <a:r>
              <a:rPr lang="en-US" dirty="0"/>
              <a:t> </a:t>
            </a:r>
            <a:r>
              <a:rPr lang="en-US" dirty="0" err="1"/>
              <a:t>când</a:t>
            </a:r>
            <a:r>
              <a:rPr lang="en-US" dirty="0"/>
              <a:t> </a:t>
            </a:r>
            <a:r>
              <a:rPr lang="en-US" dirty="0" err="1"/>
              <a:t>presiunea</a:t>
            </a:r>
            <a:r>
              <a:rPr lang="en-US" dirty="0"/>
              <a:t> </a:t>
            </a:r>
            <a:r>
              <a:rPr lang="en-US" dirty="0" err="1"/>
              <a:t>sa</a:t>
            </a:r>
            <a:r>
              <a:rPr lang="en-US" dirty="0"/>
              <a:t> </a:t>
            </a:r>
            <a:r>
              <a:rPr lang="en-US" dirty="0" err="1"/>
              <a:t>internă</a:t>
            </a:r>
            <a:r>
              <a:rPr lang="en-US" dirty="0"/>
              <a:t> - </a:t>
            </a:r>
            <a:r>
              <a:rPr lang="en-US" dirty="0" err="1"/>
              <a:t>presiunea</a:t>
            </a:r>
            <a:r>
              <a:rPr lang="en-US" dirty="0"/>
              <a:t> de </a:t>
            </a:r>
            <a:r>
              <a:rPr lang="en-US" dirty="0" err="1"/>
              <a:t>turgescență</a:t>
            </a:r>
            <a:r>
              <a:rPr lang="en-US" dirty="0"/>
              <a:t> - </a:t>
            </a:r>
            <a:r>
              <a:rPr lang="en-US" dirty="0" err="1"/>
              <a:t>împiedică</a:t>
            </a:r>
            <a:r>
              <a:rPr lang="en-US" dirty="0"/>
              <a:t> un </a:t>
            </a:r>
            <a:r>
              <a:rPr lang="en-US" dirty="0" err="1"/>
              <a:t>aflux</a:t>
            </a:r>
            <a:r>
              <a:rPr lang="en-US" dirty="0"/>
              <a:t> </a:t>
            </a:r>
            <a:r>
              <a:rPr lang="en-US" dirty="0" err="1"/>
              <a:t>suplimentar</a:t>
            </a:r>
            <a:r>
              <a:rPr lang="en-US" dirty="0"/>
              <a:t>.</a:t>
            </a:r>
            <a:endParaRPr lang="ro-RO" dirty="0"/>
          </a:p>
          <a:p>
            <a:pPr fontAlgn="base"/>
            <a:r>
              <a:rPr lang="en-US" dirty="0" err="1"/>
              <a:t>Menținerea</a:t>
            </a:r>
            <a:r>
              <a:rPr lang="en-US" dirty="0"/>
              <a:t> </a:t>
            </a:r>
            <a:r>
              <a:rPr lang="en-US" dirty="0" err="1"/>
              <a:t>acestui</a:t>
            </a:r>
            <a:r>
              <a:rPr lang="en-US" dirty="0"/>
              <a:t> </a:t>
            </a:r>
            <a:r>
              <a:rPr lang="en-US" dirty="0" err="1"/>
              <a:t>echilibru</a:t>
            </a:r>
            <a:r>
              <a:rPr lang="en-US" dirty="0"/>
              <a:t> de </a:t>
            </a:r>
            <a:r>
              <a:rPr lang="en-US" dirty="0" err="1"/>
              <a:t>apă</a:t>
            </a:r>
            <a:r>
              <a:rPr lang="en-US" dirty="0"/>
              <a:t> </a:t>
            </a:r>
            <a:r>
              <a:rPr lang="en-US" dirty="0" err="1"/>
              <a:t>și</a:t>
            </a:r>
            <a:r>
              <a:rPr lang="en-US" dirty="0"/>
              <a:t> </a:t>
            </a:r>
            <a:r>
              <a:rPr lang="en-US" dirty="0" err="1"/>
              <a:t>substanțe</a:t>
            </a:r>
            <a:r>
              <a:rPr lang="en-US" dirty="0"/>
              <a:t> </a:t>
            </a:r>
            <a:r>
              <a:rPr lang="en-US" dirty="0" err="1"/>
              <a:t>dizolvate</a:t>
            </a:r>
            <a:r>
              <a:rPr lang="en-US" dirty="0"/>
              <a:t> </a:t>
            </a:r>
            <a:r>
              <a:rPr lang="en-US" dirty="0" err="1"/>
              <a:t>este</a:t>
            </a:r>
            <a:r>
              <a:rPr lang="en-US" dirty="0"/>
              <a:t> </a:t>
            </a:r>
            <a:r>
              <a:rPr lang="en-US" dirty="0" err="1"/>
              <a:t>foarte</a:t>
            </a:r>
            <a:r>
              <a:rPr lang="en-US" dirty="0"/>
              <a:t> </a:t>
            </a:r>
            <a:r>
              <a:rPr lang="en-US" dirty="0" err="1"/>
              <a:t>importantă</a:t>
            </a:r>
            <a:r>
              <a:rPr lang="en-US" dirty="0"/>
              <a:t> </a:t>
            </a:r>
            <a:r>
              <a:rPr lang="en-US" dirty="0" err="1"/>
              <a:t>pentru</a:t>
            </a:r>
            <a:r>
              <a:rPr lang="en-US" dirty="0"/>
              <a:t> </a:t>
            </a:r>
            <a:r>
              <a:rPr lang="en-US" dirty="0" err="1"/>
              <a:t>sănătatea</a:t>
            </a:r>
            <a:r>
              <a:rPr lang="en-US" dirty="0"/>
              <a:t> </a:t>
            </a:r>
            <a:r>
              <a:rPr lang="en-US" dirty="0" err="1"/>
              <a:t>plantei</a:t>
            </a:r>
            <a:r>
              <a:rPr lang="en-US" dirty="0"/>
              <a:t>. </a:t>
            </a:r>
            <a:r>
              <a:rPr lang="en-US" dirty="0" err="1"/>
              <a:t>Dacă</a:t>
            </a:r>
            <a:r>
              <a:rPr lang="en-US" dirty="0"/>
              <a:t> o </a:t>
            </a:r>
            <a:r>
              <a:rPr lang="en-US" dirty="0" err="1"/>
              <a:t>plantă</a:t>
            </a:r>
            <a:r>
              <a:rPr lang="en-US" dirty="0"/>
              <a:t> nu </a:t>
            </a:r>
            <a:r>
              <a:rPr lang="en-US" dirty="0" err="1"/>
              <a:t>este</a:t>
            </a:r>
            <a:r>
              <a:rPr lang="en-US" dirty="0"/>
              <a:t> </a:t>
            </a:r>
            <a:r>
              <a:rPr lang="en-US" dirty="0" err="1"/>
              <a:t>udată</a:t>
            </a:r>
            <a:r>
              <a:rPr lang="en-US" dirty="0"/>
              <a:t>, </a:t>
            </a:r>
            <a:r>
              <a:rPr lang="en-US" dirty="0" err="1"/>
              <a:t>fluidul</a:t>
            </a:r>
            <a:r>
              <a:rPr lang="en-US" dirty="0"/>
              <a:t> </a:t>
            </a:r>
            <a:r>
              <a:rPr lang="en-US" dirty="0" err="1"/>
              <a:t>extracelular</a:t>
            </a:r>
            <a:r>
              <a:rPr lang="en-US" dirty="0"/>
              <a:t> </a:t>
            </a:r>
            <a:r>
              <a:rPr lang="en-US" dirty="0" err="1"/>
              <a:t>va</a:t>
            </a:r>
            <a:r>
              <a:rPr lang="en-US" dirty="0"/>
              <a:t> </a:t>
            </a:r>
            <a:r>
              <a:rPr lang="en-US" dirty="0" err="1"/>
              <a:t>deveni</a:t>
            </a:r>
            <a:r>
              <a:rPr lang="en-US" dirty="0"/>
              <a:t> </a:t>
            </a:r>
            <a:r>
              <a:rPr lang="en-US" dirty="0" err="1"/>
              <a:t>izotonică</a:t>
            </a:r>
            <a:r>
              <a:rPr lang="en-US" dirty="0"/>
              <a:t> </a:t>
            </a:r>
            <a:r>
              <a:rPr lang="en-US" dirty="0" err="1"/>
              <a:t>sau</a:t>
            </a:r>
            <a:r>
              <a:rPr lang="en-US" dirty="0"/>
              <a:t> </a:t>
            </a:r>
            <a:r>
              <a:rPr lang="en-US" dirty="0" err="1"/>
              <a:t>hipertonică</a:t>
            </a:r>
            <a:r>
              <a:rPr lang="en-US" dirty="0"/>
              <a:t>, </a:t>
            </a:r>
            <a:r>
              <a:rPr lang="en-US" dirty="0" err="1"/>
              <a:t>provocând</a:t>
            </a:r>
            <a:r>
              <a:rPr lang="en-US" dirty="0"/>
              <a:t> </a:t>
            </a:r>
            <a:r>
              <a:rPr lang="en-US" dirty="0" err="1"/>
              <a:t>ieșirea</a:t>
            </a:r>
            <a:r>
              <a:rPr lang="en-US" dirty="0"/>
              <a:t> </a:t>
            </a:r>
            <a:r>
              <a:rPr lang="en-US" dirty="0" err="1"/>
              <a:t>apei</a:t>
            </a:r>
            <a:r>
              <a:rPr lang="en-US" dirty="0"/>
              <a:t> din </a:t>
            </a:r>
            <a:r>
              <a:rPr lang="en-US" dirty="0" err="1"/>
              <a:t>celulele</a:t>
            </a:r>
            <a:r>
              <a:rPr lang="en-US" dirty="0"/>
              <a:t> </a:t>
            </a:r>
            <a:r>
              <a:rPr lang="en-US" dirty="0" err="1"/>
              <a:t>plantei</a:t>
            </a:r>
            <a:r>
              <a:rPr lang="en-US" dirty="0"/>
              <a:t>. </a:t>
            </a:r>
            <a:r>
              <a:rPr lang="en-US" dirty="0" err="1"/>
              <a:t>Aceasta</a:t>
            </a:r>
            <a:r>
              <a:rPr lang="en-US" dirty="0"/>
              <a:t> duce la o </a:t>
            </a:r>
            <a:r>
              <a:rPr lang="en-US" dirty="0" err="1"/>
              <a:t>pierdere</a:t>
            </a:r>
            <a:r>
              <a:rPr lang="en-US" dirty="0"/>
              <a:t> a </a:t>
            </a:r>
            <a:r>
              <a:rPr lang="en-US" dirty="0" err="1"/>
              <a:t>presiunii</a:t>
            </a:r>
            <a:r>
              <a:rPr lang="en-US" dirty="0"/>
              <a:t> de </a:t>
            </a:r>
            <a:r>
              <a:rPr lang="en-US" dirty="0" err="1"/>
              <a:t>turgescență</a:t>
            </a:r>
            <a:r>
              <a:rPr lang="en-US" dirty="0"/>
              <a:t>, pe care </a:t>
            </a:r>
            <a:r>
              <a:rPr lang="en-US" dirty="0" err="1"/>
              <a:t>probabil</a:t>
            </a:r>
            <a:r>
              <a:rPr lang="en-US" dirty="0"/>
              <a:t> </a:t>
            </a:r>
            <a:r>
              <a:rPr lang="en-US" dirty="0" err="1"/>
              <a:t>ați</a:t>
            </a:r>
            <a:r>
              <a:rPr lang="en-US" dirty="0"/>
              <a:t> </a:t>
            </a:r>
            <a:r>
              <a:rPr lang="en-US" dirty="0" err="1"/>
              <a:t>observat</a:t>
            </a:r>
            <a:r>
              <a:rPr lang="en-US" dirty="0"/>
              <a:t>-o ca </a:t>
            </a:r>
            <a:r>
              <a:rPr lang="en-US" dirty="0" err="1"/>
              <a:t>ofilire</a:t>
            </a:r>
            <a:r>
              <a:rPr lang="en-US" dirty="0"/>
              <a:t>. </a:t>
            </a:r>
            <a:r>
              <a:rPr lang="en-US" dirty="0" err="1"/>
              <a:t>În</a:t>
            </a:r>
            <a:r>
              <a:rPr lang="en-US" dirty="0"/>
              <a:t> </a:t>
            </a:r>
            <a:r>
              <a:rPr lang="en-US" dirty="0" err="1"/>
              <a:t>condiții</a:t>
            </a:r>
            <a:r>
              <a:rPr lang="en-US" dirty="0"/>
              <a:t> </a:t>
            </a:r>
            <a:r>
              <a:rPr lang="en-US" dirty="0" err="1"/>
              <a:t>hipertonice</a:t>
            </a:r>
            <a:r>
              <a:rPr lang="en-US" dirty="0"/>
              <a:t>, membrana </a:t>
            </a:r>
            <a:r>
              <a:rPr lang="en-US" dirty="0" err="1"/>
              <a:t>celulară</a:t>
            </a:r>
            <a:r>
              <a:rPr lang="en-US" dirty="0"/>
              <a:t> se poate </a:t>
            </a:r>
            <a:r>
              <a:rPr lang="en-US" dirty="0" err="1"/>
              <a:t>desprinde</a:t>
            </a:r>
            <a:r>
              <a:rPr lang="en-US" dirty="0"/>
              <a:t> de </a:t>
            </a:r>
            <a:r>
              <a:rPr lang="en-US" dirty="0" err="1"/>
              <a:t>perete</a:t>
            </a:r>
            <a:r>
              <a:rPr lang="en-US" dirty="0"/>
              <a:t> </a:t>
            </a:r>
            <a:r>
              <a:rPr lang="en-US" dirty="0" err="1"/>
              <a:t>și</a:t>
            </a:r>
            <a:r>
              <a:rPr lang="en-US" dirty="0"/>
              <a:t> poate </a:t>
            </a:r>
            <a:r>
              <a:rPr lang="en-US" dirty="0" err="1"/>
              <a:t>contracta</a:t>
            </a:r>
            <a:r>
              <a:rPr lang="en-US" dirty="0"/>
              <a:t> </a:t>
            </a:r>
            <a:r>
              <a:rPr lang="en-US" dirty="0" err="1"/>
              <a:t>citoplasma</a:t>
            </a:r>
            <a:r>
              <a:rPr lang="en-US" dirty="0"/>
              <a:t>, o stare </a:t>
            </a:r>
            <a:r>
              <a:rPr lang="en-US" dirty="0" err="1"/>
              <a:t>numită</a:t>
            </a:r>
            <a:r>
              <a:rPr lang="en-US" dirty="0"/>
              <a:t> </a:t>
            </a:r>
            <a:r>
              <a:rPr lang="en-US" dirty="0" err="1"/>
              <a:t>plasmoliză</a:t>
            </a:r>
            <a:r>
              <a:rPr lang="en-US" dirty="0"/>
              <a:t>.</a:t>
            </a:r>
          </a:p>
        </p:txBody>
      </p:sp>
    </p:spTree>
    <p:extLst>
      <p:ext uri="{BB962C8B-B14F-4D97-AF65-F5344CB8AC3E}">
        <p14:creationId xmlns:p14="http://schemas.microsoft.com/office/powerpoint/2010/main" val="720240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6237FF9-917C-F872-903C-F38EBF046370}"/>
              </a:ext>
            </a:extLst>
          </p:cNvPr>
          <p:cNvSpPr>
            <a:spLocks noGrp="1"/>
          </p:cNvSpPr>
          <p:nvPr>
            <p:ph type="title"/>
          </p:nvPr>
        </p:nvSpPr>
        <p:spPr>
          <a:xfrm>
            <a:off x="838200" y="365125"/>
            <a:ext cx="10515600" cy="854075"/>
          </a:xfrm>
        </p:spPr>
        <p:txBody>
          <a:bodyPr/>
          <a:lstStyle/>
          <a:p>
            <a:pPr algn="ctr"/>
            <a:r>
              <a:rPr lang="en-US" b="1" dirty="0">
                <a:solidFill>
                  <a:srgbClr val="FF0000"/>
                </a:solidFill>
              </a:rPr>
              <a:t>Hydrostatic Pressure vs. Osmotic Pressure</a:t>
            </a:r>
          </a:p>
        </p:txBody>
      </p:sp>
      <p:sp>
        <p:nvSpPr>
          <p:cNvPr id="3" name="Substituent conținut 2">
            <a:extLst>
              <a:ext uri="{FF2B5EF4-FFF2-40B4-BE49-F238E27FC236}">
                <a16:creationId xmlns:a16="http://schemas.microsoft.com/office/drawing/2014/main" id="{0C94E885-03DB-38DD-7AE5-631FF59F9665}"/>
              </a:ext>
            </a:extLst>
          </p:cNvPr>
          <p:cNvSpPr>
            <a:spLocks noGrp="1"/>
          </p:cNvSpPr>
          <p:nvPr>
            <p:ph idx="1"/>
          </p:nvPr>
        </p:nvSpPr>
        <p:spPr>
          <a:xfrm>
            <a:off x="838200" y="1219200"/>
            <a:ext cx="10515600" cy="5273675"/>
          </a:xfrm>
        </p:spPr>
        <p:txBody>
          <a:bodyPr/>
          <a:lstStyle/>
          <a:p>
            <a:r>
              <a:rPr lang="en-US" dirty="0"/>
              <a:t>Hydrostatic pressure and osmotic pressure are two different forces that affect fluid movement.</a:t>
            </a:r>
          </a:p>
          <a:p>
            <a:r>
              <a:rPr lang="en-US" b="1" dirty="0"/>
              <a:t>Osmotic pressure </a:t>
            </a:r>
            <a:r>
              <a:rPr lang="en-US" dirty="0"/>
              <a:t>represents the pressure required to prevent solvent from flowing into a solution through a semipermeable membrane, </a:t>
            </a:r>
          </a:p>
          <a:p>
            <a:r>
              <a:rPr lang="en-US" b="1" dirty="0"/>
              <a:t>Hydrostatic pressure </a:t>
            </a:r>
            <a:r>
              <a:rPr lang="en-US" dirty="0"/>
              <a:t>is the pressure exerted by water at rest or when it is not flowing in a confined space. The force of gravity causes this pressure. Therefore, the factors that affect hydrostatic pressure are density, depth of the water column, and acceleration due to gravity. </a:t>
            </a:r>
          </a:p>
          <a:p>
            <a:endParaRPr lang="en-US" dirty="0"/>
          </a:p>
          <a:p>
            <a:r>
              <a:rPr lang="en-US" dirty="0"/>
              <a:t>For instance, the greater the water density or deeper the water column, the higher the hydrostatic pressure.</a:t>
            </a:r>
          </a:p>
        </p:txBody>
      </p:sp>
    </p:spTree>
    <p:extLst>
      <p:ext uri="{BB962C8B-B14F-4D97-AF65-F5344CB8AC3E}">
        <p14:creationId xmlns:p14="http://schemas.microsoft.com/office/powerpoint/2010/main" val="2581974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D757EF4-342F-9701-BC02-91A293157434}"/>
              </a:ext>
            </a:extLst>
          </p:cNvPr>
          <p:cNvSpPr>
            <a:spLocks noGrp="1"/>
          </p:cNvSpPr>
          <p:nvPr>
            <p:ph type="title"/>
          </p:nvPr>
        </p:nvSpPr>
        <p:spPr/>
        <p:txBody>
          <a:bodyPr/>
          <a:lstStyle/>
          <a:p>
            <a:pPr algn="ctr"/>
            <a:r>
              <a:rPr lang="en-US" b="1" dirty="0"/>
              <a:t>DIFFUSION</a:t>
            </a:r>
          </a:p>
        </p:txBody>
      </p:sp>
      <p:pic>
        <p:nvPicPr>
          <p:cNvPr id="5" name="Substituent conținut 4">
            <a:extLst>
              <a:ext uri="{FF2B5EF4-FFF2-40B4-BE49-F238E27FC236}">
                <a16:creationId xmlns:a16="http://schemas.microsoft.com/office/drawing/2014/main" id="{FF878CC8-D276-DF95-E578-C60DD1BC4E73}"/>
              </a:ext>
            </a:extLst>
          </p:cNvPr>
          <p:cNvPicPr>
            <a:picLocks noGrp="1" noChangeAspect="1"/>
          </p:cNvPicPr>
          <p:nvPr>
            <p:ph idx="1"/>
          </p:nvPr>
        </p:nvPicPr>
        <p:blipFill>
          <a:blip r:embed="rId2"/>
          <a:stretch>
            <a:fillRect/>
          </a:stretch>
        </p:blipFill>
        <p:spPr>
          <a:xfrm>
            <a:off x="8500954" y="365125"/>
            <a:ext cx="3176696" cy="3274139"/>
          </a:xfrm>
          <a:prstGeom prst="rect">
            <a:avLst/>
          </a:prstGeom>
        </p:spPr>
      </p:pic>
      <p:sp>
        <p:nvSpPr>
          <p:cNvPr id="6" name="Substituent conținut 2">
            <a:extLst>
              <a:ext uri="{FF2B5EF4-FFF2-40B4-BE49-F238E27FC236}">
                <a16:creationId xmlns:a16="http://schemas.microsoft.com/office/drawing/2014/main" id="{68DBE919-4BDC-92FD-AD92-CEE342A779E4}"/>
              </a:ext>
            </a:extLst>
          </p:cNvPr>
          <p:cNvSpPr txBox="1">
            <a:spLocks/>
          </p:cNvSpPr>
          <p:nvPr/>
        </p:nvSpPr>
        <p:spPr>
          <a:xfrm>
            <a:off x="838200" y="1825625"/>
            <a:ext cx="11353800" cy="466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SOLVENT moves by concentration gradient</a:t>
            </a:r>
          </a:p>
          <a:p>
            <a:endParaRPr lang="en-US" b="1" dirty="0"/>
          </a:p>
          <a:p>
            <a:endParaRPr lang="en-US" b="1" dirty="0"/>
          </a:p>
          <a:p>
            <a:r>
              <a:rPr lang="en-US" b="1" dirty="0"/>
              <a:t>Factors influencing diffusion&gt;</a:t>
            </a:r>
          </a:p>
          <a:p>
            <a:endParaRPr lang="en-US" b="1" dirty="0"/>
          </a:p>
        </p:txBody>
      </p:sp>
      <p:pic>
        <p:nvPicPr>
          <p:cNvPr id="8" name="Imagine 7">
            <a:extLst>
              <a:ext uri="{FF2B5EF4-FFF2-40B4-BE49-F238E27FC236}">
                <a16:creationId xmlns:a16="http://schemas.microsoft.com/office/drawing/2014/main" id="{D04E4DFA-9C81-0312-0C45-6610CB4350BE}"/>
              </a:ext>
            </a:extLst>
          </p:cNvPr>
          <p:cNvPicPr>
            <a:picLocks noChangeAspect="1"/>
          </p:cNvPicPr>
          <p:nvPr/>
        </p:nvPicPr>
        <p:blipFill>
          <a:blip r:embed="rId3"/>
          <a:stretch>
            <a:fillRect/>
          </a:stretch>
        </p:blipFill>
        <p:spPr>
          <a:xfrm>
            <a:off x="2961819" y="3996977"/>
            <a:ext cx="6535062" cy="2495898"/>
          </a:xfrm>
          <a:prstGeom prst="rect">
            <a:avLst/>
          </a:prstGeom>
        </p:spPr>
      </p:pic>
    </p:spTree>
    <p:extLst>
      <p:ext uri="{BB962C8B-B14F-4D97-AF65-F5344CB8AC3E}">
        <p14:creationId xmlns:p14="http://schemas.microsoft.com/office/powerpoint/2010/main" val="2725564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1C59F7-2949-43C1-CB1B-1D93F9F31046}"/>
              </a:ext>
            </a:extLst>
          </p:cNvPr>
          <p:cNvSpPr>
            <a:spLocks noGrp="1"/>
          </p:cNvSpPr>
          <p:nvPr>
            <p:ph type="title"/>
          </p:nvPr>
        </p:nvSpPr>
        <p:spPr>
          <a:xfrm>
            <a:off x="4648200" y="340518"/>
            <a:ext cx="5010150" cy="1325563"/>
          </a:xfrm>
        </p:spPr>
        <p:txBody>
          <a:bodyPr/>
          <a:lstStyle/>
          <a:p>
            <a:r>
              <a:rPr lang="en-US" b="1" dirty="0"/>
              <a:t>Your brain and water</a:t>
            </a:r>
          </a:p>
        </p:txBody>
      </p:sp>
      <p:sp>
        <p:nvSpPr>
          <p:cNvPr id="3" name="Substituent conținut 2">
            <a:extLst>
              <a:ext uri="{FF2B5EF4-FFF2-40B4-BE49-F238E27FC236}">
                <a16:creationId xmlns:a16="http://schemas.microsoft.com/office/drawing/2014/main" id="{9A3791D2-C419-31E1-A9E0-D5336E97CDB8}"/>
              </a:ext>
            </a:extLst>
          </p:cNvPr>
          <p:cNvSpPr>
            <a:spLocks noGrp="1"/>
          </p:cNvSpPr>
          <p:nvPr>
            <p:ph idx="1"/>
          </p:nvPr>
        </p:nvSpPr>
        <p:spPr>
          <a:xfrm>
            <a:off x="838200" y="1825625"/>
            <a:ext cx="5010150" cy="4351338"/>
          </a:xfrm>
        </p:spPr>
        <p:txBody>
          <a:bodyPr/>
          <a:lstStyle/>
          <a:p>
            <a:r>
              <a:rPr lang="en-US" dirty="0" err="1"/>
              <a:t>Creier</a:t>
            </a:r>
            <a:r>
              <a:rPr lang="en-US" dirty="0"/>
              <a:t> – 90% </a:t>
            </a:r>
            <a:r>
              <a:rPr lang="en-US" dirty="0" err="1"/>
              <a:t>apă</a:t>
            </a:r>
            <a:endParaRPr lang="ro-RO" dirty="0"/>
          </a:p>
          <a:p>
            <a:r>
              <a:rPr lang="en-US" dirty="0" err="1"/>
              <a:t>Când</a:t>
            </a:r>
            <a:r>
              <a:rPr lang="en-US" dirty="0"/>
              <a:t> </a:t>
            </a:r>
            <a:r>
              <a:rPr lang="en-US" dirty="0" err="1"/>
              <a:t>corpul</a:t>
            </a:r>
            <a:r>
              <a:rPr lang="en-US" dirty="0"/>
              <a:t> </a:t>
            </a:r>
            <a:r>
              <a:rPr lang="en-US" dirty="0" err="1"/>
              <a:t>este</a:t>
            </a:r>
            <a:r>
              <a:rPr lang="en-US" dirty="0"/>
              <a:t> bine </a:t>
            </a:r>
            <a:r>
              <a:rPr lang="en-US" dirty="0" err="1"/>
              <a:t>hidratat</a:t>
            </a:r>
            <a:r>
              <a:rPr lang="en-US" dirty="0"/>
              <a:t>, se </a:t>
            </a:r>
            <a:r>
              <a:rPr lang="en-US" dirty="0" err="1"/>
              <a:t>va</a:t>
            </a:r>
            <a:r>
              <a:rPr lang="en-US" dirty="0"/>
              <a:t> </a:t>
            </a:r>
            <a:r>
              <a:rPr lang="en-US" dirty="0" err="1"/>
              <a:t>observa</a:t>
            </a:r>
            <a:r>
              <a:rPr lang="en-US" dirty="0"/>
              <a:t> o </a:t>
            </a:r>
            <a:r>
              <a:rPr lang="en-US" dirty="0" err="1"/>
              <a:t>gândire</a:t>
            </a:r>
            <a:r>
              <a:rPr lang="en-US" dirty="0"/>
              <a:t> </a:t>
            </a:r>
            <a:r>
              <a:rPr lang="en-US" dirty="0" err="1"/>
              <a:t>mai</a:t>
            </a:r>
            <a:r>
              <a:rPr lang="en-US" dirty="0"/>
              <a:t> </a:t>
            </a:r>
            <a:r>
              <a:rPr lang="en-US" dirty="0" err="1"/>
              <a:t>clară</a:t>
            </a:r>
            <a:r>
              <a:rPr lang="en-US" dirty="0"/>
              <a:t> </a:t>
            </a:r>
            <a:r>
              <a:rPr lang="en-US" dirty="0" err="1"/>
              <a:t>și</a:t>
            </a:r>
            <a:r>
              <a:rPr lang="en-US" dirty="0"/>
              <a:t> </a:t>
            </a:r>
            <a:r>
              <a:rPr lang="en-US" dirty="0" err="1"/>
              <a:t>mai</a:t>
            </a:r>
            <a:r>
              <a:rPr lang="en-US" dirty="0"/>
              <a:t> </a:t>
            </a:r>
            <a:r>
              <a:rPr lang="en-US" dirty="0" err="1"/>
              <a:t>clară</a:t>
            </a:r>
            <a:r>
              <a:rPr lang="en-US" dirty="0"/>
              <a:t>.</a:t>
            </a:r>
            <a:endParaRPr lang="ro-RO" dirty="0"/>
          </a:p>
          <a:p>
            <a:r>
              <a:rPr lang="en-US" dirty="0"/>
              <a:t>Mai </a:t>
            </a:r>
            <a:r>
              <a:rPr lang="en-US" dirty="0" err="1"/>
              <a:t>puțină</a:t>
            </a:r>
            <a:r>
              <a:rPr lang="en-US" dirty="0"/>
              <a:t> </a:t>
            </a:r>
            <a:r>
              <a:rPr lang="en-US" dirty="0" err="1"/>
              <a:t>apă</a:t>
            </a:r>
            <a:r>
              <a:rPr lang="en-US" dirty="0"/>
              <a:t> </a:t>
            </a:r>
            <a:r>
              <a:rPr lang="en-US" dirty="0" err="1"/>
              <a:t>scade</a:t>
            </a:r>
            <a:r>
              <a:rPr lang="en-US" dirty="0"/>
              <a:t> </a:t>
            </a:r>
            <a:r>
              <a:rPr lang="en-US" dirty="0" err="1"/>
              <a:t>generarea</a:t>
            </a:r>
            <a:r>
              <a:rPr lang="en-US" dirty="0"/>
              <a:t> de </a:t>
            </a:r>
            <a:r>
              <a:rPr lang="en-US" dirty="0" err="1"/>
              <a:t>energie</a:t>
            </a:r>
            <a:r>
              <a:rPr lang="en-US" dirty="0"/>
              <a:t> </a:t>
            </a:r>
            <a:r>
              <a:rPr lang="en-US" dirty="0" err="1"/>
              <a:t>în</a:t>
            </a:r>
            <a:r>
              <a:rPr lang="en-US" dirty="0"/>
              <a:t> </a:t>
            </a:r>
            <a:r>
              <a:rPr lang="en-US" dirty="0" err="1"/>
              <a:t>creier</a:t>
            </a:r>
            <a:r>
              <a:rPr lang="en-US" dirty="0"/>
              <a:t>.</a:t>
            </a:r>
            <a:endParaRPr lang="ro-RO" dirty="0"/>
          </a:p>
          <a:p>
            <a:r>
              <a:rPr lang="en-US" dirty="0" err="1"/>
              <a:t>Deshidratarea</a:t>
            </a:r>
            <a:r>
              <a:rPr lang="en-US" dirty="0"/>
              <a:t> poate duce la </a:t>
            </a:r>
            <a:r>
              <a:rPr lang="en-US" dirty="0" err="1"/>
              <a:t>dureri</a:t>
            </a:r>
            <a:r>
              <a:rPr lang="en-US" dirty="0"/>
              <a:t> de cap, </a:t>
            </a:r>
            <a:r>
              <a:rPr lang="en-US" dirty="0" err="1"/>
              <a:t>depresie</a:t>
            </a:r>
            <a:r>
              <a:rPr lang="en-US" dirty="0"/>
              <a:t>, </a:t>
            </a:r>
            <a:r>
              <a:rPr lang="en-US" dirty="0" err="1"/>
              <a:t>pierderi</a:t>
            </a:r>
            <a:r>
              <a:rPr lang="en-US" dirty="0"/>
              <a:t> de </a:t>
            </a:r>
            <a:r>
              <a:rPr lang="en-US" dirty="0" err="1"/>
              <a:t>memorie</a:t>
            </a:r>
            <a:r>
              <a:rPr lang="en-US" dirty="0"/>
              <a:t>, </a:t>
            </a:r>
            <a:r>
              <a:rPr lang="en-US" dirty="0" err="1"/>
              <a:t>sindroame</a:t>
            </a:r>
            <a:r>
              <a:rPr lang="en-US" dirty="0"/>
              <a:t> de </a:t>
            </a:r>
            <a:r>
              <a:rPr lang="en-US" dirty="0" err="1"/>
              <a:t>oboseală</a:t>
            </a:r>
            <a:r>
              <a:rPr lang="en-US" dirty="0"/>
              <a:t> </a:t>
            </a:r>
            <a:r>
              <a:rPr lang="en-US" dirty="0" err="1"/>
              <a:t>cronică</a:t>
            </a:r>
            <a:r>
              <a:rPr lang="en-US" dirty="0"/>
              <a:t>.</a:t>
            </a:r>
          </a:p>
        </p:txBody>
      </p:sp>
      <p:pic>
        <p:nvPicPr>
          <p:cNvPr id="5" name="Imagine 4">
            <a:extLst>
              <a:ext uri="{FF2B5EF4-FFF2-40B4-BE49-F238E27FC236}">
                <a16:creationId xmlns:a16="http://schemas.microsoft.com/office/drawing/2014/main" id="{3D89CC77-49CF-8AD3-0B38-CD0E279D3872}"/>
              </a:ext>
            </a:extLst>
          </p:cNvPr>
          <p:cNvPicPr>
            <a:picLocks noChangeAspect="1"/>
          </p:cNvPicPr>
          <p:nvPr/>
        </p:nvPicPr>
        <p:blipFill>
          <a:blip r:embed="rId2"/>
          <a:stretch>
            <a:fillRect/>
          </a:stretch>
        </p:blipFill>
        <p:spPr>
          <a:xfrm>
            <a:off x="6477000" y="1733550"/>
            <a:ext cx="5433451" cy="4759325"/>
          </a:xfrm>
          <a:prstGeom prst="rect">
            <a:avLst/>
          </a:prstGeom>
        </p:spPr>
      </p:pic>
      <p:pic>
        <p:nvPicPr>
          <p:cNvPr id="4098" name="Picture 2" descr="24+ Thousand Water Brain Royalty-Free Images, Stock Photos &amp; Pictures |  Shutterstock">
            <a:extLst>
              <a:ext uri="{FF2B5EF4-FFF2-40B4-BE49-F238E27FC236}">
                <a16:creationId xmlns:a16="http://schemas.microsoft.com/office/drawing/2014/main" id="{324A4358-15FA-509E-653A-1F42C2F78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110880"/>
            <a:ext cx="1543050" cy="166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3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B5D6C8D-72AC-40D7-69C6-4EA0ED3B55C7}"/>
              </a:ext>
            </a:extLst>
          </p:cNvPr>
          <p:cNvSpPr>
            <a:spLocks noGrp="1"/>
          </p:cNvSpPr>
          <p:nvPr>
            <p:ph type="title"/>
          </p:nvPr>
        </p:nvSpPr>
        <p:spPr>
          <a:xfrm>
            <a:off x="838200" y="365125"/>
            <a:ext cx="6438900" cy="873125"/>
          </a:xfrm>
        </p:spPr>
        <p:txBody>
          <a:bodyPr>
            <a:normAutofit/>
          </a:bodyPr>
          <a:lstStyle/>
          <a:p>
            <a:pPr algn="ctr"/>
            <a:r>
              <a:rPr lang="en-US" b="1" dirty="0" err="1"/>
              <a:t>Proprietățile</a:t>
            </a:r>
            <a:r>
              <a:rPr lang="en-US" b="1" dirty="0"/>
              <a:t> </a:t>
            </a:r>
            <a:r>
              <a:rPr lang="en-US" b="1" dirty="0" err="1"/>
              <a:t>fizice</a:t>
            </a:r>
            <a:r>
              <a:rPr lang="en-US" b="1" dirty="0"/>
              <a:t> ale </a:t>
            </a:r>
            <a:r>
              <a:rPr lang="en-US" b="1" dirty="0" err="1"/>
              <a:t>apei</a:t>
            </a:r>
            <a:endParaRPr lang="en-US" dirty="0"/>
          </a:p>
        </p:txBody>
      </p:sp>
      <p:sp>
        <p:nvSpPr>
          <p:cNvPr id="3" name="Substituent conținut 2">
            <a:extLst>
              <a:ext uri="{FF2B5EF4-FFF2-40B4-BE49-F238E27FC236}">
                <a16:creationId xmlns:a16="http://schemas.microsoft.com/office/drawing/2014/main" id="{D7309777-4514-6020-CE89-367A1D699A9A}"/>
              </a:ext>
            </a:extLst>
          </p:cNvPr>
          <p:cNvSpPr>
            <a:spLocks noGrp="1"/>
          </p:cNvSpPr>
          <p:nvPr>
            <p:ph idx="1"/>
          </p:nvPr>
        </p:nvSpPr>
        <p:spPr>
          <a:xfrm>
            <a:off x="838199" y="1238250"/>
            <a:ext cx="11183491" cy="5254625"/>
          </a:xfrm>
        </p:spPr>
        <p:txBody>
          <a:bodyPr>
            <a:normAutofit fontScale="77500" lnSpcReduction="20000"/>
          </a:bodyPr>
          <a:lstStyle/>
          <a:p>
            <a:pPr marL="0" indent="0">
              <a:buNone/>
            </a:pPr>
            <a:r>
              <a:rPr lang="ro-RO" dirty="0"/>
              <a:t>Structura moleculară a apei și capacitatea de a forma legături de hidrogen determină proprietățile ei</a:t>
            </a:r>
          </a:p>
          <a:p>
            <a:r>
              <a:rPr lang="en-US" dirty="0"/>
              <a:t>Stare de </a:t>
            </a:r>
            <a:r>
              <a:rPr lang="en-US" dirty="0" err="1"/>
              <a:t>agregare</a:t>
            </a:r>
            <a:r>
              <a:rPr lang="en-US" dirty="0"/>
              <a:t>: </a:t>
            </a:r>
            <a:r>
              <a:rPr lang="en-US" dirty="0" err="1"/>
              <a:t>lichidă</a:t>
            </a:r>
            <a:r>
              <a:rPr lang="en-US" dirty="0"/>
              <a:t> (la </a:t>
            </a:r>
            <a:r>
              <a:rPr lang="en-US" dirty="0" err="1"/>
              <a:t>temperatură</a:t>
            </a:r>
            <a:r>
              <a:rPr lang="en-US" dirty="0"/>
              <a:t> </a:t>
            </a:r>
            <a:r>
              <a:rPr lang="en-US" dirty="0" err="1"/>
              <a:t>obișnuită</a:t>
            </a:r>
            <a:r>
              <a:rPr lang="en-US" dirty="0"/>
              <a:t>)</a:t>
            </a:r>
          </a:p>
          <a:p>
            <a:r>
              <a:rPr lang="ro-RO" dirty="0"/>
              <a:t>P</a:t>
            </a:r>
            <a:r>
              <a:rPr lang="en-US" dirty="0" err="1"/>
              <a:t>oate</a:t>
            </a:r>
            <a:r>
              <a:rPr lang="en-US" dirty="0"/>
              <a:t> fi </a:t>
            </a:r>
            <a:r>
              <a:rPr lang="ro-RO" dirty="0"/>
              <a:t>lichidă, </a:t>
            </a:r>
            <a:r>
              <a:rPr lang="en-US" dirty="0" err="1"/>
              <a:t>gazoasă</a:t>
            </a:r>
            <a:r>
              <a:rPr lang="en-US" dirty="0"/>
              <a:t> </a:t>
            </a:r>
            <a:r>
              <a:rPr lang="en-US" dirty="0" err="1"/>
              <a:t>sau</a:t>
            </a:r>
            <a:r>
              <a:rPr lang="en-US" dirty="0"/>
              <a:t> </a:t>
            </a:r>
            <a:r>
              <a:rPr lang="en-US" dirty="0" err="1"/>
              <a:t>solidă</a:t>
            </a:r>
            <a:r>
              <a:rPr lang="en-US" dirty="0"/>
              <a:t>.</a:t>
            </a:r>
          </a:p>
          <a:p>
            <a:r>
              <a:rPr lang="en-US" dirty="0" err="1"/>
              <a:t>incoloră</a:t>
            </a:r>
            <a:r>
              <a:rPr lang="en-US" dirty="0"/>
              <a:t>,</a:t>
            </a:r>
          </a:p>
          <a:p>
            <a:r>
              <a:rPr lang="en-US" dirty="0" err="1"/>
              <a:t>inodoră</a:t>
            </a:r>
            <a:r>
              <a:rPr lang="en-US" dirty="0"/>
              <a:t>,</a:t>
            </a:r>
          </a:p>
          <a:p>
            <a:r>
              <a:rPr lang="en-US" dirty="0" err="1"/>
              <a:t>insipidă</a:t>
            </a:r>
            <a:r>
              <a:rPr lang="en-US" dirty="0"/>
              <a:t> (</a:t>
            </a:r>
            <a:r>
              <a:rPr lang="en-US" dirty="0" err="1"/>
              <a:t>fără</a:t>
            </a:r>
            <a:r>
              <a:rPr lang="en-US" dirty="0"/>
              <a:t> gust),</a:t>
            </a:r>
          </a:p>
          <a:p>
            <a:r>
              <a:rPr lang="en-US" dirty="0"/>
              <a:t>pH = 7 (</a:t>
            </a:r>
            <a:r>
              <a:rPr lang="en-US" dirty="0" err="1"/>
              <a:t>caracter</a:t>
            </a:r>
            <a:r>
              <a:rPr lang="en-US" dirty="0"/>
              <a:t> </a:t>
            </a:r>
            <a:r>
              <a:rPr lang="en-US" dirty="0" err="1"/>
              <a:t>neutru</a:t>
            </a:r>
            <a:r>
              <a:rPr lang="en-US" dirty="0"/>
              <a:t>)</a:t>
            </a:r>
          </a:p>
          <a:p>
            <a:r>
              <a:rPr lang="ro-RO" dirty="0"/>
              <a:t>Este solvent polar, este </a:t>
            </a:r>
            <a:r>
              <a:rPr lang="en-US" dirty="0"/>
              <a:t>cel </a:t>
            </a:r>
            <a:r>
              <a:rPr lang="en-US" dirty="0" err="1"/>
              <a:t>mai</a:t>
            </a:r>
            <a:r>
              <a:rPr lang="en-US" dirty="0"/>
              <a:t> </a:t>
            </a:r>
            <a:r>
              <a:rPr lang="en-US" dirty="0" err="1"/>
              <a:t>folosit</a:t>
            </a:r>
            <a:r>
              <a:rPr lang="en-US" dirty="0"/>
              <a:t> solvent, </a:t>
            </a:r>
            <a:r>
              <a:rPr lang="en-US" dirty="0" err="1"/>
              <a:t>atât</a:t>
            </a:r>
            <a:r>
              <a:rPr lang="en-US" dirty="0"/>
              <a:t> </a:t>
            </a:r>
            <a:r>
              <a:rPr lang="en-US" dirty="0" err="1"/>
              <a:t>pentru</a:t>
            </a:r>
            <a:r>
              <a:rPr lang="en-US" dirty="0"/>
              <a:t> </a:t>
            </a:r>
            <a:r>
              <a:rPr lang="en-US" dirty="0" err="1"/>
              <a:t>substanțe</a:t>
            </a:r>
            <a:r>
              <a:rPr lang="en-US" dirty="0"/>
              <a:t> </a:t>
            </a:r>
            <a:r>
              <a:rPr lang="en-US" dirty="0" err="1"/>
              <a:t>anorganice</a:t>
            </a:r>
            <a:r>
              <a:rPr lang="en-US" dirty="0"/>
              <a:t> (</a:t>
            </a:r>
            <a:r>
              <a:rPr lang="en-US" dirty="0" err="1"/>
              <a:t>sare</a:t>
            </a:r>
            <a:r>
              <a:rPr lang="en-US" dirty="0"/>
              <a:t>), </a:t>
            </a:r>
            <a:r>
              <a:rPr lang="en-US" dirty="0" err="1"/>
              <a:t>cât</a:t>
            </a:r>
            <a:r>
              <a:rPr lang="en-US" dirty="0"/>
              <a:t> </a:t>
            </a:r>
            <a:r>
              <a:rPr lang="en-US" dirty="0" err="1"/>
              <a:t>și</a:t>
            </a:r>
            <a:r>
              <a:rPr lang="en-US" dirty="0"/>
              <a:t> </a:t>
            </a:r>
            <a:r>
              <a:rPr lang="en-US" dirty="0" err="1"/>
              <a:t>pentru</a:t>
            </a:r>
            <a:r>
              <a:rPr lang="en-US" dirty="0"/>
              <a:t> </a:t>
            </a:r>
            <a:r>
              <a:rPr lang="en-US" dirty="0" err="1"/>
              <a:t>substanțe</a:t>
            </a:r>
            <a:r>
              <a:rPr lang="en-US" dirty="0"/>
              <a:t> </a:t>
            </a:r>
            <a:r>
              <a:rPr lang="en-US" dirty="0" err="1"/>
              <a:t>organice</a:t>
            </a:r>
            <a:r>
              <a:rPr lang="en-US" dirty="0"/>
              <a:t> (</a:t>
            </a:r>
            <a:r>
              <a:rPr lang="en-US" dirty="0" err="1"/>
              <a:t>zahăr</a:t>
            </a:r>
            <a:r>
              <a:rPr lang="en-US" dirty="0"/>
              <a:t>).</a:t>
            </a:r>
          </a:p>
          <a:p>
            <a:r>
              <a:rPr lang="en-US" dirty="0"/>
              <a:t>Apa </a:t>
            </a:r>
            <a:r>
              <a:rPr lang="en-US" dirty="0" err="1"/>
              <a:t>pură</a:t>
            </a:r>
            <a:r>
              <a:rPr lang="en-US" dirty="0"/>
              <a:t> (</a:t>
            </a:r>
            <a:r>
              <a:rPr lang="en-US" dirty="0" err="1"/>
              <a:t>distilată</a:t>
            </a:r>
            <a:r>
              <a:rPr lang="en-US" dirty="0"/>
              <a:t>) are </a:t>
            </a:r>
            <a:r>
              <a:rPr lang="en-US" dirty="0" err="1"/>
              <a:t>temperatura</a:t>
            </a:r>
            <a:r>
              <a:rPr lang="en-US" dirty="0"/>
              <a:t> de </a:t>
            </a:r>
            <a:r>
              <a:rPr lang="en-US" dirty="0" err="1"/>
              <a:t>topire</a:t>
            </a:r>
            <a:r>
              <a:rPr lang="en-US" dirty="0"/>
              <a:t> de 0°C </a:t>
            </a:r>
            <a:r>
              <a:rPr lang="en-US" dirty="0" err="1"/>
              <a:t>și</a:t>
            </a:r>
            <a:r>
              <a:rPr lang="en-US" dirty="0"/>
              <a:t> </a:t>
            </a:r>
            <a:r>
              <a:rPr lang="en-US" dirty="0" err="1"/>
              <a:t>temperatura</a:t>
            </a:r>
            <a:r>
              <a:rPr lang="en-US" dirty="0"/>
              <a:t> de </a:t>
            </a:r>
            <a:r>
              <a:rPr lang="en-US" dirty="0" err="1"/>
              <a:t>fierbere</a:t>
            </a:r>
            <a:r>
              <a:rPr lang="en-US" dirty="0"/>
              <a:t> de 100°C.</a:t>
            </a:r>
          </a:p>
          <a:p>
            <a:r>
              <a:rPr lang="en-US" dirty="0"/>
              <a:t>Apa </a:t>
            </a:r>
            <a:r>
              <a:rPr lang="en-US" dirty="0" err="1"/>
              <a:t>pură</a:t>
            </a:r>
            <a:r>
              <a:rPr lang="en-US" dirty="0"/>
              <a:t> (</a:t>
            </a:r>
            <a:r>
              <a:rPr lang="en-US" dirty="0" err="1"/>
              <a:t>distilată</a:t>
            </a:r>
            <a:r>
              <a:rPr lang="en-US" dirty="0"/>
              <a:t>) are </a:t>
            </a:r>
            <a:r>
              <a:rPr lang="en-US" dirty="0" err="1"/>
              <a:t>densitatea</a:t>
            </a:r>
            <a:r>
              <a:rPr lang="en-US" dirty="0"/>
              <a:t> la 20°C de 1000 kg/m</a:t>
            </a:r>
            <a:r>
              <a:rPr lang="en-US" baseline="30000" dirty="0"/>
              <a:t>3</a:t>
            </a:r>
            <a:r>
              <a:rPr lang="ro-RO" baseline="30000" dirty="0"/>
              <a:t>  </a:t>
            </a:r>
            <a:r>
              <a:rPr lang="ro-RO" dirty="0"/>
              <a:t>și e</a:t>
            </a:r>
            <a:r>
              <a:rPr lang="en-US" dirty="0" err="1"/>
              <a:t>ste</a:t>
            </a:r>
            <a:r>
              <a:rPr lang="en-US" dirty="0"/>
              <a:t> </a:t>
            </a:r>
            <a:r>
              <a:rPr lang="en-US" dirty="0" err="1"/>
              <a:t>izolatoare</a:t>
            </a:r>
            <a:r>
              <a:rPr lang="en-US" dirty="0"/>
              <a:t> </a:t>
            </a:r>
            <a:r>
              <a:rPr lang="en-US" dirty="0" err="1"/>
              <a:t>termică</a:t>
            </a:r>
            <a:r>
              <a:rPr lang="ro-RO" dirty="0"/>
              <a:t> și </a:t>
            </a:r>
            <a:r>
              <a:rPr lang="en-US" dirty="0" err="1"/>
              <a:t>izolatoare</a:t>
            </a:r>
            <a:r>
              <a:rPr lang="en-US" dirty="0"/>
              <a:t> </a:t>
            </a:r>
            <a:r>
              <a:rPr lang="en-US" dirty="0" err="1"/>
              <a:t>electrică</a:t>
            </a:r>
            <a:r>
              <a:rPr lang="en-US" dirty="0"/>
              <a:t>.</a:t>
            </a:r>
            <a:endParaRPr lang="ro-RO" dirty="0"/>
          </a:p>
          <a:p>
            <a:r>
              <a:rPr lang="ro-RO" b="1" dirty="0">
                <a:solidFill>
                  <a:srgbClr val="FF0000"/>
                </a:solidFill>
              </a:rPr>
              <a:t>Coeziune puternică, tensiune superficială mare, căldură de evaporare mare, conductibilitate termică mare, repulsie hidrofobă</a:t>
            </a:r>
            <a:endParaRPr lang="en-US" b="1" dirty="0">
              <a:solidFill>
                <a:srgbClr val="FF0000"/>
              </a:solidFill>
            </a:endParaRPr>
          </a:p>
        </p:txBody>
      </p:sp>
    </p:spTree>
    <p:extLst>
      <p:ext uri="{BB962C8B-B14F-4D97-AF65-F5344CB8AC3E}">
        <p14:creationId xmlns:p14="http://schemas.microsoft.com/office/powerpoint/2010/main" val="4591944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56CAA0C-06F9-E9AA-484D-0DE47CAF203F}"/>
              </a:ext>
            </a:extLst>
          </p:cNvPr>
          <p:cNvSpPr>
            <a:spLocks noGrp="1"/>
          </p:cNvSpPr>
          <p:nvPr>
            <p:ph type="title"/>
          </p:nvPr>
        </p:nvSpPr>
        <p:spPr>
          <a:xfrm>
            <a:off x="2774419" y="315944"/>
            <a:ext cx="7105650" cy="1325563"/>
          </a:xfrm>
        </p:spPr>
        <p:txBody>
          <a:bodyPr/>
          <a:lstStyle/>
          <a:p>
            <a:r>
              <a:rPr lang="en-US" b="1" dirty="0"/>
              <a:t>Disadvantages of hydration</a:t>
            </a:r>
          </a:p>
        </p:txBody>
      </p:sp>
      <p:sp>
        <p:nvSpPr>
          <p:cNvPr id="3" name="Substituent conținut 2">
            <a:extLst>
              <a:ext uri="{FF2B5EF4-FFF2-40B4-BE49-F238E27FC236}">
                <a16:creationId xmlns:a16="http://schemas.microsoft.com/office/drawing/2014/main" id="{522C18D7-4B4F-B182-A69C-227013969D58}"/>
              </a:ext>
            </a:extLst>
          </p:cNvPr>
          <p:cNvSpPr>
            <a:spLocks noGrp="1"/>
          </p:cNvSpPr>
          <p:nvPr>
            <p:ph idx="1"/>
          </p:nvPr>
        </p:nvSpPr>
        <p:spPr/>
        <p:txBody>
          <a:bodyPr/>
          <a:lstStyle/>
          <a:p>
            <a:r>
              <a:rPr lang="en-US" dirty="0"/>
              <a:t>O </a:t>
            </a:r>
            <a:r>
              <a:rPr lang="en-US" dirty="0" err="1"/>
              <a:t>scădere</a:t>
            </a:r>
            <a:r>
              <a:rPr lang="en-US" dirty="0"/>
              <a:t> de </a:t>
            </a:r>
            <a:r>
              <a:rPr lang="en-US" dirty="0" err="1"/>
              <a:t>doar</a:t>
            </a:r>
            <a:r>
              <a:rPr lang="en-US" dirty="0"/>
              <a:t> 2% a </a:t>
            </a:r>
            <a:r>
              <a:rPr lang="en-US" dirty="0" err="1"/>
              <a:t>rezervei</a:t>
            </a:r>
            <a:r>
              <a:rPr lang="en-US" dirty="0"/>
              <a:t> de </a:t>
            </a:r>
            <a:r>
              <a:rPr lang="en-US" dirty="0" err="1"/>
              <a:t>apă</a:t>
            </a:r>
            <a:r>
              <a:rPr lang="en-US" dirty="0"/>
              <a:t> a </a:t>
            </a:r>
            <a:r>
              <a:rPr lang="en-US" dirty="0" err="1"/>
              <a:t>organismului</a:t>
            </a:r>
            <a:r>
              <a:rPr lang="en-US" dirty="0"/>
              <a:t> </a:t>
            </a:r>
            <a:r>
              <a:rPr lang="en-US" dirty="0" err="1"/>
              <a:t>nostru</a:t>
            </a:r>
            <a:r>
              <a:rPr lang="en-US" dirty="0"/>
              <a:t> poate </a:t>
            </a:r>
            <a:r>
              <a:rPr lang="en-US" dirty="0" err="1"/>
              <a:t>declanșa</a:t>
            </a:r>
            <a:r>
              <a:rPr lang="en-US" dirty="0"/>
              <a:t> </a:t>
            </a:r>
            <a:r>
              <a:rPr lang="en-US" dirty="0" err="1"/>
              <a:t>semne</a:t>
            </a:r>
            <a:r>
              <a:rPr lang="en-US" dirty="0"/>
              <a:t> de </a:t>
            </a:r>
            <a:r>
              <a:rPr lang="en-US" dirty="0" err="1"/>
              <a:t>deshidratare</a:t>
            </a:r>
            <a:r>
              <a:rPr lang="en-US" dirty="0"/>
              <a:t>.</a:t>
            </a:r>
            <a:endParaRPr lang="ro-RO" dirty="0"/>
          </a:p>
          <a:p>
            <a:r>
              <a:rPr lang="en-US" dirty="0" err="1"/>
              <a:t>Atunci</a:t>
            </a:r>
            <a:r>
              <a:rPr lang="en-US" dirty="0"/>
              <a:t> </a:t>
            </a:r>
            <a:r>
              <a:rPr lang="en-US" dirty="0" err="1"/>
              <a:t>când</a:t>
            </a:r>
            <a:r>
              <a:rPr lang="en-US" dirty="0"/>
              <a:t> </a:t>
            </a:r>
            <a:r>
              <a:rPr lang="en-US" dirty="0" err="1"/>
              <a:t>organismul</a:t>
            </a:r>
            <a:r>
              <a:rPr lang="en-US" dirty="0"/>
              <a:t> </a:t>
            </a:r>
            <a:r>
              <a:rPr lang="en-US" dirty="0" err="1"/>
              <a:t>primește</a:t>
            </a:r>
            <a:r>
              <a:rPr lang="en-US" dirty="0"/>
              <a:t> </a:t>
            </a:r>
            <a:r>
              <a:rPr lang="en-US" dirty="0" err="1"/>
              <a:t>prea</a:t>
            </a:r>
            <a:r>
              <a:rPr lang="en-US" dirty="0"/>
              <a:t> </a:t>
            </a:r>
            <a:r>
              <a:rPr lang="en-US" dirty="0" err="1"/>
              <a:t>puțină</a:t>
            </a:r>
            <a:r>
              <a:rPr lang="en-US" dirty="0"/>
              <a:t> </a:t>
            </a:r>
            <a:r>
              <a:rPr lang="en-US" dirty="0" err="1"/>
              <a:t>apă</a:t>
            </a:r>
            <a:r>
              <a:rPr lang="en-US" dirty="0"/>
              <a:t>, </a:t>
            </a:r>
            <a:r>
              <a:rPr lang="en-US" dirty="0" err="1"/>
              <a:t>acesta</a:t>
            </a:r>
            <a:r>
              <a:rPr lang="en-US" dirty="0"/>
              <a:t> </a:t>
            </a:r>
            <a:r>
              <a:rPr lang="ro-RO" dirty="0"/>
              <a:t>modifică</a:t>
            </a:r>
            <a:r>
              <a:rPr lang="en-US" dirty="0"/>
              <a:t> </a:t>
            </a:r>
            <a:r>
              <a:rPr lang="en-US" dirty="0" err="1"/>
              <a:t>ceea</a:t>
            </a:r>
            <a:r>
              <a:rPr lang="en-US" dirty="0"/>
              <a:t> </a:t>
            </a:r>
            <a:r>
              <a:rPr lang="en-US" dirty="0" err="1"/>
              <a:t>ce</a:t>
            </a:r>
            <a:r>
              <a:rPr lang="en-US" dirty="0"/>
              <a:t> are </a:t>
            </a:r>
            <a:r>
              <a:rPr lang="en-US" dirty="0" err="1"/>
              <a:t>nevoie</a:t>
            </a:r>
            <a:r>
              <a:rPr lang="en-US" dirty="0"/>
              <a:t> din interior, </a:t>
            </a:r>
            <a:r>
              <a:rPr lang="en-US" dirty="0" err="1"/>
              <a:t>în</a:t>
            </a:r>
            <a:r>
              <a:rPr lang="en-US" dirty="0"/>
              <a:t> special din colon. </a:t>
            </a:r>
            <a:endParaRPr lang="ro-RO" dirty="0"/>
          </a:p>
          <a:p>
            <a:r>
              <a:rPr lang="en-US" dirty="0" err="1"/>
              <a:t>Acest</a:t>
            </a:r>
            <a:r>
              <a:rPr lang="en-US" dirty="0"/>
              <a:t> </a:t>
            </a:r>
            <a:r>
              <a:rPr lang="en-US" dirty="0" err="1"/>
              <a:t>lucru</a:t>
            </a:r>
            <a:r>
              <a:rPr lang="en-US" dirty="0"/>
              <a:t> duce la </a:t>
            </a:r>
            <a:r>
              <a:rPr lang="en-US" dirty="0" err="1"/>
              <a:t>constipație</a:t>
            </a:r>
            <a:r>
              <a:rPr lang="en-US" dirty="0"/>
              <a:t>.</a:t>
            </a:r>
            <a:endParaRPr lang="ro-RO" dirty="0"/>
          </a:p>
          <a:p>
            <a:r>
              <a:rPr lang="en-US" dirty="0" err="1"/>
              <a:t>Simptomele</a:t>
            </a:r>
            <a:r>
              <a:rPr lang="en-US" dirty="0"/>
              <a:t> </a:t>
            </a:r>
            <a:r>
              <a:rPr lang="en-US" dirty="0" err="1"/>
              <a:t>deshidratării</a:t>
            </a:r>
            <a:r>
              <a:rPr lang="en-US" dirty="0"/>
              <a:t> pot include:</a:t>
            </a:r>
            <a:endParaRPr lang="ro-RO" dirty="0"/>
          </a:p>
          <a:p>
            <a:r>
              <a:rPr lang="en-US" dirty="0" err="1"/>
              <a:t>Dureri</a:t>
            </a:r>
            <a:r>
              <a:rPr lang="en-US" dirty="0"/>
              <a:t> de cap </a:t>
            </a:r>
            <a:r>
              <a:rPr lang="en-US" dirty="0" err="1"/>
              <a:t>și</a:t>
            </a:r>
            <a:r>
              <a:rPr lang="en-US" dirty="0"/>
              <a:t> </a:t>
            </a:r>
            <a:r>
              <a:rPr lang="en-US" dirty="0" err="1"/>
              <a:t>senzație</a:t>
            </a:r>
            <a:r>
              <a:rPr lang="en-US" dirty="0"/>
              <a:t> de </a:t>
            </a:r>
            <a:r>
              <a:rPr lang="en-US" dirty="0" err="1"/>
              <a:t>amețeală</a:t>
            </a:r>
            <a:endParaRPr lang="ro-RO" dirty="0"/>
          </a:p>
          <a:p>
            <a:r>
              <a:rPr lang="en-US" dirty="0" err="1"/>
              <a:t>ObosealăFoame</a:t>
            </a:r>
            <a:r>
              <a:rPr lang="en-US" dirty="0"/>
              <a:t> </a:t>
            </a:r>
            <a:r>
              <a:rPr lang="en-US" dirty="0" err="1"/>
              <a:t>și</a:t>
            </a:r>
            <a:r>
              <a:rPr lang="en-US" dirty="0"/>
              <a:t> </a:t>
            </a:r>
            <a:r>
              <a:rPr lang="en-US" dirty="0" err="1"/>
              <a:t>pofte</a:t>
            </a:r>
            <a:endParaRPr lang="ro-RO" dirty="0"/>
          </a:p>
          <a:p>
            <a:r>
              <a:rPr lang="en-US" dirty="0" err="1"/>
              <a:t>Retenție</a:t>
            </a:r>
            <a:r>
              <a:rPr lang="en-US" dirty="0"/>
              <a:t> de </a:t>
            </a:r>
            <a:r>
              <a:rPr lang="en-US" dirty="0" err="1"/>
              <a:t>lichide</a:t>
            </a:r>
            <a:endParaRPr lang="en-US" dirty="0"/>
          </a:p>
        </p:txBody>
      </p:sp>
      <p:pic>
        <p:nvPicPr>
          <p:cNvPr id="5" name="Imagine 4">
            <a:extLst>
              <a:ext uri="{FF2B5EF4-FFF2-40B4-BE49-F238E27FC236}">
                <a16:creationId xmlns:a16="http://schemas.microsoft.com/office/drawing/2014/main" id="{6C960C69-0DFF-3622-A9D2-556C84444BEC}"/>
              </a:ext>
            </a:extLst>
          </p:cNvPr>
          <p:cNvPicPr>
            <a:picLocks noChangeAspect="1"/>
          </p:cNvPicPr>
          <p:nvPr/>
        </p:nvPicPr>
        <p:blipFill>
          <a:blip r:embed="rId2"/>
          <a:stretch>
            <a:fillRect/>
          </a:stretch>
        </p:blipFill>
        <p:spPr>
          <a:xfrm>
            <a:off x="6327244" y="5414156"/>
            <a:ext cx="1633747" cy="1127900"/>
          </a:xfrm>
          <a:prstGeom prst="rect">
            <a:avLst/>
          </a:prstGeom>
        </p:spPr>
      </p:pic>
      <p:pic>
        <p:nvPicPr>
          <p:cNvPr id="7" name="Imagine 6">
            <a:extLst>
              <a:ext uri="{FF2B5EF4-FFF2-40B4-BE49-F238E27FC236}">
                <a16:creationId xmlns:a16="http://schemas.microsoft.com/office/drawing/2014/main" id="{4AC7012B-3CAF-3787-92E6-D6B578604A03}"/>
              </a:ext>
            </a:extLst>
          </p:cNvPr>
          <p:cNvPicPr>
            <a:picLocks noChangeAspect="1"/>
          </p:cNvPicPr>
          <p:nvPr/>
        </p:nvPicPr>
        <p:blipFill>
          <a:blip r:embed="rId3"/>
          <a:stretch>
            <a:fillRect/>
          </a:stretch>
        </p:blipFill>
        <p:spPr>
          <a:xfrm>
            <a:off x="10157210" y="3499547"/>
            <a:ext cx="1633747" cy="959502"/>
          </a:xfrm>
          <a:prstGeom prst="rect">
            <a:avLst/>
          </a:prstGeom>
        </p:spPr>
      </p:pic>
      <p:pic>
        <p:nvPicPr>
          <p:cNvPr id="9" name="Imagine 8">
            <a:extLst>
              <a:ext uri="{FF2B5EF4-FFF2-40B4-BE49-F238E27FC236}">
                <a16:creationId xmlns:a16="http://schemas.microsoft.com/office/drawing/2014/main" id="{2D224AE1-0E2C-BC35-762C-97CEF0AF9C56}"/>
              </a:ext>
            </a:extLst>
          </p:cNvPr>
          <p:cNvPicPr>
            <a:picLocks noChangeAspect="1"/>
          </p:cNvPicPr>
          <p:nvPr/>
        </p:nvPicPr>
        <p:blipFill>
          <a:blip r:embed="rId4"/>
          <a:stretch>
            <a:fillRect/>
          </a:stretch>
        </p:blipFill>
        <p:spPr>
          <a:xfrm>
            <a:off x="8820443" y="4701578"/>
            <a:ext cx="1619476" cy="1276528"/>
          </a:xfrm>
          <a:prstGeom prst="rect">
            <a:avLst/>
          </a:prstGeom>
        </p:spPr>
      </p:pic>
    </p:spTree>
    <p:extLst>
      <p:ext uri="{BB962C8B-B14F-4D97-AF65-F5344CB8AC3E}">
        <p14:creationId xmlns:p14="http://schemas.microsoft.com/office/powerpoint/2010/main" val="1749720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709DC7-3CCF-90FE-CA8F-B37F00D844AD}"/>
              </a:ext>
            </a:extLst>
          </p:cNvPr>
          <p:cNvSpPr>
            <a:spLocks noGrp="1"/>
          </p:cNvSpPr>
          <p:nvPr>
            <p:ph type="title"/>
          </p:nvPr>
        </p:nvSpPr>
        <p:spPr/>
        <p:txBody>
          <a:bodyPr/>
          <a:lstStyle/>
          <a:p>
            <a:endParaRPr lang="en-US" dirty="0"/>
          </a:p>
        </p:txBody>
      </p:sp>
      <p:sp>
        <p:nvSpPr>
          <p:cNvPr id="3" name="Substituent conținut 2">
            <a:extLst>
              <a:ext uri="{FF2B5EF4-FFF2-40B4-BE49-F238E27FC236}">
                <a16:creationId xmlns:a16="http://schemas.microsoft.com/office/drawing/2014/main" id="{F9772647-0EAF-3DE9-2428-8F03ED397214}"/>
              </a:ext>
            </a:extLst>
          </p:cNvPr>
          <p:cNvSpPr>
            <a:spLocks noGrp="1"/>
          </p:cNvSpPr>
          <p:nvPr>
            <p:ph idx="1"/>
          </p:nvPr>
        </p:nvSpPr>
        <p:spPr/>
        <p:txBody>
          <a:bodyPr/>
          <a:lstStyle/>
          <a:p>
            <a:r>
              <a:rPr lang="en-US" dirty="0"/>
              <a:t>A small amount of water per day (250-350 ml) is produced from metabolic reactions</a:t>
            </a:r>
          </a:p>
          <a:p>
            <a:endParaRPr lang="en-US" dirty="0"/>
          </a:p>
        </p:txBody>
      </p:sp>
    </p:spTree>
    <p:extLst>
      <p:ext uri="{BB962C8B-B14F-4D97-AF65-F5344CB8AC3E}">
        <p14:creationId xmlns:p14="http://schemas.microsoft.com/office/powerpoint/2010/main" val="546842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6AAC9C5-47F5-B7BC-5C89-3E0DB21C8795}"/>
              </a:ext>
            </a:extLst>
          </p:cNvPr>
          <p:cNvSpPr>
            <a:spLocks noGrp="1"/>
          </p:cNvSpPr>
          <p:nvPr>
            <p:ph type="title"/>
          </p:nvPr>
        </p:nvSpPr>
        <p:spPr/>
        <p:txBody>
          <a:bodyPr/>
          <a:lstStyle/>
          <a:p>
            <a:pPr algn="ctr"/>
            <a:r>
              <a:rPr lang="en-US" b="1" dirty="0">
                <a:solidFill>
                  <a:srgbClr val="FF0000"/>
                </a:solidFill>
              </a:rPr>
              <a:t>Water excretion</a:t>
            </a:r>
          </a:p>
        </p:txBody>
      </p:sp>
      <p:sp>
        <p:nvSpPr>
          <p:cNvPr id="3" name="Substituent conținut 2">
            <a:extLst>
              <a:ext uri="{FF2B5EF4-FFF2-40B4-BE49-F238E27FC236}">
                <a16:creationId xmlns:a16="http://schemas.microsoft.com/office/drawing/2014/main" id="{69A60306-51B3-7E6C-815B-665DF5457852}"/>
              </a:ext>
            </a:extLst>
          </p:cNvPr>
          <p:cNvSpPr>
            <a:spLocks noGrp="1"/>
          </p:cNvSpPr>
          <p:nvPr>
            <p:ph idx="1"/>
          </p:nvPr>
        </p:nvSpPr>
        <p:spPr/>
        <p:txBody>
          <a:bodyPr/>
          <a:lstStyle/>
          <a:p>
            <a:r>
              <a:rPr lang="en-US" dirty="0"/>
              <a:t>Prin </a:t>
            </a:r>
            <a:r>
              <a:rPr lang="en-US" dirty="0" err="1"/>
              <a:t>expirare</a:t>
            </a:r>
            <a:endParaRPr lang="en-US" dirty="0"/>
          </a:p>
          <a:p>
            <a:r>
              <a:rPr lang="en-US" dirty="0"/>
              <a:t>Prin </a:t>
            </a:r>
            <a:r>
              <a:rPr lang="en-US" dirty="0" err="1"/>
              <a:t>evaporare</a:t>
            </a:r>
            <a:r>
              <a:rPr lang="en-US" dirty="0"/>
              <a:t> </a:t>
            </a:r>
            <a:r>
              <a:rPr lang="en-US" dirty="0" err="1"/>
              <a:t>si</a:t>
            </a:r>
            <a:r>
              <a:rPr lang="en-US" dirty="0"/>
              <a:t> </a:t>
            </a:r>
            <a:r>
              <a:rPr lang="en-US" dirty="0" err="1"/>
              <a:t>persipirare</a:t>
            </a:r>
            <a:r>
              <a:rPr lang="en-US" dirty="0"/>
              <a:t> </a:t>
            </a:r>
            <a:r>
              <a:rPr lang="en-US" dirty="0" err="1"/>
              <a:t>prin</a:t>
            </a:r>
            <a:r>
              <a:rPr lang="en-US" dirty="0"/>
              <a:t> </a:t>
            </a:r>
            <a:r>
              <a:rPr lang="en-US" dirty="0" err="1"/>
              <a:t>piele</a:t>
            </a:r>
            <a:endParaRPr lang="en-US" dirty="0"/>
          </a:p>
          <a:p>
            <a:r>
              <a:rPr lang="en-US" dirty="0"/>
              <a:t>Prin </a:t>
            </a:r>
            <a:r>
              <a:rPr lang="en-US" dirty="0" err="1"/>
              <a:t>fecale</a:t>
            </a:r>
            <a:endParaRPr lang="en-US" dirty="0"/>
          </a:p>
          <a:p>
            <a:r>
              <a:rPr lang="en-US" dirty="0"/>
              <a:t>Prin </a:t>
            </a:r>
            <a:r>
              <a:rPr lang="en-US" dirty="0" err="1"/>
              <a:t>functia</a:t>
            </a:r>
            <a:r>
              <a:rPr lang="en-US" dirty="0"/>
              <a:t>  </a:t>
            </a:r>
            <a:r>
              <a:rPr lang="en-US" dirty="0" err="1"/>
              <a:t>rinichilor</a:t>
            </a:r>
            <a:r>
              <a:rPr lang="en-US" dirty="0"/>
              <a:t> </a:t>
            </a:r>
            <a:r>
              <a:rPr lang="en-US" dirty="0" err="1"/>
              <a:t>si</a:t>
            </a:r>
            <a:r>
              <a:rPr lang="en-US" dirty="0"/>
              <a:t> </a:t>
            </a:r>
            <a:r>
              <a:rPr lang="en-US" dirty="0" err="1"/>
              <a:t>urinare</a:t>
            </a:r>
            <a:r>
              <a:rPr lang="en-US" dirty="0"/>
              <a:t> </a:t>
            </a:r>
          </a:p>
          <a:p>
            <a:endParaRPr lang="en-US" dirty="0"/>
          </a:p>
          <a:p>
            <a:pPr marL="0" indent="0" algn="ctr">
              <a:buNone/>
            </a:pPr>
            <a:r>
              <a:rPr lang="en-US" b="1" dirty="0">
                <a:solidFill>
                  <a:srgbClr val="FF0000"/>
                </a:solidFill>
              </a:rPr>
              <a:t>INSENSITIVE WATER LOSS</a:t>
            </a:r>
          </a:p>
          <a:p>
            <a:r>
              <a:rPr lang="en-US" dirty="0"/>
              <a:t> - </a:t>
            </a:r>
            <a:r>
              <a:rPr lang="en-US" dirty="0" err="1"/>
              <a:t>prin</a:t>
            </a:r>
            <a:r>
              <a:rPr lang="en-US" dirty="0"/>
              <a:t> </a:t>
            </a:r>
            <a:r>
              <a:rPr lang="en-US" dirty="0" err="1"/>
              <a:t>tractul</a:t>
            </a:r>
            <a:r>
              <a:rPr lang="en-US" dirty="0"/>
              <a:t> </a:t>
            </a:r>
            <a:r>
              <a:rPr lang="en-US" dirty="0" err="1"/>
              <a:t>respiratoriu</a:t>
            </a:r>
            <a:r>
              <a:rPr lang="en-US" dirty="0"/>
              <a:t> </a:t>
            </a:r>
            <a:r>
              <a:rPr lang="en-US" dirty="0" err="1"/>
              <a:t>si</a:t>
            </a:r>
            <a:r>
              <a:rPr lang="en-US" dirty="0"/>
              <a:t> </a:t>
            </a:r>
            <a:r>
              <a:rPr lang="en-US" dirty="0" err="1"/>
              <a:t>prin</a:t>
            </a:r>
            <a:r>
              <a:rPr lang="en-US" dirty="0"/>
              <a:t> </a:t>
            </a:r>
            <a:r>
              <a:rPr lang="en-US" dirty="0" err="1"/>
              <a:t>piele</a:t>
            </a:r>
            <a:endParaRPr lang="en-US" dirty="0"/>
          </a:p>
        </p:txBody>
      </p:sp>
      <p:pic>
        <p:nvPicPr>
          <p:cNvPr id="11266" name="Picture 2">
            <a:extLst>
              <a:ext uri="{FF2B5EF4-FFF2-40B4-BE49-F238E27FC236}">
                <a16:creationId xmlns:a16="http://schemas.microsoft.com/office/drawing/2014/main" id="{C5F1264A-EC06-A8E4-C3ED-0FF6014C3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725" y="365125"/>
            <a:ext cx="2124075" cy="604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461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id="{8FA1A059-0D68-810F-30DE-008237801DD3}"/>
              </a:ext>
            </a:extLst>
          </p:cNvPr>
          <p:cNvSpPr>
            <a:spLocks noGrp="1"/>
          </p:cNvSpPr>
          <p:nvPr>
            <p:ph idx="1"/>
          </p:nvPr>
        </p:nvSpPr>
        <p:spPr>
          <a:xfrm>
            <a:off x="733425" y="425450"/>
            <a:ext cx="10515600" cy="4351338"/>
          </a:xfrm>
        </p:spPr>
        <p:txBody>
          <a:bodyPr>
            <a:normAutofit/>
          </a:bodyPr>
          <a:lstStyle/>
          <a:p>
            <a:r>
              <a:rPr lang="en-US" sz="2000" dirty="0" err="1"/>
              <a:t>Densitatea</a:t>
            </a:r>
            <a:r>
              <a:rPr lang="en-US" sz="2000" dirty="0"/>
              <a:t> </a:t>
            </a:r>
            <a:r>
              <a:rPr lang="en-US" sz="2000" dirty="0" err="1"/>
              <a:t>gheții</a:t>
            </a:r>
            <a:r>
              <a:rPr lang="en-US" sz="2000" dirty="0"/>
              <a:t> </a:t>
            </a:r>
            <a:r>
              <a:rPr lang="en-US" sz="2000" dirty="0" err="1"/>
              <a:t>este</a:t>
            </a:r>
            <a:r>
              <a:rPr lang="en-US" sz="2000" dirty="0"/>
              <a:t> dramatic </a:t>
            </a:r>
            <a:r>
              <a:rPr lang="en-US" sz="2000" dirty="0" err="1"/>
              <a:t>mai</a:t>
            </a:r>
            <a:r>
              <a:rPr lang="en-US" sz="2000" dirty="0"/>
              <a:t> </a:t>
            </a:r>
            <a:r>
              <a:rPr lang="en-US" sz="2000" dirty="0" err="1"/>
              <a:t>mică</a:t>
            </a:r>
            <a:r>
              <a:rPr lang="en-US" sz="2000" dirty="0"/>
              <a:t> </a:t>
            </a:r>
            <a:r>
              <a:rPr lang="en-US" sz="2000" dirty="0" err="1"/>
              <a:t>decât</a:t>
            </a:r>
            <a:r>
              <a:rPr lang="en-US" sz="2000" dirty="0"/>
              <a:t> </a:t>
            </a:r>
            <a:r>
              <a:rPr lang="en-US" sz="2000" dirty="0" err="1"/>
              <a:t>cea</a:t>
            </a:r>
            <a:r>
              <a:rPr lang="en-US" sz="2000" dirty="0"/>
              <a:t> a </a:t>
            </a:r>
            <a:r>
              <a:rPr lang="en-US" sz="2000" dirty="0" err="1"/>
              <a:t>apei</a:t>
            </a:r>
            <a:r>
              <a:rPr lang="en-US" sz="2000" dirty="0"/>
              <a:t>, </a:t>
            </a:r>
            <a:r>
              <a:rPr lang="en-US" sz="2000" dirty="0" err="1"/>
              <a:t>datorită</a:t>
            </a:r>
            <a:r>
              <a:rPr lang="en-US" sz="2000" dirty="0"/>
              <a:t> </a:t>
            </a:r>
            <a:r>
              <a:rPr lang="en-US" sz="2000" dirty="0" err="1"/>
              <a:t>aranjamentului</a:t>
            </a:r>
            <a:r>
              <a:rPr lang="en-US" sz="2000" dirty="0"/>
              <a:t> </a:t>
            </a:r>
            <a:r>
              <a:rPr lang="en-US" sz="2000" dirty="0" err="1"/>
              <a:t>regulat</a:t>
            </a:r>
            <a:r>
              <a:rPr lang="en-US" sz="2000" dirty="0"/>
              <a:t> al </a:t>
            </a:r>
            <a:r>
              <a:rPr lang="en-US" sz="2000" dirty="0" err="1"/>
              <a:t>moleculei</a:t>
            </a:r>
            <a:r>
              <a:rPr lang="en-US" sz="2000" dirty="0"/>
              <a:t> de </a:t>
            </a:r>
            <a:r>
              <a:rPr lang="en-US" sz="2000" dirty="0" err="1"/>
              <a:t>apă</a:t>
            </a:r>
            <a:r>
              <a:rPr lang="en-US" sz="2000" dirty="0"/>
              <a:t> </a:t>
            </a:r>
            <a:r>
              <a:rPr lang="en-US" sz="2000" dirty="0" err="1"/>
              <a:t>prin</a:t>
            </a:r>
            <a:r>
              <a:rPr lang="en-US" sz="2000" dirty="0"/>
              <a:t> </a:t>
            </a:r>
            <a:r>
              <a:rPr lang="en-US" sz="2000" dirty="0" err="1"/>
              <a:t>legături</a:t>
            </a:r>
            <a:r>
              <a:rPr lang="en-US" sz="2000" dirty="0"/>
              <a:t> de </a:t>
            </a:r>
            <a:r>
              <a:rPr lang="en-US" sz="2000" dirty="0" err="1"/>
              <a:t>hidrogen</a:t>
            </a:r>
            <a:r>
              <a:rPr lang="en-US" sz="2000" dirty="0"/>
              <a:t>. </a:t>
            </a:r>
            <a:r>
              <a:rPr lang="en-US" sz="2000" dirty="0" err="1"/>
              <a:t>Într</a:t>
            </a:r>
            <a:r>
              <a:rPr lang="en-US" sz="2000" dirty="0"/>
              <a:t>-o </a:t>
            </a:r>
            <a:r>
              <a:rPr lang="en-US" sz="2000" dirty="0" err="1"/>
              <a:t>structură</a:t>
            </a:r>
            <a:r>
              <a:rPr lang="en-US" sz="2000" dirty="0"/>
              <a:t> </a:t>
            </a:r>
            <a:r>
              <a:rPr lang="en-US" sz="2000" dirty="0" err="1"/>
              <a:t>idealizată</a:t>
            </a:r>
            <a:r>
              <a:rPr lang="en-US" sz="2000" dirty="0"/>
              <a:t> a </a:t>
            </a:r>
            <a:r>
              <a:rPr lang="en-US" sz="2000" dirty="0" err="1"/>
              <a:t>gheții</a:t>
            </a:r>
            <a:r>
              <a:rPr lang="en-US" sz="2000" dirty="0"/>
              <a:t>, </a:t>
            </a:r>
            <a:r>
              <a:rPr lang="en-US" sz="2000" dirty="0" err="1"/>
              <a:t>fiecare</a:t>
            </a:r>
            <a:r>
              <a:rPr lang="en-US" sz="2000" dirty="0"/>
              <a:t> atom de </a:t>
            </a:r>
            <a:r>
              <a:rPr lang="en-US" sz="2000" dirty="0" err="1"/>
              <a:t>hidrogen</a:t>
            </a:r>
            <a:r>
              <a:rPr lang="en-US" sz="2000" dirty="0"/>
              <a:t> </a:t>
            </a:r>
            <a:r>
              <a:rPr lang="en-US" sz="2000" dirty="0" err="1"/>
              <a:t>este</a:t>
            </a:r>
            <a:r>
              <a:rPr lang="en-US" sz="2000" dirty="0"/>
              <a:t> </a:t>
            </a:r>
            <a:r>
              <a:rPr lang="en-US" sz="2000" dirty="0" err="1"/>
              <a:t>implicat</a:t>
            </a:r>
            <a:r>
              <a:rPr lang="en-US" sz="2000" dirty="0"/>
              <a:t> </a:t>
            </a:r>
            <a:r>
              <a:rPr lang="en-US" sz="2000" dirty="0" err="1"/>
              <a:t>în</a:t>
            </a:r>
            <a:r>
              <a:rPr lang="en-US" sz="2000" dirty="0"/>
              <a:t> </a:t>
            </a:r>
            <a:r>
              <a:rPr lang="en-US" sz="2000" dirty="0" err="1"/>
              <a:t>legătura</a:t>
            </a:r>
            <a:r>
              <a:rPr lang="en-US" sz="2000" dirty="0"/>
              <a:t> de </a:t>
            </a:r>
            <a:r>
              <a:rPr lang="en-US" sz="2000" dirty="0" err="1"/>
              <a:t>hidrogen</a:t>
            </a:r>
            <a:r>
              <a:rPr lang="en-US" sz="2000" dirty="0"/>
              <a:t>. </a:t>
            </a:r>
            <a:r>
              <a:rPr lang="en-US" sz="2000" dirty="0" err="1"/>
              <a:t>Fiecare</a:t>
            </a:r>
            <a:r>
              <a:rPr lang="en-US" sz="2000" dirty="0"/>
              <a:t> atom de </a:t>
            </a:r>
            <a:r>
              <a:rPr lang="en-US" sz="2000" dirty="0" err="1"/>
              <a:t>oxigen</a:t>
            </a:r>
            <a:r>
              <a:rPr lang="en-US" sz="2000" dirty="0"/>
              <a:t> </a:t>
            </a:r>
            <a:r>
              <a:rPr lang="en-US" sz="2000" dirty="0" err="1"/>
              <a:t>este</a:t>
            </a:r>
            <a:r>
              <a:rPr lang="en-US" sz="2000" dirty="0"/>
              <a:t> </a:t>
            </a:r>
            <a:r>
              <a:rPr lang="en-US" sz="2000" dirty="0" err="1"/>
              <a:t>înconjurat</a:t>
            </a:r>
            <a:r>
              <a:rPr lang="en-US" sz="2000" dirty="0"/>
              <a:t> de </a:t>
            </a:r>
            <a:r>
              <a:rPr lang="en-US" sz="2000" dirty="0" err="1"/>
              <a:t>patru</a:t>
            </a:r>
            <a:r>
              <a:rPr lang="en-US" sz="2000" dirty="0"/>
              <a:t> </a:t>
            </a:r>
            <a:r>
              <a:rPr lang="en-US" sz="2000" dirty="0" err="1"/>
              <a:t>legături</a:t>
            </a:r>
            <a:r>
              <a:rPr lang="en-US" sz="2000" dirty="0"/>
              <a:t> de </a:t>
            </a:r>
            <a:r>
              <a:rPr lang="en-US" sz="2000" dirty="0" err="1"/>
              <a:t>hidrogen</a:t>
            </a:r>
            <a:r>
              <a:rPr lang="en-US" sz="2000" dirty="0"/>
              <a:t>. O </a:t>
            </a:r>
            <a:r>
              <a:rPr lang="en-US" sz="2000" dirty="0" err="1"/>
              <a:t>diagramă</a:t>
            </a:r>
            <a:r>
              <a:rPr lang="en-US" sz="2000" dirty="0"/>
              <a:t> de </a:t>
            </a:r>
            <a:r>
              <a:rPr lang="en-US" sz="2000" dirty="0" err="1"/>
              <a:t>fază</a:t>
            </a:r>
            <a:r>
              <a:rPr lang="en-US" sz="2000" dirty="0"/>
              <a:t> a </a:t>
            </a:r>
            <a:r>
              <a:rPr lang="en-US" sz="2000" dirty="0" err="1"/>
              <a:t>apei</a:t>
            </a:r>
            <a:r>
              <a:rPr lang="en-US" sz="2000" dirty="0"/>
              <a:t> </a:t>
            </a:r>
            <a:r>
              <a:rPr lang="en-US" sz="2000" dirty="0" err="1"/>
              <a:t>prezintă</a:t>
            </a:r>
            <a:r>
              <a:rPr lang="en-US" sz="2000" dirty="0"/>
              <a:t> </a:t>
            </a:r>
            <a:r>
              <a:rPr lang="ro-RO" sz="2000" dirty="0"/>
              <a:t>cca </a:t>
            </a:r>
            <a:r>
              <a:rPr lang="en-US" sz="2000" dirty="0"/>
              <a:t>9 faze </a:t>
            </a:r>
            <a:r>
              <a:rPr lang="en-US" sz="2000" dirty="0" err="1"/>
              <a:t>solide</a:t>
            </a:r>
            <a:r>
              <a:rPr lang="en-US" sz="2000" dirty="0"/>
              <a:t> </a:t>
            </a:r>
            <a:r>
              <a:rPr lang="en-US" sz="2000" dirty="0" err="1"/>
              <a:t>diferite</a:t>
            </a:r>
            <a:r>
              <a:rPr lang="en-US" sz="2000" dirty="0"/>
              <a:t> (</a:t>
            </a:r>
            <a:r>
              <a:rPr lang="en-US" sz="2000" dirty="0" err="1"/>
              <a:t>gheață</a:t>
            </a:r>
            <a:r>
              <a:rPr lang="en-US" sz="2000" dirty="0"/>
              <a:t>). </a:t>
            </a:r>
            <a:r>
              <a:rPr lang="en-US" sz="2000" dirty="0" err="1"/>
              <a:t>Gheața</a:t>
            </a:r>
            <a:r>
              <a:rPr lang="en-US" sz="2000" dirty="0"/>
              <a:t> </a:t>
            </a:r>
            <a:r>
              <a:rPr lang="en-US" sz="2000" dirty="0" err="1"/>
              <a:t>Ih</a:t>
            </a:r>
            <a:r>
              <a:rPr lang="en-US" sz="2000" dirty="0"/>
              <a:t> </a:t>
            </a:r>
            <a:r>
              <a:rPr lang="en-US" sz="2000" dirty="0" err="1"/>
              <a:t>este</a:t>
            </a:r>
            <a:r>
              <a:rPr lang="en-US" sz="2000" dirty="0"/>
              <a:t> </a:t>
            </a:r>
            <a:r>
              <a:rPr lang="en-US" sz="2000" dirty="0" err="1"/>
              <a:t>gheața</a:t>
            </a:r>
            <a:r>
              <a:rPr lang="en-US" sz="2000" dirty="0"/>
              <a:t> </a:t>
            </a:r>
            <a:r>
              <a:rPr lang="en-US" sz="2000" dirty="0" err="1"/>
              <a:t>obișnuită</a:t>
            </a:r>
            <a:r>
              <a:rPr lang="en-US" sz="2000" dirty="0"/>
              <a:t>. Pe </a:t>
            </a:r>
            <a:r>
              <a:rPr lang="en-US" sz="2000" dirty="0" err="1"/>
              <a:t>lângă</a:t>
            </a:r>
            <a:r>
              <a:rPr lang="en-US" sz="2000" dirty="0"/>
              <a:t> </a:t>
            </a:r>
            <a:r>
              <a:rPr lang="en-US" sz="2000" dirty="0" err="1"/>
              <a:t>gheața</a:t>
            </a:r>
            <a:r>
              <a:rPr lang="en-US" sz="2000" dirty="0"/>
              <a:t> </a:t>
            </a:r>
            <a:r>
              <a:rPr lang="en-US" sz="2000" dirty="0" err="1"/>
              <a:t>Ic</a:t>
            </a:r>
            <a:r>
              <a:rPr lang="en-US" sz="2000" dirty="0"/>
              <a:t> </a:t>
            </a:r>
            <a:r>
              <a:rPr lang="en-US" sz="2000" dirty="0" err="1"/>
              <a:t>provenită</a:t>
            </a:r>
            <a:r>
              <a:rPr lang="en-US" sz="2000" dirty="0"/>
              <a:t> din </a:t>
            </a:r>
            <a:r>
              <a:rPr lang="en-US" sz="2000" dirty="0" err="1"/>
              <a:t>depunerea</a:t>
            </a:r>
            <a:r>
              <a:rPr lang="en-US" sz="2000" dirty="0"/>
              <a:t> de </a:t>
            </a:r>
            <a:r>
              <a:rPr lang="en-US" sz="2000" dirty="0" err="1"/>
              <a:t>vapori</a:t>
            </a:r>
            <a:r>
              <a:rPr lang="en-US" sz="2000" dirty="0"/>
              <a:t>, sunt </a:t>
            </a:r>
            <a:r>
              <a:rPr lang="en-US" sz="2000" dirty="0" err="1"/>
              <a:t>prezentate</a:t>
            </a:r>
            <a:r>
              <a:rPr lang="en-US" sz="2000" dirty="0"/>
              <a:t> </a:t>
            </a:r>
            <a:r>
              <a:rPr lang="en-US" sz="2000" dirty="0" err="1"/>
              <a:t>condițiile</a:t>
            </a:r>
            <a:r>
              <a:rPr lang="en-US" sz="2000" dirty="0"/>
              <a:t> </a:t>
            </a:r>
            <a:r>
              <a:rPr lang="en-US" sz="2000" dirty="0" err="1"/>
              <a:t>pentru</a:t>
            </a:r>
            <a:r>
              <a:rPr lang="en-US" sz="2000" dirty="0"/>
              <a:t> </a:t>
            </a:r>
            <a:r>
              <a:rPr lang="en-US" sz="2000" dirty="0" err="1"/>
              <a:t>nouă</a:t>
            </a:r>
            <a:r>
              <a:rPr lang="en-US" sz="2000" dirty="0"/>
              <a:t> faze. </a:t>
            </a:r>
            <a:r>
              <a:rPr lang="en-US" sz="2000" dirty="0" err="1"/>
              <a:t>În</a:t>
            </a:r>
            <a:r>
              <a:rPr lang="en-US" sz="2000" dirty="0"/>
              <a:t> </a:t>
            </a:r>
            <a:r>
              <a:rPr lang="en-US" sz="2000" dirty="0" err="1"/>
              <a:t>afară</a:t>
            </a:r>
            <a:r>
              <a:rPr lang="en-US" sz="2000" dirty="0"/>
              <a:t> de </a:t>
            </a:r>
            <a:r>
              <a:rPr lang="en-US" sz="2000" dirty="0" err="1"/>
              <a:t>gheața</a:t>
            </a:r>
            <a:r>
              <a:rPr lang="en-US" sz="2000" dirty="0"/>
              <a:t> I, se </a:t>
            </a:r>
            <a:r>
              <a:rPr lang="en-US" sz="2000" dirty="0" err="1"/>
              <a:t>formează</a:t>
            </a:r>
            <a:r>
              <a:rPr lang="en-US" sz="2000" dirty="0"/>
              <a:t> </a:t>
            </a:r>
            <a:r>
              <a:rPr lang="en-US" sz="2000" dirty="0" err="1"/>
              <a:t>și</a:t>
            </a:r>
            <a:r>
              <a:rPr lang="en-US" sz="2000" dirty="0"/>
              <a:t> se </a:t>
            </a:r>
            <a:r>
              <a:rPr lang="en-US" sz="2000" dirty="0" err="1"/>
              <a:t>observă</a:t>
            </a:r>
            <a:r>
              <a:rPr lang="en-US" sz="2000" dirty="0"/>
              <a:t> </a:t>
            </a:r>
            <a:r>
              <a:rPr lang="en-US" sz="2000" dirty="0" err="1"/>
              <a:t>alte</a:t>
            </a:r>
            <a:r>
              <a:rPr lang="en-US" sz="2000" dirty="0"/>
              <a:t> faze sub </a:t>
            </a:r>
            <a:r>
              <a:rPr lang="en-US" sz="2000" dirty="0" err="1"/>
              <a:t>presiune</a:t>
            </a:r>
            <a:r>
              <a:rPr lang="en-US" sz="2000" dirty="0"/>
              <a:t> </a:t>
            </a:r>
            <a:r>
              <a:rPr lang="en-US" sz="2000" dirty="0" err="1"/>
              <a:t>ridicată</a:t>
            </a:r>
            <a:r>
              <a:rPr lang="en-US" sz="2000" dirty="0"/>
              <a:t>, </a:t>
            </a:r>
            <a:r>
              <a:rPr lang="en-US" sz="2000" dirty="0" err="1"/>
              <a:t>generată</a:t>
            </a:r>
            <a:r>
              <a:rPr lang="en-US" sz="2000" dirty="0"/>
              <a:t> de </a:t>
            </a:r>
            <a:r>
              <a:rPr lang="en-US" sz="2000" dirty="0" err="1"/>
              <a:t>mașini</a:t>
            </a:r>
            <a:r>
              <a:rPr lang="en-US" sz="2000" dirty="0"/>
              <a:t> </a:t>
            </a:r>
            <a:r>
              <a:rPr lang="en-US" sz="2000" dirty="0" err="1"/>
              <a:t>construite</a:t>
            </a:r>
            <a:r>
              <a:rPr lang="en-US" sz="2000" dirty="0"/>
              <a:t> de </a:t>
            </a:r>
            <a:r>
              <a:rPr lang="en-US" sz="2000" dirty="0" err="1"/>
              <a:t>oamenii</a:t>
            </a:r>
            <a:r>
              <a:rPr lang="en-US" sz="2000" dirty="0"/>
              <a:t> de </a:t>
            </a:r>
            <a:r>
              <a:rPr lang="en-US" sz="2000" dirty="0" err="1"/>
              <a:t>știință</a:t>
            </a:r>
            <a:r>
              <a:rPr lang="en-US" sz="2000" dirty="0"/>
              <a:t>. </a:t>
            </a:r>
            <a:r>
              <a:rPr lang="en-US" sz="2000" dirty="0" err="1"/>
              <a:t>Până</a:t>
            </a:r>
            <a:r>
              <a:rPr lang="en-US" sz="2000" dirty="0"/>
              <a:t> </a:t>
            </a:r>
            <a:r>
              <a:rPr lang="en-US" sz="2000" dirty="0" err="1"/>
              <a:t>în</a:t>
            </a:r>
            <a:r>
              <a:rPr lang="en-US" sz="2000" dirty="0"/>
              <a:t> </a:t>
            </a:r>
            <a:r>
              <a:rPr lang="en-US" sz="2000" dirty="0" err="1"/>
              <a:t>prezent</a:t>
            </a:r>
            <a:r>
              <a:rPr lang="en-US" sz="2000" dirty="0"/>
              <a:t>, au </a:t>
            </a:r>
            <a:r>
              <a:rPr lang="en-US" sz="2000" dirty="0" err="1"/>
              <a:t>fost</a:t>
            </a:r>
            <a:r>
              <a:rPr lang="en-US" sz="2000" dirty="0"/>
              <a:t> </a:t>
            </a:r>
            <a:r>
              <a:rPr lang="en-US" sz="2000" dirty="0" err="1"/>
              <a:t>observate</a:t>
            </a:r>
            <a:r>
              <a:rPr lang="en-US" sz="2000" dirty="0"/>
              <a:t> </a:t>
            </a:r>
            <a:r>
              <a:rPr lang="en-US" sz="2000" dirty="0" err="1"/>
              <a:t>zece</a:t>
            </a:r>
            <a:r>
              <a:rPr lang="en-US" sz="2000" dirty="0"/>
              <a:t> </a:t>
            </a:r>
            <a:r>
              <a:rPr lang="en-US" sz="2000" dirty="0" err="1"/>
              <a:t>forme</a:t>
            </a:r>
            <a:r>
              <a:rPr lang="en-US" sz="2000" dirty="0"/>
              <a:t> </a:t>
            </a:r>
            <a:r>
              <a:rPr lang="en-US" sz="2000" dirty="0" err="1"/>
              <a:t>diferite</a:t>
            </a:r>
            <a:r>
              <a:rPr lang="en-US" sz="2000" dirty="0"/>
              <a:t> de </a:t>
            </a:r>
            <a:r>
              <a:rPr lang="en-US" sz="2000" dirty="0" err="1"/>
              <a:t>gheață</a:t>
            </a:r>
            <a:r>
              <a:rPr lang="en-US" sz="2000" dirty="0"/>
              <a:t>, </a:t>
            </a:r>
            <a:r>
              <a:rPr lang="en-US" sz="2000" dirty="0" err="1"/>
              <a:t>iar</a:t>
            </a:r>
            <a:r>
              <a:rPr lang="en-US" sz="2000" dirty="0"/>
              <a:t> </a:t>
            </a:r>
            <a:r>
              <a:rPr lang="en-US" sz="2000" dirty="0" err="1"/>
              <a:t>unele</a:t>
            </a:r>
            <a:r>
              <a:rPr lang="en-US" sz="2000" dirty="0"/>
              <a:t> </a:t>
            </a:r>
            <a:r>
              <a:rPr lang="en-US" sz="2000" dirty="0" err="1"/>
              <a:t>forme</a:t>
            </a:r>
            <a:r>
              <a:rPr lang="en-US" sz="2000" dirty="0"/>
              <a:t> de </a:t>
            </a:r>
            <a:r>
              <a:rPr lang="en-US" sz="2000" dirty="0" err="1"/>
              <a:t>gheață</a:t>
            </a:r>
            <a:r>
              <a:rPr lang="en-US" sz="2000" dirty="0"/>
              <a:t> </a:t>
            </a:r>
            <a:r>
              <a:rPr lang="en-US" sz="2000" dirty="0" err="1"/>
              <a:t>există</a:t>
            </a:r>
            <a:r>
              <a:rPr lang="en-US" sz="2000" dirty="0"/>
              <a:t> la </a:t>
            </a:r>
            <a:r>
              <a:rPr lang="en-US" sz="2000" dirty="0" err="1"/>
              <a:t>presiune</a:t>
            </a:r>
            <a:r>
              <a:rPr lang="en-US" sz="2000" dirty="0"/>
              <a:t> </a:t>
            </a:r>
            <a:r>
              <a:rPr lang="en-US" sz="2000" dirty="0" err="1"/>
              <a:t>foarte</a:t>
            </a:r>
            <a:r>
              <a:rPr lang="en-US" sz="2000" dirty="0"/>
              <a:t> </a:t>
            </a:r>
            <a:r>
              <a:rPr lang="en-US" sz="2000" dirty="0" err="1"/>
              <a:t>ridicată</a:t>
            </a:r>
            <a:r>
              <a:rPr lang="en-US" sz="2000" dirty="0"/>
              <a:t>. </a:t>
            </a:r>
            <a:r>
              <a:rPr lang="en-US" sz="2000" dirty="0" err="1"/>
              <a:t>Presiunea</a:t>
            </a:r>
            <a:r>
              <a:rPr lang="en-US" sz="2000" dirty="0"/>
              <a:t> din </a:t>
            </a:r>
            <a:r>
              <a:rPr lang="en-US" sz="2000" dirty="0" err="1"/>
              <a:t>adâncul</a:t>
            </a:r>
            <a:r>
              <a:rPr lang="en-US" sz="2000" dirty="0"/>
              <a:t> </a:t>
            </a:r>
            <a:r>
              <a:rPr lang="en-US" sz="2000" dirty="0" err="1"/>
              <a:t>calotei</a:t>
            </a:r>
            <a:r>
              <a:rPr lang="en-US" sz="2000" dirty="0"/>
              <a:t> </a:t>
            </a:r>
            <a:r>
              <a:rPr lang="en-US" sz="2000" dirty="0" err="1"/>
              <a:t>glaciare</a:t>
            </a:r>
            <a:r>
              <a:rPr lang="en-US" sz="2000" dirty="0"/>
              <a:t> </a:t>
            </a:r>
            <a:r>
              <a:rPr lang="en-US" sz="2000" dirty="0" err="1"/>
              <a:t>polare</a:t>
            </a:r>
            <a:r>
              <a:rPr lang="en-US" sz="2000" dirty="0"/>
              <a:t> (</a:t>
            </a:r>
            <a:r>
              <a:rPr lang="en-US" sz="2000" dirty="0" err="1"/>
              <a:t>antarctice</a:t>
            </a:r>
            <a:r>
              <a:rPr lang="en-US" sz="2000" dirty="0"/>
              <a:t>) </a:t>
            </a:r>
            <a:r>
              <a:rPr lang="en-US" sz="2000" dirty="0" err="1"/>
              <a:t>este</a:t>
            </a:r>
            <a:r>
              <a:rPr lang="en-US" sz="2000" dirty="0"/>
              <a:t> </a:t>
            </a:r>
            <a:r>
              <a:rPr lang="en-US" sz="2000" dirty="0" err="1"/>
              <a:t>foarte</a:t>
            </a:r>
            <a:r>
              <a:rPr lang="en-US" sz="2000" dirty="0"/>
              <a:t> mare, </a:t>
            </a:r>
            <a:r>
              <a:rPr lang="en-US" sz="2000" dirty="0" err="1"/>
              <a:t>dar</a:t>
            </a:r>
            <a:r>
              <a:rPr lang="en-US" sz="2000" dirty="0"/>
              <a:t> nu </a:t>
            </a:r>
            <a:r>
              <a:rPr lang="en-US" sz="2000" dirty="0" err="1"/>
              <a:t>putem</a:t>
            </a:r>
            <a:r>
              <a:rPr lang="en-US" sz="2000" dirty="0"/>
              <a:t> face </a:t>
            </a:r>
            <a:r>
              <a:rPr lang="en-US" sz="2000" dirty="0" err="1"/>
              <a:t>nicio</a:t>
            </a:r>
            <a:r>
              <a:rPr lang="en-US" sz="2000" dirty="0"/>
              <a:t> </a:t>
            </a:r>
            <a:r>
              <a:rPr lang="en-US" sz="2000" dirty="0" err="1"/>
              <a:t>observație</a:t>
            </a:r>
            <a:r>
              <a:rPr lang="en-US" sz="2000" dirty="0"/>
              <a:t> </a:t>
            </a:r>
            <a:r>
              <a:rPr lang="en-US" sz="2000" dirty="0" err="1"/>
              <a:t>sau</a:t>
            </a:r>
            <a:r>
              <a:rPr lang="en-US" sz="2000" dirty="0"/>
              <a:t> </a:t>
            </a:r>
            <a:r>
              <a:rPr lang="en-US" sz="2000" dirty="0" err="1"/>
              <a:t>studiu</a:t>
            </a:r>
            <a:r>
              <a:rPr lang="en-US" sz="2000" dirty="0"/>
              <a:t> direct.</a:t>
            </a:r>
          </a:p>
        </p:txBody>
      </p:sp>
      <p:pic>
        <p:nvPicPr>
          <p:cNvPr id="2054" name="Picture 6">
            <a:extLst>
              <a:ext uri="{FF2B5EF4-FFF2-40B4-BE49-F238E27FC236}">
                <a16:creationId xmlns:a16="http://schemas.microsoft.com/office/drawing/2014/main" id="{38CAD87C-86C5-0BA5-6037-2A67B54DC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3571695"/>
            <a:ext cx="3562350" cy="297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2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E012-7C1F-64A5-1E97-339E43DFFABB}"/>
              </a:ext>
            </a:extLst>
          </p:cNvPr>
          <p:cNvSpPr>
            <a:spLocks noGrp="1"/>
          </p:cNvSpPr>
          <p:nvPr>
            <p:ph type="title"/>
          </p:nvPr>
        </p:nvSpPr>
        <p:spPr>
          <a:xfrm>
            <a:off x="838200" y="365126"/>
            <a:ext cx="10515600" cy="875846"/>
          </a:xfrm>
        </p:spPr>
        <p:txBody>
          <a:bodyPr>
            <a:normAutofit/>
          </a:bodyPr>
          <a:lstStyle/>
          <a:p>
            <a:pPr algn="ctr"/>
            <a:r>
              <a:rPr lang="en-US" b="1" dirty="0"/>
              <a:t>APA-GREA ŞI APA TRITIATĂ</a:t>
            </a:r>
          </a:p>
        </p:txBody>
      </p:sp>
      <p:sp>
        <p:nvSpPr>
          <p:cNvPr id="3" name="Content Placeholder 2">
            <a:extLst>
              <a:ext uri="{FF2B5EF4-FFF2-40B4-BE49-F238E27FC236}">
                <a16:creationId xmlns:a16="http://schemas.microsoft.com/office/drawing/2014/main" id="{AF561338-1777-67FF-DFEC-F347E94D0FA1}"/>
              </a:ext>
            </a:extLst>
          </p:cNvPr>
          <p:cNvSpPr>
            <a:spLocks noGrp="1"/>
          </p:cNvSpPr>
          <p:nvPr>
            <p:ph idx="1"/>
          </p:nvPr>
        </p:nvSpPr>
        <p:spPr>
          <a:xfrm>
            <a:off x="838200" y="1240972"/>
            <a:ext cx="10515600" cy="4935991"/>
          </a:xfrm>
        </p:spPr>
        <p:txBody>
          <a:bodyPr>
            <a:normAutofit/>
          </a:bodyPr>
          <a:lstStyle/>
          <a:p>
            <a:pPr algn="just"/>
            <a:r>
              <a:rPr lang="en-US" dirty="0" err="1"/>
              <a:t>Asocierea</a:t>
            </a:r>
            <a:r>
              <a:rPr lang="en-US" dirty="0"/>
              <a:t> </a:t>
            </a:r>
            <a:r>
              <a:rPr lang="en-US" dirty="0" err="1"/>
              <a:t>izotopilor</a:t>
            </a:r>
            <a:r>
              <a:rPr lang="en-US" dirty="0"/>
              <a:t> </a:t>
            </a:r>
            <a:r>
              <a:rPr lang="en-US" dirty="0" err="1"/>
              <a:t>oxigenului</a:t>
            </a:r>
            <a:r>
              <a:rPr lang="en-US" dirty="0"/>
              <a:t> (16O, 17O, 18O) cu </a:t>
            </a:r>
            <a:r>
              <a:rPr lang="en-US" dirty="0" err="1"/>
              <a:t>izotopii</a:t>
            </a:r>
            <a:r>
              <a:rPr lang="en-US" dirty="0"/>
              <a:t> </a:t>
            </a:r>
            <a:r>
              <a:rPr lang="en-US" dirty="0" err="1"/>
              <a:t>hidrogenului</a:t>
            </a:r>
            <a:r>
              <a:rPr lang="en-US" dirty="0"/>
              <a:t> (2H – </a:t>
            </a:r>
            <a:r>
              <a:rPr lang="en-US" dirty="0" err="1"/>
              <a:t>deuteriul</a:t>
            </a:r>
            <a:r>
              <a:rPr lang="en-US" dirty="0"/>
              <a:t> D </a:t>
            </a:r>
            <a:r>
              <a:rPr lang="en-US" dirty="0" err="1"/>
              <a:t>și</a:t>
            </a:r>
            <a:r>
              <a:rPr lang="en-US" dirty="0"/>
              <a:t> 3H – </a:t>
            </a:r>
            <a:r>
              <a:rPr lang="en-US" dirty="0" err="1"/>
              <a:t>tritiul</a:t>
            </a:r>
            <a:r>
              <a:rPr lang="en-US" dirty="0"/>
              <a:t> T) </a:t>
            </a:r>
            <a:r>
              <a:rPr lang="en-US" dirty="0" err="1"/>
              <a:t>explică</a:t>
            </a:r>
            <a:r>
              <a:rPr lang="en-US" dirty="0"/>
              <a:t> </a:t>
            </a:r>
            <a:r>
              <a:rPr lang="en-US" dirty="0" err="1"/>
              <a:t>faptul</a:t>
            </a:r>
            <a:r>
              <a:rPr lang="en-US" dirty="0"/>
              <a:t> </a:t>
            </a:r>
            <a:r>
              <a:rPr lang="en-US" dirty="0" err="1"/>
              <a:t>că</a:t>
            </a:r>
            <a:r>
              <a:rPr lang="en-US" dirty="0"/>
              <a:t> </a:t>
            </a:r>
            <a:r>
              <a:rPr lang="en-US" dirty="0" err="1"/>
              <a:t>în</a:t>
            </a:r>
            <a:r>
              <a:rPr lang="en-US" dirty="0"/>
              <a:t> </a:t>
            </a:r>
            <a:r>
              <a:rPr lang="en-US" dirty="0" err="1"/>
              <a:t>apa</a:t>
            </a:r>
            <a:r>
              <a:rPr lang="en-US" dirty="0"/>
              <a:t> </a:t>
            </a:r>
            <a:r>
              <a:rPr lang="en-US" dirty="0" err="1"/>
              <a:t>naturală</a:t>
            </a:r>
            <a:r>
              <a:rPr lang="en-US" dirty="0"/>
              <a:t> </a:t>
            </a:r>
            <a:r>
              <a:rPr lang="en-US" b="1" dirty="0" err="1"/>
              <a:t>există</a:t>
            </a:r>
            <a:r>
              <a:rPr lang="en-US" b="1" dirty="0"/>
              <a:t> 18 </a:t>
            </a:r>
            <a:r>
              <a:rPr lang="en-US" b="1" dirty="0" err="1"/>
              <a:t>specii</a:t>
            </a:r>
            <a:r>
              <a:rPr lang="en-US" b="1" dirty="0"/>
              <a:t> de molecule de </a:t>
            </a:r>
            <a:r>
              <a:rPr lang="en-US" b="1" dirty="0" err="1"/>
              <a:t>apă</a:t>
            </a:r>
            <a:r>
              <a:rPr lang="en-US" dirty="0"/>
              <a:t>, </a:t>
            </a:r>
            <a:r>
              <a:rPr lang="en-US" dirty="0" err="1"/>
              <a:t>printre</a:t>
            </a:r>
            <a:r>
              <a:rPr lang="en-US" dirty="0"/>
              <a:t> care </a:t>
            </a:r>
            <a:r>
              <a:rPr lang="en-US" dirty="0" err="1"/>
              <a:t>și</a:t>
            </a:r>
            <a:r>
              <a:rPr lang="en-US" dirty="0"/>
              <a:t> </a:t>
            </a:r>
            <a:r>
              <a:rPr lang="en-US" dirty="0" err="1"/>
              <a:t>cele</a:t>
            </a:r>
            <a:r>
              <a:rPr lang="en-US" dirty="0"/>
              <a:t> </a:t>
            </a:r>
            <a:r>
              <a:rPr lang="en-US" dirty="0" err="1"/>
              <a:t>ce</a:t>
            </a:r>
            <a:r>
              <a:rPr lang="en-US" dirty="0"/>
              <a:t> </a:t>
            </a:r>
            <a:r>
              <a:rPr lang="en-US" dirty="0" err="1"/>
              <a:t>formează</a:t>
            </a:r>
            <a:r>
              <a:rPr lang="en-US" dirty="0"/>
              <a:t> </a:t>
            </a:r>
            <a:r>
              <a:rPr lang="en-US" dirty="0" err="1"/>
              <a:t>apa-grea</a:t>
            </a:r>
            <a:r>
              <a:rPr lang="en-US" dirty="0"/>
              <a:t> </a:t>
            </a:r>
            <a:r>
              <a:rPr lang="en-US" dirty="0" err="1"/>
              <a:t>și</a:t>
            </a:r>
            <a:r>
              <a:rPr lang="en-US" dirty="0"/>
              <a:t> </a:t>
            </a:r>
            <a:r>
              <a:rPr lang="en-US" dirty="0" err="1"/>
              <a:t>apa</a:t>
            </a:r>
            <a:r>
              <a:rPr lang="en-US" dirty="0"/>
              <a:t> </a:t>
            </a:r>
            <a:r>
              <a:rPr lang="en-US" dirty="0" err="1"/>
              <a:t>tritiată</a:t>
            </a:r>
            <a:r>
              <a:rPr lang="en-US" dirty="0"/>
              <a:t>, </a:t>
            </a:r>
            <a:r>
              <a:rPr lang="en-US" dirty="0" err="1"/>
              <a:t>aceasta</a:t>
            </a:r>
            <a:r>
              <a:rPr lang="en-US" dirty="0"/>
              <a:t> din </a:t>
            </a:r>
            <a:r>
              <a:rPr lang="en-US" dirty="0" err="1"/>
              <a:t>urmă</a:t>
            </a:r>
            <a:r>
              <a:rPr lang="en-US" dirty="0"/>
              <a:t> </a:t>
            </a:r>
            <a:r>
              <a:rPr lang="en-US" dirty="0" err="1"/>
              <a:t>fiind</a:t>
            </a:r>
            <a:r>
              <a:rPr lang="en-US" dirty="0"/>
              <a:t> </a:t>
            </a:r>
            <a:r>
              <a:rPr lang="en-US" dirty="0" err="1"/>
              <a:t>radioactivă</a:t>
            </a:r>
            <a:r>
              <a:rPr lang="en-US" dirty="0"/>
              <a:t>:</a:t>
            </a:r>
          </a:p>
        </p:txBody>
      </p:sp>
      <p:pic>
        <p:nvPicPr>
          <p:cNvPr id="5" name="Picture 4">
            <a:extLst>
              <a:ext uri="{FF2B5EF4-FFF2-40B4-BE49-F238E27FC236}">
                <a16:creationId xmlns:a16="http://schemas.microsoft.com/office/drawing/2014/main" id="{E8325920-A519-FD92-6A7D-BF62CEE4629B}"/>
              </a:ext>
            </a:extLst>
          </p:cNvPr>
          <p:cNvPicPr>
            <a:picLocks noChangeAspect="1"/>
          </p:cNvPicPr>
          <p:nvPr/>
        </p:nvPicPr>
        <p:blipFill>
          <a:blip r:embed="rId2"/>
          <a:stretch>
            <a:fillRect/>
          </a:stretch>
        </p:blipFill>
        <p:spPr>
          <a:xfrm>
            <a:off x="3426053" y="3220281"/>
            <a:ext cx="5339894" cy="3133261"/>
          </a:xfrm>
          <a:prstGeom prst="rect">
            <a:avLst/>
          </a:prstGeom>
        </p:spPr>
      </p:pic>
    </p:spTree>
    <p:extLst>
      <p:ext uri="{BB962C8B-B14F-4D97-AF65-F5344CB8AC3E}">
        <p14:creationId xmlns:p14="http://schemas.microsoft.com/office/powerpoint/2010/main" val="373856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E52A8-B2C1-E6F6-7673-5761D2F3D951}"/>
              </a:ext>
            </a:extLst>
          </p:cNvPr>
          <p:cNvSpPr>
            <a:spLocks noGrp="1"/>
          </p:cNvSpPr>
          <p:nvPr>
            <p:ph idx="1"/>
          </p:nvPr>
        </p:nvSpPr>
        <p:spPr>
          <a:xfrm>
            <a:off x="364672" y="439052"/>
            <a:ext cx="8811985" cy="4351338"/>
          </a:xfrm>
        </p:spPr>
        <p:txBody>
          <a:bodyPr>
            <a:normAutofit fontScale="77500" lnSpcReduction="20000"/>
          </a:bodyPr>
          <a:lstStyle/>
          <a:p>
            <a:r>
              <a:rPr lang="en-US" dirty="0"/>
              <a:t>Mai </a:t>
            </a:r>
            <a:r>
              <a:rPr lang="en-US" dirty="0" err="1"/>
              <a:t>există</a:t>
            </a:r>
            <a:r>
              <a:rPr lang="en-US" dirty="0"/>
              <a:t> </a:t>
            </a:r>
            <a:r>
              <a:rPr lang="en-US" dirty="0" err="1"/>
              <a:t>izotopi</a:t>
            </a:r>
            <a:r>
              <a:rPr lang="en-US" dirty="0"/>
              <a:t> </a:t>
            </a:r>
            <a:r>
              <a:rPr lang="en-US" dirty="0" err="1"/>
              <a:t>artificiali</a:t>
            </a:r>
            <a:r>
              <a:rPr lang="en-US" dirty="0"/>
              <a:t> al </a:t>
            </a:r>
            <a:r>
              <a:rPr lang="en-US" dirty="0" err="1"/>
              <a:t>hidrogenului</a:t>
            </a:r>
            <a:r>
              <a:rPr lang="en-US" dirty="0"/>
              <a:t> 4H, 5H, 6H, 7H care au </a:t>
            </a:r>
            <a:r>
              <a:rPr lang="en-US" dirty="0" err="1"/>
              <a:t>respectiv</a:t>
            </a:r>
            <a:r>
              <a:rPr lang="en-US" dirty="0"/>
              <a:t> 3…6 </a:t>
            </a:r>
            <a:r>
              <a:rPr lang="en-US" dirty="0" err="1"/>
              <a:t>neutroni</a:t>
            </a:r>
            <a:endParaRPr lang="en-US" dirty="0"/>
          </a:p>
          <a:p>
            <a:r>
              <a:rPr lang="en-US" b="1" dirty="0" err="1"/>
              <a:t>Deuteriul</a:t>
            </a:r>
            <a:r>
              <a:rPr lang="en-US" b="1" dirty="0"/>
              <a:t> </a:t>
            </a:r>
            <a:r>
              <a:rPr lang="en-US" b="1" dirty="0" err="1"/>
              <a:t>și</a:t>
            </a:r>
            <a:r>
              <a:rPr lang="en-US" b="1" dirty="0"/>
              <a:t> </a:t>
            </a:r>
            <a:r>
              <a:rPr lang="en-US" b="1" dirty="0" err="1"/>
              <a:t>tritiul</a:t>
            </a:r>
            <a:r>
              <a:rPr lang="en-US" b="1" dirty="0"/>
              <a:t> </a:t>
            </a:r>
            <a:r>
              <a:rPr lang="en-US" dirty="0"/>
              <a:t>au </a:t>
            </a:r>
            <a:r>
              <a:rPr lang="en-US" dirty="0" err="1"/>
              <a:t>roluri</a:t>
            </a:r>
            <a:r>
              <a:rPr lang="en-US" dirty="0"/>
              <a:t> de </a:t>
            </a:r>
            <a:r>
              <a:rPr lang="en-US" dirty="0" err="1"/>
              <a:t>trasori</a:t>
            </a:r>
            <a:r>
              <a:rPr lang="en-US" dirty="0"/>
              <a:t> </a:t>
            </a:r>
            <a:r>
              <a:rPr lang="en-US" dirty="0" err="1"/>
              <a:t>biologici</a:t>
            </a:r>
            <a:r>
              <a:rPr lang="en-US" dirty="0"/>
              <a:t> </a:t>
            </a:r>
            <a:r>
              <a:rPr lang="en-US" dirty="0" err="1"/>
              <a:t>și</a:t>
            </a:r>
            <a:r>
              <a:rPr lang="en-US" dirty="0"/>
              <a:t> </a:t>
            </a:r>
            <a:r>
              <a:rPr lang="en-US" dirty="0" err="1"/>
              <a:t>în</a:t>
            </a:r>
            <a:r>
              <a:rPr lang="en-US" dirty="0"/>
              <a:t> </a:t>
            </a:r>
            <a:r>
              <a:rPr lang="en-US" dirty="0" err="1"/>
              <a:t>reglarea</a:t>
            </a:r>
            <a:r>
              <a:rPr lang="en-US" dirty="0"/>
              <a:t> </a:t>
            </a:r>
            <a:r>
              <a:rPr lang="en-US" dirty="0" err="1"/>
              <a:t>proceselor</a:t>
            </a:r>
            <a:r>
              <a:rPr lang="en-US" dirty="0"/>
              <a:t> </a:t>
            </a:r>
            <a:r>
              <a:rPr lang="en-US" dirty="0" err="1"/>
              <a:t>celulare</a:t>
            </a:r>
            <a:r>
              <a:rPr lang="en-US" dirty="0"/>
              <a:t>, poate </a:t>
            </a:r>
            <a:r>
              <a:rPr lang="en-US" dirty="0" err="1"/>
              <a:t>servi</a:t>
            </a:r>
            <a:r>
              <a:rPr lang="en-US" dirty="0"/>
              <a:t> ca </a:t>
            </a:r>
            <a:r>
              <a:rPr lang="en-US" dirty="0" err="1"/>
              <a:t>trasor</a:t>
            </a:r>
            <a:r>
              <a:rPr lang="en-US" dirty="0"/>
              <a:t> metabolic, </a:t>
            </a:r>
            <a:r>
              <a:rPr lang="en-US" dirty="0" err="1"/>
              <a:t>permițând</a:t>
            </a:r>
            <a:r>
              <a:rPr lang="en-US" dirty="0"/>
              <a:t> </a:t>
            </a:r>
            <a:r>
              <a:rPr lang="en-US" dirty="0" err="1"/>
              <a:t>studierea</a:t>
            </a:r>
            <a:r>
              <a:rPr lang="en-US" dirty="0"/>
              <a:t> </a:t>
            </a:r>
            <a:r>
              <a:rPr lang="en-US" dirty="0" err="1"/>
              <a:t>căilor</a:t>
            </a:r>
            <a:r>
              <a:rPr lang="en-US" dirty="0"/>
              <a:t> </a:t>
            </a:r>
            <a:r>
              <a:rPr lang="en-US" dirty="0" err="1"/>
              <a:t>biosintetice</a:t>
            </a:r>
            <a:r>
              <a:rPr lang="en-US" dirty="0"/>
              <a:t> </a:t>
            </a:r>
            <a:r>
              <a:rPr lang="en-US" dirty="0" err="1"/>
              <a:t>și</a:t>
            </a:r>
            <a:r>
              <a:rPr lang="en-US" dirty="0"/>
              <a:t> </a:t>
            </a:r>
            <a:r>
              <a:rPr lang="en-US" dirty="0" err="1"/>
              <a:t>rețelele</a:t>
            </a:r>
            <a:r>
              <a:rPr lang="en-US" dirty="0"/>
              <a:t> </a:t>
            </a:r>
            <a:r>
              <a:rPr lang="en-US" dirty="0" err="1"/>
              <a:t>metabolice</a:t>
            </a:r>
            <a:r>
              <a:rPr lang="en-US" dirty="0"/>
              <a:t> la </a:t>
            </a:r>
            <a:r>
              <a:rPr lang="en-US" dirty="0" err="1"/>
              <a:t>nivel</a:t>
            </a:r>
            <a:r>
              <a:rPr lang="en-US" dirty="0"/>
              <a:t> de </a:t>
            </a:r>
            <a:r>
              <a:rPr lang="en-US" dirty="0" err="1"/>
              <a:t>sistem</a:t>
            </a:r>
            <a:r>
              <a:rPr lang="en-US" dirty="0"/>
              <a:t>. </a:t>
            </a:r>
          </a:p>
          <a:p>
            <a:r>
              <a:rPr lang="en-US" b="1" dirty="0" err="1"/>
              <a:t>Deuteriul</a:t>
            </a:r>
            <a:r>
              <a:rPr lang="en-US" b="1" dirty="0"/>
              <a:t> 2H (D) </a:t>
            </a:r>
            <a:r>
              <a:rPr lang="en-US" dirty="0"/>
              <a:t>- </a:t>
            </a:r>
            <a:r>
              <a:rPr lang="en-US" dirty="0" err="1"/>
              <a:t>izotop</a:t>
            </a:r>
            <a:r>
              <a:rPr lang="en-US" dirty="0"/>
              <a:t> </a:t>
            </a:r>
            <a:r>
              <a:rPr lang="en-US" dirty="0" err="1"/>
              <a:t>stabil</a:t>
            </a:r>
            <a:r>
              <a:rPr lang="en-US" dirty="0"/>
              <a:t> al </a:t>
            </a:r>
            <a:r>
              <a:rPr lang="en-US" dirty="0" err="1"/>
              <a:t>hidrogenului</a:t>
            </a:r>
            <a:r>
              <a:rPr lang="en-US" dirty="0"/>
              <a:t>, se </a:t>
            </a:r>
            <a:r>
              <a:rPr lang="en-US" dirty="0" err="1"/>
              <a:t>găsește</a:t>
            </a:r>
            <a:r>
              <a:rPr lang="en-US" dirty="0"/>
              <a:t> </a:t>
            </a:r>
            <a:r>
              <a:rPr lang="en-US" dirty="0" err="1"/>
              <a:t>în</a:t>
            </a:r>
            <a:r>
              <a:rPr lang="en-US" dirty="0"/>
              <a:t> mod natural </a:t>
            </a:r>
            <a:r>
              <a:rPr lang="en-US" dirty="0" err="1"/>
              <a:t>în</a:t>
            </a:r>
            <a:r>
              <a:rPr lang="en-US" dirty="0"/>
              <a:t> </a:t>
            </a:r>
            <a:r>
              <a:rPr lang="en-US" dirty="0" err="1"/>
              <a:t>organisme</a:t>
            </a:r>
            <a:r>
              <a:rPr lang="en-US" dirty="0"/>
              <a:t>. </a:t>
            </a:r>
          </a:p>
          <a:p>
            <a:r>
              <a:rPr lang="en-US" dirty="0"/>
              <a:t>• </a:t>
            </a:r>
            <a:r>
              <a:rPr lang="en-US" b="1" dirty="0" err="1"/>
              <a:t>Prezența</a:t>
            </a:r>
            <a:r>
              <a:rPr lang="en-US" b="1" dirty="0"/>
              <a:t> </a:t>
            </a:r>
            <a:r>
              <a:rPr lang="en-US" b="1" dirty="0" err="1"/>
              <a:t>și</a:t>
            </a:r>
            <a:r>
              <a:rPr lang="en-US" b="1" dirty="0"/>
              <a:t> </a:t>
            </a:r>
            <a:r>
              <a:rPr lang="en-US" b="1" dirty="0" err="1"/>
              <a:t>funcția</a:t>
            </a:r>
            <a:r>
              <a:rPr lang="en-US" b="1" dirty="0"/>
              <a:t> </a:t>
            </a:r>
            <a:r>
              <a:rPr lang="en-US" b="1" dirty="0" err="1"/>
              <a:t>naturală</a:t>
            </a:r>
            <a:r>
              <a:rPr lang="en-US" dirty="0"/>
              <a:t>: </a:t>
            </a:r>
            <a:r>
              <a:rPr lang="en-US" dirty="0" err="1"/>
              <a:t>Deuteriul</a:t>
            </a:r>
            <a:r>
              <a:rPr lang="en-US" dirty="0"/>
              <a:t> </a:t>
            </a:r>
            <a:r>
              <a:rPr lang="en-US" dirty="0" err="1"/>
              <a:t>este</a:t>
            </a:r>
            <a:r>
              <a:rPr lang="en-US" dirty="0"/>
              <a:t> un </a:t>
            </a:r>
            <a:r>
              <a:rPr lang="en-US" dirty="0" err="1"/>
              <a:t>izotop</a:t>
            </a:r>
            <a:r>
              <a:rPr lang="en-US" dirty="0"/>
              <a:t> al </a:t>
            </a:r>
            <a:r>
              <a:rPr lang="en-US" dirty="0" err="1"/>
              <a:t>hidrogenului</a:t>
            </a:r>
            <a:r>
              <a:rPr lang="en-US" dirty="0"/>
              <a:t>, </a:t>
            </a:r>
            <a:r>
              <a:rPr lang="en-US" dirty="0" err="1"/>
              <a:t>neradioactiv</a:t>
            </a:r>
            <a:r>
              <a:rPr lang="en-US" dirty="0"/>
              <a:t> </a:t>
            </a:r>
            <a:r>
              <a:rPr lang="en-US" dirty="0" err="1"/>
              <a:t>și</a:t>
            </a:r>
            <a:r>
              <a:rPr lang="en-US" dirty="0"/>
              <a:t> </a:t>
            </a:r>
            <a:r>
              <a:rPr lang="en-US" dirty="0" err="1"/>
              <a:t>mai</a:t>
            </a:r>
            <a:r>
              <a:rPr lang="en-US" dirty="0"/>
              <a:t> </a:t>
            </a:r>
            <a:r>
              <a:rPr lang="en-US" dirty="0" err="1"/>
              <a:t>greu</a:t>
            </a:r>
            <a:r>
              <a:rPr lang="en-US" dirty="0"/>
              <a:t>, </a:t>
            </a:r>
            <a:r>
              <a:rPr lang="en-US" dirty="0" err="1"/>
              <a:t>prezent</a:t>
            </a:r>
            <a:r>
              <a:rPr lang="en-US" dirty="0"/>
              <a:t> </a:t>
            </a:r>
            <a:r>
              <a:rPr lang="en-US" dirty="0" err="1"/>
              <a:t>în</a:t>
            </a:r>
            <a:r>
              <a:rPr lang="en-US" dirty="0"/>
              <a:t> mod natural </a:t>
            </a:r>
            <a:r>
              <a:rPr lang="en-US" dirty="0" err="1"/>
              <a:t>în</a:t>
            </a:r>
            <a:r>
              <a:rPr lang="en-US" dirty="0"/>
              <a:t> </a:t>
            </a:r>
            <a:r>
              <a:rPr lang="en-US" dirty="0" err="1"/>
              <a:t>toate</a:t>
            </a:r>
            <a:r>
              <a:rPr lang="en-US" dirty="0"/>
              <a:t> </a:t>
            </a:r>
            <a:r>
              <a:rPr lang="en-US" dirty="0" err="1"/>
              <a:t>organismele</a:t>
            </a:r>
            <a:r>
              <a:rPr lang="en-US" dirty="0"/>
              <a:t> vii. </a:t>
            </a:r>
            <a:r>
              <a:rPr lang="en-US" dirty="0" err="1"/>
              <a:t>Acționează</a:t>
            </a:r>
            <a:r>
              <a:rPr lang="en-US" dirty="0"/>
              <a:t> ca un regulator natural al </a:t>
            </a:r>
            <a:r>
              <a:rPr lang="en-US" dirty="0" err="1"/>
              <a:t>creșterii</a:t>
            </a:r>
            <a:r>
              <a:rPr lang="en-US" dirty="0"/>
              <a:t> </a:t>
            </a:r>
            <a:r>
              <a:rPr lang="en-US" dirty="0" err="1"/>
              <a:t>celulare</a:t>
            </a:r>
            <a:r>
              <a:rPr lang="en-US" dirty="0"/>
              <a:t>, </a:t>
            </a:r>
            <a:r>
              <a:rPr lang="en-US" dirty="0" err="1"/>
              <a:t>menținând</a:t>
            </a:r>
            <a:r>
              <a:rPr lang="en-US" dirty="0"/>
              <a:t> </a:t>
            </a:r>
            <a:r>
              <a:rPr lang="en-US" dirty="0" err="1"/>
              <a:t>echilibrul</a:t>
            </a:r>
            <a:r>
              <a:rPr lang="en-US" dirty="0"/>
              <a:t> </a:t>
            </a:r>
            <a:r>
              <a:rPr lang="en-US" dirty="0" err="1"/>
              <a:t>dintre</a:t>
            </a:r>
            <a:r>
              <a:rPr lang="en-US" dirty="0"/>
              <a:t> </a:t>
            </a:r>
            <a:r>
              <a:rPr lang="en-US" dirty="0" err="1"/>
              <a:t>oxidarea</a:t>
            </a:r>
            <a:r>
              <a:rPr lang="en-US" dirty="0"/>
              <a:t> </a:t>
            </a:r>
            <a:r>
              <a:rPr lang="en-US" dirty="0" err="1"/>
              <a:t>și</a:t>
            </a:r>
            <a:r>
              <a:rPr lang="en-US" dirty="0"/>
              <a:t> </a:t>
            </a:r>
            <a:r>
              <a:rPr lang="en-US" dirty="0" err="1"/>
              <a:t>reducerea</a:t>
            </a:r>
            <a:r>
              <a:rPr lang="en-US" dirty="0"/>
              <a:t> </a:t>
            </a:r>
            <a:r>
              <a:rPr lang="en-US" dirty="0" err="1"/>
              <a:t>mitocondrială</a:t>
            </a:r>
            <a:r>
              <a:rPr lang="en-US" dirty="0"/>
              <a:t>. Se </a:t>
            </a:r>
            <a:r>
              <a:rPr lang="en-US" dirty="0" err="1"/>
              <a:t>admite</a:t>
            </a:r>
            <a:r>
              <a:rPr lang="en-US" dirty="0"/>
              <a:t> </a:t>
            </a:r>
            <a:r>
              <a:rPr lang="en-US" dirty="0" err="1"/>
              <a:t>că</a:t>
            </a:r>
            <a:r>
              <a:rPr lang="en-US" dirty="0"/>
              <a:t> </a:t>
            </a:r>
            <a:r>
              <a:rPr lang="en-US" dirty="0" err="1"/>
              <a:t>reglează</a:t>
            </a:r>
            <a:r>
              <a:rPr lang="en-US" dirty="0"/>
              <a:t> </a:t>
            </a:r>
            <a:r>
              <a:rPr lang="en-US" dirty="0" err="1"/>
              <a:t>creșterea</a:t>
            </a:r>
            <a:r>
              <a:rPr lang="en-US" dirty="0"/>
              <a:t> </a:t>
            </a:r>
            <a:r>
              <a:rPr lang="en-US" dirty="0" err="1"/>
              <a:t>celulară</a:t>
            </a:r>
            <a:r>
              <a:rPr lang="en-US" dirty="0"/>
              <a:t> </a:t>
            </a:r>
            <a:r>
              <a:rPr lang="en-US" dirty="0" err="1"/>
              <a:t>prin</a:t>
            </a:r>
            <a:r>
              <a:rPr lang="en-US" dirty="0"/>
              <a:t> </a:t>
            </a:r>
            <a:r>
              <a:rPr lang="en-US" dirty="0" err="1"/>
              <a:t>influențarea</a:t>
            </a:r>
            <a:r>
              <a:rPr lang="en-US" dirty="0"/>
              <a:t> </a:t>
            </a:r>
            <a:r>
              <a:rPr lang="en-US" dirty="0" err="1"/>
              <a:t>raportului</a:t>
            </a:r>
            <a:r>
              <a:rPr lang="en-US" dirty="0"/>
              <a:t> </a:t>
            </a:r>
            <a:r>
              <a:rPr lang="en-US" dirty="0" err="1"/>
              <a:t>deuteriu-hidrogen</a:t>
            </a:r>
            <a:r>
              <a:rPr lang="en-US" dirty="0"/>
              <a:t>. </a:t>
            </a:r>
          </a:p>
          <a:p>
            <a:r>
              <a:rPr lang="en-US" dirty="0"/>
              <a:t>•</a:t>
            </a:r>
            <a:r>
              <a:rPr lang="en-US" b="1" dirty="0"/>
              <a:t>Apa </a:t>
            </a:r>
            <a:r>
              <a:rPr lang="en-US" b="1" dirty="0" err="1"/>
              <a:t>îmbogățită</a:t>
            </a:r>
            <a:r>
              <a:rPr lang="en-US" b="1" dirty="0"/>
              <a:t> cu </a:t>
            </a:r>
            <a:r>
              <a:rPr lang="en-US" b="1" dirty="0" err="1"/>
              <a:t>Deuteriu</a:t>
            </a:r>
            <a:r>
              <a:rPr lang="en-US" b="1" dirty="0"/>
              <a:t> </a:t>
            </a:r>
            <a:r>
              <a:rPr lang="en-US" dirty="0"/>
              <a:t>– </a:t>
            </a:r>
            <a:r>
              <a:rPr lang="en-US" dirty="0" err="1"/>
              <a:t>apa</a:t>
            </a:r>
            <a:r>
              <a:rPr lang="en-US" dirty="0"/>
              <a:t> </a:t>
            </a:r>
            <a:r>
              <a:rPr lang="en-US" dirty="0" err="1"/>
              <a:t>grea</a:t>
            </a:r>
            <a:r>
              <a:rPr lang="en-US" dirty="0"/>
              <a:t>. Apa </a:t>
            </a:r>
            <a:r>
              <a:rPr lang="en-US" dirty="0" err="1"/>
              <a:t>grea</a:t>
            </a:r>
            <a:r>
              <a:rPr lang="en-US" dirty="0"/>
              <a:t> </a:t>
            </a:r>
            <a:r>
              <a:rPr lang="en-US" dirty="0" err="1"/>
              <a:t>diferă</a:t>
            </a:r>
            <a:r>
              <a:rPr lang="en-US" dirty="0"/>
              <a:t> de </a:t>
            </a:r>
            <a:r>
              <a:rPr lang="en-US" dirty="0" err="1"/>
              <a:t>apa</a:t>
            </a:r>
            <a:r>
              <a:rPr lang="en-US" dirty="0"/>
              <a:t> </a:t>
            </a:r>
            <a:r>
              <a:rPr lang="en-US" dirty="0" err="1"/>
              <a:t>obișnuită</a:t>
            </a:r>
            <a:r>
              <a:rPr lang="en-US" dirty="0"/>
              <a:t> </a:t>
            </a:r>
            <a:r>
              <a:rPr lang="en-US" dirty="0" err="1"/>
              <a:t>prin</a:t>
            </a:r>
            <a:r>
              <a:rPr lang="en-US" dirty="0"/>
              <a:t> </a:t>
            </a:r>
            <a:r>
              <a:rPr lang="en-US" dirty="0" err="1"/>
              <a:t>structura</a:t>
            </a:r>
            <a:r>
              <a:rPr lang="en-US" dirty="0"/>
              <a:t> </a:t>
            </a:r>
            <a:r>
              <a:rPr lang="en-US" dirty="0" err="1"/>
              <a:t>fazei</a:t>
            </a:r>
            <a:r>
              <a:rPr lang="en-US" dirty="0"/>
              <a:t> </a:t>
            </a:r>
            <a:r>
              <a:rPr lang="en-US" dirty="0" err="1"/>
              <a:t>lichide</a:t>
            </a:r>
            <a:r>
              <a:rPr lang="en-US" dirty="0"/>
              <a:t>, </a:t>
            </a:r>
            <a:r>
              <a:rPr lang="en-US" dirty="0" err="1"/>
              <a:t>spinul</a:t>
            </a:r>
            <a:r>
              <a:rPr lang="en-US" dirty="0"/>
              <a:t> nuclear, </a:t>
            </a:r>
            <a:r>
              <a:rPr lang="en-US" dirty="0" err="1"/>
              <a:t>echilibrele</a:t>
            </a:r>
            <a:r>
              <a:rPr lang="en-US" dirty="0"/>
              <a:t> </a:t>
            </a:r>
            <a:r>
              <a:rPr lang="en-US" dirty="0" err="1"/>
              <a:t>ionice</a:t>
            </a:r>
            <a:r>
              <a:rPr lang="en-US" dirty="0"/>
              <a:t> </a:t>
            </a:r>
            <a:r>
              <a:rPr lang="en-US" dirty="0" err="1"/>
              <a:t>și</a:t>
            </a:r>
            <a:r>
              <a:rPr lang="en-US" dirty="0"/>
              <a:t> </a:t>
            </a:r>
            <a:r>
              <a:rPr lang="en-US" dirty="0" err="1"/>
              <a:t>diversele</a:t>
            </a:r>
            <a:r>
              <a:rPr lang="en-US" dirty="0"/>
              <a:t> </a:t>
            </a:r>
            <a:r>
              <a:rPr lang="en-US" dirty="0" err="1"/>
              <a:t>proprietăți</a:t>
            </a:r>
            <a:r>
              <a:rPr lang="en-US" dirty="0"/>
              <a:t> </a:t>
            </a:r>
            <a:r>
              <a:rPr lang="en-US" dirty="0" err="1"/>
              <a:t>spectroscopice</a:t>
            </a:r>
            <a:r>
              <a:rPr lang="en-US" dirty="0"/>
              <a:t>.</a:t>
            </a:r>
          </a:p>
          <a:p>
            <a:endParaRPr lang="en-US" dirty="0"/>
          </a:p>
        </p:txBody>
      </p:sp>
      <p:pic>
        <p:nvPicPr>
          <p:cNvPr id="4" name="Picture 3">
            <a:extLst>
              <a:ext uri="{FF2B5EF4-FFF2-40B4-BE49-F238E27FC236}">
                <a16:creationId xmlns:a16="http://schemas.microsoft.com/office/drawing/2014/main" id="{90516A37-4BDD-72ED-F744-937104612F5C}"/>
              </a:ext>
            </a:extLst>
          </p:cNvPr>
          <p:cNvPicPr>
            <a:picLocks noChangeAspect="1"/>
          </p:cNvPicPr>
          <p:nvPr/>
        </p:nvPicPr>
        <p:blipFill>
          <a:blip r:embed="rId2"/>
          <a:stretch>
            <a:fillRect/>
          </a:stretch>
        </p:blipFill>
        <p:spPr>
          <a:xfrm>
            <a:off x="9176657" y="1352550"/>
            <a:ext cx="2914650" cy="2076450"/>
          </a:xfrm>
          <a:prstGeom prst="rect">
            <a:avLst/>
          </a:prstGeom>
        </p:spPr>
      </p:pic>
      <p:pic>
        <p:nvPicPr>
          <p:cNvPr id="5" name="Picture 4">
            <a:extLst>
              <a:ext uri="{FF2B5EF4-FFF2-40B4-BE49-F238E27FC236}">
                <a16:creationId xmlns:a16="http://schemas.microsoft.com/office/drawing/2014/main" id="{011427BD-3849-2CFD-2334-3049C10BE6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833" y="4243279"/>
            <a:ext cx="6637474" cy="2524341"/>
          </a:xfrm>
          <a:prstGeom prst="rect">
            <a:avLst/>
          </a:prstGeom>
          <a:noFill/>
        </p:spPr>
      </p:pic>
      <p:sp>
        <p:nvSpPr>
          <p:cNvPr id="7" name="TextBox 6">
            <a:extLst>
              <a:ext uri="{FF2B5EF4-FFF2-40B4-BE49-F238E27FC236}">
                <a16:creationId xmlns:a16="http://schemas.microsoft.com/office/drawing/2014/main" id="{7C5CE2DE-9E90-E2AC-74B6-2B093A3721EA}"/>
              </a:ext>
            </a:extLst>
          </p:cNvPr>
          <p:cNvSpPr txBox="1"/>
          <p:nvPr/>
        </p:nvSpPr>
        <p:spPr>
          <a:xfrm>
            <a:off x="669471" y="4589006"/>
            <a:ext cx="4604658" cy="2123658"/>
          </a:xfrm>
          <a:prstGeom prst="rect">
            <a:avLst/>
          </a:prstGeom>
          <a:noFill/>
        </p:spPr>
        <p:txBody>
          <a:bodyPr wrap="square">
            <a:spAutoFit/>
          </a:bodyPr>
          <a:lstStyle/>
          <a:p>
            <a:pPr algn="just"/>
            <a:r>
              <a:rPr lang="en-US" sz="2200" b="1" dirty="0" err="1"/>
              <a:t>Apă</a:t>
            </a:r>
            <a:r>
              <a:rPr lang="en-US" sz="2200" b="1" dirty="0"/>
              <a:t> </a:t>
            </a:r>
            <a:r>
              <a:rPr lang="en-US" sz="2200" b="1" dirty="0" err="1"/>
              <a:t>sărăcită</a:t>
            </a:r>
            <a:r>
              <a:rPr lang="en-US" sz="2200" b="1" dirty="0"/>
              <a:t> </a:t>
            </a:r>
            <a:r>
              <a:rPr lang="en-US" sz="2200" b="1" dirty="0" err="1"/>
              <a:t>în</a:t>
            </a:r>
            <a:r>
              <a:rPr lang="en-US" sz="2200" b="1" dirty="0"/>
              <a:t> D -</a:t>
            </a:r>
            <a:r>
              <a:rPr lang="en-US" sz="2200" dirty="0"/>
              <a:t> </a:t>
            </a:r>
            <a:r>
              <a:rPr lang="en-US" sz="2200" dirty="0" err="1"/>
              <a:t>promițătoare</a:t>
            </a:r>
            <a:r>
              <a:rPr lang="en-US" sz="2200" dirty="0"/>
              <a:t> ca </a:t>
            </a:r>
            <a:r>
              <a:rPr lang="en-US" sz="2200" dirty="0" err="1"/>
              <a:t>terapie</a:t>
            </a:r>
            <a:r>
              <a:rPr lang="en-US" sz="2200" dirty="0"/>
              <a:t> </a:t>
            </a:r>
            <a:r>
              <a:rPr lang="en-US" sz="2200" dirty="0" err="1"/>
              <a:t>adjuvantă</a:t>
            </a:r>
            <a:r>
              <a:rPr lang="en-US" sz="2200" dirty="0"/>
              <a:t> </a:t>
            </a:r>
            <a:r>
              <a:rPr lang="en-US" sz="2200" dirty="0" err="1"/>
              <a:t>pentru</a:t>
            </a:r>
            <a:r>
              <a:rPr lang="en-US" sz="2200" dirty="0"/>
              <a:t> </a:t>
            </a:r>
            <a:r>
              <a:rPr lang="en-US" sz="2200" dirty="0" err="1"/>
              <a:t>boli</a:t>
            </a:r>
            <a:r>
              <a:rPr lang="en-US" sz="2200" dirty="0"/>
              <a:t> precum </a:t>
            </a:r>
            <a:r>
              <a:rPr lang="en-US" sz="2200" dirty="0" err="1"/>
              <a:t>tumorile</a:t>
            </a:r>
            <a:r>
              <a:rPr lang="en-US" sz="2200" dirty="0"/>
              <a:t>, </a:t>
            </a:r>
            <a:r>
              <a:rPr lang="en-US" sz="2200" dirty="0" err="1"/>
              <a:t>depresia</a:t>
            </a:r>
            <a:r>
              <a:rPr lang="en-US" sz="2200" dirty="0"/>
              <a:t> </a:t>
            </a:r>
            <a:r>
              <a:rPr lang="en-US" sz="2200" dirty="0" err="1"/>
              <a:t>și</a:t>
            </a:r>
            <a:r>
              <a:rPr lang="en-US" sz="2200" dirty="0"/>
              <a:t> </a:t>
            </a:r>
            <a:r>
              <a:rPr lang="en-US" sz="2200" dirty="0" err="1"/>
              <a:t>diabetul</a:t>
            </a:r>
            <a:r>
              <a:rPr lang="en-US" sz="2200" dirty="0"/>
              <a:t>, deși sunt </a:t>
            </a:r>
            <a:r>
              <a:rPr lang="en-US" sz="2200" dirty="0" err="1"/>
              <a:t>necesare</a:t>
            </a:r>
            <a:r>
              <a:rPr lang="en-US" sz="2200" dirty="0"/>
              <a:t> </a:t>
            </a:r>
            <a:r>
              <a:rPr lang="en-US" sz="2200" dirty="0" err="1"/>
              <a:t>mai</a:t>
            </a:r>
            <a:r>
              <a:rPr lang="en-US" sz="2200" dirty="0"/>
              <a:t> </a:t>
            </a:r>
            <a:r>
              <a:rPr lang="en-US" sz="2200" dirty="0" err="1"/>
              <a:t>multe</a:t>
            </a:r>
            <a:r>
              <a:rPr lang="en-US" sz="2200" dirty="0"/>
              <a:t> </a:t>
            </a:r>
            <a:r>
              <a:rPr lang="en-US" sz="2200" dirty="0" err="1"/>
              <a:t>studii</a:t>
            </a:r>
            <a:r>
              <a:rPr lang="en-US" sz="2200" dirty="0"/>
              <a:t> </a:t>
            </a:r>
            <a:r>
              <a:rPr lang="en-US" sz="2200" dirty="0" err="1"/>
              <a:t>clinice</a:t>
            </a:r>
            <a:r>
              <a:rPr lang="en-US" sz="2200" dirty="0"/>
              <a:t> </a:t>
            </a:r>
            <a:r>
              <a:rPr lang="en-US" sz="2200" dirty="0" err="1"/>
              <a:t>pentru</a:t>
            </a:r>
            <a:r>
              <a:rPr lang="en-US" sz="2200" dirty="0"/>
              <a:t> o </a:t>
            </a:r>
            <a:r>
              <a:rPr lang="en-US" sz="2200" dirty="0" err="1"/>
              <a:t>utilizare</a:t>
            </a:r>
            <a:r>
              <a:rPr lang="en-US" sz="2200" dirty="0"/>
              <a:t> </a:t>
            </a:r>
            <a:r>
              <a:rPr lang="en-US" sz="2200" dirty="0" err="1"/>
              <a:t>medicală</a:t>
            </a:r>
            <a:r>
              <a:rPr lang="en-US" sz="2200" dirty="0"/>
              <a:t> pe </a:t>
            </a:r>
            <a:r>
              <a:rPr lang="en-US" sz="2200" dirty="0" err="1"/>
              <a:t>scară</a:t>
            </a:r>
            <a:r>
              <a:rPr lang="en-US" sz="2200" dirty="0"/>
              <a:t> </a:t>
            </a:r>
            <a:r>
              <a:rPr lang="en-US" sz="2200" dirty="0" err="1"/>
              <a:t>largă</a:t>
            </a:r>
            <a:r>
              <a:rPr lang="en-US" sz="2200" dirty="0"/>
              <a:t>.</a:t>
            </a:r>
          </a:p>
        </p:txBody>
      </p:sp>
    </p:spTree>
    <p:extLst>
      <p:ext uri="{BB962C8B-B14F-4D97-AF65-F5344CB8AC3E}">
        <p14:creationId xmlns:p14="http://schemas.microsoft.com/office/powerpoint/2010/main" val="69139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1B1382-5B47-E17A-7A7E-D742F9903A8F}"/>
              </a:ext>
            </a:extLst>
          </p:cNvPr>
          <p:cNvSpPr>
            <a:spLocks noGrp="1"/>
          </p:cNvSpPr>
          <p:nvPr>
            <p:ph idx="1"/>
          </p:nvPr>
        </p:nvSpPr>
        <p:spPr>
          <a:xfrm>
            <a:off x="838200" y="493059"/>
            <a:ext cx="10515600" cy="6149788"/>
          </a:xfrm>
        </p:spPr>
        <p:txBody>
          <a:bodyPr>
            <a:normAutofit fontScale="70000" lnSpcReduction="20000"/>
          </a:bodyPr>
          <a:lstStyle/>
          <a:p>
            <a:r>
              <a:rPr lang="en-US" b="1" dirty="0" err="1"/>
              <a:t>Tritiul</a:t>
            </a:r>
            <a:r>
              <a:rPr lang="en-US" b="1" dirty="0"/>
              <a:t> 3H (T) </a:t>
            </a:r>
            <a:r>
              <a:rPr lang="en-US" dirty="0"/>
              <a:t>-  </a:t>
            </a:r>
            <a:r>
              <a:rPr lang="en-US" dirty="0" err="1"/>
              <a:t>izotop</a:t>
            </a:r>
            <a:r>
              <a:rPr lang="en-US" dirty="0"/>
              <a:t> </a:t>
            </a:r>
            <a:r>
              <a:rPr lang="en-US" dirty="0" err="1"/>
              <a:t>radioactiv</a:t>
            </a:r>
            <a:r>
              <a:rPr lang="en-US" dirty="0"/>
              <a:t>, </a:t>
            </a:r>
            <a:r>
              <a:rPr lang="en-US" dirty="0" err="1"/>
              <a:t>utilizat</a:t>
            </a:r>
            <a:r>
              <a:rPr lang="en-US" dirty="0"/>
              <a:t> </a:t>
            </a:r>
            <a:r>
              <a:rPr lang="en-US" dirty="0" err="1"/>
              <a:t>în</a:t>
            </a:r>
            <a:r>
              <a:rPr lang="en-US" dirty="0"/>
              <a:t> </a:t>
            </a:r>
            <a:r>
              <a:rPr lang="en-US" dirty="0" err="1"/>
              <a:t>radiofarmaceutice</a:t>
            </a:r>
            <a:r>
              <a:rPr lang="en-US" dirty="0"/>
              <a:t> </a:t>
            </a:r>
            <a:r>
              <a:rPr lang="en-US" dirty="0" err="1"/>
              <a:t>și</a:t>
            </a:r>
            <a:r>
              <a:rPr lang="en-US" dirty="0"/>
              <a:t> </a:t>
            </a:r>
            <a:r>
              <a:rPr lang="en-US" dirty="0" err="1"/>
              <a:t>în</a:t>
            </a:r>
            <a:r>
              <a:rPr lang="en-US" dirty="0"/>
              <a:t> </a:t>
            </a:r>
            <a:r>
              <a:rPr lang="en-US" dirty="0" err="1"/>
              <a:t>trasarea</a:t>
            </a:r>
            <a:r>
              <a:rPr lang="en-US" dirty="0"/>
              <a:t> </a:t>
            </a:r>
            <a:r>
              <a:rPr lang="en-US" dirty="0" err="1"/>
              <a:t>biomedicală</a:t>
            </a:r>
            <a:r>
              <a:rPr lang="en-US" dirty="0"/>
              <a:t>, </a:t>
            </a:r>
            <a:r>
              <a:rPr lang="en-US" dirty="0" err="1"/>
              <a:t>dar</a:t>
            </a:r>
            <a:r>
              <a:rPr lang="en-US" dirty="0"/>
              <a:t> </a:t>
            </a:r>
            <a:r>
              <a:rPr lang="en-US" dirty="0" err="1"/>
              <a:t>necesită</a:t>
            </a:r>
            <a:r>
              <a:rPr lang="en-US" dirty="0"/>
              <a:t> o </a:t>
            </a:r>
            <a:r>
              <a:rPr lang="en-US" dirty="0" err="1"/>
              <a:t>manipulare</a:t>
            </a:r>
            <a:r>
              <a:rPr lang="en-US" dirty="0"/>
              <a:t> </a:t>
            </a:r>
            <a:r>
              <a:rPr lang="en-US" dirty="0" err="1"/>
              <a:t>atentă</a:t>
            </a:r>
            <a:r>
              <a:rPr lang="en-US" dirty="0"/>
              <a:t> </a:t>
            </a:r>
            <a:r>
              <a:rPr lang="en-US" dirty="0" err="1"/>
              <a:t>datorită</a:t>
            </a:r>
            <a:r>
              <a:rPr lang="en-US" dirty="0"/>
              <a:t> </a:t>
            </a:r>
            <a:r>
              <a:rPr lang="en-US" dirty="0" err="1"/>
              <a:t>radioactivității</a:t>
            </a:r>
            <a:r>
              <a:rPr lang="en-US" dirty="0"/>
              <a:t> </a:t>
            </a:r>
            <a:r>
              <a:rPr lang="en-US" dirty="0" err="1"/>
              <a:t>și</a:t>
            </a:r>
            <a:r>
              <a:rPr lang="en-US" dirty="0"/>
              <a:t> </a:t>
            </a:r>
            <a:r>
              <a:rPr lang="en-US" dirty="0" err="1"/>
              <a:t>acumulării</a:t>
            </a:r>
            <a:r>
              <a:rPr lang="en-US" dirty="0"/>
              <a:t> sale </a:t>
            </a:r>
            <a:r>
              <a:rPr lang="en-US" dirty="0" err="1"/>
              <a:t>în</a:t>
            </a:r>
            <a:r>
              <a:rPr lang="en-US" dirty="0"/>
              <a:t> </a:t>
            </a:r>
            <a:r>
              <a:rPr lang="en-US" dirty="0" err="1"/>
              <a:t>moleculele</a:t>
            </a:r>
            <a:r>
              <a:rPr lang="en-US" dirty="0"/>
              <a:t> </a:t>
            </a:r>
            <a:r>
              <a:rPr lang="en-US" dirty="0" err="1"/>
              <a:t>organice</a:t>
            </a:r>
            <a:r>
              <a:rPr lang="en-US" dirty="0"/>
              <a:t> din organism.</a:t>
            </a:r>
          </a:p>
          <a:p>
            <a:endParaRPr lang="en-US" dirty="0"/>
          </a:p>
          <a:p>
            <a:r>
              <a:rPr lang="en-US" dirty="0" err="1"/>
              <a:t>Impactul</a:t>
            </a:r>
            <a:r>
              <a:rPr lang="en-US" dirty="0"/>
              <a:t> radiologic al </a:t>
            </a:r>
            <a:r>
              <a:rPr lang="en-US" b="1" dirty="0"/>
              <a:t>T</a:t>
            </a:r>
            <a:r>
              <a:rPr lang="en-US" dirty="0"/>
              <a:t>  - </a:t>
            </a:r>
            <a:r>
              <a:rPr lang="en-US" dirty="0" err="1"/>
              <a:t>este</a:t>
            </a:r>
            <a:r>
              <a:rPr lang="en-US" dirty="0"/>
              <a:t> un </a:t>
            </a:r>
            <a:r>
              <a:rPr lang="en-US" dirty="0" err="1"/>
              <a:t>produs</a:t>
            </a:r>
            <a:r>
              <a:rPr lang="en-US" dirty="0"/>
              <a:t> al </a:t>
            </a:r>
            <a:r>
              <a:rPr lang="en-US" dirty="0" err="1"/>
              <a:t>caracteristicilor</a:t>
            </a:r>
            <a:r>
              <a:rPr lang="en-US" dirty="0"/>
              <a:t> </a:t>
            </a:r>
            <a:r>
              <a:rPr lang="en-US" dirty="0" err="1"/>
              <a:t>și</a:t>
            </a:r>
            <a:r>
              <a:rPr lang="en-US" dirty="0"/>
              <a:t> </a:t>
            </a:r>
            <a:r>
              <a:rPr lang="en-US" dirty="0" err="1"/>
              <a:t>comportamentului</a:t>
            </a:r>
            <a:r>
              <a:rPr lang="en-US" dirty="0"/>
              <a:t> </a:t>
            </a:r>
            <a:r>
              <a:rPr lang="en-US" dirty="0" err="1"/>
              <a:t>radionuclidului</a:t>
            </a:r>
            <a:r>
              <a:rPr lang="en-US" dirty="0"/>
              <a:t>. Pe de o </a:t>
            </a:r>
            <a:r>
              <a:rPr lang="en-US" dirty="0" err="1"/>
              <a:t>parte</a:t>
            </a:r>
            <a:r>
              <a:rPr lang="en-US" dirty="0"/>
              <a:t>, </a:t>
            </a:r>
            <a:r>
              <a:rPr lang="en-US" dirty="0" err="1"/>
              <a:t>absorbția</a:t>
            </a:r>
            <a:r>
              <a:rPr lang="en-US" dirty="0"/>
              <a:t> </a:t>
            </a:r>
            <a:r>
              <a:rPr lang="en-US" b="1" dirty="0"/>
              <a:t>T</a:t>
            </a:r>
            <a:r>
              <a:rPr lang="en-US" dirty="0"/>
              <a:t> </a:t>
            </a:r>
            <a:r>
              <a:rPr lang="en-US" dirty="0" err="1"/>
              <a:t>este</a:t>
            </a:r>
            <a:r>
              <a:rPr lang="en-US" dirty="0"/>
              <a:t> </a:t>
            </a:r>
            <a:r>
              <a:rPr lang="en-US" dirty="0" err="1"/>
              <a:t>similară</a:t>
            </a:r>
            <a:r>
              <a:rPr lang="en-US" dirty="0"/>
              <a:t> cu </a:t>
            </a:r>
            <a:r>
              <a:rPr lang="en-US" dirty="0" err="1"/>
              <a:t>cea</a:t>
            </a:r>
            <a:r>
              <a:rPr lang="en-US" dirty="0"/>
              <a:t> a </a:t>
            </a:r>
            <a:r>
              <a:rPr lang="en-US" dirty="0" err="1"/>
              <a:t>altor</a:t>
            </a:r>
            <a:r>
              <a:rPr lang="en-US" dirty="0"/>
              <a:t> </a:t>
            </a:r>
            <a:r>
              <a:rPr lang="en-US" dirty="0" err="1"/>
              <a:t>izotopi</a:t>
            </a:r>
            <a:r>
              <a:rPr lang="en-US" dirty="0"/>
              <a:t> ai </a:t>
            </a:r>
            <a:r>
              <a:rPr lang="en-US" dirty="0" err="1"/>
              <a:t>hidrogenului</a:t>
            </a:r>
            <a:r>
              <a:rPr lang="en-US" dirty="0"/>
              <a:t> </a:t>
            </a:r>
            <a:r>
              <a:rPr lang="en-US" dirty="0" err="1"/>
              <a:t>și</a:t>
            </a:r>
            <a:r>
              <a:rPr lang="en-US" dirty="0"/>
              <a:t> are o </a:t>
            </a:r>
            <a:r>
              <a:rPr lang="en-US" dirty="0" err="1"/>
              <a:t>semnificație</a:t>
            </a:r>
            <a:r>
              <a:rPr lang="en-US" dirty="0"/>
              <a:t> </a:t>
            </a:r>
            <a:r>
              <a:rPr lang="en-US" dirty="0" err="1"/>
              <a:t>biologică</a:t>
            </a:r>
            <a:r>
              <a:rPr lang="en-US" dirty="0"/>
              <a:t> </a:t>
            </a:r>
            <a:r>
              <a:rPr lang="en-US" dirty="0" err="1"/>
              <a:t>considerabilă</a:t>
            </a:r>
            <a:r>
              <a:rPr lang="en-US" dirty="0"/>
              <a:t>. Pe de </a:t>
            </a:r>
            <a:r>
              <a:rPr lang="en-US" dirty="0" err="1"/>
              <a:t>altă</a:t>
            </a:r>
            <a:r>
              <a:rPr lang="en-US" dirty="0"/>
              <a:t> </a:t>
            </a:r>
            <a:r>
              <a:rPr lang="en-US" dirty="0" err="1"/>
              <a:t>parte</a:t>
            </a:r>
            <a:r>
              <a:rPr lang="en-US" dirty="0"/>
              <a:t>, </a:t>
            </a:r>
            <a:r>
              <a:rPr lang="en-US" dirty="0" err="1"/>
              <a:t>unele</a:t>
            </a:r>
            <a:r>
              <a:rPr lang="en-US" dirty="0"/>
              <a:t> </a:t>
            </a:r>
            <a:r>
              <a:rPr lang="en-US" dirty="0" err="1"/>
              <a:t>caracteristici</a:t>
            </a:r>
            <a:r>
              <a:rPr lang="en-US" dirty="0"/>
              <a:t> ale </a:t>
            </a:r>
            <a:r>
              <a:rPr lang="en-US" b="1" dirty="0"/>
              <a:t>T</a:t>
            </a:r>
            <a:r>
              <a:rPr lang="en-US" dirty="0"/>
              <a:t> </a:t>
            </a:r>
            <a:r>
              <a:rPr lang="en-US" dirty="0" err="1"/>
              <a:t>conferă</a:t>
            </a:r>
            <a:r>
              <a:rPr lang="en-US" dirty="0"/>
              <a:t> </a:t>
            </a:r>
            <a:r>
              <a:rPr lang="en-US" dirty="0" err="1"/>
              <a:t>radiotoxicitate</a:t>
            </a:r>
            <a:r>
              <a:rPr lang="en-US" dirty="0"/>
              <a:t> de </a:t>
            </a:r>
            <a:r>
              <a:rPr lang="en-US" dirty="0" err="1"/>
              <a:t>nivel</a:t>
            </a:r>
            <a:r>
              <a:rPr lang="en-US" dirty="0"/>
              <a:t> </a:t>
            </a:r>
            <a:r>
              <a:rPr lang="en-US" dirty="0" err="1"/>
              <a:t>scăzut</a:t>
            </a:r>
            <a:r>
              <a:rPr lang="en-US" dirty="0"/>
              <a:t>. </a:t>
            </a:r>
            <a:r>
              <a:rPr lang="en-US" dirty="0" err="1"/>
              <a:t>Într-adevăr</a:t>
            </a:r>
            <a:r>
              <a:rPr lang="en-US" dirty="0"/>
              <a:t>, </a:t>
            </a:r>
            <a:r>
              <a:rPr lang="en-US" dirty="0" err="1"/>
              <a:t>particulele</a:t>
            </a:r>
            <a:r>
              <a:rPr lang="en-US" dirty="0"/>
              <a:t> beta de </a:t>
            </a:r>
            <a:r>
              <a:rPr lang="en-US" dirty="0" err="1"/>
              <a:t>energie</a:t>
            </a:r>
            <a:r>
              <a:rPr lang="en-US" dirty="0"/>
              <a:t> </a:t>
            </a:r>
            <a:r>
              <a:rPr lang="en-US" dirty="0" err="1"/>
              <a:t>redusă</a:t>
            </a:r>
            <a:r>
              <a:rPr lang="en-US" dirty="0"/>
              <a:t> </a:t>
            </a:r>
            <a:r>
              <a:rPr lang="en-US" dirty="0" err="1"/>
              <a:t>emise</a:t>
            </a:r>
            <a:r>
              <a:rPr lang="en-US" dirty="0"/>
              <a:t> de </a:t>
            </a:r>
            <a:r>
              <a:rPr lang="en-US" b="1" dirty="0"/>
              <a:t>T</a:t>
            </a:r>
            <a:r>
              <a:rPr lang="en-US" dirty="0"/>
              <a:t> au un </a:t>
            </a:r>
            <a:r>
              <a:rPr lang="en-US" dirty="0" err="1"/>
              <a:t>parcurs</a:t>
            </a:r>
            <a:r>
              <a:rPr lang="en-US" dirty="0"/>
              <a:t> liber maxim </a:t>
            </a:r>
            <a:r>
              <a:rPr lang="en-US" dirty="0" err="1"/>
              <a:t>în</a:t>
            </a:r>
            <a:r>
              <a:rPr lang="en-US" dirty="0"/>
              <a:t> </a:t>
            </a:r>
            <a:r>
              <a:rPr lang="en-US" dirty="0" err="1"/>
              <a:t>apă</a:t>
            </a:r>
            <a:r>
              <a:rPr lang="en-US" dirty="0"/>
              <a:t> </a:t>
            </a:r>
            <a:r>
              <a:rPr lang="en-US" dirty="0" err="1"/>
              <a:t>sau</a:t>
            </a:r>
            <a:r>
              <a:rPr lang="en-US" dirty="0"/>
              <a:t> </a:t>
            </a:r>
            <a:r>
              <a:rPr lang="en-US" dirty="0" err="1"/>
              <a:t>țesuturi</a:t>
            </a:r>
            <a:r>
              <a:rPr lang="en-US" dirty="0"/>
              <a:t>, </a:t>
            </a:r>
            <a:r>
              <a:rPr lang="en-US" dirty="0" err="1"/>
              <a:t>cuprins</a:t>
            </a:r>
            <a:r>
              <a:rPr lang="en-US" dirty="0"/>
              <a:t> </a:t>
            </a:r>
            <a:r>
              <a:rPr lang="en-US" dirty="0" err="1"/>
              <a:t>între</a:t>
            </a:r>
            <a:r>
              <a:rPr lang="en-US" dirty="0"/>
              <a:t> 6 </a:t>
            </a:r>
            <a:r>
              <a:rPr lang="en-US" dirty="0" err="1"/>
              <a:t>microni</a:t>
            </a:r>
            <a:r>
              <a:rPr lang="en-US" dirty="0"/>
              <a:t>, </a:t>
            </a:r>
            <a:r>
              <a:rPr lang="en-US" dirty="0" err="1"/>
              <a:t>ceea</a:t>
            </a:r>
            <a:r>
              <a:rPr lang="en-US" dirty="0"/>
              <a:t> </a:t>
            </a:r>
            <a:r>
              <a:rPr lang="en-US" dirty="0" err="1"/>
              <a:t>ce</a:t>
            </a:r>
            <a:r>
              <a:rPr lang="en-US" dirty="0"/>
              <a:t> reduce </a:t>
            </a:r>
            <a:r>
              <a:rPr lang="en-US" dirty="0" err="1"/>
              <a:t>riscurile</a:t>
            </a:r>
            <a:r>
              <a:rPr lang="en-US" dirty="0"/>
              <a:t> de </a:t>
            </a:r>
            <a:r>
              <a:rPr lang="en-US" dirty="0" err="1"/>
              <a:t>expunere</a:t>
            </a:r>
            <a:r>
              <a:rPr lang="en-US" dirty="0"/>
              <a:t> </a:t>
            </a:r>
            <a:r>
              <a:rPr lang="en-US" dirty="0" err="1"/>
              <a:t>externă</a:t>
            </a:r>
            <a:r>
              <a:rPr lang="en-US" dirty="0"/>
              <a:t>. Prin </a:t>
            </a:r>
            <a:r>
              <a:rPr lang="en-US" dirty="0" err="1"/>
              <a:t>urmare</a:t>
            </a:r>
            <a:r>
              <a:rPr lang="en-US" dirty="0"/>
              <a:t>, </a:t>
            </a:r>
            <a:r>
              <a:rPr lang="en-US" b="1" dirty="0"/>
              <a:t>T</a:t>
            </a:r>
            <a:r>
              <a:rPr lang="en-US" dirty="0"/>
              <a:t> </a:t>
            </a:r>
            <a:r>
              <a:rPr lang="en-US" dirty="0" err="1"/>
              <a:t>este</a:t>
            </a:r>
            <a:r>
              <a:rPr lang="en-US" dirty="0"/>
              <a:t> </a:t>
            </a:r>
            <a:r>
              <a:rPr lang="en-US" dirty="0" err="1"/>
              <a:t>asociat</a:t>
            </a:r>
            <a:r>
              <a:rPr lang="en-US" dirty="0"/>
              <a:t> cu </a:t>
            </a:r>
            <a:r>
              <a:rPr lang="en-US" dirty="0" err="1"/>
              <a:t>riscul</a:t>
            </a:r>
            <a:r>
              <a:rPr lang="en-US" dirty="0"/>
              <a:t> radiologic </a:t>
            </a:r>
            <a:r>
              <a:rPr lang="en-US" dirty="0" err="1"/>
              <a:t>numai</a:t>
            </a:r>
            <a:r>
              <a:rPr lang="en-US" dirty="0"/>
              <a:t> </a:t>
            </a:r>
            <a:r>
              <a:rPr lang="en-US" dirty="0" err="1"/>
              <a:t>dacă</a:t>
            </a:r>
            <a:r>
              <a:rPr lang="en-US" dirty="0"/>
              <a:t> </a:t>
            </a:r>
            <a:r>
              <a:rPr lang="en-US" dirty="0" err="1"/>
              <a:t>organismul</a:t>
            </a:r>
            <a:r>
              <a:rPr lang="en-US" dirty="0"/>
              <a:t> </a:t>
            </a:r>
            <a:r>
              <a:rPr lang="en-US" dirty="0" err="1"/>
              <a:t>uman</a:t>
            </a:r>
            <a:r>
              <a:rPr lang="en-US" dirty="0"/>
              <a:t> </a:t>
            </a:r>
            <a:r>
              <a:rPr lang="en-US" dirty="0" err="1"/>
              <a:t>îl</a:t>
            </a:r>
            <a:r>
              <a:rPr lang="en-US" dirty="0"/>
              <a:t> </a:t>
            </a:r>
            <a:r>
              <a:rPr lang="en-US" dirty="0" err="1"/>
              <a:t>absoarbe</a:t>
            </a:r>
            <a:r>
              <a:rPr lang="en-US" dirty="0"/>
              <a:t>, </a:t>
            </a:r>
            <a:r>
              <a:rPr lang="en-US" dirty="0" err="1"/>
              <a:t>în</a:t>
            </a:r>
            <a:r>
              <a:rPr lang="en-US" dirty="0"/>
              <a:t> special </a:t>
            </a:r>
            <a:r>
              <a:rPr lang="en-US" dirty="0" err="1"/>
              <a:t>după</a:t>
            </a:r>
            <a:r>
              <a:rPr lang="en-US" dirty="0"/>
              <a:t> </a:t>
            </a:r>
            <a:r>
              <a:rPr lang="en-US" dirty="0" err="1"/>
              <a:t>ingerarea</a:t>
            </a:r>
            <a:r>
              <a:rPr lang="en-US" dirty="0"/>
              <a:t> de molecule </a:t>
            </a:r>
            <a:r>
              <a:rPr lang="en-US" dirty="0" err="1"/>
              <a:t>organice</a:t>
            </a:r>
            <a:r>
              <a:rPr lang="en-US" dirty="0"/>
              <a:t> tritiated</a:t>
            </a:r>
          </a:p>
          <a:p>
            <a:r>
              <a:rPr lang="en-US" dirty="0"/>
              <a:t>• </a:t>
            </a:r>
            <a:r>
              <a:rPr lang="en-US" dirty="0" err="1"/>
              <a:t>Aplicații</a:t>
            </a:r>
            <a:r>
              <a:rPr lang="en-US" dirty="0"/>
              <a:t> </a:t>
            </a:r>
            <a:r>
              <a:rPr lang="en-US" dirty="0" err="1"/>
              <a:t>radiofarmaceutice</a:t>
            </a:r>
            <a:r>
              <a:rPr lang="en-US" dirty="0"/>
              <a:t>: </a:t>
            </a:r>
            <a:r>
              <a:rPr lang="en-US" dirty="0" err="1"/>
              <a:t>În</a:t>
            </a:r>
            <a:r>
              <a:rPr lang="en-US" dirty="0"/>
              <a:t> </a:t>
            </a:r>
            <a:r>
              <a:rPr lang="en-US" dirty="0" err="1"/>
              <a:t>industria</a:t>
            </a:r>
            <a:r>
              <a:rPr lang="en-US" dirty="0"/>
              <a:t> </a:t>
            </a:r>
            <a:r>
              <a:rPr lang="en-US" dirty="0" err="1"/>
              <a:t>farmaceutică</a:t>
            </a:r>
            <a:r>
              <a:rPr lang="en-US" dirty="0"/>
              <a:t>, </a:t>
            </a:r>
            <a:r>
              <a:rPr lang="en-US" dirty="0" err="1"/>
              <a:t>compușii</a:t>
            </a:r>
            <a:r>
              <a:rPr lang="en-US" dirty="0"/>
              <a:t> </a:t>
            </a:r>
            <a:r>
              <a:rPr lang="en-US" dirty="0" err="1"/>
              <a:t>marcați</a:t>
            </a:r>
            <a:r>
              <a:rPr lang="en-US" dirty="0"/>
              <a:t> cu </a:t>
            </a:r>
            <a:r>
              <a:rPr lang="en-US" b="1" dirty="0"/>
              <a:t>T</a:t>
            </a:r>
            <a:r>
              <a:rPr lang="en-US" dirty="0"/>
              <a:t> sunt </a:t>
            </a:r>
            <a:r>
              <a:rPr lang="en-US" dirty="0" err="1"/>
              <a:t>cruciali</a:t>
            </a:r>
            <a:r>
              <a:rPr lang="en-US" dirty="0"/>
              <a:t> </a:t>
            </a:r>
            <a:r>
              <a:rPr lang="en-US" dirty="0" err="1"/>
              <a:t>pentru</a:t>
            </a:r>
            <a:r>
              <a:rPr lang="en-US" dirty="0"/>
              <a:t> </a:t>
            </a:r>
            <a:r>
              <a:rPr lang="en-US" dirty="0" err="1"/>
              <a:t>descoperirea</a:t>
            </a:r>
            <a:r>
              <a:rPr lang="en-US" dirty="0"/>
              <a:t> </a:t>
            </a:r>
            <a:r>
              <a:rPr lang="en-US" dirty="0" err="1"/>
              <a:t>și</a:t>
            </a:r>
            <a:r>
              <a:rPr lang="en-US" dirty="0"/>
              <a:t> </a:t>
            </a:r>
            <a:r>
              <a:rPr lang="en-US" dirty="0" err="1"/>
              <a:t>dezvoltarea</a:t>
            </a:r>
            <a:r>
              <a:rPr lang="en-US" dirty="0"/>
              <a:t> </a:t>
            </a:r>
            <a:r>
              <a:rPr lang="en-US" dirty="0" err="1"/>
              <a:t>medicamentelor</a:t>
            </a:r>
            <a:r>
              <a:rPr lang="en-US" dirty="0"/>
              <a:t>.</a:t>
            </a:r>
          </a:p>
          <a:p>
            <a:r>
              <a:rPr lang="en-US" dirty="0"/>
              <a:t>• </a:t>
            </a:r>
            <a:r>
              <a:rPr lang="en-US" dirty="0" err="1"/>
              <a:t>Efecte</a:t>
            </a:r>
            <a:r>
              <a:rPr lang="en-US" dirty="0"/>
              <a:t> </a:t>
            </a:r>
            <a:r>
              <a:rPr lang="en-US" dirty="0" err="1"/>
              <a:t>biologice</a:t>
            </a:r>
            <a:r>
              <a:rPr lang="en-US" dirty="0"/>
              <a:t>: </a:t>
            </a:r>
            <a:r>
              <a:rPr lang="en-US" dirty="0" err="1"/>
              <a:t>În</a:t>
            </a:r>
            <a:r>
              <a:rPr lang="en-US" dirty="0"/>
              <a:t> </a:t>
            </a:r>
            <a:r>
              <a:rPr lang="en-US" dirty="0" err="1"/>
              <a:t>timp</a:t>
            </a:r>
            <a:r>
              <a:rPr lang="en-US" dirty="0"/>
              <a:t> </a:t>
            </a:r>
            <a:r>
              <a:rPr lang="en-US" dirty="0" err="1"/>
              <a:t>ce</a:t>
            </a:r>
            <a:r>
              <a:rPr lang="en-US" dirty="0"/>
              <a:t> </a:t>
            </a:r>
            <a:r>
              <a:rPr lang="en-US" b="1" dirty="0"/>
              <a:t>T</a:t>
            </a:r>
            <a:r>
              <a:rPr lang="en-US" dirty="0"/>
              <a:t> din </a:t>
            </a:r>
            <a:r>
              <a:rPr lang="en-US" dirty="0" err="1"/>
              <a:t>apa</a:t>
            </a:r>
            <a:r>
              <a:rPr lang="en-US" dirty="0"/>
              <a:t> </a:t>
            </a:r>
            <a:r>
              <a:rPr lang="en-US" dirty="0" err="1"/>
              <a:t>tritiată</a:t>
            </a:r>
            <a:r>
              <a:rPr lang="en-US" dirty="0"/>
              <a:t> </a:t>
            </a:r>
            <a:r>
              <a:rPr lang="en-US" dirty="0" err="1"/>
              <a:t>este</a:t>
            </a:r>
            <a:r>
              <a:rPr lang="en-US" dirty="0"/>
              <a:t> </a:t>
            </a:r>
            <a:r>
              <a:rPr lang="en-US" dirty="0" err="1"/>
              <a:t>eliminat</a:t>
            </a:r>
            <a:r>
              <a:rPr lang="en-US" dirty="0"/>
              <a:t> rapid, o </a:t>
            </a:r>
            <a:r>
              <a:rPr lang="en-US" dirty="0" err="1"/>
              <a:t>porțiune</a:t>
            </a:r>
            <a:r>
              <a:rPr lang="en-US" dirty="0"/>
              <a:t> se poate </a:t>
            </a:r>
            <a:r>
              <a:rPr lang="en-US" dirty="0" err="1"/>
              <a:t>lega</a:t>
            </a:r>
            <a:r>
              <a:rPr lang="en-US" dirty="0"/>
              <a:t> de </a:t>
            </a:r>
            <a:r>
              <a:rPr lang="en-US" dirty="0" err="1"/>
              <a:t>compușii</a:t>
            </a:r>
            <a:r>
              <a:rPr lang="en-US" dirty="0"/>
              <a:t> </a:t>
            </a:r>
            <a:r>
              <a:rPr lang="en-US" dirty="0" err="1"/>
              <a:t>organici</a:t>
            </a:r>
            <a:r>
              <a:rPr lang="en-US" dirty="0"/>
              <a:t> din organism, </a:t>
            </a:r>
            <a:r>
              <a:rPr lang="en-US" dirty="0" err="1"/>
              <a:t>formând</a:t>
            </a:r>
            <a:r>
              <a:rPr lang="en-US" dirty="0"/>
              <a:t> </a:t>
            </a:r>
            <a:r>
              <a:rPr lang="en-US" b="1" dirty="0"/>
              <a:t>T</a:t>
            </a:r>
            <a:r>
              <a:rPr lang="en-US" dirty="0"/>
              <a:t> </a:t>
            </a:r>
            <a:r>
              <a:rPr lang="en-US" dirty="0" err="1"/>
              <a:t>legat</a:t>
            </a:r>
            <a:r>
              <a:rPr lang="en-US" dirty="0"/>
              <a:t> organic, care are un </a:t>
            </a:r>
            <a:r>
              <a:rPr lang="en-US" dirty="0" err="1"/>
              <a:t>timp</a:t>
            </a:r>
            <a:r>
              <a:rPr lang="en-US" dirty="0"/>
              <a:t> de </a:t>
            </a:r>
            <a:r>
              <a:rPr lang="en-US" dirty="0" err="1"/>
              <a:t>înjumătățire</a:t>
            </a:r>
            <a:r>
              <a:rPr lang="en-US" dirty="0"/>
              <a:t> biologic </a:t>
            </a:r>
            <a:r>
              <a:rPr lang="en-US" dirty="0" err="1"/>
              <a:t>mai</a:t>
            </a:r>
            <a:r>
              <a:rPr lang="en-US" dirty="0"/>
              <a:t> lung. </a:t>
            </a:r>
            <a:r>
              <a:rPr lang="en-US" dirty="0" err="1"/>
              <a:t>Acest</a:t>
            </a:r>
            <a:r>
              <a:rPr lang="en-US" dirty="0"/>
              <a:t> </a:t>
            </a:r>
            <a:r>
              <a:rPr lang="en-US" dirty="0" err="1"/>
              <a:t>lucru</a:t>
            </a:r>
            <a:r>
              <a:rPr lang="en-US" dirty="0"/>
              <a:t> </a:t>
            </a:r>
            <a:r>
              <a:rPr lang="en-US" dirty="0" err="1"/>
              <a:t>îl</a:t>
            </a:r>
            <a:r>
              <a:rPr lang="en-US" dirty="0"/>
              <a:t> face util, </a:t>
            </a:r>
            <a:r>
              <a:rPr lang="en-US" dirty="0" err="1"/>
              <a:t>dar</a:t>
            </a:r>
            <a:r>
              <a:rPr lang="en-US" dirty="0"/>
              <a:t> </a:t>
            </a:r>
            <a:r>
              <a:rPr lang="en-US" dirty="0" err="1"/>
              <a:t>necesită</a:t>
            </a:r>
            <a:r>
              <a:rPr lang="en-US" dirty="0"/>
              <a:t> </a:t>
            </a:r>
            <a:r>
              <a:rPr lang="en-US" dirty="0" err="1"/>
              <a:t>și</a:t>
            </a:r>
            <a:r>
              <a:rPr lang="en-US" dirty="0"/>
              <a:t> </a:t>
            </a:r>
            <a:r>
              <a:rPr lang="en-US" dirty="0" err="1"/>
              <a:t>prudență</a:t>
            </a:r>
            <a:r>
              <a:rPr lang="en-US" dirty="0"/>
              <a:t> </a:t>
            </a:r>
            <a:r>
              <a:rPr lang="en-US" dirty="0" err="1"/>
              <a:t>pentru</a:t>
            </a:r>
            <a:r>
              <a:rPr lang="en-US" dirty="0"/>
              <a:t> </a:t>
            </a:r>
            <a:r>
              <a:rPr lang="en-US" dirty="0" err="1"/>
              <a:t>expunerea</a:t>
            </a:r>
            <a:r>
              <a:rPr lang="en-US" dirty="0"/>
              <a:t> pe termen lung.</a:t>
            </a:r>
          </a:p>
          <a:p>
            <a:endParaRPr lang="en-US" b="1" dirty="0"/>
          </a:p>
          <a:p>
            <a:r>
              <a:rPr lang="en-US" b="1" dirty="0" err="1"/>
              <a:t>Aplicații</a:t>
            </a:r>
            <a:r>
              <a:rPr lang="en-US" b="1" dirty="0"/>
              <a:t> combinate: </a:t>
            </a:r>
          </a:p>
          <a:p>
            <a:r>
              <a:rPr lang="en-US" dirty="0"/>
              <a:t>• </a:t>
            </a:r>
            <a:r>
              <a:rPr lang="en-US" dirty="0" err="1"/>
              <a:t>Studii</a:t>
            </a:r>
            <a:r>
              <a:rPr lang="en-US" dirty="0"/>
              <a:t> </a:t>
            </a:r>
            <a:r>
              <a:rPr lang="en-US" dirty="0" err="1"/>
              <a:t>mecanistice</a:t>
            </a:r>
            <a:r>
              <a:rPr lang="en-US" dirty="0"/>
              <a:t>: </a:t>
            </a:r>
            <a:r>
              <a:rPr lang="en-US" dirty="0" err="1"/>
              <a:t>Diferitele</a:t>
            </a:r>
            <a:r>
              <a:rPr lang="en-US" dirty="0"/>
              <a:t> </a:t>
            </a:r>
            <a:r>
              <a:rPr lang="en-US" dirty="0" err="1"/>
              <a:t>viteze</a:t>
            </a:r>
            <a:r>
              <a:rPr lang="en-US" dirty="0"/>
              <a:t> de </a:t>
            </a:r>
            <a:r>
              <a:rPr lang="en-US" dirty="0" err="1"/>
              <a:t>reacție</a:t>
            </a:r>
            <a:r>
              <a:rPr lang="en-US" dirty="0"/>
              <a:t> ale </a:t>
            </a:r>
            <a:r>
              <a:rPr lang="en-US" dirty="0" err="1"/>
              <a:t>compușilor</a:t>
            </a:r>
            <a:r>
              <a:rPr lang="en-US" dirty="0"/>
              <a:t> care </a:t>
            </a:r>
            <a:r>
              <a:rPr lang="en-US" dirty="0" err="1"/>
              <a:t>conțin</a:t>
            </a:r>
            <a:r>
              <a:rPr lang="en-US" dirty="0"/>
              <a:t> </a:t>
            </a:r>
            <a:r>
              <a:rPr lang="en-US" b="1" dirty="0"/>
              <a:t>D </a:t>
            </a:r>
            <a:r>
              <a:rPr lang="en-US" dirty="0" err="1"/>
              <a:t>sau</a:t>
            </a:r>
            <a:r>
              <a:rPr lang="en-US" dirty="0"/>
              <a:t> </a:t>
            </a:r>
            <a:r>
              <a:rPr lang="en-US" b="1" dirty="0"/>
              <a:t>T </a:t>
            </a:r>
            <a:r>
              <a:rPr lang="en-US" dirty="0" err="1"/>
              <a:t>în</a:t>
            </a:r>
            <a:r>
              <a:rPr lang="en-US" dirty="0"/>
              <a:t> </a:t>
            </a:r>
            <a:r>
              <a:rPr lang="en-US" dirty="0" err="1"/>
              <a:t>comparație</a:t>
            </a:r>
            <a:r>
              <a:rPr lang="en-US" dirty="0"/>
              <a:t> cu </a:t>
            </a:r>
            <a:r>
              <a:rPr lang="en-US" dirty="0" err="1"/>
              <a:t>hidrogenul</a:t>
            </a:r>
            <a:r>
              <a:rPr lang="en-US" dirty="0"/>
              <a:t> </a:t>
            </a:r>
            <a:r>
              <a:rPr lang="en-US" dirty="0" err="1"/>
              <a:t>obișnuit</a:t>
            </a:r>
            <a:r>
              <a:rPr lang="en-US" dirty="0"/>
              <a:t> sunt </a:t>
            </a:r>
            <a:r>
              <a:rPr lang="en-US" dirty="0" err="1"/>
              <a:t>utilizate</a:t>
            </a:r>
            <a:r>
              <a:rPr lang="en-US" dirty="0"/>
              <a:t> </a:t>
            </a:r>
            <a:r>
              <a:rPr lang="en-US" dirty="0" err="1"/>
              <a:t>pentru</a:t>
            </a:r>
            <a:r>
              <a:rPr lang="en-US" dirty="0"/>
              <a:t> a studia </a:t>
            </a:r>
            <a:r>
              <a:rPr lang="en-US" dirty="0" err="1"/>
              <a:t>mecanismele</a:t>
            </a:r>
            <a:r>
              <a:rPr lang="en-US" dirty="0"/>
              <a:t> </a:t>
            </a:r>
            <a:r>
              <a:rPr lang="en-US" dirty="0" err="1"/>
              <a:t>reacțiilor</a:t>
            </a:r>
            <a:r>
              <a:rPr lang="en-US" dirty="0"/>
              <a:t> </a:t>
            </a:r>
            <a:r>
              <a:rPr lang="en-US" dirty="0" err="1"/>
              <a:t>biochimice</a:t>
            </a:r>
            <a:r>
              <a:rPr lang="en-US" dirty="0"/>
              <a:t>.</a:t>
            </a:r>
          </a:p>
          <a:p>
            <a:r>
              <a:rPr lang="en-US" dirty="0"/>
              <a:t>• </a:t>
            </a:r>
            <a:r>
              <a:rPr lang="en-US" dirty="0" err="1"/>
              <a:t>Dezvoltarea</a:t>
            </a:r>
            <a:r>
              <a:rPr lang="en-US" dirty="0"/>
              <a:t> </a:t>
            </a:r>
            <a:r>
              <a:rPr lang="en-US" dirty="0" err="1"/>
              <a:t>medicamentelor</a:t>
            </a:r>
            <a:r>
              <a:rPr lang="en-US" dirty="0"/>
              <a:t>: </a:t>
            </a:r>
            <a:r>
              <a:rPr lang="en-US" dirty="0" err="1"/>
              <a:t>Atât</a:t>
            </a:r>
            <a:r>
              <a:rPr lang="en-US" dirty="0"/>
              <a:t> </a:t>
            </a:r>
            <a:r>
              <a:rPr lang="en-US" dirty="0" err="1"/>
              <a:t>marcarea</a:t>
            </a:r>
            <a:r>
              <a:rPr lang="en-US" dirty="0"/>
              <a:t> cu </a:t>
            </a:r>
            <a:r>
              <a:rPr lang="en-US" b="1" dirty="0"/>
              <a:t>D</a:t>
            </a:r>
            <a:r>
              <a:rPr lang="en-US" dirty="0"/>
              <a:t>, </a:t>
            </a:r>
            <a:r>
              <a:rPr lang="en-US" dirty="0" err="1"/>
              <a:t>cât</a:t>
            </a:r>
            <a:r>
              <a:rPr lang="en-US" dirty="0"/>
              <a:t> </a:t>
            </a:r>
            <a:r>
              <a:rPr lang="en-US" dirty="0" err="1"/>
              <a:t>și</a:t>
            </a:r>
            <a:r>
              <a:rPr lang="en-US" dirty="0"/>
              <a:t> </a:t>
            </a:r>
            <a:r>
              <a:rPr lang="en-US" dirty="0" err="1"/>
              <a:t>cea</a:t>
            </a:r>
            <a:r>
              <a:rPr lang="en-US" dirty="0"/>
              <a:t> cu </a:t>
            </a:r>
            <a:r>
              <a:rPr lang="en-US" b="1" dirty="0"/>
              <a:t>T</a:t>
            </a:r>
            <a:r>
              <a:rPr lang="en-US" dirty="0"/>
              <a:t> sunt </a:t>
            </a:r>
            <a:r>
              <a:rPr lang="en-US" dirty="0" err="1"/>
              <a:t>utilizate</a:t>
            </a:r>
            <a:r>
              <a:rPr lang="en-US" dirty="0"/>
              <a:t> </a:t>
            </a:r>
            <a:r>
              <a:rPr lang="en-US" dirty="0" err="1"/>
              <a:t>în</a:t>
            </a:r>
            <a:r>
              <a:rPr lang="en-US" dirty="0"/>
              <a:t> </a:t>
            </a:r>
            <a:r>
              <a:rPr lang="en-US" dirty="0" err="1"/>
              <a:t>cercetarea</a:t>
            </a:r>
            <a:r>
              <a:rPr lang="en-US" dirty="0"/>
              <a:t> </a:t>
            </a:r>
            <a:r>
              <a:rPr lang="en-US" dirty="0" err="1"/>
              <a:t>medicamentelor</a:t>
            </a:r>
            <a:r>
              <a:rPr lang="en-US" dirty="0"/>
              <a:t> </a:t>
            </a:r>
            <a:r>
              <a:rPr lang="en-US" dirty="0" err="1"/>
              <a:t>pentru</a:t>
            </a:r>
            <a:r>
              <a:rPr lang="en-US" dirty="0"/>
              <a:t> a </a:t>
            </a:r>
            <a:r>
              <a:rPr lang="en-US" dirty="0" err="1"/>
              <a:t>îmbunătăți</a:t>
            </a:r>
            <a:r>
              <a:rPr lang="en-US" dirty="0"/>
              <a:t> </a:t>
            </a:r>
            <a:r>
              <a:rPr lang="en-US" dirty="0" err="1"/>
              <a:t>proprietățile</a:t>
            </a:r>
            <a:r>
              <a:rPr lang="en-US" dirty="0"/>
              <a:t> </a:t>
            </a:r>
            <a:r>
              <a:rPr lang="en-US" dirty="0" err="1"/>
              <a:t>medicamentelor</a:t>
            </a:r>
            <a:r>
              <a:rPr lang="en-US" dirty="0"/>
              <a:t> </a:t>
            </a:r>
            <a:r>
              <a:rPr lang="en-US" dirty="0" err="1"/>
              <a:t>sau</a:t>
            </a:r>
            <a:r>
              <a:rPr lang="en-US" dirty="0"/>
              <a:t> ca </a:t>
            </a:r>
            <a:r>
              <a:rPr lang="en-US" dirty="0" err="1"/>
              <a:t>standarde</a:t>
            </a:r>
            <a:r>
              <a:rPr lang="en-US" dirty="0"/>
              <a:t> interne </a:t>
            </a:r>
            <a:r>
              <a:rPr lang="en-US" dirty="0" err="1"/>
              <a:t>pentru</a:t>
            </a:r>
            <a:r>
              <a:rPr lang="en-US" dirty="0"/>
              <a:t> </a:t>
            </a:r>
            <a:r>
              <a:rPr lang="en-US" dirty="0" err="1"/>
              <a:t>testele</a:t>
            </a:r>
            <a:r>
              <a:rPr lang="en-US" dirty="0"/>
              <a:t> </a:t>
            </a:r>
            <a:r>
              <a:rPr lang="en-US" dirty="0" err="1"/>
              <a:t>analitice</a:t>
            </a:r>
            <a:r>
              <a:rPr lang="en-US" dirty="0"/>
              <a:t>.</a:t>
            </a:r>
          </a:p>
          <a:p>
            <a:endParaRPr lang="en-US" dirty="0"/>
          </a:p>
        </p:txBody>
      </p:sp>
      <p:pic>
        <p:nvPicPr>
          <p:cNvPr id="5" name="Picture 4">
            <a:extLst>
              <a:ext uri="{FF2B5EF4-FFF2-40B4-BE49-F238E27FC236}">
                <a16:creationId xmlns:a16="http://schemas.microsoft.com/office/drawing/2014/main" id="{B1ED22D0-3467-586F-33E0-2461D6E89891}"/>
              </a:ext>
            </a:extLst>
          </p:cNvPr>
          <p:cNvPicPr>
            <a:picLocks noChangeAspect="1"/>
          </p:cNvPicPr>
          <p:nvPr/>
        </p:nvPicPr>
        <p:blipFill>
          <a:blip r:embed="rId2"/>
          <a:stretch>
            <a:fillRect/>
          </a:stretch>
        </p:blipFill>
        <p:spPr>
          <a:xfrm>
            <a:off x="4539894" y="1059970"/>
            <a:ext cx="2246208" cy="442259"/>
          </a:xfrm>
          <a:prstGeom prst="rect">
            <a:avLst/>
          </a:prstGeom>
        </p:spPr>
      </p:pic>
    </p:spTree>
    <p:extLst>
      <p:ext uri="{BB962C8B-B14F-4D97-AF65-F5344CB8AC3E}">
        <p14:creationId xmlns:p14="http://schemas.microsoft.com/office/powerpoint/2010/main" val="259736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9FEE-008A-7871-4D2C-2A5630A0B7FA}"/>
              </a:ext>
            </a:extLst>
          </p:cNvPr>
          <p:cNvSpPr>
            <a:spLocks noGrp="1"/>
          </p:cNvSpPr>
          <p:nvPr>
            <p:ph type="title"/>
          </p:nvPr>
        </p:nvSpPr>
        <p:spPr>
          <a:xfrm>
            <a:off x="838200" y="365126"/>
            <a:ext cx="10515600" cy="405840"/>
          </a:xfrm>
        </p:spPr>
        <p:txBody>
          <a:bodyPr>
            <a:normAutofit fontScale="90000"/>
          </a:bodyPr>
          <a:lstStyle/>
          <a:p>
            <a:r>
              <a:rPr lang="ro-RO" dirty="0"/>
              <a:t>rolul coeziunii puternice specifice</a:t>
            </a:r>
            <a:endParaRPr lang="en-US" dirty="0"/>
          </a:p>
        </p:txBody>
      </p:sp>
      <p:sp>
        <p:nvSpPr>
          <p:cNvPr id="4" name="TextBox 3">
            <a:extLst>
              <a:ext uri="{FF2B5EF4-FFF2-40B4-BE49-F238E27FC236}">
                <a16:creationId xmlns:a16="http://schemas.microsoft.com/office/drawing/2014/main" id="{8EB6389F-C066-29D2-211E-4D3F88D6F4D6}"/>
              </a:ext>
            </a:extLst>
          </p:cNvPr>
          <p:cNvSpPr txBox="1"/>
          <p:nvPr/>
        </p:nvSpPr>
        <p:spPr>
          <a:xfrm>
            <a:off x="255006" y="770966"/>
            <a:ext cx="11448906" cy="6247864"/>
          </a:xfrm>
          <a:prstGeom prst="rect">
            <a:avLst/>
          </a:prstGeom>
          <a:noFill/>
        </p:spPr>
        <p:txBody>
          <a:bodyPr wrap="square">
            <a:spAutoFit/>
          </a:bodyPr>
          <a:lstStyle/>
          <a:p>
            <a:r>
              <a:rPr lang="ro-RO" sz="2000" b="0" i="0" dirty="0">
                <a:solidFill>
                  <a:srgbClr val="001D35"/>
                </a:solidFill>
                <a:effectLst/>
              </a:rPr>
              <a:t>Î</a:t>
            </a:r>
            <a:r>
              <a:rPr lang="en-US" sz="2000" b="0" i="0" dirty="0">
                <a:solidFill>
                  <a:srgbClr val="001D35"/>
                </a:solidFill>
                <a:effectLst/>
              </a:rPr>
              <a:t>n </a:t>
            </a:r>
            <a:r>
              <a:rPr lang="en-US" sz="2000" b="0" i="0" dirty="0" err="1">
                <a:solidFill>
                  <a:srgbClr val="001D35"/>
                </a:solidFill>
                <a:effectLst/>
              </a:rPr>
              <a:t>organismele</a:t>
            </a:r>
            <a:r>
              <a:rPr lang="en-US" sz="2000" b="0" i="0" dirty="0">
                <a:solidFill>
                  <a:srgbClr val="001D35"/>
                </a:solidFill>
                <a:effectLst/>
              </a:rPr>
              <a:t> vii </a:t>
            </a:r>
            <a:r>
              <a:rPr lang="en-US" sz="2000" b="0" i="0" dirty="0" err="1">
                <a:solidFill>
                  <a:srgbClr val="001D35"/>
                </a:solidFill>
                <a:effectLst/>
              </a:rPr>
              <a:t>este</a:t>
            </a:r>
            <a:r>
              <a:rPr lang="en-US" sz="2000" b="0" i="0" dirty="0">
                <a:solidFill>
                  <a:srgbClr val="001D35"/>
                </a:solidFill>
                <a:effectLst/>
              </a:rPr>
              <a:t> fundamental, </a:t>
            </a:r>
            <a:r>
              <a:rPr lang="en-US" sz="2000" b="0" i="0" dirty="0" err="1">
                <a:solidFill>
                  <a:srgbClr val="001D35"/>
                </a:solidFill>
                <a:effectLst/>
              </a:rPr>
              <a:t>permițând</a:t>
            </a:r>
            <a:r>
              <a:rPr lang="en-US" sz="2000" b="0" i="0" dirty="0">
                <a:solidFill>
                  <a:srgbClr val="001D35"/>
                </a:solidFill>
                <a:effectLst/>
              </a:rPr>
              <a:t> </a:t>
            </a:r>
            <a:r>
              <a:rPr lang="en-US" sz="2000" b="0" i="0" dirty="0" err="1">
                <a:solidFill>
                  <a:srgbClr val="001D35"/>
                </a:solidFill>
                <a:effectLst/>
              </a:rPr>
              <a:t>transportul</a:t>
            </a:r>
            <a:r>
              <a:rPr lang="en-US" sz="2000" b="0" i="0" dirty="0">
                <a:solidFill>
                  <a:srgbClr val="001D35"/>
                </a:solidFill>
                <a:effectLst/>
              </a:rPr>
              <a:t> </a:t>
            </a:r>
            <a:r>
              <a:rPr lang="en-US" sz="2000" b="0" i="0" dirty="0" err="1">
                <a:solidFill>
                  <a:srgbClr val="001D35"/>
                </a:solidFill>
                <a:effectLst/>
              </a:rPr>
              <a:t>nutrienților</a:t>
            </a:r>
            <a:r>
              <a:rPr lang="en-US" sz="2000" b="0" i="0" dirty="0">
                <a:solidFill>
                  <a:srgbClr val="001D35"/>
                </a:solidFill>
                <a:effectLst/>
              </a:rPr>
              <a:t> </a:t>
            </a:r>
            <a:r>
              <a:rPr lang="en-US" sz="2000" b="0" i="0" dirty="0" err="1">
                <a:solidFill>
                  <a:srgbClr val="001D35"/>
                </a:solidFill>
                <a:effectLst/>
              </a:rPr>
              <a:t>și</a:t>
            </a:r>
            <a:r>
              <a:rPr lang="en-US" sz="2000" b="0" i="0" dirty="0">
                <a:solidFill>
                  <a:srgbClr val="001D35"/>
                </a:solidFill>
                <a:effectLst/>
              </a:rPr>
              <a:t> </a:t>
            </a:r>
            <a:r>
              <a:rPr lang="en-US" sz="2000" b="0" i="0" dirty="0" err="1">
                <a:solidFill>
                  <a:srgbClr val="001D35"/>
                </a:solidFill>
                <a:effectLst/>
              </a:rPr>
              <a:t>apei</a:t>
            </a:r>
            <a:r>
              <a:rPr lang="en-US" sz="2000" b="0" i="0" dirty="0">
                <a:solidFill>
                  <a:srgbClr val="001D35"/>
                </a:solidFill>
                <a:effectLst/>
              </a:rPr>
              <a:t>, </a:t>
            </a:r>
            <a:r>
              <a:rPr lang="en-US" sz="2000" b="0" i="0" dirty="0" err="1">
                <a:solidFill>
                  <a:srgbClr val="001D35"/>
                </a:solidFill>
                <a:effectLst/>
              </a:rPr>
              <a:t>menținerea</a:t>
            </a:r>
            <a:r>
              <a:rPr lang="en-US" sz="2000" b="0" i="0" dirty="0">
                <a:solidFill>
                  <a:srgbClr val="001D35"/>
                </a:solidFill>
                <a:effectLst/>
              </a:rPr>
              <a:t> </a:t>
            </a:r>
            <a:r>
              <a:rPr lang="en-US" sz="2000" b="0" i="0" dirty="0" err="1">
                <a:solidFill>
                  <a:srgbClr val="001D35"/>
                </a:solidFill>
                <a:effectLst/>
              </a:rPr>
              <a:t>structurii</a:t>
            </a:r>
            <a:r>
              <a:rPr lang="en-US" sz="2000" b="0" i="0" dirty="0">
                <a:solidFill>
                  <a:srgbClr val="001D35"/>
                </a:solidFill>
                <a:effectLst/>
              </a:rPr>
              <a:t> </a:t>
            </a:r>
            <a:r>
              <a:rPr lang="en-US" sz="2000" b="0" i="0" dirty="0" err="1">
                <a:solidFill>
                  <a:srgbClr val="001D35"/>
                </a:solidFill>
                <a:effectLst/>
              </a:rPr>
              <a:t>celulare</a:t>
            </a:r>
            <a:r>
              <a:rPr lang="en-US" sz="2000" b="0" i="0" dirty="0">
                <a:solidFill>
                  <a:srgbClr val="001D35"/>
                </a:solidFill>
                <a:effectLst/>
              </a:rPr>
              <a:t> </a:t>
            </a:r>
            <a:r>
              <a:rPr lang="en-US" sz="2000" b="0" i="0" dirty="0" err="1">
                <a:solidFill>
                  <a:srgbClr val="001D35"/>
                </a:solidFill>
                <a:effectLst/>
              </a:rPr>
              <a:t>și</a:t>
            </a:r>
            <a:r>
              <a:rPr lang="en-US" sz="2000" b="0" i="0" dirty="0">
                <a:solidFill>
                  <a:srgbClr val="001D35"/>
                </a:solidFill>
                <a:effectLst/>
              </a:rPr>
              <a:t> a </a:t>
            </a:r>
            <a:r>
              <a:rPr lang="en-US" sz="2000" b="0" i="0" dirty="0" err="1">
                <a:solidFill>
                  <a:srgbClr val="001D35"/>
                </a:solidFill>
                <a:effectLst/>
              </a:rPr>
              <a:t>echilibrului</a:t>
            </a:r>
            <a:r>
              <a:rPr lang="en-US" sz="2000" b="0" i="0" dirty="0">
                <a:solidFill>
                  <a:srgbClr val="001D35"/>
                </a:solidFill>
                <a:effectLst/>
              </a:rPr>
              <a:t> osmotic, </a:t>
            </a:r>
            <a:r>
              <a:rPr lang="en-US" sz="2000" b="0" i="0" dirty="0" err="1">
                <a:solidFill>
                  <a:srgbClr val="001D35"/>
                </a:solidFill>
                <a:effectLst/>
              </a:rPr>
              <a:t>și</a:t>
            </a:r>
            <a:r>
              <a:rPr lang="en-US" sz="2000" b="0" i="0" dirty="0">
                <a:solidFill>
                  <a:srgbClr val="001D35"/>
                </a:solidFill>
                <a:effectLst/>
              </a:rPr>
              <a:t> </a:t>
            </a:r>
            <a:r>
              <a:rPr lang="en-US" sz="2000" b="0" i="0" dirty="0" err="1">
                <a:solidFill>
                  <a:srgbClr val="001D35"/>
                </a:solidFill>
                <a:effectLst/>
              </a:rPr>
              <a:t>facilitatea</a:t>
            </a:r>
            <a:r>
              <a:rPr lang="en-US" sz="2000" b="0" i="0" dirty="0">
                <a:solidFill>
                  <a:srgbClr val="001D35"/>
                </a:solidFill>
                <a:effectLst/>
              </a:rPr>
              <a:t> </a:t>
            </a:r>
            <a:r>
              <a:rPr lang="en-US" sz="2000" b="0" i="0" dirty="0" err="1">
                <a:solidFill>
                  <a:srgbClr val="001D35"/>
                </a:solidFill>
                <a:effectLst/>
              </a:rPr>
              <a:t>proceselor</a:t>
            </a:r>
            <a:r>
              <a:rPr lang="en-US" sz="2000" b="0" i="0" dirty="0">
                <a:solidFill>
                  <a:srgbClr val="001D35"/>
                </a:solidFill>
                <a:effectLst/>
              </a:rPr>
              <a:t> de </a:t>
            </a:r>
            <a:r>
              <a:rPr lang="en-US" sz="2000" b="0" i="0" dirty="0" err="1">
                <a:solidFill>
                  <a:srgbClr val="001D35"/>
                </a:solidFill>
                <a:effectLst/>
              </a:rPr>
              <a:t>reacție</a:t>
            </a:r>
            <a:r>
              <a:rPr lang="ro-RO" sz="2000" b="0" i="0" dirty="0">
                <a:solidFill>
                  <a:srgbClr val="001D35"/>
                </a:solidFill>
                <a:effectLst/>
              </a:rPr>
              <a:t> chimică</a:t>
            </a:r>
            <a:r>
              <a:rPr lang="en-US" sz="2000" b="0" i="0" dirty="0">
                <a:solidFill>
                  <a:srgbClr val="001D35"/>
                </a:solidFill>
                <a:effectLst/>
              </a:rPr>
              <a:t>. </a:t>
            </a:r>
            <a:r>
              <a:rPr lang="en-US" sz="2000" b="0" i="0" dirty="0" err="1">
                <a:solidFill>
                  <a:srgbClr val="001D35"/>
                </a:solidFill>
                <a:effectLst/>
              </a:rPr>
              <a:t>Coeziunea</a:t>
            </a:r>
            <a:r>
              <a:rPr lang="en-US" sz="2000" b="0" i="0" dirty="0">
                <a:solidFill>
                  <a:srgbClr val="001D35"/>
                </a:solidFill>
                <a:effectLst/>
              </a:rPr>
              <a:t>, </a:t>
            </a:r>
            <a:r>
              <a:rPr lang="en-US" sz="2000" b="0" i="0" dirty="0" err="1">
                <a:solidFill>
                  <a:srgbClr val="001D35"/>
                </a:solidFill>
                <a:effectLst/>
              </a:rPr>
              <a:t>datorată</a:t>
            </a:r>
            <a:r>
              <a:rPr lang="en-US" sz="2000" b="0" i="0" dirty="0">
                <a:solidFill>
                  <a:srgbClr val="001D35"/>
                </a:solidFill>
                <a:effectLst/>
              </a:rPr>
              <a:t> </a:t>
            </a:r>
            <a:r>
              <a:rPr lang="en-US" sz="2000" b="0" i="0" dirty="0" err="1">
                <a:solidFill>
                  <a:srgbClr val="001D35"/>
                </a:solidFill>
                <a:effectLst/>
              </a:rPr>
              <a:t>legăturilor</a:t>
            </a:r>
            <a:r>
              <a:rPr lang="en-US" sz="2000" b="0" i="0" dirty="0">
                <a:solidFill>
                  <a:srgbClr val="001D35"/>
                </a:solidFill>
                <a:effectLst/>
              </a:rPr>
              <a:t> de </a:t>
            </a:r>
            <a:r>
              <a:rPr lang="en-US" sz="2000" b="0" i="0" dirty="0" err="1">
                <a:solidFill>
                  <a:srgbClr val="001D35"/>
                </a:solidFill>
                <a:effectLst/>
              </a:rPr>
              <a:t>hidrogen</a:t>
            </a:r>
            <a:r>
              <a:rPr lang="en-US" sz="2000" b="0" i="0" dirty="0">
                <a:solidFill>
                  <a:srgbClr val="001D35"/>
                </a:solidFill>
                <a:effectLst/>
              </a:rPr>
              <a:t>, </a:t>
            </a:r>
            <a:r>
              <a:rPr lang="en-US" sz="2000" b="0" i="0" dirty="0" err="1">
                <a:solidFill>
                  <a:srgbClr val="001D35"/>
                </a:solidFill>
                <a:effectLst/>
              </a:rPr>
              <a:t>permite</a:t>
            </a:r>
            <a:r>
              <a:rPr lang="en-US" sz="2000" b="0" i="0" dirty="0">
                <a:solidFill>
                  <a:srgbClr val="001D35"/>
                </a:solidFill>
                <a:effectLst/>
              </a:rPr>
              <a:t> </a:t>
            </a:r>
            <a:r>
              <a:rPr lang="en-US" sz="2000" b="0" i="0" dirty="0" err="1">
                <a:solidFill>
                  <a:srgbClr val="001D35"/>
                </a:solidFill>
                <a:effectLst/>
              </a:rPr>
              <a:t>apei</a:t>
            </a:r>
            <a:r>
              <a:rPr lang="en-US" sz="2000" b="0" i="0" dirty="0">
                <a:solidFill>
                  <a:srgbClr val="001D35"/>
                </a:solidFill>
                <a:effectLst/>
              </a:rPr>
              <a:t> </a:t>
            </a:r>
            <a:r>
              <a:rPr lang="en-US" sz="2000" b="0" i="0" dirty="0" err="1">
                <a:solidFill>
                  <a:srgbClr val="001D35"/>
                </a:solidFill>
                <a:effectLst/>
              </a:rPr>
              <a:t>să</a:t>
            </a:r>
            <a:r>
              <a:rPr lang="en-US" sz="2000" b="0" i="0" dirty="0">
                <a:solidFill>
                  <a:srgbClr val="001D35"/>
                </a:solidFill>
                <a:effectLst/>
              </a:rPr>
              <a:t> </a:t>
            </a:r>
            <a:r>
              <a:rPr lang="en-US" sz="2000" b="0" i="0" dirty="0" err="1">
                <a:solidFill>
                  <a:srgbClr val="001D35"/>
                </a:solidFill>
                <a:effectLst/>
              </a:rPr>
              <a:t>formeze</a:t>
            </a:r>
            <a:r>
              <a:rPr lang="en-US" sz="2000" b="0" i="0" dirty="0">
                <a:solidFill>
                  <a:srgbClr val="001D35"/>
                </a:solidFill>
                <a:effectLst/>
              </a:rPr>
              <a:t> </a:t>
            </a:r>
            <a:r>
              <a:rPr lang="en-US" sz="2000" b="0" i="0" dirty="0" err="1">
                <a:solidFill>
                  <a:srgbClr val="001D35"/>
                </a:solidFill>
                <a:effectLst/>
              </a:rPr>
              <a:t>coloane</a:t>
            </a:r>
            <a:r>
              <a:rPr lang="en-US" sz="2000" b="0" i="0" dirty="0">
                <a:solidFill>
                  <a:srgbClr val="001D35"/>
                </a:solidFill>
                <a:effectLst/>
              </a:rPr>
              <a:t> </a:t>
            </a:r>
            <a:r>
              <a:rPr lang="en-US" sz="2000" b="0" i="0" dirty="0" err="1">
                <a:solidFill>
                  <a:srgbClr val="001D35"/>
                </a:solidFill>
                <a:effectLst/>
              </a:rPr>
              <a:t>unice</a:t>
            </a:r>
            <a:r>
              <a:rPr lang="en-US" sz="2000" b="0" i="0" dirty="0">
                <a:solidFill>
                  <a:srgbClr val="001D35"/>
                </a:solidFill>
                <a:effectLst/>
              </a:rPr>
              <a:t>, </a:t>
            </a:r>
            <a:r>
              <a:rPr lang="en-US" sz="2000" b="0" i="0" dirty="0" err="1">
                <a:solidFill>
                  <a:srgbClr val="001D35"/>
                </a:solidFill>
                <a:effectLst/>
              </a:rPr>
              <a:t>rezistând</a:t>
            </a:r>
            <a:r>
              <a:rPr lang="en-US" sz="2000" b="0" i="0" dirty="0">
                <a:solidFill>
                  <a:srgbClr val="001D35"/>
                </a:solidFill>
                <a:effectLst/>
              </a:rPr>
              <a:t> </a:t>
            </a:r>
            <a:r>
              <a:rPr lang="en-US" sz="2000" b="0" i="0" dirty="0" err="1">
                <a:solidFill>
                  <a:srgbClr val="001D35"/>
                </a:solidFill>
                <a:effectLst/>
              </a:rPr>
              <a:t>tensiunilor</a:t>
            </a:r>
            <a:r>
              <a:rPr lang="en-US" sz="2000" b="0" i="0" dirty="0">
                <a:solidFill>
                  <a:srgbClr val="001D35"/>
                </a:solidFill>
                <a:effectLst/>
              </a:rPr>
              <a:t>, </a:t>
            </a:r>
            <a:r>
              <a:rPr lang="en-US" sz="2000" b="0" i="0" dirty="0" err="1">
                <a:solidFill>
                  <a:srgbClr val="001D35"/>
                </a:solidFill>
                <a:effectLst/>
              </a:rPr>
              <a:t>ceea</a:t>
            </a:r>
            <a:r>
              <a:rPr lang="en-US" sz="2000" b="0" i="0" dirty="0">
                <a:solidFill>
                  <a:srgbClr val="001D35"/>
                </a:solidFill>
                <a:effectLst/>
              </a:rPr>
              <a:t> </a:t>
            </a:r>
            <a:r>
              <a:rPr lang="en-US" sz="2000" b="0" i="0" dirty="0" err="1">
                <a:solidFill>
                  <a:srgbClr val="001D35"/>
                </a:solidFill>
                <a:effectLst/>
              </a:rPr>
              <a:t>ce</a:t>
            </a:r>
            <a:r>
              <a:rPr lang="en-US" sz="2000" b="0" i="0" dirty="0">
                <a:solidFill>
                  <a:srgbClr val="001D35"/>
                </a:solidFill>
                <a:effectLst/>
              </a:rPr>
              <a:t> </a:t>
            </a:r>
            <a:r>
              <a:rPr lang="en-US" sz="2000" b="0" i="0" dirty="0" err="1">
                <a:solidFill>
                  <a:srgbClr val="001D35"/>
                </a:solidFill>
                <a:effectLst/>
              </a:rPr>
              <a:t>este</a:t>
            </a:r>
            <a:r>
              <a:rPr lang="en-US" sz="2000" b="0" i="0" dirty="0">
                <a:solidFill>
                  <a:srgbClr val="001D35"/>
                </a:solidFill>
                <a:effectLst/>
              </a:rPr>
              <a:t> crucial </a:t>
            </a:r>
            <a:r>
              <a:rPr lang="en-US" sz="2000" b="0" i="0" dirty="0" err="1">
                <a:solidFill>
                  <a:srgbClr val="001D35"/>
                </a:solidFill>
                <a:effectLst/>
              </a:rPr>
              <a:t>pentru</a:t>
            </a:r>
            <a:r>
              <a:rPr lang="en-US" sz="2000" b="0" i="0" dirty="0">
                <a:solidFill>
                  <a:srgbClr val="001D35"/>
                </a:solidFill>
                <a:effectLst/>
              </a:rPr>
              <a:t> </a:t>
            </a:r>
            <a:r>
              <a:rPr lang="en-US" sz="2000" b="0" i="0" dirty="0" err="1">
                <a:solidFill>
                  <a:srgbClr val="001D35"/>
                </a:solidFill>
                <a:effectLst/>
              </a:rPr>
              <a:t>circulația</a:t>
            </a:r>
            <a:r>
              <a:rPr lang="en-US" sz="2000" b="0" i="0" dirty="0">
                <a:solidFill>
                  <a:srgbClr val="001D35"/>
                </a:solidFill>
                <a:effectLst/>
              </a:rPr>
              <a:t> </a:t>
            </a:r>
            <a:r>
              <a:rPr lang="en-US" sz="2000" b="0" i="0" dirty="0" err="1">
                <a:solidFill>
                  <a:srgbClr val="001D35"/>
                </a:solidFill>
                <a:effectLst/>
              </a:rPr>
              <a:t>apei</a:t>
            </a:r>
            <a:r>
              <a:rPr lang="en-US" sz="2000" b="0" i="0" dirty="0">
                <a:solidFill>
                  <a:srgbClr val="001D35"/>
                </a:solidFill>
                <a:effectLst/>
              </a:rPr>
              <a:t> </a:t>
            </a:r>
            <a:r>
              <a:rPr lang="en-US" sz="2000" b="0" i="0" dirty="0" err="1">
                <a:solidFill>
                  <a:srgbClr val="001D35"/>
                </a:solidFill>
                <a:effectLst/>
              </a:rPr>
              <a:t>în</a:t>
            </a:r>
            <a:r>
              <a:rPr lang="en-US" sz="2000" b="0" i="0" dirty="0">
                <a:solidFill>
                  <a:srgbClr val="001D35"/>
                </a:solidFill>
                <a:effectLst/>
              </a:rPr>
              <a:t> </a:t>
            </a:r>
            <a:r>
              <a:rPr lang="en-US" sz="2000" b="0" i="0" dirty="0" err="1">
                <a:solidFill>
                  <a:srgbClr val="001D35"/>
                </a:solidFill>
                <a:effectLst/>
              </a:rPr>
              <a:t>plante</a:t>
            </a:r>
            <a:r>
              <a:rPr lang="en-US" sz="2000" b="0" i="0" dirty="0">
                <a:solidFill>
                  <a:srgbClr val="001D35"/>
                </a:solidFill>
                <a:effectLst/>
              </a:rPr>
              <a:t> </a:t>
            </a:r>
            <a:r>
              <a:rPr lang="en-US" sz="2000" b="0" i="0" dirty="0" err="1">
                <a:solidFill>
                  <a:srgbClr val="001D35"/>
                </a:solidFill>
                <a:effectLst/>
              </a:rPr>
              <a:t>și</a:t>
            </a:r>
            <a:r>
              <a:rPr lang="en-US" sz="2000" b="0" i="0" dirty="0">
                <a:solidFill>
                  <a:srgbClr val="001D35"/>
                </a:solidFill>
                <a:effectLst/>
              </a:rPr>
              <a:t> </a:t>
            </a:r>
            <a:r>
              <a:rPr lang="en-US" sz="2000" b="0" i="0" dirty="0" err="1">
                <a:solidFill>
                  <a:srgbClr val="001D35"/>
                </a:solidFill>
                <a:effectLst/>
              </a:rPr>
              <a:t>pentru</a:t>
            </a:r>
            <a:r>
              <a:rPr lang="en-US" sz="2000" b="0" i="0" dirty="0">
                <a:solidFill>
                  <a:srgbClr val="001D35"/>
                </a:solidFill>
                <a:effectLst/>
              </a:rPr>
              <a:t> </a:t>
            </a:r>
            <a:r>
              <a:rPr lang="en-US" sz="2000" b="0" i="0" dirty="0" err="1">
                <a:solidFill>
                  <a:srgbClr val="001D35"/>
                </a:solidFill>
                <a:effectLst/>
              </a:rPr>
              <a:t>menținerea</a:t>
            </a:r>
            <a:r>
              <a:rPr lang="en-US" sz="2000" b="0" i="0" dirty="0">
                <a:solidFill>
                  <a:srgbClr val="001D35"/>
                </a:solidFill>
                <a:effectLst/>
              </a:rPr>
              <a:t> </a:t>
            </a:r>
            <a:r>
              <a:rPr lang="en-US" sz="2000" b="0" i="0" dirty="0" err="1">
                <a:solidFill>
                  <a:srgbClr val="001D35"/>
                </a:solidFill>
                <a:effectLst/>
              </a:rPr>
              <a:t>stabilității</a:t>
            </a:r>
            <a:r>
              <a:rPr lang="en-US" sz="2000" b="0" i="0" dirty="0">
                <a:solidFill>
                  <a:srgbClr val="001D35"/>
                </a:solidFill>
                <a:effectLst/>
              </a:rPr>
              <a:t> </a:t>
            </a:r>
            <a:r>
              <a:rPr lang="en-US" sz="2000" b="0" i="0" dirty="0" err="1">
                <a:solidFill>
                  <a:srgbClr val="001D35"/>
                </a:solidFill>
                <a:effectLst/>
              </a:rPr>
              <a:t>fluidelor</a:t>
            </a:r>
            <a:r>
              <a:rPr lang="en-US" sz="2000" b="0" i="0" dirty="0">
                <a:solidFill>
                  <a:srgbClr val="001D35"/>
                </a:solidFill>
                <a:effectLst/>
              </a:rPr>
              <a:t> </a:t>
            </a:r>
            <a:r>
              <a:rPr lang="en-US" sz="2000" b="0" i="0" dirty="0" err="1">
                <a:solidFill>
                  <a:srgbClr val="001D35"/>
                </a:solidFill>
                <a:effectLst/>
              </a:rPr>
              <a:t>corporale</a:t>
            </a:r>
            <a:r>
              <a:rPr lang="en-US" sz="2000" b="0" i="0" dirty="0">
                <a:solidFill>
                  <a:srgbClr val="001D35"/>
                </a:solidFill>
                <a:effectLst/>
              </a:rPr>
              <a:t>. </a:t>
            </a:r>
            <a:endParaRPr lang="ro-RO" sz="2000" b="0" i="0" dirty="0">
              <a:solidFill>
                <a:srgbClr val="001D35"/>
              </a:solidFill>
              <a:effectLst/>
            </a:endParaRPr>
          </a:p>
          <a:p>
            <a:r>
              <a:rPr lang="en-US" sz="2000" b="1" i="1" dirty="0" err="1"/>
              <a:t>Mecanismul</a:t>
            </a:r>
            <a:r>
              <a:rPr lang="en-US" sz="2000" b="1" i="1" dirty="0"/>
              <a:t> </a:t>
            </a:r>
            <a:r>
              <a:rPr lang="en-US" sz="2000" b="1" i="1" dirty="0" err="1"/>
              <a:t>Coeziunii</a:t>
            </a:r>
            <a:endParaRPr lang="en-US" sz="2000" b="1" i="1" dirty="0"/>
          </a:p>
          <a:p>
            <a:r>
              <a:rPr lang="en-US" sz="2000" i="1" dirty="0" err="1"/>
              <a:t>Legături</a:t>
            </a:r>
            <a:r>
              <a:rPr lang="en-US" sz="2000" i="1" dirty="0"/>
              <a:t> de </a:t>
            </a:r>
            <a:r>
              <a:rPr lang="en-US" sz="2000" i="1" dirty="0" err="1"/>
              <a:t>hidrogen</a:t>
            </a:r>
            <a:r>
              <a:rPr lang="en-US" sz="2000" dirty="0"/>
              <a:t>:</a:t>
            </a:r>
            <a:r>
              <a:rPr lang="ro-RO" sz="2000" dirty="0"/>
              <a:t> </a:t>
            </a:r>
            <a:r>
              <a:rPr lang="en-US" sz="2000" dirty="0" err="1"/>
              <a:t>Coeziunea</a:t>
            </a:r>
            <a:r>
              <a:rPr lang="en-US" sz="2000" dirty="0"/>
              <a:t> </a:t>
            </a:r>
            <a:r>
              <a:rPr lang="en-US" sz="2000" dirty="0" err="1"/>
              <a:t>este</a:t>
            </a:r>
            <a:r>
              <a:rPr lang="en-US" sz="2000" dirty="0"/>
              <a:t> </a:t>
            </a:r>
            <a:r>
              <a:rPr lang="en-US" sz="2000" dirty="0" err="1"/>
              <a:t>proprietatea</a:t>
            </a:r>
            <a:r>
              <a:rPr lang="en-US" sz="2000" dirty="0"/>
              <a:t> </a:t>
            </a:r>
            <a:r>
              <a:rPr lang="en-US" sz="2000" dirty="0" err="1"/>
              <a:t>moleculelor</a:t>
            </a:r>
            <a:r>
              <a:rPr lang="en-US" sz="2000" dirty="0"/>
              <a:t> de </a:t>
            </a:r>
            <a:r>
              <a:rPr lang="en-US" sz="2000" dirty="0" err="1"/>
              <a:t>apă</a:t>
            </a:r>
            <a:r>
              <a:rPr lang="en-US" sz="2000" dirty="0"/>
              <a:t> de a se </a:t>
            </a:r>
            <a:r>
              <a:rPr lang="en-US" sz="2000" dirty="0" err="1"/>
              <a:t>atrage</a:t>
            </a:r>
            <a:r>
              <a:rPr lang="en-US" sz="2000" dirty="0"/>
              <a:t> </a:t>
            </a:r>
            <a:r>
              <a:rPr lang="en-US" sz="2000" dirty="0" err="1"/>
              <a:t>reciproc</a:t>
            </a:r>
            <a:r>
              <a:rPr lang="en-US" sz="2000" dirty="0"/>
              <a:t> </a:t>
            </a:r>
            <a:r>
              <a:rPr lang="en-US" sz="2000" dirty="0" err="1"/>
              <a:t>prin</a:t>
            </a:r>
            <a:r>
              <a:rPr lang="en-US" sz="2000" dirty="0"/>
              <a:t> </a:t>
            </a:r>
            <a:r>
              <a:rPr lang="en-US" sz="2000" dirty="0" err="1"/>
              <a:t>legături</a:t>
            </a:r>
            <a:r>
              <a:rPr lang="en-US" sz="2000" dirty="0"/>
              <a:t> de </a:t>
            </a:r>
            <a:r>
              <a:rPr lang="en-US" sz="2000" dirty="0" err="1"/>
              <a:t>hidrogen</a:t>
            </a:r>
            <a:r>
              <a:rPr lang="en-US" sz="2000" dirty="0"/>
              <a:t>. </a:t>
            </a:r>
          </a:p>
          <a:p>
            <a:r>
              <a:rPr lang="en-US" sz="2000" i="1" dirty="0" err="1"/>
              <a:t>Coloane</a:t>
            </a:r>
            <a:r>
              <a:rPr lang="en-US" sz="2000" i="1" dirty="0"/>
              <a:t> </a:t>
            </a:r>
            <a:r>
              <a:rPr lang="en-US" sz="2000" i="1" dirty="0" err="1"/>
              <a:t>unice</a:t>
            </a:r>
            <a:r>
              <a:rPr lang="en-US" sz="2000" dirty="0"/>
              <a:t>:</a:t>
            </a:r>
            <a:r>
              <a:rPr lang="ro-RO" sz="2000" dirty="0"/>
              <a:t> </a:t>
            </a:r>
            <a:r>
              <a:rPr lang="en-US" sz="2000" dirty="0" err="1"/>
              <a:t>Aceste</a:t>
            </a:r>
            <a:r>
              <a:rPr lang="en-US" sz="2000" dirty="0"/>
              <a:t> </a:t>
            </a:r>
            <a:r>
              <a:rPr lang="en-US" sz="2000" dirty="0" err="1"/>
              <a:t>legături</a:t>
            </a:r>
            <a:r>
              <a:rPr lang="en-US" sz="2000" dirty="0"/>
              <a:t> fac ca </a:t>
            </a:r>
            <a:r>
              <a:rPr lang="en-US" sz="2000" dirty="0" err="1"/>
              <a:t>apa</a:t>
            </a:r>
            <a:r>
              <a:rPr lang="en-US" sz="2000" dirty="0"/>
              <a:t> </a:t>
            </a:r>
            <a:r>
              <a:rPr lang="en-US" sz="2000" dirty="0" err="1"/>
              <a:t>să</a:t>
            </a:r>
            <a:r>
              <a:rPr lang="en-US" sz="2000" dirty="0"/>
              <a:t> fie </a:t>
            </a:r>
            <a:r>
              <a:rPr lang="en-US" sz="2000" dirty="0" err="1"/>
              <a:t>atrasă</a:t>
            </a:r>
            <a:r>
              <a:rPr lang="en-US" sz="2000" dirty="0"/>
              <a:t> de </a:t>
            </a:r>
            <a:r>
              <a:rPr lang="en-US" sz="2000" dirty="0" err="1"/>
              <a:t>ea</a:t>
            </a:r>
            <a:r>
              <a:rPr lang="en-US" sz="2000" dirty="0"/>
              <a:t> </a:t>
            </a:r>
            <a:r>
              <a:rPr lang="en-US" sz="2000" dirty="0" err="1"/>
              <a:t>însăși</a:t>
            </a:r>
            <a:r>
              <a:rPr lang="en-US" sz="2000" dirty="0"/>
              <a:t>, </a:t>
            </a:r>
            <a:r>
              <a:rPr lang="en-US" sz="2000" dirty="0" err="1"/>
              <a:t>formând</a:t>
            </a:r>
            <a:r>
              <a:rPr lang="en-US" sz="2000" dirty="0"/>
              <a:t> </a:t>
            </a:r>
            <a:r>
              <a:rPr lang="en-US" sz="2000" dirty="0" err="1"/>
              <a:t>coloane</a:t>
            </a:r>
            <a:r>
              <a:rPr lang="en-US" sz="2000" dirty="0"/>
              <a:t> continue de </a:t>
            </a:r>
            <a:r>
              <a:rPr lang="en-US" sz="2000" dirty="0" err="1"/>
              <a:t>apă</a:t>
            </a:r>
            <a:r>
              <a:rPr lang="en-US" sz="2000" dirty="0"/>
              <a:t>, care pot </a:t>
            </a:r>
            <a:r>
              <a:rPr lang="en-US" sz="2000" dirty="0" err="1"/>
              <a:t>rezista</a:t>
            </a:r>
            <a:r>
              <a:rPr lang="en-US" sz="2000" dirty="0"/>
              <a:t> la </a:t>
            </a:r>
            <a:r>
              <a:rPr lang="en-US" sz="2000" dirty="0" err="1"/>
              <a:t>tensiuni</a:t>
            </a:r>
            <a:r>
              <a:rPr lang="en-US" sz="2000" dirty="0"/>
              <a:t>, un </a:t>
            </a:r>
            <a:r>
              <a:rPr lang="en-US" sz="2000" dirty="0" err="1"/>
              <a:t>fenomen</a:t>
            </a:r>
            <a:r>
              <a:rPr lang="en-US" sz="2000" dirty="0"/>
              <a:t> vital </a:t>
            </a:r>
            <a:r>
              <a:rPr lang="en-US" sz="2000" dirty="0" err="1"/>
              <a:t>în</a:t>
            </a:r>
            <a:r>
              <a:rPr lang="en-US" sz="2000" dirty="0"/>
              <a:t> </a:t>
            </a:r>
            <a:r>
              <a:rPr lang="en-US" sz="2000" dirty="0" err="1"/>
              <a:t>transportul</a:t>
            </a:r>
            <a:r>
              <a:rPr lang="en-US" sz="2000" dirty="0"/>
              <a:t> </a:t>
            </a:r>
            <a:r>
              <a:rPr lang="en-US" sz="2000" dirty="0" err="1"/>
              <a:t>apei</a:t>
            </a:r>
            <a:r>
              <a:rPr lang="en-US" sz="2000" dirty="0"/>
              <a:t>. </a:t>
            </a:r>
          </a:p>
          <a:p>
            <a:r>
              <a:rPr lang="en-US" sz="2000" i="1" dirty="0" err="1"/>
              <a:t>Roluri</a:t>
            </a:r>
            <a:r>
              <a:rPr lang="en-US" sz="2000" i="1" dirty="0"/>
              <a:t> </a:t>
            </a:r>
            <a:r>
              <a:rPr lang="en-US" sz="2000" i="1" dirty="0" err="1"/>
              <a:t>Specifice</a:t>
            </a:r>
            <a:r>
              <a:rPr lang="en-US" sz="2000" i="1" dirty="0"/>
              <a:t> </a:t>
            </a:r>
            <a:r>
              <a:rPr lang="en-US" sz="2000" i="1" dirty="0" err="1"/>
              <a:t>în</a:t>
            </a:r>
            <a:r>
              <a:rPr lang="en-US" sz="2000" i="1" dirty="0"/>
              <a:t> </a:t>
            </a:r>
            <a:r>
              <a:rPr lang="en-US" sz="2000" i="1" dirty="0" err="1"/>
              <a:t>Organismele</a:t>
            </a:r>
            <a:r>
              <a:rPr lang="en-US" sz="2000" i="1" dirty="0"/>
              <a:t> </a:t>
            </a:r>
            <a:r>
              <a:rPr lang="en-US" sz="2000" i="1" dirty="0" err="1"/>
              <a:t>Vii</a:t>
            </a:r>
            <a:endParaRPr lang="en-US" sz="2000" i="1" dirty="0"/>
          </a:p>
          <a:p>
            <a:r>
              <a:rPr lang="en-US" sz="2000" i="1" dirty="0"/>
              <a:t>Transport </a:t>
            </a:r>
            <a:r>
              <a:rPr lang="en-US" sz="2000" i="1" dirty="0" err="1"/>
              <a:t>în</a:t>
            </a:r>
            <a:r>
              <a:rPr lang="en-US" sz="2000" i="1" dirty="0"/>
              <a:t> </a:t>
            </a:r>
            <a:r>
              <a:rPr lang="en-US" sz="2000" i="1" dirty="0" err="1"/>
              <a:t>plante</a:t>
            </a:r>
            <a:r>
              <a:rPr lang="en-US" sz="2000" dirty="0"/>
              <a:t>:</a:t>
            </a:r>
            <a:r>
              <a:rPr lang="ro-RO" sz="2000" dirty="0"/>
              <a:t> </a:t>
            </a:r>
            <a:r>
              <a:rPr lang="en-US" sz="2000" dirty="0" err="1"/>
              <a:t>apa</a:t>
            </a:r>
            <a:r>
              <a:rPr lang="en-US" sz="2000" dirty="0"/>
              <a:t> </a:t>
            </a:r>
            <a:r>
              <a:rPr lang="en-US" sz="2000" dirty="0" err="1"/>
              <a:t>este</a:t>
            </a:r>
            <a:r>
              <a:rPr lang="en-US" sz="2000" dirty="0"/>
              <a:t> </a:t>
            </a:r>
            <a:r>
              <a:rPr lang="en-US" sz="2000" dirty="0" err="1"/>
              <a:t>trasă</a:t>
            </a:r>
            <a:r>
              <a:rPr lang="en-US" sz="2000" dirty="0"/>
              <a:t> </a:t>
            </a:r>
            <a:r>
              <a:rPr lang="en-US" sz="2000" dirty="0" err="1"/>
              <a:t>în</a:t>
            </a:r>
            <a:r>
              <a:rPr lang="en-US" sz="2000" dirty="0"/>
              <a:t> sus </a:t>
            </a:r>
            <a:r>
              <a:rPr lang="en-US" sz="2000" dirty="0" err="1"/>
              <a:t>prin</a:t>
            </a:r>
            <a:r>
              <a:rPr lang="en-US" sz="2000" dirty="0"/>
              <a:t> </a:t>
            </a:r>
            <a:r>
              <a:rPr lang="en-US" sz="2000" dirty="0" err="1"/>
              <a:t>vasele</a:t>
            </a:r>
            <a:r>
              <a:rPr lang="en-US" sz="2000" dirty="0"/>
              <a:t> din </a:t>
            </a:r>
            <a:r>
              <a:rPr lang="en-US" sz="2000" dirty="0" err="1"/>
              <a:t>plante</a:t>
            </a:r>
            <a:r>
              <a:rPr lang="en-US" sz="2000" dirty="0"/>
              <a:t> de la </a:t>
            </a:r>
            <a:r>
              <a:rPr lang="en-US" sz="2000" dirty="0" err="1"/>
              <a:t>rădăcini</a:t>
            </a:r>
            <a:r>
              <a:rPr lang="en-US" sz="2000" dirty="0"/>
              <a:t> </a:t>
            </a:r>
            <a:r>
              <a:rPr lang="en-US" sz="2000" dirty="0" err="1"/>
              <a:t>până</a:t>
            </a:r>
            <a:r>
              <a:rPr lang="en-US" sz="2000" dirty="0"/>
              <a:t> la </a:t>
            </a:r>
            <a:r>
              <a:rPr lang="en-US" sz="2000" dirty="0" err="1"/>
              <a:t>frunze</a:t>
            </a:r>
            <a:r>
              <a:rPr lang="en-US" sz="2000" dirty="0"/>
              <a:t> </a:t>
            </a:r>
            <a:r>
              <a:rPr lang="ro-RO" sz="2000" dirty="0"/>
              <a:t>contrar </a:t>
            </a:r>
            <a:r>
              <a:rPr lang="en-US" sz="2000" dirty="0" err="1"/>
              <a:t>gravitației</a:t>
            </a:r>
            <a:r>
              <a:rPr lang="en-US" sz="2000" dirty="0"/>
              <a:t> </a:t>
            </a:r>
          </a:p>
          <a:p>
            <a:r>
              <a:rPr lang="en-US" sz="2000" i="1" dirty="0" err="1"/>
              <a:t>Solubilizarea</a:t>
            </a:r>
            <a:r>
              <a:rPr lang="en-US" sz="2000" i="1" dirty="0"/>
              <a:t> </a:t>
            </a:r>
            <a:r>
              <a:rPr lang="en-US" sz="2000" i="1" dirty="0" err="1"/>
              <a:t>și</a:t>
            </a:r>
            <a:r>
              <a:rPr lang="en-US" sz="2000" i="1" dirty="0"/>
              <a:t> </a:t>
            </a:r>
            <a:r>
              <a:rPr lang="en-US" sz="2000" i="1" dirty="0" err="1"/>
              <a:t>transportul</a:t>
            </a:r>
            <a:r>
              <a:rPr lang="en-US" sz="2000" dirty="0"/>
              <a:t>:</a:t>
            </a:r>
            <a:r>
              <a:rPr lang="ro-RO" sz="2000" dirty="0"/>
              <a:t> </a:t>
            </a:r>
            <a:r>
              <a:rPr lang="en-US" sz="2000" dirty="0"/>
              <a:t>Apa </a:t>
            </a:r>
            <a:r>
              <a:rPr lang="en-US" sz="2000" dirty="0" err="1"/>
              <a:t>acționează</a:t>
            </a:r>
            <a:r>
              <a:rPr lang="en-US" sz="2000" dirty="0"/>
              <a:t> ca un solvent universal, </a:t>
            </a:r>
            <a:r>
              <a:rPr lang="en-US" sz="2000" dirty="0" err="1"/>
              <a:t>permițând</a:t>
            </a:r>
            <a:r>
              <a:rPr lang="en-US" sz="2000" dirty="0"/>
              <a:t> </a:t>
            </a:r>
            <a:r>
              <a:rPr lang="en-US" sz="2000" dirty="0" err="1"/>
              <a:t>dizolvarea</a:t>
            </a:r>
            <a:r>
              <a:rPr lang="en-US" sz="2000" dirty="0"/>
              <a:t> </a:t>
            </a:r>
            <a:r>
              <a:rPr lang="en-US" sz="2000" dirty="0" err="1"/>
              <a:t>substanțelor</a:t>
            </a:r>
            <a:r>
              <a:rPr lang="en-US" sz="2000" dirty="0"/>
              <a:t> nutritive, </a:t>
            </a:r>
            <a:r>
              <a:rPr lang="en-US" sz="2000" dirty="0" err="1"/>
              <a:t>și</a:t>
            </a:r>
            <a:r>
              <a:rPr lang="en-US" sz="2000" dirty="0"/>
              <a:t> </a:t>
            </a:r>
            <a:r>
              <a:rPr lang="en-US" sz="2000" dirty="0" err="1"/>
              <a:t>apoi</a:t>
            </a:r>
            <a:r>
              <a:rPr lang="en-US" sz="2000" dirty="0"/>
              <a:t> </a:t>
            </a:r>
            <a:r>
              <a:rPr lang="en-US" sz="2000" dirty="0" err="1"/>
              <a:t>transportul</a:t>
            </a:r>
            <a:r>
              <a:rPr lang="en-US" sz="2000" dirty="0"/>
              <a:t> </a:t>
            </a:r>
            <a:r>
              <a:rPr lang="en-US" sz="2000" dirty="0" err="1"/>
              <a:t>acestora</a:t>
            </a:r>
            <a:r>
              <a:rPr lang="en-US" sz="2000" dirty="0"/>
              <a:t> </a:t>
            </a:r>
            <a:r>
              <a:rPr lang="en-US" sz="2000" dirty="0" err="1"/>
              <a:t>în</a:t>
            </a:r>
            <a:r>
              <a:rPr lang="en-US" sz="2000" dirty="0"/>
              <a:t> organism </a:t>
            </a:r>
            <a:r>
              <a:rPr lang="en-US" sz="2000" dirty="0" err="1"/>
              <a:t>prin</a:t>
            </a:r>
            <a:r>
              <a:rPr lang="en-US" sz="2000" dirty="0"/>
              <a:t> </a:t>
            </a:r>
            <a:r>
              <a:rPr lang="en-US" sz="2000" dirty="0" err="1"/>
              <a:t>intermediul</a:t>
            </a:r>
            <a:r>
              <a:rPr lang="en-US" sz="2000" dirty="0"/>
              <a:t> </a:t>
            </a:r>
            <a:r>
              <a:rPr lang="en-US" sz="2000" dirty="0" err="1"/>
              <a:t>fluidelor</a:t>
            </a:r>
            <a:r>
              <a:rPr lang="en-US" sz="2000" dirty="0"/>
              <a:t> </a:t>
            </a:r>
            <a:r>
              <a:rPr lang="en-US" sz="2000" dirty="0" err="1"/>
              <a:t>corporale</a:t>
            </a:r>
            <a:r>
              <a:rPr lang="en-US" sz="2000" dirty="0"/>
              <a:t>. </a:t>
            </a:r>
          </a:p>
          <a:p>
            <a:r>
              <a:rPr lang="en-US" sz="2000" i="1" dirty="0" err="1"/>
              <a:t>Menținerea</a:t>
            </a:r>
            <a:r>
              <a:rPr lang="en-US" sz="2000" i="1" dirty="0"/>
              <a:t> </a:t>
            </a:r>
            <a:r>
              <a:rPr lang="en-US" sz="2000" i="1" dirty="0" err="1"/>
              <a:t>structurii</a:t>
            </a:r>
            <a:r>
              <a:rPr lang="en-US" sz="2000" i="1" dirty="0"/>
              <a:t> </a:t>
            </a:r>
            <a:r>
              <a:rPr lang="en-US" sz="2000" i="1" dirty="0" err="1"/>
              <a:t>și</a:t>
            </a:r>
            <a:r>
              <a:rPr lang="en-US" sz="2000" i="1" dirty="0"/>
              <a:t> </a:t>
            </a:r>
            <a:r>
              <a:rPr lang="en-US" sz="2000" i="1" dirty="0" err="1"/>
              <a:t>echilibrului</a:t>
            </a:r>
            <a:r>
              <a:rPr lang="en-US" sz="2000" dirty="0"/>
              <a:t>:</a:t>
            </a:r>
            <a:r>
              <a:rPr lang="ro-RO" sz="2000" dirty="0"/>
              <a:t> </a:t>
            </a:r>
            <a:r>
              <a:rPr lang="en-US" sz="2000" dirty="0"/>
              <a:t>Apa </a:t>
            </a:r>
            <a:r>
              <a:rPr lang="en-US" sz="2000" dirty="0" err="1"/>
              <a:t>oferă</a:t>
            </a:r>
            <a:r>
              <a:rPr lang="en-US" sz="2000" dirty="0"/>
              <a:t> o mare </a:t>
            </a:r>
            <a:r>
              <a:rPr lang="en-US" sz="2000" dirty="0" err="1"/>
              <a:t>parte</a:t>
            </a:r>
            <a:r>
              <a:rPr lang="en-US" sz="2000" dirty="0"/>
              <a:t> din </a:t>
            </a:r>
            <a:r>
              <a:rPr lang="en-US" sz="2000" dirty="0" err="1"/>
              <a:t>volumul</a:t>
            </a:r>
            <a:r>
              <a:rPr lang="en-US" sz="2000" dirty="0"/>
              <a:t> </a:t>
            </a:r>
            <a:r>
              <a:rPr lang="en-US" sz="2000" dirty="0" err="1"/>
              <a:t>celulelor</a:t>
            </a:r>
            <a:r>
              <a:rPr lang="en-US" sz="2000" dirty="0"/>
              <a:t> </a:t>
            </a:r>
            <a:r>
              <a:rPr lang="en-US" sz="2000" dirty="0" err="1"/>
              <a:t>și</a:t>
            </a:r>
            <a:r>
              <a:rPr lang="en-US" sz="2000" dirty="0"/>
              <a:t> </a:t>
            </a:r>
            <a:r>
              <a:rPr lang="en-US" sz="2000" dirty="0" err="1"/>
              <a:t>țesuturilor</a:t>
            </a:r>
            <a:r>
              <a:rPr lang="en-US" sz="2000" dirty="0"/>
              <a:t>, </a:t>
            </a:r>
            <a:r>
              <a:rPr lang="en-US" sz="2000" dirty="0" err="1"/>
              <a:t>ajutând</a:t>
            </a:r>
            <a:r>
              <a:rPr lang="en-US" sz="2000" dirty="0"/>
              <a:t> la </a:t>
            </a:r>
            <a:r>
              <a:rPr lang="en-US" sz="2000" dirty="0" err="1"/>
              <a:t>menținerea</a:t>
            </a:r>
            <a:r>
              <a:rPr lang="en-US" sz="2000" dirty="0"/>
              <a:t> </a:t>
            </a:r>
            <a:r>
              <a:rPr lang="en-US" sz="2000" dirty="0" err="1"/>
              <a:t>forme</a:t>
            </a:r>
            <a:r>
              <a:rPr lang="en-US" sz="2000" dirty="0"/>
              <a:t> </a:t>
            </a:r>
            <a:r>
              <a:rPr lang="en-US" sz="2000" dirty="0" err="1"/>
              <a:t>și</a:t>
            </a:r>
            <a:r>
              <a:rPr lang="en-US" sz="2000" dirty="0"/>
              <a:t> a </a:t>
            </a:r>
            <a:r>
              <a:rPr lang="en-US" sz="2000" dirty="0" err="1"/>
              <a:t>integrității</a:t>
            </a:r>
            <a:r>
              <a:rPr lang="en-US" sz="2000" dirty="0"/>
              <a:t> </a:t>
            </a:r>
            <a:r>
              <a:rPr lang="en-US" sz="2000" dirty="0" err="1"/>
              <a:t>acestora</a:t>
            </a:r>
            <a:r>
              <a:rPr lang="en-US" sz="2000" dirty="0"/>
              <a:t>. </a:t>
            </a:r>
            <a:r>
              <a:rPr lang="ro-RO" sz="2000" dirty="0"/>
              <a:t>C</a:t>
            </a:r>
            <a:r>
              <a:rPr lang="en-US" sz="2000" dirty="0" err="1"/>
              <a:t>ontribuie</a:t>
            </a:r>
            <a:r>
              <a:rPr lang="en-US" sz="2000" dirty="0"/>
              <a:t> la </a:t>
            </a:r>
            <a:r>
              <a:rPr lang="en-US" sz="2000" dirty="0" err="1"/>
              <a:t>menținerea</a:t>
            </a:r>
            <a:r>
              <a:rPr lang="en-US" sz="2000" dirty="0"/>
              <a:t> </a:t>
            </a:r>
            <a:r>
              <a:rPr lang="en-US" sz="2000" dirty="0" err="1"/>
              <a:t>echilibrului</a:t>
            </a:r>
            <a:r>
              <a:rPr lang="en-US" sz="2000" dirty="0"/>
              <a:t> osmotic, </a:t>
            </a:r>
            <a:r>
              <a:rPr lang="en-US" sz="2000" dirty="0" err="1"/>
              <a:t>esențial</a:t>
            </a:r>
            <a:r>
              <a:rPr lang="en-US" sz="2000" dirty="0"/>
              <a:t> </a:t>
            </a:r>
            <a:r>
              <a:rPr lang="en-US" sz="2000" dirty="0" err="1"/>
              <a:t>pentru</a:t>
            </a:r>
            <a:r>
              <a:rPr lang="en-US" sz="2000" dirty="0"/>
              <a:t> </a:t>
            </a:r>
            <a:r>
              <a:rPr lang="en-US" sz="2000" dirty="0" err="1"/>
              <a:t>funcționarea</a:t>
            </a:r>
            <a:r>
              <a:rPr lang="en-US" sz="2000" dirty="0"/>
              <a:t> </a:t>
            </a:r>
            <a:r>
              <a:rPr lang="en-US" sz="2000" dirty="0" err="1"/>
              <a:t>celulelor</a:t>
            </a:r>
            <a:r>
              <a:rPr lang="en-US" sz="2000" dirty="0"/>
              <a:t>. </a:t>
            </a:r>
          </a:p>
          <a:p>
            <a:r>
              <a:rPr lang="en-US" sz="2000" i="1" dirty="0" err="1"/>
              <a:t>Reglarea</a:t>
            </a:r>
            <a:r>
              <a:rPr lang="en-US" sz="2000" i="1" dirty="0"/>
              <a:t> </a:t>
            </a:r>
            <a:r>
              <a:rPr lang="en-US" sz="2000" i="1" dirty="0" err="1"/>
              <a:t>temperaturii</a:t>
            </a:r>
            <a:r>
              <a:rPr lang="en-US" sz="2000" dirty="0"/>
              <a:t>:</a:t>
            </a:r>
            <a:r>
              <a:rPr lang="ro-RO" sz="2000" dirty="0"/>
              <a:t> </a:t>
            </a:r>
            <a:r>
              <a:rPr lang="en-US" sz="2000" dirty="0" err="1"/>
              <a:t>Coeziunea</a:t>
            </a:r>
            <a:r>
              <a:rPr lang="en-US" sz="2000" dirty="0"/>
              <a:t> </a:t>
            </a:r>
            <a:r>
              <a:rPr lang="en-US" sz="2000" dirty="0" err="1"/>
              <a:t>ajută</a:t>
            </a:r>
            <a:r>
              <a:rPr lang="en-US" sz="2000" dirty="0"/>
              <a:t> la </a:t>
            </a:r>
            <a:r>
              <a:rPr lang="en-US" sz="2000" dirty="0" err="1"/>
              <a:t>absorbția</a:t>
            </a:r>
            <a:r>
              <a:rPr lang="en-US" sz="2000" dirty="0"/>
              <a:t> </a:t>
            </a:r>
            <a:r>
              <a:rPr lang="en-US" sz="2000" dirty="0" err="1"/>
              <a:t>căldurii</a:t>
            </a:r>
            <a:r>
              <a:rPr lang="en-US" sz="2000" dirty="0"/>
              <a:t>, </a:t>
            </a:r>
            <a:r>
              <a:rPr lang="en-US" sz="2000" dirty="0" err="1"/>
              <a:t>iar</a:t>
            </a:r>
            <a:r>
              <a:rPr lang="en-US" sz="2000" dirty="0"/>
              <a:t> </a:t>
            </a:r>
            <a:r>
              <a:rPr lang="en-US" sz="2000" dirty="0" err="1"/>
              <a:t>prin</a:t>
            </a:r>
            <a:r>
              <a:rPr lang="en-US" sz="2000" dirty="0"/>
              <a:t> </a:t>
            </a:r>
            <a:r>
              <a:rPr lang="en-US" sz="2000" dirty="0" err="1"/>
              <a:t>transpirație</a:t>
            </a:r>
            <a:r>
              <a:rPr lang="en-US" sz="2000" dirty="0"/>
              <a:t>, </a:t>
            </a:r>
            <a:r>
              <a:rPr lang="en-US" sz="2000" dirty="0" err="1"/>
              <a:t>apa</a:t>
            </a:r>
            <a:r>
              <a:rPr lang="en-US" sz="2000" dirty="0"/>
              <a:t> </a:t>
            </a:r>
            <a:r>
              <a:rPr lang="en-US" sz="2000" dirty="0" err="1"/>
              <a:t>evaporată</a:t>
            </a:r>
            <a:r>
              <a:rPr lang="en-US" sz="2000" dirty="0"/>
              <a:t> (care </a:t>
            </a:r>
            <a:r>
              <a:rPr lang="en-US" sz="2000" dirty="0" err="1"/>
              <a:t>necesită</a:t>
            </a:r>
            <a:r>
              <a:rPr lang="en-US" sz="2000" dirty="0"/>
              <a:t> o </a:t>
            </a:r>
            <a:r>
              <a:rPr lang="en-US" sz="2000" dirty="0" err="1"/>
              <a:t>cantitate</a:t>
            </a:r>
            <a:r>
              <a:rPr lang="en-US" sz="2000" dirty="0"/>
              <a:t> mare de </a:t>
            </a:r>
            <a:r>
              <a:rPr lang="en-US" sz="2000" dirty="0" err="1"/>
              <a:t>energie</a:t>
            </a:r>
            <a:r>
              <a:rPr lang="en-US" sz="2000" dirty="0"/>
              <a:t>) </a:t>
            </a:r>
            <a:r>
              <a:rPr lang="en-US" sz="2000" dirty="0" err="1"/>
              <a:t>ajută</a:t>
            </a:r>
            <a:r>
              <a:rPr lang="en-US" sz="2000" dirty="0"/>
              <a:t> la </a:t>
            </a:r>
            <a:r>
              <a:rPr lang="en-US" sz="2000" dirty="0" err="1"/>
              <a:t>răcirea</a:t>
            </a:r>
            <a:r>
              <a:rPr lang="en-US" sz="2000" dirty="0"/>
              <a:t> </a:t>
            </a:r>
            <a:r>
              <a:rPr lang="en-US" sz="2000" dirty="0" err="1"/>
              <a:t>corpului</a:t>
            </a:r>
            <a:r>
              <a:rPr lang="en-US" sz="2000" dirty="0"/>
              <a:t>, </a:t>
            </a:r>
            <a:r>
              <a:rPr lang="en-US" sz="2000" dirty="0" err="1"/>
              <a:t>reglând</a:t>
            </a:r>
            <a:r>
              <a:rPr lang="en-US" sz="2000" dirty="0"/>
              <a:t> </a:t>
            </a:r>
            <a:r>
              <a:rPr lang="en-US" sz="2000" dirty="0" err="1"/>
              <a:t>temperatura</a:t>
            </a:r>
            <a:r>
              <a:rPr lang="en-US" sz="2000" dirty="0"/>
              <a:t>. </a:t>
            </a:r>
          </a:p>
          <a:p>
            <a:r>
              <a:rPr lang="en-US" sz="2000" i="1" dirty="0" err="1"/>
              <a:t>Lubrifierea</a:t>
            </a:r>
            <a:r>
              <a:rPr lang="en-US" sz="2000" i="1" dirty="0"/>
              <a:t>:</a:t>
            </a:r>
            <a:r>
              <a:rPr lang="ro-RO" sz="2000" dirty="0"/>
              <a:t> </a:t>
            </a:r>
            <a:r>
              <a:rPr lang="en-US" sz="2000" dirty="0" err="1"/>
              <a:t>Coeziunea</a:t>
            </a:r>
            <a:r>
              <a:rPr lang="en-US" sz="2000" dirty="0"/>
              <a:t> </a:t>
            </a:r>
            <a:r>
              <a:rPr lang="en-US" sz="2000" dirty="0" err="1"/>
              <a:t>permite</a:t>
            </a:r>
            <a:r>
              <a:rPr lang="en-US" sz="2000" dirty="0"/>
              <a:t> </a:t>
            </a:r>
            <a:r>
              <a:rPr lang="en-US" sz="2000" dirty="0" err="1"/>
              <a:t>apei</a:t>
            </a:r>
            <a:r>
              <a:rPr lang="en-US" sz="2000" dirty="0"/>
              <a:t> </a:t>
            </a:r>
            <a:r>
              <a:rPr lang="en-US" sz="2000" dirty="0" err="1"/>
              <a:t>să</a:t>
            </a:r>
            <a:r>
              <a:rPr lang="en-US" sz="2000" dirty="0"/>
              <a:t> "un</a:t>
            </a:r>
            <a:r>
              <a:rPr lang="ro-RO" sz="2000" dirty="0" err="1"/>
              <a:t>gă</a:t>
            </a:r>
            <a:r>
              <a:rPr lang="en-US" sz="2000" dirty="0"/>
              <a:t>" </a:t>
            </a:r>
            <a:r>
              <a:rPr lang="en-US" sz="2000" dirty="0" err="1"/>
              <a:t>țesuturile</a:t>
            </a:r>
            <a:r>
              <a:rPr lang="en-US" sz="2000" dirty="0"/>
              <a:t>, </a:t>
            </a:r>
            <a:r>
              <a:rPr lang="en-US" sz="2000" dirty="0" err="1"/>
              <a:t>asigurând</a:t>
            </a:r>
            <a:r>
              <a:rPr lang="en-US" sz="2000" dirty="0"/>
              <a:t> o </a:t>
            </a:r>
            <a:r>
              <a:rPr lang="en-US" sz="2000" dirty="0" err="1"/>
              <a:t>funcționare</a:t>
            </a:r>
            <a:r>
              <a:rPr lang="en-US" sz="2000" dirty="0"/>
              <a:t> </a:t>
            </a:r>
            <a:r>
              <a:rPr lang="en-US" sz="2000" dirty="0" err="1"/>
              <a:t>lină</a:t>
            </a:r>
            <a:r>
              <a:rPr lang="en-US" sz="2000" dirty="0"/>
              <a:t> a </a:t>
            </a:r>
            <a:r>
              <a:rPr lang="en-US" sz="2000" dirty="0" err="1"/>
              <a:t>articulațiilor</a:t>
            </a:r>
            <a:r>
              <a:rPr lang="en-US" sz="2000" dirty="0"/>
              <a:t> </a:t>
            </a:r>
            <a:r>
              <a:rPr lang="en-US" sz="2000" dirty="0" err="1"/>
              <a:t>și</a:t>
            </a:r>
            <a:r>
              <a:rPr lang="en-US" sz="2000" dirty="0"/>
              <a:t> a </a:t>
            </a:r>
            <a:r>
              <a:rPr lang="en-US" sz="2000" dirty="0" err="1"/>
              <a:t>altor</a:t>
            </a:r>
            <a:r>
              <a:rPr lang="en-US" sz="2000" dirty="0"/>
              <a:t> </a:t>
            </a:r>
            <a:r>
              <a:rPr lang="en-US" sz="2000" dirty="0" err="1"/>
              <a:t>procese</a:t>
            </a:r>
            <a:r>
              <a:rPr lang="en-US" sz="2000" dirty="0"/>
              <a:t> </a:t>
            </a:r>
            <a:r>
              <a:rPr lang="en-US" sz="2000" dirty="0" err="1"/>
              <a:t>biologice</a:t>
            </a:r>
            <a:r>
              <a:rPr lang="en-US" sz="2000" dirty="0"/>
              <a:t>. </a:t>
            </a:r>
          </a:p>
        </p:txBody>
      </p:sp>
    </p:spTree>
    <p:extLst>
      <p:ext uri="{BB962C8B-B14F-4D97-AF65-F5344CB8AC3E}">
        <p14:creationId xmlns:p14="http://schemas.microsoft.com/office/powerpoint/2010/main" val="1355649277"/>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TotalTime>
  <Words>4776</Words>
  <Application>Microsoft Office PowerPoint</Application>
  <PresentationFormat>Widescreen</PresentationFormat>
  <Paragraphs>269</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Carlito-Bold_2m</vt:lpstr>
      <vt:lpstr>Google Sans</vt:lpstr>
      <vt:lpstr>Temă Office</vt:lpstr>
      <vt:lpstr>Rolul apei in sisteme biologice</vt:lpstr>
      <vt:lpstr>PowerPoint Presentation</vt:lpstr>
      <vt:lpstr>ROLUL APEI IN ORGANISM</vt:lpstr>
      <vt:lpstr>PowerPoint Presentation</vt:lpstr>
      <vt:lpstr>Proprietățile fizice ale apei</vt:lpstr>
      <vt:lpstr>APA-GREA ŞI APA TRITIATĂ</vt:lpstr>
      <vt:lpstr>PowerPoint Presentation</vt:lpstr>
      <vt:lpstr>PowerPoint Presentation</vt:lpstr>
      <vt:lpstr>rolul coeziunii puternice specifice</vt:lpstr>
      <vt:lpstr>rolul coeficientului de tensiune superficială</vt:lpstr>
      <vt:lpstr>rolul căldurii specifice mari și căldurii de vaporizare mare</vt:lpstr>
      <vt:lpstr>rolul conductibilității termice mari</vt:lpstr>
      <vt:lpstr>Dizolvant al substanțelor</vt:lpstr>
      <vt:lpstr>PowerPoint Presentation</vt:lpstr>
      <vt:lpstr>PowerPoint Presentation</vt:lpstr>
      <vt:lpstr>PowerPoint Presentation</vt:lpstr>
      <vt:lpstr>PowerPoint Presentation</vt:lpstr>
      <vt:lpstr>PowerPoint Presentation</vt:lpstr>
      <vt:lpstr>Disocierea apei</vt:lpstr>
      <vt:lpstr>Noțiunea de HIDRONIU</vt:lpstr>
      <vt:lpstr>PowerPoint Presentation</vt:lpstr>
      <vt:lpstr>Produsul ionic al apei</vt:lpstr>
      <vt:lpstr>Produsul ionic al apei. Cont.</vt:lpstr>
      <vt:lpstr>Concentrația ionilor de hidrogen.  Noțiune de PH. </vt:lpstr>
      <vt:lpstr>PH-ul în lichide biologice</vt:lpstr>
      <vt:lpstr>Sisteme tampon</vt:lpstr>
      <vt:lpstr>Ecuația Henderson – Hasselbalch – fundamentală pentru sisteme tampon</vt:lpstr>
      <vt:lpstr>Obținerea ecuației</vt:lpstr>
      <vt:lpstr>Pentru informare</vt:lpstr>
      <vt:lpstr>Clasificarea soluțiilor funcție de H3O+</vt:lpstr>
      <vt:lpstr>PowerPoint Presentation</vt:lpstr>
      <vt:lpstr>PowerPoint Presentation</vt:lpstr>
      <vt:lpstr>Reglarea temperaturii corpului</vt:lpstr>
      <vt:lpstr>Why is water so important?</vt:lpstr>
      <vt:lpstr>Electrolytes and water</vt:lpstr>
      <vt:lpstr>Functiile apei in organismal uman</vt:lpstr>
      <vt:lpstr>Sistemul digestiv si apa</vt:lpstr>
      <vt:lpstr>Water balance between fluid compartiments</vt:lpstr>
      <vt:lpstr>Determinarea volumului apei in organism</vt:lpstr>
      <vt:lpstr>Movement across cell membrane</vt:lpstr>
      <vt:lpstr>OSMOSIS</vt:lpstr>
      <vt:lpstr>Osmolarity / Осмолярность</vt:lpstr>
      <vt:lpstr>OSMOTIC PRESSURE</vt:lpstr>
      <vt:lpstr>Tonicity / Tonicitatea / Тоничность</vt:lpstr>
      <vt:lpstr>Tonicity in living systems</vt:lpstr>
      <vt:lpstr>PowerPoint Presentation</vt:lpstr>
      <vt:lpstr>Hydrostatic Pressure vs. Osmotic Pressure</vt:lpstr>
      <vt:lpstr>DIFFUSION</vt:lpstr>
      <vt:lpstr>Your brain and water</vt:lpstr>
      <vt:lpstr>Disadvantages of hydration</vt:lpstr>
      <vt:lpstr>PowerPoint Presentation</vt:lpstr>
      <vt:lpstr>Water excretion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buzdugan artur</dc:creator>
  <cp:lastModifiedBy>buzdugan artur</cp:lastModifiedBy>
  <cp:revision>12</cp:revision>
  <dcterms:created xsi:type="dcterms:W3CDTF">2025-08-19T10:36:45Z</dcterms:created>
  <dcterms:modified xsi:type="dcterms:W3CDTF">2025-09-06T12:20:20Z</dcterms:modified>
</cp:coreProperties>
</file>