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85" r:id="rId39"/>
    <p:sldId id="286" r:id="rId40"/>
    <p:sldId id="295" r:id="rId41"/>
    <p:sldId id="296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3" r:id="rId59"/>
    <p:sldId id="334" r:id="rId60"/>
    <p:sldId id="335" r:id="rId61"/>
    <p:sldId id="331" r:id="rId62"/>
    <p:sldId id="332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78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0C2C5BC6-F32F-4C18-A588-E9347F52F080}"/>
    <pc:docChg chg="undo custSel addSld delSld modSld">
      <pc:chgData name="buzdugan artur" userId="1770a38c255ab84c" providerId="LiveId" clId="{0C2C5BC6-F32F-4C18-A588-E9347F52F080}" dt="2023-11-13T12:19:01.504" v="850" actId="20577"/>
      <pc:docMkLst>
        <pc:docMk/>
      </pc:docMkLst>
      <pc:sldChg chg="addSp modSp new mod">
        <pc:chgData name="buzdugan artur" userId="1770a38c255ab84c" providerId="LiveId" clId="{0C2C5BC6-F32F-4C18-A588-E9347F52F080}" dt="2023-11-13T10:32:10.712" v="13" actId="1076"/>
        <pc:sldMkLst>
          <pc:docMk/>
          <pc:sldMk cId="48886749" sldId="272"/>
        </pc:sldMkLst>
        <pc:spChg chg="mod">
          <ac:chgData name="buzdugan artur" userId="1770a38c255ab84c" providerId="LiveId" clId="{0C2C5BC6-F32F-4C18-A588-E9347F52F080}" dt="2023-11-13T10:31:02.203" v="3" actId="27636"/>
          <ac:spMkLst>
            <pc:docMk/>
            <pc:sldMk cId="48886749" sldId="272"/>
            <ac:spMk id="2" creationId="{2A9CB986-2B72-DCF1-DFA4-A8564E10377C}"/>
          </ac:spMkLst>
        </pc:spChg>
        <pc:spChg chg="mod">
          <ac:chgData name="buzdugan artur" userId="1770a38c255ab84c" providerId="LiveId" clId="{0C2C5BC6-F32F-4C18-A588-E9347F52F080}" dt="2023-11-13T10:31:42.738" v="9" actId="6549"/>
          <ac:spMkLst>
            <pc:docMk/>
            <pc:sldMk cId="48886749" sldId="272"/>
            <ac:spMk id="3" creationId="{3193ABD6-9D2D-2FB5-6325-AFF99D184806}"/>
          </ac:spMkLst>
        </pc:spChg>
        <pc:picChg chg="add mod">
          <ac:chgData name="buzdugan artur" userId="1770a38c255ab84c" providerId="LiveId" clId="{0C2C5BC6-F32F-4C18-A588-E9347F52F080}" dt="2023-11-13T10:32:10.712" v="13" actId="1076"/>
          <ac:picMkLst>
            <pc:docMk/>
            <pc:sldMk cId="48886749" sldId="272"/>
            <ac:picMk id="5" creationId="{F37A018D-719E-D24C-752F-A9C22F5ED406}"/>
          </ac:picMkLst>
        </pc:picChg>
      </pc:sldChg>
      <pc:sldChg chg="addSp delSp modSp new mod">
        <pc:chgData name="buzdugan artur" userId="1770a38c255ab84c" providerId="LiveId" clId="{0C2C5BC6-F32F-4C18-A588-E9347F52F080}" dt="2023-11-13T10:32:45.323" v="25" actId="1076"/>
        <pc:sldMkLst>
          <pc:docMk/>
          <pc:sldMk cId="2307891110" sldId="273"/>
        </pc:sldMkLst>
        <pc:spChg chg="mod">
          <ac:chgData name="buzdugan artur" userId="1770a38c255ab84c" providerId="LiveId" clId="{0C2C5BC6-F32F-4C18-A588-E9347F52F080}" dt="2023-11-13T10:32:19.510" v="22" actId="20577"/>
          <ac:spMkLst>
            <pc:docMk/>
            <pc:sldMk cId="2307891110" sldId="273"/>
            <ac:spMk id="2" creationId="{987CD79B-736C-803A-5A9E-29A52293DE44}"/>
          </ac:spMkLst>
        </pc:spChg>
        <pc:spChg chg="del">
          <ac:chgData name="buzdugan artur" userId="1770a38c255ab84c" providerId="LiveId" clId="{0C2C5BC6-F32F-4C18-A588-E9347F52F080}" dt="2023-11-13T10:32:42.179" v="23" actId="22"/>
          <ac:spMkLst>
            <pc:docMk/>
            <pc:sldMk cId="2307891110" sldId="273"/>
            <ac:spMk id="3" creationId="{C1554A44-DCF3-D699-F232-D1CF6A068C13}"/>
          </ac:spMkLst>
        </pc:spChg>
        <pc:picChg chg="add mod ord">
          <ac:chgData name="buzdugan artur" userId="1770a38c255ab84c" providerId="LiveId" clId="{0C2C5BC6-F32F-4C18-A588-E9347F52F080}" dt="2023-11-13T10:32:45.323" v="25" actId="1076"/>
          <ac:picMkLst>
            <pc:docMk/>
            <pc:sldMk cId="2307891110" sldId="273"/>
            <ac:picMk id="5" creationId="{00D69A31-7379-8E19-5DEA-FB80E0A14AD2}"/>
          </ac:picMkLst>
        </pc:picChg>
      </pc:sldChg>
      <pc:sldChg chg="addSp delSp modSp new mod">
        <pc:chgData name="buzdugan artur" userId="1770a38c255ab84c" providerId="LiveId" clId="{0C2C5BC6-F32F-4C18-A588-E9347F52F080}" dt="2023-11-13T10:38:07.318" v="101" actId="1076"/>
        <pc:sldMkLst>
          <pc:docMk/>
          <pc:sldMk cId="2300737130" sldId="274"/>
        </pc:sldMkLst>
        <pc:spChg chg="mod">
          <ac:chgData name="buzdugan artur" userId="1770a38c255ab84c" providerId="LiveId" clId="{0C2C5BC6-F32F-4C18-A588-E9347F52F080}" dt="2023-11-13T10:35:17.712" v="42" actId="1076"/>
          <ac:spMkLst>
            <pc:docMk/>
            <pc:sldMk cId="2300737130" sldId="274"/>
            <ac:spMk id="2" creationId="{FA0E18CB-AB0B-ABEE-CC48-F936FE8EFF5F}"/>
          </ac:spMkLst>
        </pc:spChg>
        <pc:spChg chg="mod">
          <ac:chgData name="buzdugan artur" userId="1770a38c255ab84c" providerId="LiveId" clId="{0C2C5BC6-F32F-4C18-A588-E9347F52F080}" dt="2023-11-13T10:38:07.318" v="101" actId="1076"/>
          <ac:spMkLst>
            <pc:docMk/>
            <pc:sldMk cId="2300737130" sldId="274"/>
            <ac:spMk id="3" creationId="{7C549882-A5C1-58F2-A9E1-14086987F244}"/>
          </ac:spMkLst>
        </pc:spChg>
        <pc:picChg chg="add del mod">
          <ac:chgData name="buzdugan artur" userId="1770a38c255ab84c" providerId="LiveId" clId="{0C2C5BC6-F32F-4C18-A588-E9347F52F080}" dt="2023-11-13T10:38:03.855" v="100" actId="478"/>
          <ac:picMkLst>
            <pc:docMk/>
            <pc:sldMk cId="2300737130" sldId="274"/>
            <ac:picMk id="5" creationId="{EB69302E-8EC6-5563-7A78-FE4198ECB7A9}"/>
          </ac:picMkLst>
        </pc:picChg>
      </pc:sldChg>
      <pc:sldChg chg="addSp delSp modSp new mod">
        <pc:chgData name="buzdugan artur" userId="1770a38c255ab84c" providerId="LiveId" clId="{0C2C5BC6-F32F-4C18-A588-E9347F52F080}" dt="2023-11-13T10:38:00.330" v="99" actId="14100"/>
        <pc:sldMkLst>
          <pc:docMk/>
          <pc:sldMk cId="1323919800" sldId="275"/>
        </pc:sldMkLst>
        <pc:spChg chg="mod">
          <ac:chgData name="buzdugan artur" userId="1770a38c255ab84c" providerId="LiveId" clId="{0C2C5BC6-F32F-4C18-A588-E9347F52F080}" dt="2023-11-13T10:37:51.821" v="96" actId="1076"/>
          <ac:spMkLst>
            <pc:docMk/>
            <pc:sldMk cId="1323919800" sldId="275"/>
            <ac:spMk id="2" creationId="{C9D6F9B7-ED64-FE99-20AB-AB7803E58FF7}"/>
          </ac:spMkLst>
        </pc:spChg>
        <pc:spChg chg="del">
          <ac:chgData name="buzdugan artur" userId="1770a38c255ab84c" providerId="LiveId" clId="{0C2C5BC6-F32F-4C18-A588-E9347F52F080}" dt="2023-11-13T10:37:39.981" v="84" actId="22"/>
          <ac:spMkLst>
            <pc:docMk/>
            <pc:sldMk cId="1323919800" sldId="275"/>
            <ac:spMk id="3" creationId="{DBD594C9-934E-29AF-D200-E19EF476B149}"/>
          </ac:spMkLst>
        </pc:spChg>
        <pc:picChg chg="add mod ord">
          <ac:chgData name="buzdugan artur" userId="1770a38c255ab84c" providerId="LiveId" clId="{0C2C5BC6-F32F-4C18-A588-E9347F52F080}" dt="2023-11-13T10:38:00.330" v="99" actId="14100"/>
          <ac:picMkLst>
            <pc:docMk/>
            <pc:sldMk cId="1323919800" sldId="275"/>
            <ac:picMk id="5" creationId="{9A7085D6-EAD7-DD63-D71F-693B7D7751A6}"/>
          </ac:picMkLst>
        </pc:picChg>
      </pc:sldChg>
      <pc:sldChg chg="new del">
        <pc:chgData name="buzdugan artur" userId="1770a38c255ab84c" providerId="LiveId" clId="{0C2C5BC6-F32F-4C18-A588-E9347F52F080}" dt="2023-11-13T10:37:33.825" v="82" actId="47"/>
        <pc:sldMkLst>
          <pc:docMk/>
          <pc:sldMk cId="3991567323" sldId="275"/>
        </pc:sldMkLst>
      </pc:sldChg>
      <pc:sldChg chg="addSp delSp modSp new mod">
        <pc:chgData name="buzdugan artur" userId="1770a38c255ab84c" providerId="LiveId" clId="{0C2C5BC6-F32F-4C18-A588-E9347F52F080}" dt="2023-11-13T10:40:14.909" v="136" actId="14100"/>
        <pc:sldMkLst>
          <pc:docMk/>
          <pc:sldMk cId="2359629840" sldId="276"/>
        </pc:sldMkLst>
        <pc:spChg chg="mod">
          <ac:chgData name="buzdugan artur" userId="1770a38c255ab84c" providerId="LiveId" clId="{0C2C5BC6-F32F-4C18-A588-E9347F52F080}" dt="2023-11-13T10:39:27.676" v="129" actId="20577"/>
          <ac:spMkLst>
            <pc:docMk/>
            <pc:sldMk cId="2359629840" sldId="276"/>
            <ac:spMk id="2" creationId="{30B207AD-9DCD-C439-C9AE-2F3D45282831}"/>
          </ac:spMkLst>
        </pc:spChg>
        <pc:spChg chg="del">
          <ac:chgData name="buzdugan artur" userId="1770a38c255ab84c" providerId="LiveId" clId="{0C2C5BC6-F32F-4C18-A588-E9347F52F080}" dt="2023-11-13T10:39:43.638" v="130" actId="22"/>
          <ac:spMkLst>
            <pc:docMk/>
            <pc:sldMk cId="2359629840" sldId="276"/>
            <ac:spMk id="3" creationId="{17F05379-2CF3-FF05-78DD-F4F03650ECD5}"/>
          </ac:spMkLst>
        </pc:spChg>
        <pc:picChg chg="add mod ord">
          <ac:chgData name="buzdugan artur" userId="1770a38c255ab84c" providerId="LiveId" clId="{0C2C5BC6-F32F-4C18-A588-E9347F52F080}" dt="2023-11-13T10:39:48.047" v="132" actId="14100"/>
          <ac:picMkLst>
            <pc:docMk/>
            <pc:sldMk cId="2359629840" sldId="276"/>
            <ac:picMk id="5" creationId="{0E018D79-0EBF-40FE-0DAB-8E9F26B1EC9B}"/>
          </ac:picMkLst>
        </pc:picChg>
        <pc:picChg chg="add mod">
          <ac:chgData name="buzdugan artur" userId="1770a38c255ab84c" providerId="LiveId" clId="{0C2C5BC6-F32F-4C18-A588-E9347F52F080}" dt="2023-11-13T10:40:14.909" v="136" actId="14100"/>
          <ac:picMkLst>
            <pc:docMk/>
            <pc:sldMk cId="2359629840" sldId="276"/>
            <ac:picMk id="7" creationId="{735C3F05-C971-A4C0-77BF-E83AD9AE9C57}"/>
          </ac:picMkLst>
        </pc:picChg>
      </pc:sldChg>
      <pc:sldChg chg="addSp delSp modSp new mod">
        <pc:chgData name="buzdugan artur" userId="1770a38c255ab84c" providerId="LiveId" clId="{0C2C5BC6-F32F-4C18-A588-E9347F52F080}" dt="2023-11-13T10:43:00.751" v="169" actId="20577"/>
        <pc:sldMkLst>
          <pc:docMk/>
          <pc:sldMk cId="457034402" sldId="277"/>
        </pc:sldMkLst>
        <pc:spChg chg="mod">
          <ac:chgData name="buzdugan artur" userId="1770a38c255ab84c" providerId="LiveId" clId="{0C2C5BC6-F32F-4C18-A588-E9347F52F080}" dt="2023-11-13T10:43:00.751" v="169" actId="20577"/>
          <ac:spMkLst>
            <pc:docMk/>
            <pc:sldMk cId="457034402" sldId="277"/>
            <ac:spMk id="2" creationId="{87C93B15-B8BC-0A96-C385-D14CE1518831}"/>
          </ac:spMkLst>
        </pc:spChg>
        <pc:spChg chg="del">
          <ac:chgData name="buzdugan artur" userId="1770a38c255ab84c" providerId="LiveId" clId="{0C2C5BC6-F32F-4C18-A588-E9347F52F080}" dt="2023-11-13T10:42:26.088" v="140" actId="22"/>
          <ac:spMkLst>
            <pc:docMk/>
            <pc:sldMk cId="457034402" sldId="277"/>
            <ac:spMk id="3" creationId="{AB5C89DC-57BB-9175-EC5F-42DAA38D0F43}"/>
          </ac:spMkLst>
        </pc:spChg>
        <pc:picChg chg="add mod ord">
          <ac:chgData name="buzdugan artur" userId="1770a38c255ab84c" providerId="LiveId" clId="{0C2C5BC6-F32F-4C18-A588-E9347F52F080}" dt="2023-11-13T10:42:47.577" v="163" actId="14100"/>
          <ac:picMkLst>
            <pc:docMk/>
            <pc:sldMk cId="457034402" sldId="277"/>
            <ac:picMk id="5" creationId="{D8B4BAFF-BDFA-C993-EFD6-F15DEBA8D32A}"/>
          </ac:picMkLst>
        </pc:picChg>
      </pc:sldChg>
      <pc:sldChg chg="modSp new mod">
        <pc:chgData name="buzdugan artur" userId="1770a38c255ab84c" providerId="LiveId" clId="{0C2C5BC6-F32F-4C18-A588-E9347F52F080}" dt="2023-11-13T10:44:26.306" v="234" actId="20577"/>
        <pc:sldMkLst>
          <pc:docMk/>
          <pc:sldMk cId="933821384" sldId="278"/>
        </pc:sldMkLst>
        <pc:spChg chg="mod">
          <ac:chgData name="buzdugan artur" userId="1770a38c255ab84c" providerId="LiveId" clId="{0C2C5BC6-F32F-4C18-A588-E9347F52F080}" dt="2023-11-13T10:43:35.024" v="211" actId="20577"/>
          <ac:spMkLst>
            <pc:docMk/>
            <pc:sldMk cId="933821384" sldId="278"/>
            <ac:spMk id="2" creationId="{4E6ED5E1-3352-53E8-05A7-45F52C25CFE4}"/>
          </ac:spMkLst>
        </pc:spChg>
        <pc:spChg chg="mod">
          <ac:chgData name="buzdugan artur" userId="1770a38c255ab84c" providerId="LiveId" clId="{0C2C5BC6-F32F-4C18-A588-E9347F52F080}" dt="2023-11-13T10:44:26.306" v="234" actId="20577"/>
          <ac:spMkLst>
            <pc:docMk/>
            <pc:sldMk cId="933821384" sldId="278"/>
            <ac:spMk id="3" creationId="{1EAD01C3-72E1-76DD-FD01-E28527E39A86}"/>
          </ac:spMkLst>
        </pc:spChg>
      </pc:sldChg>
      <pc:sldChg chg="modSp new mod">
        <pc:chgData name="buzdugan artur" userId="1770a38c255ab84c" providerId="LiveId" clId="{0C2C5BC6-F32F-4C18-A588-E9347F52F080}" dt="2023-11-13T10:47:02.640" v="258" actId="113"/>
        <pc:sldMkLst>
          <pc:docMk/>
          <pc:sldMk cId="444145708" sldId="279"/>
        </pc:sldMkLst>
        <pc:spChg chg="mod">
          <ac:chgData name="buzdugan artur" userId="1770a38c255ab84c" providerId="LiveId" clId="{0C2C5BC6-F32F-4C18-A588-E9347F52F080}" dt="2023-11-13T10:46:02.894" v="240" actId="113"/>
          <ac:spMkLst>
            <pc:docMk/>
            <pc:sldMk cId="444145708" sldId="279"/>
            <ac:spMk id="2" creationId="{FD20C0F9-4F8A-AD29-8E44-841B81A6812A}"/>
          </ac:spMkLst>
        </pc:spChg>
        <pc:spChg chg="mod">
          <ac:chgData name="buzdugan artur" userId="1770a38c255ab84c" providerId="LiveId" clId="{0C2C5BC6-F32F-4C18-A588-E9347F52F080}" dt="2023-11-13T10:47:02.640" v="258" actId="113"/>
          <ac:spMkLst>
            <pc:docMk/>
            <pc:sldMk cId="444145708" sldId="279"/>
            <ac:spMk id="3" creationId="{C8682AA5-A42A-F489-0B2F-E6B86F05A580}"/>
          </ac:spMkLst>
        </pc:spChg>
      </pc:sldChg>
      <pc:sldChg chg="addSp delSp modSp new mod">
        <pc:chgData name="buzdugan artur" userId="1770a38c255ab84c" providerId="LiveId" clId="{0C2C5BC6-F32F-4C18-A588-E9347F52F080}" dt="2023-11-13T10:49:15.652" v="282" actId="404"/>
        <pc:sldMkLst>
          <pc:docMk/>
          <pc:sldMk cId="1324181516" sldId="280"/>
        </pc:sldMkLst>
        <pc:spChg chg="del">
          <ac:chgData name="buzdugan artur" userId="1770a38c255ab84c" providerId="LiveId" clId="{0C2C5BC6-F32F-4C18-A588-E9347F52F080}" dt="2023-11-13T10:47:24.918" v="261" actId="478"/>
          <ac:spMkLst>
            <pc:docMk/>
            <pc:sldMk cId="1324181516" sldId="280"/>
            <ac:spMk id="2" creationId="{0EC6428B-A7AA-87FE-3959-505CEE9B6D85}"/>
          </ac:spMkLst>
        </pc:spChg>
        <pc:spChg chg="mod">
          <ac:chgData name="buzdugan artur" userId="1770a38c255ab84c" providerId="LiveId" clId="{0C2C5BC6-F32F-4C18-A588-E9347F52F080}" dt="2023-11-13T10:49:15.652" v="282" actId="404"/>
          <ac:spMkLst>
            <pc:docMk/>
            <pc:sldMk cId="1324181516" sldId="280"/>
            <ac:spMk id="3" creationId="{E495BD84-B478-3836-83B7-3F9D76B5D947}"/>
          </ac:spMkLst>
        </pc:spChg>
        <pc:picChg chg="add mod">
          <ac:chgData name="buzdugan artur" userId="1770a38c255ab84c" providerId="LiveId" clId="{0C2C5BC6-F32F-4C18-A588-E9347F52F080}" dt="2023-11-13T10:49:02.894" v="278" actId="14100"/>
          <ac:picMkLst>
            <pc:docMk/>
            <pc:sldMk cId="1324181516" sldId="280"/>
            <ac:picMk id="5" creationId="{A1156170-BEAE-C3A3-E0C3-BAE818250032}"/>
          </ac:picMkLst>
        </pc:picChg>
      </pc:sldChg>
      <pc:sldChg chg="addSp modSp new mod">
        <pc:chgData name="buzdugan artur" userId="1770a38c255ab84c" providerId="LiveId" clId="{0C2C5BC6-F32F-4C18-A588-E9347F52F080}" dt="2023-11-13T10:51:22.424" v="310" actId="1076"/>
        <pc:sldMkLst>
          <pc:docMk/>
          <pc:sldMk cId="1277516928" sldId="281"/>
        </pc:sldMkLst>
        <pc:spChg chg="mod">
          <ac:chgData name="buzdugan artur" userId="1770a38c255ab84c" providerId="LiveId" clId="{0C2C5BC6-F32F-4C18-A588-E9347F52F080}" dt="2023-11-13T10:49:24.295" v="291" actId="20577"/>
          <ac:spMkLst>
            <pc:docMk/>
            <pc:sldMk cId="1277516928" sldId="281"/>
            <ac:spMk id="2" creationId="{41760F93-5EAC-BF70-A433-BE7A3655D614}"/>
          </ac:spMkLst>
        </pc:spChg>
        <pc:spChg chg="mod">
          <ac:chgData name="buzdugan artur" userId="1770a38c255ab84c" providerId="LiveId" clId="{0C2C5BC6-F32F-4C18-A588-E9347F52F080}" dt="2023-11-13T10:50:51.361" v="308" actId="404"/>
          <ac:spMkLst>
            <pc:docMk/>
            <pc:sldMk cId="1277516928" sldId="281"/>
            <ac:spMk id="3" creationId="{FE4F4EB2-0844-AFB8-29CA-7C1614A9B137}"/>
          </ac:spMkLst>
        </pc:spChg>
        <pc:picChg chg="add mod">
          <ac:chgData name="buzdugan artur" userId="1770a38c255ab84c" providerId="LiveId" clId="{0C2C5BC6-F32F-4C18-A588-E9347F52F080}" dt="2023-11-13T10:51:22.424" v="310" actId="1076"/>
          <ac:picMkLst>
            <pc:docMk/>
            <pc:sldMk cId="1277516928" sldId="281"/>
            <ac:picMk id="5" creationId="{90C17967-0338-9079-3584-AABF98F6BAF2}"/>
          </ac:picMkLst>
        </pc:picChg>
      </pc:sldChg>
      <pc:sldChg chg="addSp delSp modSp new mod">
        <pc:chgData name="buzdugan artur" userId="1770a38c255ab84c" providerId="LiveId" clId="{0C2C5BC6-F32F-4C18-A588-E9347F52F080}" dt="2023-11-13T10:53:33.158" v="330" actId="255"/>
        <pc:sldMkLst>
          <pc:docMk/>
          <pc:sldMk cId="3776206853" sldId="282"/>
        </pc:sldMkLst>
        <pc:spChg chg="del">
          <ac:chgData name="buzdugan artur" userId="1770a38c255ab84c" providerId="LiveId" clId="{0C2C5BC6-F32F-4C18-A588-E9347F52F080}" dt="2023-11-13T10:52:12.041" v="319" actId="478"/>
          <ac:spMkLst>
            <pc:docMk/>
            <pc:sldMk cId="3776206853" sldId="282"/>
            <ac:spMk id="2" creationId="{56248801-8F27-D7BF-A268-6E3CE36CCD58}"/>
          </ac:spMkLst>
        </pc:spChg>
        <pc:spChg chg="mod">
          <ac:chgData name="buzdugan artur" userId="1770a38c255ab84c" providerId="LiveId" clId="{0C2C5BC6-F32F-4C18-A588-E9347F52F080}" dt="2023-11-13T10:52:21.821" v="321" actId="113"/>
          <ac:spMkLst>
            <pc:docMk/>
            <pc:sldMk cId="3776206853" sldId="282"/>
            <ac:spMk id="3" creationId="{3D18CF1C-B89B-9F37-291B-3DF9A84F9897}"/>
          </ac:spMkLst>
        </pc:spChg>
        <pc:spChg chg="add mod">
          <ac:chgData name="buzdugan artur" userId="1770a38c255ab84c" providerId="LiveId" clId="{0C2C5BC6-F32F-4C18-A588-E9347F52F080}" dt="2023-11-13T10:53:33.158" v="330" actId="255"/>
          <ac:spMkLst>
            <pc:docMk/>
            <pc:sldMk cId="3776206853" sldId="282"/>
            <ac:spMk id="9" creationId="{0B39FF35-63E2-8797-6898-0D394716018E}"/>
          </ac:spMkLst>
        </pc:spChg>
        <pc:picChg chg="add mod">
          <ac:chgData name="buzdugan artur" userId="1770a38c255ab84c" providerId="LiveId" clId="{0C2C5BC6-F32F-4C18-A588-E9347F52F080}" dt="2023-11-13T10:52:47.543" v="324" actId="14100"/>
          <ac:picMkLst>
            <pc:docMk/>
            <pc:sldMk cId="3776206853" sldId="282"/>
            <ac:picMk id="5" creationId="{96D51EC7-F741-C79C-1768-B9A5CF9C8A63}"/>
          </ac:picMkLst>
        </pc:picChg>
        <pc:picChg chg="add mod">
          <ac:chgData name="buzdugan artur" userId="1770a38c255ab84c" providerId="LiveId" clId="{0C2C5BC6-F32F-4C18-A588-E9347F52F080}" dt="2023-11-13T10:53:11.877" v="327" actId="14100"/>
          <ac:picMkLst>
            <pc:docMk/>
            <pc:sldMk cId="3776206853" sldId="282"/>
            <ac:picMk id="7" creationId="{A0E7D6EB-35C2-BBD5-D4E6-3E1BE93769CC}"/>
          </ac:picMkLst>
        </pc:picChg>
      </pc:sldChg>
      <pc:sldChg chg="addSp delSp modSp new mod">
        <pc:chgData name="buzdugan artur" userId="1770a38c255ab84c" providerId="LiveId" clId="{0C2C5BC6-F32F-4C18-A588-E9347F52F080}" dt="2023-11-13T10:54:53.366" v="345" actId="14100"/>
        <pc:sldMkLst>
          <pc:docMk/>
          <pc:sldMk cId="1657684477" sldId="283"/>
        </pc:sldMkLst>
        <pc:spChg chg="del">
          <ac:chgData name="buzdugan artur" userId="1770a38c255ab84c" providerId="LiveId" clId="{0C2C5BC6-F32F-4C18-A588-E9347F52F080}" dt="2023-11-13T10:53:53.590" v="333" actId="478"/>
          <ac:spMkLst>
            <pc:docMk/>
            <pc:sldMk cId="1657684477" sldId="283"/>
            <ac:spMk id="2" creationId="{95342793-02BD-2641-0740-C97C2DC33903}"/>
          </ac:spMkLst>
        </pc:spChg>
        <pc:spChg chg="mod">
          <ac:chgData name="buzdugan artur" userId="1770a38c255ab84c" providerId="LiveId" clId="{0C2C5BC6-F32F-4C18-A588-E9347F52F080}" dt="2023-11-13T10:54:04.646" v="338" actId="14100"/>
          <ac:spMkLst>
            <pc:docMk/>
            <pc:sldMk cId="1657684477" sldId="283"/>
            <ac:spMk id="3" creationId="{DC53D75D-940E-6485-AE22-DD512CADF132}"/>
          </ac:spMkLst>
        </pc:spChg>
        <pc:picChg chg="add mod">
          <ac:chgData name="buzdugan artur" userId="1770a38c255ab84c" providerId="LiveId" clId="{0C2C5BC6-F32F-4C18-A588-E9347F52F080}" dt="2023-11-13T10:54:31.136" v="342" actId="1076"/>
          <ac:picMkLst>
            <pc:docMk/>
            <pc:sldMk cId="1657684477" sldId="283"/>
            <ac:picMk id="5" creationId="{1A86F55F-9FCE-63A6-A52E-01046B47B8CB}"/>
          </ac:picMkLst>
        </pc:picChg>
        <pc:picChg chg="add mod">
          <ac:chgData name="buzdugan artur" userId="1770a38c255ab84c" providerId="LiveId" clId="{0C2C5BC6-F32F-4C18-A588-E9347F52F080}" dt="2023-11-13T10:54:53.366" v="345" actId="14100"/>
          <ac:picMkLst>
            <pc:docMk/>
            <pc:sldMk cId="1657684477" sldId="283"/>
            <ac:picMk id="7" creationId="{62A944F8-4BAE-3BF0-DEF9-750638C48161}"/>
          </ac:picMkLst>
        </pc:picChg>
      </pc:sldChg>
      <pc:sldChg chg="addSp modSp new mod">
        <pc:chgData name="buzdugan artur" userId="1770a38c255ab84c" providerId="LiveId" clId="{0C2C5BC6-F32F-4C18-A588-E9347F52F080}" dt="2023-11-13T11:03:04.429" v="471" actId="1076"/>
        <pc:sldMkLst>
          <pc:docMk/>
          <pc:sldMk cId="4214113592" sldId="284"/>
        </pc:sldMkLst>
        <pc:spChg chg="mod">
          <ac:chgData name="buzdugan artur" userId="1770a38c255ab84c" providerId="LiveId" clId="{0C2C5BC6-F32F-4C18-A588-E9347F52F080}" dt="2023-11-13T11:01:47.286" v="456" actId="14100"/>
          <ac:spMkLst>
            <pc:docMk/>
            <pc:sldMk cId="4214113592" sldId="284"/>
            <ac:spMk id="2" creationId="{9C738798-74B5-6E20-3AD8-DFE51B5060A1}"/>
          </ac:spMkLst>
        </pc:spChg>
        <pc:spChg chg="mod">
          <ac:chgData name="buzdugan artur" userId="1770a38c255ab84c" providerId="LiveId" clId="{0C2C5BC6-F32F-4C18-A588-E9347F52F080}" dt="2023-11-13T11:02:01.958" v="460" actId="6549"/>
          <ac:spMkLst>
            <pc:docMk/>
            <pc:sldMk cId="4214113592" sldId="284"/>
            <ac:spMk id="3" creationId="{66CEDA78-DB10-A966-233E-38B4E8F7164D}"/>
          </ac:spMkLst>
        </pc:spChg>
        <pc:picChg chg="add mod">
          <ac:chgData name="buzdugan artur" userId="1770a38c255ab84c" providerId="LiveId" clId="{0C2C5BC6-F32F-4C18-A588-E9347F52F080}" dt="2023-11-13T11:02:00.274" v="459" actId="1076"/>
          <ac:picMkLst>
            <pc:docMk/>
            <pc:sldMk cId="4214113592" sldId="284"/>
            <ac:picMk id="5" creationId="{1CA27BD5-5C6F-590F-D6F7-F964B4A6E830}"/>
          </ac:picMkLst>
        </pc:picChg>
        <pc:picChg chg="add mod">
          <ac:chgData name="buzdugan artur" userId="1770a38c255ab84c" providerId="LiveId" clId="{0C2C5BC6-F32F-4C18-A588-E9347F52F080}" dt="2023-11-13T11:02:04.631" v="461" actId="1076"/>
          <ac:picMkLst>
            <pc:docMk/>
            <pc:sldMk cId="4214113592" sldId="284"/>
            <ac:picMk id="7" creationId="{CED9C6D0-A43C-3FDB-AC4B-2159F865C582}"/>
          </ac:picMkLst>
        </pc:picChg>
        <pc:picChg chg="add mod">
          <ac:chgData name="buzdugan artur" userId="1770a38c255ab84c" providerId="LiveId" clId="{0C2C5BC6-F32F-4C18-A588-E9347F52F080}" dt="2023-11-13T11:02:06.923" v="462" actId="1076"/>
          <ac:picMkLst>
            <pc:docMk/>
            <pc:sldMk cId="4214113592" sldId="284"/>
            <ac:picMk id="9" creationId="{B765E1B4-A041-D38B-DA85-60E403C55EFA}"/>
          </ac:picMkLst>
        </pc:picChg>
        <pc:picChg chg="add mod">
          <ac:chgData name="buzdugan artur" userId="1770a38c255ab84c" providerId="LiveId" clId="{0C2C5BC6-F32F-4C18-A588-E9347F52F080}" dt="2023-11-13T11:02:59.406" v="470" actId="14100"/>
          <ac:picMkLst>
            <pc:docMk/>
            <pc:sldMk cId="4214113592" sldId="284"/>
            <ac:picMk id="11" creationId="{664603B5-1FCE-D13F-ACF7-740F5BDD2086}"/>
          </ac:picMkLst>
        </pc:picChg>
        <pc:picChg chg="add mod">
          <ac:chgData name="buzdugan artur" userId="1770a38c255ab84c" providerId="LiveId" clId="{0C2C5BC6-F32F-4C18-A588-E9347F52F080}" dt="2023-11-13T11:03:04.429" v="471" actId="1076"/>
          <ac:picMkLst>
            <pc:docMk/>
            <pc:sldMk cId="4214113592" sldId="284"/>
            <ac:picMk id="13" creationId="{EB52E2A0-8B9F-62DB-D8A0-2E9BC099325A}"/>
          </ac:picMkLst>
        </pc:picChg>
      </pc:sldChg>
      <pc:sldChg chg="addSp delSp modSp new mod">
        <pc:chgData name="buzdugan artur" userId="1770a38c255ab84c" providerId="LiveId" clId="{0C2C5BC6-F32F-4C18-A588-E9347F52F080}" dt="2023-11-13T11:27:58.657" v="743" actId="6549"/>
        <pc:sldMkLst>
          <pc:docMk/>
          <pc:sldMk cId="1510086684" sldId="285"/>
        </pc:sldMkLst>
        <pc:spChg chg="mod">
          <ac:chgData name="buzdugan artur" userId="1770a38c255ab84c" providerId="LiveId" clId="{0C2C5BC6-F32F-4C18-A588-E9347F52F080}" dt="2023-11-13T11:27:58.657" v="743" actId="6549"/>
          <ac:spMkLst>
            <pc:docMk/>
            <pc:sldMk cId="1510086684" sldId="285"/>
            <ac:spMk id="2" creationId="{29AA7D89-4092-F26C-C21B-FE69170B6BDA}"/>
          </ac:spMkLst>
        </pc:spChg>
        <pc:spChg chg="del">
          <ac:chgData name="buzdugan artur" userId="1770a38c255ab84c" providerId="LiveId" clId="{0C2C5BC6-F32F-4C18-A588-E9347F52F080}" dt="2023-11-13T11:06:24.525" v="506" actId="22"/>
          <ac:spMkLst>
            <pc:docMk/>
            <pc:sldMk cId="1510086684" sldId="285"/>
            <ac:spMk id="3" creationId="{8F1C2CD6-1E96-02DD-473C-5009237C2398}"/>
          </ac:spMkLst>
        </pc:spChg>
        <pc:picChg chg="add mod ord">
          <ac:chgData name="buzdugan artur" userId="1770a38c255ab84c" providerId="LiveId" clId="{0C2C5BC6-F32F-4C18-A588-E9347F52F080}" dt="2023-11-13T11:06:34.276" v="509" actId="1076"/>
          <ac:picMkLst>
            <pc:docMk/>
            <pc:sldMk cId="1510086684" sldId="285"/>
            <ac:picMk id="5" creationId="{5CDBC939-59B3-0BBB-FE0A-20E66B2D91D3}"/>
          </ac:picMkLst>
        </pc:picChg>
      </pc:sldChg>
      <pc:sldChg chg="addSp modSp new mod">
        <pc:chgData name="buzdugan artur" userId="1770a38c255ab84c" providerId="LiveId" clId="{0C2C5BC6-F32F-4C18-A588-E9347F52F080}" dt="2023-11-13T11:28:03.511" v="745" actId="20577"/>
        <pc:sldMkLst>
          <pc:docMk/>
          <pc:sldMk cId="206564332" sldId="286"/>
        </pc:sldMkLst>
        <pc:spChg chg="mod">
          <ac:chgData name="buzdugan artur" userId="1770a38c255ab84c" providerId="LiveId" clId="{0C2C5BC6-F32F-4C18-A588-E9347F52F080}" dt="2023-11-13T11:28:03.511" v="745" actId="20577"/>
          <ac:spMkLst>
            <pc:docMk/>
            <pc:sldMk cId="206564332" sldId="286"/>
            <ac:spMk id="2" creationId="{ABAACC7C-BA6A-EE47-3FB0-4846B9756158}"/>
          </ac:spMkLst>
        </pc:spChg>
        <pc:spChg chg="mod">
          <ac:chgData name="buzdugan artur" userId="1770a38c255ab84c" providerId="LiveId" clId="{0C2C5BC6-F32F-4C18-A588-E9347F52F080}" dt="2023-11-13T11:12:02.315" v="585" actId="14100"/>
          <ac:spMkLst>
            <pc:docMk/>
            <pc:sldMk cId="206564332" sldId="286"/>
            <ac:spMk id="3" creationId="{2D246246-6B1A-1A35-FB7B-D1BAF2801D28}"/>
          </ac:spMkLst>
        </pc:spChg>
        <pc:spChg chg="add mod">
          <ac:chgData name="buzdugan artur" userId="1770a38c255ab84c" providerId="LiveId" clId="{0C2C5BC6-F32F-4C18-A588-E9347F52F080}" dt="2023-11-13T11:12:15.383" v="588" actId="6549"/>
          <ac:spMkLst>
            <pc:docMk/>
            <pc:sldMk cId="206564332" sldId="286"/>
            <ac:spMk id="7" creationId="{CE19C704-5BFE-0F07-696C-D851392A2A92}"/>
          </ac:spMkLst>
        </pc:spChg>
        <pc:picChg chg="add mod">
          <ac:chgData name="buzdugan artur" userId="1770a38c255ab84c" providerId="LiveId" clId="{0C2C5BC6-F32F-4C18-A588-E9347F52F080}" dt="2023-11-13T11:10:36.967" v="565" actId="1076"/>
          <ac:picMkLst>
            <pc:docMk/>
            <pc:sldMk cId="206564332" sldId="286"/>
            <ac:picMk id="5" creationId="{933EB107-0AD8-19F0-8AC7-88531F43CFAF}"/>
          </ac:picMkLst>
        </pc:picChg>
        <pc:picChg chg="add mod">
          <ac:chgData name="buzdugan artur" userId="1770a38c255ab84c" providerId="LiveId" clId="{0C2C5BC6-F32F-4C18-A588-E9347F52F080}" dt="2023-11-13T11:12:10.628" v="586" actId="1076"/>
          <ac:picMkLst>
            <pc:docMk/>
            <pc:sldMk cId="206564332" sldId="286"/>
            <ac:picMk id="9" creationId="{3FBDA253-55B0-6C1F-33A6-A0658B91220D}"/>
          </ac:picMkLst>
        </pc:picChg>
        <pc:picChg chg="add mod">
          <ac:chgData name="buzdugan artur" userId="1770a38c255ab84c" providerId="LiveId" clId="{0C2C5BC6-F32F-4C18-A588-E9347F52F080}" dt="2023-11-13T11:12:12.875" v="587" actId="1076"/>
          <ac:picMkLst>
            <pc:docMk/>
            <pc:sldMk cId="206564332" sldId="286"/>
            <ac:picMk id="11" creationId="{DAAD0729-4594-8EA3-02C6-545663393046}"/>
          </ac:picMkLst>
        </pc:picChg>
        <pc:picChg chg="add mod">
          <ac:chgData name="buzdugan artur" userId="1770a38c255ab84c" providerId="LiveId" clId="{0C2C5BC6-F32F-4C18-A588-E9347F52F080}" dt="2023-11-13T11:12:22.098" v="589" actId="14100"/>
          <ac:picMkLst>
            <pc:docMk/>
            <pc:sldMk cId="206564332" sldId="286"/>
            <ac:picMk id="13" creationId="{4A3648B1-8C44-27DD-8210-94224695A299}"/>
          </ac:picMkLst>
        </pc:picChg>
      </pc:sldChg>
      <pc:sldChg chg="new del">
        <pc:chgData name="buzdugan artur" userId="1770a38c255ab84c" providerId="LiveId" clId="{0C2C5BC6-F32F-4C18-A588-E9347F52F080}" dt="2023-11-13T11:14:28.711" v="591" actId="47"/>
        <pc:sldMkLst>
          <pc:docMk/>
          <pc:sldMk cId="47480756" sldId="287"/>
        </pc:sldMkLst>
      </pc:sldChg>
      <pc:sldChg chg="addSp delSp modSp new mod">
        <pc:chgData name="buzdugan artur" userId="1770a38c255ab84c" providerId="LiveId" clId="{0C2C5BC6-F32F-4C18-A588-E9347F52F080}" dt="2023-11-13T11:15:19.691" v="601" actId="1076"/>
        <pc:sldMkLst>
          <pc:docMk/>
          <pc:sldMk cId="737520949" sldId="287"/>
        </pc:sldMkLst>
        <pc:spChg chg="mod">
          <ac:chgData name="buzdugan artur" userId="1770a38c255ab84c" providerId="LiveId" clId="{0C2C5BC6-F32F-4C18-A588-E9347F52F080}" dt="2023-11-13T11:14:46.973" v="596" actId="20577"/>
          <ac:spMkLst>
            <pc:docMk/>
            <pc:sldMk cId="737520949" sldId="287"/>
            <ac:spMk id="2" creationId="{D86D01BA-8ADB-742A-F0A3-12F6B91A579C}"/>
          </ac:spMkLst>
        </pc:spChg>
        <pc:spChg chg="del">
          <ac:chgData name="buzdugan artur" userId="1770a38c255ab84c" providerId="LiveId" clId="{0C2C5BC6-F32F-4C18-A588-E9347F52F080}" dt="2023-11-13T11:15:08.198" v="597" actId="22"/>
          <ac:spMkLst>
            <pc:docMk/>
            <pc:sldMk cId="737520949" sldId="287"/>
            <ac:spMk id="3" creationId="{BE63897C-E2FB-8315-0683-B8D4A69396EA}"/>
          </ac:spMkLst>
        </pc:spChg>
        <pc:picChg chg="add mod ord">
          <ac:chgData name="buzdugan artur" userId="1770a38c255ab84c" providerId="LiveId" clId="{0C2C5BC6-F32F-4C18-A588-E9347F52F080}" dt="2023-11-13T11:15:19.691" v="601" actId="1076"/>
          <ac:picMkLst>
            <pc:docMk/>
            <pc:sldMk cId="737520949" sldId="287"/>
            <ac:picMk id="5" creationId="{6DF9B929-B887-5634-ECC8-3D32C729873F}"/>
          </ac:picMkLst>
        </pc:picChg>
      </pc:sldChg>
      <pc:sldChg chg="new del">
        <pc:chgData name="buzdugan artur" userId="1770a38c255ab84c" providerId="LiveId" clId="{0C2C5BC6-F32F-4C18-A588-E9347F52F080}" dt="2023-11-13T11:14:39.314" v="593" actId="47"/>
        <pc:sldMkLst>
          <pc:docMk/>
          <pc:sldMk cId="1283153885" sldId="287"/>
        </pc:sldMkLst>
      </pc:sldChg>
      <pc:sldChg chg="addSp delSp modSp new mod">
        <pc:chgData name="buzdugan artur" userId="1770a38c255ab84c" providerId="LiveId" clId="{0C2C5BC6-F32F-4C18-A588-E9347F52F080}" dt="2023-11-13T11:19:30.878" v="640" actId="20577"/>
        <pc:sldMkLst>
          <pc:docMk/>
          <pc:sldMk cId="2020956795" sldId="288"/>
        </pc:sldMkLst>
        <pc:spChg chg="mod">
          <ac:chgData name="buzdugan artur" userId="1770a38c255ab84c" providerId="LiveId" clId="{0C2C5BC6-F32F-4C18-A588-E9347F52F080}" dt="2023-11-13T11:16:23.396" v="610" actId="27636"/>
          <ac:spMkLst>
            <pc:docMk/>
            <pc:sldMk cId="2020956795" sldId="288"/>
            <ac:spMk id="2" creationId="{D36189DB-7D76-3A9A-B2DD-F01440416116}"/>
          </ac:spMkLst>
        </pc:spChg>
        <pc:spChg chg="del">
          <ac:chgData name="buzdugan artur" userId="1770a38c255ab84c" providerId="LiveId" clId="{0C2C5BC6-F32F-4C18-A588-E9347F52F080}" dt="2023-11-13T11:16:42.861" v="611" actId="22"/>
          <ac:spMkLst>
            <pc:docMk/>
            <pc:sldMk cId="2020956795" sldId="288"/>
            <ac:spMk id="3" creationId="{1E8874D6-B135-05CF-6764-5A62BCDD4010}"/>
          </ac:spMkLst>
        </pc:spChg>
        <pc:spChg chg="add mod">
          <ac:chgData name="buzdugan artur" userId="1770a38c255ab84c" providerId="LiveId" clId="{0C2C5BC6-F32F-4C18-A588-E9347F52F080}" dt="2023-11-13T11:19:30.878" v="640" actId="20577"/>
          <ac:spMkLst>
            <pc:docMk/>
            <pc:sldMk cId="2020956795" sldId="288"/>
            <ac:spMk id="7" creationId="{193AA8DC-80EF-8414-2498-2D1BFFF715D4}"/>
          </ac:spMkLst>
        </pc:spChg>
        <pc:picChg chg="add mod ord">
          <ac:chgData name="buzdugan artur" userId="1770a38c255ab84c" providerId="LiveId" clId="{0C2C5BC6-F32F-4C18-A588-E9347F52F080}" dt="2023-11-13T11:16:48.743" v="613" actId="14100"/>
          <ac:picMkLst>
            <pc:docMk/>
            <pc:sldMk cId="2020956795" sldId="288"/>
            <ac:picMk id="5" creationId="{DF1817AE-C52C-E32E-2278-B71D4AE0B913}"/>
          </ac:picMkLst>
        </pc:picChg>
      </pc:sldChg>
      <pc:sldChg chg="addSp delSp modSp new mod">
        <pc:chgData name="buzdugan artur" userId="1770a38c255ab84c" providerId="LiveId" clId="{0C2C5BC6-F32F-4C18-A588-E9347F52F080}" dt="2023-11-13T11:20:59.870" v="651" actId="1076"/>
        <pc:sldMkLst>
          <pc:docMk/>
          <pc:sldMk cId="659247930" sldId="289"/>
        </pc:sldMkLst>
        <pc:spChg chg="mod">
          <ac:chgData name="buzdugan artur" userId="1770a38c255ab84c" providerId="LiveId" clId="{0C2C5BC6-F32F-4C18-A588-E9347F52F080}" dt="2023-11-13T11:20:28.742" v="646" actId="255"/>
          <ac:spMkLst>
            <pc:docMk/>
            <pc:sldMk cId="659247930" sldId="289"/>
            <ac:spMk id="2" creationId="{1C7F810E-28BB-C12C-E9FA-E65EC83F36B0}"/>
          </ac:spMkLst>
        </pc:spChg>
        <pc:spChg chg="del">
          <ac:chgData name="buzdugan artur" userId="1770a38c255ab84c" providerId="LiveId" clId="{0C2C5BC6-F32F-4C18-A588-E9347F52F080}" dt="2023-11-13T11:20:49.352" v="647" actId="22"/>
          <ac:spMkLst>
            <pc:docMk/>
            <pc:sldMk cId="659247930" sldId="289"/>
            <ac:spMk id="3" creationId="{5A5911B7-EA32-2C6A-BA14-B70264F40968}"/>
          </ac:spMkLst>
        </pc:spChg>
        <pc:picChg chg="add mod ord">
          <ac:chgData name="buzdugan artur" userId="1770a38c255ab84c" providerId="LiveId" clId="{0C2C5BC6-F32F-4C18-A588-E9347F52F080}" dt="2023-11-13T11:20:59.870" v="651" actId="1076"/>
          <ac:picMkLst>
            <pc:docMk/>
            <pc:sldMk cId="659247930" sldId="289"/>
            <ac:picMk id="5" creationId="{DE24DDC1-358F-D90C-2921-1ACFC2191D7D}"/>
          </ac:picMkLst>
        </pc:picChg>
      </pc:sldChg>
      <pc:sldChg chg="addSp delSp modSp new mod">
        <pc:chgData name="buzdugan artur" userId="1770a38c255ab84c" providerId="LiveId" clId="{0C2C5BC6-F32F-4C18-A588-E9347F52F080}" dt="2023-11-13T11:22:12.421" v="678" actId="20577"/>
        <pc:sldMkLst>
          <pc:docMk/>
          <pc:sldMk cId="3045515801" sldId="290"/>
        </pc:sldMkLst>
        <pc:spChg chg="mod">
          <ac:chgData name="buzdugan artur" userId="1770a38c255ab84c" providerId="LiveId" clId="{0C2C5BC6-F32F-4C18-A588-E9347F52F080}" dt="2023-11-13T11:22:12.421" v="678" actId="20577"/>
          <ac:spMkLst>
            <pc:docMk/>
            <pc:sldMk cId="3045515801" sldId="290"/>
            <ac:spMk id="2" creationId="{F77D0133-C78C-46A0-E764-ECFD49B2740E}"/>
          </ac:spMkLst>
        </pc:spChg>
        <pc:spChg chg="del">
          <ac:chgData name="buzdugan artur" userId="1770a38c255ab84c" providerId="LiveId" clId="{0C2C5BC6-F32F-4C18-A588-E9347F52F080}" dt="2023-11-13T11:21:49.543" v="669" actId="22"/>
          <ac:spMkLst>
            <pc:docMk/>
            <pc:sldMk cId="3045515801" sldId="290"/>
            <ac:spMk id="3" creationId="{24A3005A-B928-FE32-5DE6-6AF1F4B7D120}"/>
          </ac:spMkLst>
        </pc:spChg>
        <pc:picChg chg="add mod ord">
          <ac:chgData name="buzdugan artur" userId="1770a38c255ab84c" providerId="LiveId" clId="{0C2C5BC6-F32F-4C18-A588-E9347F52F080}" dt="2023-11-13T11:22:03.627" v="674" actId="14100"/>
          <ac:picMkLst>
            <pc:docMk/>
            <pc:sldMk cId="3045515801" sldId="290"/>
            <ac:picMk id="5" creationId="{1965FF20-7A3E-6738-C5DA-C0A26001D2BC}"/>
          </ac:picMkLst>
        </pc:picChg>
      </pc:sldChg>
      <pc:sldChg chg="addSp delSp modSp new mod">
        <pc:chgData name="buzdugan artur" userId="1770a38c255ab84c" providerId="LiveId" clId="{0C2C5BC6-F32F-4C18-A588-E9347F52F080}" dt="2023-11-13T11:23:11.806" v="689" actId="14100"/>
        <pc:sldMkLst>
          <pc:docMk/>
          <pc:sldMk cId="348614695" sldId="291"/>
        </pc:sldMkLst>
        <pc:spChg chg="mod">
          <ac:chgData name="buzdugan artur" userId="1770a38c255ab84c" providerId="LiveId" clId="{0C2C5BC6-F32F-4C18-A588-E9347F52F080}" dt="2023-11-13T11:22:44.068" v="685" actId="14100"/>
          <ac:spMkLst>
            <pc:docMk/>
            <pc:sldMk cId="348614695" sldId="291"/>
            <ac:spMk id="2" creationId="{11CE23A3-0356-76E3-ADD1-9DE74842CE8F}"/>
          </ac:spMkLst>
        </pc:spChg>
        <pc:spChg chg="del mod">
          <ac:chgData name="buzdugan artur" userId="1770a38c255ab84c" providerId="LiveId" clId="{0C2C5BC6-F32F-4C18-A588-E9347F52F080}" dt="2023-11-13T11:23:06.362" v="687" actId="22"/>
          <ac:spMkLst>
            <pc:docMk/>
            <pc:sldMk cId="348614695" sldId="291"/>
            <ac:spMk id="3" creationId="{23D8E364-8C38-0D8F-D509-E1EC94F177F7}"/>
          </ac:spMkLst>
        </pc:spChg>
        <pc:picChg chg="add mod ord">
          <ac:chgData name="buzdugan artur" userId="1770a38c255ab84c" providerId="LiveId" clId="{0C2C5BC6-F32F-4C18-A588-E9347F52F080}" dt="2023-11-13T11:23:11.806" v="689" actId="14100"/>
          <ac:picMkLst>
            <pc:docMk/>
            <pc:sldMk cId="348614695" sldId="291"/>
            <ac:picMk id="5" creationId="{D0538F3E-6533-6330-27C0-547242F10708}"/>
          </ac:picMkLst>
        </pc:picChg>
      </pc:sldChg>
      <pc:sldChg chg="addSp delSp modSp new mod">
        <pc:chgData name="buzdugan artur" userId="1770a38c255ab84c" providerId="LiveId" clId="{0C2C5BC6-F32F-4C18-A588-E9347F52F080}" dt="2023-11-13T11:24:25.654" v="704" actId="404"/>
        <pc:sldMkLst>
          <pc:docMk/>
          <pc:sldMk cId="69355361" sldId="292"/>
        </pc:sldMkLst>
        <pc:spChg chg="mod">
          <ac:chgData name="buzdugan artur" userId="1770a38c255ab84c" providerId="LiveId" clId="{0C2C5BC6-F32F-4C18-A588-E9347F52F080}" dt="2023-11-13T11:24:25.654" v="704" actId="404"/>
          <ac:spMkLst>
            <pc:docMk/>
            <pc:sldMk cId="69355361" sldId="292"/>
            <ac:spMk id="2" creationId="{DBA020B3-C284-C729-2787-F8F86EC1C65A}"/>
          </ac:spMkLst>
        </pc:spChg>
        <pc:spChg chg="del">
          <ac:chgData name="buzdugan artur" userId="1770a38c255ab84c" providerId="LiveId" clId="{0C2C5BC6-F32F-4C18-A588-E9347F52F080}" dt="2023-11-13T11:23:50.029" v="693" actId="22"/>
          <ac:spMkLst>
            <pc:docMk/>
            <pc:sldMk cId="69355361" sldId="292"/>
            <ac:spMk id="3" creationId="{7F4E0F5D-1248-D750-C6EF-CF7D0AFEBBE4}"/>
          </ac:spMkLst>
        </pc:spChg>
        <pc:picChg chg="add mod ord">
          <ac:chgData name="buzdugan artur" userId="1770a38c255ab84c" providerId="LiveId" clId="{0C2C5BC6-F32F-4C18-A588-E9347F52F080}" dt="2023-11-13T11:24:17.021" v="701" actId="1076"/>
          <ac:picMkLst>
            <pc:docMk/>
            <pc:sldMk cId="69355361" sldId="292"/>
            <ac:picMk id="5" creationId="{68F11D0A-5E83-FFFE-4948-5B9422EEB959}"/>
          </ac:picMkLst>
        </pc:picChg>
      </pc:sldChg>
      <pc:sldChg chg="addSp delSp modSp new mod">
        <pc:chgData name="buzdugan artur" userId="1770a38c255ab84c" providerId="LiveId" clId="{0C2C5BC6-F32F-4C18-A588-E9347F52F080}" dt="2023-11-13T11:25:39.583" v="723" actId="14100"/>
        <pc:sldMkLst>
          <pc:docMk/>
          <pc:sldMk cId="1338732247" sldId="293"/>
        </pc:sldMkLst>
        <pc:spChg chg="mod">
          <ac:chgData name="buzdugan artur" userId="1770a38c255ab84c" providerId="LiveId" clId="{0C2C5BC6-F32F-4C18-A588-E9347F52F080}" dt="2023-11-13T11:25:33.151" v="721" actId="27636"/>
          <ac:spMkLst>
            <pc:docMk/>
            <pc:sldMk cId="1338732247" sldId="293"/>
            <ac:spMk id="2" creationId="{13BC2D92-4320-CAA9-8C85-B8B1FE667956}"/>
          </ac:spMkLst>
        </pc:spChg>
        <pc:spChg chg="del">
          <ac:chgData name="buzdugan artur" userId="1770a38c255ab84c" providerId="LiveId" clId="{0C2C5BC6-F32F-4C18-A588-E9347F52F080}" dt="2023-11-13T11:25:24.403" v="706" actId="22"/>
          <ac:spMkLst>
            <pc:docMk/>
            <pc:sldMk cId="1338732247" sldId="293"/>
            <ac:spMk id="3" creationId="{718F0D65-714E-FC3B-2EFB-8F43CD4A9804}"/>
          </ac:spMkLst>
        </pc:spChg>
        <pc:picChg chg="add mod ord">
          <ac:chgData name="buzdugan artur" userId="1770a38c255ab84c" providerId="LiveId" clId="{0C2C5BC6-F32F-4C18-A588-E9347F52F080}" dt="2023-11-13T11:25:39.583" v="723" actId="14100"/>
          <ac:picMkLst>
            <pc:docMk/>
            <pc:sldMk cId="1338732247" sldId="293"/>
            <ac:picMk id="5" creationId="{BBAFC94C-CB6F-F2F9-B3F1-12D1E1BCBEF7}"/>
          </ac:picMkLst>
        </pc:picChg>
      </pc:sldChg>
      <pc:sldChg chg="addSp delSp modSp new mod">
        <pc:chgData name="buzdugan artur" userId="1770a38c255ab84c" providerId="LiveId" clId="{0C2C5BC6-F32F-4C18-A588-E9347F52F080}" dt="2023-11-13T11:26:22.993" v="742" actId="1076"/>
        <pc:sldMkLst>
          <pc:docMk/>
          <pc:sldMk cId="761175455" sldId="294"/>
        </pc:sldMkLst>
        <pc:spChg chg="mod">
          <ac:chgData name="buzdugan artur" userId="1770a38c255ab84c" providerId="LiveId" clId="{0C2C5BC6-F32F-4C18-A588-E9347F52F080}" dt="2023-11-13T11:25:47.199" v="737" actId="20577"/>
          <ac:spMkLst>
            <pc:docMk/>
            <pc:sldMk cId="761175455" sldId="294"/>
            <ac:spMk id="2" creationId="{DA62384F-9AF9-8844-9322-92093EEFBCCA}"/>
          </ac:spMkLst>
        </pc:spChg>
        <pc:spChg chg="del">
          <ac:chgData name="buzdugan artur" userId="1770a38c255ab84c" providerId="LiveId" clId="{0C2C5BC6-F32F-4C18-A588-E9347F52F080}" dt="2023-11-13T11:26:15.384" v="738" actId="22"/>
          <ac:spMkLst>
            <pc:docMk/>
            <pc:sldMk cId="761175455" sldId="294"/>
            <ac:spMk id="3" creationId="{4E40388D-4EA2-4912-9929-26FB2373DC12}"/>
          </ac:spMkLst>
        </pc:spChg>
        <pc:picChg chg="add mod ord">
          <ac:chgData name="buzdugan artur" userId="1770a38c255ab84c" providerId="LiveId" clId="{0C2C5BC6-F32F-4C18-A588-E9347F52F080}" dt="2023-11-13T11:26:22.993" v="742" actId="1076"/>
          <ac:picMkLst>
            <pc:docMk/>
            <pc:sldMk cId="761175455" sldId="294"/>
            <ac:picMk id="5" creationId="{AEC710C3-E047-537B-330D-4A1360A62BE4}"/>
          </ac:picMkLst>
        </pc:picChg>
      </pc:sldChg>
      <pc:sldChg chg="addSp delSp modSp new mod">
        <pc:chgData name="buzdugan artur" userId="1770a38c255ab84c" providerId="LiveId" clId="{0C2C5BC6-F32F-4C18-A588-E9347F52F080}" dt="2023-11-13T11:28:51.753" v="754" actId="14100"/>
        <pc:sldMkLst>
          <pc:docMk/>
          <pc:sldMk cId="3728466548" sldId="295"/>
        </pc:sldMkLst>
        <pc:spChg chg="mod">
          <ac:chgData name="buzdugan artur" userId="1770a38c255ab84c" providerId="LiveId" clId="{0C2C5BC6-F32F-4C18-A588-E9347F52F080}" dt="2023-11-13T11:28:09.804" v="748" actId="20577"/>
          <ac:spMkLst>
            <pc:docMk/>
            <pc:sldMk cId="3728466548" sldId="295"/>
            <ac:spMk id="2" creationId="{F47ABC2F-9FA7-03B2-37DA-E546798192D9}"/>
          </ac:spMkLst>
        </pc:spChg>
        <pc:spChg chg="del">
          <ac:chgData name="buzdugan artur" userId="1770a38c255ab84c" providerId="LiveId" clId="{0C2C5BC6-F32F-4C18-A588-E9347F52F080}" dt="2023-11-13T11:28:41.160" v="749" actId="22"/>
          <ac:spMkLst>
            <pc:docMk/>
            <pc:sldMk cId="3728466548" sldId="295"/>
            <ac:spMk id="3" creationId="{B13D1E64-12D9-A9A0-F0DF-29F6228335C6}"/>
          </ac:spMkLst>
        </pc:spChg>
        <pc:picChg chg="add mod ord">
          <ac:chgData name="buzdugan artur" userId="1770a38c255ab84c" providerId="LiveId" clId="{0C2C5BC6-F32F-4C18-A588-E9347F52F080}" dt="2023-11-13T11:28:51.753" v="754" actId="14100"/>
          <ac:picMkLst>
            <pc:docMk/>
            <pc:sldMk cId="3728466548" sldId="295"/>
            <ac:picMk id="5" creationId="{DA555D82-D14C-90C0-3424-BD33A17B44CE}"/>
          </ac:picMkLst>
        </pc:picChg>
      </pc:sldChg>
      <pc:sldChg chg="addSp delSp modSp new mod">
        <pc:chgData name="buzdugan artur" userId="1770a38c255ab84c" providerId="LiveId" clId="{0C2C5BC6-F32F-4C18-A588-E9347F52F080}" dt="2023-11-13T11:29:54.570" v="761" actId="14100"/>
        <pc:sldMkLst>
          <pc:docMk/>
          <pc:sldMk cId="2190229748" sldId="296"/>
        </pc:sldMkLst>
        <pc:spChg chg="mod">
          <ac:chgData name="buzdugan artur" userId="1770a38c255ab84c" providerId="LiveId" clId="{0C2C5BC6-F32F-4C18-A588-E9347F52F080}" dt="2023-11-13T11:29:25.645" v="757" actId="20577"/>
          <ac:spMkLst>
            <pc:docMk/>
            <pc:sldMk cId="2190229748" sldId="296"/>
            <ac:spMk id="2" creationId="{5F9FDD5F-1154-8DE5-EB97-CEE0DD5ABDD0}"/>
          </ac:spMkLst>
        </pc:spChg>
        <pc:spChg chg="del">
          <ac:chgData name="buzdugan artur" userId="1770a38c255ab84c" providerId="LiveId" clId="{0C2C5BC6-F32F-4C18-A588-E9347F52F080}" dt="2023-11-13T11:29:48.053" v="758" actId="22"/>
          <ac:spMkLst>
            <pc:docMk/>
            <pc:sldMk cId="2190229748" sldId="296"/>
            <ac:spMk id="3" creationId="{8316CC37-C50D-F45C-79BD-172327D29A29}"/>
          </ac:spMkLst>
        </pc:spChg>
        <pc:picChg chg="add mod ord">
          <ac:chgData name="buzdugan artur" userId="1770a38c255ab84c" providerId="LiveId" clId="{0C2C5BC6-F32F-4C18-A588-E9347F52F080}" dt="2023-11-13T11:29:54.570" v="761" actId="14100"/>
          <ac:picMkLst>
            <pc:docMk/>
            <pc:sldMk cId="2190229748" sldId="296"/>
            <ac:picMk id="5" creationId="{9EB90217-E958-2D69-1768-237532D0EAD0}"/>
          </ac:picMkLst>
        </pc:picChg>
      </pc:sldChg>
      <pc:sldChg chg="new del">
        <pc:chgData name="buzdugan artur" userId="1770a38c255ab84c" providerId="LiveId" clId="{0C2C5BC6-F32F-4C18-A588-E9347F52F080}" dt="2023-11-13T11:39:31.366" v="764" actId="47"/>
        <pc:sldMkLst>
          <pc:docMk/>
          <pc:sldMk cId="1646586212" sldId="297"/>
        </pc:sldMkLst>
      </pc:sldChg>
      <pc:sldChg chg="modSp add mod">
        <pc:chgData name="buzdugan artur" userId="1770a38c255ab84c" providerId="LiveId" clId="{0C2C5BC6-F32F-4C18-A588-E9347F52F080}" dt="2023-11-13T11:43:41.242" v="817" actId="6549"/>
        <pc:sldMkLst>
          <pc:docMk/>
          <pc:sldMk cId="198447919" sldId="315"/>
        </pc:sldMkLst>
        <pc:spChg chg="mod">
          <ac:chgData name="buzdugan artur" userId="1770a38c255ab84c" providerId="LiveId" clId="{0C2C5BC6-F32F-4C18-A588-E9347F52F080}" dt="2023-11-13T11:39:35.037" v="766" actId="20577"/>
          <ac:spMkLst>
            <pc:docMk/>
            <pc:sldMk cId="198447919" sldId="315"/>
            <ac:spMk id="2" creationId="{BAFC73CB-1160-176C-DEBE-323D414B05A6}"/>
          </ac:spMkLst>
        </pc:spChg>
        <pc:spChg chg="mod">
          <ac:chgData name="buzdugan artur" userId="1770a38c255ab84c" providerId="LiveId" clId="{0C2C5BC6-F32F-4C18-A588-E9347F52F080}" dt="2023-11-13T11:43:41.242" v="817" actId="6549"/>
          <ac:spMkLst>
            <pc:docMk/>
            <pc:sldMk cId="198447919" sldId="315"/>
            <ac:spMk id="3" creationId="{5CE0DF36-905C-D08E-DDE2-133DB3376CD2}"/>
          </ac:spMkLst>
        </pc:spChg>
      </pc:sldChg>
      <pc:sldChg chg="delSp modSp add mod">
        <pc:chgData name="buzdugan artur" userId="1770a38c255ab84c" providerId="LiveId" clId="{0C2C5BC6-F32F-4C18-A588-E9347F52F080}" dt="2023-11-13T11:43:35.472" v="815" actId="6549"/>
        <pc:sldMkLst>
          <pc:docMk/>
          <pc:sldMk cId="4096314411" sldId="316"/>
        </pc:sldMkLst>
        <pc:spChg chg="del">
          <ac:chgData name="buzdugan artur" userId="1770a38c255ab84c" providerId="LiveId" clId="{0C2C5BC6-F32F-4C18-A588-E9347F52F080}" dt="2023-11-13T11:39:51.998" v="767" actId="478"/>
          <ac:spMkLst>
            <pc:docMk/>
            <pc:sldMk cId="4096314411" sldId="316"/>
            <ac:spMk id="2" creationId="{E59B3FB7-4AD9-7E80-5FB8-944F5A8D97A6}"/>
          </ac:spMkLst>
        </pc:spChg>
        <pc:spChg chg="mod">
          <ac:chgData name="buzdugan artur" userId="1770a38c255ab84c" providerId="LiveId" clId="{0C2C5BC6-F32F-4C18-A588-E9347F52F080}" dt="2023-11-13T11:43:35.472" v="815" actId="6549"/>
          <ac:spMkLst>
            <pc:docMk/>
            <pc:sldMk cId="4096314411" sldId="316"/>
            <ac:spMk id="3" creationId="{26B83F74-B2EE-8A6D-B1DA-EC86790D7783}"/>
          </ac:spMkLst>
        </pc:spChg>
        <pc:picChg chg="mod">
          <ac:chgData name="buzdugan artur" userId="1770a38c255ab84c" providerId="LiveId" clId="{0C2C5BC6-F32F-4C18-A588-E9347F52F080}" dt="2023-11-13T11:40:05.766" v="773" actId="14100"/>
          <ac:picMkLst>
            <pc:docMk/>
            <pc:sldMk cId="4096314411" sldId="316"/>
            <ac:picMk id="5" creationId="{E7139E5E-1918-BB4B-958B-4B19BC217CEE}"/>
          </ac:picMkLst>
        </pc:picChg>
        <pc:picChg chg="mod">
          <ac:chgData name="buzdugan artur" userId="1770a38c255ab84c" providerId="LiveId" clId="{0C2C5BC6-F32F-4C18-A588-E9347F52F080}" dt="2023-11-13T11:40:11.081" v="775" actId="1076"/>
          <ac:picMkLst>
            <pc:docMk/>
            <pc:sldMk cId="4096314411" sldId="316"/>
            <ac:picMk id="7" creationId="{FA9E53FA-B56B-8FEE-BF7D-98FBD854B054}"/>
          </ac:picMkLst>
        </pc:picChg>
      </pc:sldChg>
      <pc:sldChg chg="modSp add mod">
        <pc:chgData name="buzdugan artur" userId="1770a38c255ab84c" providerId="LiveId" clId="{0C2C5BC6-F32F-4C18-A588-E9347F52F080}" dt="2023-11-13T11:43:28.258" v="813" actId="20577"/>
        <pc:sldMkLst>
          <pc:docMk/>
          <pc:sldMk cId="412415985" sldId="317"/>
        </pc:sldMkLst>
        <pc:spChg chg="mod">
          <ac:chgData name="buzdugan artur" userId="1770a38c255ab84c" providerId="LiveId" clId="{0C2C5BC6-F32F-4C18-A588-E9347F52F080}" dt="2023-11-13T11:40:17.369" v="777" actId="20577"/>
          <ac:spMkLst>
            <pc:docMk/>
            <pc:sldMk cId="412415985" sldId="317"/>
            <ac:spMk id="2" creationId="{97FB916F-37B3-CDE5-8465-A0F3BF0B11BA}"/>
          </ac:spMkLst>
        </pc:spChg>
        <pc:spChg chg="mod">
          <ac:chgData name="buzdugan artur" userId="1770a38c255ab84c" providerId="LiveId" clId="{0C2C5BC6-F32F-4C18-A588-E9347F52F080}" dt="2023-11-13T11:43:28.258" v="813" actId="20577"/>
          <ac:spMkLst>
            <pc:docMk/>
            <pc:sldMk cId="412415985" sldId="317"/>
            <ac:spMk id="3" creationId="{559089BB-0EBF-B3A0-E16C-57569C0E8A44}"/>
          </ac:spMkLst>
        </pc:spChg>
      </pc:sldChg>
      <pc:sldChg chg="modSp add mod">
        <pc:chgData name="buzdugan artur" userId="1770a38c255ab84c" providerId="LiveId" clId="{0C2C5BC6-F32F-4C18-A588-E9347F52F080}" dt="2023-11-13T11:40:22.457" v="778" actId="14100"/>
        <pc:sldMkLst>
          <pc:docMk/>
          <pc:sldMk cId="1808746372" sldId="318"/>
        </pc:sldMkLst>
        <pc:picChg chg="mod">
          <ac:chgData name="buzdugan artur" userId="1770a38c255ab84c" providerId="LiveId" clId="{0C2C5BC6-F32F-4C18-A588-E9347F52F080}" dt="2023-11-13T11:40:22.457" v="778" actId="14100"/>
          <ac:picMkLst>
            <pc:docMk/>
            <pc:sldMk cId="1808746372" sldId="318"/>
            <ac:picMk id="5" creationId="{5D1BF603-10CF-1C4F-1DE6-BBCAC03E61BA}"/>
          </ac:picMkLst>
        </pc:picChg>
      </pc:sldChg>
      <pc:sldChg chg="modSp add mod">
        <pc:chgData name="buzdugan artur" userId="1770a38c255ab84c" providerId="LiveId" clId="{0C2C5BC6-F32F-4C18-A588-E9347F52F080}" dt="2023-11-13T11:43:21.816" v="812" actId="20577"/>
        <pc:sldMkLst>
          <pc:docMk/>
          <pc:sldMk cId="2364772153" sldId="319"/>
        </pc:sldMkLst>
        <pc:spChg chg="mod">
          <ac:chgData name="buzdugan artur" userId="1770a38c255ab84c" providerId="LiveId" clId="{0C2C5BC6-F32F-4C18-A588-E9347F52F080}" dt="2023-11-13T11:40:32.149" v="780" actId="20577"/>
          <ac:spMkLst>
            <pc:docMk/>
            <pc:sldMk cId="2364772153" sldId="319"/>
            <ac:spMk id="2" creationId="{7E6CA630-BFA4-0155-71FC-59327C3402C0}"/>
          </ac:spMkLst>
        </pc:spChg>
        <pc:spChg chg="mod">
          <ac:chgData name="buzdugan artur" userId="1770a38c255ab84c" providerId="LiveId" clId="{0C2C5BC6-F32F-4C18-A588-E9347F52F080}" dt="2023-11-13T11:43:21.816" v="812" actId="20577"/>
          <ac:spMkLst>
            <pc:docMk/>
            <pc:sldMk cId="2364772153" sldId="319"/>
            <ac:spMk id="3" creationId="{6DBC8437-258A-8757-5F6A-9DCC6109624E}"/>
          </ac:spMkLst>
        </pc:spChg>
      </pc:sldChg>
      <pc:sldChg chg="add">
        <pc:chgData name="buzdugan artur" userId="1770a38c255ab84c" providerId="LiveId" clId="{0C2C5BC6-F32F-4C18-A588-E9347F52F080}" dt="2023-11-13T11:39:03.341" v="763"/>
        <pc:sldMkLst>
          <pc:docMk/>
          <pc:sldMk cId="2627878799" sldId="320"/>
        </pc:sldMkLst>
      </pc:sldChg>
      <pc:sldChg chg="modSp add mod">
        <pc:chgData name="buzdugan artur" userId="1770a38c255ab84c" providerId="LiveId" clId="{0C2C5BC6-F32F-4C18-A588-E9347F52F080}" dt="2023-11-13T11:43:12.352" v="811" actId="6549"/>
        <pc:sldMkLst>
          <pc:docMk/>
          <pc:sldMk cId="1304782174" sldId="321"/>
        </pc:sldMkLst>
        <pc:spChg chg="mod">
          <ac:chgData name="buzdugan artur" userId="1770a38c255ab84c" providerId="LiveId" clId="{0C2C5BC6-F32F-4C18-A588-E9347F52F080}" dt="2023-11-13T11:40:41.042" v="782" actId="20577"/>
          <ac:spMkLst>
            <pc:docMk/>
            <pc:sldMk cId="1304782174" sldId="321"/>
            <ac:spMk id="2" creationId="{2A65DDFE-A13A-EECD-F9F2-3ECDB32EA181}"/>
          </ac:spMkLst>
        </pc:spChg>
        <pc:spChg chg="mod">
          <ac:chgData name="buzdugan artur" userId="1770a38c255ab84c" providerId="LiveId" clId="{0C2C5BC6-F32F-4C18-A588-E9347F52F080}" dt="2023-11-13T11:43:12.352" v="811" actId="6549"/>
          <ac:spMkLst>
            <pc:docMk/>
            <pc:sldMk cId="1304782174" sldId="321"/>
            <ac:spMk id="3" creationId="{D56EE462-C819-B4FE-1DB7-F4C38A8D6678}"/>
          </ac:spMkLst>
        </pc:spChg>
      </pc:sldChg>
      <pc:sldChg chg="add">
        <pc:chgData name="buzdugan artur" userId="1770a38c255ab84c" providerId="LiveId" clId="{0C2C5BC6-F32F-4C18-A588-E9347F52F080}" dt="2023-11-13T11:39:03.341" v="763"/>
        <pc:sldMkLst>
          <pc:docMk/>
          <pc:sldMk cId="2544452864" sldId="322"/>
        </pc:sldMkLst>
      </pc:sldChg>
      <pc:sldChg chg="modSp add mod">
        <pc:chgData name="buzdugan artur" userId="1770a38c255ab84c" providerId="LiveId" clId="{0C2C5BC6-F32F-4C18-A588-E9347F52F080}" dt="2023-11-13T11:43:04.828" v="809" actId="6549"/>
        <pc:sldMkLst>
          <pc:docMk/>
          <pc:sldMk cId="2239667537" sldId="323"/>
        </pc:sldMkLst>
        <pc:spChg chg="mod">
          <ac:chgData name="buzdugan artur" userId="1770a38c255ab84c" providerId="LiveId" clId="{0C2C5BC6-F32F-4C18-A588-E9347F52F080}" dt="2023-11-13T11:40:59.975" v="784" actId="20577"/>
          <ac:spMkLst>
            <pc:docMk/>
            <pc:sldMk cId="2239667537" sldId="323"/>
            <ac:spMk id="2" creationId="{4922E4AC-BDC2-9088-D28B-5343E44844D3}"/>
          </ac:spMkLst>
        </pc:spChg>
        <pc:spChg chg="mod">
          <ac:chgData name="buzdugan artur" userId="1770a38c255ab84c" providerId="LiveId" clId="{0C2C5BC6-F32F-4C18-A588-E9347F52F080}" dt="2023-11-13T11:43:04.828" v="809" actId="6549"/>
          <ac:spMkLst>
            <pc:docMk/>
            <pc:sldMk cId="2239667537" sldId="323"/>
            <ac:spMk id="3" creationId="{E4522B81-4D1F-9431-4B1F-DC991D31D98F}"/>
          </ac:spMkLst>
        </pc:spChg>
      </pc:sldChg>
      <pc:sldChg chg="add">
        <pc:chgData name="buzdugan artur" userId="1770a38c255ab84c" providerId="LiveId" clId="{0C2C5BC6-F32F-4C18-A588-E9347F52F080}" dt="2023-11-13T11:39:03.341" v="763"/>
        <pc:sldMkLst>
          <pc:docMk/>
          <pc:sldMk cId="2850011911" sldId="324"/>
        </pc:sldMkLst>
      </pc:sldChg>
      <pc:sldChg chg="modSp add mod">
        <pc:chgData name="buzdugan artur" userId="1770a38c255ab84c" providerId="LiveId" clId="{0C2C5BC6-F32F-4C18-A588-E9347F52F080}" dt="2023-11-13T11:42:57.741" v="807" actId="6549"/>
        <pc:sldMkLst>
          <pc:docMk/>
          <pc:sldMk cId="1723127017" sldId="325"/>
        </pc:sldMkLst>
        <pc:spChg chg="mod">
          <ac:chgData name="buzdugan artur" userId="1770a38c255ab84c" providerId="LiveId" clId="{0C2C5BC6-F32F-4C18-A588-E9347F52F080}" dt="2023-11-13T11:41:16.595" v="787" actId="6549"/>
          <ac:spMkLst>
            <pc:docMk/>
            <pc:sldMk cId="1723127017" sldId="325"/>
            <ac:spMk id="2" creationId="{4ACBCA9B-6B28-1FC6-0E4E-59D14A72D24E}"/>
          </ac:spMkLst>
        </pc:spChg>
        <pc:spChg chg="mod">
          <ac:chgData name="buzdugan artur" userId="1770a38c255ab84c" providerId="LiveId" clId="{0C2C5BC6-F32F-4C18-A588-E9347F52F080}" dt="2023-11-13T11:42:57.741" v="807" actId="6549"/>
          <ac:spMkLst>
            <pc:docMk/>
            <pc:sldMk cId="1723127017" sldId="325"/>
            <ac:spMk id="3" creationId="{513BFCD7-5A05-1321-F637-811CDA903889}"/>
          </ac:spMkLst>
        </pc:spChg>
      </pc:sldChg>
      <pc:sldChg chg="modSp add mod">
        <pc:chgData name="buzdugan artur" userId="1770a38c255ab84c" providerId="LiveId" clId="{0C2C5BC6-F32F-4C18-A588-E9347F52F080}" dt="2023-11-13T11:42:51.867" v="805" actId="6549"/>
        <pc:sldMkLst>
          <pc:docMk/>
          <pc:sldMk cId="373886855" sldId="326"/>
        </pc:sldMkLst>
        <pc:spChg chg="mod">
          <ac:chgData name="buzdugan artur" userId="1770a38c255ab84c" providerId="LiveId" clId="{0C2C5BC6-F32F-4C18-A588-E9347F52F080}" dt="2023-11-13T11:42:51.867" v="805" actId="6549"/>
          <ac:spMkLst>
            <pc:docMk/>
            <pc:sldMk cId="373886855" sldId="326"/>
            <ac:spMk id="3" creationId="{EDFD2C27-51A6-6FA2-1472-4E24AB199574}"/>
          </ac:spMkLst>
        </pc:spChg>
      </pc:sldChg>
      <pc:sldChg chg="modSp add mod">
        <pc:chgData name="buzdugan artur" userId="1770a38c255ab84c" providerId="LiveId" clId="{0C2C5BC6-F32F-4C18-A588-E9347F52F080}" dt="2023-11-13T11:42:48.511" v="803" actId="6549"/>
        <pc:sldMkLst>
          <pc:docMk/>
          <pc:sldMk cId="3818704912" sldId="327"/>
        </pc:sldMkLst>
        <pc:spChg chg="mod">
          <ac:chgData name="buzdugan artur" userId="1770a38c255ab84c" providerId="LiveId" clId="{0C2C5BC6-F32F-4C18-A588-E9347F52F080}" dt="2023-11-13T11:41:34.575" v="789" actId="20577"/>
          <ac:spMkLst>
            <pc:docMk/>
            <pc:sldMk cId="3818704912" sldId="327"/>
            <ac:spMk id="2" creationId="{827D88C9-0602-96AF-AE75-2E5D7BF4635E}"/>
          </ac:spMkLst>
        </pc:spChg>
        <pc:spChg chg="mod">
          <ac:chgData name="buzdugan artur" userId="1770a38c255ab84c" providerId="LiveId" clId="{0C2C5BC6-F32F-4C18-A588-E9347F52F080}" dt="2023-11-13T11:42:48.511" v="803" actId="6549"/>
          <ac:spMkLst>
            <pc:docMk/>
            <pc:sldMk cId="3818704912" sldId="327"/>
            <ac:spMk id="3" creationId="{68CE0199-9034-C983-E2BA-EC7D6EC44F4C}"/>
          </ac:spMkLst>
        </pc:spChg>
      </pc:sldChg>
      <pc:sldChg chg="add">
        <pc:chgData name="buzdugan artur" userId="1770a38c255ab84c" providerId="LiveId" clId="{0C2C5BC6-F32F-4C18-A588-E9347F52F080}" dt="2023-11-13T11:39:03.341" v="763"/>
        <pc:sldMkLst>
          <pc:docMk/>
          <pc:sldMk cId="2584257175" sldId="328"/>
        </pc:sldMkLst>
      </pc:sldChg>
      <pc:sldChg chg="modSp add mod">
        <pc:chgData name="buzdugan artur" userId="1770a38c255ab84c" providerId="LiveId" clId="{0C2C5BC6-F32F-4C18-A588-E9347F52F080}" dt="2023-11-13T11:42:42.930" v="801" actId="6549"/>
        <pc:sldMkLst>
          <pc:docMk/>
          <pc:sldMk cId="564186668" sldId="329"/>
        </pc:sldMkLst>
        <pc:spChg chg="mod">
          <ac:chgData name="buzdugan artur" userId="1770a38c255ab84c" providerId="LiveId" clId="{0C2C5BC6-F32F-4C18-A588-E9347F52F080}" dt="2023-11-13T11:41:43.650" v="791" actId="20577"/>
          <ac:spMkLst>
            <pc:docMk/>
            <pc:sldMk cId="564186668" sldId="329"/>
            <ac:spMk id="2" creationId="{1B5E64F6-6D56-64B0-2654-0ED19CDC42FC}"/>
          </ac:spMkLst>
        </pc:spChg>
        <pc:spChg chg="mod">
          <ac:chgData name="buzdugan artur" userId="1770a38c255ab84c" providerId="LiveId" clId="{0C2C5BC6-F32F-4C18-A588-E9347F52F080}" dt="2023-11-13T11:42:42.930" v="801" actId="6549"/>
          <ac:spMkLst>
            <pc:docMk/>
            <pc:sldMk cId="564186668" sldId="329"/>
            <ac:spMk id="3" creationId="{CBBA0271-4CED-D976-87D6-260828AB9AC4}"/>
          </ac:spMkLst>
        </pc:spChg>
      </pc:sldChg>
      <pc:sldChg chg="modSp add mod">
        <pc:chgData name="buzdugan artur" userId="1770a38c255ab84c" providerId="LiveId" clId="{0C2C5BC6-F32F-4C18-A588-E9347F52F080}" dt="2023-11-13T11:42:39.966" v="799" actId="6549"/>
        <pc:sldMkLst>
          <pc:docMk/>
          <pc:sldMk cId="1413647565" sldId="330"/>
        </pc:sldMkLst>
        <pc:spChg chg="mod">
          <ac:chgData name="buzdugan artur" userId="1770a38c255ab84c" providerId="LiveId" clId="{0C2C5BC6-F32F-4C18-A588-E9347F52F080}" dt="2023-11-13T11:42:39.966" v="799" actId="6549"/>
          <ac:spMkLst>
            <pc:docMk/>
            <pc:sldMk cId="1413647565" sldId="330"/>
            <ac:spMk id="3" creationId="{95F3CFD3-8BD4-B65B-6F93-BEAE10A14BEF}"/>
          </ac:spMkLst>
        </pc:spChg>
      </pc:sldChg>
      <pc:sldChg chg="modSp add mod">
        <pc:chgData name="buzdugan artur" userId="1770a38c255ab84c" providerId="LiveId" clId="{0C2C5BC6-F32F-4C18-A588-E9347F52F080}" dt="2023-11-13T12:19:01.504" v="850" actId="20577"/>
        <pc:sldMkLst>
          <pc:docMk/>
          <pc:sldMk cId="2729012987" sldId="331"/>
        </pc:sldMkLst>
        <pc:spChg chg="mod">
          <ac:chgData name="buzdugan artur" userId="1770a38c255ab84c" providerId="LiveId" clId="{0C2C5BC6-F32F-4C18-A588-E9347F52F080}" dt="2023-11-13T12:19:01.504" v="850" actId="20577"/>
          <ac:spMkLst>
            <pc:docMk/>
            <pc:sldMk cId="2729012987" sldId="331"/>
            <ac:spMk id="2" creationId="{B0A713B7-F6A5-523B-495C-9150165A9BC8}"/>
          </ac:spMkLst>
        </pc:spChg>
        <pc:spChg chg="mod">
          <ac:chgData name="buzdugan artur" userId="1770a38c255ab84c" providerId="LiveId" clId="{0C2C5BC6-F32F-4C18-A588-E9347F52F080}" dt="2023-11-13T11:42:35.530" v="797" actId="6549"/>
          <ac:spMkLst>
            <pc:docMk/>
            <pc:sldMk cId="2729012987" sldId="331"/>
            <ac:spMk id="3" creationId="{070E75FE-51B0-FF99-97A2-0BA31DCD57E1}"/>
          </ac:spMkLst>
        </pc:spChg>
      </pc:sldChg>
      <pc:sldChg chg="add">
        <pc:chgData name="buzdugan artur" userId="1770a38c255ab84c" providerId="LiveId" clId="{0C2C5BC6-F32F-4C18-A588-E9347F52F080}" dt="2023-11-13T11:39:03.341" v="763"/>
        <pc:sldMkLst>
          <pc:docMk/>
          <pc:sldMk cId="4101746614" sldId="332"/>
        </pc:sldMkLst>
      </pc:sldChg>
      <pc:sldChg chg="addSp delSp modSp new mod">
        <pc:chgData name="buzdugan artur" userId="1770a38c255ab84c" providerId="LiveId" clId="{0C2C5BC6-F32F-4C18-A588-E9347F52F080}" dt="2023-11-13T12:13:52.394" v="823" actId="14100"/>
        <pc:sldMkLst>
          <pc:docMk/>
          <pc:sldMk cId="3038999029" sldId="333"/>
        </pc:sldMkLst>
        <pc:spChg chg="mod">
          <ac:chgData name="buzdugan artur" userId="1770a38c255ab84c" providerId="LiveId" clId="{0C2C5BC6-F32F-4C18-A588-E9347F52F080}" dt="2023-11-13T12:13:46.677" v="821" actId="20577"/>
          <ac:spMkLst>
            <pc:docMk/>
            <pc:sldMk cId="3038999029" sldId="333"/>
            <ac:spMk id="2" creationId="{AC254FFE-0414-DEE2-117D-320FD5AFAD10}"/>
          </ac:spMkLst>
        </pc:spChg>
        <pc:spChg chg="del">
          <ac:chgData name="buzdugan artur" userId="1770a38c255ab84c" providerId="LiveId" clId="{0C2C5BC6-F32F-4C18-A588-E9347F52F080}" dt="2023-11-13T12:13:38.465" v="819" actId="22"/>
          <ac:spMkLst>
            <pc:docMk/>
            <pc:sldMk cId="3038999029" sldId="333"/>
            <ac:spMk id="3" creationId="{CD668EDD-D6B1-64B5-02BA-3F0AAC0E4DE3}"/>
          </ac:spMkLst>
        </pc:spChg>
        <pc:picChg chg="add mod ord">
          <ac:chgData name="buzdugan artur" userId="1770a38c255ab84c" providerId="LiveId" clId="{0C2C5BC6-F32F-4C18-A588-E9347F52F080}" dt="2023-11-13T12:13:52.394" v="823" actId="14100"/>
          <ac:picMkLst>
            <pc:docMk/>
            <pc:sldMk cId="3038999029" sldId="333"/>
            <ac:picMk id="5" creationId="{F06CB236-EBED-9FCC-0D13-2401D8058DFF}"/>
          </ac:picMkLst>
        </pc:picChg>
      </pc:sldChg>
      <pc:sldChg chg="addSp delSp modSp new mod">
        <pc:chgData name="buzdugan artur" userId="1770a38c255ab84c" providerId="LiveId" clId="{0C2C5BC6-F32F-4C18-A588-E9347F52F080}" dt="2023-11-13T12:16:42.272" v="838" actId="1076"/>
        <pc:sldMkLst>
          <pc:docMk/>
          <pc:sldMk cId="3152453749" sldId="334"/>
        </pc:sldMkLst>
        <pc:spChg chg="mod">
          <ac:chgData name="buzdugan artur" userId="1770a38c255ab84c" providerId="LiveId" clId="{0C2C5BC6-F32F-4C18-A588-E9347F52F080}" dt="2023-11-13T12:14:17.977" v="826" actId="20577"/>
          <ac:spMkLst>
            <pc:docMk/>
            <pc:sldMk cId="3152453749" sldId="334"/>
            <ac:spMk id="2" creationId="{DF492150-9A10-5B7B-4F70-FC55C4A4CD65}"/>
          </ac:spMkLst>
        </pc:spChg>
        <pc:spChg chg="del">
          <ac:chgData name="buzdugan artur" userId="1770a38c255ab84c" providerId="LiveId" clId="{0C2C5BC6-F32F-4C18-A588-E9347F52F080}" dt="2023-11-13T12:15:11.363" v="827" actId="22"/>
          <ac:spMkLst>
            <pc:docMk/>
            <pc:sldMk cId="3152453749" sldId="334"/>
            <ac:spMk id="3" creationId="{156D3057-65B9-9BB6-EB9C-A1FB0856DAD7}"/>
          </ac:spMkLst>
        </pc:spChg>
        <pc:spChg chg="add mod">
          <ac:chgData name="buzdugan artur" userId="1770a38c255ab84c" providerId="LiveId" clId="{0C2C5BC6-F32F-4C18-A588-E9347F52F080}" dt="2023-11-13T12:16:42.272" v="838" actId="1076"/>
          <ac:spMkLst>
            <pc:docMk/>
            <pc:sldMk cId="3152453749" sldId="334"/>
            <ac:spMk id="9" creationId="{771E3EC2-0D02-5389-3CF1-F53A9C77149A}"/>
          </ac:spMkLst>
        </pc:spChg>
        <pc:picChg chg="add mod ord">
          <ac:chgData name="buzdugan artur" userId="1770a38c255ab84c" providerId="LiveId" clId="{0C2C5BC6-F32F-4C18-A588-E9347F52F080}" dt="2023-11-13T12:15:17.383" v="829" actId="1076"/>
          <ac:picMkLst>
            <pc:docMk/>
            <pc:sldMk cId="3152453749" sldId="334"/>
            <ac:picMk id="5" creationId="{BE1BB7F2-E25C-6742-E3A4-7339AE89230A}"/>
          </ac:picMkLst>
        </pc:picChg>
        <pc:picChg chg="add del mod">
          <ac:chgData name="buzdugan artur" userId="1770a38c255ab84c" providerId="LiveId" clId="{0C2C5BC6-F32F-4C18-A588-E9347F52F080}" dt="2023-11-13T12:16:04.554" v="832" actId="478"/>
          <ac:picMkLst>
            <pc:docMk/>
            <pc:sldMk cId="3152453749" sldId="334"/>
            <ac:picMk id="7" creationId="{47420AB6-1E59-E043-2ECC-086498E86DDD}"/>
          </ac:picMkLst>
        </pc:picChg>
      </pc:sldChg>
      <pc:sldChg chg="addSp delSp modSp new mod">
        <pc:chgData name="buzdugan artur" userId="1770a38c255ab84c" providerId="LiveId" clId="{0C2C5BC6-F32F-4C18-A588-E9347F52F080}" dt="2023-11-13T12:17:49.645" v="844" actId="14100"/>
        <pc:sldMkLst>
          <pc:docMk/>
          <pc:sldMk cId="3097328467" sldId="335"/>
        </pc:sldMkLst>
        <pc:spChg chg="mod">
          <ac:chgData name="buzdugan artur" userId="1770a38c255ab84c" providerId="LiveId" clId="{0C2C5BC6-F32F-4C18-A588-E9347F52F080}" dt="2023-11-13T12:17:17.834" v="841" actId="20577"/>
          <ac:spMkLst>
            <pc:docMk/>
            <pc:sldMk cId="3097328467" sldId="335"/>
            <ac:spMk id="2" creationId="{D3C79EF4-10CD-767C-31D9-BD490EA6E865}"/>
          </ac:spMkLst>
        </pc:spChg>
        <pc:spChg chg="del">
          <ac:chgData name="buzdugan artur" userId="1770a38c255ab84c" providerId="LiveId" clId="{0C2C5BC6-F32F-4C18-A588-E9347F52F080}" dt="2023-11-13T12:17:43.100" v="842" actId="22"/>
          <ac:spMkLst>
            <pc:docMk/>
            <pc:sldMk cId="3097328467" sldId="335"/>
            <ac:spMk id="3" creationId="{BF1A5411-390E-E5BA-B8B5-6B31615D5783}"/>
          </ac:spMkLst>
        </pc:spChg>
        <pc:picChg chg="add mod ord">
          <ac:chgData name="buzdugan artur" userId="1770a38c255ab84c" providerId="LiveId" clId="{0C2C5BC6-F32F-4C18-A588-E9347F52F080}" dt="2023-11-13T12:17:49.645" v="844" actId="14100"/>
          <ac:picMkLst>
            <pc:docMk/>
            <pc:sldMk cId="3097328467" sldId="335"/>
            <ac:picMk id="5" creationId="{9C366DDF-4DAD-19A3-1684-43C5199D0DAC}"/>
          </ac:picMkLst>
        </pc:picChg>
      </pc:sldChg>
      <pc:sldChg chg="modSp new del mod">
        <pc:chgData name="buzdugan artur" userId="1770a38c255ab84c" providerId="LiveId" clId="{0C2C5BC6-F32F-4C18-A588-E9347F52F080}" dt="2023-11-13T12:18:54.360" v="848" actId="47"/>
        <pc:sldMkLst>
          <pc:docMk/>
          <pc:sldMk cId="4256638611" sldId="336"/>
        </pc:sldMkLst>
        <pc:spChg chg="mod">
          <ac:chgData name="buzdugan artur" userId="1770a38c255ab84c" providerId="LiveId" clId="{0C2C5BC6-F32F-4C18-A588-E9347F52F080}" dt="2023-11-13T12:17:55.539" v="847" actId="20577"/>
          <ac:spMkLst>
            <pc:docMk/>
            <pc:sldMk cId="4256638611" sldId="336"/>
            <ac:spMk id="2" creationId="{23676F87-9F69-FFF0-5C43-1A3C0357E985}"/>
          </ac:spMkLst>
        </pc:spChg>
      </pc:sldChg>
      <pc:sldChg chg="add del">
        <pc:chgData name="buzdugan artur" userId="1770a38c255ab84c" providerId="LiveId" clId="{0C2C5BC6-F32F-4C18-A588-E9347F52F080}" dt="2023-11-13T11:42:23.851" v="795" actId="47"/>
        <pc:sldMkLst>
          <pc:docMk/>
          <pc:sldMk cId="129729571" sldId="4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DC7112A-A7E2-5649-079C-1687BFC10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C10F5AB-7EAF-B084-D986-86923EC53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0C30382-941B-889F-A876-CA4FC6DD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F5F-488C-47DD-8509-2CFBDA08A3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4B9A663-7E09-CF60-5C55-AB33919DD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37740F8-826D-6A5D-AA3D-4A9FD86D2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3D6-C083-4DD3-A857-C422FB52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9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5B3F837-236D-6DBC-DE11-1D942CB3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B699C558-31A8-00A7-3D21-193458BC5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29C92E7-AE04-80C7-23D7-F0B235BFF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F5F-488C-47DD-8509-2CFBDA08A3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F6A3E53-B383-DE2D-367A-B1D9878C5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58AA4B1-D02E-1324-B504-32F336EB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3D6-C083-4DD3-A857-C422FB52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5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07469C3B-F6AE-F430-208C-0E9E03FF8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6B331403-5623-913D-5BC3-5272BF8C8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6C9E5F1-AB22-B567-C10B-B08163E3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F5F-488C-47DD-8509-2CFBDA08A3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D70B962-3B47-571C-3EBF-C60A2E87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16A64FD-C073-900E-BCD4-2F97E534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3D6-C083-4DD3-A857-C422FB52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24876D7-4945-F766-0F9C-5D2DBA0C9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0D0379B-66AB-5B3E-B7DB-155B3F17C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F9A330E-420D-7B3F-3140-CA1B0D09F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F5F-488C-47DD-8509-2CFBDA08A3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E29905D-8DE3-11F5-7B9F-8E00E1FF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DEBC069-D6C2-C787-5E81-0F482C51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3D6-C083-4DD3-A857-C422FB52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7ECCD23-BF81-9B8E-D5F0-F0798130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FEEB271-6A30-25C8-64A9-F7F6AF949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636EBB4-EE3C-A6D4-80D4-3F1B3AD8C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F5F-488C-47DD-8509-2CFBDA08A3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E00AB50-689C-F558-3AEB-2D04E964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BF69614-CA44-1ECF-FA3A-4F2B0DBF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3D6-C083-4DD3-A857-C422FB52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5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99C77D6-27FE-0118-A2DE-AB9B32FC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1560618-B471-24D8-D197-B1165A40B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6349F64D-AC4D-EF67-6469-BABB0C9DA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00469912-5361-4FB8-AACA-6050DB4EF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F5F-488C-47DD-8509-2CFBDA08A3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CD13303E-672F-BE7B-984D-A66BA7BE2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6A5788FB-13A0-45EE-C5E1-DC55AB75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3D6-C083-4DD3-A857-C422FB52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BE5561C-BC6C-6644-E216-E4782CE1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D6BECC5A-12A3-DBDC-1BC4-579F58A6A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52C2025-53CC-34BE-2590-7081D4D24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DBF39820-6AF0-A3A3-D71E-F12061683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F7DC43CA-D69B-B1E4-2656-758930F9D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CD10DDC2-5EC5-0782-8528-B0CBB7298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F5F-488C-47DD-8509-2CFBDA08A3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6A7F09BE-A291-E9DF-00B2-DF29368D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717729EB-8D02-E8F6-0A5F-E99B038C2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3D6-C083-4DD3-A857-C422FB52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8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367EFB3-A680-6DEF-3E5F-A71B40AA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042BA22E-176A-DADE-02B3-D2555BB8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F5F-488C-47DD-8509-2CFBDA08A3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D75FA76E-DA6B-0EC3-38E6-6562F941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B95E07D3-EDEE-0804-E088-A0EF7742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3D6-C083-4DD3-A857-C422FB52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0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6A5F9EBA-3111-D208-48CE-AD11E7F0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F5F-488C-47DD-8509-2CFBDA08A3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A91EE626-975B-1F29-8F7B-9243D264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F908BE97-8006-C876-9EC9-3FDE7E00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3D6-C083-4DD3-A857-C422FB52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F48BC32-8DF2-894F-AE39-FFD9DE1D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9294EFC-26F4-279F-4576-2BEFB5E77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FE1656D8-EF0A-DBE0-18D0-422905D19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086A693-D58B-175E-57DC-7B5D5E86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F5F-488C-47DD-8509-2CFBDA08A3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64DE31F-EEEF-A88D-8BDB-A6A91589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11534A1-D7F5-4261-E29C-1A39312E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3D6-C083-4DD3-A857-C422FB52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0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B5A9BAA-1EBE-9209-CF9B-7CECF4AAA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D32FD980-F434-A4DC-CB48-3CB929400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E1B9D684-3DE5-E578-8257-49CDA116B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AB5560F-F5C2-ED1F-D84A-F96C2A940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1F5F-488C-47DD-8509-2CFBDA08A3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C819C30-61DD-4644-7B2A-F5F98E8D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2CABA6F-0400-1D0A-3F42-B0DA4038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93D6-C083-4DD3-A857-C422FB52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9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75DCD312-F7A7-B81B-1266-49D2ABF51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42DC294-946D-8E11-46AE-4B99B43EC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333809A-31BD-D8C3-7FC0-9EA08B6F0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21F5F-488C-47DD-8509-2CFBDA08A39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CA64695-3AEE-6CF4-194E-F23EC8B4C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A247729-AD45-01DA-85A2-FF7AA15AB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993D6-C083-4DD3-A857-C422FB52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AB5D124-B668-78C6-15A6-DA5ACC90ED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Lectia</a:t>
            </a:r>
            <a:r>
              <a:rPr lang="en-US" dirty="0"/>
              <a:t> </a:t>
            </a:r>
            <a:r>
              <a:rPr lang="en-US" dirty="0" err="1"/>
              <a:t>practica</a:t>
            </a:r>
            <a:r>
              <a:rPr lang="en-US" dirty="0"/>
              <a:t> </a:t>
            </a:r>
            <a:r>
              <a:rPr lang="ru-RU" dirty="0"/>
              <a:t>8 </a:t>
            </a:r>
            <a:r>
              <a:rPr lang="ro-RO" dirty="0"/>
              <a:t>TRANZISTOARE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A9E22F3-0F88-D2D8-B255-19C144374B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Alte </a:t>
            </a:r>
            <a:r>
              <a:rPr lang="en-US" dirty="0" err="1"/>
              <a:t>probleme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5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944E34B-A7A0-7C97-6FB0-AA293470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ro-RO" dirty="0"/>
              <a:t>6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645C0FA1-BE64-A740-BD13-3496E6265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371" y="1197808"/>
            <a:ext cx="6133518" cy="3840723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D34C1942-3D30-D249-F72C-5E31C2E5C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380" y="1884784"/>
            <a:ext cx="5352318" cy="460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92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5D24A920-6D92-EB29-8326-25E56F052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430" y="332149"/>
            <a:ext cx="5108441" cy="2634986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25FA7BD3-65D7-C271-EA76-F52038153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19" y="1156996"/>
            <a:ext cx="5671803" cy="53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3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8A3B148-5239-ADA4-21D9-8B6826DD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259"/>
          </a:xfrm>
        </p:spPr>
        <p:txBody>
          <a:bodyPr>
            <a:normAutofit fontScale="90000"/>
          </a:bodyPr>
          <a:lstStyle/>
          <a:p>
            <a:r>
              <a:rPr lang="ro-RO" dirty="0"/>
              <a:t>7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D5B2FB89-36A9-67BB-8BAE-15B63F6C0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638" y="1162443"/>
            <a:ext cx="5852028" cy="3390895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A56DC9F9-B9D0-F0F0-0E16-C67A83230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331" y="1162444"/>
            <a:ext cx="5633031" cy="53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4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B10962B5-50B5-1EFC-9BC7-BCC3B34C0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244" y="149290"/>
            <a:ext cx="6608209" cy="6410581"/>
          </a:xfrm>
        </p:spPr>
      </p:pic>
    </p:spTree>
    <p:extLst>
      <p:ext uri="{BB962C8B-B14F-4D97-AF65-F5344CB8AC3E}">
        <p14:creationId xmlns:p14="http://schemas.microsoft.com/office/powerpoint/2010/main" val="404184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FBC71E3-3E18-4B56-0A20-193B7381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1953"/>
          </a:xfrm>
        </p:spPr>
        <p:txBody>
          <a:bodyPr>
            <a:normAutofit fontScale="90000"/>
          </a:bodyPr>
          <a:lstStyle/>
          <a:p>
            <a:r>
              <a:rPr lang="ro-RO" dirty="0"/>
              <a:t>8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D665AD3F-8B1F-A2C2-3A0C-1E69765C1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045" y="365125"/>
            <a:ext cx="6535196" cy="5621538"/>
          </a:xfrm>
        </p:spPr>
      </p:pic>
    </p:spTree>
    <p:extLst>
      <p:ext uri="{BB962C8B-B14F-4D97-AF65-F5344CB8AC3E}">
        <p14:creationId xmlns:p14="http://schemas.microsoft.com/office/powerpoint/2010/main" val="3585006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70A4C6D8-6E32-8AE9-5659-908DD5F86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5918" y="556215"/>
            <a:ext cx="6730756" cy="4836879"/>
          </a:xfrm>
        </p:spPr>
      </p:pic>
    </p:spTree>
    <p:extLst>
      <p:ext uri="{BB962C8B-B14F-4D97-AF65-F5344CB8AC3E}">
        <p14:creationId xmlns:p14="http://schemas.microsoft.com/office/powerpoint/2010/main" val="265030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8174DD6C-AA33-7292-8C7E-14EFCF98D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2212" y="0"/>
            <a:ext cx="4596487" cy="6714565"/>
          </a:xfrm>
        </p:spPr>
      </p:pic>
    </p:spTree>
    <p:extLst>
      <p:ext uri="{BB962C8B-B14F-4D97-AF65-F5344CB8AC3E}">
        <p14:creationId xmlns:p14="http://schemas.microsoft.com/office/powerpoint/2010/main" val="1593964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A9CB986-2B72-DCF1-DFA4-A8564E103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ro-RO" dirty="0"/>
              <a:t>9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193ABD6-9D2D-2FB5-6325-AFF99D184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639" y="1145721"/>
            <a:ext cx="10515600" cy="4351338"/>
          </a:xfrm>
        </p:spPr>
        <p:txBody>
          <a:bodyPr/>
          <a:lstStyle/>
          <a:p>
            <a:r>
              <a:rPr lang="en-US" dirty="0"/>
              <a:t>Using Device Curves to Determine</a:t>
            </a:r>
            <a:r>
              <a:rPr lang="ro-RO" dirty="0"/>
              <a:t> </a:t>
            </a:r>
            <a:r>
              <a:rPr lang="en-US" dirty="0"/>
              <a:t>α and β</a:t>
            </a:r>
          </a:p>
          <a:p>
            <a:r>
              <a:rPr lang="en-US" dirty="0"/>
              <a:t>Determine the values of α and β for the transistor</a:t>
            </a:r>
            <a:r>
              <a:rPr lang="ro-RO" dirty="0"/>
              <a:t> </a:t>
            </a:r>
            <a:r>
              <a:rPr lang="en-US" dirty="0"/>
              <a:t>with the characteristics shown in Figure 4.4.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F37A018D-719E-D24C-752F-A9C22F5ED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761" y="2475571"/>
            <a:ext cx="9456659" cy="401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87CD79B-736C-803A-5A9E-29A52293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Solution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00D69A31-7379-8E19-5DEA-FB80E0A14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300" y="2186838"/>
            <a:ext cx="4725399" cy="2921155"/>
          </a:xfrm>
        </p:spPr>
      </p:pic>
    </p:spTree>
    <p:extLst>
      <p:ext uri="{BB962C8B-B14F-4D97-AF65-F5344CB8AC3E}">
        <p14:creationId xmlns:p14="http://schemas.microsoft.com/office/powerpoint/2010/main" val="2307891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A0E18CB-AB0B-ABEE-CC48-F936FE8E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28" y="209008"/>
            <a:ext cx="10515600" cy="1325563"/>
          </a:xfrm>
        </p:spPr>
        <p:txBody>
          <a:bodyPr/>
          <a:lstStyle/>
          <a:p>
            <a:r>
              <a:rPr lang="ro-RO" dirty="0"/>
              <a:t>10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C549882-A5C1-58F2-A9E1-14086987F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11" y="1534571"/>
            <a:ext cx="10979261" cy="486111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Graphical Determination of Q-point and Peak Signal Swings</a:t>
            </a:r>
            <a:endParaRPr lang="ro-RO" b="1" dirty="0"/>
          </a:p>
          <a:p>
            <a:pPr marL="0" indent="0">
              <a:buNone/>
            </a:pPr>
            <a:r>
              <a:rPr lang="en-US" dirty="0"/>
              <a:t>Suppose that the current of Figure 4.10 has V</a:t>
            </a:r>
            <a:r>
              <a:rPr lang="en-US" sz="1800" dirty="0"/>
              <a:t>CC</a:t>
            </a:r>
            <a:r>
              <a:rPr lang="en-US" dirty="0"/>
              <a:t>=10 V, V</a:t>
            </a:r>
            <a:r>
              <a:rPr lang="en-US" sz="1800" dirty="0"/>
              <a:t>BB</a:t>
            </a:r>
            <a:r>
              <a:rPr lang="en-US" dirty="0"/>
              <a:t>=1.6 V, R</a:t>
            </a:r>
            <a:r>
              <a:rPr lang="en-US" sz="1800" dirty="0"/>
              <a:t>B</a:t>
            </a:r>
            <a:r>
              <a:rPr lang="en-US" dirty="0"/>
              <a:t>=40 kΩ</a:t>
            </a:r>
            <a:r>
              <a:rPr lang="ro-RO" dirty="0"/>
              <a:t>,</a:t>
            </a:r>
            <a:r>
              <a:rPr lang="en-US" dirty="0"/>
              <a:t> R</a:t>
            </a:r>
            <a:r>
              <a:rPr lang="en-US" sz="2000" dirty="0"/>
              <a:t>C</a:t>
            </a:r>
            <a:r>
              <a:rPr lang="en-US" dirty="0"/>
              <a:t>=2 kΩ. The</a:t>
            </a:r>
            <a:r>
              <a:rPr lang="ro-RO" dirty="0"/>
              <a:t> </a:t>
            </a:r>
            <a:r>
              <a:rPr lang="en-US" dirty="0"/>
              <a:t>input signal is a 0.4 V peak, 1 kHz sinusoid given by </a:t>
            </a:r>
            <a:r>
              <a:rPr lang="en-US" i="1" dirty="0"/>
              <a:t>v</a:t>
            </a:r>
            <a:r>
              <a:rPr lang="en-US" sz="2000" i="1" dirty="0"/>
              <a:t>in</a:t>
            </a:r>
            <a:r>
              <a:rPr lang="en-US" i="1" dirty="0"/>
              <a:t>(t)=0.4sin(2000πt). </a:t>
            </a:r>
            <a:r>
              <a:rPr lang="en-US" dirty="0"/>
              <a:t>The common-emitter</a:t>
            </a:r>
            <a:r>
              <a:rPr lang="ro-RO" dirty="0"/>
              <a:t> </a:t>
            </a:r>
            <a:r>
              <a:rPr lang="en-US" dirty="0"/>
              <a:t>characteristics for the transistor are shown in Figure 4.12a and b. Find the maximum, minimum and Q-point values for </a:t>
            </a:r>
            <a:r>
              <a:rPr lang="en-US" dirty="0" err="1"/>
              <a:t>v</a:t>
            </a:r>
            <a:r>
              <a:rPr lang="en-US" sz="1800" dirty="0" err="1"/>
              <a:t>CE</a:t>
            </a:r>
            <a:r>
              <a:rPr lang="en-US" dirty="0"/>
              <a:t>.</a:t>
            </a:r>
            <a:r>
              <a:rPr lang="ro-RO" dirty="0"/>
              <a:t>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3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FD1A2D5-E2FA-53D2-B49F-A065A3B2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1871"/>
          </a:xfrm>
        </p:spPr>
        <p:txBody>
          <a:bodyPr>
            <a:normAutofit/>
          </a:bodyPr>
          <a:lstStyle/>
          <a:p>
            <a:r>
              <a:rPr lang="en-US" sz="2800" b="1" dirty="0"/>
              <a:t>FORMULE DE BAZĂ UTILIZATE ÎN CIRCUITELE CU TRANZISTOARE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0800D768-3DD0-4B17-860E-D7E55330C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424" y="1239509"/>
            <a:ext cx="5356395" cy="5302724"/>
          </a:xfrm>
        </p:spPr>
      </p:pic>
    </p:spTree>
    <p:extLst>
      <p:ext uri="{BB962C8B-B14F-4D97-AF65-F5344CB8AC3E}">
        <p14:creationId xmlns:p14="http://schemas.microsoft.com/office/powerpoint/2010/main" val="2637758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9D6F9B7-ED64-FE99-20AB-AB7803E58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49" y="365125"/>
            <a:ext cx="2618678" cy="681579"/>
          </a:xfrm>
        </p:spPr>
        <p:txBody>
          <a:bodyPr>
            <a:normAutofit fontScale="90000"/>
          </a:bodyPr>
          <a:lstStyle/>
          <a:p>
            <a:r>
              <a:rPr lang="ro-RO" dirty="0" err="1"/>
              <a:t>solution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9A7085D6-EAD7-DD63-D71F-693B7D775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049" y="1152641"/>
            <a:ext cx="11756046" cy="4757505"/>
          </a:xfrm>
        </p:spPr>
      </p:pic>
    </p:spTree>
    <p:extLst>
      <p:ext uri="{BB962C8B-B14F-4D97-AF65-F5344CB8AC3E}">
        <p14:creationId xmlns:p14="http://schemas.microsoft.com/office/powerpoint/2010/main" val="1323919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0B207AD-9DCD-C439-C9AE-2F3D4528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11 </a:t>
            </a:r>
            <a:r>
              <a:rPr lang="ro-RO" dirty="0" err="1"/>
              <a:t>Find</a:t>
            </a:r>
            <a:r>
              <a:rPr lang="ro-RO" dirty="0"/>
              <a:t>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gain</a:t>
            </a:r>
            <a:r>
              <a:rPr lang="ro-RO" dirty="0"/>
              <a:t> in </a:t>
            </a:r>
            <a:r>
              <a:rPr lang="ro-RO" dirty="0" err="1"/>
              <a:t>example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0E018D79-0EBF-40FE-0DAB-8E9F26B1E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976" y="1690688"/>
            <a:ext cx="7675136" cy="3447205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735C3F05-C971-A4C0-77BF-E83AD9AE9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109" y="4259766"/>
            <a:ext cx="3414776" cy="22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29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7C93B15-B8BC-0A96-C385-D14CE151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27" y="351109"/>
            <a:ext cx="3823010" cy="1325563"/>
          </a:xfrm>
        </p:spPr>
        <p:txBody>
          <a:bodyPr/>
          <a:lstStyle/>
          <a:p>
            <a:r>
              <a:rPr lang="ro-RO" dirty="0"/>
              <a:t>12 Recapitulare teoria BJT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D8B4BAFF-BDFA-C993-EFD6-F15DEBA8D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6508" y="365125"/>
            <a:ext cx="7489472" cy="6127750"/>
          </a:xfrm>
        </p:spPr>
      </p:pic>
    </p:spTree>
    <p:extLst>
      <p:ext uri="{BB962C8B-B14F-4D97-AF65-F5344CB8AC3E}">
        <p14:creationId xmlns:p14="http://schemas.microsoft.com/office/powerpoint/2010/main" val="457034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E6ED5E1-3352-53E8-05A7-45F52C25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Determination</a:t>
            </a:r>
            <a:r>
              <a:rPr lang="ro-RO" dirty="0"/>
              <a:t> of BJT </a:t>
            </a:r>
            <a:r>
              <a:rPr lang="ro-RO" dirty="0" err="1"/>
              <a:t>operation</a:t>
            </a:r>
            <a:r>
              <a:rPr lang="ro-RO" dirty="0"/>
              <a:t> </a:t>
            </a:r>
            <a:r>
              <a:rPr lang="ro-RO" dirty="0" err="1"/>
              <a:t>region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EAD01C3-72E1-76DD-FD01-E28527E39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 given transistor has β =100. Determine the region of operation if</a:t>
            </a:r>
          </a:p>
          <a:p>
            <a:r>
              <a:rPr lang="en-US" dirty="0"/>
              <a:t>(a) IB = 50µA and IC = 3mA; (b) IB = 50µA and VCE = 5V;</a:t>
            </a:r>
          </a:p>
          <a:p>
            <a:r>
              <a:rPr lang="en-US" dirty="0"/>
              <a:t>(c) VBE = -2V and VCE = -1V.</a:t>
            </a:r>
          </a:p>
          <a:p>
            <a:pPr marL="0" indent="0">
              <a:buNone/>
            </a:pPr>
            <a:r>
              <a:rPr lang="en-US" b="1" dirty="0"/>
              <a:t>Solution:</a:t>
            </a:r>
          </a:p>
          <a:p>
            <a:r>
              <a:rPr lang="en-US" dirty="0"/>
              <a:t>(a) IB = 50µA &gt; 0 – active or saturation region;</a:t>
            </a:r>
          </a:p>
          <a:p>
            <a:r>
              <a:rPr lang="ro-RO" dirty="0"/>
              <a:t>      </a:t>
            </a:r>
            <a:r>
              <a:rPr lang="en-US" dirty="0"/>
              <a:t>βIB = 100×50×10-6 = 5mA &gt; IC – saturation region.</a:t>
            </a:r>
          </a:p>
          <a:p>
            <a:r>
              <a:rPr lang="en-US" dirty="0"/>
              <a:t>(b) IB = 50µA &gt; 0 – active or saturation region;</a:t>
            </a:r>
          </a:p>
          <a:p>
            <a:r>
              <a:rPr lang="ro-RO" dirty="0"/>
              <a:t>      </a:t>
            </a:r>
            <a:r>
              <a:rPr lang="en-US" dirty="0"/>
              <a:t>VCE = 5V &gt; 0.2V – active region.</a:t>
            </a:r>
          </a:p>
          <a:p>
            <a:r>
              <a:rPr lang="en-US" dirty="0"/>
              <a:t>(c) VBE = -2V &lt; 0.5V – most probably cutoff;</a:t>
            </a:r>
          </a:p>
          <a:p>
            <a:r>
              <a:rPr lang="ro-RO" dirty="0"/>
              <a:t>      </a:t>
            </a:r>
            <a:r>
              <a:rPr lang="en-US" dirty="0"/>
              <a:t>VCE = -1V &lt; 0.5V – this confirms cutoff region.</a:t>
            </a:r>
          </a:p>
        </p:txBody>
      </p:sp>
    </p:spTree>
    <p:extLst>
      <p:ext uri="{BB962C8B-B14F-4D97-AF65-F5344CB8AC3E}">
        <p14:creationId xmlns:p14="http://schemas.microsoft.com/office/powerpoint/2010/main" val="933821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D20C0F9-4F8A-AD29-8E44-841B81A6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13 </a:t>
            </a:r>
            <a:r>
              <a:rPr lang="en-US" b="1" dirty="0"/>
              <a:t>Large - Signal DC Analysis of BJT Circuits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8682AA5-A42A-F489-0B2F-E6B86F05A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r>
              <a:rPr lang="en-US" b="1" dirty="0"/>
              <a:t>Step 1</a:t>
            </a:r>
            <a:r>
              <a:rPr lang="en-US" dirty="0"/>
              <a:t>: Assume an operation region for the BJT and replace it by the</a:t>
            </a:r>
          </a:p>
          <a:p>
            <a:pPr marL="0" indent="0">
              <a:buNone/>
            </a:pPr>
            <a:r>
              <a:rPr lang="en-US" dirty="0"/>
              <a:t>corresponding large signal equivalent circuit.</a:t>
            </a:r>
          </a:p>
          <a:p>
            <a:r>
              <a:rPr lang="en-US" b="1" dirty="0"/>
              <a:t>Step 2</a:t>
            </a:r>
            <a:r>
              <a:rPr lang="en-US" dirty="0"/>
              <a:t>: Solve the circuit to find IC, IB, and VCE.</a:t>
            </a:r>
          </a:p>
          <a:p>
            <a:r>
              <a:rPr lang="en-US" b="1" dirty="0"/>
              <a:t>Step 3</a:t>
            </a:r>
            <a:r>
              <a:rPr lang="en-US" dirty="0"/>
              <a:t>: Check to see if the values found in Step 2 are consistent with</a:t>
            </a:r>
            <a:r>
              <a:rPr lang="ro-RO" dirty="0"/>
              <a:t> </a:t>
            </a:r>
            <a:r>
              <a:rPr lang="ro-RO" dirty="0" err="1"/>
              <a:t>the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assumed operating state. If so the solution is complete;</a:t>
            </a:r>
            <a:r>
              <a:rPr lang="ro-RO" dirty="0"/>
              <a:t> </a:t>
            </a:r>
            <a:r>
              <a:rPr lang="en-US" dirty="0"/>
              <a:t>otherwise return to Step 1.</a:t>
            </a:r>
          </a:p>
        </p:txBody>
      </p:sp>
    </p:spTree>
    <p:extLst>
      <p:ext uri="{BB962C8B-B14F-4D97-AF65-F5344CB8AC3E}">
        <p14:creationId xmlns:p14="http://schemas.microsoft.com/office/powerpoint/2010/main" val="444145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495BD84-B478-3836-83B7-3F9D76B5D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083" y="777410"/>
            <a:ext cx="10515600" cy="4351338"/>
          </a:xfrm>
        </p:spPr>
        <p:txBody>
          <a:bodyPr/>
          <a:lstStyle/>
          <a:p>
            <a:r>
              <a:rPr lang="en-US" b="1" dirty="0"/>
              <a:t>Example</a:t>
            </a:r>
            <a:r>
              <a:rPr lang="en-US" dirty="0"/>
              <a:t>  </a:t>
            </a:r>
            <a:r>
              <a:rPr lang="en-US" b="1" dirty="0"/>
              <a:t>The Fixed - Base Bias Circuit</a:t>
            </a:r>
          </a:p>
          <a:p>
            <a:r>
              <a:rPr lang="en-US" dirty="0"/>
              <a:t>The DC bias circuit shown in Figure 4.21a has</a:t>
            </a:r>
            <a:r>
              <a:rPr lang="ro-RO" dirty="0"/>
              <a:t> </a:t>
            </a:r>
            <a:r>
              <a:rPr lang="en-US" dirty="0"/>
              <a:t>RB=200 kΩ, RC=1 kΩ and VCC=15 V. The</a:t>
            </a:r>
            <a:r>
              <a:rPr lang="ro-RO" dirty="0"/>
              <a:t> </a:t>
            </a:r>
            <a:r>
              <a:rPr lang="en-US" dirty="0"/>
              <a:t>transistor has β = 100. </a:t>
            </a:r>
            <a:r>
              <a:rPr lang="en-US" b="1" i="1" dirty="0"/>
              <a:t>Solve for I</a:t>
            </a:r>
            <a:r>
              <a:rPr lang="en-US" sz="2000" b="1" i="1" dirty="0"/>
              <a:t>C </a:t>
            </a:r>
            <a:r>
              <a:rPr lang="en-US" b="1" i="1" dirty="0"/>
              <a:t>and V</a:t>
            </a:r>
            <a:r>
              <a:rPr lang="en-US" sz="2000" b="1" i="1" dirty="0"/>
              <a:t>CE</a:t>
            </a:r>
            <a:r>
              <a:rPr lang="en-US" b="1" i="1" dirty="0"/>
              <a:t>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A1156170-BEAE-C3A3-E0C3-BAE818250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030" y="2319163"/>
            <a:ext cx="24233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81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1760F93-5EAC-BF70-A433-BE7A3655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solution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E4F4EB2-0844-AFB8-29CA-7C1614A9B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First assumption: Cutoff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The equivalent circuit is</a:t>
            </a:r>
            <a:r>
              <a:rPr lang="ro-RO" dirty="0"/>
              <a:t> </a:t>
            </a:r>
            <a:r>
              <a:rPr lang="en-US" dirty="0"/>
              <a:t>in Figure 4.21(b).</a:t>
            </a:r>
          </a:p>
          <a:p>
            <a:r>
              <a:rPr lang="en-US" dirty="0"/>
              <a:t>I</a:t>
            </a:r>
            <a:r>
              <a:rPr lang="en-US" sz="2000" dirty="0"/>
              <a:t>B</a:t>
            </a:r>
            <a:r>
              <a:rPr lang="en-US" dirty="0"/>
              <a:t> = 0 – thus the voltage drop across R</a:t>
            </a:r>
            <a:r>
              <a:rPr lang="en-US" sz="2000" dirty="0"/>
              <a:t>B</a:t>
            </a:r>
            <a:r>
              <a:rPr lang="en-US" dirty="0"/>
              <a:t> is zero.</a:t>
            </a:r>
          </a:p>
          <a:p>
            <a:r>
              <a:rPr lang="en-US" dirty="0"/>
              <a:t>Thus V</a:t>
            </a:r>
            <a:r>
              <a:rPr lang="en-US" sz="2000" dirty="0"/>
              <a:t>BE</a:t>
            </a:r>
            <a:r>
              <a:rPr lang="en-US" dirty="0"/>
              <a:t> = V</a:t>
            </a:r>
            <a:r>
              <a:rPr lang="en-US" sz="2000" dirty="0"/>
              <a:t>CC</a:t>
            </a:r>
            <a:r>
              <a:rPr lang="en-US" dirty="0"/>
              <a:t> = 15V &gt; 0.5V.</a:t>
            </a:r>
          </a:p>
          <a:p>
            <a:r>
              <a:rPr lang="en-US" dirty="0"/>
              <a:t>The assumption is not valid.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90C17967-0338-9079-3584-AABF98F6B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717" y="932586"/>
            <a:ext cx="3475924" cy="52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16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D18CF1C-B89B-9F37-291B-3DF9A84F9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53" y="487479"/>
            <a:ext cx="10915185" cy="4351338"/>
          </a:xfrm>
        </p:spPr>
        <p:txBody>
          <a:bodyPr/>
          <a:lstStyle/>
          <a:p>
            <a:r>
              <a:rPr lang="en-US" b="1" dirty="0"/>
              <a:t>Second assumption: Saturation</a:t>
            </a:r>
            <a:r>
              <a:rPr lang="en-US" dirty="0"/>
              <a:t>. The equivalent</a:t>
            </a:r>
            <a:r>
              <a:rPr lang="ro-RO" dirty="0"/>
              <a:t> </a:t>
            </a:r>
            <a:r>
              <a:rPr lang="en-US" dirty="0"/>
              <a:t>circuit is in Figure 4.21c.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96D51EC7-F741-C79C-1768-B9A5CF9C8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62" y="1304931"/>
            <a:ext cx="4044175" cy="1945448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A0E7D6EB-35C2-BBD5-D4E6-3E1BE9376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151" y="1304931"/>
            <a:ext cx="2994946" cy="4896231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0B39FF35-63E2-8797-6898-0D394716018E}"/>
              </a:ext>
            </a:extLst>
          </p:cNvPr>
          <p:cNvSpPr txBox="1"/>
          <p:nvPr/>
        </p:nvSpPr>
        <p:spPr>
          <a:xfrm>
            <a:off x="1377176" y="3737731"/>
            <a:ext cx="6099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assumption is not valid.</a:t>
            </a:r>
          </a:p>
        </p:txBody>
      </p:sp>
    </p:spTree>
    <p:extLst>
      <p:ext uri="{BB962C8B-B14F-4D97-AF65-F5344CB8AC3E}">
        <p14:creationId xmlns:p14="http://schemas.microsoft.com/office/powerpoint/2010/main" val="3776206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C53D75D-940E-6485-AE22-DD512CADF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442874"/>
            <a:ext cx="11316630" cy="4351338"/>
          </a:xfrm>
        </p:spPr>
        <p:txBody>
          <a:bodyPr/>
          <a:lstStyle/>
          <a:p>
            <a:r>
              <a:rPr lang="en-US" b="1" dirty="0"/>
              <a:t>Third assumption: Active region</a:t>
            </a:r>
            <a:r>
              <a:rPr lang="en-US" dirty="0"/>
              <a:t>. The equivalent</a:t>
            </a:r>
            <a:r>
              <a:rPr lang="ro-RO" dirty="0"/>
              <a:t> </a:t>
            </a:r>
            <a:r>
              <a:rPr lang="en-US" dirty="0"/>
              <a:t>circuit is in Figure 4.21d.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1A86F55F-9FCE-63A6-A52E-01046B47B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93" y="1672684"/>
            <a:ext cx="6431334" cy="2701160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62A944F8-4BAE-3BF0-DEF9-750638C48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208" y="1275330"/>
            <a:ext cx="3681699" cy="513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84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C738798-74B5-6E20-3AD8-DFE51B50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090"/>
          </a:xfrm>
        </p:spPr>
        <p:txBody>
          <a:bodyPr>
            <a:normAutofit/>
          </a:bodyPr>
          <a:lstStyle/>
          <a:p>
            <a:r>
              <a:rPr lang="ro-RO" sz="2800" dirty="0"/>
              <a:t>14 Aceiași problemă, dar pentru cazul </a:t>
            </a:r>
            <a:r>
              <a:rPr lang="el-GR" sz="2800" dirty="0">
                <a:latin typeface="Impact" panose="020B0806030902050204" pitchFamily="34" charset="0"/>
              </a:rPr>
              <a:t>β</a:t>
            </a:r>
            <a:r>
              <a:rPr lang="ro-RO" sz="2800" dirty="0">
                <a:latin typeface="Impact" panose="020B0806030902050204" pitchFamily="34" charset="0"/>
              </a:rPr>
              <a:t> </a:t>
            </a:r>
            <a:r>
              <a:rPr lang="ro-RO" sz="2800" dirty="0"/>
              <a:t>mare                      </a:t>
            </a:r>
            <a:r>
              <a:rPr lang="ro-RO" sz="2800" dirty="0">
                <a:latin typeface="Impact" panose="020B0806030902050204" pitchFamily="34" charset="0"/>
              </a:rPr>
              <a:t>β = 300</a:t>
            </a:r>
            <a:endParaRPr lang="en-US" sz="280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6CEDA78-DB10-A966-233E-38B4E8F71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37" y="1111408"/>
            <a:ext cx="7324494" cy="4351338"/>
          </a:xfrm>
        </p:spPr>
        <p:txBody>
          <a:bodyPr/>
          <a:lstStyle/>
          <a:p>
            <a:r>
              <a:rPr lang="en-US" dirty="0"/>
              <a:t>Solution: First, we assume that the circuit</a:t>
            </a:r>
            <a:r>
              <a:rPr lang="ro-RO" dirty="0"/>
              <a:t> </a:t>
            </a:r>
            <a:r>
              <a:rPr lang="en-US" dirty="0"/>
              <a:t>operating in the </a:t>
            </a:r>
            <a:r>
              <a:rPr lang="en-US" b="1" dirty="0"/>
              <a:t>active region.</a:t>
            </a:r>
            <a:endParaRPr lang="ro-RO" b="1" dirty="0"/>
          </a:p>
          <a:p>
            <a:endParaRPr lang="ro-RO" b="1" dirty="0"/>
          </a:p>
          <a:p>
            <a:endParaRPr lang="ro-RO" b="1" dirty="0"/>
          </a:p>
          <a:p>
            <a:r>
              <a:rPr lang="en-US" dirty="0"/>
              <a:t>One of the requirements for the active region</a:t>
            </a:r>
            <a:r>
              <a:rPr lang="ro-RO" dirty="0"/>
              <a:t> </a:t>
            </a:r>
            <a:r>
              <a:rPr lang="en-US" dirty="0"/>
              <a:t>V</a:t>
            </a:r>
            <a:r>
              <a:rPr lang="en-US" sz="2000" dirty="0"/>
              <a:t>CE</a:t>
            </a:r>
            <a:r>
              <a:rPr lang="en-US" dirty="0"/>
              <a:t>&gt;0.2 V is not met.</a:t>
            </a:r>
          </a:p>
          <a:p>
            <a:r>
              <a:rPr lang="en-US" dirty="0"/>
              <a:t>Next we assume that the transistor is in</a:t>
            </a:r>
            <a:r>
              <a:rPr lang="ro-RO" dirty="0"/>
              <a:t> </a:t>
            </a:r>
            <a:r>
              <a:rPr lang="en-US" b="1" dirty="0"/>
              <a:t>saturation</a:t>
            </a:r>
            <a:r>
              <a:rPr lang="ro-RO" b="1" dirty="0"/>
              <a:t> </a:t>
            </a:r>
            <a:r>
              <a:rPr lang="ro-RO" b="1" dirty="0" err="1"/>
              <a:t>regime</a:t>
            </a:r>
            <a:r>
              <a:rPr lang="en-US" b="1" dirty="0"/>
              <a:t>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1CA27BD5-5C6F-590F-D6F7-F964B4A6E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29" y="1975306"/>
            <a:ext cx="3086531" cy="1057423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CED9C6D0-A43C-3FDB-AC4B-2159F865C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62" y="4881640"/>
            <a:ext cx="2152950" cy="1162212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B765E1B4-A041-D38B-DA85-60E403C55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29" y="6150407"/>
            <a:ext cx="3829584" cy="352474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664603B5-1FCE-D13F-ACF7-740F5BDD2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830" y="1143652"/>
            <a:ext cx="2053082" cy="2470285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EB52E2A0-8B9F-62DB-D8A0-2E9BC0993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651" y="4076359"/>
            <a:ext cx="2534358" cy="272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1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BB3E8AD4-A8A5-6CAC-EA8F-257D86871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640" y="193560"/>
            <a:ext cx="4849788" cy="2474995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4D68E804-FBB9-6C51-5E92-AF2773E7F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39" y="2764948"/>
            <a:ext cx="4849787" cy="3899492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6E598B54-523E-807D-56AA-E4EC82D5D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140" y="3426935"/>
            <a:ext cx="4698338" cy="223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7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86D01BA-8ADB-742A-F0A3-12F6B91A5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15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6DF9B929-B887-5634-ECC8-3D32C7298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459" y="232449"/>
            <a:ext cx="8950341" cy="6393101"/>
          </a:xfrm>
        </p:spPr>
      </p:pic>
    </p:spTree>
    <p:extLst>
      <p:ext uri="{BB962C8B-B14F-4D97-AF65-F5344CB8AC3E}">
        <p14:creationId xmlns:p14="http://schemas.microsoft.com/office/powerpoint/2010/main" val="737520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36189DB-7D76-3A9A-B2DD-F0144041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090"/>
          </a:xfrm>
        </p:spPr>
        <p:txBody>
          <a:bodyPr>
            <a:normAutofit fontScale="90000"/>
          </a:bodyPr>
          <a:lstStyle/>
          <a:p>
            <a:r>
              <a:rPr lang="ro-RO" dirty="0"/>
              <a:t>16 </a:t>
            </a:r>
            <a:r>
              <a:rPr lang="en-US" sz="2800" dirty="0"/>
              <a:t>Compute transistor parameters (Si BJT with β = 100).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DF1817AE-C52C-E32E-2278-B71D4AE0B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659" y="1339798"/>
            <a:ext cx="8697951" cy="4982320"/>
          </a:xfr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193AA8DC-80EF-8414-2498-2D1BFFF715D4}"/>
              </a:ext>
            </a:extLst>
          </p:cNvPr>
          <p:cNvSpPr txBox="1"/>
          <p:nvPr/>
        </p:nvSpPr>
        <p:spPr>
          <a:xfrm>
            <a:off x="6092284" y="73544"/>
            <a:ext cx="5261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0" i="0" dirty="0">
                <a:solidFill>
                  <a:srgbClr val="FF0000"/>
                </a:solidFill>
                <a:effectLst/>
                <a:latin typeface="Google Sans"/>
              </a:rPr>
              <a:t>Note: KVL </a:t>
            </a:r>
            <a:r>
              <a:rPr lang="ro-RO" b="0" i="0" dirty="0" err="1">
                <a:solidFill>
                  <a:srgbClr val="FF0000"/>
                </a:solidFill>
                <a:effectLst/>
                <a:latin typeface="Google Sans"/>
              </a:rPr>
              <a:t>is</a:t>
            </a:r>
            <a:r>
              <a:rPr lang="ro-RO" b="0" i="0" dirty="0"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lang="en-US" b="0" i="0" dirty="0">
                <a:solidFill>
                  <a:srgbClr val="FF0000"/>
                </a:solidFill>
                <a:effectLst/>
                <a:latin typeface="Google Sans"/>
              </a:rPr>
              <a:t> Kirchhoff's Voltage Law</a:t>
            </a:r>
            <a:r>
              <a:rPr lang="ro-RO" b="0" i="0" dirty="0"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lang="ro-RO" b="0" i="0" dirty="0" err="1">
                <a:solidFill>
                  <a:srgbClr val="FF0000"/>
                </a:solidFill>
                <a:effectLst/>
                <a:latin typeface="Google Sans"/>
              </a:rPr>
              <a:t>applying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6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C7F810E-28BB-C12C-E9FA-E65EC83F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17 </a:t>
            </a:r>
            <a:r>
              <a:rPr lang="en-US" sz="2800" dirty="0"/>
              <a:t>Compute transistor parameters (Si BJT with β = 100).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DE24DDC1-358F-D90C-2921-1ACFC2191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093" y="1449357"/>
            <a:ext cx="9277814" cy="5043518"/>
          </a:xfrm>
        </p:spPr>
      </p:pic>
    </p:spTree>
    <p:extLst>
      <p:ext uri="{BB962C8B-B14F-4D97-AF65-F5344CB8AC3E}">
        <p14:creationId xmlns:p14="http://schemas.microsoft.com/office/powerpoint/2010/main" val="659247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77D0133-C78C-46A0-E764-ECFD49B27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8553"/>
          </a:xfrm>
        </p:spPr>
        <p:txBody>
          <a:bodyPr>
            <a:normAutofit fontScale="90000"/>
          </a:bodyPr>
          <a:lstStyle/>
          <a:p>
            <a:r>
              <a:rPr lang="ro-RO" dirty="0"/>
              <a:t>Continuare 17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1965FF20-7A3E-6738-C5DA-C0A26001D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099" y="713678"/>
            <a:ext cx="9836810" cy="6073991"/>
          </a:xfrm>
        </p:spPr>
      </p:pic>
    </p:spTree>
    <p:extLst>
      <p:ext uri="{BB962C8B-B14F-4D97-AF65-F5344CB8AC3E}">
        <p14:creationId xmlns:p14="http://schemas.microsoft.com/office/powerpoint/2010/main" val="3045515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CE23A3-0356-76E3-ADD1-9DE74842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6182"/>
          </a:xfrm>
        </p:spPr>
        <p:txBody>
          <a:bodyPr>
            <a:normAutofit/>
          </a:bodyPr>
          <a:lstStyle/>
          <a:p>
            <a:r>
              <a:rPr lang="ro-RO" sz="2800" dirty="0"/>
              <a:t>18 </a:t>
            </a:r>
            <a:r>
              <a:rPr lang="en-US" sz="2800" dirty="0"/>
              <a:t>Compute transistor parameters (Si BJT with β = 100).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D0538F3E-6533-6330-27C0-547242F10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607" y="981308"/>
            <a:ext cx="9424211" cy="5511565"/>
          </a:xfrm>
        </p:spPr>
      </p:pic>
    </p:spTree>
    <p:extLst>
      <p:ext uri="{BB962C8B-B14F-4D97-AF65-F5344CB8AC3E}">
        <p14:creationId xmlns:p14="http://schemas.microsoft.com/office/powerpoint/2010/main" val="348614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BA020B3-C284-C729-2787-F8F86EC1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7763"/>
          </a:xfrm>
        </p:spPr>
        <p:txBody>
          <a:bodyPr>
            <a:normAutofit fontScale="90000"/>
          </a:bodyPr>
          <a:lstStyle/>
          <a:p>
            <a:r>
              <a:rPr lang="ro-RO" sz="2800" dirty="0"/>
              <a:t>19 </a:t>
            </a:r>
            <a:r>
              <a:rPr lang="en-US" sz="2800" dirty="0"/>
              <a:t>Find i</a:t>
            </a:r>
            <a:r>
              <a:rPr lang="en-US" sz="2000" dirty="0"/>
              <a:t>C2 </a:t>
            </a:r>
            <a:r>
              <a:rPr lang="en-US" sz="2800" dirty="0"/>
              <a:t>(Si BJTs with β 1 = 100 and β 2 = 50 ).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68F11D0A-5E83-FFFE-4948-5B9422EEB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807" y="844756"/>
            <a:ext cx="9086385" cy="5562727"/>
          </a:xfrm>
        </p:spPr>
      </p:pic>
    </p:spTree>
    <p:extLst>
      <p:ext uri="{BB962C8B-B14F-4D97-AF65-F5344CB8AC3E}">
        <p14:creationId xmlns:p14="http://schemas.microsoft.com/office/powerpoint/2010/main" val="69355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3BC2D92-4320-CAA9-8C85-B8B1FE66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0065"/>
          </a:xfrm>
        </p:spPr>
        <p:txBody>
          <a:bodyPr>
            <a:normAutofit fontScale="90000"/>
          </a:bodyPr>
          <a:lstStyle/>
          <a:p>
            <a:r>
              <a:rPr lang="ro-RO" dirty="0"/>
              <a:t>19 continuare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BBAFC94C-CB6F-F2F9-B3F1-12D1E1BCB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551" y="825190"/>
            <a:ext cx="9573503" cy="5938236"/>
          </a:xfrm>
        </p:spPr>
      </p:pic>
    </p:spTree>
    <p:extLst>
      <p:ext uri="{BB962C8B-B14F-4D97-AF65-F5344CB8AC3E}">
        <p14:creationId xmlns:p14="http://schemas.microsoft.com/office/powerpoint/2010/main" val="1338732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A62384F-9AF9-8844-9322-92093EEF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19 continuare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AEC710C3-E047-537B-330D-4A1360A62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322" y="1291360"/>
            <a:ext cx="8761356" cy="5201515"/>
          </a:xfrm>
        </p:spPr>
      </p:pic>
    </p:spTree>
    <p:extLst>
      <p:ext uri="{BB962C8B-B14F-4D97-AF65-F5344CB8AC3E}">
        <p14:creationId xmlns:p14="http://schemas.microsoft.com/office/powerpoint/2010/main" val="761175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9AA7D89-4092-F26C-C21B-FE69170B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232"/>
            <a:ext cx="10515600" cy="1003610"/>
          </a:xfrm>
        </p:spPr>
        <p:txBody>
          <a:bodyPr>
            <a:normAutofit/>
          </a:bodyPr>
          <a:lstStyle/>
          <a:p>
            <a:r>
              <a:rPr lang="ro-RO" sz="3200" b="1" dirty="0"/>
              <a:t>Recapitulare teorie </a:t>
            </a:r>
            <a:r>
              <a:rPr lang="ro-RO" sz="3200" b="1" dirty="0" err="1"/>
              <a:t>Four-resistor</a:t>
            </a:r>
            <a:r>
              <a:rPr lang="ro-RO" sz="3200" b="1" dirty="0"/>
              <a:t> </a:t>
            </a:r>
            <a:r>
              <a:rPr lang="ro-RO" sz="3200" b="1" dirty="0" err="1"/>
              <a:t>bias</a:t>
            </a:r>
            <a:r>
              <a:rPr lang="ro-RO" sz="3200" b="1" dirty="0"/>
              <a:t> circuit design.</a:t>
            </a:r>
            <a:endParaRPr lang="en-US" sz="3200" b="1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5CDBC939-59B3-0BBB-FE0A-20E66B2D9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336" y="975162"/>
            <a:ext cx="9389327" cy="5703606"/>
          </a:xfrm>
        </p:spPr>
      </p:pic>
    </p:spTree>
    <p:extLst>
      <p:ext uri="{BB962C8B-B14F-4D97-AF65-F5344CB8AC3E}">
        <p14:creationId xmlns:p14="http://schemas.microsoft.com/office/powerpoint/2010/main" val="1510086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BAACC7C-BA6A-EE47-3FB0-4846B975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5205" cy="683090"/>
          </a:xfrm>
        </p:spPr>
        <p:txBody>
          <a:bodyPr>
            <a:normAutofit fontScale="90000"/>
          </a:bodyPr>
          <a:lstStyle/>
          <a:p>
            <a:r>
              <a:rPr lang="ro-RO" dirty="0"/>
              <a:t>20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D246246-6B1A-1A35-FB7B-D1BAF2801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640" y="1253331"/>
            <a:ext cx="6023515" cy="5239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Suppose that VCC = 20V, RC = 1kΩ, and a</a:t>
            </a:r>
            <a:r>
              <a:rPr lang="ro-RO" sz="2000" dirty="0"/>
              <a:t> </a:t>
            </a:r>
            <a:r>
              <a:rPr lang="en-US" sz="2000" dirty="0"/>
              <a:t>quiescent point of ICQ = 5mA is desired. The</a:t>
            </a:r>
            <a:r>
              <a:rPr lang="ro-RO" sz="2000" dirty="0"/>
              <a:t> </a:t>
            </a:r>
            <a:r>
              <a:rPr lang="en-US" sz="2000" dirty="0"/>
              <a:t>transistor has β ranging from 50 to 150. Design a</a:t>
            </a:r>
            <a:r>
              <a:rPr lang="ro-RO" sz="2000" dirty="0"/>
              <a:t> </a:t>
            </a:r>
            <a:r>
              <a:rPr lang="en-US" sz="2000" dirty="0"/>
              <a:t>four resistor bias circuit. Use</a:t>
            </a:r>
            <a:r>
              <a:rPr lang="ro-RO" sz="2000" dirty="0"/>
              <a:t> </a:t>
            </a:r>
            <a:r>
              <a:rPr lang="en-US" sz="2000" dirty="0"/>
              <a:t>standard 5%-</a:t>
            </a:r>
            <a:r>
              <a:rPr lang="ro-RO" sz="2000" dirty="0"/>
              <a:t> </a:t>
            </a:r>
            <a:r>
              <a:rPr lang="en-US" sz="2000" dirty="0"/>
              <a:t>tolerance resistors.</a:t>
            </a:r>
          </a:p>
          <a:p>
            <a:r>
              <a:rPr lang="en-US" sz="2000" b="1" dirty="0"/>
              <a:t>Solution:</a:t>
            </a:r>
          </a:p>
          <a:p>
            <a:r>
              <a:rPr lang="en-US" sz="2000" dirty="0"/>
              <a:t>Since RC is specified we can determine the voltage</a:t>
            </a:r>
            <a:r>
              <a:rPr lang="ro-RO" sz="2000" dirty="0"/>
              <a:t> </a:t>
            </a:r>
            <a:r>
              <a:rPr lang="en-US" sz="2000" dirty="0"/>
              <a:t>drop across it and the voltage VC</a:t>
            </a:r>
            <a:endParaRPr lang="ro-RO" sz="2000" dirty="0"/>
          </a:p>
          <a:p>
            <a:endParaRPr lang="ro-RO" sz="2000" dirty="0"/>
          </a:p>
          <a:p>
            <a:endParaRPr lang="ro-RO" sz="2000" dirty="0"/>
          </a:p>
          <a:p>
            <a:endParaRPr lang="ro-RO" sz="2000" dirty="0"/>
          </a:p>
          <a:p>
            <a:endParaRPr lang="ro-RO" sz="2000" dirty="0"/>
          </a:p>
          <a:p>
            <a:r>
              <a:rPr lang="en-US" sz="2000" dirty="0"/>
              <a:t>To determine IB, we take the smallest value of β.</a:t>
            </a:r>
            <a:r>
              <a:rPr lang="ro-RO" sz="2000" dirty="0"/>
              <a:t> </a:t>
            </a:r>
            <a:r>
              <a:rPr lang="en-US" sz="2000" dirty="0"/>
              <a:t>In this way we will determine the largest value of</a:t>
            </a:r>
            <a:r>
              <a:rPr lang="ro-RO" sz="2000" dirty="0"/>
              <a:t> </a:t>
            </a:r>
            <a:r>
              <a:rPr lang="en-US" sz="2000" dirty="0"/>
              <a:t>IB and the largest value of I2. If β is higher, the</a:t>
            </a:r>
            <a:r>
              <a:rPr lang="ro-RO" sz="2000" dirty="0"/>
              <a:t> </a:t>
            </a:r>
            <a:r>
              <a:rPr lang="en-US" sz="2000" dirty="0"/>
              <a:t>condition for I2 will be also satisfied.</a:t>
            </a:r>
            <a:endParaRPr lang="ro-RO" sz="2000" dirty="0"/>
          </a:p>
          <a:p>
            <a:endParaRPr lang="en-US" sz="2000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933EB107-0AD8-19F0-8AC7-88531F43C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4968"/>
            <a:ext cx="3610479" cy="1333686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CE19C704-5BFE-0F07-696C-D851392A2A92}"/>
              </a:ext>
            </a:extLst>
          </p:cNvPr>
          <p:cNvSpPr txBox="1"/>
          <p:nvPr/>
        </p:nvSpPr>
        <p:spPr>
          <a:xfrm>
            <a:off x="6304157" y="414124"/>
            <a:ext cx="560720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en-US" dirty="0"/>
              <a:t>The 5%-tolerance standard values for the resistors</a:t>
            </a:r>
          </a:p>
          <a:p>
            <a:r>
              <a:rPr lang="en-US" dirty="0"/>
              <a:t>are RE = 1.5kΩ, R1 = 8.2kΩ, R2 = 11kΩ.</a:t>
            </a:r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en-US" dirty="0"/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3FBDA253-55B0-6C1F-33A6-A0658B912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39" y="362320"/>
            <a:ext cx="2896004" cy="685896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DAAD0729-4594-8EA3-02C6-545663393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939" y="1135054"/>
            <a:ext cx="4029637" cy="1314633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4A3648B1-8C44-27DD-8210-94224695A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899" y="3271009"/>
            <a:ext cx="3829678" cy="34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9F7EECB-EAFC-F174-948F-B5FEAD07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3879"/>
          </a:xfrm>
        </p:spPr>
        <p:txBody>
          <a:bodyPr/>
          <a:lstStyle/>
          <a:p>
            <a:r>
              <a:rPr lang="ro-RO" dirty="0"/>
              <a:t>1</a:t>
            </a:r>
            <a:endParaRPr lang="en-US" dirty="0"/>
          </a:p>
        </p:txBody>
      </p:sp>
      <p:pic>
        <p:nvPicPr>
          <p:cNvPr id="9" name="Substituent conținut 8">
            <a:extLst>
              <a:ext uri="{FF2B5EF4-FFF2-40B4-BE49-F238E27FC236}">
                <a16:creationId xmlns:a16="http://schemas.microsoft.com/office/drawing/2014/main" id="{ED8FF544-1645-B230-F321-42BBE939D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49" y="1051015"/>
            <a:ext cx="5792532" cy="4293289"/>
          </a:xfr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D27E5A70-8EB9-AE04-A3E3-1090E4311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181" y="3197660"/>
            <a:ext cx="6006456" cy="34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08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47ABC2F-9FA7-03B2-37DA-E5467981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21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DA555D82-D14C-90C0-3424-BD33A17B4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221" y="1690687"/>
            <a:ext cx="11180164" cy="3733559"/>
          </a:xfrm>
        </p:spPr>
      </p:pic>
    </p:spTree>
    <p:extLst>
      <p:ext uri="{BB962C8B-B14F-4D97-AF65-F5344CB8AC3E}">
        <p14:creationId xmlns:p14="http://schemas.microsoft.com/office/powerpoint/2010/main" val="3728466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F9FDD5F-1154-8DE5-EB97-CEE0DD5A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22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9EB90217-E958-2D69-1768-237532D0E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62" y="1690688"/>
            <a:ext cx="11232311" cy="3826846"/>
          </a:xfrm>
        </p:spPr>
      </p:pic>
    </p:spTree>
    <p:extLst>
      <p:ext uri="{BB962C8B-B14F-4D97-AF65-F5344CB8AC3E}">
        <p14:creationId xmlns:p14="http://schemas.microsoft.com/office/powerpoint/2010/main" val="2190229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AFC73CB-1160-176C-DEBE-323D414B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23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CE0DF36-905C-D08E-DDE2-133DB3376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 silicon p +-n-p transistor has impurity concentrations of 5×10^18, 10^16, and 10^15 cm−3 in the emitter, base, and collector, respectively. </a:t>
            </a:r>
          </a:p>
          <a:p>
            <a:r>
              <a:rPr lang="en-US" dirty="0"/>
              <a:t>If the metallurgical base width is 1.0 µm, V</a:t>
            </a:r>
            <a:r>
              <a:rPr lang="en-US" sz="2000" dirty="0"/>
              <a:t>EB </a:t>
            </a:r>
            <a:r>
              <a:rPr lang="en-US" dirty="0"/>
              <a:t>= 0.5 V, and V</a:t>
            </a:r>
            <a:r>
              <a:rPr lang="en-US" sz="2000" dirty="0"/>
              <a:t>CB </a:t>
            </a:r>
            <a:r>
              <a:rPr lang="en-US" dirty="0"/>
              <a:t>= 5 V (reverse), calculate</a:t>
            </a:r>
          </a:p>
          <a:p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) the neutral base width, and </a:t>
            </a:r>
          </a:p>
          <a:p>
            <a:r>
              <a:rPr lang="en-US" dirty="0"/>
              <a:t>(ii) the minority carrier concentration at the emitter-base junction. Transistor operates at room temperature. </a:t>
            </a:r>
          </a:p>
        </p:txBody>
      </p:sp>
    </p:spTree>
    <p:extLst>
      <p:ext uri="{BB962C8B-B14F-4D97-AF65-F5344CB8AC3E}">
        <p14:creationId xmlns:p14="http://schemas.microsoft.com/office/powerpoint/2010/main" val="198447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6B83F74-B2EE-8A6D-B1DA-EC86790D7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11" y="365124"/>
            <a:ext cx="11017623" cy="6492875"/>
          </a:xfrm>
        </p:spPr>
        <p:txBody>
          <a:bodyPr/>
          <a:lstStyle/>
          <a:p>
            <a:r>
              <a:rPr lang="en-US" dirty="0"/>
              <a:t> From the concentrations given we obtain the built-in potential of the junctions emitter-base (</a:t>
            </a:r>
            <a:r>
              <a:rPr lang="en-US" dirty="0" err="1"/>
              <a:t>ϕ</a:t>
            </a:r>
            <a:r>
              <a:rPr lang="en-US" sz="1800" dirty="0" err="1"/>
              <a:t>EB</a:t>
            </a:r>
            <a:r>
              <a:rPr lang="en-US" dirty="0"/>
              <a:t>) and base-collector (</a:t>
            </a:r>
            <a:r>
              <a:rPr lang="en-US" dirty="0" err="1"/>
              <a:t>ϕ</a:t>
            </a:r>
            <a:r>
              <a:rPr lang="en-US" sz="1800" dirty="0" err="1"/>
              <a:t>BC</a:t>
            </a:r>
            <a:r>
              <a:rPr lang="en-US" dirty="0"/>
              <a:t>) </a:t>
            </a:r>
            <a:endParaRPr lang="ro-RO" dirty="0"/>
          </a:p>
          <a:p>
            <a:endParaRPr lang="ro-RO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Knowing the built-in potentials and the voltages applied to the emitter-base and base collector junctions, from the theory of the p-n junction we get the appropriate widths of the space charge regions and accordingly—the neutral base width </a:t>
            </a:r>
            <a:r>
              <a:rPr lang="en-US" dirty="0" err="1"/>
              <a:t>x</a:t>
            </a:r>
            <a:r>
              <a:rPr lang="en-US" sz="1800" dirty="0" err="1"/>
              <a:t>B</a:t>
            </a:r>
            <a:r>
              <a:rPr lang="en-US" sz="1800" dirty="0"/>
              <a:t> </a:t>
            </a:r>
            <a:r>
              <a:rPr lang="en-US" dirty="0"/>
              <a:t>= 0.5 µm. The minority carrier </a:t>
            </a:r>
            <a:r>
              <a:rPr lang="en-US" dirty="0" err="1"/>
              <a:t>concentraton</a:t>
            </a:r>
            <a:r>
              <a:rPr lang="en-US" dirty="0"/>
              <a:t> at the emitter-base junction is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E7139E5E-1918-BB4B-958B-4B19BC217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461" y="1367076"/>
            <a:ext cx="4133384" cy="1777568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FA9E53FA-B56B-8FEE-BF7D-98FBD854B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475" y="5174167"/>
            <a:ext cx="9406789" cy="13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14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7FB916F-37B3-CDE5-8465-A0F3BF0B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24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59089BB-0EBF-B3A0-E16C-57569C0E8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 For the transistor from the previous problem calculate the emitter injection efficiency, γ, assuming that D</a:t>
            </a:r>
            <a:r>
              <a:rPr lang="en-US" sz="2000" dirty="0"/>
              <a:t>E</a:t>
            </a:r>
            <a:r>
              <a:rPr lang="en-US" dirty="0"/>
              <a:t> = D</a:t>
            </a:r>
            <a:r>
              <a:rPr lang="en-US" sz="2000" dirty="0"/>
              <a:t>B</a:t>
            </a:r>
            <a:r>
              <a:rPr lang="en-US" dirty="0"/>
              <a:t> and the neutral base and emitter widths are equal (</a:t>
            </a:r>
            <a:r>
              <a:rPr lang="en-US" dirty="0" err="1"/>
              <a:t>x</a:t>
            </a:r>
            <a:r>
              <a:rPr lang="en-US" sz="1800" dirty="0" err="1"/>
              <a:t>E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sz="1800" dirty="0" err="1"/>
              <a:t>B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124159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ACA4B24-9FEA-5976-8126-1BF083B1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69E4A27-6816-7740-79D1-9196EAFEC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definition,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</a:t>
            </a:r>
            <a:r>
              <a:rPr lang="en-US" dirty="0" err="1"/>
              <a:t>x</a:t>
            </a:r>
            <a:r>
              <a:rPr lang="en-US" sz="1800" dirty="0" err="1"/>
              <a:t>E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sz="1800" dirty="0" err="1"/>
              <a:t>B</a:t>
            </a:r>
            <a:r>
              <a:rPr lang="en-US" dirty="0"/>
              <a:t> and D</a:t>
            </a:r>
            <a:r>
              <a:rPr lang="en-US" sz="2000" dirty="0"/>
              <a:t>E</a:t>
            </a:r>
            <a:r>
              <a:rPr lang="en-US" dirty="0"/>
              <a:t> = D</a:t>
            </a:r>
            <a:r>
              <a:rPr lang="en-US" sz="2000" dirty="0"/>
              <a:t>B</a:t>
            </a:r>
            <a:r>
              <a:rPr lang="en-US" dirty="0"/>
              <a:t>,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5D1BF603-10CF-1C4F-1DE6-BBCAC03E6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160" y="2071396"/>
            <a:ext cx="5298738" cy="1198526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2FF082D4-BF49-9D1D-DD1D-043B9A383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765" y="4567792"/>
            <a:ext cx="3930051" cy="11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463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E6CA630-BFA4-0155-71FC-59327C34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25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DBC8437-258A-8757-5F6A-9DCC61096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 For the same transistor calculate the base transport factor (α</a:t>
            </a:r>
            <a:r>
              <a:rPr lang="en-US" sz="1800" dirty="0"/>
              <a:t>T</a:t>
            </a:r>
            <a:r>
              <a:rPr lang="en-US" dirty="0"/>
              <a:t> ) assuming the diffusion length of the minority carriers in the base of 3.5 µm. </a:t>
            </a:r>
          </a:p>
        </p:txBody>
      </p:sp>
    </p:spTree>
    <p:extLst>
      <p:ext uri="{BB962C8B-B14F-4D97-AF65-F5344CB8AC3E}">
        <p14:creationId xmlns:p14="http://schemas.microsoft.com/office/powerpoint/2010/main" val="2364772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8007E74-CEB8-3C8B-BDE3-539073D1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CB8715A-78F8-D462-D661-B8CC71FD5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thin base (X</a:t>
            </a:r>
            <a:r>
              <a:rPr lang="en-US" sz="2000" dirty="0"/>
              <a:t>B</a:t>
            </a:r>
            <a:r>
              <a:rPr lang="en-US" dirty="0"/>
              <a:t> &lt;&lt;  L</a:t>
            </a:r>
            <a:r>
              <a:rPr lang="en-US" sz="2000" dirty="0"/>
              <a:t>B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 the first problem we know that </a:t>
            </a:r>
            <a:r>
              <a:rPr lang="en-US" dirty="0" err="1"/>
              <a:t>x</a:t>
            </a:r>
            <a:r>
              <a:rPr lang="en-US" sz="1800" dirty="0" err="1"/>
              <a:t>B</a:t>
            </a:r>
            <a:r>
              <a:rPr lang="en-US" sz="1800" dirty="0"/>
              <a:t> </a:t>
            </a:r>
            <a:r>
              <a:rPr lang="en-US" dirty="0"/>
              <a:t>= 0.5 µm. Thus, we obtain that α</a:t>
            </a:r>
            <a:r>
              <a:rPr lang="en-US" sz="1600" dirty="0"/>
              <a:t>T</a:t>
            </a:r>
            <a:r>
              <a:rPr lang="en-US" dirty="0"/>
              <a:t> = 0.99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189E56E0-5080-6FF7-70AD-7E0BD3C9F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768" y="2634997"/>
            <a:ext cx="5466910" cy="102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78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A65DDFE-A13A-EECD-F9F2-3ECDB32E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26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56EE462-C819-B4FE-1DB7-F4C38A8D6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Diffusion length of the minority carriers in the base region is 4 µm. Calculate he base width at which the base transport factor is 0.99, 0.9, and 0.5. </a:t>
            </a:r>
          </a:p>
        </p:txBody>
      </p:sp>
    </p:spTree>
    <p:extLst>
      <p:ext uri="{BB962C8B-B14F-4D97-AF65-F5344CB8AC3E}">
        <p14:creationId xmlns:p14="http://schemas.microsoft.com/office/powerpoint/2010/main" val="13047821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DFAE95A-FE1B-024D-7C3D-032F2869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E05813B-A26C-E752-36AC-0C239FB4D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previous problem we obtain that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Substituting the proper values in this formula we get that </a:t>
            </a:r>
            <a:r>
              <a:rPr lang="en-US" dirty="0" err="1"/>
              <a:t>x</a:t>
            </a:r>
            <a:r>
              <a:rPr lang="en-US" sz="1800" dirty="0" err="1"/>
              <a:t>B</a:t>
            </a:r>
            <a:r>
              <a:rPr lang="en-US" dirty="0"/>
              <a:t> = 0.57, 1.87, and 5.3 µm for α</a:t>
            </a:r>
            <a:r>
              <a:rPr lang="en-US" sz="1600" dirty="0"/>
              <a:t>T </a:t>
            </a:r>
            <a:r>
              <a:rPr lang="en-US" dirty="0"/>
              <a:t>= 0.99, 0.9, and 0.5, respectively.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DE3BE168-903A-4F31-2D16-C2DFFCAAA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321" y="2705878"/>
            <a:ext cx="4035961" cy="11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5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1F40CF6-4B7C-DE38-70C4-5E9F9731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7289"/>
          </a:xfrm>
        </p:spPr>
        <p:txBody>
          <a:bodyPr>
            <a:normAutofit fontScale="90000"/>
          </a:bodyPr>
          <a:lstStyle/>
          <a:p>
            <a:r>
              <a:rPr lang="ro-RO" dirty="0"/>
              <a:t>2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0813D46F-D685-CEA6-E90A-48F9A0269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243" y="1032413"/>
            <a:ext cx="6130402" cy="4621937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3DAD9C2F-7EFE-6762-26E8-DF4CCDDE3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934" y="2253935"/>
            <a:ext cx="5106113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040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922E4AC-BDC2-9088-D28B-5343E448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27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4522B81-4D1F-9431-4B1F-DC991D31D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Empirically the band gap reduction ∆</a:t>
            </a:r>
            <a:r>
              <a:rPr lang="en-US" dirty="0" err="1"/>
              <a:t>Eg</a:t>
            </a:r>
            <a:r>
              <a:rPr lang="en-US" dirty="0"/>
              <a:t> in Si can be expressed as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Compare the emitter injection efficiency at room temperature for emitter </a:t>
            </a:r>
            <a:r>
              <a:rPr lang="en-US" dirty="0" err="1"/>
              <a:t>dopings</a:t>
            </a:r>
            <a:r>
              <a:rPr lang="en-US" dirty="0"/>
              <a:t> of 10^19 and 10^20 cm−3 . The base doping in both cases is 10^18 cm−3 . Assume that </a:t>
            </a:r>
            <a:r>
              <a:rPr lang="en-US" dirty="0" err="1"/>
              <a:t>x</a:t>
            </a:r>
            <a:r>
              <a:rPr lang="en-US" sz="1800" dirty="0" err="1"/>
              <a:t>E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sz="1800" dirty="0" err="1"/>
              <a:t>B</a:t>
            </a:r>
            <a:r>
              <a:rPr lang="en-US" dirty="0"/>
              <a:t> and D</a:t>
            </a:r>
            <a:r>
              <a:rPr lang="en-US" sz="2000" dirty="0"/>
              <a:t>E</a:t>
            </a:r>
            <a:r>
              <a:rPr lang="en-US" dirty="0"/>
              <a:t> = D</a:t>
            </a:r>
            <a:r>
              <a:rPr lang="en-US" sz="2000" dirty="0"/>
              <a:t>B</a:t>
            </a:r>
            <a:r>
              <a:rPr lang="en-US" dirty="0"/>
              <a:t>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49D48403-7EF9-E75B-1A53-989882610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870" y="2799184"/>
            <a:ext cx="4577726" cy="104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675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A29A565-B7AB-3B2B-29E7-6291D328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A5B52BAA-9546-9C0F-9FD3-CDDEEF1ED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31257"/>
            <a:ext cx="10515599" cy="4740073"/>
          </a:xfrm>
        </p:spPr>
      </p:pic>
    </p:spTree>
    <p:extLst>
      <p:ext uri="{BB962C8B-B14F-4D97-AF65-F5344CB8AC3E}">
        <p14:creationId xmlns:p14="http://schemas.microsoft.com/office/powerpoint/2010/main" val="28500119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CBCA9B-6B28-1FC6-0E4E-59D14A72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28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13BFCD7-5A05-1321-F637-811CDA903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What profile of the base doping results in a uniform electric field in the base?</a:t>
            </a:r>
          </a:p>
        </p:txBody>
      </p:sp>
    </p:spTree>
    <p:extLst>
      <p:ext uri="{BB962C8B-B14F-4D97-AF65-F5344CB8AC3E}">
        <p14:creationId xmlns:p14="http://schemas.microsoft.com/office/powerpoint/2010/main" val="17231270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28883C3-B2D8-8421-2BDF-13A708E8F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DFD2C27-51A6-6FA2-1472-4E24AB199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For certainty, we assume that the base is n-type. Without applied voltage j = </a:t>
            </a:r>
            <a:r>
              <a:rPr lang="en-US" dirty="0" err="1"/>
              <a:t>enµ</a:t>
            </a:r>
            <a:r>
              <a:rPr lang="en-US" sz="2000" dirty="0" err="1"/>
              <a:t>n</a:t>
            </a:r>
            <a:r>
              <a:rPr lang="en-US" dirty="0" err="1"/>
              <a:t>E</a:t>
            </a:r>
            <a:r>
              <a:rPr lang="en-US" dirty="0"/>
              <a:t>(x) + </a:t>
            </a:r>
            <a:r>
              <a:rPr lang="en-US" dirty="0" err="1"/>
              <a:t>eD</a:t>
            </a:r>
            <a:r>
              <a:rPr lang="en-US" sz="2000" dirty="0" err="1"/>
              <a:t>n</a:t>
            </a:r>
            <a:r>
              <a:rPr lang="en-US" dirty="0" err="1"/>
              <a:t>dn</a:t>
            </a:r>
            <a:r>
              <a:rPr lang="en-US" dirty="0"/>
              <a:t>/dx = 0. Since µ</a:t>
            </a:r>
            <a:r>
              <a:rPr lang="en-US" sz="2000" dirty="0"/>
              <a:t>n</a:t>
            </a:r>
            <a:r>
              <a:rPr lang="en-US" dirty="0"/>
              <a:t> = </a:t>
            </a:r>
            <a:r>
              <a:rPr lang="en-US" dirty="0" err="1"/>
              <a:t>eD</a:t>
            </a:r>
            <a:r>
              <a:rPr lang="en-US" sz="2000" dirty="0" err="1"/>
              <a:t>n</a:t>
            </a:r>
            <a:r>
              <a:rPr lang="en-US" dirty="0"/>
              <a:t>/</a:t>
            </a:r>
            <a:r>
              <a:rPr lang="en-US" dirty="0" err="1"/>
              <a:t>kT</a:t>
            </a:r>
            <a:r>
              <a:rPr lang="en-US" dirty="0"/>
              <a:t>, from here we obtain an equation to determine the concentration profile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Because E(x) = const, from the above equation follows that the concentration profile should be exponential, n ∼ exp(−x/l), where          l = </a:t>
            </a:r>
            <a:r>
              <a:rPr lang="en-US" dirty="0" err="1"/>
              <a:t>kT</a:t>
            </a:r>
            <a:r>
              <a:rPr lang="en-US" dirty="0"/>
              <a:t>/</a:t>
            </a:r>
            <a:r>
              <a:rPr lang="en-US" dirty="0" err="1"/>
              <a:t>eE</a:t>
            </a:r>
            <a:r>
              <a:rPr lang="en-US" dirty="0"/>
              <a:t>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99AE6069-9EE2-69E7-F751-C368B3FF8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516" y="3195996"/>
            <a:ext cx="2484443" cy="106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68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27D88C9-0602-96AF-AE75-2E5D7BF4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29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8CE0199-9034-C983-E2BA-EC7D6EC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For a nonuniform doping profile of the base resulting in a mean electric field of 10^4 V/cm compare the drift and diffusion transport time at room temperature of the minority carriers through the base (</a:t>
            </a:r>
            <a:r>
              <a:rPr lang="en-US" dirty="0" err="1"/>
              <a:t>x</a:t>
            </a:r>
            <a:r>
              <a:rPr lang="en-US" sz="1800" dirty="0" err="1"/>
              <a:t>B</a:t>
            </a:r>
            <a:r>
              <a:rPr lang="en-US" dirty="0"/>
              <a:t> = 0.5 µm).</a:t>
            </a:r>
          </a:p>
        </p:txBody>
      </p:sp>
    </p:spTree>
    <p:extLst>
      <p:ext uri="{BB962C8B-B14F-4D97-AF65-F5344CB8AC3E}">
        <p14:creationId xmlns:p14="http://schemas.microsoft.com/office/powerpoint/2010/main" val="38187049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C80D456-1BF1-2458-000A-4905334B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BAED410-4225-9464-2227-A3E1A992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drift time of minority carriers through the base is </a:t>
            </a:r>
            <a:r>
              <a:rPr lang="en-US" dirty="0" err="1"/>
              <a:t>τ</a:t>
            </a:r>
            <a:r>
              <a:rPr lang="en-US" sz="2000" dirty="0" err="1"/>
              <a:t>drift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sz="1800" dirty="0" err="1"/>
              <a:t>B</a:t>
            </a:r>
            <a:r>
              <a:rPr lang="en-US" dirty="0"/>
              <a:t>/</a:t>
            </a:r>
            <a:r>
              <a:rPr lang="en-US" dirty="0" err="1"/>
              <a:t>v</a:t>
            </a:r>
            <a:r>
              <a:rPr lang="en-US" sz="2000" dirty="0" err="1"/>
              <a:t>drift</a:t>
            </a:r>
            <a:r>
              <a:rPr lang="en-US" sz="2000" dirty="0"/>
              <a:t> </a:t>
            </a:r>
            <a:r>
              <a:rPr lang="en-US" dirty="0"/>
              <a:t>= </a:t>
            </a:r>
            <a:r>
              <a:rPr lang="en-US" dirty="0" err="1"/>
              <a:t>x</a:t>
            </a:r>
            <a:r>
              <a:rPr lang="en-US" sz="1800" dirty="0" err="1"/>
              <a:t>B</a:t>
            </a:r>
            <a:r>
              <a:rPr lang="en-US" dirty="0"/>
              <a:t>/µE. The diffusion transport time is approximately </a:t>
            </a:r>
            <a:r>
              <a:rPr lang="en-US" dirty="0" err="1"/>
              <a:t>τ</a:t>
            </a:r>
            <a:r>
              <a:rPr lang="en-US" sz="2000" dirty="0" err="1"/>
              <a:t>diff</a:t>
            </a:r>
            <a:r>
              <a:rPr lang="en-US" dirty="0"/>
              <a:t> = x</a:t>
            </a:r>
            <a:r>
              <a:rPr lang="en-US" sz="1800" dirty="0"/>
              <a:t>B</a:t>
            </a:r>
            <a:r>
              <a:rPr lang="en-US" dirty="0"/>
              <a:t>^2/2D. From here we get the ratio of the two values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That is, the drift transistor can operate at about one order of magnitude higher frequencies.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09D90C93-4DEE-C77E-AB29-7C1CB2737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755" y="3429000"/>
            <a:ext cx="4598489" cy="10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571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B5E64F6-6D56-64B0-2654-0ED19CDC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30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BBA0271-4CED-D976-87D6-260828AB9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For a Si transistor with D</a:t>
            </a:r>
            <a:r>
              <a:rPr lang="en-US" sz="1800" dirty="0"/>
              <a:t>B</a:t>
            </a:r>
            <a:r>
              <a:rPr lang="en-US" dirty="0"/>
              <a:t> = 50 cm^2/s and L</a:t>
            </a:r>
            <a:r>
              <a:rPr lang="en-US" sz="1800" dirty="0"/>
              <a:t>B</a:t>
            </a:r>
            <a:r>
              <a:rPr lang="en-US" dirty="0"/>
              <a:t> = 3.5 µm in the base and </a:t>
            </a:r>
            <a:r>
              <a:rPr lang="en-US" dirty="0" err="1"/>
              <a:t>x</a:t>
            </a:r>
            <a:r>
              <a:rPr lang="en-US" sz="1800" dirty="0" err="1"/>
              <a:t>B</a:t>
            </a:r>
            <a:r>
              <a:rPr lang="en-US" dirty="0"/>
              <a:t> = 0.5 µm estimate the cut-off frequencies in common-emitter and common-base configurations. </a:t>
            </a:r>
          </a:p>
        </p:txBody>
      </p:sp>
    </p:spTree>
    <p:extLst>
      <p:ext uri="{BB962C8B-B14F-4D97-AF65-F5344CB8AC3E}">
        <p14:creationId xmlns:p14="http://schemas.microsoft.com/office/powerpoint/2010/main" val="5641866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6C3AE30-A4E4-B7FC-23E9-38F94F2A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5F3CFD3-8BD4-B65B-6F93-BEAE10A14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 the case of common-emitter configuration, the frequency is determined by the life time of the minority carriers in the base             f ≈ </a:t>
            </a:r>
            <a:r>
              <a:rPr lang="en-US" dirty="0" err="1"/>
              <a:t>τ</a:t>
            </a:r>
            <a:r>
              <a:rPr lang="en-US" sz="1800" dirty="0" err="1"/>
              <a:t>B</a:t>
            </a:r>
            <a:r>
              <a:rPr lang="en-US" dirty="0"/>
              <a:t>^ −1 = D</a:t>
            </a:r>
            <a:r>
              <a:rPr lang="en-US" sz="1800" dirty="0"/>
              <a:t>B</a:t>
            </a:r>
            <a:r>
              <a:rPr lang="en-US" dirty="0"/>
              <a:t>/L</a:t>
            </a:r>
            <a:r>
              <a:rPr lang="en-US" sz="1800" dirty="0"/>
              <a:t>B</a:t>
            </a:r>
            <a:r>
              <a:rPr lang="en-US" dirty="0"/>
              <a:t>^2 = 0.4 GHz. </a:t>
            </a:r>
          </a:p>
          <a:p>
            <a:r>
              <a:rPr lang="en-US" dirty="0"/>
              <a:t>For the common-base configuration the frequency depends on the diffusion rate through the base, that is, f ≈</a:t>
            </a:r>
            <a:r>
              <a:rPr lang="en-US" dirty="0" err="1"/>
              <a:t>τ</a:t>
            </a:r>
            <a:r>
              <a:rPr lang="en-US" sz="1800" dirty="0" err="1"/>
              <a:t>diff</a:t>
            </a:r>
            <a:r>
              <a:rPr lang="en-US" dirty="0"/>
              <a:t> ^−1= 2D</a:t>
            </a:r>
            <a:r>
              <a:rPr lang="en-US" sz="1800" dirty="0"/>
              <a:t>B</a:t>
            </a:r>
            <a:r>
              <a:rPr lang="en-US" dirty="0"/>
              <a:t>/x</a:t>
            </a:r>
            <a:r>
              <a:rPr lang="en-US" sz="1800" dirty="0"/>
              <a:t>B</a:t>
            </a:r>
            <a:r>
              <a:rPr lang="en-US" dirty="0"/>
              <a:t>^2= 40 GHz. </a:t>
            </a:r>
          </a:p>
        </p:txBody>
      </p:sp>
    </p:spTree>
    <p:extLst>
      <p:ext uri="{BB962C8B-B14F-4D97-AF65-F5344CB8AC3E}">
        <p14:creationId xmlns:p14="http://schemas.microsoft.com/office/powerpoint/2010/main" val="14136475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C254FFE-0414-DEE2-117D-320FD5AFA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31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F06CB236-EBED-9FCC-0D13-2401D8058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936" y="365125"/>
            <a:ext cx="8309809" cy="6203540"/>
          </a:xfrm>
        </p:spPr>
      </p:pic>
    </p:spTree>
    <p:extLst>
      <p:ext uri="{BB962C8B-B14F-4D97-AF65-F5344CB8AC3E}">
        <p14:creationId xmlns:p14="http://schemas.microsoft.com/office/powerpoint/2010/main" val="30389990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F492150-9A10-5B7B-4F70-FC55C4A4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32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BE1BB7F2-E25C-6742-E3A4-7339AE892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082" y="586597"/>
            <a:ext cx="8366123" cy="5366693"/>
          </a:xfr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771E3EC2-0D02-5389-3CF1-F53A9C77149A}"/>
              </a:ext>
            </a:extLst>
          </p:cNvPr>
          <p:cNvSpPr txBox="1"/>
          <p:nvPr/>
        </p:nvSpPr>
        <p:spPr>
          <a:xfrm>
            <a:off x="1330201" y="1265829"/>
            <a:ext cx="2913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Assume Active Mode</a:t>
            </a:r>
          </a:p>
          <a:p>
            <a:r>
              <a:rPr lang="en-US" dirty="0">
                <a:solidFill>
                  <a:srgbClr val="FF0000"/>
                </a:solidFill>
              </a:rPr>
              <a:t>of operation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dirty="0">
                <a:solidFill>
                  <a:srgbClr val="FF0000"/>
                </a:solidFill>
              </a:rPr>
              <a:t> VBE=0.7</a:t>
            </a:r>
          </a:p>
        </p:txBody>
      </p:sp>
    </p:spTree>
    <p:extLst>
      <p:ext uri="{BB962C8B-B14F-4D97-AF65-F5344CB8AC3E}">
        <p14:creationId xmlns:p14="http://schemas.microsoft.com/office/powerpoint/2010/main" val="315245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5FDD733-6F74-EBF8-FEDD-D28C8348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1953"/>
          </a:xfrm>
        </p:spPr>
        <p:txBody>
          <a:bodyPr>
            <a:normAutofit fontScale="90000"/>
          </a:bodyPr>
          <a:lstStyle/>
          <a:p>
            <a:r>
              <a:rPr lang="ro-RO" dirty="0"/>
              <a:t>3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D54D3DDA-58A7-74D2-2785-F3617F52B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160" y="1102820"/>
            <a:ext cx="6225308" cy="4439563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92B1657F-3EB3-2FAE-349E-8A463F690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043" y="2127288"/>
            <a:ext cx="4991797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473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3C79EF4-10CD-767C-31D9-BD490EA6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33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9C366DDF-4DAD-19A3-1684-43C5199D0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374" y="345508"/>
            <a:ext cx="8729932" cy="6498221"/>
          </a:xfrm>
        </p:spPr>
      </p:pic>
    </p:spTree>
    <p:extLst>
      <p:ext uri="{BB962C8B-B14F-4D97-AF65-F5344CB8AC3E}">
        <p14:creationId xmlns:p14="http://schemas.microsoft.com/office/powerpoint/2010/main" val="30973284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0A713B7-F6A5-523B-495C-9150165A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solidFill>
                  <a:srgbClr val="FF0000"/>
                </a:solidFill>
              </a:rPr>
              <a:t>34 </a:t>
            </a:r>
            <a:r>
              <a:rPr lang="en-US" b="1" dirty="0">
                <a:solidFill>
                  <a:srgbClr val="FF0000"/>
                </a:solidFill>
              </a:rPr>
              <a:t>MIS/MOS Capacitor and MOSFET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70E75FE-51B0-FF99-97A2-0BA31DCD5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For a metal-SiO2-Si capacitor with Na = 1016 cm−3 and d = 8 nm, calculate the minimum capacitance on the C-V curve under high-frequency condition. S = 1 mm2 , and T = 296 K. </a:t>
            </a:r>
          </a:p>
        </p:txBody>
      </p:sp>
    </p:spTree>
    <p:extLst>
      <p:ext uri="{BB962C8B-B14F-4D97-AF65-F5344CB8AC3E}">
        <p14:creationId xmlns:p14="http://schemas.microsoft.com/office/powerpoint/2010/main" val="27290129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4DB2E65-D748-2C89-48D5-089747D0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840E78-9BC1-8E76-AFD2-FEEA77932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minimum capacitance under high-frequency regime is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5BB408EC-096C-21E3-760A-E85352B8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822" y="2459074"/>
            <a:ext cx="3734356" cy="12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4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B574950-0359-E969-C310-C1FEA655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548"/>
          </a:xfrm>
        </p:spPr>
        <p:txBody>
          <a:bodyPr/>
          <a:lstStyle/>
          <a:p>
            <a:r>
              <a:rPr lang="ro-RO" dirty="0"/>
              <a:t>4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78ED4830-5A78-BA83-EE09-CB223958D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76" y="1362171"/>
            <a:ext cx="6412594" cy="4124229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9423A071-4BB9-5BE5-D37F-1E523367B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102" y="1898476"/>
            <a:ext cx="5029902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8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8F3F879-346B-58FF-CE4E-9116DCFA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4630"/>
          </a:xfrm>
        </p:spPr>
        <p:txBody>
          <a:bodyPr>
            <a:normAutofit fontScale="90000"/>
          </a:bodyPr>
          <a:lstStyle/>
          <a:p>
            <a:r>
              <a:rPr lang="ro-RO" dirty="0"/>
              <a:t>5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DF4786C4-FBCC-7077-43F6-9078FAC7E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99" y="1072726"/>
            <a:ext cx="6414814" cy="4021788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D8F81C11-70F4-C7C4-F9C9-9C0714590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713" y="2015499"/>
            <a:ext cx="4953691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2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09F82255-B26E-CCA5-A194-A23AF26C1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826" y="394914"/>
            <a:ext cx="5941933" cy="5203453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C449B462-FDF9-AE6C-403A-2309E604D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65" y="3732245"/>
            <a:ext cx="6447635" cy="31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73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1516</Words>
  <Application>Microsoft Office PowerPoint</Application>
  <PresentationFormat>Ecran lat</PresentationFormat>
  <Paragraphs>156</Paragraphs>
  <Slides>62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Google Sans</vt:lpstr>
      <vt:lpstr>Impact</vt:lpstr>
      <vt:lpstr>Temă Office</vt:lpstr>
      <vt:lpstr>Lectia practica 8 TRANZISTOARE </vt:lpstr>
      <vt:lpstr>FORMULE DE BAZĂ UTILIZATE ÎN CIRCUITELE CU TRANZISTOARE</vt:lpstr>
      <vt:lpstr>Prezentare PowerPoint</vt:lpstr>
      <vt:lpstr>1</vt:lpstr>
      <vt:lpstr>2</vt:lpstr>
      <vt:lpstr>3</vt:lpstr>
      <vt:lpstr>4</vt:lpstr>
      <vt:lpstr>5</vt:lpstr>
      <vt:lpstr>Prezentare PowerPoint</vt:lpstr>
      <vt:lpstr>6</vt:lpstr>
      <vt:lpstr>Prezentare PowerPoint</vt:lpstr>
      <vt:lpstr>7</vt:lpstr>
      <vt:lpstr>Prezentare PowerPoint</vt:lpstr>
      <vt:lpstr>8</vt:lpstr>
      <vt:lpstr>Prezentare PowerPoint</vt:lpstr>
      <vt:lpstr>Prezentare PowerPoint</vt:lpstr>
      <vt:lpstr>9</vt:lpstr>
      <vt:lpstr>Solution</vt:lpstr>
      <vt:lpstr>10</vt:lpstr>
      <vt:lpstr>solution</vt:lpstr>
      <vt:lpstr>11 Find the gain in example</vt:lpstr>
      <vt:lpstr>12 Recapitulare teoria BJT</vt:lpstr>
      <vt:lpstr>Determination of BJT operation region</vt:lpstr>
      <vt:lpstr>13 Large - Signal DC Analysis of BJT Circuits</vt:lpstr>
      <vt:lpstr>Prezentare PowerPoint</vt:lpstr>
      <vt:lpstr>solution</vt:lpstr>
      <vt:lpstr>Prezentare PowerPoint</vt:lpstr>
      <vt:lpstr>Prezentare PowerPoint</vt:lpstr>
      <vt:lpstr>14 Aceiași problemă, dar pentru cazul β mare                      β = 300</vt:lpstr>
      <vt:lpstr>15</vt:lpstr>
      <vt:lpstr>16 Compute transistor parameters (Si BJT with β = 100).</vt:lpstr>
      <vt:lpstr>17 Compute transistor parameters (Si BJT with β = 100).</vt:lpstr>
      <vt:lpstr>Continuare 17</vt:lpstr>
      <vt:lpstr>18 Compute transistor parameters (Si BJT with β = 100).</vt:lpstr>
      <vt:lpstr>19 Find iC2 (Si BJTs with β 1 = 100 and β 2 = 50 ).</vt:lpstr>
      <vt:lpstr>19 continuare</vt:lpstr>
      <vt:lpstr>19 continuare</vt:lpstr>
      <vt:lpstr>Recapitulare teorie Four-resistor bias circuit design.</vt:lpstr>
      <vt:lpstr>20</vt:lpstr>
      <vt:lpstr>21</vt:lpstr>
      <vt:lpstr>22</vt:lpstr>
      <vt:lpstr>23</vt:lpstr>
      <vt:lpstr>Prezentare PowerPoint</vt:lpstr>
      <vt:lpstr>24</vt:lpstr>
      <vt:lpstr>Prezentare PowerPoint</vt:lpstr>
      <vt:lpstr>25</vt:lpstr>
      <vt:lpstr>Prezentare PowerPoint</vt:lpstr>
      <vt:lpstr>26</vt:lpstr>
      <vt:lpstr>Prezentare PowerPoint</vt:lpstr>
      <vt:lpstr>27</vt:lpstr>
      <vt:lpstr>Prezentare PowerPoint</vt:lpstr>
      <vt:lpstr>28</vt:lpstr>
      <vt:lpstr>Prezentare PowerPoint</vt:lpstr>
      <vt:lpstr>29</vt:lpstr>
      <vt:lpstr>Prezentare PowerPoint</vt:lpstr>
      <vt:lpstr>30</vt:lpstr>
      <vt:lpstr>Prezentare PowerPoint</vt:lpstr>
      <vt:lpstr>31</vt:lpstr>
      <vt:lpstr>32</vt:lpstr>
      <vt:lpstr>33</vt:lpstr>
      <vt:lpstr>34 MIS/MOS Capacitor and MOSFET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buzdugan artur</dc:creator>
  <cp:lastModifiedBy>buzdugan artur</cp:lastModifiedBy>
  <cp:revision>2</cp:revision>
  <dcterms:created xsi:type="dcterms:W3CDTF">2023-11-03T08:05:33Z</dcterms:created>
  <dcterms:modified xsi:type="dcterms:W3CDTF">2023-11-13T12:19:03Z</dcterms:modified>
</cp:coreProperties>
</file>