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9"/>
  </p:notesMasterIdLst>
  <p:sldIdLst>
    <p:sldId id="266" r:id="rId2"/>
    <p:sldId id="459" r:id="rId3"/>
    <p:sldId id="461" r:id="rId4"/>
    <p:sldId id="462" r:id="rId5"/>
    <p:sldId id="458" r:id="rId6"/>
    <p:sldId id="389" r:id="rId7"/>
    <p:sldId id="449" r:id="rId8"/>
    <p:sldId id="453" r:id="rId9"/>
    <p:sldId id="450" r:id="rId10"/>
    <p:sldId id="451" r:id="rId11"/>
    <p:sldId id="452" r:id="rId12"/>
    <p:sldId id="457" r:id="rId13"/>
    <p:sldId id="418" r:id="rId14"/>
    <p:sldId id="400" r:id="rId15"/>
    <p:sldId id="402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4C101"/>
    <a:srgbClr val="FEFEFC"/>
    <a:srgbClr val="F5C000"/>
    <a:srgbClr val="0190D2"/>
    <a:srgbClr val="77BC31"/>
    <a:srgbClr val="F46507"/>
    <a:srgbClr val="F4918B"/>
    <a:srgbClr val="0159A2"/>
    <a:srgbClr val="EC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74281" autoAdjust="0"/>
  </p:normalViewPr>
  <p:slideViewPr>
    <p:cSldViewPr snapToGrid="0" snapToObjects="1">
      <p:cViewPr varScale="1">
        <p:scale>
          <a:sx n="88" d="100"/>
          <a:sy n="88" d="100"/>
        </p:scale>
        <p:origin x="198" y="78"/>
      </p:cViewPr>
      <p:guideLst>
        <p:guide orient="horz" pos="1049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55985-A7A2-460A-9647-7B38D605070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9C2B0B-130F-4C71-8B15-EA1F50EEFBCD}">
      <dgm:prSet custT="1"/>
      <dgm:spPr/>
      <dgm:t>
        <a:bodyPr/>
        <a:lstStyle/>
        <a:p>
          <a:pPr rtl="0"/>
          <a:r>
            <a:rPr lang="ro-RO" sz="2400" b="1" smtClean="0"/>
            <a:t>Informatica</a:t>
          </a:r>
          <a:r>
            <a:rPr lang="ro-RO" sz="2400" smtClean="0"/>
            <a:t> </a:t>
          </a:r>
          <a:endParaRPr lang="en-US" sz="2400"/>
        </a:p>
      </dgm:t>
    </dgm:pt>
    <dgm:pt modelId="{13593684-4DC9-4D06-8002-2A0D15F19B41}" type="parTrans" cxnId="{2FA6A76B-E860-4061-88B0-BA3862D937AD}">
      <dgm:prSet/>
      <dgm:spPr/>
      <dgm:t>
        <a:bodyPr/>
        <a:lstStyle/>
        <a:p>
          <a:endParaRPr lang="en-US" sz="2000"/>
        </a:p>
      </dgm:t>
    </dgm:pt>
    <dgm:pt modelId="{DC1D9588-6D79-44CD-B59C-38C90CC93B44}" type="sibTrans" cxnId="{2FA6A76B-E860-4061-88B0-BA3862D937AD}">
      <dgm:prSet/>
      <dgm:spPr/>
      <dgm:t>
        <a:bodyPr/>
        <a:lstStyle/>
        <a:p>
          <a:endParaRPr lang="en-US" sz="2000"/>
        </a:p>
      </dgm:t>
    </dgm:pt>
    <dgm:pt modelId="{E1DF7B2E-81E0-422E-8219-524E62CBFBC8}">
      <dgm:prSet custT="1"/>
      <dgm:spPr/>
      <dgm:t>
        <a:bodyPr/>
        <a:lstStyle/>
        <a:p>
          <a:pPr rtl="0"/>
          <a:r>
            <a:rPr lang="ro-RO" sz="2400" b="1" smtClean="0"/>
            <a:t>Informatia</a:t>
          </a:r>
          <a:r>
            <a:rPr lang="en-US" sz="2400" b="1" smtClean="0"/>
            <a:t> </a:t>
          </a:r>
          <a:endParaRPr lang="en-US" sz="2400"/>
        </a:p>
      </dgm:t>
    </dgm:pt>
    <dgm:pt modelId="{F00CDFF9-6F72-45C4-B00F-46F411F1F3E5}" type="parTrans" cxnId="{9CC447A4-B9E2-4A80-B5E5-DB4F17A883DD}">
      <dgm:prSet/>
      <dgm:spPr/>
      <dgm:t>
        <a:bodyPr/>
        <a:lstStyle/>
        <a:p>
          <a:endParaRPr lang="en-US" sz="2000"/>
        </a:p>
      </dgm:t>
    </dgm:pt>
    <dgm:pt modelId="{7A32F561-EA26-4FDE-B482-2927E5F7DAC1}" type="sibTrans" cxnId="{9CC447A4-B9E2-4A80-B5E5-DB4F17A883DD}">
      <dgm:prSet/>
      <dgm:spPr/>
      <dgm:t>
        <a:bodyPr/>
        <a:lstStyle/>
        <a:p>
          <a:endParaRPr lang="en-US" sz="2000"/>
        </a:p>
      </dgm:t>
    </dgm:pt>
    <dgm:pt modelId="{DE33D2B5-468F-4878-93DE-647FFF6CB817}">
      <dgm:prSet custT="1"/>
      <dgm:spPr/>
      <dgm:t>
        <a:bodyPr/>
        <a:lstStyle/>
        <a:p>
          <a:pPr rtl="0"/>
          <a:r>
            <a:rPr lang="ro-RO" sz="2400" b="1" smtClean="0"/>
            <a:t>Sistem informational</a:t>
          </a:r>
          <a:r>
            <a:rPr lang="en-US" sz="2400" b="1" smtClean="0"/>
            <a:t> </a:t>
          </a:r>
          <a:endParaRPr lang="en-US" sz="2400"/>
        </a:p>
      </dgm:t>
    </dgm:pt>
    <dgm:pt modelId="{1036F8B2-4E7B-4D47-BFCA-BF4CFB430E4A}" type="parTrans" cxnId="{CD611C08-FE4B-40E2-B56C-0B1DBD923E94}">
      <dgm:prSet/>
      <dgm:spPr/>
      <dgm:t>
        <a:bodyPr/>
        <a:lstStyle/>
        <a:p>
          <a:endParaRPr lang="en-US" sz="2000"/>
        </a:p>
      </dgm:t>
    </dgm:pt>
    <dgm:pt modelId="{40652B45-0DEF-4297-9837-FB449B2030BB}" type="sibTrans" cxnId="{CD611C08-FE4B-40E2-B56C-0B1DBD923E94}">
      <dgm:prSet/>
      <dgm:spPr/>
      <dgm:t>
        <a:bodyPr/>
        <a:lstStyle/>
        <a:p>
          <a:endParaRPr lang="en-US" sz="2000"/>
        </a:p>
      </dgm:t>
    </dgm:pt>
    <dgm:pt modelId="{4074DC58-E334-4A78-8914-050D9B0B2092}">
      <dgm:prSet custT="1"/>
      <dgm:spPr/>
      <dgm:t>
        <a:bodyPr/>
        <a:lstStyle/>
        <a:p>
          <a:pPr rtl="0"/>
          <a:r>
            <a:rPr lang="en-US" sz="2400" b="1" smtClean="0"/>
            <a:t>Tehnologia informaţiei </a:t>
          </a:r>
          <a:endParaRPr lang="en-US" sz="2400"/>
        </a:p>
      </dgm:t>
    </dgm:pt>
    <dgm:pt modelId="{33B9FC6D-EDF0-4A7F-BE15-BB23282C6A32}" type="parTrans" cxnId="{8F13034C-3670-4604-B6B4-1D0BAD6538B8}">
      <dgm:prSet/>
      <dgm:spPr/>
      <dgm:t>
        <a:bodyPr/>
        <a:lstStyle/>
        <a:p>
          <a:endParaRPr lang="en-US" sz="2000"/>
        </a:p>
      </dgm:t>
    </dgm:pt>
    <dgm:pt modelId="{862962A9-0ED9-4CDA-A4C1-C516172549D2}" type="sibTrans" cxnId="{8F13034C-3670-4604-B6B4-1D0BAD6538B8}">
      <dgm:prSet/>
      <dgm:spPr/>
      <dgm:t>
        <a:bodyPr/>
        <a:lstStyle/>
        <a:p>
          <a:endParaRPr lang="en-US" sz="2000"/>
        </a:p>
      </dgm:t>
    </dgm:pt>
    <dgm:pt modelId="{6EE917D9-86D8-4A54-B42D-958F6FDF08D9}">
      <dgm:prSet custT="1"/>
      <dgm:spPr/>
      <dgm:t>
        <a:bodyPr/>
        <a:lstStyle/>
        <a:p>
          <a:pPr rtl="0"/>
          <a:r>
            <a:rPr lang="en-US" sz="2400" b="1" dirty="0" smtClean="0"/>
            <a:t>Date </a:t>
          </a:r>
          <a:endParaRPr lang="en-US" sz="2400" dirty="0"/>
        </a:p>
      </dgm:t>
    </dgm:pt>
    <dgm:pt modelId="{FF10D486-712F-4485-88FD-9B5B09EE7D25}" type="parTrans" cxnId="{C208786B-80D1-4FED-B3D3-FDBCA4C3C8ED}">
      <dgm:prSet/>
      <dgm:spPr/>
      <dgm:t>
        <a:bodyPr/>
        <a:lstStyle/>
        <a:p>
          <a:endParaRPr lang="en-US" sz="2000"/>
        </a:p>
      </dgm:t>
    </dgm:pt>
    <dgm:pt modelId="{978E5926-1769-45BF-81C1-BAEDA66FEDF4}" type="sibTrans" cxnId="{C208786B-80D1-4FED-B3D3-FDBCA4C3C8ED}">
      <dgm:prSet/>
      <dgm:spPr/>
      <dgm:t>
        <a:bodyPr/>
        <a:lstStyle/>
        <a:p>
          <a:endParaRPr lang="en-US" sz="2000"/>
        </a:p>
      </dgm:t>
    </dgm:pt>
    <dgm:pt modelId="{CC4493F6-E890-4FA2-82F9-E8547B326006}">
      <dgm:prSet custT="1"/>
      <dgm:spPr/>
      <dgm:t>
        <a:bodyPr/>
        <a:lstStyle/>
        <a:p>
          <a:pPr rtl="0"/>
          <a:r>
            <a:rPr lang="en-US" sz="2400" b="1" smtClean="0"/>
            <a:t>Prelucrarea datelor </a:t>
          </a:r>
          <a:endParaRPr lang="en-US" sz="2400"/>
        </a:p>
      </dgm:t>
    </dgm:pt>
    <dgm:pt modelId="{AFDE27DA-F72A-4B1D-B7DB-75EBC9D13D23}" type="parTrans" cxnId="{4D0E4696-5FFF-46B2-8522-57CBE354EDE6}">
      <dgm:prSet/>
      <dgm:spPr/>
      <dgm:t>
        <a:bodyPr/>
        <a:lstStyle/>
        <a:p>
          <a:endParaRPr lang="en-US" sz="2000"/>
        </a:p>
      </dgm:t>
    </dgm:pt>
    <dgm:pt modelId="{7D777984-7434-42A9-A51B-88C4F985D81E}" type="sibTrans" cxnId="{4D0E4696-5FFF-46B2-8522-57CBE354EDE6}">
      <dgm:prSet/>
      <dgm:spPr/>
      <dgm:t>
        <a:bodyPr/>
        <a:lstStyle/>
        <a:p>
          <a:endParaRPr lang="en-US" sz="2000"/>
        </a:p>
      </dgm:t>
    </dgm:pt>
    <dgm:pt modelId="{12DCF2FA-BE3C-4C99-B09F-4EB607FC8D95}">
      <dgm:prSet custT="1"/>
      <dgm:spPr/>
      <dgm:t>
        <a:bodyPr/>
        <a:lstStyle/>
        <a:p>
          <a:pPr rtl="0"/>
          <a:r>
            <a:rPr lang="en-US" sz="2400" b="1" smtClean="0"/>
            <a:t>Calculatorul</a:t>
          </a:r>
          <a:endParaRPr lang="en-US" sz="2400"/>
        </a:p>
      </dgm:t>
    </dgm:pt>
    <dgm:pt modelId="{CAE6C24E-A5A2-44D0-A73F-A2551553BDEE}" type="parTrans" cxnId="{1795EBB9-E5CF-4CA0-AA92-3011F15B0655}">
      <dgm:prSet/>
      <dgm:spPr/>
      <dgm:t>
        <a:bodyPr/>
        <a:lstStyle/>
        <a:p>
          <a:endParaRPr lang="en-US" sz="2000"/>
        </a:p>
      </dgm:t>
    </dgm:pt>
    <dgm:pt modelId="{0A758C2E-C1E9-4647-8515-73F5D0502C95}" type="sibTrans" cxnId="{1795EBB9-E5CF-4CA0-AA92-3011F15B0655}">
      <dgm:prSet/>
      <dgm:spPr/>
      <dgm:t>
        <a:bodyPr/>
        <a:lstStyle/>
        <a:p>
          <a:endParaRPr lang="en-US" sz="2000"/>
        </a:p>
      </dgm:t>
    </dgm:pt>
    <dgm:pt modelId="{25D3BEC6-773A-4363-A6D6-14309956C7A5}" type="pres">
      <dgm:prSet presAssocID="{3A255985-A7A2-460A-9647-7B38D605070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1155A2A-2B7C-46BD-B8C0-06705A6CCCCC}" type="pres">
      <dgm:prSet presAssocID="{599C2B0B-130F-4C71-8B15-EA1F50EEFBCD}" presName="parenttextcomposite" presStyleCnt="0"/>
      <dgm:spPr/>
    </dgm:pt>
    <dgm:pt modelId="{50FDC66F-FF64-468C-B4D3-37A7B3CF1940}" type="pres">
      <dgm:prSet presAssocID="{599C2B0B-130F-4C71-8B15-EA1F50EEFBCD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4D265-B658-4A82-9AF0-C8942DFDB950}" type="pres">
      <dgm:prSet presAssocID="{599C2B0B-130F-4C71-8B15-EA1F50EEFBCD}" presName="parallelogramComposite" presStyleCnt="0"/>
      <dgm:spPr/>
    </dgm:pt>
    <dgm:pt modelId="{0745D285-E621-475A-BBA3-449ED9BF329D}" type="pres">
      <dgm:prSet presAssocID="{599C2B0B-130F-4C71-8B15-EA1F50EEFBCD}" presName="parallelogram1" presStyleLbl="alignNode1" presStyleIdx="0" presStyleCnt="49"/>
      <dgm:spPr/>
    </dgm:pt>
    <dgm:pt modelId="{030825C2-1BEE-4653-824E-DA85B115A513}" type="pres">
      <dgm:prSet presAssocID="{599C2B0B-130F-4C71-8B15-EA1F50EEFBCD}" presName="parallelogram2" presStyleLbl="alignNode1" presStyleIdx="1" presStyleCnt="49"/>
      <dgm:spPr/>
    </dgm:pt>
    <dgm:pt modelId="{CEAC3B25-3FBC-464D-9241-307D734A22A3}" type="pres">
      <dgm:prSet presAssocID="{599C2B0B-130F-4C71-8B15-EA1F50EEFBCD}" presName="parallelogram3" presStyleLbl="alignNode1" presStyleIdx="2" presStyleCnt="49"/>
      <dgm:spPr/>
    </dgm:pt>
    <dgm:pt modelId="{FB076F19-D617-4AEC-917E-BB9B2FAAB7DD}" type="pres">
      <dgm:prSet presAssocID="{599C2B0B-130F-4C71-8B15-EA1F50EEFBCD}" presName="parallelogram4" presStyleLbl="alignNode1" presStyleIdx="3" presStyleCnt="49"/>
      <dgm:spPr/>
    </dgm:pt>
    <dgm:pt modelId="{4A90996F-8099-4803-8BE9-1F93415EDA5C}" type="pres">
      <dgm:prSet presAssocID="{599C2B0B-130F-4C71-8B15-EA1F50EEFBCD}" presName="parallelogram5" presStyleLbl="alignNode1" presStyleIdx="4" presStyleCnt="49"/>
      <dgm:spPr/>
    </dgm:pt>
    <dgm:pt modelId="{D432E72A-3BB6-4887-86F0-1BC8A1A21EA6}" type="pres">
      <dgm:prSet presAssocID="{599C2B0B-130F-4C71-8B15-EA1F50EEFBCD}" presName="parallelogram6" presStyleLbl="alignNode1" presStyleIdx="5" presStyleCnt="49"/>
      <dgm:spPr/>
    </dgm:pt>
    <dgm:pt modelId="{EB41CA72-5EB4-4EBF-A008-879FFB2060F9}" type="pres">
      <dgm:prSet presAssocID="{599C2B0B-130F-4C71-8B15-EA1F50EEFBCD}" presName="parallelogram7" presStyleLbl="alignNode1" presStyleIdx="6" presStyleCnt="49"/>
      <dgm:spPr/>
    </dgm:pt>
    <dgm:pt modelId="{35DC7921-4017-4C45-9BA5-58ADEF34B3CF}" type="pres">
      <dgm:prSet presAssocID="{DC1D9588-6D79-44CD-B59C-38C90CC93B44}" presName="sibTrans" presStyleCnt="0"/>
      <dgm:spPr/>
    </dgm:pt>
    <dgm:pt modelId="{BAD5325C-14E1-4392-A50F-4058F48DD200}" type="pres">
      <dgm:prSet presAssocID="{E1DF7B2E-81E0-422E-8219-524E62CBFBC8}" presName="parenttextcomposite" presStyleCnt="0"/>
      <dgm:spPr/>
    </dgm:pt>
    <dgm:pt modelId="{615C6894-FF06-4C0F-A676-04616F17273A}" type="pres">
      <dgm:prSet presAssocID="{E1DF7B2E-81E0-422E-8219-524E62CBFBC8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D914F-E12B-45EF-9DCC-5996DA426735}" type="pres">
      <dgm:prSet presAssocID="{E1DF7B2E-81E0-422E-8219-524E62CBFBC8}" presName="parallelogramComposite" presStyleCnt="0"/>
      <dgm:spPr/>
    </dgm:pt>
    <dgm:pt modelId="{A10B971C-D8AD-4111-93D2-22A99B61DE56}" type="pres">
      <dgm:prSet presAssocID="{E1DF7B2E-81E0-422E-8219-524E62CBFBC8}" presName="parallelogram1" presStyleLbl="alignNode1" presStyleIdx="7" presStyleCnt="49"/>
      <dgm:spPr/>
    </dgm:pt>
    <dgm:pt modelId="{48730715-0C1F-4638-9360-304D2FAA4669}" type="pres">
      <dgm:prSet presAssocID="{E1DF7B2E-81E0-422E-8219-524E62CBFBC8}" presName="parallelogram2" presStyleLbl="alignNode1" presStyleIdx="8" presStyleCnt="49"/>
      <dgm:spPr/>
    </dgm:pt>
    <dgm:pt modelId="{1742D4B0-F9A5-4589-B728-544941A4DBC0}" type="pres">
      <dgm:prSet presAssocID="{E1DF7B2E-81E0-422E-8219-524E62CBFBC8}" presName="parallelogram3" presStyleLbl="alignNode1" presStyleIdx="9" presStyleCnt="49"/>
      <dgm:spPr/>
    </dgm:pt>
    <dgm:pt modelId="{93A12AD0-C553-4254-9580-BD53DB6C98BA}" type="pres">
      <dgm:prSet presAssocID="{E1DF7B2E-81E0-422E-8219-524E62CBFBC8}" presName="parallelogram4" presStyleLbl="alignNode1" presStyleIdx="10" presStyleCnt="49"/>
      <dgm:spPr/>
    </dgm:pt>
    <dgm:pt modelId="{1B670D17-6150-4CB7-B745-ECE7FA364E9F}" type="pres">
      <dgm:prSet presAssocID="{E1DF7B2E-81E0-422E-8219-524E62CBFBC8}" presName="parallelogram5" presStyleLbl="alignNode1" presStyleIdx="11" presStyleCnt="49"/>
      <dgm:spPr/>
    </dgm:pt>
    <dgm:pt modelId="{EA800E95-7CFC-4523-BEB0-A8011A8B47C1}" type="pres">
      <dgm:prSet presAssocID="{E1DF7B2E-81E0-422E-8219-524E62CBFBC8}" presName="parallelogram6" presStyleLbl="alignNode1" presStyleIdx="12" presStyleCnt="49"/>
      <dgm:spPr/>
    </dgm:pt>
    <dgm:pt modelId="{E7B961DD-CBA1-4E14-BF07-4B6FEA7EA578}" type="pres">
      <dgm:prSet presAssocID="{E1DF7B2E-81E0-422E-8219-524E62CBFBC8}" presName="parallelogram7" presStyleLbl="alignNode1" presStyleIdx="13" presStyleCnt="49"/>
      <dgm:spPr/>
    </dgm:pt>
    <dgm:pt modelId="{CAB54130-1985-423D-B6C1-BC39DDF9E94E}" type="pres">
      <dgm:prSet presAssocID="{7A32F561-EA26-4FDE-B482-2927E5F7DAC1}" presName="sibTrans" presStyleCnt="0"/>
      <dgm:spPr/>
    </dgm:pt>
    <dgm:pt modelId="{5DF02D9F-E1D6-4B2E-B6B4-FEAF2D4BBA18}" type="pres">
      <dgm:prSet presAssocID="{DE33D2B5-468F-4878-93DE-647FFF6CB817}" presName="parenttextcomposite" presStyleCnt="0"/>
      <dgm:spPr/>
    </dgm:pt>
    <dgm:pt modelId="{E5E63330-BBBC-445B-A5EF-13D01A27776A}" type="pres">
      <dgm:prSet presAssocID="{DE33D2B5-468F-4878-93DE-647FFF6CB817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2AAC8-E48A-4394-B50C-28120092170C}" type="pres">
      <dgm:prSet presAssocID="{DE33D2B5-468F-4878-93DE-647FFF6CB817}" presName="parallelogramComposite" presStyleCnt="0"/>
      <dgm:spPr/>
    </dgm:pt>
    <dgm:pt modelId="{357D6CBF-9A4F-429B-ACB3-BC21849452AB}" type="pres">
      <dgm:prSet presAssocID="{DE33D2B5-468F-4878-93DE-647FFF6CB817}" presName="parallelogram1" presStyleLbl="alignNode1" presStyleIdx="14" presStyleCnt="49"/>
      <dgm:spPr/>
    </dgm:pt>
    <dgm:pt modelId="{62E13CC9-39CA-4F30-BADC-90A29E426121}" type="pres">
      <dgm:prSet presAssocID="{DE33D2B5-468F-4878-93DE-647FFF6CB817}" presName="parallelogram2" presStyleLbl="alignNode1" presStyleIdx="15" presStyleCnt="49"/>
      <dgm:spPr/>
    </dgm:pt>
    <dgm:pt modelId="{842B8A9D-FC99-4800-B547-66675FD64502}" type="pres">
      <dgm:prSet presAssocID="{DE33D2B5-468F-4878-93DE-647FFF6CB817}" presName="parallelogram3" presStyleLbl="alignNode1" presStyleIdx="16" presStyleCnt="49"/>
      <dgm:spPr/>
    </dgm:pt>
    <dgm:pt modelId="{3A04D509-D393-4613-8D27-922026533BB4}" type="pres">
      <dgm:prSet presAssocID="{DE33D2B5-468F-4878-93DE-647FFF6CB817}" presName="parallelogram4" presStyleLbl="alignNode1" presStyleIdx="17" presStyleCnt="49"/>
      <dgm:spPr/>
    </dgm:pt>
    <dgm:pt modelId="{43B543AD-0956-460A-8C12-B50737745BE1}" type="pres">
      <dgm:prSet presAssocID="{DE33D2B5-468F-4878-93DE-647FFF6CB817}" presName="parallelogram5" presStyleLbl="alignNode1" presStyleIdx="18" presStyleCnt="49"/>
      <dgm:spPr/>
    </dgm:pt>
    <dgm:pt modelId="{E5B26F34-E995-49EE-89D3-8FFCFF5A28FE}" type="pres">
      <dgm:prSet presAssocID="{DE33D2B5-468F-4878-93DE-647FFF6CB817}" presName="parallelogram6" presStyleLbl="alignNode1" presStyleIdx="19" presStyleCnt="49"/>
      <dgm:spPr/>
    </dgm:pt>
    <dgm:pt modelId="{0E54A805-06CB-43F3-B5CD-A15E7A28CB01}" type="pres">
      <dgm:prSet presAssocID="{DE33D2B5-468F-4878-93DE-647FFF6CB817}" presName="parallelogram7" presStyleLbl="alignNode1" presStyleIdx="20" presStyleCnt="49"/>
      <dgm:spPr/>
    </dgm:pt>
    <dgm:pt modelId="{6F9D4660-B725-4818-9766-5CB7A23582F7}" type="pres">
      <dgm:prSet presAssocID="{40652B45-0DEF-4297-9837-FB449B2030BB}" presName="sibTrans" presStyleCnt="0"/>
      <dgm:spPr/>
    </dgm:pt>
    <dgm:pt modelId="{817707D1-B460-440E-92D9-B6EFDA24DCBE}" type="pres">
      <dgm:prSet presAssocID="{4074DC58-E334-4A78-8914-050D9B0B2092}" presName="parenttextcomposite" presStyleCnt="0"/>
      <dgm:spPr/>
    </dgm:pt>
    <dgm:pt modelId="{BA33ACDC-C86D-460A-AFEA-61310D0C5C60}" type="pres">
      <dgm:prSet presAssocID="{4074DC58-E334-4A78-8914-050D9B0B2092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A8C66-77EF-4A55-A799-D3C3D08EEA87}" type="pres">
      <dgm:prSet presAssocID="{4074DC58-E334-4A78-8914-050D9B0B2092}" presName="parallelogramComposite" presStyleCnt="0"/>
      <dgm:spPr/>
    </dgm:pt>
    <dgm:pt modelId="{23218D89-196E-4F09-B527-9440145D4261}" type="pres">
      <dgm:prSet presAssocID="{4074DC58-E334-4A78-8914-050D9B0B2092}" presName="parallelogram1" presStyleLbl="alignNode1" presStyleIdx="21" presStyleCnt="49"/>
      <dgm:spPr/>
    </dgm:pt>
    <dgm:pt modelId="{4DB54F33-6A8B-4934-8326-C9C80C649170}" type="pres">
      <dgm:prSet presAssocID="{4074DC58-E334-4A78-8914-050D9B0B2092}" presName="parallelogram2" presStyleLbl="alignNode1" presStyleIdx="22" presStyleCnt="49"/>
      <dgm:spPr/>
    </dgm:pt>
    <dgm:pt modelId="{58A95044-B71E-423B-A17D-B1170FDB516F}" type="pres">
      <dgm:prSet presAssocID="{4074DC58-E334-4A78-8914-050D9B0B2092}" presName="parallelogram3" presStyleLbl="alignNode1" presStyleIdx="23" presStyleCnt="49"/>
      <dgm:spPr/>
    </dgm:pt>
    <dgm:pt modelId="{0604AA2F-CAF4-4D3E-8EB0-B195F0516E79}" type="pres">
      <dgm:prSet presAssocID="{4074DC58-E334-4A78-8914-050D9B0B2092}" presName="parallelogram4" presStyleLbl="alignNode1" presStyleIdx="24" presStyleCnt="49"/>
      <dgm:spPr/>
    </dgm:pt>
    <dgm:pt modelId="{F445D2F5-38B5-4685-BB59-F70EB2FD806E}" type="pres">
      <dgm:prSet presAssocID="{4074DC58-E334-4A78-8914-050D9B0B2092}" presName="parallelogram5" presStyleLbl="alignNode1" presStyleIdx="25" presStyleCnt="49"/>
      <dgm:spPr/>
    </dgm:pt>
    <dgm:pt modelId="{05575916-7AE7-44BF-AE39-762CA1578F29}" type="pres">
      <dgm:prSet presAssocID="{4074DC58-E334-4A78-8914-050D9B0B2092}" presName="parallelogram6" presStyleLbl="alignNode1" presStyleIdx="26" presStyleCnt="49"/>
      <dgm:spPr/>
    </dgm:pt>
    <dgm:pt modelId="{F102E7C2-A69A-404B-B553-2D1C66BADF4B}" type="pres">
      <dgm:prSet presAssocID="{4074DC58-E334-4A78-8914-050D9B0B2092}" presName="parallelogram7" presStyleLbl="alignNode1" presStyleIdx="27" presStyleCnt="49"/>
      <dgm:spPr/>
    </dgm:pt>
    <dgm:pt modelId="{A3437757-C33C-498A-B429-115B4189EBC5}" type="pres">
      <dgm:prSet presAssocID="{862962A9-0ED9-4CDA-A4C1-C516172549D2}" presName="sibTrans" presStyleCnt="0"/>
      <dgm:spPr/>
    </dgm:pt>
    <dgm:pt modelId="{99788DC6-4DC8-4096-B0D9-BF879C9F9C95}" type="pres">
      <dgm:prSet presAssocID="{6EE917D9-86D8-4A54-B42D-958F6FDF08D9}" presName="parenttextcomposite" presStyleCnt="0"/>
      <dgm:spPr/>
    </dgm:pt>
    <dgm:pt modelId="{207C9910-7187-423F-9FA9-194AA0E69655}" type="pres">
      <dgm:prSet presAssocID="{6EE917D9-86D8-4A54-B42D-958F6FDF08D9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5FA76-28F4-438D-9F6D-FAA9566B25C5}" type="pres">
      <dgm:prSet presAssocID="{6EE917D9-86D8-4A54-B42D-958F6FDF08D9}" presName="parallelogramComposite" presStyleCnt="0"/>
      <dgm:spPr/>
    </dgm:pt>
    <dgm:pt modelId="{2A6EE952-4317-4137-BDDC-726131E203E6}" type="pres">
      <dgm:prSet presAssocID="{6EE917D9-86D8-4A54-B42D-958F6FDF08D9}" presName="parallelogram1" presStyleLbl="alignNode1" presStyleIdx="28" presStyleCnt="49"/>
      <dgm:spPr/>
    </dgm:pt>
    <dgm:pt modelId="{23BBB603-77C7-4E6C-ACCD-4DF7CF6F5A31}" type="pres">
      <dgm:prSet presAssocID="{6EE917D9-86D8-4A54-B42D-958F6FDF08D9}" presName="parallelogram2" presStyleLbl="alignNode1" presStyleIdx="29" presStyleCnt="49"/>
      <dgm:spPr/>
    </dgm:pt>
    <dgm:pt modelId="{80B562ED-0928-4453-9243-319A2FC4AABA}" type="pres">
      <dgm:prSet presAssocID="{6EE917D9-86D8-4A54-B42D-958F6FDF08D9}" presName="parallelogram3" presStyleLbl="alignNode1" presStyleIdx="30" presStyleCnt="49"/>
      <dgm:spPr/>
    </dgm:pt>
    <dgm:pt modelId="{6E6657FA-1DD6-40A4-89D6-8E29DD21C0C6}" type="pres">
      <dgm:prSet presAssocID="{6EE917D9-86D8-4A54-B42D-958F6FDF08D9}" presName="parallelogram4" presStyleLbl="alignNode1" presStyleIdx="31" presStyleCnt="49"/>
      <dgm:spPr/>
    </dgm:pt>
    <dgm:pt modelId="{1759FFE8-487B-44B9-8E6D-114435298227}" type="pres">
      <dgm:prSet presAssocID="{6EE917D9-86D8-4A54-B42D-958F6FDF08D9}" presName="parallelogram5" presStyleLbl="alignNode1" presStyleIdx="32" presStyleCnt="49"/>
      <dgm:spPr/>
    </dgm:pt>
    <dgm:pt modelId="{07C1DA39-B09F-4FB4-91BB-46FBBFA582E6}" type="pres">
      <dgm:prSet presAssocID="{6EE917D9-86D8-4A54-B42D-958F6FDF08D9}" presName="parallelogram6" presStyleLbl="alignNode1" presStyleIdx="33" presStyleCnt="49"/>
      <dgm:spPr/>
    </dgm:pt>
    <dgm:pt modelId="{554D1930-9EF1-4699-B42D-44B79EEB7A61}" type="pres">
      <dgm:prSet presAssocID="{6EE917D9-86D8-4A54-B42D-958F6FDF08D9}" presName="parallelogram7" presStyleLbl="alignNode1" presStyleIdx="34" presStyleCnt="49"/>
      <dgm:spPr/>
    </dgm:pt>
    <dgm:pt modelId="{D860A382-97F7-487A-AC0E-D69B64A5C500}" type="pres">
      <dgm:prSet presAssocID="{978E5926-1769-45BF-81C1-BAEDA66FEDF4}" presName="sibTrans" presStyleCnt="0"/>
      <dgm:spPr/>
    </dgm:pt>
    <dgm:pt modelId="{FCCDEB58-3D57-4ED9-B2DC-4FC1C7327063}" type="pres">
      <dgm:prSet presAssocID="{CC4493F6-E890-4FA2-82F9-E8547B326006}" presName="parenttextcomposite" presStyleCnt="0"/>
      <dgm:spPr/>
    </dgm:pt>
    <dgm:pt modelId="{C936F79C-6280-4B75-8FB5-FEB8E4E1F8CB}" type="pres">
      <dgm:prSet presAssocID="{CC4493F6-E890-4FA2-82F9-E8547B326006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B675A-020A-4AE3-8C99-BDF0CA974F2C}" type="pres">
      <dgm:prSet presAssocID="{CC4493F6-E890-4FA2-82F9-E8547B326006}" presName="parallelogramComposite" presStyleCnt="0"/>
      <dgm:spPr/>
    </dgm:pt>
    <dgm:pt modelId="{A2D08DFF-EF6C-488B-93A0-56B80E645A46}" type="pres">
      <dgm:prSet presAssocID="{CC4493F6-E890-4FA2-82F9-E8547B326006}" presName="parallelogram1" presStyleLbl="alignNode1" presStyleIdx="35" presStyleCnt="49"/>
      <dgm:spPr/>
    </dgm:pt>
    <dgm:pt modelId="{B2198359-56FE-40A7-8A87-112BFB7A4FFF}" type="pres">
      <dgm:prSet presAssocID="{CC4493F6-E890-4FA2-82F9-E8547B326006}" presName="parallelogram2" presStyleLbl="alignNode1" presStyleIdx="36" presStyleCnt="49"/>
      <dgm:spPr/>
    </dgm:pt>
    <dgm:pt modelId="{35B10313-A3D3-4943-BF28-3F11DA069C89}" type="pres">
      <dgm:prSet presAssocID="{CC4493F6-E890-4FA2-82F9-E8547B326006}" presName="parallelogram3" presStyleLbl="alignNode1" presStyleIdx="37" presStyleCnt="49"/>
      <dgm:spPr/>
    </dgm:pt>
    <dgm:pt modelId="{C1601789-3106-47F8-AEAE-BDE0D3B0BB1B}" type="pres">
      <dgm:prSet presAssocID="{CC4493F6-E890-4FA2-82F9-E8547B326006}" presName="parallelogram4" presStyleLbl="alignNode1" presStyleIdx="38" presStyleCnt="49"/>
      <dgm:spPr/>
    </dgm:pt>
    <dgm:pt modelId="{3A026B8E-D6A3-452C-80E9-CC96776977A6}" type="pres">
      <dgm:prSet presAssocID="{CC4493F6-E890-4FA2-82F9-E8547B326006}" presName="parallelogram5" presStyleLbl="alignNode1" presStyleIdx="39" presStyleCnt="49"/>
      <dgm:spPr/>
    </dgm:pt>
    <dgm:pt modelId="{24035A08-5395-498F-9485-B90B72638863}" type="pres">
      <dgm:prSet presAssocID="{CC4493F6-E890-4FA2-82F9-E8547B326006}" presName="parallelogram6" presStyleLbl="alignNode1" presStyleIdx="40" presStyleCnt="49"/>
      <dgm:spPr/>
    </dgm:pt>
    <dgm:pt modelId="{23C8E224-185D-44B8-B30E-4765CF49F2D2}" type="pres">
      <dgm:prSet presAssocID="{CC4493F6-E890-4FA2-82F9-E8547B326006}" presName="parallelogram7" presStyleLbl="alignNode1" presStyleIdx="41" presStyleCnt="49"/>
      <dgm:spPr/>
    </dgm:pt>
    <dgm:pt modelId="{B8D49951-D83E-44BC-9DBB-B983ECDB9B95}" type="pres">
      <dgm:prSet presAssocID="{7D777984-7434-42A9-A51B-88C4F985D81E}" presName="sibTrans" presStyleCnt="0"/>
      <dgm:spPr/>
    </dgm:pt>
    <dgm:pt modelId="{2420C5E4-D8CE-4B84-BF82-5CEE01CBD7AD}" type="pres">
      <dgm:prSet presAssocID="{12DCF2FA-BE3C-4C99-B09F-4EB607FC8D95}" presName="parenttextcomposite" presStyleCnt="0"/>
      <dgm:spPr/>
    </dgm:pt>
    <dgm:pt modelId="{7B4E41DA-2C03-471A-AE18-31E1B5F9A3C9}" type="pres">
      <dgm:prSet presAssocID="{12DCF2FA-BE3C-4C99-B09F-4EB607FC8D95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39CC0-D212-4748-9EE0-633DC5C676DC}" type="pres">
      <dgm:prSet presAssocID="{12DCF2FA-BE3C-4C99-B09F-4EB607FC8D95}" presName="parallelogramComposite" presStyleCnt="0"/>
      <dgm:spPr/>
    </dgm:pt>
    <dgm:pt modelId="{CCFF9B73-6293-42BC-ADB2-418D8FBCC1AB}" type="pres">
      <dgm:prSet presAssocID="{12DCF2FA-BE3C-4C99-B09F-4EB607FC8D95}" presName="parallelogram1" presStyleLbl="alignNode1" presStyleIdx="42" presStyleCnt="49"/>
      <dgm:spPr/>
    </dgm:pt>
    <dgm:pt modelId="{9DA54E1D-CE42-4024-B0D7-6C3578CBFF67}" type="pres">
      <dgm:prSet presAssocID="{12DCF2FA-BE3C-4C99-B09F-4EB607FC8D95}" presName="parallelogram2" presStyleLbl="alignNode1" presStyleIdx="43" presStyleCnt="49"/>
      <dgm:spPr/>
    </dgm:pt>
    <dgm:pt modelId="{DA315CE0-7DAE-4852-82CE-A1D2396A4E3A}" type="pres">
      <dgm:prSet presAssocID="{12DCF2FA-BE3C-4C99-B09F-4EB607FC8D95}" presName="parallelogram3" presStyleLbl="alignNode1" presStyleIdx="44" presStyleCnt="49"/>
      <dgm:spPr/>
    </dgm:pt>
    <dgm:pt modelId="{5780E159-F3BD-474E-B23F-8817D5F18465}" type="pres">
      <dgm:prSet presAssocID="{12DCF2FA-BE3C-4C99-B09F-4EB607FC8D95}" presName="parallelogram4" presStyleLbl="alignNode1" presStyleIdx="45" presStyleCnt="49"/>
      <dgm:spPr/>
    </dgm:pt>
    <dgm:pt modelId="{E4539D0D-4D6B-4834-8D32-5FF797D760FD}" type="pres">
      <dgm:prSet presAssocID="{12DCF2FA-BE3C-4C99-B09F-4EB607FC8D95}" presName="parallelogram5" presStyleLbl="alignNode1" presStyleIdx="46" presStyleCnt="49"/>
      <dgm:spPr/>
    </dgm:pt>
    <dgm:pt modelId="{6B30141D-29A2-46B2-827E-7BFADD5460ED}" type="pres">
      <dgm:prSet presAssocID="{12DCF2FA-BE3C-4C99-B09F-4EB607FC8D95}" presName="parallelogram6" presStyleLbl="alignNode1" presStyleIdx="47" presStyleCnt="49"/>
      <dgm:spPr/>
    </dgm:pt>
    <dgm:pt modelId="{B8BBB902-76FA-49E6-9D8B-9BD37B460F3E}" type="pres">
      <dgm:prSet presAssocID="{12DCF2FA-BE3C-4C99-B09F-4EB607FC8D95}" presName="parallelogram7" presStyleLbl="alignNode1" presStyleIdx="48" presStyleCnt="49"/>
      <dgm:spPr/>
    </dgm:pt>
  </dgm:ptLst>
  <dgm:cxnLst>
    <dgm:cxn modelId="{6DA13F20-39B5-49B6-BEB3-DCA4CD924531}" type="presOf" srcId="{CC4493F6-E890-4FA2-82F9-E8547B326006}" destId="{C936F79C-6280-4B75-8FB5-FEB8E4E1F8CB}" srcOrd="0" destOrd="0" presId="urn:microsoft.com/office/officeart/2008/layout/VerticalAccentList"/>
    <dgm:cxn modelId="{08EA3ED5-494D-441F-802F-62E0973F68F0}" type="presOf" srcId="{12DCF2FA-BE3C-4C99-B09F-4EB607FC8D95}" destId="{7B4E41DA-2C03-471A-AE18-31E1B5F9A3C9}" srcOrd="0" destOrd="0" presId="urn:microsoft.com/office/officeart/2008/layout/VerticalAccentList"/>
    <dgm:cxn modelId="{4D0E4696-5FFF-46B2-8522-57CBE354EDE6}" srcId="{3A255985-A7A2-460A-9647-7B38D6050703}" destId="{CC4493F6-E890-4FA2-82F9-E8547B326006}" srcOrd="5" destOrd="0" parTransId="{AFDE27DA-F72A-4B1D-B7DB-75EBC9D13D23}" sibTransId="{7D777984-7434-42A9-A51B-88C4F985D81E}"/>
    <dgm:cxn modelId="{A435A314-91B5-4CA5-B82F-B69F35B7FC7C}" type="presOf" srcId="{599C2B0B-130F-4C71-8B15-EA1F50EEFBCD}" destId="{50FDC66F-FF64-468C-B4D3-37A7B3CF1940}" srcOrd="0" destOrd="0" presId="urn:microsoft.com/office/officeart/2008/layout/VerticalAccentList"/>
    <dgm:cxn modelId="{F5A9E32C-F638-4566-B0FA-36E89C7343FB}" type="presOf" srcId="{E1DF7B2E-81E0-422E-8219-524E62CBFBC8}" destId="{615C6894-FF06-4C0F-A676-04616F17273A}" srcOrd="0" destOrd="0" presId="urn:microsoft.com/office/officeart/2008/layout/VerticalAccentList"/>
    <dgm:cxn modelId="{7873450B-BDC8-4C52-AFF8-6CCBF1C43D41}" type="presOf" srcId="{3A255985-A7A2-460A-9647-7B38D6050703}" destId="{25D3BEC6-773A-4363-A6D6-14309956C7A5}" srcOrd="0" destOrd="0" presId="urn:microsoft.com/office/officeart/2008/layout/VerticalAccentList"/>
    <dgm:cxn modelId="{CD611C08-FE4B-40E2-B56C-0B1DBD923E94}" srcId="{3A255985-A7A2-460A-9647-7B38D6050703}" destId="{DE33D2B5-468F-4878-93DE-647FFF6CB817}" srcOrd="2" destOrd="0" parTransId="{1036F8B2-4E7B-4D47-BFCA-BF4CFB430E4A}" sibTransId="{40652B45-0DEF-4297-9837-FB449B2030BB}"/>
    <dgm:cxn modelId="{2FA6A76B-E860-4061-88B0-BA3862D937AD}" srcId="{3A255985-A7A2-460A-9647-7B38D6050703}" destId="{599C2B0B-130F-4C71-8B15-EA1F50EEFBCD}" srcOrd="0" destOrd="0" parTransId="{13593684-4DC9-4D06-8002-2A0D15F19B41}" sibTransId="{DC1D9588-6D79-44CD-B59C-38C90CC93B44}"/>
    <dgm:cxn modelId="{7ABD7F57-7CEE-4BAB-A978-AB4D31A92957}" type="presOf" srcId="{4074DC58-E334-4A78-8914-050D9B0B2092}" destId="{BA33ACDC-C86D-460A-AFEA-61310D0C5C60}" srcOrd="0" destOrd="0" presId="urn:microsoft.com/office/officeart/2008/layout/VerticalAccentList"/>
    <dgm:cxn modelId="{C208786B-80D1-4FED-B3D3-FDBCA4C3C8ED}" srcId="{3A255985-A7A2-460A-9647-7B38D6050703}" destId="{6EE917D9-86D8-4A54-B42D-958F6FDF08D9}" srcOrd="4" destOrd="0" parTransId="{FF10D486-712F-4485-88FD-9B5B09EE7D25}" sibTransId="{978E5926-1769-45BF-81C1-BAEDA66FEDF4}"/>
    <dgm:cxn modelId="{9CC447A4-B9E2-4A80-B5E5-DB4F17A883DD}" srcId="{3A255985-A7A2-460A-9647-7B38D6050703}" destId="{E1DF7B2E-81E0-422E-8219-524E62CBFBC8}" srcOrd="1" destOrd="0" parTransId="{F00CDFF9-6F72-45C4-B00F-46F411F1F3E5}" sibTransId="{7A32F561-EA26-4FDE-B482-2927E5F7DAC1}"/>
    <dgm:cxn modelId="{C2BE7267-437E-48E3-B1CE-7F1E3A98AFCB}" type="presOf" srcId="{DE33D2B5-468F-4878-93DE-647FFF6CB817}" destId="{E5E63330-BBBC-445B-A5EF-13D01A27776A}" srcOrd="0" destOrd="0" presId="urn:microsoft.com/office/officeart/2008/layout/VerticalAccentList"/>
    <dgm:cxn modelId="{1795EBB9-E5CF-4CA0-AA92-3011F15B0655}" srcId="{3A255985-A7A2-460A-9647-7B38D6050703}" destId="{12DCF2FA-BE3C-4C99-B09F-4EB607FC8D95}" srcOrd="6" destOrd="0" parTransId="{CAE6C24E-A5A2-44D0-A73F-A2551553BDEE}" sibTransId="{0A758C2E-C1E9-4647-8515-73F5D0502C95}"/>
    <dgm:cxn modelId="{54C9ADBA-CB3F-4ACE-87FE-38F7A09AC59C}" type="presOf" srcId="{6EE917D9-86D8-4A54-B42D-958F6FDF08D9}" destId="{207C9910-7187-423F-9FA9-194AA0E69655}" srcOrd="0" destOrd="0" presId="urn:microsoft.com/office/officeart/2008/layout/VerticalAccentList"/>
    <dgm:cxn modelId="{8F13034C-3670-4604-B6B4-1D0BAD6538B8}" srcId="{3A255985-A7A2-460A-9647-7B38D6050703}" destId="{4074DC58-E334-4A78-8914-050D9B0B2092}" srcOrd="3" destOrd="0" parTransId="{33B9FC6D-EDF0-4A7F-BE15-BB23282C6A32}" sibTransId="{862962A9-0ED9-4CDA-A4C1-C516172549D2}"/>
    <dgm:cxn modelId="{F747F4C1-65AA-46F5-A01E-CC4156B10B91}" type="presParOf" srcId="{25D3BEC6-773A-4363-A6D6-14309956C7A5}" destId="{B1155A2A-2B7C-46BD-B8C0-06705A6CCCCC}" srcOrd="0" destOrd="0" presId="urn:microsoft.com/office/officeart/2008/layout/VerticalAccentList"/>
    <dgm:cxn modelId="{A05CDE83-F12F-4674-8A7E-C74CD68EB606}" type="presParOf" srcId="{B1155A2A-2B7C-46BD-B8C0-06705A6CCCCC}" destId="{50FDC66F-FF64-468C-B4D3-37A7B3CF1940}" srcOrd="0" destOrd="0" presId="urn:microsoft.com/office/officeart/2008/layout/VerticalAccentList"/>
    <dgm:cxn modelId="{DD9C188D-C7D7-406D-87AF-E3CC6AD3081F}" type="presParOf" srcId="{25D3BEC6-773A-4363-A6D6-14309956C7A5}" destId="{9AF4D265-B658-4A82-9AF0-C8942DFDB950}" srcOrd="1" destOrd="0" presId="urn:microsoft.com/office/officeart/2008/layout/VerticalAccentList"/>
    <dgm:cxn modelId="{7FB6AB80-4FF4-4D97-BED0-DD0470A71459}" type="presParOf" srcId="{9AF4D265-B658-4A82-9AF0-C8942DFDB950}" destId="{0745D285-E621-475A-BBA3-449ED9BF329D}" srcOrd="0" destOrd="0" presId="urn:microsoft.com/office/officeart/2008/layout/VerticalAccentList"/>
    <dgm:cxn modelId="{B1C4962E-6484-4EAA-A3E9-41EE76F53ECC}" type="presParOf" srcId="{9AF4D265-B658-4A82-9AF0-C8942DFDB950}" destId="{030825C2-1BEE-4653-824E-DA85B115A513}" srcOrd="1" destOrd="0" presId="urn:microsoft.com/office/officeart/2008/layout/VerticalAccentList"/>
    <dgm:cxn modelId="{962B14AD-E10D-4AD0-9788-3E18C5DA085A}" type="presParOf" srcId="{9AF4D265-B658-4A82-9AF0-C8942DFDB950}" destId="{CEAC3B25-3FBC-464D-9241-307D734A22A3}" srcOrd="2" destOrd="0" presId="urn:microsoft.com/office/officeart/2008/layout/VerticalAccentList"/>
    <dgm:cxn modelId="{3432A000-8162-46C6-A496-62BD0CECCDA6}" type="presParOf" srcId="{9AF4D265-B658-4A82-9AF0-C8942DFDB950}" destId="{FB076F19-D617-4AEC-917E-BB9B2FAAB7DD}" srcOrd="3" destOrd="0" presId="urn:microsoft.com/office/officeart/2008/layout/VerticalAccentList"/>
    <dgm:cxn modelId="{9CF005A8-91DE-450E-8636-86C7F016998B}" type="presParOf" srcId="{9AF4D265-B658-4A82-9AF0-C8942DFDB950}" destId="{4A90996F-8099-4803-8BE9-1F93415EDA5C}" srcOrd="4" destOrd="0" presId="urn:microsoft.com/office/officeart/2008/layout/VerticalAccentList"/>
    <dgm:cxn modelId="{DD84AB37-4399-42CA-AAE1-4077973C4245}" type="presParOf" srcId="{9AF4D265-B658-4A82-9AF0-C8942DFDB950}" destId="{D432E72A-3BB6-4887-86F0-1BC8A1A21EA6}" srcOrd="5" destOrd="0" presId="urn:microsoft.com/office/officeart/2008/layout/VerticalAccentList"/>
    <dgm:cxn modelId="{25B14F6F-B74F-46C3-A837-FEBFF0732386}" type="presParOf" srcId="{9AF4D265-B658-4A82-9AF0-C8942DFDB950}" destId="{EB41CA72-5EB4-4EBF-A008-879FFB2060F9}" srcOrd="6" destOrd="0" presId="urn:microsoft.com/office/officeart/2008/layout/VerticalAccentList"/>
    <dgm:cxn modelId="{0BF860DA-EEEC-4A5E-8F8B-F0B082808016}" type="presParOf" srcId="{25D3BEC6-773A-4363-A6D6-14309956C7A5}" destId="{35DC7921-4017-4C45-9BA5-58ADEF34B3CF}" srcOrd="2" destOrd="0" presId="urn:microsoft.com/office/officeart/2008/layout/VerticalAccentList"/>
    <dgm:cxn modelId="{6C4E76E7-0734-416E-B6DF-8D1CCA79E808}" type="presParOf" srcId="{25D3BEC6-773A-4363-A6D6-14309956C7A5}" destId="{BAD5325C-14E1-4392-A50F-4058F48DD200}" srcOrd="3" destOrd="0" presId="urn:microsoft.com/office/officeart/2008/layout/VerticalAccentList"/>
    <dgm:cxn modelId="{D2072C08-FD10-496B-A890-13D27AEC93AC}" type="presParOf" srcId="{BAD5325C-14E1-4392-A50F-4058F48DD200}" destId="{615C6894-FF06-4C0F-A676-04616F17273A}" srcOrd="0" destOrd="0" presId="urn:microsoft.com/office/officeart/2008/layout/VerticalAccentList"/>
    <dgm:cxn modelId="{EA3EECF0-2D92-456E-A9EB-982A79679ECA}" type="presParOf" srcId="{25D3BEC6-773A-4363-A6D6-14309956C7A5}" destId="{126D914F-E12B-45EF-9DCC-5996DA426735}" srcOrd="4" destOrd="0" presId="urn:microsoft.com/office/officeart/2008/layout/VerticalAccentList"/>
    <dgm:cxn modelId="{B51D4814-4BAF-4AE5-928B-395C9376B2EB}" type="presParOf" srcId="{126D914F-E12B-45EF-9DCC-5996DA426735}" destId="{A10B971C-D8AD-4111-93D2-22A99B61DE56}" srcOrd="0" destOrd="0" presId="urn:microsoft.com/office/officeart/2008/layout/VerticalAccentList"/>
    <dgm:cxn modelId="{586F8134-7844-44A5-856C-B4492CB93A56}" type="presParOf" srcId="{126D914F-E12B-45EF-9DCC-5996DA426735}" destId="{48730715-0C1F-4638-9360-304D2FAA4669}" srcOrd="1" destOrd="0" presId="urn:microsoft.com/office/officeart/2008/layout/VerticalAccentList"/>
    <dgm:cxn modelId="{F0DB98DD-183E-41DF-868B-283C150699B1}" type="presParOf" srcId="{126D914F-E12B-45EF-9DCC-5996DA426735}" destId="{1742D4B0-F9A5-4589-B728-544941A4DBC0}" srcOrd="2" destOrd="0" presId="urn:microsoft.com/office/officeart/2008/layout/VerticalAccentList"/>
    <dgm:cxn modelId="{F22B390B-F6AF-4D77-A597-C9B5D5B4013E}" type="presParOf" srcId="{126D914F-E12B-45EF-9DCC-5996DA426735}" destId="{93A12AD0-C553-4254-9580-BD53DB6C98BA}" srcOrd="3" destOrd="0" presId="urn:microsoft.com/office/officeart/2008/layout/VerticalAccentList"/>
    <dgm:cxn modelId="{6E870C51-9460-42AA-A04E-3E4BC8D1B71B}" type="presParOf" srcId="{126D914F-E12B-45EF-9DCC-5996DA426735}" destId="{1B670D17-6150-4CB7-B745-ECE7FA364E9F}" srcOrd="4" destOrd="0" presId="urn:microsoft.com/office/officeart/2008/layout/VerticalAccentList"/>
    <dgm:cxn modelId="{FD3896CB-215D-44C9-B323-B5A2ABCC8A52}" type="presParOf" srcId="{126D914F-E12B-45EF-9DCC-5996DA426735}" destId="{EA800E95-7CFC-4523-BEB0-A8011A8B47C1}" srcOrd="5" destOrd="0" presId="urn:microsoft.com/office/officeart/2008/layout/VerticalAccentList"/>
    <dgm:cxn modelId="{84F22082-4CF8-4D95-8BCB-D80DFC884CE3}" type="presParOf" srcId="{126D914F-E12B-45EF-9DCC-5996DA426735}" destId="{E7B961DD-CBA1-4E14-BF07-4B6FEA7EA578}" srcOrd="6" destOrd="0" presId="urn:microsoft.com/office/officeart/2008/layout/VerticalAccentList"/>
    <dgm:cxn modelId="{2A973336-640C-46C1-9815-BA8838F45C22}" type="presParOf" srcId="{25D3BEC6-773A-4363-A6D6-14309956C7A5}" destId="{CAB54130-1985-423D-B6C1-BC39DDF9E94E}" srcOrd="5" destOrd="0" presId="urn:microsoft.com/office/officeart/2008/layout/VerticalAccentList"/>
    <dgm:cxn modelId="{4B6924A0-A4E4-4E1C-A71D-EDE0641D1331}" type="presParOf" srcId="{25D3BEC6-773A-4363-A6D6-14309956C7A5}" destId="{5DF02D9F-E1D6-4B2E-B6B4-FEAF2D4BBA18}" srcOrd="6" destOrd="0" presId="urn:microsoft.com/office/officeart/2008/layout/VerticalAccentList"/>
    <dgm:cxn modelId="{CD3C7070-894E-47CB-81F0-89EEF3609479}" type="presParOf" srcId="{5DF02D9F-E1D6-4B2E-B6B4-FEAF2D4BBA18}" destId="{E5E63330-BBBC-445B-A5EF-13D01A27776A}" srcOrd="0" destOrd="0" presId="urn:microsoft.com/office/officeart/2008/layout/VerticalAccentList"/>
    <dgm:cxn modelId="{DCCC3909-90C2-451A-A69D-A8A673441162}" type="presParOf" srcId="{25D3BEC6-773A-4363-A6D6-14309956C7A5}" destId="{7CF2AAC8-E48A-4394-B50C-28120092170C}" srcOrd="7" destOrd="0" presId="urn:microsoft.com/office/officeart/2008/layout/VerticalAccentList"/>
    <dgm:cxn modelId="{8185CE8E-4A0E-4E52-8E2B-5865D6A42767}" type="presParOf" srcId="{7CF2AAC8-E48A-4394-B50C-28120092170C}" destId="{357D6CBF-9A4F-429B-ACB3-BC21849452AB}" srcOrd="0" destOrd="0" presId="urn:microsoft.com/office/officeart/2008/layout/VerticalAccentList"/>
    <dgm:cxn modelId="{B4E7AC27-0E43-4260-A9A7-B167D208DCB0}" type="presParOf" srcId="{7CF2AAC8-E48A-4394-B50C-28120092170C}" destId="{62E13CC9-39CA-4F30-BADC-90A29E426121}" srcOrd="1" destOrd="0" presId="urn:microsoft.com/office/officeart/2008/layout/VerticalAccentList"/>
    <dgm:cxn modelId="{9656B16D-7966-4248-818A-75A8020A3239}" type="presParOf" srcId="{7CF2AAC8-E48A-4394-B50C-28120092170C}" destId="{842B8A9D-FC99-4800-B547-66675FD64502}" srcOrd="2" destOrd="0" presId="urn:microsoft.com/office/officeart/2008/layout/VerticalAccentList"/>
    <dgm:cxn modelId="{FE66DDD7-D44C-4220-A7AB-6CAAF1A17D3A}" type="presParOf" srcId="{7CF2AAC8-E48A-4394-B50C-28120092170C}" destId="{3A04D509-D393-4613-8D27-922026533BB4}" srcOrd="3" destOrd="0" presId="urn:microsoft.com/office/officeart/2008/layout/VerticalAccentList"/>
    <dgm:cxn modelId="{37A76B9A-F2F1-4A47-BFF5-4BF529B0072E}" type="presParOf" srcId="{7CF2AAC8-E48A-4394-B50C-28120092170C}" destId="{43B543AD-0956-460A-8C12-B50737745BE1}" srcOrd="4" destOrd="0" presId="urn:microsoft.com/office/officeart/2008/layout/VerticalAccentList"/>
    <dgm:cxn modelId="{374149E8-7998-4C65-AB44-4D3D76260644}" type="presParOf" srcId="{7CF2AAC8-E48A-4394-B50C-28120092170C}" destId="{E5B26F34-E995-49EE-89D3-8FFCFF5A28FE}" srcOrd="5" destOrd="0" presId="urn:microsoft.com/office/officeart/2008/layout/VerticalAccentList"/>
    <dgm:cxn modelId="{87EAE504-F102-4616-A1EE-FB646DECD55C}" type="presParOf" srcId="{7CF2AAC8-E48A-4394-B50C-28120092170C}" destId="{0E54A805-06CB-43F3-B5CD-A15E7A28CB01}" srcOrd="6" destOrd="0" presId="urn:microsoft.com/office/officeart/2008/layout/VerticalAccentList"/>
    <dgm:cxn modelId="{A1031330-CBE3-4AF8-8CA3-1EC09517762C}" type="presParOf" srcId="{25D3BEC6-773A-4363-A6D6-14309956C7A5}" destId="{6F9D4660-B725-4818-9766-5CB7A23582F7}" srcOrd="8" destOrd="0" presId="urn:microsoft.com/office/officeart/2008/layout/VerticalAccentList"/>
    <dgm:cxn modelId="{062A5B5A-EBEE-4A47-B7F9-1CFE7B99D79C}" type="presParOf" srcId="{25D3BEC6-773A-4363-A6D6-14309956C7A5}" destId="{817707D1-B460-440E-92D9-B6EFDA24DCBE}" srcOrd="9" destOrd="0" presId="urn:microsoft.com/office/officeart/2008/layout/VerticalAccentList"/>
    <dgm:cxn modelId="{DC645AE7-FE15-4DD9-85EC-E130B7E8B216}" type="presParOf" srcId="{817707D1-B460-440E-92D9-B6EFDA24DCBE}" destId="{BA33ACDC-C86D-460A-AFEA-61310D0C5C60}" srcOrd="0" destOrd="0" presId="urn:microsoft.com/office/officeart/2008/layout/VerticalAccentList"/>
    <dgm:cxn modelId="{8516F24C-213B-434D-AD6B-2EBE5D33AE29}" type="presParOf" srcId="{25D3BEC6-773A-4363-A6D6-14309956C7A5}" destId="{321A8C66-77EF-4A55-A799-D3C3D08EEA87}" srcOrd="10" destOrd="0" presId="urn:microsoft.com/office/officeart/2008/layout/VerticalAccentList"/>
    <dgm:cxn modelId="{C3712B32-A3AF-4B52-8FD7-FDA3C0396178}" type="presParOf" srcId="{321A8C66-77EF-4A55-A799-D3C3D08EEA87}" destId="{23218D89-196E-4F09-B527-9440145D4261}" srcOrd="0" destOrd="0" presId="urn:microsoft.com/office/officeart/2008/layout/VerticalAccentList"/>
    <dgm:cxn modelId="{404045E7-1313-417B-90F8-25098E612C83}" type="presParOf" srcId="{321A8C66-77EF-4A55-A799-D3C3D08EEA87}" destId="{4DB54F33-6A8B-4934-8326-C9C80C649170}" srcOrd="1" destOrd="0" presId="urn:microsoft.com/office/officeart/2008/layout/VerticalAccentList"/>
    <dgm:cxn modelId="{C66AA319-DBCC-4E72-B5AF-15A4E42F8A1A}" type="presParOf" srcId="{321A8C66-77EF-4A55-A799-D3C3D08EEA87}" destId="{58A95044-B71E-423B-A17D-B1170FDB516F}" srcOrd="2" destOrd="0" presId="urn:microsoft.com/office/officeart/2008/layout/VerticalAccentList"/>
    <dgm:cxn modelId="{774B01D9-DD69-45B2-BED8-00EFE0A599C1}" type="presParOf" srcId="{321A8C66-77EF-4A55-A799-D3C3D08EEA87}" destId="{0604AA2F-CAF4-4D3E-8EB0-B195F0516E79}" srcOrd="3" destOrd="0" presId="urn:microsoft.com/office/officeart/2008/layout/VerticalAccentList"/>
    <dgm:cxn modelId="{06201E1C-FBD4-4754-9B3A-59AA21637F18}" type="presParOf" srcId="{321A8C66-77EF-4A55-A799-D3C3D08EEA87}" destId="{F445D2F5-38B5-4685-BB59-F70EB2FD806E}" srcOrd="4" destOrd="0" presId="urn:microsoft.com/office/officeart/2008/layout/VerticalAccentList"/>
    <dgm:cxn modelId="{DDB1A669-E843-4DFE-99F7-D559476C1A86}" type="presParOf" srcId="{321A8C66-77EF-4A55-A799-D3C3D08EEA87}" destId="{05575916-7AE7-44BF-AE39-762CA1578F29}" srcOrd="5" destOrd="0" presId="urn:microsoft.com/office/officeart/2008/layout/VerticalAccentList"/>
    <dgm:cxn modelId="{9B8561D2-539A-4DE6-9486-4E34CE97B37E}" type="presParOf" srcId="{321A8C66-77EF-4A55-A799-D3C3D08EEA87}" destId="{F102E7C2-A69A-404B-B553-2D1C66BADF4B}" srcOrd="6" destOrd="0" presId="urn:microsoft.com/office/officeart/2008/layout/VerticalAccentList"/>
    <dgm:cxn modelId="{D9FDD2DB-B68D-43C1-B39B-A5631DD16EC6}" type="presParOf" srcId="{25D3BEC6-773A-4363-A6D6-14309956C7A5}" destId="{A3437757-C33C-498A-B429-115B4189EBC5}" srcOrd="11" destOrd="0" presId="urn:microsoft.com/office/officeart/2008/layout/VerticalAccentList"/>
    <dgm:cxn modelId="{92DDAFF3-26A8-45B7-8490-8DE3F18CFA42}" type="presParOf" srcId="{25D3BEC6-773A-4363-A6D6-14309956C7A5}" destId="{99788DC6-4DC8-4096-B0D9-BF879C9F9C95}" srcOrd="12" destOrd="0" presId="urn:microsoft.com/office/officeart/2008/layout/VerticalAccentList"/>
    <dgm:cxn modelId="{8A2594FC-7784-4E54-A330-4F431DBF83DD}" type="presParOf" srcId="{99788DC6-4DC8-4096-B0D9-BF879C9F9C95}" destId="{207C9910-7187-423F-9FA9-194AA0E69655}" srcOrd="0" destOrd="0" presId="urn:microsoft.com/office/officeart/2008/layout/VerticalAccentList"/>
    <dgm:cxn modelId="{4B9225F9-E049-4712-8882-249B0E265499}" type="presParOf" srcId="{25D3BEC6-773A-4363-A6D6-14309956C7A5}" destId="{48B5FA76-28F4-438D-9F6D-FAA9566B25C5}" srcOrd="13" destOrd="0" presId="urn:microsoft.com/office/officeart/2008/layout/VerticalAccentList"/>
    <dgm:cxn modelId="{D858FADD-14E0-4D98-9679-CFDFACDFFE62}" type="presParOf" srcId="{48B5FA76-28F4-438D-9F6D-FAA9566B25C5}" destId="{2A6EE952-4317-4137-BDDC-726131E203E6}" srcOrd="0" destOrd="0" presId="urn:microsoft.com/office/officeart/2008/layout/VerticalAccentList"/>
    <dgm:cxn modelId="{6717C13A-E100-4AD2-9B8C-7AA1CC10C255}" type="presParOf" srcId="{48B5FA76-28F4-438D-9F6D-FAA9566B25C5}" destId="{23BBB603-77C7-4E6C-ACCD-4DF7CF6F5A31}" srcOrd="1" destOrd="0" presId="urn:microsoft.com/office/officeart/2008/layout/VerticalAccentList"/>
    <dgm:cxn modelId="{265CAF6F-899B-4291-BAD0-4E0E434B8A2C}" type="presParOf" srcId="{48B5FA76-28F4-438D-9F6D-FAA9566B25C5}" destId="{80B562ED-0928-4453-9243-319A2FC4AABA}" srcOrd="2" destOrd="0" presId="urn:microsoft.com/office/officeart/2008/layout/VerticalAccentList"/>
    <dgm:cxn modelId="{9586C8AE-3381-478F-BD52-16E05FF134E2}" type="presParOf" srcId="{48B5FA76-28F4-438D-9F6D-FAA9566B25C5}" destId="{6E6657FA-1DD6-40A4-89D6-8E29DD21C0C6}" srcOrd="3" destOrd="0" presId="urn:microsoft.com/office/officeart/2008/layout/VerticalAccentList"/>
    <dgm:cxn modelId="{EB036778-17F0-4192-8784-9A88D3AEA862}" type="presParOf" srcId="{48B5FA76-28F4-438D-9F6D-FAA9566B25C5}" destId="{1759FFE8-487B-44B9-8E6D-114435298227}" srcOrd="4" destOrd="0" presId="urn:microsoft.com/office/officeart/2008/layout/VerticalAccentList"/>
    <dgm:cxn modelId="{3D31C7E1-A04E-4333-9F7C-2A637771A6FC}" type="presParOf" srcId="{48B5FA76-28F4-438D-9F6D-FAA9566B25C5}" destId="{07C1DA39-B09F-4FB4-91BB-46FBBFA582E6}" srcOrd="5" destOrd="0" presId="urn:microsoft.com/office/officeart/2008/layout/VerticalAccentList"/>
    <dgm:cxn modelId="{FAA92DFD-F857-42D2-ACC1-2E5D3080404F}" type="presParOf" srcId="{48B5FA76-28F4-438D-9F6D-FAA9566B25C5}" destId="{554D1930-9EF1-4699-B42D-44B79EEB7A61}" srcOrd="6" destOrd="0" presId="urn:microsoft.com/office/officeart/2008/layout/VerticalAccentList"/>
    <dgm:cxn modelId="{4D5F488F-1735-4FD6-9C75-74D3FF67EA30}" type="presParOf" srcId="{25D3BEC6-773A-4363-A6D6-14309956C7A5}" destId="{D860A382-97F7-487A-AC0E-D69B64A5C500}" srcOrd="14" destOrd="0" presId="urn:microsoft.com/office/officeart/2008/layout/VerticalAccentList"/>
    <dgm:cxn modelId="{67E69013-2A3D-46D2-B499-116E536921EA}" type="presParOf" srcId="{25D3BEC6-773A-4363-A6D6-14309956C7A5}" destId="{FCCDEB58-3D57-4ED9-B2DC-4FC1C7327063}" srcOrd="15" destOrd="0" presId="urn:microsoft.com/office/officeart/2008/layout/VerticalAccentList"/>
    <dgm:cxn modelId="{D7E8F3FB-5CA5-45F1-AB5F-0CB3D286BE62}" type="presParOf" srcId="{FCCDEB58-3D57-4ED9-B2DC-4FC1C7327063}" destId="{C936F79C-6280-4B75-8FB5-FEB8E4E1F8CB}" srcOrd="0" destOrd="0" presId="urn:microsoft.com/office/officeart/2008/layout/VerticalAccentList"/>
    <dgm:cxn modelId="{4D005C3D-36AC-48B9-8B8A-28575159538B}" type="presParOf" srcId="{25D3BEC6-773A-4363-A6D6-14309956C7A5}" destId="{637B675A-020A-4AE3-8C99-BDF0CA974F2C}" srcOrd="16" destOrd="0" presId="urn:microsoft.com/office/officeart/2008/layout/VerticalAccentList"/>
    <dgm:cxn modelId="{1E81DD21-7238-42A3-90BD-AB9BA2B29740}" type="presParOf" srcId="{637B675A-020A-4AE3-8C99-BDF0CA974F2C}" destId="{A2D08DFF-EF6C-488B-93A0-56B80E645A46}" srcOrd="0" destOrd="0" presId="urn:microsoft.com/office/officeart/2008/layout/VerticalAccentList"/>
    <dgm:cxn modelId="{30B15F6C-3660-4B42-BF09-620A9B226047}" type="presParOf" srcId="{637B675A-020A-4AE3-8C99-BDF0CA974F2C}" destId="{B2198359-56FE-40A7-8A87-112BFB7A4FFF}" srcOrd="1" destOrd="0" presId="urn:microsoft.com/office/officeart/2008/layout/VerticalAccentList"/>
    <dgm:cxn modelId="{9EEE9E54-8491-4428-A1BA-6781158FB676}" type="presParOf" srcId="{637B675A-020A-4AE3-8C99-BDF0CA974F2C}" destId="{35B10313-A3D3-4943-BF28-3F11DA069C89}" srcOrd="2" destOrd="0" presId="urn:microsoft.com/office/officeart/2008/layout/VerticalAccentList"/>
    <dgm:cxn modelId="{B0ABB50F-17A6-4B91-918F-E2D81277F3DD}" type="presParOf" srcId="{637B675A-020A-4AE3-8C99-BDF0CA974F2C}" destId="{C1601789-3106-47F8-AEAE-BDE0D3B0BB1B}" srcOrd="3" destOrd="0" presId="urn:microsoft.com/office/officeart/2008/layout/VerticalAccentList"/>
    <dgm:cxn modelId="{BA2DF8A7-6D7C-4DBB-99AF-6C8CABBD8A04}" type="presParOf" srcId="{637B675A-020A-4AE3-8C99-BDF0CA974F2C}" destId="{3A026B8E-D6A3-452C-80E9-CC96776977A6}" srcOrd="4" destOrd="0" presId="urn:microsoft.com/office/officeart/2008/layout/VerticalAccentList"/>
    <dgm:cxn modelId="{26F69865-D0DF-45A2-8995-8E590A53D5C7}" type="presParOf" srcId="{637B675A-020A-4AE3-8C99-BDF0CA974F2C}" destId="{24035A08-5395-498F-9485-B90B72638863}" srcOrd="5" destOrd="0" presId="urn:microsoft.com/office/officeart/2008/layout/VerticalAccentList"/>
    <dgm:cxn modelId="{107AC538-33D3-4866-9A33-6B35AB3D3F06}" type="presParOf" srcId="{637B675A-020A-4AE3-8C99-BDF0CA974F2C}" destId="{23C8E224-185D-44B8-B30E-4765CF49F2D2}" srcOrd="6" destOrd="0" presId="urn:microsoft.com/office/officeart/2008/layout/VerticalAccentList"/>
    <dgm:cxn modelId="{3ACDA675-B6F1-42AB-9FB8-8138020AE94B}" type="presParOf" srcId="{25D3BEC6-773A-4363-A6D6-14309956C7A5}" destId="{B8D49951-D83E-44BC-9DBB-B983ECDB9B95}" srcOrd="17" destOrd="0" presId="urn:microsoft.com/office/officeart/2008/layout/VerticalAccentList"/>
    <dgm:cxn modelId="{365D401C-C374-4D54-AB32-B173F5D6BC4E}" type="presParOf" srcId="{25D3BEC6-773A-4363-A6D6-14309956C7A5}" destId="{2420C5E4-D8CE-4B84-BF82-5CEE01CBD7AD}" srcOrd="18" destOrd="0" presId="urn:microsoft.com/office/officeart/2008/layout/VerticalAccentList"/>
    <dgm:cxn modelId="{E41E3879-1C2F-4CC4-A242-616312605223}" type="presParOf" srcId="{2420C5E4-D8CE-4B84-BF82-5CEE01CBD7AD}" destId="{7B4E41DA-2C03-471A-AE18-31E1B5F9A3C9}" srcOrd="0" destOrd="0" presId="urn:microsoft.com/office/officeart/2008/layout/VerticalAccentList"/>
    <dgm:cxn modelId="{51E018D2-3986-4776-962D-6EC4BD6FDF60}" type="presParOf" srcId="{25D3BEC6-773A-4363-A6D6-14309956C7A5}" destId="{CD439CC0-D212-4748-9EE0-633DC5C676DC}" srcOrd="19" destOrd="0" presId="urn:microsoft.com/office/officeart/2008/layout/VerticalAccentList"/>
    <dgm:cxn modelId="{B2A5051F-2A49-491B-8B5B-26E70150AF1B}" type="presParOf" srcId="{CD439CC0-D212-4748-9EE0-633DC5C676DC}" destId="{CCFF9B73-6293-42BC-ADB2-418D8FBCC1AB}" srcOrd="0" destOrd="0" presId="urn:microsoft.com/office/officeart/2008/layout/VerticalAccentList"/>
    <dgm:cxn modelId="{A979ACB7-6B17-4953-B4DA-0A5350D4B82D}" type="presParOf" srcId="{CD439CC0-D212-4748-9EE0-633DC5C676DC}" destId="{9DA54E1D-CE42-4024-B0D7-6C3578CBFF67}" srcOrd="1" destOrd="0" presId="urn:microsoft.com/office/officeart/2008/layout/VerticalAccentList"/>
    <dgm:cxn modelId="{83E1CD14-89C3-4A10-8128-FB15B8189573}" type="presParOf" srcId="{CD439CC0-D212-4748-9EE0-633DC5C676DC}" destId="{DA315CE0-7DAE-4852-82CE-A1D2396A4E3A}" srcOrd="2" destOrd="0" presId="urn:microsoft.com/office/officeart/2008/layout/VerticalAccentList"/>
    <dgm:cxn modelId="{B5907554-DC9B-4D07-A5E0-D912D3F328E0}" type="presParOf" srcId="{CD439CC0-D212-4748-9EE0-633DC5C676DC}" destId="{5780E159-F3BD-474E-B23F-8817D5F18465}" srcOrd="3" destOrd="0" presId="urn:microsoft.com/office/officeart/2008/layout/VerticalAccentList"/>
    <dgm:cxn modelId="{26E9FAD1-B5E0-4067-96A7-D5814712A672}" type="presParOf" srcId="{CD439CC0-D212-4748-9EE0-633DC5C676DC}" destId="{E4539D0D-4D6B-4834-8D32-5FF797D760FD}" srcOrd="4" destOrd="0" presId="urn:microsoft.com/office/officeart/2008/layout/VerticalAccentList"/>
    <dgm:cxn modelId="{52A27142-762E-4FA2-AA5F-A064BF8550F7}" type="presParOf" srcId="{CD439CC0-D212-4748-9EE0-633DC5C676DC}" destId="{6B30141D-29A2-46B2-827E-7BFADD5460ED}" srcOrd="5" destOrd="0" presId="urn:microsoft.com/office/officeart/2008/layout/VerticalAccentList"/>
    <dgm:cxn modelId="{BD7170C6-AD2E-4A5E-91A9-B13683FF6C97}" type="presParOf" srcId="{CD439CC0-D212-4748-9EE0-633DC5C676DC}" destId="{B8BBB902-76FA-49E6-9D8B-9BD37B460F3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52FFE-AD3E-4BB9-A335-7BC48F8C482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B5BDBE-139E-40BA-A6BA-9BCD9F5E2AC5}">
      <dgm:prSet/>
      <dgm:spPr/>
      <dgm:t>
        <a:bodyPr/>
        <a:lstStyle/>
        <a:p>
          <a:pPr rtl="0"/>
          <a:r>
            <a:rPr lang="en-US" b="1" dirty="0" smtClean="0"/>
            <a:t>1 kilobyte (Kb)</a:t>
          </a:r>
        </a:p>
        <a:p>
          <a:pPr rtl="0"/>
          <a:r>
            <a:rPr lang="en-US" b="1" dirty="0" smtClean="0"/>
            <a:t>= 1024 bytes </a:t>
          </a:r>
          <a:endParaRPr lang="en-US" b="1" dirty="0"/>
        </a:p>
      </dgm:t>
    </dgm:pt>
    <dgm:pt modelId="{608A43C4-8B46-4A4F-A5A4-A0D893990046}" type="parTrans" cxnId="{CC9DB147-70FE-48B9-8666-6055DFC31272}">
      <dgm:prSet/>
      <dgm:spPr/>
      <dgm:t>
        <a:bodyPr/>
        <a:lstStyle/>
        <a:p>
          <a:endParaRPr lang="en-US" b="1"/>
        </a:p>
      </dgm:t>
    </dgm:pt>
    <dgm:pt modelId="{1A28324C-DAE9-4A59-8510-983CBA5C5291}" type="sibTrans" cxnId="{CC9DB147-70FE-48B9-8666-6055DFC31272}">
      <dgm:prSet/>
      <dgm:spPr/>
      <dgm:t>
        <a:bodyPr/>
        <a:lstStyle/>
        <a:p>
          <a:endParaRPr lang="en-US" b="1"/>
        </a:p>
      </dgm:t>
    </dgm:pt>
    <dgm:pt modelId="{43ADD0FC-9E14-4358-B7FB-8BA2552F890E}">
      <dgm:prSet/>
      <dgm:spPr/>
      <dgm:t>
        <a:bodyPr/>
        <a:lstStyle/>
        <a:p>
          <a:pPr rtl="0"/>
          <a:r>
            <a:rPr lang="en-US" b="1" dirty="0" smtClean="0"/>
            <a:t>1 megabyte (MB)</a:t>
          </a:r>
          <a:br>
            <a:rPr lang="en-US" b="1" dirty="0" smtClean="0"/>
          </a:br>
          <a:r>
            <a:rPr lang="en-US" b="1" dirty="0" smtClean="0"/>
            <a:t> = 1024 Kbytes </a:t>
          </a:r>
          <a:endParaRPr lang="en-US" b="1" dirty="0"/>
        </a:p>
      </dgm:t>
    </dgm:pt>
    <dgm:pt modelId="{742CD617-BC84-4D92-BA44-EB23D93017B9}" type="parTrans" cxnId="{F640DB4F-5D3A-49A6-87AC-08EE1BDDB076}">
      <dgm:prSet/>
      <dgm:spPr/>
      <dgm:t>
        <a:bodyPr/>
        <a:lstStyle/>
        <a:p>
          <a:endParaRPr lang="en-US" b="1"/>
        </a:p>
      </dgm:t>
    </dgm:pt>
    <dgm:pt modelId="{4B2A89A5-B125-4440-8AA6-725AD9D1B3A6}" type="sibTrans" cxnId="{F640DB4F-5D3A-49A6-87AC-08EE1BDDB076}">
      <dgm:prSet/>
      <dgm:spPr/>
      <dgm:t>
        <a:bodyPr/>
        <a:lstStyle/>
        <a:p>
          <a:endParaRPr lang="en-US" b="1"/>
        </a:p>
      </dgm:t>
    </dgm:pt>
    <dgm:pt modelId="{F8F0D2C7-BCA5-41D3-8F50-46040DB402EB}">
      <dgm:prSet/>
      <dgm:spPr/>
      <dgm:t>
        <a:bodyPr/>
        <a:lstStyle/>
        <a:p>
          <a:pPr rtl="0"/>
          <a:r>
            <a:rPr lang="en-US" b="1" dirty="0" smtClean="0"/>
            <a:t>1 gigabyte (GB) = 1024 Mbytes </a:t>
          </a:r>
        </a:p>
      </dgm:t>
    </dgm:pt>
    <dgm:pt modelId="{04DD2869-B596-4990-B2A3-0BEFB9E7BA48}" type="parTrans" cxnId="{93913A51-1556-4FB6-806E-13238F64E372}">
      <dgm:prSet/>
      <dgm:spPr/>
      <dgm:t>
        <a:bodyPr/>
        <a:lstStyle/>
        <a:p>
          <a:endParaRPr lang="en-US" b="1"/>
        </a:p>
      </dgm:t>
    </dgm:pt>
    <dgm:pt modelId="{300A2A28-A816-4906-8E4A-C7C130D3A7FE}" type="sibTrans" cxnId="{93913A51-1556-4FB6-806E-13238F64E372}">
      <dgm:prSet/>
      <dgm:spPr/>
      <dgm:t>
        <a:bodyPr/>
        <a:lstStyle/>
        <a:p>
          <a:endParaRPr lang="en-US" b="1"/>
        </a:p>
      </dgm:t>
    </dgm:pt>
    <dgm:pt modelId="{545D8B4F-7E9A-4BC4-8868-F23AD845AA17}">
      <dgm:prSet/>
      <dgm:spPr/>
      <dgm:t>
        <a:bodyPr/>
        <a:lstStyle/>
        <a:p>
          <a:pPr rtl="0"/>
          <a:r>
            <a:rPr lang="en-US" b="1" dirty="0" smtClean="0"/>
            <a:t>1 terabyte (TB) = 1024 </a:t>
          </a:r>
          <a:r>
            <a:rPr lang="en-US" b="1" dirty="0" err="1" smtClean="0"/>
            <a:t>Gbytes</a:t>
          </a:r>
          <a:endParaRPr lang="en-US" b="1" dirty="0"/>
        </a:p>
      </dgm:t>
    </dgm:pt>
    <dgm:pt modelId="{3BB97CD0-24F2-4AF8-8AD7-9820FC9795A8}" type="parTrans" cxnId="{F565F7E8-82A4-4DE6-BC76-A8116F1120F3}">
      <dgm:prSet/>
      <dgm:spPr/>
      <dgm:t>
        <a:bodyPr/>
        <a:lstStyle/>
        <a:p>
          <a:endParaRPr lang="en-US" b="1"/>
        </a:p>
      </dgm:t>
    </dgm:pt>
    <dgm:pt modelId="{430F9F5A-E935-4525-923D-DCDB67E7A664}" type="sibTrans" cxnId="{F565F7E8-82A4-4DE6-BC76-A8116F1120F3}">
      <dgm:prSet/>
      <dgm:spPr/>
      <dgm:t>
        <a:bodyPr/>
        <a:lstStyle/>
        <a:p>
          <a:endParaRPr lang="en-US" b="1"/>
        </a:p>
      </dgm:t>
    </dgm:pt>
    <dgm:pt modelId="{85ECD7C1-AAD5-45FB-BE03-444B574ED863}">
      <dgm:prSet/>
      <dgm:spPr/>
      <dgm:t>
        <a:bodyPr/>
        <a:lstStyle/>
        <a:p>
          <a:pPr rtl="0"/>
          <a:r>
            <a:rPr lang="en-US" b="1" dirty="0" smtClean="0"/>
            <a:t>1 Bit </a:t>
          </a:r>
          <a:endParaRPr lang="en-US" b="1" dirty="0"/>
        </a:p>
      </dgm:t>
    </dgm:pt>
    <dgm:pt modelId="{EFC907A8-BA9A-48F0-AE88-75A8670E892D}" type="parTrans" cxnId="{272CE75D-67CB-4DFB-B246-1F022A0834CC}">
      <dgm:prSet/>
      <dgm:spPr/>
      <dgm:t>
        <a:bodyPr/>
        <a:lstStyle/>
        <a:p>
          <a:endParaRPr lang="en-US"/>
        </a:p>
      </dgm:t>
    </dgm:pt>
    <dgm:pt modelId="{3BCC9A74-5547-4D27-B131-9EDCF7F0E60B}" type="sibTrans" cxnId="{272CE75D-67CB-4DFB-B246-1F022A0834CC}">
      <dgm:prSet/>
      <dgm:spPr/>
      <dgm:t>
        <a:bodyPr/>
        <a:lstStyle/>
        <a:p>
          <a:endParaRPr lang="en-US"/>
        </a:p>
      </dgm:t>
    </dgm:pt>
    <dgm:pt modelId="{753E52A1-E36C-4D43-9481-2C3CD3DA9589}">
      <dgm:prSet/>
      <dgm:spPr/>
      <dgm:t>
        <a:bodyPr/>
        <a:lstStyle/>
        <a:p>
          <a:pPr rtl="0"/>
          <a:r>
            <a:rPr lang="en-US" b="1" dirty="0" smtClean="0"/>
            <a:t>1 Byte = 8 bits</a:t>
          </a:r>
          <a:endParaRPr lang="en-US" b="1" dirty="0"/>
        </a:p>
      </dgm:t>
    </dgm:pt>
    <dgm:pt modelId="{CC2C4633-98E1-470C-91A2-14EB66BF1B2D}" type="parTrans" cxnId="{EC3E2BD9-318B-41E1-926B-56BBC1E74E31}">
      <dgm:prSet/>
      <dgm:spPr/>
      <dgm:t>
        <a:bodyPr/>
        <a:lstStyle/>
        <a:p>
          <a:endParaRPr lang="en-US"/>
        </a:p>
      </dgm:t>
    </dgm:pt>
    <dgm:pt modelId="{F18E1993-4C47-46B9-A7C5-E8F0E14738E4}" type="sibTrans" cxnId="{EC3E2BD9-318B-41E1-926B-56BBC1E74E31}">
      <dgm:prSet/>
      <dgm:spPr/>
      <dgm:t>
        <a:bodyPr/>
        <a:lstStyle/>
        <a:p>
          <a:endParaRPr lang="en-US"/>
        </a:p>
      </dgm:t>
    </dgm:pt>
    <dgm:pt modelId="{0DD3A64D-6664-42F5-8ED0-4A7E0003FB1D}" type="pres">
      <dgm:prSet presAssocID="{EB752FFE-AD3E-4BB9-A335-7BC48F8C4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DB0889-D3D8-41D7-AEFE-89C852BFF42F}" type="pres">
      <dgm:prSet presAssocID="{85ECD7C1-AAD5-45FB-BE03-444B574ED863}" presName="Name8" presStyleCnt="0"/>
      <dgm:spPr/>
    </dgm:pt>
    <dgm:pt modelId="{C87EA1DF-2BAE-473B-BFD6-10E2596EDCC8}" type="pres">
      <dgm:prSet presAssocID="{85ECD7C1-AAD5-45FB-BE03-444B574ED86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02D9-7A81-48E1-A9FB-9A869B6B4532}" type="pres">
      <dgm:prSet presAssocID="{85ECD7C1-AAD5-45FB-BE03-444B574ED8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EE8A3-B3E2-40E7-8DCB-1DC563E96D01}" type="pres">
      <dgm:prSet presAssocID="{753E52A1-E36C-4D43-9481-2C3CD3DA9589}" presName="Name8" presStyleCnt="0"/>
      <dgm:spPr/>
    </dgm:pt>
    <dgm:pt modelId="{395D4816-EECE-4F05-A60D-B8E3960AEA6E}" type="pres">
      <dgm:prSet presAssocID="{753E52A1-E36C-4D43-9481-2C3CD3DA9589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1A2F3-E5E3-4D7E-AD3C-B5B04D99D923}" type="pres">
      <dgm:prSet presAssocID="{753E52A1-E36C-4D43-9481-2C3CD3DA95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D72F0-E5A7-4514-BFA1-0F09744D6F83}" type="pres">
      <dgm:prSet presAssocID="{CDB5BDBE-139E-40BA-A6BA-9BCD9F5E2AC5}" presName="Name8" presStyleCnt="0"/>
      <dgm:spPr/>
    </dgm:pt>
    <dgm:pt modelId="{309258DF-E087-4E82-9D20-98A9F7418721}" type="pres">
      <dgm:prSet presAssocID="{CDB5BDBE-139E-40BA-A6BA-9BCD9F5E2AC5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0C799-054A-43B1-897E-ABAEEF1D9429}" type="pres">
      <dgm:prSet presAssocID="{CDB5BDBE-139E-40BA-A6BA-9BCD9F5E2A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223D2-8FA6-4FFD-AD04-2AFBAED16E57}" type="pres">
      <dgm:prSet presAssocID="{43ADD0FC-9E14-4358-B7FB-8BA2552F890E}" presName="Name8" presStyleCnt="0"/>
      <dgm:spPr/>
    </dgm:pt>
    <dgm:pt modelId="{F74F51E6-1146-41DE-9B6B-1C3B14B0FBE2}" type="pres">
      <dgm:prSet presAssocID="{43ADD0FC-9E14-4358-B7FB-8BA2552F890E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805EA-55C1-4A2C-9051-974F96EF15A2}" type="pres">
      <dgm:prSet presAssocID="{43ADD0FC-9E14-4358-B7FB-8BA2552F8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FEF4C-B2AF-48DE-AE1D-4FB676B9E61E}" type="pres">
      <dgm:prSet presAssocID="{F8F0D2C7-BCA5-41D3-8F50-46040DB402EB}" presName="Name8" presStyleCnt="0"/>
      <dgm:spPr/>
    </dgm:pt>
    <dgm:pt modelId="{633199D7-C7DB-451B-9CDB-8E5A2B5E2595}" type="pres">
      <dgm:prSet presAssocID="{F8F0D2C7-BCA5-41D3-8F50-46040DB402EB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20121-5287-42E1-9D10-DD765BA6EC4A}" type="pres">
      <dgm:prSet presAssocID="{F8F0D2C7-BCA5-41D3-8F50-46040DB402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BB1B4-7563-42C9-AF20-416C3A00F7AF}" type="pres">
      <dgm:prSet presAssocID="{545D8B4F-7E9A-4BC4-8868-F23AD845AA17}" presName="Name8" presStyleCnt="0"/>
      <dgm:spPr/>
    </dgm:pt>
    <dgm:pt modelId="{8DFF1871-566E-4150-82EE-3CCD55554437}" type="pres">
      <dgm:prSet presAssocID="{545D8B4F-7E9A-4BC4-8868-F23AD845AA1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D757B-7260-439D-9ADB-79C1D076C453}" type="pres">
      <dgm:prSet presAssocID="{545D8B4F-7E9A-4BC4-8868-F23AD845AA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7FC66-5169-4767-8762-F4C4C26BA445}" type="presOf" srcId="{545D8B4F-7E9A-4BC4-8868-F23AD845AA17}" destId="{8DFF1871-566E-4150-82EE-3CCD55554437}" srcOrd="0" destOrd="0" presId="urn:microsoft.com/office/officeart/2005/8/layout/pyramid1"/>
    <dgm:cxn modelId="{CC9DB147-70FE-48B9-8666-6055DFC31272}" srcId="{EB752FFE-AD3E-4BB9-A335-7BC48F8C4828}" destId="{CDB5BDBE-139E-40BA-A6BA-9BCD9F5E2AC5}" srcOrd="2" destOrd="0" parTransId="{608A43C4-8B46-4A4F-A5A4-A0D893990046}" sibTransId="{1A28324C-DAE9-4A59-8510-983CBA5C5291}"/>
    <dgm:cxn modelId="{99201090-F75C-4AA9-A644-A362A32D09ED}" type="presOf" srcId="{43ADD0FC-9E14-4358-B7FB-8BA2552F890E}" destId="{F74F51E6-1146-41DE-9B6B-1C3B14B0FBE2}" srcOrd="0" destOrd="0" presId="urn:microsoft.com/office/officeart/2005/8/layout/pyramid1"/>
    <dgm:cxn modelId="{272CE75D-67CB-4DFB-B246-1F022A0834CC}" srcId="{EB752FFE-AD3E-4BB9-A335-7BC48F8C4828}" destId="{85ECD7C1-AAD5-45FB-BE03-444B574ED863}" srcOrd="0" destOrd="0" parTransId="{EFC907A8-BA9A-48F0-AE88-75A8670E892D}" sibTransId="{3BCC9A74-5547-4D27-B131-9EDCF7F0E60B}"/>
    <dgm:cxn modelId="{93913A51-1556-4FB6-806E-13238F64E372}" srcId="{EB752FFE-AD3E-4BB9-A335-7BC48F8C4828}" destId="{F8F0D2C7-BCA5-41D3-8F50-46040DB402EB}" srcOrd="4" destOrd="0" parTransId="{04DD2869-B596-4990-B2A3-0BEFB9E7BA48}" sibTransId="{300A2A28-A816-4906-8E4A-C7C130D3A7FE}"/>
    <dgm:cxn modelId="{EEAC7DBE-75BD-41DD-A37E-4380E6E3AE63}" type="presOf" srcId="{F8F0D2C7-BCA5-41D3-8F50-46040DB402EB}" destId="{38F20121-5287-42E1-9D10-DD765BA6EC4A}" srcOrd="1" destOrd="0" presId="urn:microsoft.com/office/officeart/2005/8/layout/pyramid1"/>
    <dgm:cxn modelId="{99440A7F-D74E-4859-80F0-299E829C989C}" type="presOf" srcId="{85ECD7C1-AAD5-45FB-BE03-444B574ED863}" destId="{70B002D9-7A81-48E1-A9FB-9A869B6B4532}" srcOrd="1" destOrd="0" presId="urn:microsoft.com/office/officeart/2005/8/layout/pyramid1"/>
    <dgm:cxn modelId="{FD5F2BF1-FCE7-40FA-B6CB-5CDF7D3B4A12}" type="presOf" srcId="{F8F0D2C7-BCA5-41D3-8F50-46040DB402EB}" destId="{633199D7-C7DB-451B-9CDB-8E5A2B5E2595}" srcOrd="0" destOrd="0" presId="urn:microsoft.com/office/officeart/2005/8/layout/pyramid1"/>
    <dgm:cxn modelId="{BC8363CD-A129-4CCD-A269-D019F01C1961}" type="presOf" srcId="{753E52A1-E36C-4D43-9481-2C3CD3DA9589}" destId="{395D4816-EECE-4F05-A60D-B8E3960AEA6E}" srcOrd="0" destOrd="0" presId="urn:microsoft.com/office/officeart/2005/8/layout/pyramid1"/>
    <dgm:cxn modelId="{46408D57-3BF6-413B-B47F-94A91A79E71D}" type="presOf" srcId="{545D8B4F-7E9A-4BC4-8868-F23AD845AA17}" destId="{071D757B-7260-439D-9ADB-79C1D076C453}" srcOrd="1" destOrd="0" presId="urn:microsoft.com/office/officeart/2005/8/layout/pyramid1"/>
    <dgm:cxn modelId="{1C1FAD7D-9E25-4606-88FC-BDCE012E267E}" type="presOf" srcId="{43ADD0FC-9E14-4358-B7FB-8BA2552F890E}" destId="{D39805EA-55C1-4A2C-9051-974F96EF15A2}" srcOrd="1" destOrd="0" presId="urn:microsoft.com/office/officeart/2005/8/layout/pyramid1"/>
    <dgm:cxn modelId="{85BAAE5B-19E2-4861-9847-86F0757B217A}" type="presOf" srcId="{753E52A1-E36C-4D43-9481-2C3CD3DA9589}" destId="{1F61A2F3-E5E3-4D7E-AD3C-B5B04D99D923}" srcOrd="1" destOrd="0" presId="urn:microsoft.com/office/officeart/2005/8/layout/pyramid1"/>
    <dgm:cxn modelId="{F565F7E8-82A4-4DE6-BC76-A8116F1120F3}" srcId="{EB752FFE-AD3E-4BB9-A335-7BC48F8C4828}" destId="{545D8B4F-7E9A-4BC4-8868-F23AD845AA17}" srcOrd="5" destOrd="0" parTransId="{3BB97CD0-24F2-4AF8-8AD7-9820FC9795A8}" sibTransId="{430F9F5A-E935-4525-923D-DCDB67E7A664}"/>
    <dgm:cxn modelId="{9D10DA9E-4A7C-4329-AAA9-4455AB46E20C}" type="presOf" srcId="{CDB5BDBE-139E-40BA-A6BA-9BCD9F5E2AC5}" destId="{309258DF-E087-4E82-9D20-98A9F7418721}" srcOrd="0" destOrd="0" presId="urn:microsoft.com/office/officeart/2005/8/layout/pyramid1"/>
    <dgm:cxn modelId="{F640DB4F-5D3A-49A6-87AC-08EE1BDDB076}" srcId="{EB752FFE-AD3E-4BB9-A335-7BC48F8C4828}" destId="{43ADD0FC-9E14-4358-B7FB-8BA2552F890E}" srcOrd="3" destOrd="0" parTransId="{742CD617-BC84-4D92-BA44-EB23D93017B9}" sibTransId="{4B2A89A5-B125-4440-8AA6-725AD9D1B3A6}"/>
    <dgm:cxn modelId="{B559E2F8-CF06-4513-818C-C59A23BF4E3D}" type="presOf" srcId="{EB752FFE-AD3E-4BB9-A335-7BC48F8C4828}" destId="{0DD3A64D-6664-42F5-8ED0-4A7E0003FB1D}" srcOrd="0" destOrd="0" presId="urn:microsoft.com/office/officeart/2005/8/layout/pyramid1"/>
    <dgm:cxn modelId="{EC3E2BD9-318B-41E1-926B-56BBC1E74E31}" srcId="{EB752FFE-AD3E-4BB9-A335-7BC48F8C4828}" destId="{753E52A1-E36C-4D43-9481-2C3CD3DA9589}" srcOrd="1" destOrd="0" parTransId="{CC2C4633-98E1-470C-91A2-14EB66BF1B2D}" sibTransId="{F18E1993-4C47-46B9-A7C5-E8F0E14738E4}"/>
    <dgm:cxn modelId="{2D3ECA28-968F-4D49-9F96-8C53CFC1386F}" type="presOf" srcId="{85ECD7C1-AAD5-45FB-BE03-444B574ED863}" destId="{C87EA1DF-2BAE-473B-BFD6-10E2596EDCC8}" srcOrd="0" destOrd="0" presId="urn:microsoft.com/office/officeart/2005/8/layout/pyramid1"/>
    <dgm:cxn modelId="{3C8C11D2-F384-43C3-B511-CBA8E48F16BB}" type="presOf" srcId="{CDB5BDBE-139E-40BA-A6BA-9BCD9F5E2AC5}" destId="{5FB0C799-054A-43B1-897E-ABAEEF1D9429}" srcOrd="1" destOrd="0" presId="urn:microsoft.com/office/officeart/2005/8/layout/pyramid1"/>
    <dgm:cxn modelId="{7E9925AD-01C6-4C98-9566-0CF254C1C633}" type="presParOf" srcId="{0DD3A64D-6664-42F5-8ED0-4A7E0003FB1D}" destId="{54DB0889-D3D8-41D7-AEFE-89C852BFF42F}" srcOrd="0" destOrd="0" presId="urn:microsoft.com/office/officeart/2005/8/layout/pyramid1"/>
    <dgm:cxn modelId="{6C67ECD2-7924-41B8-8F06-1870F74A79B2}" type="presParOf" srcId="{54DB0889-D3D8-41D7-AEFE-89C852BFF42F}" destId="{C87EA1DF-2BAE-473B-BFD6-10E2596EDCC8}" srcOrd="0" destOrd="0" presId="urn:microsoft.com/office/officeart/2005/8/layout/pyramid1"/>
    <dgm:cxn modelId="{7DD81B90-5A45-4E7F-BCCD-AA467CBEFA86}" type="presParOf" srcId="{54DB0889-D3D8-41D7-AEFE-89C852BFF42F}" destId="{70B002D9-7A81-48E1-A9FB-9A869B6B4532}" srcOrd="1" destOrd="0" presId="urn:microsoft.com/office/officeart/2005/8/layout/pyramid1"/>
    <dgm:cxn modelId="{8277F4B5-031E-4299-BA07-D4CF398F8D8F}" type="presParOf" srcId="{0DD3A64D-6664-42F5-8ED0-4A7E0003FB1D}" destId="{0E4EE8A3-B3E2-40E7-8DCB-1DC563E96D01}" srcOrd="1" destOrd="0" presId="urn:microsoft.com/office/officeart/2005/8/layout/pyramid1"/>
    <dgm:cxn modelId="{937D0DE0-2EE7-4C85-A10F-E511AF05D71A}" type="presParOf" srcId="{0E4EE8A3-B3E2-40E7-8DCB-1DC563E96D01}" destId="{395D4816-EECE-4F05-A60D-B8E3960AEA6E}" srcOrd="0" destOrd="0" presId="urn:microsoft.com/office/officeart/2005/8/layout/pyramid1"/>
    <dgm:cxn modelId="{FA560202-4FA6-4D8A-94D2-535892EBBAEA}" type="presParOf" srcId="{0E4EE8A3-B3E2-40E7-8DCB-1DC563E96D01}" destId="{1F61A2F3-E5E3-4D7E-AD3C-B5B04D99D923}" srcOrd="1" destOrd="0" presId="urn:microsoft.com/office/officeart/2005/8/layout/pyramid1"/>
    <dgm:cxn modelId="{64A2D706-EC32-4DE5-AC22-A360C19438D6}" type="presParOf" srcId="{0DD3A64D-6664-42F5-8ED0-4A7E0003FB1D}" destId="{6CCD72F0-E5A7-4514-BFA1-0F09744D6F83}" srcOrd="2" destOrd="0" presId="urn:microsoft.com/office/officeart/2005/8/layout/pyramid1"/>
    <dgm:cxn modelId="{4A484F5B-19F5-408E-A94C-0DD9F65249A7}" type="presParOf" srcId="{6CCD72F0-E5A7-4514-BFA1-0F09744D6F83}" destId="{309258DF-E087-4E82-9D20-98A9F7418721}" srcOrd="0" destOrd="0" presId="urn:microsoft.com/office/officeart/2005/8/layout/pyramid1"/>
    <dgm:cxn modelId="{CDD3D87E-9B52-4754-969A-E0EEED135BF5}" type="presParOf" srcId="{6CCD72F0-E5A7-4514-BFA1-0F09744D6F83}" destId="{5FB0C799-054A-43B1-897E-ABAEEF1D9429}" srcOrd="1" destOrd="0" presId="urn:microsoft.com/office/officeart/2005/8/layout/pyramid1"/>
    <dgm:cxn modelId="{D67CB06C-FE31-45C7-959B-8DCA67B89E0C}" type="presParOf" srcId="{0DD3A64D-6664-42F5-8ED0-4A7E0003FB1D}" destId="{CC2223D2-8FA6-4FFD-AD04-2AFBAED16E57}" srcOrd="3" destOrd="0" presId="urn:microsoft.com/office/officeart/2005/8/layout/pyramid1"/>
    <dgm:cxn modelId="{71B8721D-EFFF-4F61-B5B6-257B2E42C576}" type="presParOf" srcId="{CC2223D2-8FA6-4FFD-AD04-2AFBAED16E57}" destId="{F74F51E6-1146-41DE-9B6B-1C3B14B0FBE2}" srcOrd="0" destOrd="0" presId="urn:microsoft.com/office/officeart/2005/8/layout/pyramid1"/>
    <dgm:cxn modelId="{EB521A12-110F-463D-9EC0-42F349A83F11}" type="presParOf" srcId="{CC2223D2-8FA6-4FFD-AD04-2AFBAED16E57}" destId="{D39805EA-55C1-4A2C-9051-974F96EF15A2}" srcOrd="1" destOrd="0" presId="urn:microsoft.com/office/officeart/2005/8/layout/pyramid1"/>
    <dgm:cxn modelId="{51216550-D76D-47A8-8729-4957000FFD86}" type="presParOf" srcId="{0DD3A64D-6664-42F5-8ED0-4A7E0003FB1D}" destId="{AF8FEF4C-B2AF-48DE-AE1D-4FB676B9E61E}" srcOrd="4" destOrd="0" presId="urn:microsoft.com/office/officeart/2005/8/layout/pyramid1"/>
    <dgm:cxn modelId="{2BD4AE7E-2289-430E-A97D-3AC458599B51}" type="presParOf" srcId="{AF8FEF4C-B2AF-48DE-AE1D-4FB676B9E61E}" destId="{633199D7-C7DB-451B-9CDB-8E5A2B5E2595}" srcOrd="0" destOrd="0" presId="urn:microsoft.com/office/officeart/2005/8/layout/pyramid1"/>
    <dgm:cxn modelId="{84C8104F-F260-4E2F-BDEB-DB43EFF4DC01}" type="presParOf" srcId="{AF8FEF4C-B2AF-48DE-AE1D-4FB676B9E61E}" destId="{38F20121-5287-42E1-9D10-DD765BA6EC4A}" srcOrd="1" destOrd="0" presId="urn:microsoft.com/office/officeart/2005/8/layout/pyramid1"/>
    <dgm:cxn modelId="{7BFA661F-AECE-472D-9986-06B07C1BDCB6}" type="presParOf" srcId="{0DD3A64D-6664-42F5-8ED0-4A7E0003FB1D}" destId="{4B4BB1B4-7563-42C9-AF20-416C3A00F7AF}" srcOrd="5" destOrd="0" presId="urn:microsoft.com/office/officeart/2005/8/layout/pyramid1"/>
    <dgm:cxn modelId="{64B99BC2-B348-41BE-8F58-6C34825CD9AC}" type="presParOf" srcId="{4B4BB1B4-7563-42C9-AF20-416C3A00F7AF}" destId="{8DFF1871-566E-4150-82EE-3CCD55554437}" srcOrd="0" destOrd="0" presId="urn:microsoft.com/office/officeart/2005/8/layout/pyramid1"/>
    <dgm:cxn modelId="{327C12EB-8BD1-4B80-8241-689A91F4203D}" type="presParOf" srcId="{4B4BB1B4-7563-42C9-AF20-416C3A00F7AF}" destId="{071D757B-7260-439D-9ADB-79C1D076C45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DC66F-FF64-468C-B4D3-37A7B3CF1940}">
      <dsp:nvSpPr>
        <dsp:cNvPr id="0" name=""/>
        <dsp:cNvSpPr/>
      </dsp:nvSpPr>
      <dsp:spPr>
        <a:xfrm>
          <a:off x="1153130" y="2377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smtClean="0"/>
            <a:t>Informatica</a:t>
          </a:r>
          <a:r>
            <a:rPr lang="ro-RO" sz="2400" kern="1200" smtClean="0"/>
            <a:t> </a:t>
          </a:r>
          <a:endParaRPr lang="en-US" sz="2400" kern="1200"/>
        </a:p>
      </dsp:txBody>
      <dsp:txXfrm>
        <a:off x="1153130" y="2377"/>
        <a:ext cx="4987166" cy="453378"/>
      </dsp:txXfrm>
    </dsp:sp>
    <dsp:sp modelId="{0745D285-E621-475A-BBA3-449ED9BF329D}">
      <dsp:nvSpPr>
        <dsp:cNvPr id="0" name=""/>
        <dsp:cNvSpPr/>
      </dsp:nvSpPr>
      <dsp:spPr>
        <a:xfrm>
          <a:off x="1153130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825C2-1BEE-4653-824E-DA85B115A513}">
      <dsp:nvSpPr>
        <dsp:cNvPr id="0" name=""/>
        <dsp:cNvSpPr/>
      </dsp:nvSpPr>
      <dsp:spPr>
        <a:xfrm>
          <a:off x="1856875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C3B25-3FBC-464D-9241-307D734A22A3}">
      <dsp:nvSpPr>
        <dsp:cNvPr id="0" name=""/>
        <dsp:cNvSpPr/>
      </dsp:nvSpPr>
      <dsp:spPr>
        <a:xfrm>
          <a:off x="2560620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76F19-D617-4AEC-917E-BB9B2FAAB7DD}">
      <dsp:nvSpPr>
        <dsp:cNvPr id="0" name=""/>
        <dsp:cNvSpPr/>
      </dsp:nvSpPr>
      <dsp:spPr>
        <a:xfrm>
          <a:off x="3264364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0996F-8099-4803-8BE9-1F93415EDA5C}">
      <dsp:nvSpPr>
        <dsp:cNvPr id="0" name=""/>
        <dsp:cNvSpPr/>
      </dsp:nvSpPr>
      <dsp:spPr>
        <a:xfrm>
          <a:off x="3968109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2E72A-3BB6-4887-86F0-1BC8A1A21EA6}">
      <dsp:nvSpPr>
        <dsp:cNvPr id="0" name=""/>
        <dsp:cNvSpPr/>
      </dsp:nvSpPr>
      <dsp:spPr>
        <a:xfrm>
          <a:off x="4671853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1CA72-5EB4-4EBF-A008-879FFB2060F9}">
      <dsp:nvSpPr>
        <dsp:cNvPr id="0" name=""/>
        <dsp:cNvSpPr/>
      </dsp:nvSpPr>
      <dsp:spPr>
        <a:xfrm>
          <a:off x="5375598" y="455756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C6894-FF06-4C0F-A676-04616F17273A}">
      <dsp:nvSpPr>
        <dsp:cNvPr id="0" name=""/>
        <dsp:cNvSpPr/>
      </dsp:nvSpPr>
      <dsp:spPr>
        <a:xfrm>
          <a:off x="1153130" y="632694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smtClean="0"/>
            <a:t>Informatia</a:t>
          </a:r>
          <a:r>
            <a:rPr lang="en-US" sz="2400" b="1" kern="1200" smtClean="0"/>
            <a:t> </a:t>
          </a:r>
          <a:endParaRPr lang="en-US" sz="2400" kern="1200"/>
        </a:p>
      </dsp:txBody>
      <dsp:txXfrm>
        <a:off x="1153130" y="632694"/>
        <a:ext cx="4987166" cy="453378"/>
      </dsp:txXfrm>
    </dsp:sp>
    <dsp:sp modelId="{A10B971C-D8AD-4111-93D2-22A99B61DE56}">
      <dsp:nvSpPr>
        <dsp:cNvPr id="0" name=""/>
        <dsp:cNvSpPr/>
      </dsp:nvSpPr>
      <dsp:spPr>
        <a:xfrm>
          <a:off x="1153130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30715-0C1F-4638-9360-304D2FAA4669}">
      <dsp:nvSpPr>
        <dsp:cNvPr id="0" name=""/>
        <dsp:cNvSpPr/>
      </dsp:nvSpPr>
      <dsp:spPr>
        <a:xfrm>
          <a:off x="1856875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2D4B0-F9A5-4589-B728-544941A4DBC0}">
      <dsp:nvSpPr>
        <dsp:cNvPr id="0" name=""/>
        <dsp:cNvSpPr/>
      </dsp:nvSpPr>
      <dsp:spPr>
        <a:xfrm>
          <a:off x="2560620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12AD0-C553-4254-9580-BD53DB6C98BA}">
      <dsp:nvSpPr>
        <dsp:cNvPr id="0" name=""/>
        <dsp:cNvSpPr/>
      </dsp:nvSpPr>
      <dsp:spPr>
        <a:xfrm>
          <a:off x="3264364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70D17-6150-4CB7-B745-ECE7FA364E9F}">
      <dsp:nvSpPr>
        <dsp:cNvPr id="0" name=""/>
        <dsp:cNvSpPr/>
      </dsp:nvSpPr>
      <dsp:spPr>
        <a:xfrm>
          <a:off x="3968109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00E95-7CFC-4523-BEB0-A8011A8B47C1}">
      <dsp:nvSpPr>
        <dsp:cNvPr id="0" name=""/>
        <dsp:cNvSpPr/>
      </dsp:nvSpPr>
      <dsp:spPr>
        <a:xfrm>
          <a:off x="4671853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961DD-CBA1-4E14-BF07-4B6FEA7EA578}">
      <dsp:nvSpPr>
        <dsp:cNvPr id="0" name=""/>
        <dsp:cNvSpPr/>
      </dsp:nvSpPr>
      <dsp:spPr>
        <a:xfrm>
          <a:off x="5375598" y="108607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63330-BBBC-445B-A5EF-13D01A27776A}">
      <dsp:nvSpPr>
        <dsp:cNvPr id="0" name=""/>
        <dsp:cNvSpPr/>
      </dsp:nvSpPr>
      <dsp:spPr>
        <a:xfrm>
          <a:off x="1153130" y="1263012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smtClean="0"/>
            <a:t>Sistem informational</a:t>
          </a:r>
          <a:r>
            <a:rPr lang="en-US" sz="2400" b="1" kern="1200" smtClean="0"/>
            <a:t> </a:t>
          </a:r>
          <a:endParaRPr lang="en-US" sz="2400" kern="1200"/>
        </a:p>
      </dsp:txBody>
      <dsp:txXfrm>
        <a:off x="1153130" y="1263012"/>
        <a:ext cx="4987166" cy="453378"/>
      </dsp:txXfrm>
    </dsp:sp>
    <dsp:sp modelId="{357D6CBF-9A4F-429B-ACB3-BC21849452AB}">
      <dsp:nvSpPr>
        <dsp:cNvPr id="0" name=""/>
        <dsp:cNvSpPr/>
      </dsp:nvSpPr>
      <dsp:spPr>
        <a:xfrm>
          <a:off x="1153130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13CC9-39CA-4F30-BADC-90A29E426121}">
      <dsp:nvSpPr>
        <dsp:cNvPr id="0" name=""/>
        <dsp:cNvSpPr/>
      </dsp:nvSpPr>
      <dsp:spPr>
        <a:xfrm>
          <a:off x="1856875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B8A9D-FC99-4800-B547-66675FD64502}">
      <dsp:nvSpPr>
        <dsp:cNvPr id="0" name=""/>
        <dsp:cNvSpPr/>
      </dsp:nvSpPr>
      <dsp:spPr>
        <a:xfrm>
          <a:off x="2560620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4D509-D393-4613-8D27-922026533BB4}">
      <dsp:nvSpPr>
        <dsp:cNvPr id="0" name=""/>
        <dsp:cNvSpPr/>
      </dsp:nvSpPr>
      <dsp:spPr>
        <a:xfrm>
          <a:off x="3264364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543AD-0956-460A-8C12-B50737745BE1}">
      <dsp:nvSpPr>
        <dsp:cNvPr id="0" name=""/>
        <dsp:cNvSpPr/>
      </dsp:nvSpPr>
      <dsp:spPr>
        <a:xfrm>
          <a:off x="3968109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26F34-E995-49EE-89D3-8FFCFF5A28FE}">
      <dsp:nvSpPr>
        <dsp:cNvPr id="0" name=""/>
        <dsp:cNvSpPr/>
      </dsp:nvSpPr>
      <dsp:spPr>
        <a:xfrm>
          <a:off x="4671853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4A805-06CB-43F3-B5CD-A15E7A28CB01}">
      <dsp:nvSpPr>
        <dsp:cNvPr id="0" name=""/>
        <dsp:cNvSpPr/>
      </dsp:nvSpPr>
      <dsp:spPr>
        <a:xfrm>
          <a:off x="5375598" y="1716391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3ACDC-C86D-460A-AFEA-61310D0C5C60}">
      <dsp:nvSpPr>
        <dsp:cNvPr id="0" name=""/>
        <dsp:cNvSpPr/>
      </dsp:nvSpPr>
      <dsp:spPr>
        <a:xfrm>
          <a:off x="1153130" y="1893329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Tehnologia informaţiei </a:t>
          </a:r>
          <a:endParaRPr lang="en-US" sz="2400" kern="1200"/>
        </a:p>
      </dsp:txBody>
      <dsp:txXfrm>
        <a:off x="1153130" y="1893329"/>
        <a:ext cx="4987166" cy="453378"/>
      </dsp:txXfrm>
    </dsp:sp>
    <dsp:sp modelId="{23218D89-196E-4F09-B527-9440145D4261}">
      <dsp:nvSpPr>
        <dsp:cNvPr id="0" name=""/>
        <dsp:cNvSpPr/>
      </dsp:nvSpPr>
      <dsp:spPr>
        <a:xfrm>
          <a:off x="1153130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4F33-6A8B-4934-8326-C9C80C649170}">
      <dsp:nvSpPr>
        <dsp:cNvPr id="0" name=""/>
        <dsp:cNvSpPr/>
      </dsp:nvSpPr>
      <dsp:spPr>
        <a:xfrm>
          <a:off x="1856875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95044-B71E-423B-A17D-B1170FDB516F}">
      <dsp:nvSpPr>
        <dsp:cNvPr id="0" name=""/>
        <dsp:cNvSpPr/>
      </dsp:nvSpPr>
      <dsp:spPr>
        <a:xfrm>
          <a:off x="2560620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AA2F-CAF4-4D3E-8EB0-B195F0516E79}">
      <dsp:nvSpPr>
        <dsp:cNvPr id="0" name=""/>
        <dsp:cNvSpPr/>
      </dsp:nvSpPr>
      <dsp:spPr>
        <a:xfrm>
          <a:off x="3264364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D2F5-38B5-4685-BB59-F70EB2FD806E}">
      <dsp:nvSpPr>
        <dsp:cNvPr id="0" name=""/>
        <dsp:cNvSpPr/>
      </dsp:nvSpPr>
      <dsp:spPr>
        <a:xfrm>
          <a:off x="3968109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75916-7AE7-44BF-AE39-762CA1578F29}">
      <dsp:nvSpPr>
        <dsp:cNvPr id="0" name=""/>
        <dsp:cNvSpPr/>
      </dsp:nvSpPr>
      <dsp:spPr>
        <a:xfrm>
          <a:off x="4671853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2E7C2-A69A-404B-B553-2D1C66BADF4B}">
      <dsp:nvSpPr>
        <dsp:cNvPr id="0" name=""/>
        <dsp:cNvSpPr/>
      </dsp:nvSpPr>
      <dsp:spPr>
        <a:xfrm>
          <a:off x="5375598" y="2346708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C9910-7187-423F-9FA9-194AA0E69655}">
      <dsp:nvSpPr>
        <dsp:cNvPr id="0" name=""/>
        <dsp:cNvSpPr/>
      </dsp:nvSpPr>
      <dsp:spPr>
        <a:xfrm>
          <a:off x="1153130" y="2523647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Date </a:t>
          </a:r>
          <a:endParaRPr lang="en-US" sz="2400" kern="1200" dirty="0"/>
        </a:p>
      </dsp:txBody>
      <dsp:txXfrm>
        <a:off x="1153130" y="2523647"/>
        <a:ext cx="4987166" cy="453378"/>
      </dsp:txXfrm>
    </dsp:sp>
    <dsp:sp modelId="{2A6EE952-4317-4137-BDDC-726131E203E6}">
      <dsp:nvSpPr>
        <dsp:cNvPr id="0" name=""/>
        <dsp:cNvSpPr/>
      </dsp:nvSpPr>
      <dsp:spPr>
        <a:xfrm>
          <a:off x="1153130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BB603-77C7-4E6C-ACCD-4DF7CF6F5A31}">
      <dsp:nvSpPr>
        <dsp:cNvPr id="0" name=""/>
        <dsp:cNvSpPr/>
      </dsp:nvSpPr>
      <dsp:spPr>
        <a:xfrm>
          <a:off x="1856875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562ED-0928-4453-9243-319A2FC4AABA}">
      <dsp:nvSpPr>
        <dsp:cNvPr id="0" name=""/>
        <dsp:cNvSpPr/>
      </dsp:nvSpPr>
      <dsp:spPr>
        <a:xfrm>
          <a:off x="2560620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657FA-1DD6-40A4-89D6-8E29DD21C0C6}">
      <dsp:nvSpPr>
        <dsp:cNvPr id="0" name=""/>
        <dsp:cNvSpPr/>
      </dsp:nvSpPr>
      <dsp:spPr>
        <a:xfrm>
          <a:off x="3264364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FFE8-487B-44B9-8E6D-114435298227}">
      <dsp:nvSpPr>
        <dsp:cNvPr id="0" name=""/>
        <dsp:cNvSpPr/>
      </dsp:nvSpPr>
      <dsp:spPr>
        <a:xfrm>
          <a:off x="3968109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DA39-B09F-4FB4-91BB-46FBBFA582E6}">
      <dsp:nvSpPr>
        <dsp:cNvPr id="0" name=""/>
        <dsp:cNvSpPr/>
      </dsp:nvSpPr>
      <dsp:spPr>
        <a:xfrm>
          <a:off x="4671853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D1930-9EF1-4699-B42D-44B79EEB7A61}">
      <dsp:nvSpPr>
        <dsp:cNvPr id="0" name=""/>
        <dsp:cNvSpPr/>
      </dsp:nvSpPr>
      <dsp:spPr>
        <a:xfrm>
          <a:off x="5375598" y="2977025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F79C-6280-4B75-8FB5-FEB8E4E1F8CB}">
      <dsp:nvSpPr>
        <dsp:cNvPr id="0" name=""/>
        <dsp:cNvSpPr/>
      </dsp:nvSpPr>
      <dsp:spPr>
        <a:xfrm>
          <a:off x="1153130" y="3153964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Prelucrarea datelor </a:t>
          </a:r>
          <a:endParaRPr lang="en-US" sz="2400" kern="1200"/>
        </a:p>
      </dsp:txBody>
      <dsp:txXfrm>
        <a:off x="1153130" y="3153964"/>
        <a:ext cx="4987166" cy="453378"/>
      </dsp:txXfrm>
    </dsp:sp>
    <dsp:sp modelId="{A2D08DFF-EF6C-488B-93A0-56B80E645A46}">
      <dsp:nvSpPr>
        <dsp:cNvPr id="0" name=""/>
        <dsp:cNvSpPr/>
      </dsp:nvSpPr>
      <dsp:spPr>
        <a:xfrm>
          <a:off x="1153130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98359-56FE-40A7-8A87-112BFB7A4FFF}">
      <dsp:nvSpPr>
        <dsp:cNvPr id="0" name=""/>
        <dsp:cNvSpPr/>
      </dsp:nvSpPr>
      <dsp:spPr>
        <a:xfrm>
          <a:off x="1856875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0313-A3D3-4943-BF28-3F11DA069C89}">
      <dsp:nvSpPr>
        <dsp:cNvPr id="0" name=""/>
        <dsp:cNvSpPr/>
      </dsp:nvSpPr>
      <dsp:spPr>
        <a:xfrm>
          <a:off x="2560620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1789-3106-47F8-AEAE-BDE0D3B0BB1B}">
      <dsp:nvSpPr>
        <dsp:cNvPr id="0" name=""/>
        <dsp:cNvSpPr/>
      </dsp:nvSpPr>
      <dsp:spPr>
        <a:xfrm>
          <a:off x="3264364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26B8E-D6A3-452C-80E9-CC96776977A6}">
      <dsp:nvSpPr>
        <dsp:cNvPr id="0" name=""/>
        <dsp:cNvSpPr/>
      </dsp:nvSpPr>
      <dsp:spPr>
        <a:xfrm>
          <a:off x="3968109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35A08-5395-498F-9485-B90B72638863}">
      <dsp:nvSpPr>
        <dsp:cNvPr id="0" name=""/>
        <dsp:cNvSpPr/>
      </dsp:nvSpPr>
      <dsp:spPr>
        <a:xfrm>
          <a:off x="4671853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8E224-185D-44B8-B30E-4765CF49F2D2}">
      <dsp:nvSpPr>
        <dsp:cNvPr id="0" name=""/>
        <dsp:cNvSpPr/>
      </dsp:nvSpPr>
      <dsp:spPr>
        <a:xfrm>
          <a:off x="5375598" y="3607343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E41DA-2C03-471A-AE18-31E1B5F9A3C9}">
      <dsp:nvSpPr>
        <dsp:cNvPr id="0" name=""/>
        <dsp:cNvSpPr/>
      </dsp:nvSpPr>
      <dsp:spPr>
        <a:xfrm>
          <a:off x="1153130" y="3784281"/>
          <a:ext cx="4987166" cy="45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Calculatorul</a:t>
          </a:r>
          <a:endParaRPr lang="en-US" sz="2400" kern="1200"/>
        </a:p>
      </dsp:txBody>
      <dsp:txXfrm>
        <a:off x="1153130" y="3784281"/>
        <a:ext cx="4987166" cy="453378"/>
      </dsp:txXfrm>
    </dsp:sp>
    <dsp:sp modelId="{CCFF9B73-6293-42BC-ADB2-418D8FBCC1AB}">
      <dsp:nvSpPr>
        <dsp:cNvPr id="0" name=""/>
        <dsp:cNvSpPr/>
      </dsp:nvSpPr>
      <dsp:spPr>
        <a:xfrm>
          <a:off x="1153130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54E1D-CE42-4024-B0D7-6C3578CBFF67}">
      <dsp:nvSpPr>
        <dsp:cNvPr id="0" name=""/>
        <dsp:cNvSpPr/>
      </dsp:nvSpPr>
      <dsp:spPr>
        <a:xfrm>
          <a:off x="1856875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15CE0-7DAE-4852-82CE-A1D2396A4E3A}">
      <dsp:nvSpPr>
        <dsp:cNvPr id="0" name=""/>
        <dsp:cNvSpPr/>
      </dsp:nvSpPr>
      <dsp:spPr>
        <a:xfrm>
          <a:off x="2560620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E159-F3BD-474E-B23F-8817D5F18465}">
      <dsp:nvSpPr>
        <dsp:cNvPr id="0" name=""/>
        <dsp:cNvSpPr/>
      </dsp:nvSpPr>
      <dsp:spPr>
        <a:xfrm>
          <a:off x="3264364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39D0D-4D6B-4834-8D32-5FF797D760FD}">
      <dsp:nvSpPr>
        <dsp:cNvPr id="0" name=""/>
        <dsp:cNvSpPr/>
      </dsp:nvSpPr>
      <dsp:spPr>
        <a:xfrm>
          <a:off x="3968109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0141D-29A2-46B2-827E-7BFADD5460ED}">
      <dsp:nvSpPr>
        <dsp:cNvPr id="0" name=""/>
        <dsp:cNvSpPr/>
      </dsp:nvSpPr>
      <dsp:spPr>
        <a:xfrm>
          <a:off x="4671853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BB902-76FA-49E6-9D8B-9BD37B460F3E}">
      <dsp:nvSpPr>
        <dsp:cNvPr id="0" name=""/>
        <dsp:cNvSpPr/>
      </dsp:nvSpPr>
      <dsp:spPr>
        <a:xfrm>
          <a:off x="5375598" y="4237660"/>
          <a:ext cx="664955" cy="11082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A1DF-2BAE-473B-BFD6-10E2596EDCC8}">
      <dsp:nvSpPr>
        <dsp:cNvPr id="0" name=""/>
        <dsp:cNvSpPr/>
      </dsp:nvSpPr>
      <dsp:spPr>
        <a:xfrm>
          <a:off x="2858760" y="0"/>
          <a:ext cx="1143504" cy="717232"/>
        </a:xfrm>
        <a:prstGeom prst="trapezoid">
          <a:avLst>
            <a:gd name="adj" fmla="val 7971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 Bit </a:t>
          </a:r>
          <a:endParaRPr lang="en-US" sz="1900" b="1" kern="1200" dirty="0"/>
        </a:p>
      </dsp:txBody>
      <dsp:txXfrm>
        <a:off x="2858760" y="0"/>
        <a:ext cx="1143504" cy="717232"/>
      </dsp:txXfrm>
    </dsp:sp>
    <dsp:sp modelId="{395D4816-EECE-4F05-A60D-B8E3960AEA6E}">
      <dsp:nvSpPr>
        <dsp:cNvPr id="0" name=""/>
        <dsp:cNvSpPr/>
      </dsp:nvSpPr>
      <dsp:spPr>
        <a:xfrm>
          <a:off x="2287008" y="717232"/>
          <a:ext cx="2287008" cy="717232"/>
        </a:xfrm>
        <a:prstGeom prst="trapezoid">
          <a:avLst>
            <a:gd name="adj" fmla="val 79716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 Byte = 8 bits</a:t>
          </a:r>
          <a:endParaRPr lang="en-US" sz="1900" b="1" kern="1200" dirty="0"/>
        </a:p>
      </dsp:txBody>
      <dsp:txXfrm>
        <a:off x="2687234" y="717232"/>
        <a:ext cx="1486555" cy="717232"/>
      </dsp:txXfrm>
    </dsp:sp>
    <dsp:sp modelId="{309258DF-E087-4E82-9D20-98A9F7418721}">
      <dsp:nvSpPr>
        <dsp:cNvPr id="0" name=""/>
        <dsp:cNvSpPr/>
      </dsp:nvSpPr>
      <dsp:spPr>
        <a:xfrm>
          <a:off x="1715256" y="1434464"/>
          <a:ext cx="3430512" cy="717232"/>
        </a:xfrm>
        <a:prstGeom prst="trapezoid">
          <a:avLst>
            <a:gd name="adj" fmla="val 79716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 kilobyte (Kb)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= 1024 bytes </a:t>
          </a:r>
          <a:endParaRPr lang="en-US" sz="1900" b="1" kern="1200" dirty="0"/>
        </a:p>
      </dsp:txBody>
      <dsp:txXfrm>
        <a:off x="2315595" y="1434464"/>
        <a:ext cx="2229832" cy="717232"/>
      </dsp:txXfrm>
    </dsp:sp>
    <dsp:sp modelId="{F74F51E6-1146-41DE-9B6B-1C3B14B0FBE2}">
      <dsp:nvSpPr>
        <dsp:cNvPr id="0" name=""/>
        <dsp:cNvSpPr/>
      </dsp:nvSpPr>
      <dsp:spPr>
        <a:xfrm>
          <a:off x="1143503" y="2151696"/>
          <a:ext cx="4574016" cy="717232"/>
        </a:xfrm>
        <a:prstGeom prst="trapezoid">
          <a:avLst>
            <a:gd name="adj" fmla="val 79716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 megabyte (MB)</a:t>
          </a:r>
          <a:br>
            <a:rPr lang="en-US" sz="1900" b="1" kern="1200" dirty="0" smtClean="0"/>
          </a:br>
          <a:r>
            <a:rPr lang="en-US" sz="1900" b="1" kern="1200" dirty="0" smtClean="0"/>
            <a:t> = 1024 Kbytes </a:t>
          </a:r>
          <a:endParaRPr lang="en-US" sz="1900" b="1" kern="1200" dirty="0"/>
        </a:p>
      </dsp:txBody>
      <dsp:txXfrm>
        <a:off x="1943956" y="2151696"/>
        <a:ext cx="2973110" cy="717232"/>
      </dsp:txXfrm>
    </dsp:sp>
    <dsp:sp modelId="{633199D7-C7DB-451B-9CDB-8E5A2B5E2595}">
      <dsp:nvSpPr>
        <dsp:cNvPr id="0" name=""/>
        <dsp:cNvSpPr/>
      </dsp:nvSpPr>
      <dsp:spPr>
        <a:xfrm>
          <a:off x="571751" y="2868928"/>
          <a:ext cx="5717520" cy="717232"/>
        </a:xfrm>
        <a:prstGeom prst="trapezoid">
          <a:avLst>
            <a:gd name="adj" fmla="val 79716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 gigabyte (GB) = 1024 Mbytes </a:t>
          </a:r>
        </a:p>
      </dsp:txBody>
      <dsp:txXfrm>
        <a:off x="1572317" y="2868928"/>
        <a:ext cx="3716388" cy="717232"/>
      </dsp:txXfrm>
    </dsp:sp>
    <dsp:sp modelId="{8DFF1871-566E-4150-82EE-3CCD55554437}">
      <dsp:nvSpPr>
        <dsp:cNvPr id="0" name=""/>
        <dsp:cNvSpPr/>
      </dsp:nvSpPr>
      <dsp:spPr>
        <a:xfrm>
          <a:off x="0" y="3586160"/>
          <a:ext cx="6861024" cy="717232"/>
        </a:xfrm>
        <a:prstGeom prst="trapezoid">
          <a:avLst>
            <a:gd name="adj" fmla="val 79716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 terabyte (TB) = 1024 </a:t>
          </a:r>
          <a:r>
            <a:rPr lang="en-US" sz="1900" b="1" kern="1200" dirty="0" err="1" smtClean="0"/>
            <a:t>Gbytes</a:t>
          </a:r>
          <a:endParaRPr lang="en-US" sz="1900" b="1" kern="1200" dirty="0"/>
        </a:p>
      </dsp:txBody>
      <dsp:txXfrm>
        <a:off x="1200679" y="3586160"/>
        <a:ext cx="4459665" cy="71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158D8AE-B9F7-4FDC-BB66-8FDC71B5A26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8B2C5A1-4CAC-4390-B466-17996CAB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i="1" dirty="0" smtClean="0">
              <a:latin typeface="PT Sans"/>
            </a:endParaRPr>
          </a:p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0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5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3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8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6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1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Citeste</a:t>
            </a:r>
            <a:r>
              <a:rPr lang="en-US" dirty="0" smtClean="0"/>
              <a:t> din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90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Citeste</a:t>
            </a:r>
            <a:r>
              <a:rPr lang="en-US" dirty="0" smtClean="0"/>
              <a:t> din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951-B95B-409D-BD4D-89B4D24A6C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it-IT" sz="1400" dirty="0" smtClean="0">
              <a:latin typeface="PT Sans"/>
            </a:endParaRPr>
          </a:p>
          <a:p>
            <a:pPr defTabSz="931717">
              <a:defRPr/>
            </a:pPr>
            <a:endParaRPr lang="it-IT" sz="13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9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8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AEA8-86CB-1746-941C-A66B88063DE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8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Microsoft_Word_Document1.docx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9.jpe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else.fcim.utm.md/" TargetMode="External"/><Relationship Id="rId5" Type="http://schemas.openxmlformats.org/officeDocument/2006/relationships/hyperlink" Target="https://outlook.office.com/mail/inbox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085085"/>
            <a:ext cx="11283949" cy="23562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400" u="sng" dirty="0">
                <a:solidFill>
                  <a:srgbClr val="006B9B"/>
                </a:solidFill>
              </a:rPr>
              <a:t>DISCIPLINA: </a:t>
            </a:r>
            <a:endParaRPr lang="en-GB" sz="4400" u="sng" dirty="0" smtClean="0">
              <a:solidFill>
                <a:srgbClr val="006B9B"/>
              </a:solidFill>
            </a:endParaRPr>
          </a:p>
          <a:p>
            <a:pPr algn="ctr"/>
            <a:endParaRPr lang="en-GB" sz="4400" dirty="0" smtClean="0">
              <a:solidFill>
                <a:srgbClr val="006B9B"/>
              </a:solidFill>
            </a:endParaRPr>
          </a:p>
          <a:p>
            <a:pPr algn="ctr"/>
            <a:r>
              <a:rPr lang="en-GB" sz="4400" dirty="0" err="1">
                <a:solidFill>
                  <a:srgbClr val="006B9B"/>
                </a:solidFill>
              </a:rPr>
              <a:t>Tehnologii</a:t>
            </a:r>
            <a:r>
              <a:rPr lang="en-GB" sz="4400" dirty="0">
                <a:solidFill>
                  <a:srgbClr val="006B9B"/>
                </a:solidFill>
              </a:rPr>
              <a:t> </a:t>
            </a:r>
            <a:r>
              <a:rPr lang="en-GB" sz="4400" dirty="0" err="1">
                <a:solidFill>
                  <a:srgbClr val="006B9B"/>
                </a:solidFill>
              </a:rPr>
              <a:t>informaționale</a:t>
            </a:r>
            <a:r>
              <a:rPr lang="en-GB" sz="4400" dirty="0">
                <a:solidFill>
                  <a:srgbClr val="006B9B"/>
                </a:solidFill>
              </a:rPr>
              <a:t> </a:t>
            </a:r>
            <a:r>
              <a:rPr lang="en-GB" sz="4400" dirty="0" err="1">
                <a:solidFill>
                  <a:srgbClr val="006B9B"/>
                </a:solidFill>
              </a:rPr>
              <a:t>și</a:t>
            </a:r>
            <a:r>
              <a:rPr lang="en-GB" sz="4400" dirty="0">
                <a:solidFill>
                  <a:srgbClr val="006B9B"/>
                </a:solidFill>
              </a:rPr>
              <a:t> </a:t>
            </a:r>
            <a:r>
              <a:rPr lang="en-GB" sz="4400" dirty="0" err="1">
                <a:solidFill>
                  <a:srgbClr val="006B9B"/>
                </a:solidFill>
              </a:rPr>
              <a:t>securitatea</a:t>
            </a:r>
            <a:r>
              <a:rPr lang="en-GB" sz="4400" dirty="0">
                <a:solidFill>
                  <a:srgbClr val="006B9B"/>
                </a:solidFill>
              </a:rPr>
              <a:t> </a:t>
            </a:r>
            <a:r>
              <a:rPr lang="en-GB" sz="4400" dirty="0" err="1">
                <a:solidFill>
                  <a:srgbClr val="006B9B"/>
                </a:solidFill>
              </a:rPr>
              <a:t>cibernetică</a:t>
            </a:r>
            <a:endParaRPr lang="en-GB" sz="4400" dirty="0">
              <a:solidFill>
                <a:srgbClr val="006B9B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087301"/>
            <a:ext cx="4814900" cy="325153"/>
          </a:xfrm>
        </p:spPr>
        <p:txBody>
          <a:bodyPr>
            <a:no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 smtClean="0"/>
              <a:t>univ.</a:t>
            </a:r>
            <a:r>
              <a:rPr lang="en-US" i="1" dirty="0" smtClean="0"/>
              <a:t>, </a:t>
            </a:r>
            <a:r>
              <a:rPr lang="en-US" i="1" dirty="0"/>
              <a:t>DIIS</a:t>
            </a:r>
          </a:p>
        </p:txBody>
      </p:sp>
    </p:spTree>
    <p:extLst>
      <p:ext uri="{BB962C8B-B14F-4D97-AF65-F5344CB8AC3E}">
        <p14:creationId xmlns:p14="http://schemas.microsoft.com/office/powerpoint/2010/main" val="202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raducator Inteligent, Traducere vocala, Scanare OCR, Reportofon, Dict -  smarrt.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629">
            <a:off x="7376563" y="3790604"/>
            <a:ext cx="1487404" cy="14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uman Translation Vs Machine Translation - PSP Langu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44325" y="2778355"/>
            <a:ext cx="4761449" cy="253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386" y="756744"/>
            <a:ext cx="7038322" cy="685800"/>
          </a:xfrm>
        </p:spPr>
        <p:txBody>
          <a:bodyPr>
            <a:noAutofit/>
          </a:bodyPr>
          <a:lstStyle/>
          <a:p>
            <a:pPr lvl="0"/>
            <a:r>
              <a:rPr lang="it-IT" sz="3000" b="1" dirty="0">
                <a:latin typeface="PT Sans"/>
              </a:rPr>
              <a:t>Inteligența Artificială în traducere și comunicare</a:t>
            </a:r>
            <a:endParaRPr lang="en-US" sz="3000" b="1" dirty="0">
              <a:latin typeface="PT San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6138" y="2042119"/>
            <a:ext cx="80886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 smtClean="0">
                <a:latin typeface="PT Sans"/>
              </a:rPr>
              <a:t>Traducere</a:t>
            </a: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automată</a:t>
            </a:r>
            <a:r>
              <a:rPr lang="en-US" altLang="en-US" sz="2000" b="1" dirty="0">
                <a:latin typeface="PT Sans"/>
              </a:rPr>
              <a:t> </a:t>
            </a:r>
            <a:r>
              <a:rPr lang="en-US" altLang="en-US" sz="2000" dirty="0">
                <a:latin typeface="PT Sans"/>
              </a:rPr>
              <a:t>–</a:t>
            </a:r>
            <a:r>
              <a:rPr lang="en-US" altLang="en-US" sz="2000" b="1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aplicații</a:t>
            </a:r>
            <a:r>
              <a:rPr lang="en-US" altLang="en-US" sz="2000" dirty="0">
                <a:latin typeface="PT Sans"/>
              </a:rPr>
              <a:t> ca </a:t>
            </a:r>
            <a:r>
              <a:rPr lang="en-US" altLang="en-US" sz="2000" b="1" dirty="0">
                <a:latin typeface="PT Sans"/>
              </a:rPr>
              <a:t>Google Translate </a:t>
            </a:r>
            <a:r>
              <a:rPr lang="en-US" altLang="en-US" sz="2000" dirty="0" err="1">
                <a:latin typeface="PT Sans"/>
              </a:rPr>
              <a:t>sau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DeepL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folosesc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rețele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neuronale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pentru</a:t>
            </a:r>
            <a:r>
              <a:rPr lang="en-US" altLang="en-US" sz="2000" dirty="0">
                <a:latin typeface="PT Sans"/>
              </a:rPr>
              <a:t> a </a:t>
            </a:r>
            <a:r>
              <a:rPr lang="en-US" altLang="en-US" sz="2000" dirty="0" err="1">
                <a:latin typeface="PT Sans"/>
              </a:rPr>
              <a:t>oferi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traduceri</a:t>
            </a:r>
            <a:r>
              <a:rPr lang="en-US" altLang="en-US" sz="2000" dirty="0">
                <a:latin typeface="PT Sans"/>
              </a:rPr>
              <a:t> din </a:t>
            </a:r>
            <a:r>
              <a:rPr lang="en-US" altLang="en-US" sz="2000" dirty="0" err="1">
                <a:latin typeface="PT Sans"/>
              </a:rPr>
              <a:t>ce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în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ce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mai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naturale</a:t>
            </a:r>
            <a:r>
              <a:rPr lang="en-US" altLang="en-US" sz="2000" dirty="0" smtClean="0"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000" dirty="0">
              <a:latin typeface="PT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 smtClean="0">
                <a:latin typeface="PT Sans"/>
              </a:rPr>
              <a:t>Recunoaștere</a:t>
            </a: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vocală</a:t>
            </a:r>
            <a:r>
              <a:rPr lang="en-US" altLang="en-US" sz="2000" b="1" dirty="0">
                <a:latin typeface="PT Sans"/>
              </a:rPr>
              <a:t> </a:t>
            </a:r>
            <a:r>
              <a:rPr lang="en-US" altLang="en-US" sz="2000" dirty="0">
                <a:latin typeface="PT Sans"/>
              </a:rPr>
              <a:t>– </a:t>
            </a:r>
            <a:r>
              <a:rPr lang="en-US" altLang="en-US" sz="2000" dirty="0" smtClean="0">
                <a:latin typeface="PT Sans"/>
              </a:rPr>
              <a:t>IA </a:t>
            </a:r>
            <a:r>
              <a:rPr lang="en-US" altLang="en-US" sz="2000" dirty="0" err="1" smtClean="0">
                <a:latin typeface="PT Sans"/>
              </a:rPr>
              <a:t>transformă</a:t>
            </a:r>
            <a:r>
              <a:rPr lang="en-US" altLang="en-US" sz="2000" dirty="0" smtClean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vocea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în</a:t>
            </a:r>
            <a:r>
              <a:rPr lang="en-US" altLang="en-US" sz="2000" dirty="0">
                <a:latin typeface="PT Sans"/>
              </a:rPr>
              <a:t> text (ex. Siri, Alexa, Google Assistant</a:t>
            </a:r>
            <a:r>
              <a:rPr lang="en-US" altLang="en-US" sz="2000" dirty="0" smtClean="0">
                <a:latin typeface="PT San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000" dirty="0">
              <a:latin typeface="PT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 smtClean="0">
                <a:latin typeface="PT Sans"/>
              </a:rPr>
              <a:t>Traducere</a:t>
            </a: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în</a:t>
            </a:r>
            <a:r>
              <a:rPr lang="en-US" altLang="en-US" sz="2000" b="1" dirty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timp</a:t>
            </a:r>
            <a:r>
              <a:rPr lang="en-US" altLang="en-US" sz="2000" b="1" dirty="0">
                <a:latin typeface="PT Sans"/>
              </a:rPr>
              <a:t> real </a:t>
            </a:r>
            <a:r>
              <a:rPr lang="en-US" altLang="en-US" sz="2000" dirty="0">
                <a:latin typeface="PT Sans"/>
              </a:rPr>
              <a:t>– </a:t>
            </a:r>
            <a:r>
              <a:rPr lang="en-US" altLang="en-US" sz="2000" dirty="0" err="1">
                <a:latin typeface="PT Sans"/>
              </a:rPr>
              <a:t>dispozitive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portabile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și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aplicații</a:t>
            </a:r>
            <a:r>
              <a:rPr lang="en-US" altLang="en-US" sz="2000" dirty="0">
                <a:latin typeface="PT Sans"/>
              </a:rPr>
              <a:t> </a:t>
            </a:r>
            <a:endParaRPr lang="en-US" altLang="en-US" sz="2000" dirty="0" smtClean="0">
              <a:latin typeface="PT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smtClean="0">
                <a:latin typeface="PT Sans"/>
              </a:rPr>
              <a:t>  care </a:t>
            </a:r>
            <a:r>
              <a:rPr lang="en-US" altLang="en-US" sz="2000" dirty="0" err="1">
                <a:latin typeface="PT Sans"/>
              </a:rPr>
              <a:t>traduc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conversații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instantaneu</a:t>
            </a:r>
            <a:r>
              <a:rPr lang="en-US" altLang="en-US" sz="2000" dirty="0" smtClean="0"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000" dirty="0">
              <a:latin typeface="PT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 smtClean="0">
                <a:latin typeface="PT Sans"/>
              </a:rPr>
              <a:t>Învățarea</a:t>
            </a:r>
            <a:r>
              <a:rPr lang="en-US" altLang="en-US" sz="2000" b="1" dirty="0" smtClean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limbilor</a:t>
            </a:r>
            <a:r>
              <a:rPr lang="en-US" altLang="en-US" sz="2000" b="1" dirty="0">
                <a:latin typeface="PT Sans"/>
              </a:rPr>
              <a:t> </a:t>
            </a:r>
            <a:r>
              <a:rPr lang="en-US" altLang="en-US" sz="2000" b="1" dirty="0" err="1">
                <a:latin typeface="PT Sans"/>
              </a:rPr>
              <a:t>străine</a:t>
            </a:r>
            <a:r>
              <a:rPr lang="en-US" altLang="en-US" sz="2000" b="1" dirty="0">
                <a:latin typeface="PT Sans"/>
              </a:rPr>
              <a:t> </a:t>
            </a:r>
            <a:r>
              <a:rPr lang="en-US" altLang="en-US" sz="2000" dirty="0">
                <a:latin typeface="PT Sans"/>
              </a:rPr>
              <a:t>– </a:t>
            </a:r>
            <a:r>
              <a:rPr lang="en-US" altLang="en-US" sz="2000" dirty="0" err="1">
                <a:latin typeface="PT Sans"/>
              </a:rPr>
              <a:t>platforme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smtClean="0">
                <a:latin typeface="PT Sans"/>
              </a:rPr>
              <a:t>AI (ex</a:t>
            </a:r>
            <a:r>
              <a:rPr lang="en-US" altLang="en-US" sz="2000" dirty="0">
                <a:latin typeface="PT Sans"/>
              </a:rPr>
              <a:t>. </a:t>
            </a:r>
            <a:r>
              <a:rPr lang="en-US" altLang="en-US" sz="2000" dirty="0" err="1">
                <a:latin typeface="PT Sans"/>
              </a:rPr>
              <a:t>Duolingo</a:t>
            </a:r>
            <a:r>
              <a:rPr lang="en-US" altLang="en-US" sz="2000" dirty="0">
                <a:latin typeface="PT Sans"/>
              </a:rPr>
              <a:t>) care </a:t>
            </a:r>
            <a:r>
              <a:rPr lang="en-US" altLang="en-US" sz="2000" dirty="0" err="1">
                <a:latin typeface="PT Sans"/>
              </a:rPr>
              <a:t>adaptează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lecțiile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în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funcție</a:t>
            </a:r>
            <a:r>
              <a:rPr lang="en-US" altLang="en-US" sz="2000" dirty="0">
                <a:latin typeface="PT Sans"/>
              </a:rPr>
              <a:t> de </a:t>
            </a:r>
            <a:r>
              <a:rPr lang="en-US" altLang="en-US" sz="2000" dirty="0" err="1">
                <a:latin typeface="PT Sans"/>
              </a:rPr>
              <a:t>progresul</a:t>
            </a:r>
            <a:r>
              <a:rPr lang="en-US" altLang="en-US" sz="2000" dirty="0">
                <a:latin typeface="PT Sans"/>
              </a:rPr>
              <a:t> </a:t>
            </a:r>
            <a:r>
              <a:rPr lang="en-US" altLang="en-US" sz="2000" dirty="0" err="1">
                <a:latin typeface="PT Sans"/>
              </a:rPr>
              <a:t>utilizatorului</a:t>
            </a:r>
            <a:r>
              <a:rPr lang="en-US" altLang="en-US" sz="2000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25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355" y="645380"/>
            <a:ext cx="6752492" cy="685800"/>
          </a:xfrm>
        </p:spPr>
        <p:txBody>
          <a:bodyPr>
            <a:noAutofit/>
          </a:bodyPr>
          <a:lstStyle/>
          <a:p>
            <a:pPr lvl="0"/>
            <a:r>
              <a:rPr lang="it-IT" sz="2900" b="1" dirty="0">
                <a:latin typeface="PT Sans"/>
              </a:rPr>
              <a:t>Inteligența Artificială </a:t>
            </a:r>
            <a:r>
              <a:rPr lang="en-US" sz="2900" b="1" dirty="0" err="1">
                <a:latin typeface="PT Sans"/>
              </a:rPr>
              <a:t>în</a:t>
            </a:r>
            <a:r>
              <a:rPr lang="en-US" sz="2900" b="1" dirty="0">
                <a:latin typeface="PT Sans"/>
              </a:rPr>
              <a:t> </a:t>
            </a:r>
            <a:r>
              <a:rPr lang="en-US" sz="2900" b="1" dirty="0" err="1">
                <a:latin typeface="PT Sans"/>
              </a:rPr>
              <a:t>artă</a:t>
            </a:r>
            <a:r>
              <a:rPr lang="en-US" sz="2900" b="1" dirty="0">
                <a:latin typeface="PT Sans"/>
              </a:rPr>
              <a:t> </a:t>
            </a:r>
            <a:r>
              <a:rPr lang="en-US" sz="2900" b="1" dirty="0" err="1">
                <a:latin typeface="PT Sans"/>
              </a:rPr>
              <a:t>și</a:t>
            </a:r>
            <a:r>
              <a:rPr lang="en-US" sz="2900" b="1" dirty="0">
                <a:latin typeface="PT Sans"/>
              </a:rPr>
              <a:t> media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1829167"/>
            <a:ext cx="9720972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25706" y="1766884"/>
            <a:ext cx="712774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Generare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imagini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video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MidJourney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, DALL·E).</a:t>
            </a:r>
          </a:p>
          <a:p>
            <a:pPr lvl="1"/>
            <a:r>
              <a:rPr lang="en-US" i="1" dirty="0" smtClean="0">
                <a:latin typeface="PT Sans"/>
              </a:rPr>
              <a:t>DALL·E</a:t>
            </a:r>
            <a:r>
              <a:rPr lang="en-US" dirty="0" smtClean="0">
                <a:latin typeface="PT Sans"/>
              </a:rPr>
              <a:t> </a:t>
            </a:r>
            <a:r>
              <a:rPr lang="en-US" dirty="0">
                <a:latin typeface="PT Sans"/>
              </a:rPr>
              <a:t>(</a:t>
            </a:r>
            <a:r>
              <a:rPr lang="en-US" dirty="0" err="1">
                <a:latin typeface="PT Sans"/>
              </a:rPr>
              <a:t>OpenAI</a:t>
            </a:r>
            <a:r>
              <a:rPr lang="en-US" dirty="0">
                <a:latin typeface="PT Sans"/>
              </a:rPr>
              <a:t>) </a:t>
            </a:r>
            <a:endParaRPr lang="en-US" dirty="0" smtClean="0">
              <a:latin typeface="PT Sans"/>
            </a:endParaRPr>
          </a:p>
          <a:p>
            <a:pPr lvl="1"/>
            <a:r>
              <a:rPr lang="en-US" i="1" dirty="0" err="1" smtClean="0">
                <a:latin typeface="PT Sans"/>
              </a:rPr>
              <a:t>MidJourney</a:t>
            </a:r>
            <a:r>
              <a:rPr lang="en-US" dirty="0" smtClean="0">
                <a:latin typeface="PT Sans"/>
              </a:rPr>
              <a:t> </a:t>
            </a:r>
          </a:p>
          <a:p>
            <a:pPr lvl="1"/>
            <a:r>
              <a:rPr lang="en-US" sz="2000" i="1" dirty="0">
                <a:latin typeface="PT Sans"/>
              </a:rPr>
              <a:t>Stable Diffusion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T Sans"/>
            </a:endParaRPr>
          </a:p>
          <a:p>
            <a:pPr lvl="1"/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Muzică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film create de AI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latin typeface="PT Sans"/>
              </a:rPr>
              <a:t>         AIVA → </a:t>
            </a:r>
            <a:r>
              <a:rPr lang="en-US" altLang="en-US" i="1" dirty="0" err="1" smtClean="0">
                <a:latin typeface="PT Sans"/>
              </a:rPr>
              <a:t>compune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muzică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clasică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și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ambientală</a:t>
            </a:r>
            <a:r>
              <a:rPr lang="en-US" altLang="en-US" i="1" dirty="0" smtClean="0">
                <a:latin typeface="PT Sans"/>
              </a:rPr>
              <a:t>.</a:t>
            </a:r>
            <a:endParaRPr lang="en-US" altLang="en-US" i="1" dirty="0">
              <a:latin typeface="PT San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latin typeface="PT Sans"/>
              </a:rPr>
              <a:t> </a:t>
            </a:r>
            <a:r>
              <a:rPr lang="en-US" altLang="en-US" i="1" dirty="0" err="1">
                <a:latin typeface="PT Sans"/>
              </a:rPr>
              <a:t>Amper</a:t>
            </a:r>
            <a:r>
              <a:rPr lang="en-US" altLang="en-US" i="1" dirty="0">
                <a:latin typeface="PT Sans"/>
              </a:rPr>
              <a:t> Music </a:t>
            </a:r>
            <a:r>
              <a:rPr lang="en-US" altLang="en-US" i="1" dirty="0" smtClean="0">
                <a:latin typeface="PT Sans"/>
              </a:rPr>
              <a:t>→ </a:t>
            </a:r>
            <a:r>
              <a:rPr lang="en-US" altLang="en-US" i="1" dirty="0" err="1" smtClean="0">
                <a:latin typeface="PT Sans"/>
              </a:rPr>
              <a:t>creează</a:t>
            </a:r>
            <a:r>
              <a:rPr lang="en-US" altLang="en-US" i="1" dirty="0" smtClean="0">
                <a:latin typeface="PT Sans"/>
              </a:rPr>
              <a:t> soundtrack-</a:t>
            </a:r>
            <a:r>
              <a:rPr lang="en-US" altLang="en-US" i="1" dirty="0" err="1" smtClean="0">
                <a:latin typeface="PT Sans"/>
              </a:rPr>
              <a:t>uri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pentru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reclame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sau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jocuri</a:t>
            </a:r>
            <a:r>
              <a:rPr lang="en-US" altLang="en-US" i="1" dirty="0" smtClean="0">
                <a:latin typeface="PT Sans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Soundraw</a:t>
            </a:r>
            <a:r>
              <a:rPr lang="en-US" altLang="en-US" i="1" dirty="0" smtClean="0">
                <a:latin typeface="PT Sans"/>
              </a:rPr>
              <a:t> → </a:t>
            </a:r>
            <a:r>
              <a:rPr lang="en-US" altLang="en-US" i="1" dirty="0" err="1" smtClean="0">
                <a:latin typeface="PT Sans"/>
              </a:rPr>
              <a:t>muzică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adaptată</a:t>
            </a:r>
            <a:r>
              <a:rPr lang="en-US" altLang="en-US" i="1" dirty="0" smtClean="0">
                <a:latin typeface="PT Sans"/>
              </a:rPr>
              <a:t> </a:t>
            </a:r>
            <a:r>
              <a:rPr lang="en-US" altLang="en-US" i="1" dirty="0" err="1" smtClean="0">
                <a:latin typeface="PT Sans"/>
              </a:rPr>
              <a:t>stilului</a:t>
            </a:r>
            <a:r>
              <a:rPr lang="en-US" altLang="en-US" i="1" dirty="0" smtClean="0">
                <a:latin typeface="PT Sans"/>
              </a:rPr>
              <a:t> ales de </a:t>
            </a:r>
            <a:r>
              <a:rPr lang="en-US" altLang="en-US" i="1" dirty="0" err="1" smtClean="0">
                <a:latin typeface="PT Sans"/>
              </a:rPr>
              <a:t>utilizator</a:t>
            </a:r>
            <a:r>
              <a:rPr lang="en-US" altLang="en-US" i="1" dirty="0" smtClean="0"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Publicitate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personalizată</a:t>
            </a:r>
            <a:endParaRPr lang="en-US" altLang="en-US" sz="2000" i="1" dirty="0">
              <a:latin typeface="PT Sans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latin typeface="PT Sans"/>
              </a:rPr>
              <a:t> Amazon </a:t>
            </a:r>
            <a:r>
              <a:rPr lang="en-US" altLang="en-US" sz="2000" i="1" dirty="0">
                <a:latin typeface="PT Sans"/>
              </a:rPr>
              <a:t>→ </a:t>
            </a:r>
            <a:r>
              <a:rPr lang="en-US" altLang="en-US" sz="2000" i="1" dirty="0" err="1">
                <a:latin typeface="PT Sans"/>
              </a:rPr>
              <a:t>recomandări</a:t>
            </a:r>
            <a:r>
              <a:rPr lang="en-US" altLang="en-US" sz="2000" i="1" dirty="0">
                <a:latin typeface="PT Sans"/>
              </a:rPr>
              <a:t> </a:t>
            </a:r>
            <a:r>
              <a:rPr lang="en-US" altLang="en-US" sz="2000" i="1" dirty="0" err="1">
                <a:latin typeface="PT Sans"/>
              </a:rPr>
              <a:t>personalizate</a:t>
            </a:r>
            <a:r>
              <a:rPr lang="en-US" altLang="en-US" sz="2000" i="1" dirty="0">
                <a:latin typeface="PT Sans"/>
              </a:rPr>
              <a:t> de </a:t>
            </a:r>
            <a:r>
              <a:rPr lang="en-US" altLang="en-US" sz="2000" i="1" dirty="0" err="1">
                <a:latin typeface="PT Sans"/>
              </a:rPr>
              <a:t>produse</a:t>
            </a:r>
            <a:r>
              <a:rPr lang="en-US" altLang="en-US" sz="2000" i="1" dirty="0">
                <a:latin typeface="PT Sans"/>
              </a:rPr>
              <a:t>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latin typeface="PT Sans"/>
              </a:rPr>
              <a:t> Facebook/Instagram </a:t>
            </a:r>
            <a:r>
              <a:rPr lang="en-US" altLang="en-US" sz="2000" i="1" dirty="0">
                <a:latin typeface="PT Sans"/>
              </a:rPr>
              <a:t>→ </a:t>
            </a:r>
            <a:r>
              <a:rPr lang="en-US" altLang="en-US" sz="2000" i="1" dirty="0" err="1">
                <a:latin typeface="PT Sans"/>
              </a:rPr>
              <a:t>reclame</a:t>
            </a:r>
            <a:r>
              <a:rPr lang="en-US" altLang="en-US" sz="2000" i="1" dirty="0">
                <a:latin typeface="PT Sans"/>
              </a:rPr>
              <a:t> </a:t>
            </a:r>
            <a:r>
              <a:rPr lang="en-US" altLang="en-US" sz="2000" i="1" dirty="0" err="1">
                <a:latin typeface="PT Sans"/>
              </a:rPr>
              <a:t>targetate</a:t>
            </a:r>
            <a:r>
              <a:rPr lang="en-US" altLang="en-US" sz="2000" i="1" dirty="0">
                <a:latin typeface="PT Sans"/>
              </a:rPr>
              <a:t> </a:t>
            </a:r>
            <a:r>
              <a:rPr lang="en-US" altLang="en-US" sz="2000" i="1" dirty="0" err="1">
                <a:latin typeface="PT Sans"/>
              </a:rPr>
              <a:t>pe</a:t>
            </a:r>
            <a:r>
              <a:rPr lang="en-US" altLang="en-US" sz="2000" i="1" dirty="0">
                <a:latin typeface="PT Sans"/>
              </a:rPr>
              <a:t> </a:t>
            </a:r>
            <a:r>
              <a:rPr lang="en-US" altLang="en-US" sz="2000" i="1" dirty="0" err="1">
                <a:latin typeface="PT Sans"/>
              </a:rPr>
              <a:t>baza</a:t>
            </a:r>
            <a:r>
              <a:rPr lang="en-US" altLang="en-US" sz="2000" i="1" dirty="0">
                <a:latin typeface="PT Sans"/>
              </a:rPr>
              <a:t> </a:t>
            </a:r>
            <a:r>
              <a:rPr lang="en-US" altLang="en-US" sz="2000" i="1" dirty="0" err="1">
                <a:latin typeface="PT Sans"/>
              </a:rPr>
              <a:t>profilului</a:t>
            </a:r>
            <a:r>
              <a:rPr lang="en-US" altLang="en-US" sz="2000" i="1" dirty="0">
                <a:latin typeface="PT Sans"/>
              </a:rPr>
              <a:t>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latin typeface="PT Sans"/>
              </a:rPr>
              <a:t> Google </a:t>
            </a:r>
            <a:r>
              <a:rPr lang="en-US" altLang="en-US" sz="2000" i="1" dirty="0">
                <a:latin typeface="PT Sans"/>
              </a:rPr>
              <a:t>Ads → </a:t>
            </a:r>
            <a:r>
              <a:rPr lang="en-US" altLang="en-US" sz="2000" i="1" dirty="0" err="1">
                <a:latin typeface="PT Sans"/>
              </a:rPr>
              <a:t>campanii</a:t>
            </a:r>
            <a:r>
              <a:rPr lang="en-US" altLang="en-US" sz="2000" i="1" dirty="0">
                <a:latin typeface="PT Sans"/>
              </a:rPr>
              <a:t> </a:t>
            </a:r>
            <a:r>
              <a:rPr lang="en-US" altLang="en-US" sz="2000" i="1" dirty="0" err="1">
                <a:latin typeface="PT Sans"/>
              </a:rPr>
              <a:t>optimizate</a:t>
            </a:r>
            <a:r>
              <a:rPr lang="en-US" altLang="en-US" sz="2000" i="1" dirty="0">
                <a:latin typeface="PT Sans"/>
              </a:rPr>
              <a:t> automat </a:t>
            </a:r>
            <a:r>
              <a:rPr lang="en-US" altLang="en-US" sz="2000" i="1" dirty="0" err="1">
                <a:latin typeface="PT Sans"/>
              </a:rPr>
              <a:t>prin</a:t>
            </a:r>
            <a:r>
              <a:rPr lang="en-US" altLang="en-US" sz="2000" i="1" dirty="0">
                <a:latin typeface="PT Sans"/>
              </a:rPr>
              <a:t> machine learning.</a:t>
            </a:r>
          </a:p>
        </p:txBody>
      </p:sp>
      <p:pic>
        <p:nvPicPr>
          <p:cNvPr id="6150" name="Picture 6" descr="Diferenţa dintre Inteligenţa Artificială Generală şi Inteligenţa Artificială  Generativă: Ce trebuie să ştii (II) - 20.09.2024 | BURSA.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" y="2164690"/>
            <a:ext cx="4036485" cy="4036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500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4" y="378558"/>
            <a:ext cx="8030308" cy="1325563"/>
          </a:xfrm>
        </p:spPr>
        <p:txBody>
          <a:bodyPr>
            <a:normAutofit/>
          </a:bodyPr>
          <a:lstStyle/>
          <a:p>
            <a:pPr algn="r"/>
            <a:r>
              <a:rPr lang="it-IT" sz="3000" b="1" dirty="0">
                <a:latin typeface="PT Sans"/>
              </a:rPr>
              <a:t>Inteligența Artificială </a:t>
            </a:r>
            <a:r>
              <a:rPr lang="en-US" sz="3000" b="1" dirty="0" err="1" smtClean="0">
                <a:latin typeface="PT Sans"/>
              </a:rPr>
              <a:t>în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economie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și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afaceri</a:t>
            </a:r>
            <a:endParaRPr lang="en-US" sz="3000" b="1" dirty="0">
              <a:latin typeface="PT Sans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920994"/>
            <a:ext cx="10866120" cy="453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Analize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de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piață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algoritmi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care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prevăd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tendințe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economice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Detectarea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fraudelor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bănci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fintech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folosesc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AI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pentru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tranzacții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sigure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Automatizarea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proceselor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contabilitate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resurse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umane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logistică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Optimizare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costuri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reducerea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risipei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planificare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eficientă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Investiții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inteligente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roboți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financiari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care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recomandă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portofolii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49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nteligenta Artificiala - ce este si cum functioneaza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/>
          <a:stretch/>
        </p:blipFill>
        <p:spPr bwMode="auto">
          <a:xfrm>
            <a:off x="7315200" y="2284867"/>
            <a:ext cx="4876800" cy="38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990" y="670410"/>
            <a:ext cx="4926117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sz="3000" b="1" dirty="0" err="1">
                <a:latin typeface="PT Sans"/>
              </a:rPr>
              <a:t>Principalele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tehnologii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în</a:t>
            </a:r>
            <a:r>
              <a:rPr lang="en-US" sz="3000" b="1" dirty="0">
                <a:latin typeface="PT Sans"/>
              </a:rPr>
              <a:t> AI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06451" y="1416106"/>
            <a:ext cx="10377363" cy="107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i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451" y="1913097"/>
            <a:ext cx="258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PT Sans"/>
              </a:rPr>
              <a:t>Algoritmi</a:t>
            </a:r>
            <a:r>
              <a:rPr lang="en-US" sz="2000" b="1" u="sng" dirty="0">
                <a:latin typeface="PT Sans"/>
              </a:rPr>
              <a:t> </a:t>
            </a:r>
            <a:r>
              <a:rPr lang="en-US" sz="2000" b="1" u="sng" dirty="0" err="1">
                <a:latin typeface="PT Sans"/>
              </a:rPr>
              <a:t>și</a:t>
            </a:r>
            <a:r>
              <a:rPr lang="en-US" sz="2000" b="1" u="sng" dirty="0">
                <a:latin typeface="PT Sans"/>
              </a:rPr>
              <a:t> </a:t>
            </a:r>
            <a:r>
              <a:rPr lang="en-US" sz="2000" b="1" u="sng" dirty="0" err="1">
                <a:latin typeface="PT Sans"/>
              </a:rPr>
              <a:t>metode</a:t>
            </a:r>
            <a:endParaRPr lang="en-US" sz="2000" b="1" u="sng" dirty="0">
              <a:latin typeface="PT San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6451" y="2704939"/>
            <a:ext cx="70740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Machine learning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AI care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învață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din date.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Deep learning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rețele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neuronale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complexe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NLP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procesarea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limbajului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natural)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înțelegerea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limbajului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uman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Computer vision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recunoaștere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interpretare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imagini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47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657" y="539873"/>
            <a:ext cx="3540369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Avantaje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și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Limite</a:t>
            </a:r>
            <a:endParaRPr lang="en-US" sz="3000" b="1" dirty="0">
              <a:latin typeface="PT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907903"/>
            <a:ext cx="1775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latin typeface="PT Sans"/>
              </a:rPr>
              <a:t>Avantajele</a:t>
            </a:r>
            <a:r>
              <a:rPr lang="en-US" sz="2000" b="1" u="sng" dirty="0">
                <a:latin typeface="PT Sans"/>
              </a:rPr>
              <a:t> AI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2518125"/>
            <a:ext cx="60420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Automatizare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sarcinilor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repetitive.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Creșterea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productivității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firme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instituții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Personalizare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servicii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produse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Suport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decizional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manageri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economiști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5841" y="1907903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latin typeface="PT Sans"/>
              </a:rPr>
              <a:t>Limite</a:t>
            </a:r>
            <a:r>
              <a:rPr lang="en-US" sz="2000" b="1" u="sng" dirty="0">
                <a:latin typeface="PT Sans"/>
              </a:rPr>
              <a:t> </a:t>
            </a:r>
            <a:r>
              <a:rPr lang="en-US" sz="2000" b="1" u="sng" dirty="0" err="1">
                <a:latin typeface="PT Sans"/>
              </a:rPr>
              <a:t>tehnice</a:t>
            </a:r>
            <a:endParaRPr lang="en-US" sz="2000" b="1" u="sng" dirty="0">
              <a:latin typeface="PT San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61964" y="2589970"/>
            <a:ext cx="5083443" cy="14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Necesită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multe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antrenare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Costuri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mari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dezvoltare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Interpretabilitate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scăzută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cutia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neagră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216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2" y="171694"/>
            <a:ext cx="5092504" cy="132556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Probleme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smtClean="0">
                <a:latin typeface="PT Sans"/>
              </a:rPr>
              <a:t>practice in AI</a:t>
            </a:r>
            <a:endParaRPr lang="en-US" sz="3000" b="1" dirty="0">
              <a:latin typeface="PT San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40617" y="2638942"/>
            <a:ext cx="538480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Erori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și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atacuri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adversariale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Impact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asupra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locurilor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de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muncă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Dependență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 de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tehnologie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</a:rPr>
              <a:t>.</a:t>
            </a:r>
          </a:p>
        </p:txBody>
      </p:sp>
      <p:pic>
        <p:nvPicPr>
          <p:cNvPr id="13315" name="Picture 3" descr="Cum pui Inteligența Artificială la treabă în slujba unei alimentații  echilibrate și sănătoase? Explicațiile interesante ale unui universitar  ieșean (IV) - Ziarul de Iaşi - liderul presei ieşe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16" y="2313709"/>
            <a:ext cx="4952998" cy="277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33853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0837"/>
            <a:ext cx="10515600" cy="598971"/>
          </a:xfrm>
        </p:spPr>
        <p:txBody>
          <a:bodyPr>
            <a:normAutofit/>
          </a:bodyPr>
          <a:lstStyle/>
          <a:p>
            <a:r>
              <a:rPr lang="ro-RO" sz="3200" b="1" dirty="0"/>
              <a:t>Concepte </a:t>
            </a:r>
            <a:r>
              <a:rPr lang="ro-RO" sz="3200" b="1" dirty="0" smtClean="0"/>
              <a:t>fundamentale</a:t>
            </a:r>
            <a:r>
              <a:rPr lang="en-US" sz="3200" b="1" dirty="0" smtClean="0"/>
              <a:t>:</a:t>
            </a:r>
            <a:endParaRPr lang="en-GB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2107787"/>
          <a:ext cx="7293428" cy="435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7596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21" y="1511630"/>
            <a:ext cx="8596668" cy="718457"/>
          </a:xfrm>
        </p:spPr>
        <p:txBody>
          <a:bodyPr/>
          <a:lstStyle/>
          <a:p>
            <a:r>
              <a:rPr lang="ro-RO" b="1" dirty="0"/>
              <a:t>Unitatile de masura a </a:t>
            </a:r>
            <a:r>
              <a:rPr lang="ro-RO" b="1" dirty="0" smtClean="0"/>
              <a:t>informatiilor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06" y="2132116"/>
            <a:ext cx="8596668" cy="4606141"/>
          </a:xfrm>
        </p:spPr>
        <p:txBody>
          <a:bodyPr>
            <a:normAutofit/>
          </a:bodyPr>
          <a:lstStyle/>
          <a:p>
            <a:r>
              <a:rPr lang="ro-RO" dirty="0" smtClean="0"/>
              <a:t>Informatia este stocata sub forma unei succesiuni de celule binare, fiecare celula fiind capabila sa retina o cifra binara (0 sau 1)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ro-RO" b="1" dirty="0" smtClean="0"/>
              <a:t>bit</a:t>
            </a:r>
            <a:r>
              <a:rPr lang="en-US" b="1" dirty="0" smtClean="0"/>
              <a:t> </a:t>
            </a:r>
            <a:r>
              <a:rPr lang="ro-RO" b="1" dirty="0" smtClean="0"/>
              <a:t>(</a:t>
            </a:r>
            <a:r>
              <a:rPr lang="ro-RO" b="1" dirty="0"/>
              <a:t>Bi</a:t>
            </a:r>
            <a:r>
              <a:rPr lang="ro-RO" dirty="0"/>
              <a:t>nary digi</a:t>
            </a:r>
            <a:r>
              <a:rPr lang="ro-RO" b="1" dirty="0"/>
              <a:t>T </a:t>
            </a:r>
            <a:r>
              <a:rPr lang="ro-RO" dirty="0"/>
              <a:t>cifra binara</a:t>
            </a:r>
            <a:r>
              <a:rPr lang="ro-RO" dirty="0" smtClean="0"/>
              <a:t>)</a:t>
            </a:r>
            <a:endParaRPr lang="en-US" dirty="0" smtClean="0"/>
          </a:p>
          <a:p>
            <a:r>
              <a:rPr lang="ro-RO" b="1" dirty="0" smtClean="0"/>
              <a:t>octet </a:t>
            </a:r>
            <a:r>
              <a:rPr lang="ro-RO" b="1" dirty="0"/>
              <a:t>(byte</a:t>
            </a:r>
            <a:r>
              <a:rPr lang="ro-RO" b="1" dirty="0" smtClean="0"/>
              <a:t>)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o-RO" b="1" dirty="0" smtClean="0"/>
              <a:t>Bit</a:t>
            </a:r>
            <a:r>
              <a:rPr lang="ro-RO" dirty="0"/>
              <a:t> = informatie elementara </a:t>
            </a:r>
            <a:r>
              <a:rPr lang="ro-RO" dirty="0" smtClean="0"/>
              <a:t>=</a:t>
            </a:r>
            <a:r>
              <a:rPr lang="en-US" dirty="0" smtClean="0"/>
              <a:t> </a:t>
            </a:r>
            <a:r>
              <a:rPr lang="ro-RO" dirty="0" smtClean="0"/>
              <a:t>cifra binara</a:t>
            </a:r>
            <a:r>
              <a:rPr lang="en-US" dirty="0" smtClean="0"/>
              <a:t> (0 </a:t>
            </a:r>
            <a:r>
              <a:rPr lang="en-US" dirty="0" err="1" smtClean="0"/>
              <a:t>sau</a:t>
            </a:r>
            <a:r>
              <a:rPr lang="en-US" dirty="0" smtClean="0"/>
              <a:t> 1)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1 octet</a:t>
            </a:r>
            <a:r>
              <a:rPr lang="ro-RO" dirty="0"/>
              <a:t> =</a:t>
            </a:r>
            <a:r>
              <a:rPr lang="ro-RO" dirty="0" smtClean="0"/>
              <a:t>1</a:t>
            </a:r>
            <a:r>
              <a:rPr lang="en-US" dirty="0" smtClean="0"/>
              <a:t> </a:t>
            </a:r>
            <a:r>
              <a:rPr lang="ro-RO" dirty="0" smtClean="0"/>
              <a:t>byte </a:t>
            </a:r>
            <a:r>
              <a:rPr lang="ro-RO" dirty="0"/>
              <a:t>= 8 </a:t>
            </a:r>
            <a:r>
              <a:rPr lang="ro-RO" dirty="0" smtClean="0"/>
              <a:t>biti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175209" y="3044229"/>
          <a:ext cx="2387400" cy="34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25"/>
                <a:gridCol w="298425"/>
                <a:gridCol w="298425"/>
                <a:gridCol w="298425"/>
                <a:gridCol w="298425"/>
                <a:gridCol w="298425"/>
                <a:gridCol w="298425"/>
                <a:gridCol w="298425"/>
              </a:tblGrid>
              <a:tr h="3466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7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57162" y="1634038"/>
            <a:ext cx="4369739" cy="3217863"/>
            <a:chOff x="7620000" y="1366837"/>
            <a:chExt cx="4318001" cy="3179764"/>
          </a:xfrm>
        </p:grpSpPr>
        <p:pic>
          <p:nvPicPr>
            <p:cNvPr id="11" name="Picture 8" descr="Touch Screen Monitor Tablet for your Smartphone | by Glimy | Open Source  Ideations | Medium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7" r="9968" b="52253"/>
            <a:stretch/>
          </p:blipFill>
          <p:spPr bwMode="auto">
            <a:xfrm>
              <a:off x="7620000" y="1366837"/>
              <a:ext cx="4318001" cy="31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37462" y="2446337"/>
              <a:ext cx="2569401" cy="1655763"/>
            </a:xfrm>
            <a:prstGeom prst="rect">
              <a:avLst/>
            </a:prstGeom>
            <a:effectLst>
              <a:glow rad="50800">
                <a:schemeClr val="accent1">
                  <a:alpha val="42000"/>
                </a:schemeClr>
              </a:glo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260943" y="2614228"/>
            <a:ext cx="4260455" cy="3345709"/>
            <a:chOff x="431799" y="3190875"/>
            <a:chExt cx="4318001" cy="3390900"/>
          </a:xfrm>
        </p:grpSpPr>
        <p:pic>
          <p:nvPicPr>
            <p:cNvPr id="4104" name="Picture 8" descr="Touch Screen Monitor Tablet for your Smartphone | by Glimy | Open Source  Ideations | Medium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7" t="49082" r="9968"/>
            <a:stretch/>
          </p:blipFill>
          <p:spPr bwMode="auto">
            <a:xfrm>
              <a:off x="431799" y="3190875"/>
              <a:ext cx="4318001" cy="33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547938" y="4195763"/>
              <a:ext cx="300037" cy="29051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0726" y="4195763"/>
              <a:ext cx="300037" cy="29051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3676" y="4741069"/>
              <a:ext cx="300037" cy="29051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704980" y="2457951"/>
            <a:ext cx="2768600" cy="7850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= 01010101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704980" y="3311564"/>
            <a:ext cx="2768600" cy="7850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= 01010100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704980" y="4164328"/>
            <a:ext cx="2768600" cy="7850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01001101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7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001182" y="2211707"/>
          <a:ext cx="6861024" cy="430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 3"/>
          <p:cNvSpPr/>
          <p:nvPr/>
        </p:nvSpPr>
        <p:spPr>
          <a:xfrm>
            <a:off x="644676" y="1668921"/>
            <a:ext cx="7574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  <a:latin typeface="+mj-lt"/>
              </a:rPr>
              <a:t>Masurarea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+mj-lt"/>
              </a:rPr>
              <a:t>informatie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1468" y="3021568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litera</a:t>
            </a:r>
            <a:r>
              <a:rPr lang="en-US" dirty="0" smtClean="0"/>
              <a:t> de la </a:t>
            </a:r>
            <a:r>
              <a:rPr lang="en-US" dirty="0" err="1" smtClean="0"/>
              <a:t>tastatura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5411" y="374902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imagine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9935" y="4481989"/>
            <a:ext cx="160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cintec</a:t>
            </a:r>
            <a:r>
              <a:rPr lang="en-US" dirty="0" smtClean="0"/>
              <a:t> MP3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27997" y="520944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film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62206" y="5862270"/>
            <a:ext cx="318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colectie</a:t>
            </a:r>
            <a:r>
              <a:rPr lang="en-US" dirty="0" smtClean="0"/>
              <a:t> de </a:t>
            </a:r>
            <a:r>
              <a:rPr lang="en-US" dirty="0" err="1" smtClean="0"/>
              <a:t>filme</a:t>
            </a:r>
            <a:r>
              <a:rPr lang="en-US" dirty="0" smtClean="0"/>
              <a:t>, </a:t>
            </a:r>
            <a:r>
              <a:rPr lang="en-US" dirty="0" err="1" smtClean="0"/>
              <a:t>imagini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7696" y="237120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sau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3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52" y="1727732"/>
            <a:ext cx="8596668" cy="886960"/>
          </a:xfrm>
        </p:spPr>
        <p:txBody>
          <a:bodyPr/>
          <a:lstStyle/>
          <a:p>
            <a:r>
              <a:rPr lang="en-US" b="1" dirty="0" err="1" smtClean="0"/>
              <a:t>Cursul</a:t>
            </a:r>
            <a:r>
              <a:rPr lang="en-US" b="1" dirty="0" smtClean="0"/>
              <a:t> include: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4008"/>
            <a:ext cx="8596668" cy="3304039"/>
          </a:xfrm>
        </p:spPr>
        <p:txBody>
          <a:bodyPr/>
          <a:lstStyle/>
          <a:p>
            <a:r>
              <a:rPr lang="en-US" b="1" dirty="0"/>
              <a:t>Prelegeri –  </a:t>
            </a:r>
            <a:r>
              <a:rPr lang="en-US" b="1" dirty="0" smtClean="0"/>
              <a:t>12 </a:t>
            </a:r>
            <a:r>
              <a:rPr lang="en-US" b="1" dirty="0"/>
              <a:t>ore</a:t>
            </a:r>
            <a:endParaRPr lang="en-US" dirty="0" smtClean="0"/>
          </a:p>
          <a:p>
            <a:r>
              <a:rPr lang="en-US" b="1" dirty="0" err="1" smtClean="0"/>
              <a:t>Lucrari</a:t>
            </a:r>
            <a:r>
              <a:rPr lang="en-US" b="1" dirty="0" smtClean="0"/>
              <a:t> de </a:t>
            </a:r>
            <a:r>
              <a:rPr lang="en-US" b="1" dirty="0" err="1" smtClean="0"/>
              <a:t>laborator</a:t>
            </a:r>
            <a:r>
              <a:rPr lang="en-US" b="1" dirty="0" smtClean="0"/>
              <a:t> – </a:t>
            </a:r>
            <a:r>
              <a:rPr lang="en-US" b="1" dirty="0"/>
              <a:t>6</a:t>
            </a:r>
            <a:r>
              <a:rPr lang="en-US" b="1" dirty="0" smtClean="0"/>
              <a:t> ore</a:t>
            </a:r>
          </a:p>
          <a:p>
            <a:r>
              <a:rPr lang="en-US" b="1" dirty="0" err="1" smtClean="0"/>
              <a:t>Lucru</a:t>
            </a:r>
            <a:r>
              <a:rPr lang="en-US" b="1" dirty="0" smtClean="0"/>
              <a:t> individual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Examen</a:t>
            </a:r>
            <a:endParaRPr lang="en-US" b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4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11478"/>
            <a:ext cx="10515600" cy="1325563"/>
          </a:xfrm>
        </p:spPr>
        <p:txBody>
          <a:bodyPr/>
          <a:lstStyle/>
          <a:p>
            <a:r>
              <a:rPr lang="en-US" dirty="0" err="1"/>
              <a:t>Conversia</a:t>
            </a:r>
            <a:r>
              <a:rPr lang="en-US" dirty="0"/>
              <a:t> </a:t>
            </a:r>
            <a:r>
              <a:rPr lang="en-US" dirty="0" err="1"/>
              <a:t>numerelor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6677" y="1306292"/>
          <a:ext cx="6154124" cy="55441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18470"/>
                <a:gridCol w="1961100"/>
                <a:gridCol w="1137073"/>
                <a:gridCol w="1837481"/>
              </a:tblGrid>
              <a:tr h="423467">
                <a:tc>
                  <a:txBody>
                    <a:bodyPr/>
                    <a:lstStyle/>
                    <a:p>
                      <a:pPr marL="54610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Zecimal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Binar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Octal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marR="438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Hexazecimal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0010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0011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0100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4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5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0101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5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5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6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0110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6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6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7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0111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7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7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8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1000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10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8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0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9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25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1001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9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3340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10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19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1010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12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3340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11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19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1011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13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B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3975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12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19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1100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14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3975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13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19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1101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15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3975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14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19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1110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16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9">
                <a:tc>
                  <a:txBody>
                    <a:bodyPr/>
                    <a:lstStyle/>
                    <a:p>
                      <a:pPr marL="53975" marR="4826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15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191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0000 </a:t>
                      </a:r>
                      <a:r>
                        <a:rPr lang="ro-RO" sz="1400" b="1" dirty="0" smtClean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1111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5143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17</a:t>
                      </a:r>
                      <a:endParaRPr lang="en-US" sz="1200" b="1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</a:t>
                      </a:r>
                      <a:endParaRPr lang="en-US" sz="1200" b="1" dirty="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943600" y="1828800"/>
            <a:ext cx="8407400" cy="2563392"/>
            <a:chOff x="3678744" y="1563297"/>
            <a:chExt cx="8286027" cy="2563392"/>
          </a:xfrm>
        </p:grpSpPr>
        <p:sp>
          <p:nvSpPr>
            <p:cNvPr id="3" name="Rectangle 2"/>
            <p:cNvSpPr/>
            <p:nvPr/>
          </p:nvSpPr>
          <p:spPr>
            <a:xfrm>
              <a:off x="3678744" y="1563297"/>
              <a:ext cx="8286027" cy="2563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r>
                <a:rPr lang="en-US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    </a:t>
              </a:r>
              <a:r>
                <a:rPr lang="en-US" dirty="0" err="1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Exemplu</a:t>
              </a:r>
              <a:r>
                <a:rPr lang="en-US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: </a:t>
              </a:r>
              <a:r>
                <a:rPr lang="en-US" dirty="0" err="1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Considerăm</a:t>
              </a:r>
              <a:r>
                <a:rPr lang="en-US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r>
                <a:rPr lang="en-US" dirty="0" err="1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numărul</a:t>
              </a:r>
              <a:r>
                <a:rPr lang="en-US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r>
                <a:rPr lang="en-US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202</a:t>
              </a:r>
              <a:r>
                <a:rPr lang="en-US" sz="1600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5</a:t>
              </a:r>
              <a:r>
                <a:rPr lang="en-US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r>
                <a:rPr lang="en-US" dirty="0" err="1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scris</a:t>
              </a:r>
              <a:r>
                <a:rPr lang="en-US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r>
                <a:rPr lang="en-US" dirty="0" err="1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în</a:t>
              </a:r>
              <a:r>
                <a:rPr lang="en-US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r>
                <a:rPr lang="en-US" dirty="0" err="1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baza</a:t>
              </a:r>
              <a:r>
                <a:rPr lang="en-US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10. </a:t>
              </a:r>
              <a:endParaRPr lang="en-US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r>
                <a:rPr lang="pt-BR" b="1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r>
                <a:rPr lang="pt-BR" b="1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n </a:t>
              </a:r>
              <a:r>
                <a:rPr lang="pt-BR" b="1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= 2 0 </a:t>
              </a:r>
              <a:r>
                <a:rPr lang="pt-BR" b="1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2 </a:t>
              </a:r>
              <a:r>
                <a:rPr lang="pt-BR" sz="1600" b="1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5</a:t>
              </a:r>
              <a:endParaRPr lang="pt-BR" sz="1600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endParaRPr lang="pt-BR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r>
                <a:rPr lang="pt-BR" b="1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		 numărul de unităţi</a:t>
              </a: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r>
                <a:rPr lang="pt-BR" b="1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		numărul de zeci</a:t>
              </a: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r>
                <a:rPr lang="pt-BR" b="1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		numărul de sute  </a:t>
              </a: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r>
                <a:rPr lang="pt-BR" b="1" dirty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		numărul de </a:t>
              </a:r>
              <a:r>
                <a:rPr lang="pt-BR" b="1" dirty="0" smtClean="0"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mii</a:t>
              </a:r>
            </a:p>
            <a:p>
              <a:pPr marL="302895" marR="0" indent="0">
                <a:spcBef>
                  <a:spcPts val="290"/>
                </a:spcBef>
                <a:spcAft>
                  <a:spcPts val="0"/>
                </a:spcAft>
                <a:tabLst>
                  <a:tab pos="1358265" algn="l"/>
                  <a:tab pos="1358900" algn="l"/>
                </a:tabLst>
              </a:pPr>
              <a:endParaRPr lang="pt-BR" b="1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059989" y="2188876"/>
              <a:ext cx="337704" cy="773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86414" y="2188876"/>
              <a:ext cx="367325" cy="1088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593444" y="2167277"/>
              <a:ext cx="583404" cy="1428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240760" y="2188876"/>
              <a:ext cx="264968" cy="4535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66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28" y="1453243"/>
            <a:ext cx="10515600" cy="5535386"/>
          </a:xfrm>
        </p:spPr>
        <p:txBody>
          <a:bodyPr>
            <a:noAutofit/>
          </a:bodyPr>
          <a:lstStyle/>
          <a:p>
            <a:pPr lvl="0"/>
            <a:r>
              <a:rPr lang="ro-RO" sz="2000" dirty="0"/>
              <a:t>La </a:t>
            </a:r>
            <a:r>
              <a:rPr lang="ro-RO" sz="2000" dirty="0" smtClean="0"/>
              <a:t>sf</a:t>
            </a:r>
            <a:r>
              <a:rPr lang="en-US" sz="2000" dirty="0" err="1" smtClean="0"/>
              <a:t>ir</a:t>
            </a:r>
            <a:r>
              <a:rPr lang="ro-RO" sz="2000" dirty="0" smtClean="0"/>
              <a:t>situl </a:t>
            </a:r>
            <a:r>
              <a:rPr lang="ro-RO" sz="2000" dirty="0"/>
              <a:t>numarului se </a:t>
            </a:r>
            <a:r>
              <a:rPr lang="ro-RO" sz="2000" dirty="0" smtClean="0"/>
              <a:t>adauga </a:t>
            </a:r>
            <a:r>
              <a:rPr lang="ro-RO" sz="2000" dirty="0"/>
              <a:t>o </a:t>
            </a:r>
            <a:r>
              <a:rPr lang="ro-RO" sz="2000" dirty="0" smtClean="0"/>
              <a:t>litera corespunzatoare </a:t>
            </a:r>
            <a:r>
              <a:rPr lang="ro-RO" sz="2000" dirty="0"/>
              <a:t>bazei de </a:t>
            </a:r>
            <a:r>
              <a:rPr lang="ro-RO" sz="2000" dirty="0" smtClean="0"/>
              <a:t>numeratie:</a:t>
            </a:r>
            <a:endParaRPr lang="en-US" sz="2000" dirty="0"/>
          </a:p>
          <a:p>
            <a:pPr lvl="1"/>
            <a:r>
              <a:rPr lang="ro-RO" sz="2000" dirty="0"/>
              <a:t>B - binar (ex. 10011101B)</a:t>
            </a:r>
            <a:endParaRPr lang="en-US" sz="2000" dirty="0"/>
          </a:p>
          <a:p>
            <a:pPr lvl="1"/>
            <a:r>
              <a:rPr lang="ro-RO" sz="2000" dirty="0"/>
              <a:t>Q - octal (ex. 23701Q)</a:t>
            </a:r>
            <a:endParaRPr lang="en-US" sz="2000" dirty="0"/>
          </a:p>
          <a:p>
            <a:pPr lvl="1"/>
            <a:r>
              <a:rPr lang="ro-RO" sz="2000" dirty="0"/>
              <a:t>D - zecimal (ex. 5429D)</a:t>
            </a:r>
            <a:endParaRPr lang="en-US" sz="2000" dirty="0"/>
          </a:p>
          <a:p>
            <a:pPr lvl="1"/>
            <a:r>
              <a:rPr lang="ro-RO" sz="2000" dirty="0"/>
              <a:t>H - hexazecimal (ex. FD37BH</a:t>
            </a:r>
            <a:r>
              <a:rPr lang="ro-RO" sz="2000" dirty="0" smtClean="0"/>
              <a:t>)</a:t>
            </a:r>
            <a:endParaRPr lang="en-US" sz="2000" dirty="0"/>
          </a:p>
          <a:p>
            <a:pPr lvl="0"/>
            <a:r>
              <a:rPr lang="ro-RO" sz="2000" dirty="0"/>
              <a:t>La </a:t>
            </a:r>
            <a:r>
              <a:rPr lang="ro-RO" sz="2000" dirty="0" smtClean="0"/>
              <a:t>sf</a:t>
            </a:r>
            <a:r>
              <a:rPr lang="en-US" sz="2000" dirty="0" err="1" smtClean="0"/>
              <a:t>irs</a:t>
            </a:r>
            <a:r>
              <a:rPr lang="ro-RO" sz="2000" dirty="0" smtClean="0"/>
              <a:t>itul </a:t>
            </a:r>
            <a:r>
              <a:rPr lang="ro-RO" sz="2000" dirty="0"/>
              <a:t>numarului se </a:t>
            </a:r>
            <a:r>
              <a:rPr lang="ro-RO" sz="2000" dirty="0" smtClean="0"/>
              <a:t>adauga</a:t>
            </a:r>
            <a:r>
              <a:rPr lang="ro-RO" sz="2000" dirty="0"/>
              <a:t>, </a:t>
            </a:r>
            <a:r>
              <a:rPr lang="en-US" sz="2000" dirty="0" err="1"/>
              <a:t>i</a:t>
            </a:r>
            <a:r>
              <a:rPr lang="ro-RO" sz="2000" dirty="0" smtClean="0"/>
              <a:t>n </a:t>
            </a:r>
            <a:r>
              <a:rPr lang="ro-RO" sz="2000" dirty="0"/>
              <a:t>paranteze, baza </a:t>
            </a:r>
            <a:r>
              <a:rPr lang="ro-RO" sz="2000" dirty="0" smtClean="0"/>
              <a:t>careia </a:t>
            </a:r>
            <a:r>
              <a:rPr lang="en-US" sz="2000" dirty="0" err="1" smtClean="0"/>
              <a:t>i</a:t>
            </a:r>
            <a:r>
              <a:rPr lang="ro-RO" sz="2000" dirty="0" smtClean="0"/>
              <a:t>i apartine numarul:</a:t>
            </a:r>
            <a:endParaRPr lang="en-US" sz="2000" dirty="0"/>
          </a:p>
          <a:p>
            <a:pPr lvl="1"/>
            <a:r>
              <a:rPr lang="ro-RO" sz="2000" dirty="0"/>
              <a:t>(2) - binar (ex. 10011011(2))</a:t>
            </a:r>
            <a:endParaRPr lang="en-US" sz="2000" dirty="0"/>
          </a:p>
          <a:p>
            <a:pPr lvl="1"/>
            <a:r>
              <a:rPr lang="ro-RO" sz="2000" dirty="0"/>
              <a:t>(8) - octal (ex. 24673(8))</a:t>
            </a:r>
            <a:endParaRPr lang="en-US" sz="2000" dirty="0"/>
          </a:p>
          <a:p>
            <a:pPr lvl="1"/>
            <a:r>
              <a:rPr lang="ro-RO" sz="2000" dirty="0"/>
              <a:t>(10) - zecimal (ex. 9546(10)</a:t>
            </a:r>
            <a:endParaRPr lang="en-US" sz="2000" dirty="0"/>
          </a:p>
          <a:p>
            <a:pPr lvl="1"/>
            <a:r>
              <a:rPr lang="ro-RO" sz="2000" dirty="0"/>
              <a:t>(16) - hexazecimal (ex. 34A4D(16</a:t>
            </a:r>
            <a:r>
              <a:rPr lang="ro-RO" sz="2000" dirty="0" smtClean="0"/>
              <a:t>))</a:t>
            </a:r>
            <a:endParaRPr lang="en-US" sz="2000" dirty="0"/>
          </a:p>
          <a:p>
            <a:pPr lvl="0"/>
            <a:r>
              <a:rPr lang="ro-RO" sz="2000" dirty="0"/>
              <a:t>La  </a:t>
            </a:r>
            <a:r>
              <a:rPr lang="ro-RO" sz="2000" dirty="0" smtClean="0"/>
              <a:t>sf</a:t>
            </a:r>
            <a:r>
              <a:rPr lang="en-US" sz="2000" dirty="0" err="1"/>
              <a:t>i</a:t>
            </a:r>
            <a:r>
              <a:rPr lang="ro-RO" sz="2000" dirty="0" smtClean="0"/>
              <a:t>rsitul  </a:t>
            </a:r>
            <a:r>
              <a:rPr lang="ro-RO" sz="2000" dirty="0"/>
              <a:t>numarului  se  </a:t>
            </a:r>
            <a:r>
              <a:rPr lang="ro-RO" sz="2000" dirty="0" smtClean="0"/>
              <a:t>adauga  </a:t>
            </a:r>
            <a:r>
              <a:rPr lang="ro-RO" sz="2000" dirty="0"/>
              <a:t>ca </a:t>
            </a:r>
            <a:r>
              <a:rPr lang="ro-RO" sz="2000" dirty="0" smtClean="0"/>
              <a:t>si  </a:t>
            </a:r>
            <a:r>
              <a:rPr lang="ro-RO" sz="2000" dirty="0"/>
              <a:t>indice, </a:t>
            </a:r>
            <a:r>
              <a:rPr lang="en-US" sz="2000" dirty="0" err="1"/>
              <a:t>i</a:t>
            </a:r>
            <a:r>
              <a:rPr lang="ro-RO" sz="2000" dirty="0" smtClean="0"/>
              <a:t>n  </a:t>
            </a:r>
            <a:r>
              <a:rPr lang="ro-RO" sz="2000" dirty="0"/>
              <a:t>paranteze,  baza  </a:t>
            </a:r>
            <a:r>
              <a:rPr lang="ro-RO" sz="2000" dirty="0" smtClean="0"/>
              <a:t>careia </a:t>
            </a:r>
            <a:r>
              <a:rPr lang="en-US" sz="2000" dirty="0" err="1" smtClean="0"/>
              <a:t>i</a:t>
            </a:r>
            <a:r>
              <a:rPr lang="ro-RO" sz="2000" dirty="0" smtClean="0"/>
              <a:t>i  apartine </a:t>
            </a:r>
            <a:r>
              <a:rPr lang="ro-RO" sz="2000" dirty="0"/>
              <a:t>numarul</a:t>
            </a:r>
            <a:r>
              <a:rPr lang="ro-RO" sz="2000" dirty="0" smtClean="0"/>
              <a:t>:</a:t>
            </a:r>
            <a:endParaRPr lang="en-US" sz="2000" dirty="0"/>
          </a:p>
          <a:p>
            <a:pPr lvl="1"/>
            <a:r>
              <a:rPr lang="ro-RO" sz="2000" dirty="0"/>
              <a:t>Numar</a:t>
            </a:r>
            <a:r>
              <a:rPr lang="ro-RO" sz="2000" baseline="-25000" dirty="0"/>
              <a:t>(2)</a:t>
            </a:r>
            <a:r>
              <a:rPr lang="ro-RO" sz="2000" dirty="0"/>
              <a:t> - binar (ex. 101101</a:t>
            </a:r>
            <a:r>
              <a:rPr lang="ro-RO" sz="2000" baseline="-25000" dirty="0"/>
              <a:t>(2)</a:t>
            </a:r>
            <a:r>
              <a:rPr lang="ro-RO" sz="2000" dirty="0"/>
              <a:t>)</a:t>
            </a:r>
            <a:endParaRPr lang="en-US" sz="2000" dirty="0"/>
          </a:p>
          <a:p>
            <a:pPr lvl="1"/>
            <a:r>
              <a:rPr lang="ro-RO" sz="2000" dirty="0"/>
              <a:t>Numar</a:t>
            </a:r>
            <a:r>
              <a:rPr lang="ro-RO" sz="2000" baseline="-25000" dirty="0"/>
              <a:t>(8)</a:t>
            </a:r>
            <a:r>
              <a:rPr lang="ro-RO" sz="2000" dirty="0"/>
              <a:t> - octal (ex. 5572</a:t>
            </a:r>
            <a:r>
              <a:rPr lang="ro-RO" sz="2000" baseline="-25000" dirty="0"/>
              <a:t>(8)</a:t>
            </a:r>
            <a:r>
              <a:rPr lang="ro-RO" sz="2000" dirty="0"/>
              <a:t>)</a:t>
            </a:r>
            <a:endParaRPr lang="en-US" sz="2000" dirty="0"/>
          </a:p>
          <a:p>
            <a:pPr lvl="1"/>
            <a:r>
              <a:rPr lang="ro-RO" sz="2000" dirty="0"/>
              <a:t>Numar</a:t>
            </a:r>
            <a:r>
              <a:rPr lang="ro-RO" sz="2000" baseline="-25000" dirty="0"/>
              <a:t>(10)</a:t>
            </a:r>
            <a:r>
              <a:rPr lang="ro-RO" sz="2000" dirty="0"/>
              <a:t> - zecimal (ex. 9334</a:t>
            </a:r>
            <a:r>
              <a:rPr lang="ro-RO" sz="2000" baseline="-25000" dirty="0"/>
              <a:t>(10)</a:t>
            </a:r>
            <a:r>
              <a:rPr lang="ro-RO" sz="2000" dirty="0"/>
              <a:t>)</a:t>
            </a:r>
            <a:endParaRPr lang="en-US" sz="2000" dirty="0"/>
          </a:p>
          <a:p>
            <a:pPr lvl="1"/>
            <a:r>
              <a:rPr lang="ro-RO" sz="2000" dirty="0"/>
              <a:t>Numar</a:t>
            </a:r>
            <a:r>
              <a:rPr lang="ro-RO" sz="2000" baseline="-25000" dirty="0"/>
              <a:t>(16)</a:t>
            </a:r>
            <a:r>
              <a:rPr lang="ro-RO" sz="2000" dirty="0"/>
              <a:t> - hexazecimal (ex. 53FD1</a:t>
            </a:r>
            <a:r>
              <a:rPr lang="ro-RO" sz="2000" baseline="-25000" dirty="0"/>
              <a:t>(16)</a:t>
            </a:r>
            <a:r>
              <a:rPr lang="ro-RO" sz="2000" dirty="0"/>
              <a:t>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343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62" y="1526758"/>
            <a:ext cx="8596668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Exemplul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303319"/>
            <a:ext cx="4939695" cy="1713510"/>
          </a:xfrm>
        </p:spPr>
        <p:txBody>
          <a:bodyPr/>
          <a:lstStyle/>
          <a:p>
            <a:pPr marL="303530">
              <a:spcBef>
                <a:spcPts val="230"/>
              </a:spcBef>
            </a:pPr>
            <a:r>
              <a:rPr lang="ro-RO" sz="200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S</a:t>
            </a:r>
            <a:r>
              <a:rPr lang="en-US" sz="2000" spc="-585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a</a:t>
            </a:r>
            <a:r>
              <a:rPr lang="en-US" sz="2000" spc="9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 </a:t>
            </a:r>
            <a:r>
              <a:rPr lang="ro-RO" sz="200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se</a:t>
            </a:r>
            <a:r>
              <a:rPr lang="ro-RO" sz="2000" spc="9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co</a:t>
            </a:r>
            <a:r>
              <a:rPr lang="ro-RO" sz="2000" spc="-35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nv</a:t>
            </a:r>
            <a:r>
              <a:rPr lang="ro-RO" sz="200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erteasc</a:t>
            </a:r>
            <a:r>
              <a:rPr lang="en-US" sz="2000" spc="-585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a            </a:t>
            </a:r>
            <a:r>
              <a:rPr lang="ro-RO" sz="2000" spc="85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spc="85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spc="85" dirty="0" err="1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numarul</a:t>
            </a:r>
            <a:r>
              <a:rPr lang="en-US" sz="2000" spc="85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i="1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173 </a:t>
            </a:r>
            <a:r>
              <a:rPr lang="ro-RO" sz="2000" i="1" spc="-3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din</a:t>
            </a:r>
            <a:r>
              <a:rPr lang="ro-RO" sz="2000" spc="9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baza</a:t>
            </a:r>
            <a:r>
              <a:rPr lang="ro-RO" sz="2000" spc="9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10</a:t>
            </a:r>
            <a:r>
              <a:rPr lang="ro-RO" sz="2000" spc="-4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spc="-46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ˆ</a:t>
            </a:r>
            <a:r>
              <a:rPr lang="en-US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i</a:t>
            </a:r>
            <a:r>
              <a:rPr lang="ro-RO" sz="200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n</a:t>
            </a:r>
            <a:r>
              <a:rPr lang="ro-RO" sz="2000" spc="90" dirty="0" smtClean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bazele</a:t>
            </a:r>
            <a:r>
              <a:rPr lang="ro-RO" sz="2000" spc="9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2,</a:t>
            </a:r>
            <a:r>
              <a:rPr lang="ro-RO" sz="2000" spc="9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8</a:t>
            </a:r>
            <a:r>
              <a:rPr lang="ro-RO" sz="2000" spc="6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spc="-495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¸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si</a:t>
            </a:r>
            <a:r>
              <a:rPr lang="ro-RO" sz="2000" spc="9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16.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03530" marR="0">
              <a:lnSpc>
                <a:spcPct val="107000"/>
              </a:lnSpc>
              <a:spcBef>
                <a:spcPts val="145"/>
              </a:spcBef>
              <a:spcAft>
                <a:spcPts val="800"/>
              </a:spcAft>
            </a:pPr>
            <a:r>
              <a:rPr lang="en-US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Rezolvare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tabelul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3530" marR="0">
              <a:lnSpc>
                <a:spcPct val="107000"/>
              </a:lnSpc>
              <a:spcBef>
                <a:spcPts val="145"/>
              </a:spcBef>
              <a:spcAft>
                <a:spcPts val="800"/>
              </a:spcAft>
            </a:pP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sz="2000" i="1" spc="-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spc="15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˘</a:t>
            </a:r>
            <a:r>
              <a:rPr lang="en-US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spc="3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000" i="1" spc="5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000" i="1" spc="-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˘</a:t>
            </a:r>
            <a:r>
              <a:rPr lang="en-US" sz="2000" spc="4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spc="3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i="1" spc="-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spc="15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ˆ</a:t>
            </a:r>
            <a:r>
              <a:rPr lang="en-US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spc="-9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spc="-3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3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i="1" spc="-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19525" y="1869658"/>
          <a:ext cx="8372475" cy="478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name="Документ" r:id="rId7" imgW="5956042" imgH="3052769" progId="Word.Document.12">
                  <p:embed/>
                </p:oleObj>
              </mc:Choice>
              <mc:Fallback>
                <p:oleObj name="Документ" r:id="rId7" imgW="5956042" imgH="3052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9525" y="1869658"/>
                        <a:ext cx="8372475" cy="478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34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123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49" y="1606535"/>
            <a:ext cx="2713567" cy="438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accent1"/>
                </a:solidFill>
                <a:latin typeface="Georgia" panose="02040502050405020303" pitchFamily="18" charset="0"/>
              </a:rPr>
              <a:t>Economia</a:t>
            </a:r>
            <a:r>
              <a:rPr lang="ro-RO" sz="32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 smtClean="0"/>
          </a:p>
          <a:p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126" name="Picture 6" descr="Amazon set to capture half of the E-commerce mar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347838"/>
            <a:ext cx="4309889" cy="25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croeconomics by Sofia Zheltukhina on Dribbb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/>
          <a:stretch/>
        </p:blipFill>
        <p:spPr bwMode="auto">
          <a:xfrm>
            <a:off x="2343854" y="1730830"/>
            <a:ext cx="3741506" cy="22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59214" y="4388038"/>
            <a:ext cx="2391569" cy="34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o-RO" sz="2800" dirty="0"/>
              <a:t>Marketing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96472" y="1730830"/>
            <a:ext cx="3955060" cy="497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Comertul Electronic</a:t>
            </a:r>
            <a:r>
              <a:rPr lang="en-US" dirty="0" smtClean="0">
                <a:latin typeface="Georgia" panose="02040502050405020303" pitchFamily="18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" name="Picture 10" descr="Digital Marketi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9" y="4388038"/>
            <a:ext cx="3961765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0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023"/>
            <a:ext cx="7543800" cy="45672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Diferenţele</a:t>
            </a:r>
            <a:r>
              <a:rPr lang="en-US" sz="1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</a:rPr>
              <a:t>principale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</a:rPr>
              <a:t>între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</a:rPr>
              <a:t> date </a:t>
            </a: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</a:rPr>
              <a:t>şi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</a:rPr>
              <a:t>informaţii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</a:rPr>
              <a:t>sunt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sz="18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datele</a:t>
            </a:r>
            <a:r>
              <a:rPr lang="en-US" sz="18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reprezintă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atribute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primare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colectate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din diverse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locuri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endParaRPr lang="en-US" sz="1800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nedefinite</a:t>
            </a:r>
            <a:r>
              <a:rPr lang="en-US" sz="18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neorganizate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într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-o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formă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care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să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stea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la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baza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luării</a:t>
            </a:r>
            <a:r>
              <a:rPr lang="en-US" sz="18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deciziilor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lang="en-US" sz="1800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informaţiile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sunt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mesaje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obţinute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prin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prelucrarea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datelor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aceste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mesaje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trebuie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să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fie concise,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actuale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, complete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şi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clare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astfel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încât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să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răspundă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cerinţelor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informaţionale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în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scopul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cărora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au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fost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prelucrate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ea typeface="Calibri" panose="020F0502020204030204" pitchFamily="34" charset="0"/>
              </a:rPr>
              <a:t>datele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Request for proposal: IT and Data Management Consultant — PF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89" y="2485665"/>
            <a:ext cx="344755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635413"/>
            <a:ext cx="908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</a:t>
            </a:r>
            <a:r>
              <a:rPr lang="en-US" sz="2800" b="1" dirty="0" err="1"/>
              <a:t>şi</a:t>
            </a:r>
            <a:r>
              <a:rPr lang="en-US" sz="2800" b="1" dirty="0"/>
              <a:t> </a:t>
            </a:r>
            <a:r>
              <a:rPr lang="en-US" sz="2800" b="1" dirty="0" err="1"/>
              <a:t>informaţii</a:t>
            </a:r>
            <a:r>
              <a:rPr lang="en-US" sz="2800" b="1" dirty="0"/>
              <a:t> </a:t>
            </a:r>
            <a:r>
              <a:rPr lang="en-US" sz="2800" b="1" dirty="0" err="1"/>
              <a:t>necesare</a:t>
            </a:r>
            <a:r>
              <a:rPr lang="en-US" sz="2800" b="1" dirty="0"/>
              <a:t> </a:t>
            </a:r>
            <a:r>
              <a:rPr lang="en-US" sz="2800" b="1" dirty="0" err="1"/>
              <a:t>pentru</a:t>
            </a:r>
            <a:r>
              <a:rPr lang="en-US" sz="2800" b="1" dirty="0"/>
              <a:t> </a:t>
            </a:r>
            <a:r>
              <a:rPr lang="en-US" sz="2800" b="1" dirty="0" err="1"/>
              <a:t>fundamentarea</a:t>
            </a:r>
            <a:r>
              <a:rPr lang="en-US" sz="2800" b="1" dirty="0"/>
              <a:t> </a:t>
            </a:r>
            <a:r>
              <a:rPr lang="en-US" sz="2800" b="1" dirty="0" err="1"/>
              <a:t>deciziilor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218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56" y="1616721"/>
            <a:ext cx="12245675" cy="84515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Fluxul</a:t>
            </a:r>
            <a:r>
              <a:rPr lang="en-US" b="1" dirty="0" smtClean="0"/>
              <a:t> </a:t>
            </a:r>
            <a:r>
              <a:rPr lang="en-US" b="1" dirty="0" err="1" smtClean="0"/>
              <a:t>prelucrarii</a:t>
            </a:r>
            <a:r>
              <a:rPr lang="en-US" b="1" dirty="0" smtClean="0"/>
              <a:t> </a:t>
            </a:r>
            <a:r>
              <a:rPr lang="en-US" b="1" dirty="0" err="1" smtClean="0"/>
              <a:t>datelor</a:t>
            </a:r>
            <a:r>
              <a:rPr lang="en-US" b="1" dirty="0" smtClean="0"/>
              <a:t>: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881248" y="2636338"/>
            <a:ext cx="10435776" cy="2964362"/>
            <a:chOff x="794657" y="1161142"/>
            <a:chExt cx="7326087" cy="2324100"/>
          </a:xfrm>
        </p:grpSpPr>
        <p:sp>
          <p:nvSpPr>
            <p:cNvPr id="8" name="Rectangle 7"/>
            <p:cNvSpPr/>
            <p:nvPr/>
          </p:nvSpPr>
          <p:spPr>
            <a:xfrm>
              <a:off x="794657" y="1161142"/>
              <a:ext cx="1774372" cy="468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Introducere</a:t>
              </a:r>
              <a:r>
                <a:rPr lang="en-US" b="1" dirty="0"/>
                <a:t> </a:t>
              </a:r>
              <a:r>
                <a:rPr lang="en-US" b="1" dirty="0" smtClean="0"/>
                <a:t>Date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4657" y="1629227"/>
              <a:ext cx="1774372" cy="1153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-</a:t>
              </a:r>
              <a:r>
                <a:rPr lang="en-US" b="1" dirty="0" err="1"/>
                <a:t>Culegere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Verificare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Codificare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Transmitere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39884" y="1161142"/>
              <a:ext cx="1796143" cy="468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Prelucrare</a:t>
              </a:r>
              <a:r>
                <a:rPr lang="en-US" b="1" dirty="0"/>
                <a:t> de date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39885" y="1629227"/>
              <a:ext cx="1796142" cy="1153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-</a:t>
              </a:r>
              <a:r>
                <a:rPr lang="en-US" b="1" dirty="0" err="1"/>
                <a:t>Clasificare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Sortarea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Calcule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Rezumare</a:t>
              </a:r>
              <a:endParaRPr lang="en-US" b="1" dirty="0"/>
            </a:p>
            <a:p>
              <a:r>
                <a:rPr lang="en-US" b="1" dirty="0"/>
                <a:t>-</a:t>
              </a:r>
              <a:r>
                <a:rPr lang="en-US" b="1" dirty="0" err="1"/>
                <a:t>Memorare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06884" y="1161142"/>
              <a:ext cx="2013860" cy="468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/>
                <a:t>Extragerea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informatiei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06884" y="1629227"/>
              <a:ext cx="2013859" cy="1153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-</a:t>
              </a:r>
              <a:r>
                <a:rPr lang="en-US" b="1" dirty="0" err="1" smtClean="0"/>
                <a:t>Regasire</a:t>
              </a:r>
              <a:endParaRPr lang="en-US" b="1" dirty="0"/>
            </a:p>
            <a:p>
              <a:r>
                <a:rPr lang="en-US" b="1" dirty="0" smtClean="0"/>
                <a:t>-</a:t>
              </a:r>
              <a:r>
                <a:rPr lang="en-US" b="1" dirty="0" err="1" smtClean="0"/>
                <a:t>Decodificare</a:t>
              </a:r>
              <a:endParaRPr lang="en-US" b="1" dirty="0"/>
            </a:p>
            <a:p>
              <a:r>
                <a:rPr lang="en-US" b="1" dirty="0" smtClean="0"/>
                <a:t>-</a:t>
              </a:r>
              <a:r>
                <a:rPr lang="en-US" b="1" dirty="0" err="1" smtClean="0"/>
                <a:t>Difuzare</a:t>
              </a:r>
              <a:endParaRPr lang="en-US" b="1" dirty="0"/>
            </a:p>
          </p:txBody>
        </p:sp>
        <p:cxnSp>
          <p:nvCxnSpPr>
            <p:cNvPr id="15" name="Straight Arrow Connector 14"/>
            <p:cNvCxnSpPr>
              <a:stCxn id="9" idx="3"/>
              <a:endCxn id="11" idx="1"/>
            </p:cNvCxnSpPr>
            <p:nvPr/>
          </p:nvCxnSpPr>
          <p:spPr>
            <a:xfrm>
              <a:off x="2569029" y="2206170"/>
              <a:ext cx="8708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3" idx="1"/>
            </p:cNvCxnSpPr>
            <p:nvPr/>
          </p:nvCxnSpPr>
          <p:spPr>
            <a:xfrm>
              <a:off x="5236027" y="2206170"/>
              <a:ext cx="870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39884" y="3017156"/>
              <a:ext cx="1774372" cy="468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Reglarea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datelor</a:t>
              </a:r>
              <a:endParaRPr lang="en-US" b="1" dirty="0" smtClean="0"/>
            </a:p>
            <a:p>
              <a:pPr algn="ctr"/>
              <a:r>
                <a:rPr lang="en-US" b="1" dirty="0" smtClean="0"/>
                <a:t>(Feedback)</a:t>
              </a:r>
              <a:endParaRPr lang="en-US" b="1" dirty="0"/>
            </a:p>
          </p:txBody>
        </p:sp>
        <p:cxnSp>
          <p:nvCxnSpPr>
            <p:cNvPr id="22" name="Elbow Connector 21"/>
            <p:cNvCxnSpPr>
              <a:stCxn id="13" idx="2"/>
              <a:endCxn id="18" idx="3"/>
            </p:cNvCxnSpPr>
            <p:nvPr/>
          </p:nvCxnSpPr>
          <p:spPr>
            <a:xfrm rot="5400000">
              <a:off x="5929992" y="2067376"/>
              <a:ext cx="468087" cy="189955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8" idx="1"/>
              <a:endCxn id="9" idx="2"/>
            </p:cNvCxnSpPr>
            <p:nvPr/>
          </p:nvCxnSpPr>
          <p:spPr>
            <a:xfrm rot="10800000">
              <a:off x="1681844" y="2783113"/>
              <a:ext cx="1758041" cy="46808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08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7" y="1608106"/>
            <a:ext cx="8596668" cy="65314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informaţional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33597"/>
            <a:ext cx="8596668" cy="75922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Sistemul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informaţional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reprezintă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ansamblu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fluxuri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circuite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informaţionale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într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concepţie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unitară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070" y="3497087"/>
            <a:ext cx="9152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Funcţionarea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</a:rPr>
              <a:t>sistemului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</a:rPr>
              <a:t>informaţional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</a:rPr>
              <a:t>presupune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</a:rPr>
              <a:t>desfăşurarea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</a:rPr>
              <a:t>următoarelor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activităţi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1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4039902"/>
            <a:ext cx="8596668" cy="28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Introducerea</a:t>
            </a:r>
            <a:r>
              <a:rPr lang="en-US" dirty="0" smtClean="0"/>
              <a:t> </a:t>
            </a:r>
            <a:r>
              <a:rPr lang="en-US" dirty="0" err="1"/>
              <a:t>datelor</a:t>
            </a:r>
            <a:r>
              <a:rPr lang="en-US" dirty="0"/>
              <a:t>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sistemul</a:t>
            </a:r>
            <a:r>
              <a:rPr lang="en-US" dirty="0"/>
              <a:t> operational</a:t>
            </a:r>
          </a:p>
          <a:p>
            <a:r>
              <a:rPr lang="en-US" dirty="0" err="1" smtClean="0"/>
              <a:t>Prelucrarea</a:t>
            </a:r>
            <a:r>
              <a:rPr lang="en-US" dirty="0" smtClean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asigurării</a:t>
            </a:r>
            <a:r>
              <a:rPr lang="en-US" dirty="0"/>
              <a:t> de </a:t>
            </a:r>
            <a:r>
              <a:rPr lang="en-US" dirty="0" err="1"/>
              <a:t>informaţii</a:t>
            </a:r>
            <a:r>
              <a:rPr lang="en-US" dirty="0"/>
              <a:t> utile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decizie</a:t>
            </a:r>
            <a:endParaRPr lang="en-US" dirty="0"/>
          </a:p>
          <a:p>
            <a:r>
              <a:rPr lang="en-US" dirty="0" err="1" smtClean="0"/>
              <a:t>Obţinerea</a:t>
            </a:r>
            <a:r>
              <a:rPr lang="en-US" dirty="0" smtClean="0"/>
              <a:t> </a:t>
            </a:r>
            <a:r>
              <a:rPr lang="en-US" dirty="0" err="1"/>
              <a:t>informaţiilor</a:t>
            </a:r>
            <a:r>
              <a:rPr lang="en-US" dirty="0"/>
              <a:t> </a:t>
            </a:r>
            <a:r>
              <a:rPr lang="en-US" dirty="0" err="1"/>
              <a:t>solicitate</a:t>
            </a:r>
            <a:r>
              <a:rPr lang="en-US" dirty="0"/>
              <a:t>, ca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adopte</a:t>
            </a:r>
            <a:r>
              <a:rPr lang="en-US" dirty="0"/>
              <a:t> </a:t>
            </a:r>
            <a:r>
              <a:rPr lang="en-US" dirty="0" err="1"/>
              <a:t>decizii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operaţional</a:t>
            </a:r>
            <a:r>
              <a:rPr lang="en-US" dirty="0"/>
              <a:t> </a:t>
            </a:r>
          </a:p>
          <a:p>
            <a:r>
              <a:rPr lang="en-US" dirty="0" err="1" smtClean="0"/>
              <a:t>Efectuarea</a:t>
            </a:r>
            <a:r>
              <a:rPr lang="en-US" dirty="0" smtClean="0"/>
              <a:t> </a:t>
            </a:r>
            <a:r>
              <a:rPr lang="en-US" dirty="0" err="1"/>
              <a:t>controlului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urmăririi</a:t>
            </a:r>
            <a:r>
              <a:rPr lang="en-US" dirty="0"/>
              <a:t> </a:t>
            </a:r>
            <a:r>
              <a:rPr lang="en-US" dirty="0" err="1"/>
              <a:t>respectării</a:t>
            </a:r>
            <a:r>
              <a:rPr lang="en-US" dirty="0"/>
              <a:t> </a:t>
            </a:r>
            <a:r>
              <a:rPr lang="en-US" dirty="0" err="1"/>
              <a:t>deciziilor</a:t>
            </a:r>
            <a:r>
              <a:rPr lang="en-US" dirty="0" smtClean="0"/>
              <a:t>.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8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7022" y="1612803"/>
            <a:ext cx="8596668" cy="653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</a:rPr>
              <a:t>Sistem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informatic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563" y="2363320"/>
            <a:ext cx="8596668" cy="691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ansamblu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structurat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proceduri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echipamente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permit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prelucrarea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obţinerea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informaţiei.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3722" y="3168334"/>
            <a:ext cx="8510209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următoarele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0563" y="3623748"/>
            <a:ext cx="9743082" cy="294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organizatoric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firmei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vehiculate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informaţional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corespunzătoare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activităţilor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desfăşurate</a:t>
            </a:r>
            <a:endParaRPr lang="en-US" dirty="0" smtClean="0">
              <a:latin typeface="Trebuchet MS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resursele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umane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beneficiarii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personalul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specialitate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îl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proiectează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implementează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dirty="0" smtClean="0">
              <a:latin typeface="Trebuchet MS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tehnici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proiectare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sistemelor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informatice</a:t>
            </a:r>
            <a:endParaRPr lang="en-US" dirty="0">
              <a:latin typeface="Trebuchet MS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echipamente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hardware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stocarea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prelucrarea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datelor</a:t>
            </a:r>
            <a:endParaRPr lang="en-US" dirty="0">
              <a:latin typeface="Trebuchet MS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programele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software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folosite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realizarea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obiectivelor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rebuchet MS (Body)"/>
                <a:ea typeface="Calibri" panose="020F0502020204030204" pitchFamily="34" charset="0"/>
                <a:cs typeface="Times New Roman" panose="02020603050405020304" pitchFamily="18" charset="0"/>
              </a:rPr>
              <a:t>informatic</a:t>
            </a:r>
            <a:endParaRPr lang="en-US" dirty="0">
              <a:latin typeface="Trebuchet MS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rebuchet MS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3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64" y="1161597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Instrumente</a:t>
            </a:r>
            <a:r>
              <a:rPr lang="en-US" b="1" dirty="0" smtClean="0"/>
              <a:t> utile: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2260121"/>
            <a:ext cx="11284890" cy="438221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Outlook</a:t>
            </a:r>
            <a:r>
              <a:rPr lang="en-US" dirty="0" smtClean="0"/>
              <a:t> –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outlook.office.com/mail/inbox</a:t>
            </a:r>
            <a:r>
              <a:rPr lang="en-US" dirty="0" smtClean="0"/>
              <a:t>. </a:t>
            </a:r>
            <a:r>
              <a:rPr lang="en-US" dirty="0" err="1" smtClean="0"/>
              <a:t>Primire</a:t>
            </a:r>
            <a:r>
              <a:rPr lang="en-US" dirty="0" smtClean="0"/>
              <a:t>/</a:t>
            </a:r>
            <a:r>
              <a:rPr lang="en-US" dirty="0" err="1" smtClean="0"/>
              <a:t>expediere</a:t>
            </a:r>
            <a:r>
              <a:rPr lang="en-US" dirty="0" smtClean="0"/>
              <a:t> de email-</a:t>
            </a:r>
            <a:r>
              <a:rPr lang="en-US" dirty="0" err="1" smtClean="0"/>
              <a:t>uri</a:t>
            </a:r>
            <a:endParaRPr lang="en-US" dirty="0" smtClean="0"/>
          </a:p>
          <a:p>
            <a:endParaRPr lang="en-US" dirty="0" smtClean="0"/>
          </a:p>
          <a:p>
            <a:pPr fontAlgn="base"/>
            <a:r>
              <a:rPr lang="en-US" b="1" dirty="0" smtClean="0"/>
              <a:t>Else</a:t>
            </a:r>
            <a:r>
              <a:rPr lang="en-US" dirty="0" smtClean="0"/>
              <a:t> UTM – </a:t>
            </a:r>
            <a:r>
              <a:rPr lang="en-US" dirty="0" err="1" smtClean="0"/>
              <a:t>Destinat</a:t>
            </a:r>
            <a:r>
              <a:rPr lang="en-US" dirty="0" smtClean="0"/>
              <a:t> </a:t>
            </a:r>
            <a:r>
              <a:rPr lang="en-US" dirty="0" err="1" smtClean="0"/>
              <a:t>cursurilor</a:t>
            </a:r>
            <a:r>
              <a:rPr lang="en-US" dirty="0" smtClean="0"/>
              <a:t> online UTM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https://else.fcim.utm.md</a:t>
            </a:r>
            <a:r>
              <a:rPr lang="en-US" dirty="0" smtClean="0">
                <a:hlinkClick r:id="rId6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fontAlgn="base"/>
            <a:r>
              <a:rPr lang="en-US" b="1" i="1" dirty="0" err="1" smtClean="0"/>
              <a:t>Cheia</a:t>
            </a:r>
            <a:r>
              <a:rPr lang="en-US" i="1" dirty="0" smtClean="0"/>
              <a:t> de </a:t>
            </a:r>
            <a:r>
              <a:rPr lang="en-US" i="1" dirty="0" err="1" smtClean="0"/>
              <a:t>inrolare</a:t>
            </a:r>
            <a:r>
              <a:rPr lang="en-US" i="1" dirty="0" smtClean="0"/>
              <a:t> </a:t>
            </a:r>
            <a:r>
              <a:rPr lang="en-US" i="1" dirty="0" err="1" smtClean="0"/>
              <a:t>este</a:t>
            </a:r>
            <a:r>
              <a:rPr lang="en-US" i="1" dirty="0" smtClean="0"/>
              <a:t>:</a:t>
            </a:r>
          </a:p>
          <a:p>
            <a:pPr marL="0" indent="0" fontAlgn="base">
              <a:buNone/>
            </a:pPr>
            <a:endParaRPr lang="en-US" i="1" dirty="0" smtClean="0"/>
          </a:p>
          <a:p>
            <a:pPr marL="0" indent="0" fontAlgn="base">
              <a:buNone/>
            </a:pPr>
            <a:r>
              <a:rPr lang="pt-BR" dirty="0" smtClean="0"/>
              <a:t>    BA-251-F/R</a:t>
            </a:r>
            <a:endParaRPr lang="pt-BR" dirty="0"/>
          </a:p>
          <a:p>
            <a:pPr marL="0" indent="0" fontAlgn="base">
              <a:buNone/>
            </a:pPr>
            <a:r>
              <a:rPr lang="pt-BR" dirty="0" smtClean="0"/>
              <a:t>    BA-252-F/R</a:t>
            </a:r>
            <a:endParaRPr lang="pt-BR" dirty="0"/>
          </a:p>
          <a:p>
            <a:pPr marL="0" indent="0" fontAlgn="base">
              <a:buNone/>
            </a:pPr>
            <a:r>
              <a:rPr lang="pt-BR" dirty="0" smtClean="0"/>
              <a:t>    C-251-F/R</a:t>
            </a:r>
            <a:r>
              <a:rPr lang="pt-BR" dirty="0"/>
              <a:t> </a:t>
            </a:r>
          </a:p>
          <a:p>
            <a:pPr marL="0" indent="0" fontAlgn="base">
              <a:buNone/>
            </a:pPr>
            <a:r>
              <a:rPr lang="pt-BR" dirty="0" smtClean="0"/>
              <a:t>    FB-251-F/R</a:t>
            </a:r>
            <a:endParaRPr lang="pt-BR" dirty="0"/>
          </a:p>
          <a:p>
            <a:pPr marL="0" indent="0" fontAlgn="base">
              <a:buNone/>
            </a:pPr>
            <a:r>
              <a:rPr lang="pt-BR" dirty="0" smtClean="0"/>
              <a:t>    ML-251-F/R</a:t>
            </a:r>
            <a:r>
              <a:rPr lang="pt-BR" dirty="0"/>
              <a:t> </a:t>
            </a:r>
          </a:p>
          <a:p>
            <a:pPr marL="0" indent="0" fontAlgn="base">
              <a:buNone/>
            </a:pPr>
            <a:r>
              <a:rPr lang="pt-BR" dirty="0" smtClean="0"/>
              <a:t>    ML-252-F/R</a:t>
            </a:r>
            <a:endParaRPr lang="pt-BR" dirty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1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01310"/>
            <a:ext cx="6530617" cy="47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5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shutterstock.com/image-vector/generative-ai-concept-artificial-intelligence-260nw-25841326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/>
        </p:blipFill>
        <p:spPr bwMode="auto">
          <a:xfrm>
            <a:off x="8054574" y="2412492"/>
            <a:ext cx="3664178" cy="38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56457" y="1097280"/>
            <a:ext cx="7473142" cy="54531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600" u="sng" dirty="0" err="1"/>
              <a:t>Tema</a:t>
            </a:r>
            <a:r>
              <a:rPr lang="en-GB" sz="3600" u="sng" dirty="0" smtClean="0"/>
              <a:t>: </a:t>
            </a:r>
          </a:p>
          <a:p>
            <a:pPr algn="ctr"/>
            <a:r>
              <a:rPr lang="en-GB" sz="4000" i="1" dirty="0" err="1" smtClean="0"/>
              <a:t>Inteligența</a:t>
            </a:r>
            <a:r>
              <a:rPr lang="en-GB" sz="4000" i="1" dirty="0" smtClean="0"/>
              <a:t> </a:t>
            </a:r>
            <a:r>
              <a:rPr lang="en-GB" sz="4000" i="1" dirty="0" err="1" smtClean="0"/>
              <a:t>Artificială</a:t>
            </a:r>
            <a:r>
              <a:rPr lang="en-GB" sz="4000" i="1" dirty="0" smtClean="0"/>
              <a:t> &amp;</a:t>
            </a:r>
          </a:p>
          <a:p>
            <a:pPr algn="ctr"/>
            <a:r>
              <a:rPr lang="en-GB" sz="4000" i="1" dirty="0" err="1" smtClean="0"/>
              <a:t>Noțiuni</a:t>
            </a:r>
            <a:r>
              <a:rPr lang="en-GB" sz="4000" i="1" dirty="0" smtClean="0"/>
              <a:t> </a:t>
            </a:r>
            <a:r>
              <a:rPr lang="en-GB" sz="4000" i="1" dirty="0" err="1" smtClean="0"/>
              <a:t>Fundamentale</a:t>
            </a:r>
            <a:r>
              <a:rPr lang="en-GB" sz="4000" i="1" dirty="0" smtClean="0"/>
              <a:t> ale </a:t>
            </a:r>
            <a:r>
              <a:rPr lang="en-GB" sz="4000" i="1" dirty="0" err="1" smtClean="0"/>
              <a:t>Tehnologiei</a:t>
            </a:r>
            <a:r>
              <a:rPr lang="en-GB" sz="4000" i="1" dirty="0" smtClean="0"/>
              <a:t> </a:t>
            </a:r>
            <a:r>
              <a:rPr lang="en-GB" sz="4000" i="1" dirty="0" err="1" smtClean="0"/>
              <a:t>Informaționale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195710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557106"/>
            <a:ext cx="8045179" cy="38603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Inteligenta</a:t>
            </a:r>
            <a:r>
              <a:rPr lang="en-GB" sz="2400" dirty="0" smtClean="0"/>
              <a:t> </a:t>
            </a:r>
            <a:r>
              <a:rPr lang="en-GB" sz="2400" dirty="0" err="1" smtClean="0"/>
              <a:t>Artificiala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Domenii</a:t>
            </a:r>
            <a:r>
              <a:rPr lang="en-GB" sz="2400" dirty="0" smtClean="0"/>
              <a:t> </a:t>
            </a:r>
            <a:r>
              <a:rPr lang="en-GB" sz="2400" dirty="0"/>
              <a:t>de </a:t>
            </a:r>
            <a:r>
              <a:rPr lang="en-GB" sz="2400" dirty="0" err="1" smtClean="0"/>
              <a:t>aplicare</a:t>
            </a:r>
            <a:r>
              <a:rPr lang="en-GB" sz="2400" dirty="0" smtClean="0"/>
              <a:t> ale 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Instrumente</a:t>
            </a:r>
            <a:r>
              <a:rPr lang="en-GB" sz="2400" dirty="0" smtClean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avantaje</a:t>
            </a:r>
            <a:r>
              <a:rPr lang="en-GB" sz="2400" dirty="0"/>
              <a:t> ale IA. </a:t>
            </a: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 smtClean="0"/>
              <a:t>Concepte fundamentale</a:t>
            </a:r>
            <a:r>
              <a:rPr lang="en-US" sz="2400" dirty="0" smtClean="0"/>
              <a:t> ale TI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Unitatile de masura a informatiilor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Economia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Comertul</a:t>
            </a:r>
            <a:r>
              <a:rPr lang="en-US" sz="2400" dirty="0"/>
              <a:t> Electronic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sz="2400" dirty="0"/>
              <a:t>Particularităţi ale microcalculatoarelor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informaţional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 smtClean="0"/>
              <a:t>informatic</a:t>
            </a:r>
            <a:endParaRPr lang="en-GB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prelegerii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752" y="756137"/>
            <a:ext cx="6682154" cy="650631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 </a:t>
            </a:r>
            <a:r>
              <a:rPr lang="en-US" sz="3300" b="1" dirty="0" err="1">
                <a:latin typeface="PT Sans"/>
              </a:rPr>
              <a:t>Introducere</a:t>
            </a:r>
            <a:r>
              <a:rPr lang="en-US" sz="3300" b="1" dirty="0">
                <a:latin typeface="PT Sans"/>
              </a:rPr>
              <a:t> </a:t>
            </a:r>
            <a:r>
              <a:rPr lang="en-US" sz="3300" b="1" dirty="0" err="1">
                <a:latin typeface="PT Sans"/>
              </a:rPr>
              <a:t>în</a:t>
            </a:r>
            <a:r>
              <a:rPr lang="en-US" sz="3300" b="1" dirty="0">
                <a:latin typeface="PT Sans"/>
              </a:rPr>
              <a:t> </a:t>
            </a:r>
            <a:r>
              <a:rPr lang="en-US" sz="3300" b="1" dirty="0" err="1">
                <a:latin typeface="PT Sans"/>
              </a:rPr>
              <a:t>Inteligența</a:t>
            </a:r>
            <a:r>
              <a:rPr lang="en-US" sz="3300" b="1" dirty="0">
                <a:latin typeface="PT Sans"/>
              </a:rPr>
              <a:t> </a:t>
            </a:r>
            <a:r>
              <a:rPr lang="en-US" sz="3300" b="1" dirty="0" err="1">
                <a:latin typeface="PT Sans"/>
              </a:rPr>
              <a:t>Artificială</a:t>
            </a:r>
            <a:endParaRPr lang="en-US" sz="33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2472177" y="-1533954"/>
            <a:ext cx="11160003" cy="458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i="1" dirty="0" smtClean="0">
              <a:latin typeface="PT San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2937" y="1650281"/>
            <a:ext cx="1086282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latin typeface="PT Sans"/>
              </a:rPr>
              <a:t> </a:t>
            </a:r>
            <a:r>
              <a:rPr lang="en-US" sz="2400" b="1" dirty="0" err="1" smtClean="0">
                <a:latin typeface="PT Sans"/>
              </a:rPr>
              <a:t>Inteligența</a:t>
            </a:r>
            <a:r>
              <a:rPr lang="en-US" sz="2400" b="1" dirty="0" smtClean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Artificială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dirty="0" err="1" smtClean="0">
                <a:latin typeface="PT Sans"/>
              </a:rPr>
              <a:t>este</a:t>
            </a:r>
            <a:r>
              <a:rPr lang="en-US" sz="2400" dirty="0" smtClean="0">
                <a:latin typeface="PT Sans"/>
              </a:rPr>
              <a:t> </a:t>
            </a:r>
            <a:r>
              <a:rPr lang="en-US" sz="2400" dirty="0" err="1" smtClean="0">
                <a:latin typeface="PT Sans"/>
              </a:rPr>
              <a:t>c</a:t>
            </a:r>
            <a:r>
              <a:rPr lang="en-US" altLang="en-US" sz="2400" dirty="0" err="1" smtClean="0">
                <a:latin typeface="PT Sans"/>
              </a:rPr>
              <a:t>apacitatea</a:t>
            </a:r>
            <a:r>
              <a:rPr lang="en-US" altLang="en-US" sz="2400" dirty="0" smtClean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sistemelor</a:t>
            </a:r>
            <a:r>
              <a:rPr lang="en-US" altLang="en-US" sz="2400" dirty="0">
                <a:latin typeface="PT Sans"/>
              </a:rPr>
              <a:t> de a </a:t>
            </a:r>
            <a:r>
              <a:rPr lang="en-US" altLang="en-US" sz="2400" dirty="0" err="1">
                <a:latin typeface="PT Sans"/>
              </a:rPr>
              <a:t>simula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procese</a:t>
            </a:r>
            <a:r>
              <a:rPr lang="en-US" altLang="en-US" sz="2400" dirty="0">
                <a:latin typeface="PT Sans"/>
              </a:rPr>
              <a:t> cognitive </a:t>
            </a:r>
            <a:r>
              <a:rPr lang="en-US" altLang="en-US" sz="2400" dirty="0" err="1">
                <a:latin typeface="PT Sans"/>
              </a:rPr>
              <a:t>umane</a:t>
            </a:r>
            <a:r>
              <a:rPr lang="en-US" altLang="en-US" sz="2400" dirty="0">
                <a:latin typeface="PT Sans"/>
              </a:rPr>
              <a:t> (</a:t>
            </a:r>
            <a:r>
              <a:rPr lang="en-US" altLang="en-US" sz="2400" dirty="0" err="1">
                <a:latin typeface="PT Sans"/>
              </a:rPr>
              <a:t>înțelegere</a:t>
            </a:r>
            <a:r>
              <a:rPr lang="en-US" altLang="en-US" sz="2400" dirty="0">
                <a:latin typeface="PT Sans"/>
              </a:rPr>
              <a:t>, </a:t>
            </a:r>
            <a:r>
              <a:rPr lang="en-US" altLang="en-US" sz="2400" dirty="0" err="1">
                <a:latin typeface="PT Sans"/>
              </a:rPr>
              <a:t>raționament</a:t>
            </a:r>
            <a:r>
              <a:rPr lang="en-US" altLang="en-US" sz="2400" dirty="0">
                <a:latin typeface="PT Sans"/>
              </a:rPr>
              <a:t>, </a:t>
            </a:r>
            <a:r>
              <a:rPr lang="en-US" altLang="en-US" sz="2400" dirty="0" err="1">
                <a:latin typeface="PT Sans"/>
              </a:rPr>
              <a:t>învățare</a:t>
            </a:r>
            <a:r>
              <a:rPr lang="en-US" altLang="en-US" sz="2400" dirty="0">
                <a:latin typeface="PT Sans"/>
              </a:rPr>
              <a:t>, </a:t>
            </a:r>
            <a:r>
              <a:rPr lang="en-US" altLang="en-US" sz="2400" dirty="0" err="1">
                <a:latin typeface="PT Sans"/>
              </a:rPr>
              <a:t>luare</a:t>
            </a:r>
            <a:r>
              <a:rPr lang="en-US" altLang="en-US" sz="2400" dirty="0">
                <a:latin typeface="PT Sans"/>
              </a:rPr>
              <a:t> de </a:t>
            </a:r>
            <a:r>
              <a:rPr lang="en-US" altLang="en-US" sz="2400" dirty="0" err="1">
                <a:latin typeface="PT Sans"/>
              </a:rPr>
              <a:t>decizii</a:t>
            </a:r>
            <a:r>
              <a:rPr lang="en-US" altLang="en-US" sz="2400" dirty="0" smtClean="0">
                <a:latin typeface="PT Sans"/>
              </a:rPr>
              <a:t>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PT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 err="1" smtClean="0">
                <a:latin typeface="PT Sans"/>
              </a:rPr>
              <a:t>Scurt</a:t>
            </a: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 err="1" smtClean="0">
                <a:latin typeface="PT Sans"/>
              </a:rPr>
              <a:t>Istoric</a:t>
            </a:r>
            <a:r>
              <a:rPr lang="en-US" altLang="en-US" sz="2400" dirty="0" smtClean="0">
                <a:latin typeface="PT Sans"/>
              </a:rPr>
              <a:t>– </a:t>
            </a:r>
            <a:r>
              <a:rPr lang="en-US" altLang="en-US" sz="2400" dirty="0" err="1">
                <a:latin typeface="PT Sans"/>
              </a:rPr>
              <a:t>primele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idei</a:t>
            </a:r>
            <a:r>
              <a:rPr lang="en-US" altLang="en-US" sz="2400" dirty="0">
                <a:latin typeface="PT Sans"/>
              </a:rPr>
              <a:t> formulate de Alan Turing (</a:t>
            </a:r>
            <a:r>
              <a:rPr lang="en-US" altLang="en-US" sz="2400" dirty="0" err="1">
                <a:latin typeface="PT Sans"/>
              </a:rPr>
              <a:t>testul</a:t>
            </a:r>
            <a:r>
              <a:rPr lang="en-US" altLang="en-US" sz="2400" dirty="0">
                <a:latin typeface="PT Sans"/>
              </a:rPr>
              <a:t> Turing, 1950), </a:t>
            </a:r>
            <a:r>
              <a:rPr lang="en-US" altLang="en-US" sz="2400" dirty="0" err="1">
                <a:latin typeface="PT Sans"/>
              </a:rPr>
              <a:t>dezvoltarea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rețelelor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neuronale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în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anii</a:t>
            </a:r>
            <a:r>
              <a:rPr lang="en-US" altLang="en-US" sz="2400" dirty="0">
                <a:latin typeface="PT Sans"/>
              </a:rPr>
              <a:t> ’80, </a:t>
            </a:r>
            <a:r>
              <a:rPr lang="en-US" altLang="en-US" sz="2400" dirty="0" err="1">
                <a:latin typeface="PT Sans"/>
              </a:rPr>
              <a:t>revoluția</a:t>
            </a:r>
            <a:r>
              <a:rPr lang="en-US" altLang="en-US" sz="2400" dirty="0">
                <a:latin typeface="PT Sans"/>
              </a:rPr>
              <a:t> deep learning </a:t>
            </a:r>
            <a:r>
              <a:rPr lang="en-US" altLang="en-US" sz="2400" dirty="0" err="1">
                <a:latin typeface="PT Sans"/>
              </a:rPr>
              <a:t>după</a:t>
            </a:r>
            <a:r>
              <a:rPr lang="en-US" altLang="en-US" sz="2400" dirty="0">
                <a:latin typeface="PT Sans"/>
              </a:rPr>
              <a:t> 2010</a:t>
            </a:r>
            <a:r>
              <a:rPr lang="en-US" altLang="en-US" sz="2400" dirty="0" smtClean="0">
                <a:latin typeface="PT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 smtClean="0">
              <a:latin typeface="PT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 err="1" smtClean="0">
                <a:latin typeface="PT Sans"/>
              </a:rPr>
              <a:t>După</a:t>
            </a: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>
                <a:latin typeface="PT Sans"/>
              </a:rPr>
              <a:t>2010</a:t>
            </a:r>
            <a:r>
              <a:rPr lang="en-US" altLang="en-US" sz="2400" dirty="0">
                <a:latin typeface="PT Sans"/>
              </a:rPr>
              <a:t> – </a:t>
            </a:r>
            <a:r>
              <a:rPr lang="en-US" altLang="en-US" sz="2400" dirty="0" err="1">
                <a:latin typeface="PT Sans"/>
              </a:rPr>
              <a:t>explozia</a:t>
            </a:r>
            <a:r>
              <a:rPr lang="en-US" altLang="en-US" sz="2400" dirty="0">
                <a:latin typeface="PT Sans"/>
              </a:rPr>
              <a:t> deep learning </a:t>
            </a:r>
            <a:r>
              <a:rPr lang="en-US" altLang="en-US" sz="2400" dirty="0" err="1">
                <a:latin typeface="PT Sans"/>
              </a:rPr>
              <a:t>datorită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datelor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mari</a:t>
            </a:r>
            <a:r>
              <a:rPr lang="en-US" altLang="en-US" sz="2400" dirty="0">
                <a:latin typeface="PT Sans"/>
              </a:rPr>
              <a:t> (big data) </a:t>
            </a:r>
            <a:r>
              <a:rPr lang="en-US" altLang="en-US" sz="2400" dirty="0" err="1">
                <a:latin typeface="PT Sans"/>
              </a:rPr>
              <a:t>și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puterii</a:t>
            </a:r>
            <a:r>
              <a:rPr lang="en-US" altLang="en-US" sz="2400" dirty="0">
                <a:latin typeface="PT Sans"/>
              </a:rPr>
              <a:t> de </a:t>
            </a:r>
            <a:r>
              <a:rPr lang="en-US" altLang="en-US" sz="2400" dirty="0" err="1">
                <a:latin typeface="PT Sans"/>
              </a:rPr>
              <a:t>calcul</a:t>
            </a:r>
            <a:r>
              <a:rPr lang="en-US" altLang="en-US" sz="2400" dirty="0" smtClean="0">
                <a:latin typeface="PT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PT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 err="1" smtClean="0">
                <a:latin typeface="PT Sans"/>
              </a:rPr>
              <a:t>Astăzi</a:t>
            </a:r>
            <a:r>
              <a:rPr lang="en-US" altLang="en-US" sz="2400" dirty="0" smtClean="0">
                <a:latin typeface="PT Sans"/>
              </a:rPr>
              <a:t> </a:t>
            </a:r>
            <a:r>
              <a:rPr lang="en-US" altLang="en-US" sz="2400" dirty="0">
                <a:latin typeface="PT Sans"/>
              </a:rPr>
              <a:t>– </a:t>
            </a:r>
            <a:r>
              <a:rPr lang="en-US" altLang="en-US" sz="2400" dirty="0" err="1">
                <a:latin typeface="PT Sans"/>
              </a:rPr>
              <a:t>modele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mari</a:t>
            </a:r>
            <a:r>
              <a:rPr lang="en-US" altLang="en-US" sz="2400" dirty="0">
                <a:latin typeface="PT Sans"/>
              </a:rPr>
              <a:t> de </a:t>
            </a:r>
            <a:r>
              <a:rPr lang="en-US" altLang="en-US" sz="2400" dirty="0" err="1">
                <a:latin typeface="PT Sans"/>
              </a:rPr>
              <a:t>limbaj</a:t>
            </a:r>
            <a:r>
              <a:rPr lang="en-US" altLang="en-US" sz="2400" dirty="0">
                <a:latin typeface="PT Sans"/>
              </a:rPr>
              <a:t>, AI </a:t>
            </a:r>
            <a:r>
              <a:rPr lang="en-US" altLang="en-US" sz="2400" dirty="0" err="1">
                <a:latin typeface="PT Sans"/>
              </a:rPr>
              <a:t>generativă</a:t>
            </a:r>
            <a:r>
              <a:rPr lang="en-US" altLang="en-US" sz="2400" dirty="0">
                <a:latin typeface="PT Sans"/>
              </a:rPr>
              <a:t>, </a:t>
            </a:r>
            <a:r>
              <a:rPr lang="en-US" altLang="en-US" sz="2400" dirty="0" err="1">
                <a:latin typeface="PT Sans"/>
              </a:rPr>
              <a:t>robotică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avansată</a:t>
            </a:r>
            <a:r>
              <a:rPr lang="en-US" altLang="en-US" sz="2400" dirty="0" smtClean="0">
                <a:latin typeface="PT Sans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PT San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 err="1" smtClean="0">
                <a:latin typeface="PT Sans"/>
              </a:rPr>
              <a:t>Tipuri</a:t>
            </a:r>
            <a:r>
              <a:rPr lang="en-US" altLang="en-US" sz="2400" b="1" dirty="0" smtClean="0">
                <a:latin typeface="PT Sans"/>
              </a:rPr>
              <a:t> </a:t>
            </a:r>
            <a:r>
              <a:rPr lang="en-US" altLang="en-US" sz="2400" b="1" dirty="0">
                <a:latin typeface="PT Sans"/>
              </a:rPr>
              <a:t>de AI </a:t>
            </a:r>
            <a:r>
              <a:rPr lang="en-US" altLang="en-US" sz="2400" dirty="0">
                <a:latin typeface="PT Sans"/>
              </a:rPr>
              <a:t>– N</a:t>
            </a:r>
            <a:r>
              <a:rPr lang="en-US" altLang="en-US" sz="2400" dirty="0" smtClean="0">
                <a:latin typeface="PT Sans"/>
              </a:rPr>
              <a:t>arrow AI </a:t>
            </a:r>
            <a:r>
              <a:rPr lang="en-US" altLang="en-US" sz="2400" dirty="0" err="1">
                <a:latin typeface="PT Sans"/>
              </a:rPr>
              <a:t>specializată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pe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sarcini</a:t>
            </a:r>
            <a:r>
              <a:rPr lang="en-US" altLang="en-US" sz="2400" dirty="0">
                <a:latin typeface="PT Sans"/>
              </a:rPr>
              <a:t> precise (ex. </a:t>
            </a:r>
            <a:r>
              <a:rPr lang="en-US" altLang="en-US" sz="2400" dirty="0" err="1">
                <a:latin typeface="PT Sans"/>
              </a:rPr>
              <a:t>recunoașterea</a:t>
            </a:r>
            <a:r>
              <a:rPr lang="en-US" altLang="en-US" sz="2400" dirty="0">
                <a:latin typeface="PT Sans"/>
              </a:rPr>
              <a:t> </a:t>
            </a:r>
            <a:r>
              <a:rPr lang="en-US" altLang="en-US" sz="2400" dirty="0" err="1">
                <a:latin typeface="PT Sans"/>
              </a:rPr>
              <a:t>fețelor</a:t>
            </a:r>
            <a:r>
              <a:rPr lang="en-US" altLang="en-US" sz="2400" dirty="0" smtClean="0">
                <a:latin typeface="PT Sans"/>
              </a:rPr>
              <a:t>), </a:t>
            </a:r>
            <a:r>
              <a:rPr lang="en-US" altLang="en-US" sz="2400" dirty="0">
                <a:latin typeface="PT Sans"/>
              </a:rPr>
              <a:t>AI </a:t>
            </a:r>
            <a:r>
              <a:rPr lang="en-US" altLang="en-US" sz="2400" dirty="0" err="1">
                <a:latin typeface="PT Sans"/>
              </a:rPr>
              <a:t>puternică</a:t>
            </a:r>
            <a:r>
              <a:rPr lang="en-US" altLang="en-US" sz="2400" dirty="0">
                <a:latin typeface="PT Sans"/>
              </a:rPr>
              <a:t> (AGI), </a:t>
            </a:r>
            <a:r>
              <a:rPr lang="en-US" altLang="en-US" sz="2400" dirty="0" err="1">
                <a:latin typeface="PT Sans"/>
              </a:rPr>
              <a:t>ipotetică</a:t>
            </a:r>
            <a:r>
              <a:rPr lang="en-US" altLang="en-US" sz="2400" dirty="0">
                <a:latin typeface="PT Sans"/>
              </a:rPr>
              <a:t>, </a:t>
            </a:r>
            <a:r>
              <a:rPr lang="en-US" altLang="en-US" sz="2400" dirty="0" err="1">
                <a:latin typeface="PT Sans"/>
              </a:rPr>
              <a:t>capabilă</a:t>
            </a:r>
            <a:r>
              <a:rPr lang="en-US" altLang="en-US" sz="2400" dirty="0">
                <a:latin typeface="PT Sans"/>
              </a:rPr>
              <a:t> de </a:t>
            </a:r>
            <a:r>
              <a:rPr lang="en-US" altLang="en-US" sz="2400" dirty="0" err="1">
                <a:latin typeface="PT Sans"/>
              </a:rPr>
              <a:t>raționament</a:t>
            </a:r>
            <a:r>
              <a:rPr lang="en-US" altLang="en-US" sz="2400" dirty="0">
                <a:latin typeface="PT Sans"/>
              </a:rPr>
              <a:t> general.</a:t>
            </a:r>
          </a:p>
        </p:txBody>
      </p:sp>
    </p:spTree>
    <p:extLst>
      <p:ext uri="{BB962C8B-B14F-4D97-AF65-F5344CB8AC3E}">
        <p14:creationId xmlns:p14="http://schemas.microsoft.com/office/powerpoint/2010/main" val="372980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60" y="558557"/>
            <a:ext cx="6066693" cy="74270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                                                     </a:t>
            </a:r>
            <a:br>
              <a:rPr lang="en-US" b="1" dirty="0" smtClean="0"/>
            </a:br>
            <a:r>
              <a:rPr lang="en-US" sz="3300" b="1" dirty="0" err="1">
                <a:latin typeface="PT Sans"/>
              </a:rPr>
              <a:t>Tipuri</a:t>
            </a:r>
            <a:r>
              <a:rPr lang="en-US" sz="3300" b="1" dirty="0">
                <a:latin typeface="PT Sans"/>
              </a:rPr>
              <a:t> de </a:t>
            </a:r>
            <a:r>
              <a:rPr lang="en-US" sz="3300" b="1" dirty="0" err="1">
                <a:latin typeface="PT Sans"/>
              </a:rPr>
              <a:t>Inteligența</a:t>
            </a:r>
            <a:r>
              <a:rPr lang="en-US" sz="3300" b="1" dirty="0">
                <a:latin typeface="PT Sans"/>
              </a:rPr>
              <a:t> </a:t>
            </a:r>
            <a:r>
              <a:rPr lang="en-US" sz="3300" b="1" dirty="0" err="1">
                <a:latin typeface="PT Sans"/>
              </a:rPr>
              <a:t>Artificială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5110"/>
            <a:ext cx="4511039" cy="478538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PT Sans"/>
              </a:rPr>
              <a:t>AI </a:t>
            </a:r>
            <a:r>
              <a:rPr lang="en-US" sz="2000" b="1" dirty="0" err="1" smtClean="0">
                <a:latin typeface="PT Sans"/>
              </a:rPr>
              <a:t>ingust</a:t>
            </a:r>
            <a:r>
              <a:rPr lang="en-US" sz="2000" b="1" dirty="0" smtClean="0">
                <a:latin typeface="PT Sans"/>
              </a:rPr>
              <a:t> (narrow </a:t>
            </a:r>
            <a:r>
              <a:rPr lang="en-US" sz="2000" b="1" dirty="0">
                <a:latin typeface="PT Sans"/>
              </a:rPr>
              <a:t>AI) – </a:t>
            </a:r>
            <a:r>
              <a:rPr lang="en-US" sz="2000" dirty="0" err="1">
                <a:latin typeface="PT Sans"/>
              </a:rPr>
              <a:t>Sisteme</a:t>
            </a:r>
            <a:r>
              <a:rPr lang="en-US" sz="2000" dirty="0">
                <a:latin typeface="PT Sans"/>
              </a:rPr>
              <a:t> create </a:t>
            </a:r>
            <a:r>
              <a:rPr lang="en-US" sz="2000" dirty="0" err="1">
                <a:latin typeface="PT Sans"/>
              </a:rPr>
              <a:t>pentru</a:t>
            </a:r>
            <a:r>
              <a:rPr lang="en-US" sz="2000" dirty="0">
                <a:latin typeface="PT Sans"/>
              </a:rPr>
              <a:t> a </a:t>
            </a:r>
            <a:r>
              <a:rPr lang="en-US" sz="2000" dirty="0" err="1">
                <a:latin typeface="PT Sans"/>
              </a:rPr>
              <a:t>rezolva</a:t>
            </a:r>
            <a:r>
              <a:rPr lang="en-US" sz="2000" dirty="0">
                <a:latin typeface="PT Sans"/>
              </a:rPr>
              <a:t> o </a:t>
            </a:r>
            <a:r>
              <a:rPr lang="en-US" sz="2000" dirty="0" err="1">
                <a:latin typeface="PT Sans"/>
              </a:rPr>
              <a:t>sarcină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specifică</a:t>
            </a:r>
            <a:r>
              <a:rPr lang="en-US" sz="2000" dirty="0">
                <a:latin typeface="PT Sans"/>
              </a:rPr>
              <a:t>, </a:t>
            </a:r>
            <a:r>
              <a:rPr lang="en-US" sz="2000" dirty="0" err="1">
                <a:latin typeface="PT Sans"/>
              </a:rPr>
              <a:t>fără</a:t>
            </a:r>
            <a:r>
              <a:rPr lang="en-US" sz="2000" dirty="0">
                <a:latin typeface="PT Sans"/>
              </a:rPr>
              <a:t> a </a:t>
            </a:r>
            <a:r>
              <a:rPr lang="en-US" sz="2000" dirty="0" err="1">
                <a:latin typeface="PT Sans"/>
              </a:rPr>
              <a:t>putea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generaliza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alte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domenii</a:t>
            </a:r>
            <a:endParaRPr lang="en-US" sz="2000" dirty="0">
              <a:latin typeface="PT Sans"/>
            </a:endParaRPr>
          </a:p>
          <a:p>
            <a:endParaRPr lang="en-US" sz="1900" dirty="0" smtClean="0">
              <a:latin typeface="PT Sans"/>
            </a:endParaRPr>
          </a:p>
          <a:p>
            <a:r>
              <a:rPr lang="en-US" sz="2000" b="1" dirty="0" smtClean="0">
                <a:latin typeface="PT Sans"/>
              </a:rPr>
              <a:t>AI general (AGI</a:t>
            </a:r>
            <a:r>
              <a:rPr lang="en-US" sz="2000" b="1" dirty="0">
                <a:latin typeface="PT Sans"/>
              </a:rPr>
              <a:t>)</a:t>
            </a:r>
            <a:r>
              <a:rPr lang="en-US" sz="2000" dirty="0">
                <a:latin typeface="PT Sans"/>
              </a:rPr>
              <a:t> – </a:t>
            </a:r>
            <a:r>
              <a:rPr lang="en-US" sz="2000" dirty="0" err="1">
                <a:latin typeface="PT Sans"/>
              </a:rPr>
              <a:t>ipotetică</a:t>
            </a:r>
            <a:r>
              <a:rPr lang="en-US" sz="2000" dirty="0">
                <a:latin typeface="PT Sans"/>
              </a:rPr>
              <a:t>, </a:t>
            </a:r>
            <a:r>
              <a:rPr lang="en-US" sz="2000" dirty="0" err="1">
                <a:latin typeface="PT Sans"/>
              </a:rPr>
              <a:t>ar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putea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raționa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și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acționa</a:t>
            </a:r>
            <a:r>
              <a:rPr lang="en-US" sz="2000" dirty="0">
                <a:latin typeface="PT Sans"/>
              </a:rPr>
              <a:t> ca un om </a:t>
            </a: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orice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domeniu</a:t>
            </a:r>
            <a:r>
              <a:rPr lang="en-US" sz="2000" dirty="0" smtClean="0">
                <a:latin typeface="PT Sans"/>
              </a:rPr>
              <a:t>.</a:t>
            </a:r>
          </a:p>
          <a:p>
            <a:endParaRPr lang="en-US" sz="2000" dirty="0" smtClean="0">
              <a:latin typeface="PT Sans"/>
            </a:endParaRPr>
          </a:p>
          <a:p>
            <a:r>
              <a:rPr lang="en-US" sz="2000" b="1" dirty="0" smtClean="0">
                <a:latin typeface="PT Sans"/>
              </a:rPr>
              <a:t>AI </a:t>
            </a:r>
            <a:r>
              <a:rPr lang="en-US" sz="2000" b="1" dirty="0" err="1" smtClean="0">
                <a:latin typeface="PT Sans"/>
              </a:rPr>
              <a:t>superinteligentă</a:t>
            </a:r>
            <a:r>
              <a:rPr lang="en-US" sz="2000" dirty="0" smtClean="0">
                <a:latin typeface="PT Sans"/>
              </a:rPr>
              <a:t> – concept </a:t>
            </a:r>
            <a:r>
              <a:rPr lang="en-US" sz="2000" dirty="0" err="1" smtClean="0">
                <a:latin typeface="PT Sans"/>
              </a:rPr>
              <a:t>viitorist</a:t>
            </a:r>
            <a:r>
              <a:rPr lang="en-US" sz="2000" dirty="0" smtClean="0">
                <a:latin typeface="PT Sans"/>
              </a:rPr>
              <a:t>, </a:t>
            </a:r>
            <a:r>
              <a:rPr lang="en-US" sz="2000" dirty="0" err="1" smtClean="0">
                <a:latin typeface="PT Sans"/>
              </a:rPr>
              <a:t>unde</a:t>
            </a:r>
            <a:r>
              <a:rPr lang="en-US" sz="2000" dirty="0" smtClean="0">
                <a:latin typeface="PT Sans"/>
              </a:rPr>
              <a:t> AI </a:t>
            </a:r>
            <a:r>
              <a:rPr lang="en-US" sz="2000" dirty="0" err="1" smtClean="0">
                <a:latin typeface="PT Sans"/>
              </a:rPr>
              <a:t>depășește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inteligența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umană</a:t>
            </a:r>
            <a:r>
              <a:rPr lang="en-US" sz="2000" dirty="0" smtClean="0">
                <a:latin typeface="PT Sans"/>
              </a:rPr>
              <a:t>.</a:t>
            </a:r>
          </a:p>
          <a:p>
            <a:endParaRPr lang="en-US" dirty="0"/>
          </a:p>
        </p:txBody>
      </p:sp>
      <p:pic>
        <p:nvPicPr>
          <p:cNvPr id="18437" name="Picture 5" descr="CDN me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8" b="6529"/>
          <a:stretch/>
        </p:blipFill>
        <p:spPr bwMode="auto">
          <a:xfrm>
            <a:off x="5416060" y="1855110"/>
            <a:ext cx="6238388" cy="44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9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209" y="744915"/>
            <a:ext cx="405852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Domenii</a:t>
            </a:r>
            <a:r>
              <a:rPr lang="en-US" sz="3000" b="1" dirty="0">
                <a:latin typeface="PT Sans"/>
              </a:rPr>
              <a:t> de </a:t>
            </a:r>
            <a:r>
              <a:rPr lang="en-US" sz="3000" b="1" dirty="0" err="1" smtClean="0">
                <a:latin typeface="PT Sans"/>
              </a:rPr>
              <a:t>aplicare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501110"/>
            <a:ext cx="10407136" cy="342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609601" y="1942245"/>
            <a:ext cx="6156960" cy="448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latin typeface="PT Sans"/>
              </a:rPr>
              <a:t>S</a:t>
            </a:r>
            <a:r>
              <a:rPr lang="en-US" sz="2000" b="1" dirty="0">
                <a:latin typeface="PT Sans"/>
              </a:rPr>
              <a:t>ă</a:t>
            </a:r>
            <a:r>
              <a:rPr lang="it-IT" sz="2000" b="1" dirty="0" smtClean="0">
                <a:latin typeface="PT Sans"/>
              </a:rPr>
              <a:t>n</a:t>
            </a:r>
            <a:r>
              <a:rPr lang="en-US" sz="2000" b="1" dirty="0">
                <a:latin typeface="PT Sans"/>
              </a:rPr>
              <a:t>ă</a:t>
            </a:r>
            <a:r>
              <a:rPr lang="it-IT" sz="2000" b="1" dirty="0" smtClean="0">
                <a:latin typeface="PT Sans"/>
              </a:rPr>
              <a:t>tate- </a:t>
            </a:r>
            <a:r>
              <a:rPr lang="it-IT" sz="2000" dirty="0">
                <a:latin typeface="PT Sans"/>
              </a:rPr>
              <a:t>diagnosticare </a:t>
            </a:r>
            <a:r>
              <a:rPr lang="it-IT" sz="2000" dirty="0" smtClean="0">
                <a:latin typeface="PT Sans"/>
              </a:rPr>
              <a:t>asistata, descoperire medicamente, chirurgie robotica</a:t>
            </a:r>
            <a:r>
              <a:rPr lang="it-IT" sz="1600" dirty="0" smtClean="0">
                <a:latin typeface="PT Sans"/>
              </a:rPr>
              <a:t>.</a:t>
            </a:r>
          </a:p>
          <a:p>
            <a:r>
              <a:rPr lang="it-IT" sz="2000" b="1" dirty="0">
                <a:latin typeface="PT Sans"/>
              </a:rPr>
              <a:t>Educație</a:t>
            </a:r>
            <a:r>
              <a:rPr lang="it-IT" sz="2000" dirty="0" smtClean="0">
                <a:latin typeface="PT Sans"/>
              </a:rPr>
              <a:t>- </a:t>
            </a:r>
            <a:r>
              <a:rPr lang="it-IT" sz="2000" dirty="0">
                <a:latin typeface="PT Sans"/>
              </a:rPr>
              <a:t>platforme adaptive, </a:t>
            </a:r>
            <a:r>
              <a:rPr lang="it-IT" sz="2000" dirty="0" smtClean="0">
                <a:latin typeface="PT Sans"/>
              </a:rPr>
              <a:t>generare </a:t>
            </a:r>
            <a:r>
              <a:rPr lang="it-IT" sz="2000" dirty="0">
                <a:latin typeface="PT Sans"/>
              </a:rPr>
              <a:t>de conținut, tutori virtuali</a:t>
            </a:r>
            <a:r>
              <a:rPr lang="it-IT" sz="2000" dirty="0" smtClean="0">
                <a:latin typeface="PT Sans"/>
              </a:rPr>
              <a:t>.</a:t>
            </a:r>
          </a:p>
          <a:p>
            <a:r>
              <a:rPr lang="it-IT" sz="2000" b="1" dirty="0" smtClean="0">
                <a:latin typeface="PT Sans"/>
              </a:rPr>
              <a:t>Transport</a:t>
            </a:r>
            <a:r>
              <a:rPr lang="it-IT" sz="2000" dirty="0" smtClean="0">
                <a:latin typeface="PT Sans"/>
              </a:rPr>
              <a:t>- masini autonome, optimizare trafic.</a:t>
            </a:r>
          </a:p>
          <a:p>
            <a:r>
              <a:rPr lang="it-IT" sz="2000" b="1" dirty="0">
                <a:latin typeface="PT Sans"/>
              </a:rPr>
              <a:t>E</a:t>
            </a:r>
            <a:r>
              <a:rPr lang="it-IT" sz="2000" b="1" dirty="0" smtClean="0">
                <a:latin typeface="PT Sans"/>
              </a:rPr>
              <a:t>conomie </a:t>
            </a:r>
            <a:r>
              <a:rPr lang="it-IT" sz="2000" b="1" dirty="0">
                <a:latin typeface="PT Sans"/>
              </a:rPr>
              <a:t>și afaceri</a:t>
            </a:r>
            <a:r>
              <a:rPr lang="it-IT" sz="2000" dirty="0" smtClean="0">
                <a:latin typeface="PT Sans"/>
              </a:rPr>
              <a:t>-algoritmi de tranzactionare, analiza riscurilor, asistenti virtuali.</a:t>
            </a:r>
          </a:p>
          <a:p>
            <a:r>
              <a:rPr lang="it-IT" sz="2000" b="1" dirty="0">
                <a:latin typeface="PT Sans"/>
              </a:rPr>
              <a:t>Traduceri si </a:t>
            </a:r>
            <a:r>
              <a:rPr lang="it-IT" sz="2000" b="1" dirty="0" smtClean="0">
                <a:latin typeface="PT Sans"/>
              </a:rPr>
              <a:t>comunicare</a:t>
            </a:r>
          </a:p>
          <a:p>
            <a:r>
              <a:rPr lang="it-IT" sz="2000" b="1" dirty="0" smtClean="0">
                <a:latin typeface="PT Sans"/>
              </a:rPr>
              <a:t>Artă și media</a:t>
            </a:r>
          </a:p>
          <a:p>
            <a:r>
              <a:rPr lang="en-US" sz="2000" b="1" dirty="0" err="1" smtClean="0">
                <a:latin typeface="PT Sans"/>
              </a:rPr>
              <a:t>Mediu</a:t>
            </a:r>
            <a:endParaRPr lang="it-IT" sz="2000" b="1" dirty="0">
              <a:latin typeface="PT Sans"/>
            </a:endParaRPr>
          </a:p>
        </p:txBody>
      </p:sp>
      <p:pic>
        <p:nvPicPr>
          <p:cNvPr id="23554" name="Picture 2" descr="Studiu Ipsos: 77% dintre români sunt de părere că înțeleg ce este  inteligența artificială - Forbes.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2185754"/>
            <a:ext cx="5182171" cy="3453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639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31218</TotalTime>
  <Words>1363</Words>
  <Application>Microsoft Office PowerPoint</Application>
  <PresentationFormat>Widescreen</PresentationFormat>
  <Paragraphs>327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Georgia</vt:lpstr>
      <vt:lpstr>PT Sans</vt:lpstr>
      <vt:lpstr>Times New Roman</vt:lpstr>
      <vt:lpstr>Trebuchet MS (Body)</vt:lpstr>
      <vt:lpstr>Wingdings 3</vt:lpstr>
      <vt:lpstr>Office Theme</vt:lpstr>
      <vt:lpstr>Документ</vt:lpstr>
      <vt:lpstr>PowerPoint Presentation</vt:lpstr>
      <vt:lpstr>Cursul include:</vt:lpstr>
      <vt:lpstr>Instrumente utile:</vt:lpstr>
      <vt:lpstr>PowerPoint Presentation</vt:lpstr>
      <vt:lpstr>PowerPoint Presentation</vt:lpstr>
      <vt:lpstr>Conținutul prelegerii</vt:lpstr>
      <vt:lpstr> Introducere în Inteligența Artificială</vt:lpstr>
      <vt:lpstr>                                                      Tipuri de Inteligența Artificială </vt:lpstr>
      <vt:lpstr>Domenii de aplicare</vt:lpstr>
      <vt:lpstr>Inteligența Artificială în traducere și comunicare</vt:lpstr>
      <vt:lpstr>Inteligența Artificială în artă și media</vt:lpstr>
      <vt:lpstr>Inteligența Artificială în economie și afaceri</vt:lpstr>
      <vt:lpstr>Principalele tehnologii în AI</vt:lpstr>
      <vt:lpstr>Avantaje și Limite</vt:lpstr>
      <vt:lpstr>Probleme practice in AI</vt:lpstr>
      <vt:lpstr>Concepte fundamentale:</vt:lpstr>
      <vt:lpstr>Unitatile de masura a informatiilor:</vt:lpstr>
      <vt:lpstr>PowerPoint Presentation</vt:lpstr>
      <vt:lpstr>PowerPoint Presentation</vt:lpstr>
      <vt:lpstr>Conversia numerelor</vt:lpstr>
      <vt:lpstr>PowerPoint Presentation</vt:lpstr>
      <vt:lpstr>Exemplul:</vt:lpstr>
      <vt:lpstr> </vt:lpstr>
      <vt:lpstr>PowerPoint Presentation</vt:lpstr>
      <vt:lpstr>Fluxul prelucrarii datelor:</vt:lpstr>
      <vt:lpstr>Sistem informaţional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Ollessea</cp:lastModifiedBy>
  <cp:revision>1860</cp:revision>
  <cp:lastPrinted>2022-03-14T14:03:57Z</cp:lastPrinted>
  <dcterms:created xsi:type="dcterms:W3CDTF">2016-11-09T12:50:21Z</dcterms:created>
  <dcterms:modified xsi:type="dcterms:W3CDTF">2025-09-08T11:29:13Z</dcterms:modified>
</cp:coreProperties>
</file>