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2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8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32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05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8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31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4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69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2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52269-6BF0-45FD-B16F-740230B31556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DEEAD-4F00-494A-A6CB-2CAB2905D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47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2.png"/><Relationship Id="rId11" Type="http://schemas.openxmlformats.org/officeDocument/2006/relationships/image" Target="../media/image107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10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5.png"/><Relationship Id="rId5" Type="http://schemas.openxmlformats.org/officeDocument/2006/relationships/image" Target="../media/image114.png"/><Relationship Id="rId4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0.png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0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0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2399"/>
            <a:ext cx="9144000" cy="1350963"/>
          </a:xfrm>
        </p:spPr>
        <p:txBody>
          <a:bodyPr/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3039534"/>
            <a:ext cx="9144000" cy="2252134"/>
          </a:xfrm>
        </p:spPr>
        <p:txBody>
          <a:bodyPr>
            <a:normAutofit/>
          </a:bodyPr>
          <a:lstStyle/>
          <a:p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Regiuni de funcţionare ale tranzistoarelor. </a:t>
            </a:r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Polarizare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continuu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 Bipolare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65213"/>
            <a:ext cx="177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439862"/>
            <a:ext cx="668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 consideră circuitul din Figura, pentru care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β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100 şi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pt-BR" sz="800" b="0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EB,o n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0.7V 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712" y="1809194"/>
            <a:ext cx="3533775" cy="24955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01579"/>
            <a:ext cx="88773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67" y="1717676"/>
            <a:ext cx="7496175" cy="2286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308" y="3373968"/>
            <a:ext cx="4457700" cy="24574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267" y="2326218"/>
            <a:ext cx="8982075" cy="5905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104" y="3451227"/>
            <a:ext cx="2381250" cy="5715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0454" y="4602693"/>
            <a:ext cx="22479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3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5508" y="715962"/>
            <a:ext cx="4457700" cy="24574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21" y="3298295"/>
            <a:ext cx="8963025" cy="7524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6254" y="4367742"/>
            <a:ext cx="2333625" cy="3238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9400" y="4832351"/>
            <a:ext cx="1676400" cy="3524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9400" y="5325535"/>
            <a:ext cx="18097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2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109" y="859896"/>
            <a:ext cx="4457700" cy="24574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50" y="1670050"/>
            <a:ext cx="5753100" cy="4000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50" y="2145771"/>
            <a:ext cx="1104900" cy="3429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650" y="2488671"/>
            <a:ext cx="1733550" cy="3905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267" y="2982913"/>
            <a:ext cx="1047750" cy="6191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4826" y="2982913"/>
            <a:ext cx="1943100" cy="7143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650" y="3667125"/>
            <a:ext cx="8829675" cy="5334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650" y="4393141"/>
            <a:ext cx="2876550" cy="3143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0267" y="4775201"/>
            <a:ext cx="2495550" cy="3143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0279" y="5234518"/>
            <a:ext cx="2295525" cy="37147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1716" y="5528204"/>
            <a:ext cx="1076325" cy="3524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0279" y="5912377"/>
            <a:ext cx="56769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7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30866" y="1443721"/>
            <a:ext cx="975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Potenţialale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în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cele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trei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terminale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ale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tranzistorului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sunt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reprezentate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o-RO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în</a:t>
            </a:r>
            <a:r>
              <a:rPr lang="ro-RO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Figura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983" y="1888596"/>
            <a:ext cx="4381500" cy="25050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50" y="2396878"/>
            <a:ext cx="6591300" cy="3619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950" y="2859616"/>
            <a:ext cx="2466975" cy="3429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787" y="3342653"/>
            <a:ext cx="1009650" cy="3429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9475" y="3367135"/>
            <a:ext cx="2457450" cy="3048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950" y="3940953"/>
            <a:ext cx="4762500" cy="3905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6953" y="4393671"/>
            <a:ext cx="1647825" cy="40957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7862" y="4803246"/>
            <a:ext cx="2943225" cy="4381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7666" y="4682455"/>
            <a:ext cx="1600200" cy="3524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43145" y="5121557"/>
            <a:ext cx="22383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1382" y="2049462"/>
            <a:ext cx="4381500" cy="2505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278" y="1446213"/>
            <a:ext cx="9096375" cy="542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029" y="2575455"/>
            <a:ext cx="1666875" cy="3429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7029" y="3111499"/>
            <a:ext cx="2895600" cy="381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6133" y="3559704"/>
            <a:ext cx="2552700" cy="3048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5278" y="4044948"/>
            <a:ext cx="2466975" cy="3143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3758" y="4539717"/>
            <a:ext cx="1228725" cy="3429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93825" y="5205409"/>
            <a:ext cx="90487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94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 Bipolare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65213"/>
            <a:ext cx="177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439862"/>
            <a:ext cx="668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 consideră circuitul din Figura, pentru care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β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100 şi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pt-BR" sz="1000" b="0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EB,o</a:t>
            </a:r>
            <a:r>
              <a:rPr lang="pt-BR" sz="800" b="0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0.7V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040" y="1809194"/>
            <a:ext cx="3581400" cy="24193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7" y="4548187"/>
            <a:ext cx="72294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" y="1647825"/>
            <a:ext cx="6315075" cy="304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650" y="1952625"/>
            <a:ext cx="4171950" cy="24860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42" y="2188104"/>
            <a:ext cx="3524250" cy="5524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267" y="2800350"/>
            <a:ext cx="1952625" cy="7905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125" y="2976033"/>
            <a:ext cx="323850" cy="3333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700" y="3607329"/>
            <a:ext cx="5162550" cy="4381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0525" y="4038070"/>
            <a:ext cx="2295525" cy="5715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92892" y="4038070"/>
            <a:ext cx="2590800" cy="6953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0025" y="5119951"/>
            <a:ext cx="2324100" cy="44767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86050" y="5062008"/>
            <a:ext cx="18288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4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650" y="1952625"/>
            <a:ext cx="4171950" cy="2486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267" y="1580621"/>
            <a:ext cx="3124200" cy="3619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50" y="2237846"/>
            <a:ext cx="2419350" cy="4286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367" y="2806700"/>
            <a:ext cx="2219325" cy="5905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659" y="3537479"/>
            <a:ext cx="27336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050" y="2176993"/>
            <a:ext cx="4171950" cy="2486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62" y="1491193"/>
            <a:ext cx="8791575" cy="685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5" y="2408240"/>
            <a:ext cx="1905000" cy="8001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75" y="3305175"/>
            <a:ext cx="1657350" cy="6286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775" y="4152900"/>
            <a:ext cx="1352550" cy="381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161" y="5129743"/>
            <a:ext cx="802957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24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36133" y="0"/>
            <a:ext cx="9144000" cy="85989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995" y="1149879"/>
            <a:ext cx="3571875" cy="25431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5" y="1621896"/>
            <a:ext cx="5600700" cy="2952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25" y="4051300"/>
            <a:ext cx="7600950" cy="1447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9125" y="965213"/>
            <a:ext cx="177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29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050" y="2176993"/>
            <a:ext cx="4171950" cy="24860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1634068"/>
            <a:ext cx="9001125" cy="542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56" y="2598740"/>
            <a:ext cx="2543175" cy="7048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267" y="3439587"/>
            <a:ext cx="1885950" cy="5715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400" y="4262437"/>
            <a:ext cx="12001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78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267" y="1070505"/>
            <a:ext cx="1600200" cy="4365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87" y="1604962"/>
            <a:ext cx="9115425" cy="7524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87" y="2455332"/>
            <a:ext cx="8915400" cy="8191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951" y="3203044"/>
            <a:ext cx="3543300" cy="24860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819" y="5689069"/>
            <a:ext cx="47244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9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9" y="1005417"/>
            <a:ext cx="9124950" cy="8001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89" y="1969823"/>
            <a:ext cx="8982075" cy="4667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520" y="2548730"/>
            <a:ext cx="2181225" cy="4286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2913" y="2538148"/>
            <a:ext cx="1676400" cy="6000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8238" y="2533651"/>
            <a:ext cx="2276475" cy="6381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233" y="3258608"/>
            <a:ext cx="9039225" cy="7048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33" y="4191264"/>
            <a:ext cx="3314700" cy="4000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3933" y="4105009"/>
            <a:ext cx="1828800" cy="609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01467" y="4057914"/>
            <a:ext cx="2562225" cy="5715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371" y="5045074"/>
            <a:ext cx="9153525" cy="7429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00214" y="1111953"/>
            <a:ext cx="2888017" cy="202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96" y="1018117"/>
            <a:ext cx="6010275" cy="4191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96" y="1595438"/>
            <a:ext cx="2295525" cy="5715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396" y="2325159"/>
            <a:ext cx="8505825" cy="2952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087" y="2635780"/>
            <a:ext cx="8963025" cy="5334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3483" y="3169180"/>
            <a:ext cx="781050" cy="3333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458" y="3546478"/>
            <a:ext cx="790575" cy="2762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79033" y="3667127"/>
            <a:ext cx="2447925" cy="7524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34958" y="3933827"/>
            <a:ext cx="2095500" cy="4857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38458" y="4085697"/>
            <a:ext cx="2571750" cy="3714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32445" y="4344987"/>
            <a:ext cx="1095375" cy="3524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728" y="4750597"/>
            <a:ext cx="7839075" cy="6477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31983" y="5467884"/>
            <a:ext cx="1790700" cy="44767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86082" y="375089"/>
            <a:ext cx="2888017" cy="202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0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 Bipolare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9125" y="965213"/>
            <a:ext cx="177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439862"/>
            <a:ext cx="668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 consideră circuitul din Figura, pentru care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β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100 şi </a:t>
            </a:r>
            <a:r>
              <a:rPr lang="pt-BR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pt-BR" sz="800" b="0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EB,o n </a:t>
            </a:r>
            <a:r>
              <a:rPr lang="pt-BR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 0.7V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4408" y="1809194"/>
            <a:ext cx="4276725" cy="28194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4628594"/>
            <a:ext cx="887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9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67" y="1717676"/>
            <a:ext cx="7886700" cy="8191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742" y="2772308"/>
            <a:ext cx="2762250" cy="3143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617" y="3464453"/>
            <a:ext cx="2238375" cy="6572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522" y="2861733"/>
            <a:ext cx="4198950" cy="27681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0779" y="4432890"/>
            <a:ext cx="2686050" cy="5810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19313" y="5467935"/>
            <a:ext cx="17335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7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38" y="1628245"/>
            <a:ext cx="8620125" cy="6381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185" y="2387598"/>
            <a:ext cx="4178797" cy="27548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70" y="2358494"/>
            <a:ext cx="2847975" cy="4381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8687" y="2473323"/>
            <a:ext cx="1952625" cy="2667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654" y="2888718"/>
            <a:ext cx="1724025" cy="6762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654" y="3767667"/>
            <a:ext cx="5648325" cy="3619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177" y="4207928"/>
            <a:ext cx="2933700" cy="7810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8294" y="5157261"/>
            <a:ext cx="1990725" cy="5810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0267" y="5928264"/>
            <a:ext cx="2581275" cy="3143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78225" y="4424900"/>
            <a:ext cx="2019300" cy="7810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86979" y="5033701"/>
            <a:ext cx="1590675" cy="56197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82971" y="5479526"/>
            <a:ext cx="1228725" cy="3524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81067" y="5833676"/>
            <a:ext cx="18288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40267" y="1070505"/>
            <a:ext cx="1600200" cy="43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Rezolvare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36133" y="0"/>
            <a:ext cx="9144000" cy="85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243" y="1070505"/>
            <a:ext cx="3397780" cy="22399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179" y="1677855"/>
            <a:ext cx="7620000" cy="4857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266" y="2190486"/>
            <a:ext cx="2019300" cy="8286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267" y="3092978"/>
            <a:ext cx="9020175" cy="6286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267" y="3795445"/>
            <a:ext cx="1924050" cy="4476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179" y="4239815"/>
            <a:ext cx="8353425" cy="5048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9491" y="4744640"/>
            <a:ext cx="1466850" cy="3714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97137" y="4744640"/>
            <a:ext cx="2371725" cy="3714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76320" y="4782740"/>
            <a:ext cx="933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7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133</Words>
  <Application>Microsoft Office PowerPoint</Application>
  <PresentationFormat>Широкоэкранный</PresentationFormat>
  <Paragraphs>43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Tranzistoare Bipolare</vt:lpstr>
      <vt:lpstr>Tranzistoare Bipolare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Tranzistoare Bipolare</dc:title>
  <dc:creator>Пользователь Windows</dc:creator>
  <cp:lastModifiedBy>Пользователь Windows</cp:lastModifiedBy>
  <cp:revision>10</cp:revision>
  <dcterms:created xsi:type="dcterms:W3CDTF">2021-11-16T11:36:54Z</dcterms:created>
  <dcterms:modified xsi:type="dcterms:W3CDTF">2021-11-17T17:16:02Z</dcterms:modified>
</cp:coreProperties>
</file>