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8"/>
  </p:notesMasterIdLst>
  <p:handoutMasterIdLst>
    <p:handoutMasterId r:id="rId89"/>
  </p:handoutMasterIdLst>
  <p:sldIdLst>
    <p:sldId id="325" r:id="rId5"/>
    <p:sldId id="268" r:id="rId6"/>
    <p:sldId id="326" r:id="rId7"/>
    <p:sldId id="406" r:id="rId8"/>
    <p:sldId id="407" r:id="rId9"/>
    <p:sldId id="408" r:id="rId10"/>
    <p:sldId id="409" r:id="rId11"/>
    <p:sldId id="410" r:id="rId12"/>
    <p:sldId id="411" r:id="rId13"/>
    <p:sldId id="412" r:id="rId14"/>
    <p:sldId id="456" r:id="rId15"/>
    <p:sldId id="714" r:id="rId16"/>
    <p:sldId id="715" r:id="rId17"/>
    <p:sldId id="716" r:id="rId18"/>
    <p:sldId id="426" r:id="rId19"/>
    <p:sldId id="427" r:id="rId20"/>
    <p:sldId id="428" r:id="rId21"/>
    <p:sldId id="429" r:id="rId22"/>
    <p:sldId id="430" r:id="rId23"/>
    <p:sldId id="431" r:id="rId24"/>
    <p:sldId id="463" r:id="rId25"/>
    <p:sldId id="415" r:id="rId26"/>
    <p:sldId id="413" r:id="rId27"/>
    <p:sldId id="414" r:id="rId28"/>
    <p:sldId id="416" r:id="rId29"/>
    <p:sldId id="417" r:id="rId30"/>
    <p:sldId id="418" r:id="rId31"/>
    <p:sldId id="419" r:id="rId32"/>
    <p:sldId id="420" r:id="rId33"/>
    <p:sldId id="442" r:id="rId34"/>
    <p:sldId id="423" r:id="rId35"/>
    <p:sldId id="712" r:id="rId36"/>
    <p:sldId id="421" r:id="rId37"/>
    <p:sldId id="450" r:id="rId38"/>
    <p:sldId id="451" r:id="rId39"/>
    <p:sldId id="424" r:id="rId40"/>
    <p:sldId id="452" r:id="rId41"/>
    <p:sldId id="453" r:id="rId42"/>
    <p:sldId id="454" r:id="rId43"/>
    <p:sldId id="455" r:id="rId44"/>
    <p:sldId id="425" r:id="rId45"/>
    <p:sldId id="460" r:id="rId46"/>
    <p:sldId id="433" r:id="rId47"/>
    <p:sldId id="432" r:id="rId48"/>
    <p:sldId id="434" r:id="rId49"/>
    <p:sldId id="435" r:id="rId50"/>
    <p:sldId id="436" r:id="rId51"/>
    <p:sldId id="437" r:id="rId52"/>
    <p:sldId id="438" r:id="rId53"/>
    <p:sldId id="439" r:id="rId54"/>
    <p:sldId id="440" r:id="rId55"/>
    <p:sldId id="441" r:id="rId56"/>
    <p:sldId id="457" r:id="rId57"/>
    <p:sldId id="699" r:id="rId58"/>
    <p:sldId id="700" r:id="rId59"/>
    <p:sldId id="701" r:id="rId60"/>
    <p:sldId id="702" r:id="rId61"/>
    <p:sldId id="703" r:id="rId62"/>
    <p:sldId id="704" r:id="rId63"/>
    <p:sldId id="705" r:id="rId64"/>
    <p:sldId id="706" r:id="rId65"/>
    <p:sldId id="708" r:id="rId66"/>
    <p:sldId id="707" r:id="rId67"/>
    <p:sldId id="713" r:id="rId68"/>
    <p:sldId id="458" r:id="rId69"/>
    <p:sldId id="718" r:id="rId70"/>
    <p:sldId id="719" r:id="rId71"/>
    <p:sldId id="726" r:id="rId72"/>
    <p:sldId id="727" r:id="rId73"/>
    <p:sldId id="710" r:id="rId74"/>
    <p:sldId id="729" r:id="rId75"/>
    <p:sldId id="730" r:id="rId76"/>
    <p:sldId id="731" r:id="rId77"/>
    <p:sldId id="443" r:id="rId78"/>
    <p:sldId id="459" r:id="rId79"/>
    <p:sldId id="449" r:id="rId80"/>
    <p:sldId id="444" r:id="rId81"/>
    <p:sldId id="445" r:id="rId82"/>
    <p:sldId id="446" r:id="rId83"/>
    <p:sldId id="447" r:id="rId84"/>
    <p:sldId id="728" r:id="rId85"/>
    <p:sldId id="732" r:id="rId86"/>
    <p:sldId id="448"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8D85"/>
    <a:srgbClr val="F5C3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1CEF0-095A-9E0F-5F32-D0B6ADDA9884}" v="11" dt="2022-10-13T07:46:10.487"/>
    <p1510:client id="{29FB244B-456E-E369-1647-5ECFD25840F0}" v="40" dt="2022-09-21T09:54:47.021"/>
    <p1510:client id="{3ADF6E89-6EEA-3DC1-B6FC-ADE5E06988C9}" v="21" dt="2022-03-28T10:30:51.957"/>
    <p1510:client id="{9B642E37-7B02-60FE-A594-F51120A6F9CF}" v="86" dt="2022-10-13T07:45:48.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57" autoAdjust="0"/>
    <p:restoredTop sz="94245" autoAdjust="0"/>
  </p:normalViewPr>
  <p:slideViewPr>
    <p:cSldViewPr snapToGrid="0">
      <p:cViewPr>
        <p:scale>
          <a:sx n="100" d="100"/>
          <a:sy n="100" d="100"/>
        </p:scale>
        <p:origin x="304" y="42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BB211A-7E98-4C2A-9F0D-4A6DE892E3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D9B9D1-69B8-4FE9-923B-64D35616BC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C5B67-65BD-4CD6-A43E-C135DAE38DF7}" type="datetimeFigureOut">
              <a:rPr lang="en-US" smtClean="0"/>
              <a:t>1/22/2025</a:t>
            </a:fld>
            <a:endParaRPr lang="en-US"/>
          </a:p>
        </p:txBody>
      </p:sp>
      <p:sp>
        <p:nvSpPr>
          <p:cNvPr id="4" name="Footer Placeholder 3">
            <a:extLst>
              <a:ext uri="{FF2B5EF4-FFF2-40B4-BE49-F238E27FC236}">
                <a16:creationId xmlns:a16="http://schemas.microsoft.com/office/drawing/2014/main" id="{8A661B16-9681-4C40-93DC-F9E78125A3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963CBD-115B-450F-B5EA-B48F1FC1B5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F1435E-6533-4D07-8BB0-00299592B40E}" type="slidenum">
              <a:rPr lang="en-US" smtClean="0"/>
              <a:t>‹#›</a:t>
            </a:fld>
            <a:endParaRPr lang="en-US"/>
          </a:p>
        </p:txBody>
      </p:sp>
    </p:spTree>
    <p:extLst>
      <p:ext uri="{BB962C8B-B14F-4D97-AF65-F5344CB8AC3E}">
        <p14:creationId xmlns:p14="http://schemas.microsoft.com/office/powerpoint/2010/main" val="2327212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39140-3E05-4932-961F-DD77E55E5C09}"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1C4C3-14CD-4B3B-B988-0FB0E9B9DC3A}" type="slidenum">
              <a:rPr lang="en-US" smtClean="0"/>
              <a:t>‹#›</a:t>
            </a:fld>
            <a:endParaRPr lang="en-US"/>
          </a:p>
        </p:txBody>
      </p:sp>
    </p:spTree>
    <p:extLst>
      <p:ext uri="{BB962C8B-B14F-4D97-AF65-F5344CB8AC3E}">
        <p14:creationId xmlns:p14="http://schemas.microsoft.com/office/powerpoint/2010/main" val="1932298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1C4C3-14CD-4B3B-B988-0FB0E9B9DC3A}" type="slidenum">
              <a:rPr lang="en-US" smtClean="0"/>
              <a:t>15</a:t>
            </a:fld>
            <a:endParaRPr lang="en-US"/>
          </a:p>
        </p:txBody>
      </p:sp>
    </p:spTree>
    <p:extLst>
      <p:ext uri="{BB962C8B-B14F-4D97-AF65-F5344CB8AC3E}">
        <p14:creationId xmlns:p14="http://schemas.microsoft.com/office/powerpoint/2010/main" val="2094608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F1C4C3-14CD-4B3B-B988-0FB0E9B9DC3A}" type="slidenum">
              <a:rPr lang="en-US" smtClean="0"/>
              <a:t>67</a:t>
            </a:fld>
            <a:endParaRPr lang="en-US"/>
          </a:p>
        </p:txBody>
      </p:sp>
    </p:spTree>
    <p:extLst>
      <p:ext uri="{BB962C8B-B14F-4D97-AF65-F5344CB8AC3E}">
        <p14:creationId xmlns:p14="http://schemas.microsoft.com/office/powerpoint/2010/main" val="3464955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DF0F7-5F60-47D1-B3A2-BED85BAFF6C2}"/>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342989BB-89FB-468C-ACA4-3EF67C7773BE}"/>
              </a:ext>
            </a:extLst>
          </p:cNvPr>
          <p:cNvSpPr>
            <a:spLocks noGrp="1"/>
          </p:cNvSpPr>
          <p:nvPr>
            <p:ph type="subTitle" idx="1"/>
          </p:nvPr>
        </p:nvSpPr>
        <p:spPr>
          <a:xfrm>
            <a:off x="1524000" y="3602038"/>
            <a:ext cx="9144000" cy="1655762"/>
          </a:xfrm>
        </p:spPr>
        <p:txBody>
          <a:bodyPr/>
          <a:lstStyle>
            <a:lvl1pPr marL="0" indent="0" algn="ctr">
              <a:spcBef>
                <a:spcPts val="6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010517A5-5A4A-4CFB-BFF6-5B3C8B7BAADB}"/>
              </a:ext>
            </a:extLst>
          </p:cNvPr>
          <p:cNvSpPr>
            <a:spLocks noGrp="1"/>
          </p:cNvSpPr>
          <p:nvPr>
            <p:ph type="ftr" sz="quarter" idx="11"/>
          </p:nvPr>
        </p:nvSpPr>
        <p:spPr/>
        <p:txBody>
          <a:bodyPr/>
          <a:lstStyle/>
          <a:p>
            <a:r>
              <a:rPr lang="en-US"/>
              <a:t>www.astiautomation.com</a:t>
            </a:r>
          </a:p>
        </p:txBody>
      </p:sp>
      <p:sp>
        <p:nvSpPr>
          <p:cNvPr id="6" name="Slide Number Placeholder 5">
            <a:extLst>
              <a:ext uri="{FF2B5EF4-FFF2-40B4-BE49-F238E27FC236}">
                <a16:creationId xmlns:a16="http://schemas.microsoft.com/office/drawing/2014/main" id="{1933FD6C-6D91-4FB7-A0EC-5D68C49CC020}"/>
              </a:ext>
            </a:extLst>
          </p:cNvPr>
          <p:cNvSpPr>
            <a:spLocks noGrp="1"/>
          </p:cNvSpPr>
          <p:nvPr>
            <p:ph type="sldNum" sz="quarter" idx="12"/>
          </p:nvPr>
        </p:nvSpPr>
        <p:spPr/>
        <p:txBody>
          <a:bodyPr/>
          <a:lstStyle/>
          <a:p>
            <a:fld id="{7AF095F6-C371-440D-B793-540E1B7A7FB7}" type="slidenum">
              <a:rPr lang="en-US" smtClean="0"/>
              <a:t>‹#›</a:t>
            </a:fld>
            <a:endParaRPr lang="en-US"/>
          </a:p>
        </p:txBody>
      </p:sp>
      <p:cxnSp>
        <p:nvCxnSpPr>
          <p:cNvPr id="7" name="Straight Connector 6">
            <a:extLst>
              <a:ext uri="{FF2B5EF4-FFF2-40B4-BE49-F238E27FC236}">
                <a16:creationId xmlns:a16="http://schemas.microsoft.com/office/drawing/2014/main" id="{45958CBB-5EE4-44E7-BDE9-1F0AF4944E0B}"/>
              </a:ext>
            </a:extLst>
          </p:cNvPr>
          <p:cNvCxnSpPr>
            <a:cxnSpLocks/>
          </p:cNvCxnSpPr>
          <p:nvPr userDrawn="1"/>
        </p:nvCxnSpPr>
        <p:spPr>
          <a:xfrm>
            <a:off x="3670547" y="3446733"/>
            <a:ext cx="5291846" cy="0"/>
          </a:xfrm>
          <a:prstGeom prst="line">
            <a:avLst/>
          </a:prstGeom>
          <a:ln w="19050">
            <a:gradFill flip="none" rotWithShape="1">
              <a:gsLst>
                <a:gs pos="0">
                  <a:schemeClr val="bg1"/>
                </a:gs>
                <a:gs pos="20000">
                  <a:srgbClr val="468D85"/>
                </a:gs>
                <a:gs pos="81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20F669-C455-45B8-A372-30B75260383F}"/>
              </a:ext>
            </a:extLst>
          </p:cNvPr>
          <p:cNvCxnSpPr>
            <a:cxnSpLocks/>
          </p:cNvCxnSpPr>
          <p:nvPr userDrawn="1"/>
        </p:nvCxnSpPr>
        <p:spPr>
          <a:xfrm flipH="1">
            <a:off x="1" y="6261366"/>
            <a:ext cx="12191999" cy="0"/>
          </a:xfrm>
          <a:prstGeom prst="line">
            <a:avLst/>
          </a:prstGeom>
          <a:ln w="19050">
            <a:gradFill flip="none" rotWithShape="1">
              <a:gsLst>
                <a:gs pos="0">
                  <a:schemeClr val="accent6">
                    <a:lumMod val="5000"/>
                    <a:lumOff val="95000"/>
                  </a:schemeClr>
                </a:gs>
                <a:gs pos="23000">
                  <a:srgbClr val="468D85"/>
                </a:gs>
                <a:gs pos="81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533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348CE-B5C6-480E-AEED-9998B7E1C405}"/>
              </a:ext>
            </a:extLst>
          </p:cNvPr>
          <p:cNvSpPr>
            <a:spLocks noGrp="1"/>
          </p:cNvSpPr>
          <p:nvPr>
            <p:ph type="title"/>
          </p:nvPr>
        </p:nvSpPr>
        <p:spPr>
          <a:xfrm>
            <a:off x="565824" y="178281"/>
            <a:ext cx="10515600" cy="7543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205F47-6320-432C-A81E-A53C13DB5144}"/>
              </a:ext>
            </a:extLst>
          </p:cNvPr>
          <p:cNvSpPr>
            <a:spLocks noGrp="1"/>
          </p:cNvSpPr>
          <p:nvPr>
            <p:ph idx="1"/>
          </p:nvPr>
        </p:nvSpPr>
        <p:spPr>
          <a:xfrm>
            <a:off x="575550" y="1147863"/>
            <a:ext cx="10515600" cy="5029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2AB1B5D-C76A-4220-96F6-13CF5A00856C}"/>
              </a:ext>
            </a:extLst>
          </p:cNvPr>
          <p:cNvSpPr>
            <a:spLocks noGrp="1"/>
          </p:cNvSpPr>
          <p:nvPr>
            <p:ph type="ftr" sz="quarter" idx="11"/>
          </p:nvPr>
        </p:nvSpPr>
        <p:spPr/>
        <p:txBody>
          <a:bodyPr/>
          <a:lstStyle/>
          <a:p>
            <a:r>
              <a:rPr lang="en-US"/>
              <a:t>www.astiautomation.com</a:t>
            </a:r>
          </a:p>
        </p:txBody>
      </p:sp>
      <p:sp>
        <p:nvSpPr>
          <p:cNvPr id="6" name="Slide Number Placeholder 5">
            <a:extLst>
              <a:ext uri="{FF2B5EF4-FFF2-40B4-BE49-F238E27FC236}">
                <a16:creationId xmlns:a16="http://schemas.microsoft.com/office/drawing/2014/main" id="{DB38464C-0FAA-4358-91FB-AE4EB328B3D4}"/>
              </a:ext>
            </a:extLst>
          </p:cNvPr>
          <p:cNvSpPr>
            <a:spLocks noGrp="1"/>
          </p:cNvSpPr>
          <p:nvPr>
            <p:ph type="sldNum" sz="quarter" idx="12"/>
          </p:nvPr>
        </p:nvSpPr>
        <p:spPr/>
        <p:txBody>
          <a:bodyPr/>
          <a:lstStyle/>
          <a:p>
            <a:fld id="{7AF095F6-C371-440D-B793-540E1B7A7FB7}" type="slidenum">
              <a:rPr lang="en-US" smtClean="0"/>
              <a:t>‹#›</a:t>
            </a:fld>
            <a:endParaRPr lang="en-US"/>
          </a:p>
        </p:txBody>
      </p:sp>
      <p:cxnSp>
        <p:nvCxnSpPr>
          <p:cNvPr id="12" name="Straight Connector 11">
            <a:extLst>
              <a:ext uri="{FF2B5EF4-FFF2-40B4-BE49-F238E27FC236}">
                <a16:creationId xmlns:a16="http://schemas.microsoft.com/office/drawing/2014/main" id="{190EAF50-BF1A-4CCE-B348-048EC19AB2C4}"/>
              </a:ext>
            </a:extLst>
          </p:cNvPr>
          <p:cNvCxnSpPr>
            <a:cxnSpLocks/>
          </p:cNvCxnSpPr>
          <p:nvPr userDrawn="1"/>
        </p:nvCxnSpPr>
        <p:spPr>
          <a:xfrm>
            <a:off x="690641" y="836573"/>
            <a:ext cx="5291846" cy="0"/>
          </a:xfrm>
          <a:prstGeom prst="line">
            <a:avLst/>
          </a:prstGeom>
          <a:ln w="19050">
            <a:gradFill flip="none" rotWithShape="1">
              <a:gsLst>
                <a:gs pos="0">
                  <a:srgbClr val="468D85"/>
                </a:gs>
                <a:gs pos="38000">
                  <a:srgbClr val="468D85"/>
                </a:gs>
                <a:gs pos="62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057BEF-55D3-4AA4-8F9C-E3344A9846ED}"/>
              </a:ext>
            </a:extLst>
          </p:cNvPr>
          <p:cNvCxnSpPr>
            <a:cxnSpLocks/>
          </p:cNvCxnSpPr>
          <p:nvPr userDrawn="1"/>
        </p:nvCxnSpPr>
        <p:spPr>
          <a:xfrm flipH="1">
            <a:off x="1" y="6261366"/>
            <a:ext cx="12191999" cy="0"/>
          </a:xfrm>
          <a:prstGeom prst="line">
            <a:avLst/>
          </a:prstGeom>
          <a:ln w="19050">
            <a:gradFill flip="none" rotWithShape="1">
              <a:gsLst>
                <a:gs pos="0">
                  <a:schemeClr val="accent6">
                    <a:lumMod val="5000"/>
                    <a:lumOff val="95000"/>
                  </a:schemeClr>
                </a:gs>
                <a:gs pos="23000">
                  <a:srgbClr val="468D85"/>
                </a:gs>
                <a:gs pos="81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602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ED7CD-CAAB-463C-96C3-16654F4CA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83DF41-3577-4070-811D-96F7301E9F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505FFD08-05D2-41A7-85B3-9B1CF37173D0}"/>
              </a:ext>
            </a:extLst>
          </p:cNvPr>
          <p:cNvSpPr>
            <a:spLocks noGrp="1"/>
          </p:cNvSpPr>
          <p:nvPr>
            <p:ph type="ftr" sz="quarter" idx="11"/>
          </p:nvPr>
        </p:nvSpPr>
        <p:spPr/>
        <p:txBody>
          <a:bodyPr/>
          <a:lstStyle/>
          <a:p>
            <a:r>
              <a:rPr lang="en-US"/>
              <a:t>www.astiautomation.com</a:t>
            </a:r>
          </a:p>
        </p:txBody>
      </p:sp>
      <p:sp>
        <p:nvSpPr>
          <p:cNvPr id="6" name="Slide Number Placeholder 5">
            <a:extLst>
              <a:ext uri="{FF2B5EF4-FFF2-40B4-BE49-F238E27FC236}">
                <a16:creationId xmlns:a16="http://schemas.microsoft.com/office/drawing/2014/main" id="{F9AEAFAC-CBEF-4062-A150-BEE7F7725539}"/>
              </a:ext>
            </a:extLst>
          </p:cNvPr>
          <p:cNvSpPr>
            <a:spLocks noGrp="1"/>
          </p:cNvSpPr>
          <p:nvPr>
            <p:ph type="sldNum" sz="quarter" idx="12"/>
          </p:nvPr>
        </p:nvSpPr>
        <p:spPr/>
        <p:txBody>
          <a:bodyPr/>
          <a:lstStyle/>
          <a:p>
            <a:fld id="{7AF095F6-C371-440D-B793-540E1B7A7FB7}" type="slidenum">
              <a:rPr lang="en-US" smtClean="0"/>
              <a:t>‹#›</a:t>
            </a:fld>
            <a:endParaRPr lang="en-US"/>
          </a:p>
        </p:txBody>
      </p:sp>
      <p:cxnSp>
        <p:nvCxnSpPr>
          <p:cNvPr id="7" name="Straight Connector 6">
            <a:extLst>
              <a:ext uri="{FF2B5EF4-FFF2-40B4-BE49-F238E27FC236}">
                <a16:creationId xmlns:a16="http://schemas.microsoft.com/office/drawing/2014/main" id="{F621DBB5-8D95-4230-B032-64D4B444FE38}"/>
              </a:ext>
            </a:extLst>
          </p:cNvPr>
          <p:cNvCxnSpPr>
            <a:cxnSpLocks/>
          </p:cNvCxnSpPr>
          <p:nvPr userDrawn="1"/>
        </p:nvCxnSpPr>
        <p:spPr>
          <a:xfrm flipH="1">
            <a:off x="1" y="6261366"/>
            <a:ext cx="12191999" cy="0"/>
          </a:xfrm>
          <a:prstGeom prst="line">
            <a:avLst/>
          </a:prstGeom>
          <a:ln w="19050">
            <a:gradFill flip="none" rotWithShape="1">
              <a:gsLst>
                <a:gs pos="0">
                  <a:schemeClr val="accent6">
                    <a:lumMod val="5000"/>
                    <a:lumOff val="95000"/>
                  </a:schemeClr>
                </a:gs>
                <a:gs pos="22000">
                  <a:srgbClr val="468D85"/>
                </a:gs>
                <a:gs pos="81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890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9AE6A-627B-464B-9830-704E9F52578B}"/>
              </a:ext>
            </a:extLst>
          </p:cNvPr>
          <p:cNvSpPr>
            <a:spLocks noGrp="1"/>
          </p:cNvSpPr>
          <p:nvPr>
            <p:ph type="title"/>
          </p:nvPr>
        </p:nvSpPr>
        <p:spPr>
          <a:xfrm>
            <a:off x="575553" y="185202"/>
            <a:ext cx="10515600" cy="75265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4781AB0-12E8-44C1-8334-EE9592A867AF}"/>
              </a:ext>
            </a:extLst>
          </p:cNvPr>
          <p:cNvSpPr>
            <a:spLocks noGrp="1"/>
          </p:cNvSpPr>
          <p:nvPr>
            <p:ph sz="half" idx="1"/>
          </p:nvPr>
        </p:nvSpPr>
        <p:spPr>
          <a:xfrm>
            <a:off x="838200" y="1403876"/>
            <a:ext cx="5181600" cy="4773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F101D1-28CE-43F5-88B4-562CF300B643}"/>
              </a:ext>
            </a:extLst>
          </p:cNvPr>
          <p:cNvSpPr>
            <a:spLocks noGrp="1"/>
          </p:cNvSpPr>
          <p:nvPr>
            <p:ph sz="half" idx="2"/>
          </p:nvPr>
        </p:nvSpPr>
        <p:spPr>
          <a:xfrm>
            <a:off x="6172200" y="1403876"/>
            <a:ext cx="5181600" cy="4773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494FA0E-9999-4683-BABC-2F92CA17245E}"/>
              </a:ext>
            </a:extLst>
          </p:cNvPr>
          <p:cNvSpPr>
            <a:spLocks noGrp="1"/>
          </p:cNvSpPr>
          <p:nvPr>
            <p:ph type="ftr" sz="quarter" idx="11"/>
          </p:nvPr>
        </p:nvSpPr>
        <p:spPr/>
        <p:txBody>
          <a:bodyPr/>
          <a:lstStyle/>
          <a:p>
            <a:r>
              <a:rPr lang="en-US"/>
              <a:t>www.astiautomation.com</a:t>
            </a:r>
          </a:p>
        </p:txBody>
      </p:sp>
      <p:sp>
        <p:nvSpPr>
          <p:cNvPr id="7" name="Slide Number Placeholder 6">
            <a:extLst>
              <a:ext uri="{FF2B5EF4-FFF2-40B4-BE49-F238E27FC236}">
                <a16:creationId xmlns:a16="http://schemas.microsoft.com/office/drawing/2014/main" id="{E4477D81-259C-40B0-BF8A-3CD2A02C3295}"/>
              </a:ext>
            </a:extLst>
          </p:cNvPr>
          <p:cNvSpPr>
            <a:spLocks noGrp="1"/>
          </p:cNvSpPr>
          <p:nvPr>
            <p:ph type="sldNum" sz="quarter" idx="12"/>
          </p:nvPr>
        </p:nvSpPr>
        <p:spPr/>
        <p:txBody>
          <a:bodyPr/>
          <a:lstStyle/>
          <a:p>
            <a:fld id="{7AF095F6-C371-440D-B793-540E1B7A7FB7}" type="slidenum">
              <a:rPr lang="en-US" smtClean="0"/>
              <a:t>‹#›</a:t>
            </a:fld>
            <a:endParaRPr lang="en-US"/>
          </a:p>
        </p:txBody>
      </p:sp>
      <p:cxnSp>
        <p:nvCxnSpPr>
          <p:cNvPr id="10" name="Straight Connector 9">
            <a:extLst>
              <a:ext uri="{FF2B5EF4-FFF2-40B4-BE49-F238E27FC236}">
                <a16:creationId xmlns:a16="http://schemas.microsoft.com/office/drawing/2014/main" id="{A5FB550E-4973-4039-A1A4-5FD0D07AA7D1}"/>
              </a:ext>
            </a:extLst>
          </p:cNvPr>
          <p:cNvCxnSpPr>
            <a:cxnSpLocks/>
          </p:cNvCxnSpPr>
          <p:nvPr userDrawn="1"/>
        </p:nvCxnSpPr>
        <p:spPr>
          <a:xfrm>
            <a:off x="690641" y="836573"/>
            <a:ext cx="5291846" cy="0"/>
          </a:xfrm>
          <a:prstGeom prst="line">
            <a:avLst/>
          </a:prstGeom>
          <a:ln w="19050">
            <a:gradFill flip="none" rotWithShape="1">
              <a:gsLst>
                <a:gs pos="0">
                  <a:srgbClr val="468D85"/>
                </a:gs>
                <a:gs pos="38000">
                  <a:srgbClr val="468D85"/>
                </a:gs>
                <a:gs pos="62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5686565-543A-42F5-843B-F3BA9753D71F}"/>
              </a:ext>
            </a:extLst>
          </p:cNvPr>
          <p:cNvCxnSpPr>
            <a:cxnSpLocks/>
          </p:cNvCxnSpPr>
          <p:nvPr userDrawn="1"/>
        </p:nvCxnSpPr>
        <p:spPr>
          <a:xfrm flipH="1">
            <a:off x="1" y="6261366"/>
            <a:ext cx="12191999" cy="0"/>
          </a:xfrm>
          <a:prstGeom prst="line">
            <a:avLst/>
          </a:prstGeom>
          <a:ln w="19050">
            <a:gradFill flip="none" rotWithShape="1">
              <a:gsLst>
                <a:gs pos="0">
                  <a:schemeClr val="accent6">
                    <a:lumMod val="5000"/>
                    <a:lumOff val="95000"/>
                  </a:schemeClr>
                </a:gs>
                <a:gs pos="23000">
                  <a:srgbClr val="468D85"/>
                </a:gs>
                <a:gs pos="81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297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D8CA-9107-400B-BF82-038FFF10F67C}"/>
              </a:ext>
            </a:extLst>
          </p:cNvPr>
          <p:cNvSpPr>
            <a:spLocks noGrp="1"/>
          </p:cNvSpPr>
          <p:nvPr>
            <p:ph type="title"/>
          </p:nvPr>
        </p:nvSpPr>
        <p:spPr>
          <a:xfrm>
            <a:off x="565825" y="136525"/>
            <a:ext cx="10515600" cy="752654"/>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5705E69D-F5A4-4D4E-8DFD-ECCB5F59B39E}"/>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CD6099BD-5498-4EEE-B3E0-F499B518E217}"/>
              </a:ext>
            </a:extLst>
          </p:cNvPr>
          <p:cNvSpPr>
            <a:spLocks noGrp="1"/>
          </p:cNvSpPr>
          <p:nvPr>
            <p:ph type="sldNum" sz="quarter" idx="12"/>
          </p:nvPr>
        </p:nvSpPr>
        <p:spPr/>
        <p:txBody>
          <a:bodyPr/>
          <a:lstStyle/>
          <a:p>
            <a:fld id="{7AF095F6-C371-440D-B793-540E1B7A7FB7}" type="slidenum">
              <a:rPr lang="en-US" smtClean="0"/>
              <a:t>‹#›</a:t>
            </a:fld>
            <a:endParaRPr lang="en-US"/>
          </a:p>
        </p:txBody>
      </p:sp>
      <p:cxnSp>
        <p:nvCxnSpPr>
          <p:cNvPr id="8" name="Straight Connector 7">
            <a:extLst>
              <a:ext uri="{FF2B5EF4-FFF2-40B4-BE49-F238E27FC236}">
                <a16:creationId xmlns:a16="http://schemas.microsoft.com/office/drawing/2014/main" id="{AC2C729F-EB90-4E74-B0F6-F9361D4B6440}"/>
              </a:ext>
            </a:extLst>
          </p:cNvPr>
          <p:cNvCxnSpPr>
            <a:cxnSpLocks/>
          </p:cNvCxnSpPr>
          <p:nvPr userDrawn="1"/>
        </p:nvCxnSpPr>
        <p:spPr>
          <a:xfrm>
            <a:off x="690641" y="836573"/>
            <a:ext cx="5291846" cy="0"/>
          </a:xfrm>
          <a:prstGeom prst="line">
            <a:avLst/>
          </a:prstGeom>
          <a:ln w="19050">
            <a:gradFill flip="none" rotWithShape="1">
              <a:gsLst>
                <a:gs pos="0">
                  <a:srgbClr val="468D85"/>
                </a:gs>
                <a:gs pos="38000">
                  <a:srgbClr val="468D85"/>
                </a:gs>
                <a:gs pos="62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B745E76-2BFD-435D-B972-32C714DBFCF3}"/>
              </a:ext>
            </a:extLst>
          </p:cNvPr>
          <p:cNvCxnSpPr>
            <a:cxnSpLocks/>
          </p:cNvCxnSpPr>
          <p:nvPr userDrawn="1"/>
        </p:nvCxnSpPr>
        <p:spPr>
          <a:xfrm flipH="1">
            <a:off x="1" y="6261366"/>
            <a:ext cx="12191999" cy="0"/>
          </a:xfrm>
          <a:prstGeom prst="line">
            <a:avLst/>
          </a:prstGeom>
          <a:ln w="19050">
            <a:gradFill flip="none" rotWithShape="1">
              <a:gsLst>
                <a:gs pos="0">
                  <a:schemeClr val="accent6">
                    <a:lumMod val="5000"/>
                    <a:lumOff val="95000"/>
                  </a:schemeClr>
                </a:gs>
                <a:gs pos="23000">
                  <a:srgbClr val="468D85"/>
                </a:gs>
                <a:gs pos="81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216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0EDC3D0-CFE3-470C-9355-A9FA27C1119D}"/>
              </a:ext>
            </a:extLst>
          </p:cNvPr>
          <p:cNvSpPr>
            <a:spLocks noGrp="1"/>
          </p:cNvSpPr>
          <p:nvPr>
            <p:ph type="ftr" sz="quarter" idx="11"/>
          </p:nvPr>
        </p:nvSpPr>
        <p:spPr/>
        <p:txBody>
          <a:bodyPr/>
          <a:lstStyle/>
          <a:p>
            <a:r>
              <a:rPr lang="en-US"/>
              <a:t>www.astiautomation.com</a:t>
            </a:r>
          </a:p>
        </p:txBody>
      </p:sp>
      <p:sp>
        <p:nvSpPr>
          <p:cNvPr id="4" name="Slide Number Placeholder 3">
            <a:extLst>
              <a:ext uri="{FF2B5EF4-FFF2-40B4-BE49-F238E27FC236}">
                <a16:creationId xmlns:a16="http://schemas.microsoft.com/office/drawing/2014/main" id="{06338035-68A5-41A2-ADD7-A6233508DC16}"/>
              </a:ext>
            </a:extLst>
          </p:cNvPr>
          <p:cNvSpPr>
            <a:spLocks noGrp="1"/>
          </p:cNvSpPr>
          <p:nvPr>
            <p:ph type="sldNum" sz="quarter" idx="12"/>
          </p:nvPr>
        </p:nvSpPr>
        <p:spPr/>
        <p:txBody>
          <a:bodyPr/>
          <a:lstStyle/>
          <a:p>
            <a:fld id="{7AF095F6-C371-440D-B793-540E1B7A7FB7}" type="slidenum">
              <a:rPr lang="en-US" smtClean="0"/>
              <a:t>‹#›</a:t>
            </a:fld>
            <a:endParaRPr lang="en-US"/>
          </a:p>
        </p:txBody>
      </p:sp>
      <p:cxnSp>
        <p:nvCxnSpPr>
          <p:cNvPr id="5" name="Straight Connector 4">
            <a:extLst>
              <a:ext uri="{FF2B5EF4-FFF2-40B4-BE49-F238E27FC236}">
                <a16:creationId xmlns:a16="http://schemas.microsoft.com/office/drawing/2014/main" id="{B1406A45-C9A4-46C2-A0B4-BC07A016BFAA}"/>
              </a:ext>
            </a:extLst>
          </p:cNvPr>
          <p:cNvCxnSpPr>
            <a:cxnSpLocks/>
          </p:cNvCxnSpPr>
          <p:nvPr userDrawn="1"/>
        </p:nvCxnSpPr>
        <p:spPr>
          <a:xfrm flipH="1">
            <a:off x="1" y="6261366"/>
            <a:ext cx="12191999" cy="0"/>
          </a:xfrm>
          <a:prstGeom prst="line">
            <a:avLst/>
          </a:prstGeom>
          <a:ln w="19050">
            <a:gradFill flip="none" rotWithShape="1">
              <a:gsLst>
                <a:gs pos="0">
                  <a:schemeClr val="accent6">
                    <a:lumMod val="5000"/>
                    <a:lumOff val="95000"/>
                  </a:schemeClr>
                </a:gs>
                <a:gs pos="23000">
                  <a:srgbClr val="468D85"/>
                </a:gs>
                <a:gs pos="81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278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C5DD8-9C0A-4C4E-AE2A-E9B3BF4F9702}"/>
              </a:ext>
            </a:extLst>
          </p:cNvPr>
          <p:cNvSpPr>
            <a:spLocks noGrp="1"/>
          </p:cNvSpPr>
          <p:nvPr>
            <p:ph type="title"/>
          </p:nvPr>
        </p:nvSpPr>
        <p:spPr>
          <a:xfrm>
            <a:off x="838200" y="150820"/>
            <a:ext cx="10515600" cy="75265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03D81F-5464-4DE0-87EB-53635020829C}"/>
              </a:ext>
            </a:extLst>
          </p:cNvPr>
          <p:cNvSpPr>
            <a:spLocks noGrp="1"/>
          </p:cNvSpPr>
          <p:nvPr>
            <p:ph type="body" idx="1"/>
          </p:nvPr>
        </p:nvSpPr>
        <p:spPr>
          <a:xfrm>
            <a:off x="838200" y="1403875"/>
            <a:ext cx="10515600" cy="4773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3260B61-04DA-4CAE-BD1D-ABB2DA02AC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www.astiautomation.com</a:t>
            </a:r>
          </a:p>
        </p:txBody>
      </p:sp>
      <p:sp>
        <p:nvSpPr>
          <p:cNvPr id="6" name="Slide Number Placeholder 5">
            <a:extLst>
              <a:ext uri="{FF2B5EF4-FFF2-40B4-BE49-F238E27FC236}">
                <a16:creationId xmlns:a16="http://schemas.microsoft.com/office/drawing/2014/main" id="{9E09782B-9690-485A-BFB9-D4363C6CDD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095F6-C371-440D-B793-540E1B7A7FB7}" type="slidenum">
              <a:rPr lang="en-US" smtClean="0"/>
              <a:t>‹#›</a:t>
            </a:fld>
            <a:endParaRPr lang="en-US"/>
          </a:p>
        </p:txBody>
      </p:sp>
      <p:grpSp>
        <p:nvGrpSpPr>
          <p:cNvPr id="10" name="8 Grupo">
            <a:extLst>
              <a:ext uri="{FF2B5EF4-FFF2-40B4-BE49-F238E27FC236}">
                <a16:creationId xmlns:a16="http://schemas.microsoft.com/office/drawing/2014/main" id="{309CD066-B178-4F0A-BA1E-1BC7C5BD536A}"/>
              </a:ext>
            </a:extLst>
          </p:cNvPr>
          <p:cNvGrpSpPr/>
          <p:nvPr userDrawn="1"/>
        </p:nvGrpSpPr>
        <p:grpSpPr>
          <a:xfrm>
            <a:off x="181635" y="6174738"/>
            <a:ext cx="3615239" cy="656563"/>
            <a:chOff x="2617159" y="4564123"/>
            <a:chExt cx="3555623" cy="322511"/>
          </a:xfrm>
        </p:grpSpPr>
        <p:pic>
          <p:nvPicPr>
            <p:cNvPr id="11" name="Picture 2">
              <a:extLst>
                <a:ext uri="{FF2B5EF4-FFF2-40B4-BE49-F238E27FC236}">
                  <a16:creationId xmlns:a16="http://schemas.microsoft.com/office/drawing/2014/main" id="{9FB90B0A-CCCC-419C-B887-6A0AB58997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617159" y="4564123"/>
              <a:ext cx="645738" cy="3225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4">
              <a:extLst>
                <a:ext uri="{FF2B5EF4-FFF2-40B4-BE49-F238E27FC236}">
                  <a16:creationId xmlns:a16="http://schemas.microsoft.com/office/drawing/2014/main" id="{4553AB14-72A0-4CCD-BE7A-B010E6CAEE46}"/>
                </a:ext>
              </a:extLst>
            </p:cNvPr>
            <p:cNvSpPr txBox="1"/>
            <p:nvPr/>
          </p:nvSpPr>
          <p:spPr>
            <a:xfrm>
              <a:off x="3262897" y="4599386"/>
              <a:ext cx="2909885" cy="287248"/>
            </a:xfrm>
            <a:prstGeom prst="rect">
              <a:avLst/>
            </a:prstGeom>
            <a:noFill/>
          </p:spPr>
          <p:txBody>
            <a:bodyPr wrap="square" rtlCol="0">
              <a:spAutoFit/>
            </a:bodyPr>
            <a:lstStyle/>
            <a:p>
              <a:pPr algn="just"/>
              <a:r>
                <a:rPr lang="en-US" sz="800" b="0" i="0">
                  <a:solidFill>
                    <a:schemeClr val="accent3">
                      <a:lumMod val="75000"/>
                    </a:schemeClr>
                  </a:solidFill>
                  <a:latin typeface="Verdana" panose="020B0604030504040204" pitchFamily="34" charset="0"/>
                  <a:ea typeface="Verdana" panose="020B0604030504040204" pitchFamily="34" charset="0"/>
                  <a:cs typeface="Verdana" panose="020B0604030504040204" pitchFamily="34" charset="0"/>
                </a:rPr>
                <a:t>Proiectul “Instruirea și certificarea utilizatorilor în domeniul ingineriei fabricației pentru Industria 4.0 a fost finanțat printr-un grant al Băncii Mondiale (GEAR 4.0), contract nr. MD-TECHUNI-354549-CS-CQS</a:t>
              </a:r>
              <a:endParaRPr lang="el-GR" sz="800" b="0" i="0">
                <a:solidFill>
                  <a:schemeClr val="accent3">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grpSp>
      <p:pic>
        <p:nvPicPr>
          <p:cNvPr id="8" name="Picture 7" descr="A close-up of a logo&#10;&#10;Description automatically generated">
            <a:extLst>
              <a:ext uri="{FF2B5EF4-FFF2-40B4-BE49-F238E27FC236}">
                <a16:creationId xmlns:a16="http://schemas.microsoft.com/office/drawing/2014/main" id="{6ED1551B-55CF-FD14-0D56-A91DD3368F8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563203" y="151067"/>
            <a:ext cx="1365707" cy="612439"/>
          </a:xfrm>
          <a:prstGeom prst="rect">
            <a:avLst/>
          </a:prstGeom>
        </p:spPr>
      </p:pic>
      <p:pic>
        <p:nvPicPr>
          <p:cNvPr id="13" name="Picture 12" descr="A blue and black logo&#10;&#10;Description automatically generated">
            <a:extLst>
              <a:ext uri="{FF2B5EF4-FFF2-40B4-BE49-F238E27FC236}">
                <a16:creationId xmlns:a16="http://schemas.microsoft.com/office/drawing/2014/main" id="{0EF3B95A-F9AD-21DF-2806-266CE0794AE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28910" y="150820"/>
            <a:ext cx="1203489" cy="612686"/>
          </a:xfrm>
          <a:prstGeom prst="rect">
            <a:avLst/>
          </a:prstGeom>
        </p:spPr>
      </p:pic>
    </p:spTree>
    <p:extLst>
      <p:ext uri="{BB962C8B-B14F-4D97-AF65-F5344CB8AC3E}">
        <p14:creationId xmlns:p14="http://schemas.microsoft.com/office/powerpoint/2010/main" val="2558951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hf hdr="0" dt="0"/>
  <p:txStyles>
    <p:titleStyle>
      <a:lvl1pPr algn="l" defTabSz="914400"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bin.rosioru@astiautomation.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10" Type="http://schemas.openxmlformats.org/officeDocument/2006/relationships/image" Target="../media/image73.png"/><Relationship Id="rId4" Type="http://schemas.openxmlformats.org/officeDocument/2006/relationships/image" Target="../media/image16.png"/><Relationship Id="rId9" Type="http://schemas.openxmlformats.org/officeDocument/2006/relationships/image" Target="../media/image21.png"/></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universal-robots.com/articles/ur/interface-communication/profinet-how-to-guide-e-series/" TargetMode="External"/><Relationship Id="rId2" Type="http://schemas.openxmlformats.org/officeDocument/2006/relationships/hyperlink" Target="https://www.universal-robots.com/download/?filters%5b%5d=98916&amp;quer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7B585-5ED6-0026-341C-46EAFF3B3F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ECC56-8D18-9BC4-28A7-9F4789835555}"/>
              </a:ext>
            </a:extLst>
          </p:cNvPr>
          <p:cNvSpPr>
            <a:spLocks noGrp="1"/>
          </p:cNvSpPr>
          <p:nvPr>
            <p:ph type="ctrTitle"/>
          </p:nvPr>
        </p:nvSpPr>
        <p:spPr>
          <a:xfrm>
            <a:off x="1524000" y="1122363"/>
            <a:ext cx="9144000" cy="2387600"/>
          </a:xfrm>
        </p:spPr>
        <p:txBody>
          <a:bodyPr/>
          <a:lstStyle/>
          <a:p>
            <a:r>
              <a:rPr lang="ro-RO" noProof="0" dirty="0"/>
              <a:t>Modulul 3 – Sisteme de conducere a roboților industriali și </a:t>
            </a:r>
            <a:r>
              <a:rPr lang="ro-RO" noProof="0" dirty="0" err="1"/>
              <a:t>colaborativi</a:t>
            </a:r>
            <a:r>
              <a:rPr lang="ro-RO" noProof="0" dirty="0"/>
              <a:t> (UTM-I40-003)</a:t>
            </a:r>
          </a:p>
        </p:txBody>
      </p:sp>
      <p:sp>
        <p:nvSpPr>
          <p:cNvPr id="3" name="Subtitle 2">
            <a:extLst>
              <a:ext uri="{FF2B5EF4-FFF2-40B4-BE49-F238E27FC236}">
                <a16:creationId xmlns:a16="http://schemas.microsoft.com/office/drawing/2014/main" id="{1DCF49DB-3F22-7D25-E15B-1B9BA7BD6181}"/>
              </a:ext>
            </a:extLst>
          </p:cNvPr>
          <p:cNvSpPr>
            <a:spLocks noGrp="1"/>
          </p:cNvSpPr>
          <p:nvPr>
            <p:ph type="subTitle" idx="1"/>
          </p:nvPr>
        </p:nvSpPr>
        <p:spPr>
          <a:xfrm>
            <a:off x="1524000" y="3602038"/>
            <a:ext cx="9144000" cy="1655762"/>
          </a:xfrm>
        </p:spPr>
        <p:txBody>
          <a:bodyPr vert="horz" lIns="91440" tIns="45720" rIns="91440" bIns="45720" rtlCol="0" anchor="t">
            <a:normAutofit/>
          </a:bodyPr>
          <a:lstStyle/>
          <a:p>
            <a:r>
              <a:rPr lang="ro-RO" noProof="0" dirty="0"/>
              <a:t>Sabin </a:t>
            </a:r>
            <a:r>
              <a:rPr lang="ro-RO" noProof="0" dirty="0" err="1"/>
              <a:t>Roșioru</a:t>
            </a:r>
            <a:endParaRPr lang="ro-RO" noProof="0" dirty="0"/>
          </a:p>
          <a:p>
            <a:r>
              <a:rPr lang="ro-RO" noProof="0" dirty="0">
                <a:hlinkClick r:id="rId2"/>
              </a:rPr>
              <a:t>sabin.rosioru@astiautomation.com</a:t>
            </a:r>
            <a:r>
              <a:rPr lang="ro-RO" noProof="0" dirty="0"/>
              <a:t> </a:t>
            </a:r>
          </a:p>
        </p:txBody>
      </p:sp>
      <p:sp>
        <p:nvSpPr>
          <p:cNvPr id="5" name="Slide Number Placeholder 4">
            <a:extLst>
              <a:ext uri="{FF2B5EF4-FFF2-40B4-BE49-F238E27FC236}">
                <a16:creationId xmlns:a16="http://schemas.microsoft.com/office/drawing/2014/main" id="{E3AA5F78-38F8-0512-2DCD-F061B4F30ED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095F6-C371-440D-B793-540E1B7A7FB7}" type="slidenum">
              <a:rPr kumimoji="0" lang="ro-R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o-R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Footer Placeholder 13">
            <a:extLst>
              <a:ext uri="{FF2B5EF4-FFF2-40B4-BE49-F238E27FC236}">
                <a16:creationId xmlns:a16="http://schemas.microsoft.com/office/drawing/2014/main" id="{4179AECB-2144-E9A7-C4BB-B33E59AC6D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www.astiautomation.com</a:t>
            </a:r>
          </a:p>
        </p:txBody>
      </p:sp>
    </p:spTree>
    <p:extLst>
      <p:ext uri="{BB962C8B-B14F-4D97-AF65-F5344CB8AC3E}">
        <p14:creationId xmlns:p14="http://schemas.microsoft.com/office/powerpoint/2010/main" val="124124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9C3-AFB5-B695-5E57-9BFAFE2EB279}"/>
              </a:ext>
            </a:extLst>
          </p:cNvPr>
          <p:cNvSpPr>
            <a:spLocks noGrp="1"/>
          </p:cNvSpPr>
          <p:nvPr>
            <p:ph type="title"/>
          </p:nvPr>
        </p:nvSpPr>
        <p:spPr/>
        <p:txBody>
          <a:bodyPr/>
          <a:lstStyle/>
          <a:p>
            <a:r>
              <a:rPr lang="ro-RO" noProof="0" dirty="0"/>
              <a:t>Aplicații uzuale</a:t>
            </a:r>
          </a:p>
        </p:txBody>
      </p:sp>
      <p:sp>
        <p:nvSpPr>
          <p:cNvPr id="3" name="Content Placeholder 2">
            <a:extLst>
              <a:ext uri="{FF2B5EF4-FFF2-40B4-BE49-F238E27FC236}">
                <a16:creationId xmlns:a16="http://schemas.microsoft.com/office/drawing/2014/main" id="{FE42B25C-E101-5067-930B-A5E5717043FC}"/>
              </a:ext>
            </a:extLst>
          </p:cNvPr>
          <p:cNvSpPr>
            <a:spLocks noGrp="1"/>
          </p:cNvSpPr>
          <p:nvPr>
            <p:ph idx="1"/>
          </p:nvPr>
        </p:nvSpPr>
        <p:spPr/>
        <p:txBody>
          <a:bodyPr/>
          <a:lstStyle/>
          <a:p>
            <a:r>
              <a:rPr lang="ro-RO" noProof="0" dirty="0"/>
              <a:t>Asamblare</a:t>
            </a:r>
          </a:p>
          <a:p>
            <a:r>
              <a:rPr lang="ro-RO" noProof="0" dirty="0"/>
              <a:t>Sudura</a:t>
            </a:r>
          </a:p>
          <a:p>
            <a:r>
              <a:rPr lang="ro-RO" noProof="0" dirty="0"/>
              <a:t>Manipularea materialelor</a:t>
            </a:r>
          </a:p>
          <a:p>
            <a:r>
              <a:rPr lang="ro-RO" noProof="0" dirty="0"/>
              <a:t>Vopsire și acoperire</a:t>
            </a:r>
          </a:p>
          <a:p>
            <a:r>
              <a:rPr lang="ro-RO" noProof="0" dirty="0"/>
              <a:t>Ambalare</a:t>
            </a:r>
          </a:p>
          <a:p>
            <a:r>
              <a:rPr lang="ro-RO" noProof="0" dirty="0"/>
              <a:t>Controlul calității</a:t>
            </a:r>
          </a:p>
          <a:p>
            <a:r>
              <a:rPr lang="ro-RO" noProof="0" dirty="0"/>
              <a:t>Testarea și măsurarea </a:t>
            </a:r>
          </a:p>
          <a:p>
            <a:r>
              <a:rPr lang="ro-RO" noProof="0" dirty="0"/>
              <a:t>Paletizarea și </a:t>
            </a:r>
            <a:r>
              <a:rPr lang="ro-RO" noProof="0" dirty="0" err="1"/>
              <a:t>depaletizarea</a:t>
            </a:r>
            <a:r>
              <a:rPr lang="ro-RO" noProof="0" dirty="0"/>
              <a:t> </a:t>
            </a:r>
          </a:p>
        </p:txBody>
      </p:sp>
      <p:sp>
        <p:nvSpPr>
          <p:cNvPr id="4" name="Footer Placeholder 3">
            <a:extLst>
              <a:ext uri="{FF2B5EF4-FFF2-40B4-BE49-F238E27FC236}">
                <a16:creationId xmlns:a16="http://schemas.microsoft.com/office/drawing/2014/main" id="{2EE25CA8-95AC-3774-B7EB-C3BF124FAA26}"/>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A70E968E-E4FC-97AD-3CD0-597FAB36D831}"/>
              </a:ext>
            </a:extLst>
          </p:cNvPr>
          <p:cNvSpPr>
            <a:spLocks noGrp="1"/>
          </p:cNvSpPr>
          <p:nvPr>
            <p:ph type="sldNum" sz="quarter" idx="12"/>
          </p:nvPr>
        </p:nvSpPr>
        <p:spPr/>
        <p:txBody>
          <a:bodyPr/>
          <a:lstStyle/>
          <a:p>
            <a:fld id="{7AF095F6-C371-440D-B793-540E1B7A7FB7}" type="slidenum">
              <a:rPr lang="ro-RO" noProof="0" smtClean="0"/>
              <a:t>10</a:t>
            </a:fld>
            <a:endParaRPr lang="ro-RO" noProof="0" dirty="0"/>
          </a:p>
        </p:txBody>
      </p:sp>
    </p:spTree>
    <p:extLst>
      <p:ext uri="{BB962C8B-B14F-4D97-AF65-F5344CB8AC3E}">
        <p14:creationId xmlns:p14="http://schemas.microsoft.com/office/powerpoint/2010/main" val="737904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EFDC4-5AA4-F870-A5F5-9EE6AEF0C0DE}"/>
              </a:ext>
            </a:extLst>
          </p:cNvPr>
          <p:cNvSpPr>
            <a:spLocks noGrp="1"/>
          </p:cNvSpPr>
          <p:nvPr>
            <p:ph type="title"/>
          </p:nvPr>
        </p:nvSpPr>
        <p:spPr/>
        <p:txBody>
          <a:bodyPr/>
          <a:lstStyle/>
          <a:p>
            <a:r>
              <a:rPr lang="ro-RO" noProof="0" dirty="0"/>
              <a:t>Siguranța in robotica</a:t>
            </a:r>
          </a:p>
        </p:txBody>
      </p:sp>
      <p:sp>
        <p:nvSpPr>
          <p:cNvPr id="3" name="Content Placeholder 2">
            <a:extLst>
              <a:ext uri="{FF2B5EF4-FFF2-40B4-BE49-F238E27FC236}">
                <a16:creationId xmlns:a16="http://schemas.microsoft.com/office/drawing/2014/main" id="{C22B2220-F4A8-C033-5E16-A8B09D7BAFE4}"/>
              </a:ext>
            </a:extLst>
          </p:cNvPr>
          <p:cNvSpPr>
            <a:spLocks noGrp="1"/>
          </p:cNvSpPr>
          <p:nvPr>
            <p:ph idx="1"/>
          </p:nvPr>
        </p:nvSpPr>
        <p:spPr/>
        <p:txBody>
          <a:bodyPr/>
          <a:lstStyle/>
          <a:p>
            <a:r>
              <a:rPr lang="ro-RO" noProof="0" dirty="0"/>
              <a:t>Buton </a:t>
            </a:r>
            <a:r>
              <a:rPr lang="ro-RO" noProof="0" dirty="0" err="1"/>
              <a:t>ciuperă</a:t>
            </a:r>
            <a:endParaRPr lang="ro-RO" noProof="0" dirty="0"/>
          </a:p>
          <a:p>
            <a:r>
              <a:rPr lang="ro-RO" noProof="0" dirty="0"/>
              <a:t>Bariere protective</a:t>
            </a:r>
          </a:p>
          <a:p>
            <a:r>
              <a:rPr lang="ro-RO" noProof="0" dirty="0"/>
              <a:t>Senzori inteligenți detecție persoane/obiecte</a:t>
            </a:r>
          </a:p>
          <a:p>
            <a:r>
              <a:rPr lang="ro-RO" noProof="0" dirty="0"/>
              <a:t>“</a:t>
            </a:r>
            <a:r>
              <a:rPr lang="ro-RO" noProof="0" dirty="0" err="1"/>
              <a:t>Dead-man</a:t>
            </a:r>
            <a:r>
              <a:rPr lang="ro-RO" noProof="0" dirty="0"/>
              <a:t>” – buton acționare motoare</a:t>
            </a:r>
          </a:p>
          <a:p>
            <a:r>
              <a:rPr lang="ro-RO" noProof="0" dirty="0"/>
              <a:t>“</a:t>
            </a:r>
            <a:r>
              <a:rPr lang="ro-RO" noProof="0" dirty="0" err="1"/>
              <a:t>Free</a:t>
            </a:r>
            <a:r>
              <a:rPr lang="ro-RO" noProof="0" dirty="0"/>
              <a:t> Drive” – buton eliberare </a:t>
            </a:r>
            <a:r>
              <a:rPr lang="ro-RO" noProof="0" dirty="0" err="1"/>
              <a:t>frană</a:t>
            </a:r>
            <a:r>
              <a:rPr lang="ro-RO" noProof="0" dirty="0"/>
              <a:t> motoare</a:t>
            </a:r>
          </a:p>
          <a:p>
            <a:r>
              <a:rPr lang="ro-RO" noProof="0" dirty="0"/>
              <a:t>Buton ciupercă pe consola de programare</a:t>
            </a:r>
          </a:p>
        </p:txBody>
      </p:sp>
      <p:sp>
        <p:nvSpPr>
          <p:cNvPr id="4" name="Footer Placeholder 3">
            <a:extLst>
              <a:ext uri="{FF2B5EF4-FFF2-40B4-BE49-F238E27FC236}">
                <a16:creationId xmlns:a16="http://schemas.microsoft.com/office/drawing/2014/main" id="{0DA3D205-1A2D-4E7F-585C-23426F63AC62}"/>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C0183868-C27D-8D82-FD0E-410F67CCF482}"/>
              </a:ext>
            </a:extLst>
          </p:cNvPr>
          <p:cNvSpPr>
            <a:spLocks noGrp="1"/>
          </p:cNvSpPr>
          <p:nvPr>
            <p:ph type="sldNum" sz="quarter" idx="12"/>
          </p:nvPr>
        </p:nvSpPr>
        <p:spPr/>
        <p:txBody>
          <a:bodyPr/>
          <a:lstStyle/>
          <a:p>
            <a:fld id="{7AF095F6-C371-440D-B793-540E1B7A7FB7}" type="slidenum">
              <a:rPr lang="ro-RO" noProof="0" smtClean="0"/>
              <a:t>11</a:t>
            </a:fld>
            <a:endParaRPr lang="ro-RO" noProof="0" dirty="0"/>
          </a:p>
        </p:txBody>
      </p:sp>
    </p:spTree>
    <p:extLst>
      <p:ext uri="{BB962C8B-B14F-4D97-AF65-F5344CB8AC3E}">
        <p14:creationId xmlns:p14="http://schemas.microsoft.com/office/powerpoint/2010/main" val="1060470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76CF9-C2CB-BDE6-40C9-B4076B4D7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AE30E-A830-1826-7B5B-9D0FF9308455}"/>
              </a:ext>
            </a:extLst>
          </p:cNvPr>
          <p:cNvSpPr>
            <a:spLocks noGrp="1"/>
          </p:cNvSpPr>
          <p:nvPr>
            <p:ph type="title"/>
          </p:nvPr>
        </p:nvSpPr>
        <p:spPr/>
        <p:txBody>
          <a:bodyPr/>
          <a:lstStyle/>
          <a:p>
            <a:r>
              <a:rPr lang="ro-RO" noProof="0" dirty="0"/>
              <a:t>Siguranța in robotica</a:t>
            </a:r>
          </a:p>
        </p:txBody>
      </p:sp>
      <p:sp>
        <p:nvSpPr>
          <p:cNvPr id="4" name="Footer Placeholder 3">
            <a:extLst>
              <a:ext uri="{FF2B5EF4-FFF2-40B4-BE49-F238E27FC236}">
                <a16:creationId xmlns:a16="http://schemas.microsoft.com/office/drawing/2014/main" id="{30E10F7D-D375-67B3-C811-F4EE2E1960D3}"/>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E928C030-6A7F-89BD-6ABB-D5D450BED6F4}"/>
              </a:ext>
            </a:extLst>
          </p:cNvPr>
          <p:cNvSpPr>
            <a:spLocks noGrp="1"/>
          </p:cNvSpPr>
          <p:nvPr>
            <p:ph type="sldNum" sz="quarter" idx="12"/>
          </p:nvPr>
        </p:nvSpPr>
        <p:spPr/>
        <p:txBody>
          <a:bodyPr/>
          <a:lstStyle/>
          <a:p>
            <a:fld id="{7AF095F6-C371-440D-B793-540E1B7A7FB7}" type="slidenum">
              <a:rPr lang="ro-RO" noProof="0" smtClean="0"/>
              <a:t>12</a:t>
            </a:fld>
            <a:endParaRPr lang="ro-RO" noProof="0" dirty="0"/>
          </a:p>
        </p:txBody>
      </p:sp>
      <p:pic>
        <p:nvPicPr>
          <p:cNvPr id="1026" name="Picture 2">
            <a:extLst>
              <a:ext uri="{FF2B5EF4-FFF2-40B4-BE49-F238E27FC236}">
                <a16:creationId xmlns:a16="http://schemas.microsoft.com/office/drawing/2014/main" id="{A25FF2DD-673B-BE66-1101-6712B273C09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5529500" y="1183981"/>
            <a:ext cx="6162200" cy="4921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llaborative Robot Safety Standards Made Simple with SICK">
            <a:extLst>
              <a:ext uri="{FF2B5EF4-FFF2-40B4-BE49-F238E27FC236}">
                <a16:creationId xmlns:a16="http://schemas.microsoft.com/office/drawing/2014/main" id="{130FF52F-EB7C-F671-3B4F-FA12CC48A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56" y="1183980"/>
            <a:ext cx="4921045" cy="492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096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2C8D7-14A6-8C60-952B-CD3BEBD0CB1D}"/>
              </a:ext>
            </a:extLst>
          </p:cNvPr>
          <p:cNvSpPr>
            <a:spLocks noGrp="1"/>
          </p:cNvSpPr>
          <p:nvPr>
            <p:ph type="title"/>
          </p:nvPr>
        </p:nvSpPr>
        <p:spPr/>
        <p:txBody>
          <a:bodyPr/>
          <a:lstStyle/>
          <a:p>
            <a:r>
              <a:rPr lang="ro-RO" noProof="0" dirty="0"/>
              <a:t>Parametri de interes </a:t>
            </a:r>
          </a:p>
        </p:txBody>
      </p:sp>
      <p:sp>
        <p:nvSpPr>
          <p:cNvPr id="3" name="Content Placeholder 2">
            <a:extLst>
              <a:ext uri="{FF2B5EF4-FFF2-40B4-BE49-F238E27FC236}">
                <a16:creationId xmlns:a16="http://schemas.microsoft.com/office/drawing/2014/main" id="{AF3FD897-288E-E4BF-C0DC-799951C22D69}"/>
              </a:ext>
            </a:extLst>
          </p:cNvPr>
          <p:cNvSpPr>
            <a:spLocks noGrp="1"/>
          </p:cNvSpPr>
          <p:nvPr>
            <p:ph idx="1"/>
          </p:nvPr>
        </p:nvSpPr>
        <p:spPr/>
        <p:txBody>
          <a:bodyPr>
            <a:normAutofit lnSpcReduction="10000"/>
          </a:bodyPr>
          <a:lstStyle/>
          <a:p>
            <a:r>
              <a:rPr lang="ro-RO" noProof="0" dirty="0"/>
              <a:t>Număr de axe/grade de libertate – dexteritate </a:t>
            </a:r>
          </a:p>
          <a:p>
            <a:r>
              <a:rPr lang="ro-RO" noProof="0" dirty="0"/>
              <a:t>Anvelopa de lucru – mulțimea punctelor atinse (punct = (x, y, z, </a:t>
            </a:r>
            <a:r>
              <a:rPr lang="ro-RO" noProof="0" dirty="0" err="1"/>
              <a:t>Rx</a:t>
            </a:r>
            <a:r>
              <a:rPr lang="ro-RO" noProof="0" dirty="0"/>
              <a:t>, </a:t>
            </a:r>
            <a:r>
              <a:rPr lang="ro-RO" noProof="0" dirty="0" err="1"/>
              <a:t>Ry</a:t>
            </a:r>
            <a:r>
              <a:rPr lang="ro-RO" noProof="0" dirty="0"/>
              <a:t>, </a:t>
            </a:r>
            <a:r>
              <a:rPr lang="ro-RO" noProof="0" dirty="0" err="1"/>
              <a:t>Rz</a:t>
            </a:r>
            <a:r>
              <a:rPr lang="ro-RO" noProof="0" dirty="0"/>
              <a:t>), amplasament + orientare) </a:t>
            </a:r>
          </a:p>
          <a:p>
            <a:r>
              <a:rPr lang="ro-RO" noProof="0" dirty="0"/>
              <a:t>Viteză + accelerație </a:t>
            </a:r>
          </a:p>
          <a:p>
            <a:r>
              <a:rPr lang="ro-RO" noProof="0" dirty="0"/>
              <a:t>Precizie, repetabilitate (care este diferența?) </a:t>
            </a:r>
          </a:p>
          <a:p>
            <a:r>
              <a:rPr lang="ro-RO" noProof="0" dirty="0"/>
              <a:t>Sarcina utilă </a:t>
            </a:r>
          </a:p>
          <a:p>
            <a:r>
              <a:rPr lang="ro-RO" noProof="0" dirty="0"/>
              <a:t>Minimizare consum energetic </a:t>
            </a:r>
          </a:p>
          <a:p>
            <a:r>
              <a:rPr lang="ro-RO" noProof="0" dirty="0"/>
              <a:t>Standardizare tipuri roboti (manipulator fizic) – Necesitatea de a fi generic (refolosibil in alte aplicații); Necesitatea de a nu dezvolta echipamentul de la zero </a:t>
            </a:r>
          </a:p>
          <a:p>
            <a:r>
              <a:rPr lang="ro-RO" noProof="0" dirty="0"/>
              <a:t>Integrare (porturi I/O, ETH, s.a.)</a:t>
            </a:r>
          </a:p>
        </p:txBody>
      </p:sp>
      <p:sp>
        <p:nvSpPr>
          <p:cNvPr id="4" name="Footer Placeholder 3">
            <a:extLst>
              <a:ext uri="{FF2B5EF4-FFF2-40B4-BE49-F238E27FC236}">
                <a16:creationId xmlns:a16="http://schemas.microsoft.com/office/drawing/2014/main" id="{EB02F7BB-9F46-27EF-96F3-7AF017DF950A}"/>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CF70DCE2-C1DA-F23C-D066-9D0CDC438D20}"/>
              </a:ext>
            </a:extLst>
          </p:cNvPr>
          <p:cNvSpPr>
            <a:spLocks noGrp="1"/>
          </p:cNvSpPr>
          <p:nvPr>
            <p:ph type="sldNum" sz="quarter" idx="12"/>
          </p:nvPr>
        </p:nvSpPr>
        <p:spPr/>
        <p:txBody>
          <a:bodyPr/>
          <a:lstStyle/>
          <a:p>
            <a:fld id="{7AF095F6-C371-440D-B793-540E1B7A7FB7}" type="slidenum">
              <a:rPr lang="ro-RO" noProof="0" smtClean="0"/>
              <a:t>13</a:t>
            </a:fld>
            <a:endParaRPr lang="ro-RO" noProof="0" dirty="0"/>
          </a:p>
        </p:txBody>
      </p:sp>
    </p:spTree>
    <p:extLst>
      <p:ext uri="{BB962C8B-B14F-4D97-AF65-F5344CB8AC3E}">
        <p14:creationId xmlns:p14="http://schemas.microsoft.com/office/powerpoint/2010/main" val="3920039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BF232-7C0F-80A7-8253-57438412691C}"/>
              </a:ext>
            </a:extLst>
          </p:cNvPr>
          <p:cNvSpPr>
            <a:spLocks noGrp="1"/>
          </p:cNvSpPr>
          <p:nvPr>
            <p:ph type="title"/>
          </p:nvPr>
        </p:nvSpPr>
        <p:spPr/>
        <p:txBody>
          <a:bodyPr/>
          <a:lstStyle/>
          <a:p>
            <a:r>
              <a:rPr lang="ro-RO" noProof="0" dirty="0"/>
              <a:t>Structura unui robot industrial</a:t>
            </a:r>
          </a:p>
        </p:txBody>
      </p:sp>
      <p:sp>
        <p:nvSpPr>
          <p:cNvPr id="3" name="Content Placeholder 2">
            <a:extLst>
              <a:ext uri="{FF2B5EF4-FFF2-40B4-BE49-F238E27FC236}">
                <a16:creationId xmlns:a16="http://schemas.microsoft.com/office/drawing/2014/main" id="{13813526-5ED3-4F1C-FBE9-ECAD73B57B63}"/>
              </a:ext>
            </a:extLst>
          </p:cNvPr>
          <p:cNvSpPr>
            <a:spLocks noGrp="1"/>
          </p:cNvSpPr>
          <p:nvPr>
            <p:ph idx="1"/>
          </p:nvPr>
        </p:nvSpPr>
        <p:spPr>
          <a:xfrm>
            <a:off x="575550" y="1147863"/>
            <a:ext cx="5978628" cy="5029099"/>
          </a:xfrm>
        </p:spPr>
        <p:txBody>
          <a:bodyPr/>
          <a:lstStyle/>
          <a:p>
            <a:r>
              <a:rPr lang="ro-RO" noProof="0" dirty="0"/>
              <a:t>Manipulator (braț robotic)</a:t>
            </a:r>
          </a:p>
          <a:p>
            <a:r>
              <a:rPr lang="ro-RO" noProof="0" dirty="0"/>
              <a:t>Efector terminal</a:t>
            </a:r>
          </a:p>
          <a:p>
            <a:r>
              <a:rPr lang="ro-RO" noProof="0" dirty="0"/>
              <a:t>Controller</a:t>
            </a:r>
          </a:p>
          <a:p>
            <a:r>
              <a:rPr lang="ro-RO" noProof="0" dirty="0"/>
              <a:t>Interfețe comunicații industriale </a:t>
            </a:r>
          </a:p>
          <a:p>
            <a:r>
              <a:rPr lang="ro-RO" noProof="0" dirty="0"/>
              <a:t>Programarea/învățarea punctelor de interes</a:t>
            </a:r>
          </a:p>
          <a:p>
            <a:r>
              <a:rPr lang="ro-RO" noProof="0" dirty="0"/>
              <a:t>Sisteme de achiziție date, camere (</a:t>
            </a:r>
            <a:r>
              <a:rPr lang="ro-RO" noProof="0" dirty="0" err="1"/>
              <a:t>vision</a:t>
            </a:r>
            <a:r>
              <a:rPr lang="ro-RO" noProof="0" dirty="0"/>
              <a:t>) </a:t>
            </a:r>
          </a:p>
          <a:p>
            <a:r>
              <a:rPr lang="ro-RO" noProof="0" dirty="0"/>
              <a:t>Sistem de conducere superior - PLC</a:t>
            </a:r>
          </a:p>
        </p:txBody>
      </p:sp>
      <p:sp>
        <p:nvSpPr>
          <p:cNvPr id="4" name="Footer Placeholder 3">
            <a:extLst>
              <a:ext uri="{FF2B5EF4-FFF2-40B4-BE49-F238E27FC236}">
                <a16:creationId xmlns:a16="http://schemas.microsoft.com/office/drawing/2014/main" id="{03E3C716-AC80-C2E6-D792-A0023D19DEF0}"/>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FC0B361A-B7DB-4994-ED87-849D0A19E5F2}"/>
              </a:ext>
            </a:extLst>
          </p:cNvPr>
          <p:cNvSpPr>
            <a:spLocks noGrp="1"/>
          </p:cNvSpPr>
          <p:nvPr>
            <p:ph type="sldNum" sz="quarter" idx="12"/>
          </p:nvPr>
        </p:nvSpPr>
        <p:spPr/>
        <p:txBody>
          <a:bodyPr/>
          <a:lstStyle/>
          <a:p>
            <a:fld id="{7AF095F6-C371-440D-B793-540E1B7A7FB7}" type="slidenum">
              <a:rPr lang="ro-RO" noProof="0" smtClean="0"/>
              <a:t>14</a:t>
            </a:fld>
            <a:endParaRPr lang="ro-RO" noProof="0" dirty="0"/>
          </a:p>
        </p:txBody>
      </p:sp>
      <p:grpSp>
        <p:nvGrpSpPr>
          <p:cNvPr id="20" name="Group 19">
            <a:extLst>
              <a:ext uri="{FF2B5EF4-FFF2-40B4-BE49-F238E27FC236}">
                <a16:creationId xmlns:a16="http://schemas.microsoft.com/office/drawing/2014/main" id="{7EA78800-C2C0-0B85-3696-D56F18498526}"/>
              </a:ext>
            </a:extLst>
          </p:cNvPr>
          <p:cNvGrpSpPr/>
          <p:nvPr/>
        </p:nvGrpSpPr>
        <p:grpSpPr>
          <a:xfrm>
            <a:off x="6144189" y="968475"/>
            <a:ext cx="5724186" cy="4925331"/>
            <a:chOff x="2485299" y="822900"/>
            <a:chExt cx="6703250" cy="5767759"/>
          </a:xfrm>
        </p:grpSpPr>
        <p:pic>
          <p:nvPicPr>
            <p:cNvPr id="6" name="Picture 2" descr="UR3e">
              <a:extLst>
                <a:ext uri="{FF2B5EF4-FFF2-40B4-BE49-F238E27FC236}">
                  <a16:creationId xmlns:a16="http://schemas.microsoft.com/office/drawing/2014/main" id="{450C6D16-070C-5474-4E44-CC70687A0C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3" b="4030"/>
            <a:stretch/>
          </p:blipFill>
          <p:spPr bwMode="auto">
            <a:xfrm>
              <a:off x="2567121" y="1012031"/>
              <a:ext cx="1172093" cy="1424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70853E8-94B7-E05F-285E-8364BA087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020" y="1368595"/>
              <a:ext cx="715179" cy="794643"/>
            </a:xfrm>
            <a:prstGeom prst="rect">
              <a:avLst/>
            </a:prstGeom>
          </p:spPr>
        </p:pic>
        <p:sp>
          <p:nvSpPr>
            <p:cNvPr id="8" name="Rectangle 7">
              <a:extLst>
                <a:ext uri="{FF2B5EF4-FFF2-40B4-BE49-F238E27FC236}">
                  <a16:creationId xmlns:a16="http://schemas.microsoft.com/office/drawing/2014/main" id="{D8445E46-3DCF-7621-853C-68B37E1B58BF}"/>
                </a:ext>
              </a:extLst>
            </p:cNvPr>
            <p:cNvSpPr/>
            <p:nvPr/>
          </p:nvSpPr>
          <p:spPr>
            <a:xfrm>
              <a:off x="2485299" y="822900"/>
              <a:ext cx="2454031" cy="179753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pic>
          <p:nvPicPr>
            <p:cNvPr id="9" name="Picture 8" descr="A picture containing design&#10;&#10;Description automatically generated">
              <a:extLst>
                <a:ext uri="{FF2B5EF4-FFF2-40B4-BE49-F238E27FC236}">
                  <a16:creationId xmlns:a16="http://schemas.microsoft.com/office/drawing/2014/main" id="{73E54276-AE4F-ADF3-F88B-630978CBE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364" y="3320810"/>
              <a:ext cx="1754206" cy="1665298"/>
            </a:xfrm>
            <a:prstGeom prst="rect">
              <a:avLst/>
            </a:prstGeom>
          </p:spPr>
        </p:pic>
        <p:pic>
          <p:nvPicPr>
            <p:cNvPr id="10" name="Picture 9" descr="A screen shot of a computer&#10;&#10;Description automatically generated with low confidence">
              <a:extLst>
                <a:ext uri="{FF2B5EF4-FFF2-40B4-BE49-F238E27FC236}">
                  <a16:creationId xmlns:a16="http://schemas.microsoft.com/office/drawing/2014/main" id="{32956B0F-7203-B3D3-9C25-DB0C06BE59F4}"/>
                </a:ext>
              </a:extLst>
            </p:cNvPr>
            <p:cNvPicPr>
              <a:picLocks noChangeAspect="1"/>
            </p:cNvPicPr>
            <p:nvPr/>
          </p:nvPicPr>
          <p:blipFill rotWithShape="1">
            <a:blip r:embed="rId5">
              <a:extLst>
                <a:ext uri="{28A0092B-C50C-407E-A947-70E740481C1C}">
                  <a14:useLocalDpi xmlns:a14="http://schemas.microsoft.com/office/drawing/2010/main" val="0"/>
                </a:ext>
              </a:extLst>
            </a:blip>
            <a:srcRect l="11370" t="19236" r="9478" b="23930"/>
            <a:stretch/>
          </p:blipFill>
          <p:spPr>
            <a:xfrm>
              <a:off x="3387745" y="5397913"/>
              <a:ext cx="1304715" cy="1014898"/>
            </a:xfrm>
            <a:prstGeom prst="rect">
              <a:avLst/>
            </a:prstGeom>
          </p:spPr>
        </p:pic>
        <p:cxnSp>
          <p:nvCxnSpPr>
            <p:cNvPr id="11" name="Connector: Elbow 10">
              <a:extLst>
                <a:ext uri="{FF2B5EF4-FFF2-40B4-BE49-F238E27FC236}">
                  <a16:creationId xmlns:a16="http://schemas.microsoft.com/office/drawing/2014/main" id="{45E08137-6AC6-4C5B-36AD-080A82E89F1B}"/>
                </a:ext>
              </a:extLst>
            </p:cNvPr>
            <p:cNvCxnSpPr>
              <a:cxnSpLocks/>
              <a:endCxn id="10" idx="0"/>
            </p:cNvCxnSpPr>
            <p:nvPr/>
          </p:nvCxnSpPr>
          <p:spPr>
            <a:xfrm rot="16200000" flipH="1">
              <a:off x="3629100" y="4986910"/>
              <a:ext cx="822004" cy="1"/>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89828519-0B42-ADC0-47E0-542091DA15F6}"/>
                </a:ext>
              </a:extLst>
            </p:cNvPr>
            <p:cNvCxnSpPr>
              <a:stCxn id="9" idx="1"/>
              <a:endCxn id="8" idx="2"/>
            </p:cNvCxnSpPr>
            <p:nvPr/>
          </p:nvCxnSpPr>
          <p:spPr>
            <a:xfrm rot="10800000" flipH="1">
              <a:off x="3167363" y="2620439"/>
              <a:ext cx="544951" cy="1533021"/>
            </a:xfrm>
            <a:prstGeom prst="bentConnector4">
              <a:avLst>
                <a:gd name="adj1" fmla="val -41949"/>
                <a:gd name="adj2" fmla="val 77157"/>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electrical supply&#10;&#10;Description automatically generated">
              <a:extLst>
                <a:ext uri="{FF2B5EF4-FFF2-40B4-BE49-F238E27FC236}">
                  <a16:creationId xmlns:a16="http://schemas.microsoft.com/office/drawing/2014/main" id="{DBF2FDB0-FA83-C573-374D-2F539C335B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8107" y="3657578"/>
              <a:ext cx="568228" cy="988670"/>
            </a:xfrm>
            <a:prstGeom prst="rect">
              <a:avLst/>
            </a:prstGeom>
          </p:spPr>
        </p:pic>
        <p:cxnSp>
          <p:nvCxnSpPr>
            <p:cNvPr id="14" name="Connector: Elbow 13">
              <a:extLst>
                <a:ext uri="{FF2B5EF4-FFF2-40B4-BE49-F238E27FC236}">
                  <a16:creationId xmlns:a16="http://schemas.microsoft.com/office/drawing/2014/main" id="{E9AA315F-4005-DC4F-CF0D-A4E50B1A34EC}"/>
                </a:ext>
              </a:extLst>
            </p:cNvPr>
            <p:cNvCxnSpPr>
              <a:cxnSpLocks/>
              <a:stCxn id="9" idx="3"/>
              <a:endCxn id="13" idx="1"/>
            </p:cNvCxnSpPr>
            <p:nvPr/>
          </p:nvCxnSpPr>
          <p:spPr>
            <a:xfrm flipV="1">
              <a:off x="4921570" y="4151913"/>
              <a:ext cx="1446537" cy="1546"/>
            </a:xfrm>
            <a:prstGeom prst="bentConnector3">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E74D97B1-C7BE-9947-C349-36E50192DAD0}"/>
                </a:ext>
              </a:extLst>
            </p:cNvPr>
            <p:cNvCxnSpPr>
              <a:cxnSpLocks/>
              <a:stCxn id="18" idx="1"/>
              <a:endCxn id="13" idx="0"/>
            </p:cNvCxnSpPr>
            <p:nvPr/>
          </p:nvCxnSpPr>
          <p:spPr>
            <a:xfrm rot="10800000" flipV="1">
              <a:off x="6652222" y="1622614"/>
              <a:ext cx="549625" cy="2034963"/>
            </a:xfrm>
            <a:prstGeom prst="bentConnector2">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8556E2A-6FC6-A6A1-0BDD-EC13B0F877F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5753404" y="5250321"/>
              <a:ext cx="1796551" cy="134033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nector: Elbow 16">
              <a:extLst>
                <a:ext uri="{FF2B5EF4-FFF2-40B4-BE49-F238E27FC236}">
                  <a16:creationId xmlns:a16="http://schemas.microsoft.com/office/drawing/2014/main" id="{63973219-E5AD-1934-27AB-784D782343AA}"/>
                </a:ext>
              </a:extLst>
            </p:cNvPr>
            <p:cNvCxnSpPr>
              <a:stCxn id="13" idx="2"/>
              <a:endCxn id="16" idx="0"/>
            </p:cNvCxnSpPr>
            <p:nvPr/>
          </p:nvCxnSpPr>
          <p:spPr>
            <a:xfrm rot="5400000">
              <a:off x="6349915" y="4948014"/>
              <a:ext cx="604073" cy="541"/>
            </a:xfrm>
            <a:prstGeom prst="bentConnector3">
              <a:avLst>
                <a:gd name="adj1" fmla="val 50000"/>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13DC8E9-C124-9D21-C313-14C2782910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1846" y="916531"/>
              <a:ext cx="1314180" cy="1412167"/>
            </a:xfrm>
            <a:prstGeom prst="rect">
              <a:avLst/>
            </a:prstGeom>
          </p:spPr>
        </p:pic>
        <p:pic>
          <p:nvPicPr>
            <p:cNvPr id="19" name="Picture 18">
              <a:extLst>
                <a:ext uri="{FF2B5EF4-FFF2-40B4-BE49-F238E27FC236}">
                  <a16:creationId xmlns:a16="http://schemas.microsoft.com/office/drawing/2014/main" id="{4E327D2A-DB17-4D12-A5D3-DF812E9C20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7750" y="922446"/>
              <a:ext cx="660799" cy="1407789"/>
            </a:xfrm>
            <a:prstGeom prst="rect">
              <a:avLst/>
            </a:prstGeom>
          </p:spPr>
        </p:pic>
      </p:grpSp>
    </p:spTree>
    <p:extLst>
      <p:ext uri="{BB962C8B-B14F-4D97-AF65-F5344CB8AC3E}">
        <p14:creationId xmlns:p14="http://schemas.microsoft.com/office/powerpoint/2010/main" val="1184907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0D8453-D96C-BA3B-D688-D61909DED0D6}"/>
              </a:ext>
            </a:extLst>
          </p:cNvPr>
          <p:cNvSpPr>
            <a:spLocks noGrp="1"/>
          </p:cNvSpPr>
          <p:nvPr>
            <p:ph idx="1"/>
          </p:nvPr>
        </p:nvSpPr>
        <p:spPr/>
        <p:txBody>
          <a:bodyPr/>
          <a:lstStyle/>
          <a:p>
            <a:endParaRPr lang="ro-RO" noProof="0" dirty="0"/>
          </a:p>
          <a:p>
            <a:r>
              <a:rPr lang="ro-RO" noProof="0" dirty="0"/>
              <a:t>Cum se mișcă robotul? </a:t>
            </a:r>
          </a:p>
          <a:p>
            <a:endParaRPr lang="ro-RO" noProof="0" dirty="0"/>
          </a:p>
          <a:p>
            <a:r>
              <a:rPr lang="ro-RO" noProof="0" dirty="0"/>
              <a:t>Tipuri de mișcări (</a:t>
            </a:r>
            <a:r>
              <a:rPr lang="ro-RO" noProof="0" dirty="0" err="1"/>
              <a:t>MoveJ</a:t>
            </a:r>
            <a:r>
              <a:rPr lang="ro-RO" noProof="0" dirty="0"/>
              <a:t>, </a:t>
            </a:r>
            <a:r>
              <a:rPr lang="ro-RO" noProof="0" dirty="0" err="1"/>
              <a:t>MoveL</a:t>
            </a:r>
            <a:r>
              <a:rPr lang="ro-RO" noProof="0" dirty="0"/>
              <a:t>, </a:t>
            </a:r>
            <a:r>
              <a:rPr lang="ro-RO" noProof="0" dirty="0" err="1"/>
              <a:t>MoveP</a:t>
            </a:r>
            <a:r>
              <a:rPr lang="ro-RO" noProof="0" dirty="0"/>
              <a:t>)</a:t>
            </a:r>
          </a:p>
          <a:p>
            <a:endParaRPr lang="ro-RO" noProof="0" dirty="0"/>
          </a:p>
          <a:p>
            <a:r>
              <a:rPr lang="ro-RO" noProof="0" dirty="0"/>
              <a:t>Parametrii unei mișcări</a:t>
            </a:r>
            <a:endParaRPr lang="ro-RO" sz="1800" noProof="0" dirty="0"/>
          </a:p>
          <a:p>
            <a:pPr marL="0" indent="0">
              <a:buNone/>
            </a:pPr>
            <a:endParaRPr lang="ro-RO" sz="1800" noProof="0" dirty="0"/>
          </a:p>
          <a:p>
            <a:pPr marL="0" indent="0">
              <a:buNone/>
            </a:pPr>
            <a:r>
              <a:rPr lang="ro-RO" sz="1800" noProof="0" dirty="0"/>
              <a:t>     </a:t>
            </a:r>
            <a:r>
              <a:rPr lang="ro-RO" sz="2800" noProof="0" dirty="0" err="1"/>
              <a:t>Move</a:t>
            </a:r>
            <a:r>
              <a:rPr lang="ro-RO" sz="2800" noProof="0" dirty="0"/>
              <a:t> (plecare, </a:t>
            </a:r>
            <a:r>
              <a:rPr lang="ro-RO" sz="2800" noProof="0" dirty="0" err="1"/>
              <a:t>destinatie</a:t>
            </a:r>
            <a:r>
              <a:rPr lang="ro-RO" sz="2800" noProof="0" dirty="0"/>
              <a:t>, viteza, </a:t>
            </a:r>
            <a:r>
              <a:rPr lang="ro-RO" sz="2800" noProof="0" dirty="0" err="1"/>
              <a:t>tool</a:t>
            </a:r>
            <a:r>
              <a:rPr lang="ro-RO" sz="2800" noProof="0" dirty="0"/>
              <a:t>, </a:t>
            </a:r>
            <a:r>
              <a:rPr lang="ro-RO" sz="2800" noProof="0" dirty="0" err="1"/>
              <a:t>sistem_coordonate</a:t>
            </a:r>
            <a:r>
              <a:rPr lang="ro-RO" sz="2800" noProof="0" dirty="0"/>
              <a:t>, </a:t>
            </a:r>
            <a:r>
              <a:rPr lang="ro-RO" sz="2800" noProof="0" dirty="0" err="1"/>
              <a:t>offset</a:t>
            </a:r>
            <a:r>
              <a:rPr lang="ro-RO" sz="2800" noProof="0" dirty="0"/>
              <a:t>)</a:t>
            </a:r>
          </a:p>
        </p:txBody>
      </p:sp>
      <p:sp>
        <p:nvSpPr>
          <p:cNvPr id="4" name="Footer Placeholder 3">
            <a:extLst>
              <a:ext uri="{FF2B5EF4-FFF2-40B4-BE49-F238E27FC236}">
                <a16:creationId xmlns:a16="http://schemas.microsoft.com/office/drawing/2014/main" id="{CBD1C65A-C42E-0237-9F2F-6BC9E227FAF6}"/>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524417FA-A7DC-39B2-C4E0-73BD768727F1}"/>
              </a:ext>
            </a:extLst>
          </p:cNvPr>
          <p:cNvSpPr>
            <a:spLocks noGrp="1"/>
          </p:cNvSpPr>
          <p:nvPr>
            <p:ph type="sldNum" sz="quarter" idx="12"/>
          </p:nvPr>
        </p:nvSpPr>
        <p:spPr/>
        <p:txBody>
          <a:bodyPr/>
          <a:lstStyle/>
          <a:p>
            <a:fld id="{7AF095F6-C371-440D-B793-540E1B7A7FB7}" type="slidenum">
              <a:rPr lang="ro-RO" noProof="0" smtClean="0"/>
              <a:t>15</a:t>
            </a:fld>
            <a:endParaRPr lang="ro-RO" noProof="0" dirty="0"/>
          </a:p>
        </p:txBody>
      </p:sp>
      <p:sp>
        <p:nvSpPr>
          <p:cNvPr id="6" name="Title 1">
            <a:extLst>
              <a:ext uri="{FF2B5EF4-FFF2-40B4-BE49-F238E27FC236}">
                <a16:creationId xmlns:a16="http://schemas.microsoft.com/office/drawing/2014/main" id="{59821CF8-4EFB-4B47-A1D0-D2AB84C2FBC1}"/>
              </a:ext>
            </a:extLst>
          </p:cNvPr>
          <p:cNvSpPr>
            <a:spLocks noGrp="1"/>
          </p:cNvSpPr>
          <p:nvPr>
            <p:ph type="title"/>
          </p:nvPr>
        </p:nvSpPr>
        <p:spPr>
          <a:xfrm>
            <a:off x="565824" y="178281"/>
            <a:ext cx="10515600" cy="754374"/>
          </a:xfrm>
        </p:spPr>
        <p:txBody>
          <a:bodyPr/>
          <a:lstStyle/>
          <a:p>
            <a:r>
              <a:rPr lang="ro-RO" noProof="0" dirty="0"/>
              <a:t>Mișcările robotului</a:t>
            </a:r>
          </a:p>
        </p:txBody>
      </p:sp>
    </p:spTree>
    <p:extLst>
      <p:ext uri="{BB962C8B-B14F-4D97-AF65-F5344CB8AC3E}">
        <p14:creationId xmlns:p14="http://schemas.microsoft.com/office/powerpoint/2010/main" val="177440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A8C1B-7201-6FC6-A270-C328DEEEDB53}"/>
              </a:ext>
            </a:extLst>
          </p:cNvPr>
          <p:cNvSpPr>
            <a:spLocks noGrp="1"/>
          </p:cNvSpPr>
          <p:nvPr>
            <p:ph type="title"/>
          </p:nvPr>
        </p:nvSpPr>
        <p:spPr/>
        <p:txBody>
          <a:bodyPr/>
          <a:lstStyle/>
          <a:p>
            <a:r>
              <a:rPr lang="ro-RO" noProof="0" dirty="0"/>
              <a:t>Tipuri de mișcări</a:t>
            </a:r>
          </a:p>
        </p:txBody>
      </p:sp>
      <p:sp>
        <p:nvSpPr>
          <p:cNvPr id="4" name="Footer Placeholder 3">
            <a:extLst>
              <a:ext uri="{FF2B5EF4-FFF2-40B4-BE49-F238E27FC236}">
                <a16:creationId xmlns:a16="http://schemas.microsoft.com/office/drawing/2014/main" id="{E4D26955-9CEB-D516-38C9-F0EDD828D32E}"/>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5AA38F0A-9B67-4949-D79C-CDBC6E970D07}"/>
              </a:ext>
            </a:extLst>
          </p:cNvPr>
          <p:cNvSpPr>
            <a:spLocks noGrp="1"/>
          </p:cNvSpPr>
          <p:nvPr>
            <p:ph type="sldNum" sz="quarter" idx="12"/>
          </p:nvPr>
        </p:nvSpPr>
        <p:spPr/>
        <p:txBody>
          <a:bodyPr/>
          <a:lstStyle/>
          <a:p>
            <a:fld id="{7AF095F6-C371-440D-B793-540E1B7A7FB7}" type="slidenum">
              <a:rPr lang="ro-RO" noProof="0" smtClean="0"/>
              <a:t>16</a:t>
            </a:fld>
            <a:endParaRPr lang="ro-RO" noProof="0" dirty="0"/>
          </a:p>
        </p:txBody>
      </p:sp>
      <p:pic>
        <p:nvPicPr>
          <p:cNvPr id="6" name="Picture 2" descr="Robot Motion Command Types: Understanding Linear, Joint, and Arc Movement -  Technical Articles">
            <a:extLst>
              <a:ext uri="{FF2B5EF4-FFF2-40B4-BE49-F238E27FC236}">
                <a16:creationId xmlns:a16="http://schemas.microsoft.com/office/drawing/2014/main" id="{2001063F-B34C-2E14-8AB6-3C1E0E0C20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155" y="1675765"/>
            <a:ext cx="11121689" cy="325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856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6F3D8-33AA-71D0-F9F3-C05DE28B0AB7}"/>
              </a:ext>
            </a:extLst>
          </p:cNvPr>
          <p:cNvSpPr>
            <a:spLocks noGrp="1"/>
          </p:cNvSpPr>
          <p:nvPr>
            <p:ph type="title"/>
          </p:nvPr>
        </p:nvSpPr>
        <p:spPr/>
        <p:txBody>
          <a:bodyPr/>
          <a:lstStyle/>
          <a:p>
            <a:r>
              <a:rPr lang="ro-RO" noProof="0" dirty="0" err="1"/>
              <a:t>Move</a:t>
            </a:r>
            <a:r>
              <a:rPr lang="ro-RO" noProof="0" dirty="0"/>
              <a:t> J</a:t>
            </a:r>
          </a:p>
        </p:txBody>
      </p:sp>
      <p:sp>
        <p:nvSpPr>
          <p:cNvPr id="3" name="Content Placeholder 2">
            <a:extLst>
              <a:ext uri="{FF2B5EF4-FFF2-40B4-BE49-F238E27FC236}">
                <a16:creationId xmlns:a16="http://schemas.microsoft.com/office/drawing/2014/main" id="{4CB8F80B-352E-C50C-B6E2-34E0C159CD51}"/>
              </a:ext>
            </a:extLst>
          </p:cNvPr>
          <p:cNvSpPr>
            <a:spLocks noGrp="1"/>
          </p:cNvSpPr>
          <p:nvPr>
            <p:ph idx="1"/>
          </p:nvPr>
        </p:nvSpPr>
        <p:spPr/>
        <p:txBody>
          <a:bodyPr/>
          <a:lstStyle/>
          <a:p>
            <a:pPr algn="just"/>
            <a:r>
              <a:rPr lang="ro-RO" noProof="0" dirty="0"/>
              <a:t>O mișcare </a:t>
            </a:r>
            <a:r>
              <a:rPr lang="ro-RO" noProof="0" dirty="0" err="1"/>
              <a:t>joint</a:t>
            </a:r>
            <a:r>
              <a:rPr lang="ro-RO" noProof="0" dirty="0"/>
              <a:t> reprezintă traiectoria optimă a robotului în mișcarea sa către poziția dorită. Folosind operația de interpolare a articulațiilor, se deplasează de la poziția curentă la poziția de destinație. </a:t>
            </a:r>
          </a:p>
        </p:txBody>
      </p:sp>
      <p:sp>
        <p:nvSpPr>
          <p:cNvPr id="4" name="Footer Placeholder 3">
            <a:extLst>
              <a:ext uri="{FF2B5EF4-FFF2-40B4-BE49-F238E27FC236}">
                <a16:creationId xmlns:a16="http://schemas.microsoft.com/office/drawing/2014/main" id="{FC19E92D-7B59-4003-DDC1-127E7F0ACEA1}"/>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A8900303-C00E-79C2-B9F5-F0D30748F92B}"/>
              </a:ext>
            </a:extLst>
          </p:cNvPr>
          <p:cNvSpPr>
            <a:spLocks noGrp="1"/>
          </p:cNvSpPr>
          <p:nvPr>
            <p:ph type="sldNum" sz="quarter" idx="12"/>
          </p:nvPr>
        </p:nvSpPr>
        <p:spPr/>
        <p:txBody>
          <a:bodyPr/>
          <a:lstStyle/>
          <a:p>
            <a:fld id="{7AF095F6-C371-440D-B793-540E1B7A7FB7}" type="slidenum">
              <a:rPr lang="ro-RO" noProof="0" smtClean="0"/>
              <a:t>17</a:t>
            </a:fld>
            <a:endParaRPr lang="ro-RO" noProof="0" dirty="0"/>
          </a:p>
        </p:txBody>
      </p:sp>
    </p:spTree>
    <p:extLst>
      <p:ext uri="{BB962C8B-B14F-4D97-AF65-F5344CB8AC3E}">
        <p14:creationId xmlns:p14="http://schemas.microsoft.com/office/powerpoint/2010/main" val="1413683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C2FBF-9DB0-1EFD-6DEC-C2C73299AC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0845D7-B89A-FD2D-58EE-9906636F1A81}"/>
              </a:ext>
            </a:extLst>
          </p:cNvPr>
          <p:cNvSpPr>
            <a:spLocks noGrp="1"/>
          </p:cNvSpPr>
          <p:nvPr>
            <p:ph type="title"/>
          </p:nvPr>
        </p:nvSpPr>
        <p:spPr/>
        <p:txBody>
          <a:bodyPr/>
          <a:lstStyle/>
          <a:p>
            <a:r>
              <a:rPr lang="ro-RO" noProof="0" dirty="0" err="1"/>
              <a:t>Move</a:t>
            </a:r>
            <a:r>
              <a:rPr lang="ro-RO" noProof="0" dirty="0"/>
              <a:t> L</a:t>
            </a:r>
          </a:p>
        </p:txBody>
      </p:sp>
      <p:sp>
        <p:nvSpPr>
          <p:cNvPr id="3" name="Content Placeholder 2">
            <a:extLst>
              <a:ext uri="{FF2B5EF4-FFF2-40B4-BE49-F238E27FC236}">
                <a16:creationId xmlns:a16="http://schemas.microsoft.com/office/drawing/2014/main" id="{AD6869FE-A9A0-5798-8B6F-6274C25C761E}"/>
              </a:ext>
            </a:extLst>
          </p:cNvPr>
          <p:cNvSpPr>
            <a:spLocks noGrp="1"/>
          </p:cNvSpPr>
          <p:nvPr>
            <p:ph idx="1"/>
          </p:nvPr>
        </p:nvSpPr>
        <p:spPr/>
        <p:txBody>
          <a:bodyPr/>
          <a:lstStyle/>
          <a:p>
            <a:pPr algn="just"/>
            <a:r>
              <a:rPr lang="ro-RO" noProof="0" dirty="0"/>
              <a:t>O mișcare liniară este una dintre cele mai utilizate instrucțiuni atunci când vorbim despre programarea roboților. Aceasta efectuează o mișcare de interpolare liniară de la poziția curentă la poziția țintă a mișcării. Aceasta înseamnă că programatorul poate forța o traiectorie specifică. Este adesea utilizată pentru a ridica sau a plasa un obiect. Deoarece mișcarea utilizează de obicei toate articulațiile pentru a deplasa unealta într-un mod liniar, sarcina robotului este mai mare. </a:t>
            </a:r>
          </a:p>
        </p:txBody>
      </p:sp>
      <p:sp>
        <p:nvSpPr>
          <p:cNvPr id="4" name="Footer Placeholder 3">
            <a:extLst>
              <a:ext uri="{FF2B5EF4-FFF2-40B4-BE49-F238E27FC236}">
                <a16:creationId xmlns:a16="http://schemas.microsoft.com/office/drawing/2014/main" id="{48EC9272-BC49-493C-1F47-D50009D94733}"/>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65A3646D-C23E-FB05-D586-60537740B5A1}"/>
              </a:ext>
            </a:extLst>
          </p:cNvPr>
          <p:cNvSpPr>
            <a:spLocks noGrp="1"/>
          </p:cNvSpPr>
          <p:nvPr>
            <p:ph type="sldNum" sz="quarter" idx="12"/>
          </p:nvPr>
        </p:nvSpPr>
        <p:spPr/>
        <p:txBody>
          <a:bodyPr/>
          <a:lstStyle/>
          <a:p>
            <a:fld id="{7AF095F6-C371-440D-B793-540E1B7A7FB7}" type="slidenum">
              <a:rPr lang="ro-RO" noProof="0" smtClean="0"/>
              <a:t>18</a:t>
            </a:fld>
            <a:endParaRPr lang="ro-RO" noProof="0" dirty="0"/>
          </a:p>
        </p:txBody>
      </p:sp>
    </p:spTree>
    <p:extLst>
      <p:ext uri="{BB962C8B-B14F-4D97-AF65-F5344CB8AC3E}">
        <p14:creationId xmlns:p14="http://schemas.microsoft.com/office/powerpoint/2010/main" val="1300646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347C7-177C-826B-D83B-8EBB1FCA99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4C3D96-485A-CB0A-BBBB-33A98CD7A1BB}"/>
              </a:ext>
            </a:extLst>
          </p:cNvPr>
          <p:cNvSpPr>
            <a:spLocks noGrp="1"/>
          </p:cNvSpPr>
          <p:nvPr>
            <p:ph type="title"/>
          </p:nvPr>
        </p:nvSpPr>
        <p:spPr/>
        <p:txBody>
          <a:bodyPr/>
          <a:lstStyle/>
          <a:p>
            <a:r>
              <a:rPr lang="ro-RO" noProof="0" dirty="0" err="1"/>
              <a:t>Move</a:t>
            </a:r>
            <a:r>
              <a:rPr lang="ro-RO" noProof="0" dirty="0"/>
              <a:t> P</a:t>
            </a:r>
          </a:p>
        </p:txBody>
      </p:sp>
      <p:sp>
        <p:nvSpPr>
          <p:cNvPr id="3" name="Content Placeholder 2">
            <a:extLst>
              <a:ext uri="{FF2B5EF4-FFF2-40B4-BE49-F238E27FC236}">
                <a16:creationId xmlns:a16="http://schemas.microsoft.com/office/drawing/2014/main" id="{E4A5346F-6E7B-2587-F133-ECC3BC1B472D}"/>
              </a:ext>
            </a:extLst>
          </p:cNvPr>
          <p:cNvSpPr>
            <a:spLocks noGrp="1"/>
          </p:cNvSpPr>
          <p:nvPr>
            <p:ph idx="1"/>
          </p:nvPr>
        </p:nvSpPr>
        <p:spPr/>
        <p:txBody>
          <a:bodyPr/>
          <a:lstStyle/>
          <a:p>
            <a:pPr algn="just"/>
            <a:r>
              <a:rPr lang="ro-RO" noProof="0" dirty="0"/>
              <a:t>O mișcare circulară va deplasa unealta în mișcare liniară la viteză constantă cu amestecuri circulare și este destinată operațiunilor de proces, cum ar fi sigilarea sau distribuirea. Dimensiunea razei amestecului este, în mod implicit, o valoare comună pentru toate punctele de referință.</a:t>
            </a:r>
          </a:p>
        </p:txBody>
      </p:sp>
      <p:sp>
        <p:nvSpPr>
          <p:cNvPr id="4" name="Footer Placeholder 3">
            <a:extLst>
              <a:ext uri="{FF2B5EF4-FFF2-40B4-BE49-F238E27FC236}">
                <a16:creationId xmlns:a16="http://schemas.microsoft.com/office/drawing/2014/main" id="{6BBB739C-DFBA-5F5D-FCF0-803393BCBC97}"/>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0924EA4C-D44C-8363-D3CD-67D196877A31}"/>
              </a:ext>
            </a:extLst>
          </p:cNvPr>
          <p:cNvSpPr>
            <a:spLocks noGrp="1"/>
          </p:cNvSpPr>
          <p:nvPr>
            <p:ph type="sldNum" sz="quarter" idx="12"/>
          </p:nvPr>
        </p:nvSpPr>
        <p:spPr/>
        <p:txBody>
          <a:bodyPr/>
          <a:lstStyle/>
          <a:p>
            <a:fld id="{7AF095F6-C371-440D-B793-540E1B7A7FB7}" type="slidenum">
              <a:rPr lang="ro-RO" noProof="0" smtClean="0"/>
              <a:t>19</a:t>
            </a:fld>
            <a:endParaRPr lang="ro-RO" noProof="0" dirty="0"/>
          </a:p>
        </p:txBody>
      </p:sp>
      <p:pic>
        <p:nvPicPr>
          <p:cNvPr id="7" name="Picture 2" descr="Circular path using MoveP/MoveC - 15668">
            <a:extLst>
              <a:ext uri="{FF2B5EF4-FFF2-40B4-BE49-F238E27FC236}">
                <a16:creationId xmlns:a16="http://schemas.microsoft.com/office/drawing/2014/main" id="{4848B1C2-2DE7-4EA5-6AA7-EE838EB16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903742"/>
            <a:ext cx="4985424" cy="322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995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1D99-703F-A2AE-8507-6B58B4501E95}"/>
              </a:ext>
            </a:extLst>
          </p:cNvPr>
          <p:cNvSpPr>
            <a:spLocks noGrp="1"/>
          </p:cNvSpPr>
          <p:nvPr>
            <p:ph type="title"/>
          </p:nvPr>
        </p:nvSpPr>
        <p:spPr/>
        <p:txBody>
          <a:bodyPr/>
          <a:lstStyle/>
          <a:p>
            <a:r>
              <a:rPr lang="ro-RO" noProof="0" dirty="0"/>
              <a:t>Agenda – Modulul 3</a:t>
            </a:r>
          </a:p>
        </p:txBody>
      </p:sp>
      <p:sp>
        <p:nvSpPr>
          <p:cNvPr id="3" name="Content Placeholder 2">
            <a:extLst>
              <a:ext uri="{FF2B5EF4-FFF2-40B4-BE49-F238E27FC236}">
                <a16:creationId xmlns:a16="http://schemas.microsoft.com/office/drawing/2014/main" id="{0FBDE364-1BF4-7F8C-FF04-774A8D8897AA}"/>
              </a:ext>
            </a:extLst>
          </p:cNvPr>
          <p:cNvSpPr>
            <a:spLocks noGrp="1"/>
          </p:cNvSpPr>
          <p:nvPr>
            <p:ph idx="1"/>
          </p:nvPr>
        </p:nvSpPr>
        <p:spPr/>
        <p:txBody>
          <a:bodyPr/>
          <a:lstStyle/>
          <a:p>
            <a:pPr algn="just"/>
            <a:r>
              <a:rPr lang="ro-RO" noProof="0" dirty="0"/>
              <a:t>Rolul roboților </a:t>
            </a:r>
            <a:r>
              <a:rPr lang="ro-RO" noProof="0" dirty="0" err="1"/>
              <a:t>colaborativi</a:t>
            </a:r>
            <a:r>
              <a:rPr lang="ro-RO" noProof="0" dirty="0"/>
              <a:t> in automatizările industriale</a:t>
            </a:r>
          </a:p>
          <a:p>
            <a:pPr algn="just"/>
            <a:r>
              <a:rPr lang="ro-RO" noProof="0" dirty="0"/>
              <a:t>Prezentarea aplicațiilor clasice cu roboti industriali (Pick &amp; Place, paletizare) precum si a perifericelor tipice (senzori, dispozitive de </a:t>
            </a:r>
            <a:r>
              <a:rPr lang="ro-RO" noProof="0" dirty="0" err="1"/>
              <a:t>prehensiune</a:t>
            </a:r>
            <a:r>
              <a:rPr lang="ro-RO" noProof="0" dirty="0"/>
              <a:t>)</a:t>
            </a:r>
          </a:p>
          <a:p>
            <a:pPr algn="just"/>
            <a:r>
              <a:rPr lang="ro-RO" noProof="0" dirty="0"/>
              <a:t>Integrarea roboților </a:t>
            </a:r>
            <a:r>
              <a:rPr lang="ro-RO" noProof="0" dirty="0" err="1"/>
              <a:t>colaborativi</a:t>
            </a:r>
            <a:r>
              <a:rPr lang="ro-RO" noProof="0" dirty="0"/>
              <a:t> in celule de asamblare automate</a:t>
            </a:r>
          </a:p>
          <a:p>
            <a:pPr algn="just"/>
            <a:r>
              <a:rPr lang="ro-RO" noProof="0" dirty="0"/>
              <a:t>Automatizarea celulelor robotice </a:t>
            </a:r>
            <a:r>
              <a:rPr lang="ro-RO" noProof="0" dirty="0" err="1"/>
              <a:t>colaborative</a:t>
            </a:r>
            <a:endParaRPr lang="ro-RO" noProof="0" dirty="0"/>
          </a:p>
          <a:p>
            <a:pPr algn="just"/>
            <a:r>
              <a:rPr lang="ro-RO" noProof="0" dirty="0"/>
              <a:t>Studiu de caz:</a:t>
            </a:r>
          </a:p>
          <a:p>
            <a:pPr lvl="1" algn="just"/>
            <a:r>
              <a:rPr lang="ro-RO" noProof="0" dirty="0"/>
              <a:t>Implementarea unei aplicații de Pick &amp; Place cu ajutorul unui robot </a:t>
            </a:r>
            <a:r>
              <a:rPr lang="ro-RO" noProof="0" dirty="0" err="1"/>
              <a:t>colaborativ</a:t>
            </a:r>
            <a:r>
              <a:rPr lang="ro-RO" noProof="0" dirty="0"/>
              <a:t> UR3e</a:t>
            </a:r>
          </a:p>
          <a:p>
            <a:pPr lvl="1" algn="just"/>
            <a:r>
              <a:rPr lang="ro-RO" noProof="0" dirty="0"/>
              <a:t>Integrarea unui robot </a:t>
            </a:r>
            <a:r>
              <a:rPr lang="ro-RO" noProof="0" dirty="0" err="1"/>
              <a:t>colaborativ</a:t>
            </a:r>
            <a:r>
              <a:rPr lang="ro-RO" noProof="0" dirty="0"/>
              <a:t> într-o aplicație de automatizare cu PLC</a:t>
            </a:r>
          </a:p>
        </p:txBody>
      </p:sp>
      <p:sp>
        <p:nvSpPr>
          <p:cNvPr id="4" name="Footer Placeholder 3">
            <a:extLst>
              <a:ext uri="{FF2B5EF4-FFF2-40B4-BE49-F238E27FC236}">
                <a16:creationId xmlns:a16="http://schemas.microsoft.com/office/drawing/2014/main" id="{A108F098-1767-C4D9-698A-8BD338905B73}"/>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543AB5CE-F4CA-EEAA-637C-5D65F19F490D}"/>
              </a:ext>
            </a:extLst>
          </p:cNvPr>
          <p:cNvSpPr>
            <a:spLocks noGrp="1"/>
          </p:cNvSpPr>
          <p:nvPr>
            <p:ph type="sldNum" sz="quarter" idx="12"/>
          </p:nvPr>
        </p:nvSpPr>
        <p:spPr/>
        <p:txBody>
          <a:bodyPr/>
          <a:lstStyle/>
          <a:p>
            <a:fld id="{7AF095F6-C371-440D-B793-540E1B7A7FB7}" type="slidenum">
              <a:rPr lang="ro-RO" noProof="0" smtClean="0"/>
              <a:t>2</a:t>
            </a:fld>
            <a:endParaRPr lang="ro-RO" noProof="0" dirty="0"/>
          </a:p>
        </p:txBody>
      </p:sp>
    </p:spTree>
    <p:extLst>
      <p:ext uri="{BB962C8B-B14F-4D97-AF65-F5344CB8AC3E}">
        <p14:creationId xmlns:p14="http://schemas.microsoft.com/office/powerpoint/2010/main" val="1017009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69CFA-E837-BE48-1C3D-95A98C7F490B}"/>
              </a:ext>
            </a:extLst>
          </p:cNvPr>
          <p:cNvSpPr>
            <a:spLocks noGrp="1"/>
          </p:cNvSpPr>
          <p:nvPr>
            <p:ph type="title"/>
          </p:nvPr>
        </p:nvSpPr>
        <p:spPr/>
        <p:txBody>
          <a:bodyPr/>
          <a:lstStyle/>
          <a:p>
            <a:r>
              <a:rPr lang="ro-RO" noProof="0" dirty="0"/>
              <a:t>Mișcarea brațului robotic</a:t>
            </a:r>
          </a:p>
        </p:txBody>
      </p:sp>
      <p:sp>
        <p:nvSpPr>
          <p:cNvPr id="3" name="Content Placeholder 2">
            <a:extLst>
              <a:ext uri="{FF2B5EF4-FFF2-40B4-BE49-F238E27FC236}">
                <a16:creationId xmlns:a16="http://schemas.microsoft.com/office/drawing/2014/main" id="{A4C5CDED-08F3-24EB-328B-AE06709EA893}"/>
              </a:ext>
            </a:extLst>
          </p:cNvPr>
          <p:cNvSpPr>
            <a:spLocks noGrp="1"/>
          </p:cNvSpPr>
          <p:nvPr>
            <p:ph idx="1"/>
          </p:nvPr>
        </p:nvSpPr>
        <p:spPr/>
        <p:txBody>
          <a:bodyPr/>
          <a:lstStyle/>
          <a:p>
            <a:r>
              <a:rPr lang="ro-RO" noProof="0" dirty="0"/>
              <a:t>Pași pentru învățarea unei poziții (abordare generală):</a:t>
            </a:r>
          </a:p>
          <a:p>
            <a:pPr lvl="1"/>
            <a:r>
              <a:rPr lang="ro-RO" sz="2800" noProof="0" dirty="0"/>
              <a:t>Treceți robotul în modul manual</a:t>
            </a:r>
          </a:p>
          <a:p>
            <a:pPr lvl="1"/>
            <a:r>
              <a:rPr lang="ro-RO" sz="2800" noProof="0" dirty="0"/>
              <a:t>Mutați manipulatorul folosind joystick-</a:t>
            </a:r>
            <a:r>
              <a:rPr lang="ro-RO" sz="2800" noProof="0" dirty="0" err="1"/>
              <a:t>ul</a:t>
            </a:r>
            <a:r>
              <a:rPr lang="ro-RO" sz="2800" noProof="0" dirty="0"/>
              <a:t> sau butoanele de pe FlexPendant</a:t>
            </a:r>
          </a:p>
          <a:p>
            <a:pPr lvl="1"/>
            <a:r>
              <a:rPr lang="ro-RO" sz="2800" noProof="0" dirty="0"/>
              <a:t>În jurul poziției dorite, micșorați incrementul de viteză</a:t>
            </a:r>
          </a:p>
          <a:p>
            <a:pPr lvl="1"/>
            <a:r>
              <a:rPr lang="ro-RO" sz="2800" noProof="0" dirty="0"/>
              <a:t>Verificați sistemul de coordonate în care se află robotul și unealta curentă</a:t>
            </a:r>
          </a:p>
          <a:p>
            <a:pPr lvl="1"/>
            <a:r>
              <a:rPr lang="ro-RO" sz="2800" noProof="0" dirty="0"/>
              <a:t>Salvați poziția</a:t>
            </a:r>
          </a:p>
        </p:txBody>
      </p:sp>
      <p:sp>
        <p:nvSpPr>
          <p:cNvPr id="4" name="Footer Placeholder 3">
            <a:extLst>
              <a:ext uri="{FF2B5EF4-FFF2-40B4-BE49-F238E27FC236}">
                <a16:creationId xmlns:a16="http://schemas.microsoft.com/office/drawing/2014/main" id="{26B4DE98-A210-6127-C4E1-3D387236E926}"/>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80405C59-00ED-BEBC-DDD3-ED162765DD3F}"/>
              </a:ext>
            </a:extLst>
          </p:cNvPr>
          <p:cNvSpPr>
            <a:spLocks noGrp="1"/>
          </p:cNvSpPr>
          <p:nvPr>
            <p:ph type="sldNum" sz="quarter" idx="12"/>
          </p:nvPr>
        </p:nvSpPr>
        <p:spPr/>
        <p:txBody>
          <a:bodyPr/>
          <a:lstStyle/>
          <a:p>
            <a:fld id="{7AF095F6-C371-440D-B793-540E1B7A7FB7}" type="slidenum">
              <a:rPr lang="ro-RO" noProof="0" smtClean="0"/>
              <a:t>20</a:t>
            </a:fld>
            <a:endParaRPr lang="ro-RO" noProof="0" dirty="0"/>
          </a:p>
        </p:txBody>
      </p:sp>
    </p:spTree>
    <p:extLst>
      <p:ext uri="{BB962C8B-B14F-4D97-AF65-F5344CB8AC3E}">
        <p14:creationId xmlns:p14="http://schemas.microsoft.com/office/powerpoint/2010/main" val="3064725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099E-DDCD-0E54-B215-79AA52A847BB}"/>
              </a:ext>
            </a:extLst>
          </p:cNvPr>
          <p:cNvSpPr>
            <a:spLocks noGrp="1"/>
          </p:cNvSpPr>
          <p:nvPr>
            <p:ph type="title"/>
          </p:nvPr>
        </p:nvSpPr>
        <p:spPr/>
        <p:txBody>
          <a:bodyPr/>
          <a:lstStyle/>
          <a:p>
            <a:r>
              <a:rPr lang="ro-RO" noProof="0" dirty="0"/>
              <a:t>Limbaje de programare</a:t>
            </a:r>
          </a:p>
        </p:txBody>
      </p:sp>
      <p:sp>
        <p:nvSpPr>
          <p:cNvPr id="3" name="Content Placeholder 2">
            <a:extLst>
              <a:ext uri="{FF2B5EF4-FFF2-40B4-BE49-F238E27FC236}">
                <a16:creationId xmlns:a16="http://schemas.microsoft.com/office/drawing/2014/main" id="{C7375F89-CD14-8BB8-D4B6-A3EA79705363}"/>
              </a:ext>
            </a:extLst>
          </p:cNvPr>
          <p:cNvSpPr>
            <a:spLocks noGrp="1"/>
          </p:cNvSpPr>
          <p:nvPr>
            <p:ph idx="1"/>
          </p:nvPr>
        </p:nvSpPr>
        <p:spPr/>
        <p:txBody>
          <a:bodyPr/>
          <a:lstStyle/>
          <a:p>
            <a:r>
              <a:rPr lang="ro-RO" noProof="0" dirty="0"/>
              <a:t>UR </a:t>
            </a:r>
            <a:r>
              <a:rPr lang="ro-RO" noProof="0" dirty="0" err="1"/>
              <a:t>scripts</a:t>
            </a:r>
            <a:r>
              <a:rPr lang="ro-RO" noProof="0" dirty="0"/>
              <a:t> (Universal Robot)</a:t>
            </a:r>
          </a:p>
          <a:p>
            <a:r>
              <a:rPr lang="ro-RO" noProof="0" dirty="0"/>
              <a:t>RAPID (ABB)</a:t>
            </a:r>
          </a:p>
          <a:p>
            <a:r>
              <a:rPr lang="ro-RO" noProof="0" dirty="0" err="1"/>
              <a:t>Melfa</a:t>
            </a:r>
            <a:r>
              <a:rPr lang="ro-RO" noProof="0" dirty="0"/>
              <a:t> VI</a:t>
            </a:r>
          </a:p>
          <a:p>
            <a:r>
              <a:rPr lang="ro-RO" noProof="0" dirty="0"/>
              <a:t>ROS (robot </a:t>
            </a:r>
            <a:r>
              <a:rPr lang="ro-RO" noProof="0" dirty="0" err="1"/>
              <a:t>operating</a:t>
            </a:r>
            <a:r>
              <a:rPr lang="ro-RO" noProof="0" dirty="0"/>
              <a:t> </a:t>
            </a:r>
            <a:r>
              <a:rPr lang="ro-RO" noProof="0" dirty="0" err="1"/>
              <a:t>system</a:t>
            </a:r>
            <a:r>
              <a:rPr lang="ro-RO" noProof="0" dirty="0"/>
              <a:t>)</a:t>
            </a:r>
          </a:p>
          <a:p>
            <a:endParaRPr lang="ro-RO" noProof="0" dirty="0"/>
          </a:p>
          <a:p>
            <a:endParaRPr lang="ro-RO" noProof="0" dirty="0"/>
          </a:p>
          <a:p>
            <a:pPr marL="0" indent="0">
              <a:buNone/>
            </a:pPr>
            <a:r>
              <a:rPr lang="ro-RO" noProof="0" dirty="0"/>
              <a:t>Cum rulează programele din robot?  (PLC </a:t>
            </a:r>
            <a:r>
              <a:rPr lang="ro-RO" noProof="0" dirty="0" err="1"/>
              <a:t>vs</a:t>
            </a:r>
            <a:r>
              <a:rPr lang="ro-RO" noProof="0" dirty="0"/>
              <a:t> Robot)</a:t>
            </a:r>
          </a:p>
          <a:p>
            <a:pPr marL="457200" lvl="1" indent="0">
              <a:buNone/>
            </a:pPr>
            <a:endParaRPr lang="ro-RO" noProof="0" dirty="0"/>
          </a:p>
          <a:p>
            <a:endParaRPr lang="ro-RO" noProof="0" dirty="0"/>
          </a:p>
        </p:txBody>
      </p:sp>
      <p:sp>
        <p:nvSpPr>
          <p:cNvPr id="4" name="Footer Placeholder 3">
            <a:extLst>
              <a:ext uri="{FF2B5EF4-FFF2-40B4-BE49-F238E27FC236}">
                <a16:creationId xmlns:a16="http://schemas.microsoft.com/office/drawing/2014/main" id="{01E74CC4-7016-7EF2-D6E8-83A561A5DD41}"/>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4F479062-058A-8887-68E6-73F3B1590029}"/>
              </a:ext>
            </a:extLst>
          </p:cNvPr>
          <p:cNvSpPr>
            <a:spLocks noGrp="1"/>
          </p:cNvSpPr>
          <p:nvPr>
            <p:ph type="sldNum" sz="quarter" idx="12"/>
          </p:nvPr>
        </p:nvSpPr>
        <p:spPr/>
        <p:txBody>
          <a:bodyPr/>
          <a:lstStyle/>
          <a:p>
            <a:fld id="{7AF095F6-C371-440D-B793-540E1B7A7FB7}" type="slidenum">
              <a:rPr lang="ro-RO" noProof="0" smtClean="0"/>
              <a:t>21</a:t>
            </a:fld>
            <a:endParaRPr lang="ro-RO" noProof="0" dirty="0"/>
          </a:p>
        </p:txBody>
      </p:sp>
    </p:spTree>
    <p:extLst>
      <p:ext uri="{BB962C8B-B14F-4D97-AF65-F5344CB8AC3E}">
        <p14:creationId xmlns:p14="http://schemas.microsoft.com/office/powerpoint/2010/main" val="2344513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CF-4648-0620-1C84-ED01FC630405}"/>
              </a:ext>
            </a:extLst>
          </p:cNvPr>
          <p:cNvSpPr>
            <a:spLocks noGrp="1"/>
          </p:cNvSpPr>
          <p:nvPr>
            <p:ph type="title"/>
          </p:nvPr>
        </p:nvSpPr>
        <p:spPr/>
        <p:txBody>
          <a:bodyPr/>
          <a:lstStyle/>
          <a:p>
            <a:r>
              <a:rPr lang="ro-RO" noProof="0" dirty="0"/>
              <a:t>Gama de roboți UR</a:t>
            </a:r>
          </a:p>
        </p:txBody>
      </p:sp>
      <p:sp>
        <p:nvSpPr>
          <p:cNvPr id="4" name="Footer Placeholder 3">
            <a:extLst>
              <a:ext uri="{FF2B5EF4-FFF2-40B4-BE49-F238E27FC236}">
                <a16:creationId xmlns:a16="http://schemas.microsoft.com/office/drawing/2014/main" id="{B87CB069-3616-1921-C145-725668AABFA3}"/>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5DB39320-5BF9-14A4-3BB6-B997BA614F35}"/>
              </a:ext>
            </a:extLst>
          </p:cNvPr>
          <p:cNvSpPr>
            <a:spLocks noGrp="1"/>
          </p:cNvSpPr>
          <p:nvPr>
            <p:ph type="sldNum" sz="quarter" idx="12"/>
          </p:nvPr>
        </p:nvSpPr>
        <p:spPr/>
        <p:txBody>
          <a:bodyPr/>
          <a:lstStyle/>
          <a:p>
            <a:fld id="{7AF095F6-C371-440D-B793-540E1B7A7FB7}" type="slidenum">
              <a:rPr lang="ro-RO" noProof="0" smtClean="0"/>
              <a:t>22</a:t>
            </a:fld>
            <a:endParaRPr lang="ro-RO" noProof="0" dirty="0"/>
          </a:p>
        </p:txBody>
      </p:sp>
      <p:pic>
        <p:nvPicPr>
          <p:cNvPr id="6" name="Content Placeholder 5">
            <a:extLst>
              <a:ext uri="{FF2B5EF4-FFF2-40B4-BE49-F238E27FC236}">
                <a16:creationId xmlns:a16="http://schemas.microsoft.com/office/drawing/2014/main" id="{A8A7AE47-AA8F-7361-2D4F-FDF54C9E269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26" y="1297780"/>
            <a:ext cx="12194226" cy="4140791"/>
          </a:xfrm>
          <a:prstGeom prst="rect">
            <a:avLst/>
          </a:prstGeom>
        </p:spPr>
      </p:pic>
    </p:spTree>
    <p:extLst>
      <p:ext uri="{BB962C8B-B14F-4D97-AF65-F5344CB8AC3E}">
        <p14:creationId xmlns:p14="http://schemas.microsoft.com/office/powerpoint/2010/main" val="2529913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F2615-6B8D-F42C-C34F-339EA04AD1A2}"/>
              </a:ext>
            </a:extLst>
          </p:cNvPr>
          <p:cNvSpPr>
            <a:spLocks noGrp="1"/>
          </p:cNvSpPr>
          <p:nvPr>
            <p:ph type="title"/>
          </p:nvPr>
        </p:nvSpPr>
        <p:spPr/>
        <p:txBody>
          <a:bodyPr/>
          <a:lstStyle/>
          <a:p>
            <a:r>
              <a:rPr lang="ro-RO" noProof="0" dirty="0"/>
              <a:t>Braț robotic </a:t>
            </a:r>
            <a:r>
              <a:rPr lang="ro-RO" noProof="0" dirty="0" err="1"/>
              <a:t>colaborativ</a:t>
            </a:r>
            <a:r>
              <a:rPr lang="ro-RO" noProof="0" dirty="0"/>
              <a:t> UR3e</a:t>
            </a:r>
          </a:p>
        </p:txBody>
      </p:sp>
      <p:sp>
        <p:nvSpPr>
          <p:cNvPr id="3" name="Content Placeholder 2">
            <a:extLst>
              <a:ext uri="{FF2B5EF4-FFF2-40B4-BE49-F238E27FC236}">
                <a16:creationId xmlns:a16="http://schemas.microsoft.com/office/drawing/2014/main" id="{599D4BFA-B195-154E-5A8B-EEB29774AF45}"/>
              </a:ext>
            </a:extLst>
          </p:cNvPr>
          <p:cNvSpPr>
            <a:spLocks noGrp="1"/>
          </p:cNvSpPr>
          <p:nvPr>
            <p:ph idx="1"/>
          </p:nvPr>
        </p:nvSpPr>
        <p:spPr/>
        <p:txBody>
          <a:bodyPr/>
          <a:lstStyle/>
          <a:p>
            <a:r>
              <a:rPr lang="ro-RO" noProof="0" dirty="0"/>
              <a:t>Braț robot cu 6 axe</a:t>
            </a:r>
          </a:p>
          <a:p>
            <a:r>
              <a:rPr lang="ro-RO" noProof="0" dirty="0"/>
              <a:t>Caracteristici:</a:t>
            </a:r>
          </a:p>
          <a:p>
            <a:pPr lvl="1"/>
            <a:r>
              <a:rPr lang="ro-RO" noProof="0" dirty="0"/>
              <a:t>Întindere: 500 mm</a:t>
            </a:r>
          </a:p>
          <a:p>
            <a:pPr lvl="1"/>
            <a:r>
              <a:rPr lang="ro-RO" noProof="0" dirty="0"/>
              <a:t>Sarcina utilă: 3 kg</a:t>
            </a:r>
          </a:p>
          <a:p>
            <a:pPr lvl="1"/>
            <a:r>
              <a:rPr lang="ro-RO" noProof="0" dirty="0"/>
              <a:t>Amprenta la sol: Ø 128 mm</a:t>
            </a:r>
          </a:p>
          <a:p>
            <a:pPr lvl="1"/>
            <a:r>
              <a:rPr lang="ro-RO" noProof="0" dirty="0"/>
              <a:t>Greutate: 11,2 kg</a:t>
            </a:r>
          </a:p>
          <a:p>
            <a:pPr lvl="1"/>
            <a:r>
              <a:rPr lang="ro-RO" noProof="0" dirty="0"/>
              <a:t>Consum de energie: 300 W</a:t>
            </a:r>
          </a:p>
          <a:p>
            <a:pPr lvl="1"/>
            <a:r>
              <a:rPr lang="ro-RO" noProof="0" dirty="0"/>
              <a:t>IO: 2DI, 2 DO, 2 AI</a:t>
            </a:r>
          </a:p>
          <a:p>
            <a:pPr lvl="1"/>
            <a:r>
              <a:rPr lang="ro-RO" noProof="0" dirty="0"/>
              <a:t>Repetabilitatea poziției: ± 0,03 mm</a:t>
            </a:r>
          </a:p>
        </p:txBody>
      </p:sp>
      <p:sp>
        <p:nvSpPr>
          <p:cNvPr id="4" name="Footer Placeholder 3">
            <a:extLst>
              <a:ext uri="{FF2B5EF4-FFF2-40B4-BE49-F238E27FC236}">
                <a16:creationId xmlns:a16="http://schemas.microsoft.com/office/drawing/2014/main" id="{EB2F43C2-521D-7579-A292-1D28E978AE17}"/>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7579C6AC-97C8-76FB-00BF-F086BD8D0449}"/>
              </a:ext>
            </a:extLst>
          </p:cNvPr>
          <p:cNvSpPr>
            <a:spLocks noGrp="1"/>
          </p:cNvSpPr>
          <p:nvPr>
            <p:ph type="sldNum" sz="quarter" idx="12"/>
          </p:nvPr>
        </p:nvSpPr>
        <p:spPr/>
        <p:txBody>
          <a:bodyPr/>
          <a:lstStyle/>
          <a:p>
            <a:fld id="{7AF095F6-C371-440D-B793-540E1B7A7FB7}" type="slidenum">
              <a:rPr lang="ro-RO" noProof="0" smtClean="0"/>
              <a:t>23</a:t>
            </a:fld>
            <a:endParaRPr lang="ro-RO" noProof="0" dirty="0"/>
          </a:p>
        </p:txBody>
      </p:sp>
      <p:pic>
        <p:nvPicPr>
          <p:cNvPr id="6" name="Picture 5" descr="UR3e">
            <a:extLst>
              <a:ext uri="{FF2B5EF4-FFF2-40B4-BE49-F238E27FC236}">
                <a16:creationId xmlns:a16="http://schemas.microsoft.com/office/drawing/2014/main" id="{9987030C-A7A9-EAA0-BAC2-DAFF401D7E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3" b="4030"/>
          <a:stretch/>
        </p:blipFill>
        <p:spPr bwMode="auto">
          <a:xfrm>
            <a:off x="6419468" y="681038"/>
            <a:ext cx="4169508" cy="506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995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650DA65-019A-E9CD-0FF2-40097A57B6F3}"/>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4D204E6F-13DD-74E8-BE10-52E56D0C8F3C}"/>
              </a:ext>
            </a:extLst>
          </p:cNvPr>
          <p:cNvSpPr>
            <a:spLocks noGrp="1"/>
          </p:cNvSpPr>
          <p:nvPr>
            <p:ph type="sldNum" sz="quarter" idx="12"/>
          </p:nvPr>
        </p:nvSpPr>
        <p:spPr/>
        <p:txBody>
          <a:bodyPr/>
          <a:lstStyle/>
          <a:p>
            <a:fld id="{7AF095F6-C371-440D-B793-540E1B7A7FB7}" type="slidenum">
              <a:rPr lang="ro-RO" noProof="0" smtClean="0"/>
              <a:t>24</a:t>
            </a:fld>
            <a:endParaRPr lang="ro-RO" noProof="0" dirty="0"/>
          </a:p>
        </p:txBody>
      </p:sp>
      <p:pic>
        <p:nvPicPr>
          <p:cNvPr id="8" name="Picture 7">
            <a:extLst>
              <a:ext uri="{FF2B5EF4-FFF2-40B4-BE49-F238E27FC236}">
                <a16:creationId xmlns:a16="http://schemas.microsoft.com/office/drawing/2014/main" id="{42BE0A74-6D18-31B1-8955-4C701488C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5773" y="2154951"/>
            <a:ext cx="6681986" cy="4034833"/>
          </a:xfrm>
          <a:prstGeom prst="rect">
            <a:avLst/>
          </a:prstGeom>
        </p:spPr>
      </p:pic>
      <p:graphicFrame>
        <p:nvGraphicFramePr>
          <p:cNvPr id="9" name="Table 8">
            <a:extLst>
              <a:ext uri="{FF2B5EF4-FFF2-40B4-BE49-F238E27FC236}">
                <a16:creationId xmlns:a16="http://schemas.microsoft.com/office/drawing/2014/main" id="{B6BCFBC1-A92E-4CB5-1862-232A5286CB78}"/>
              </a:ext>
            </a:extLst>
          </p:cNvPr>
          <p:cNvGraphicFramePr>
            <a:graphicFrameLocks noGrp="1"/>
          </p:cNvGraphicFramePr>
          <p:nvPr>
            <p:extLst>
              <p:ext uri="{D42A27DB-BD31-4B8C-83A1-F6EECF244321}">
                <p14:modId xmlns:p14="http://schemas.microsoft.com/office/powerpoint/2010/main" val="3749872725"/>
              </p:ext>
            </p:extLst>
          </p:nvPr>
        </p:nvGraphicFramePr>
        <p:xfrm>
          <a:off x="513372" y="985532"/>
          <a:ext cx="6681985" cy="2761150"/>
        </p:xfrm>
        <a:graphic>
          <a:graphicData uri="http://schemas.openxmlformats.org/drawingml/2006/table">
            <a:tbl>
              <a:tblPr>
                <a:tableStyleId>{5C22544A-7EE6-4342-B048-85BDC9FD1C3A}</a:tableStyleId>
              </a:tblPr>
              <a:tblGrid>
                <a:gridCol w="2271848">
                  <a:extLst>
                    <a:ext uri="{9D8B030D-6E8A-4147-A177-3AD203B41FA5}">
                      <a16:colId xmlns:a16="http://schemas.microsoft.com/office/drawing/2014/main" val="3712639791"/>
                    </a:ext>
                  </a:extLst>
                </a:gridCol>
                <a:gridCol w="2474688">
                  <a:extLst>
                    <a:ext uri="{9D8B030D-6E8A-4147-A177-3AD203B41FA5}">
                      <a16:colId xmlns:a16="http://schemas.microsoft.com/office/drawing/2014/main" val="2625431600"/>
                    </a:ext>
                  </a:extLst>
                </a:gridCol>
                <a:gridCol w="1935449">
                  <a:extLst>
                    <a:ext uri="{9D8B030D-6E8A-4147-A177-3AD203B41FA5}">
                      <a16:colId xmlns:a16="http://schemas.microsoft.com/office/drawing/2014/main" val="1851417202"/>
                    </a:ext>
                  </a:extLst>
                </a:gridCol>
              </a:tblGrid>
              <a:tr h="394450">
                <a:tc>
                  <a:txBody>
                    <a:bodyPr/>
                    <a:lstStyle/>
                    <a:p>
                      <a:pPr algn="ctr" fontAlgn="ctr"/>
                      <a:r>
                        <a:rPr lang="ro-RO" sz="2400" b="0" i="0" u="none" strike="noStrike" noProof="0" dirty="0">
                          <a:solidFill>
                            <a:srgbClr val="000000"/>
                          </a:solidFill>
                          <a:effectLst/>
                          <a:latin typeface="Calibri" panose="020F0502020204030204" pitchFamily="34" charset="0"/>
                        </a:rPr>
                        <a:t>Nume </a:t>
                      </a:r>
                      <a:r>
                        <a:rPr lang="ro-RO" sz="2400" b="0" i="0" u="none" strike="noStrike" noProof="0" dirty="0" err="1">
                          <a:solidFill>
                            <a:srgbClr val="000000"/>
                          </a:solidFill>
                          <a:effectLst/>
                          <a:latin typeface="Calibri" panose="020F0502020204030204" pitchFamily="34" charset="0"/>
                        </a:rPr>
                        <a:t>joint</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tc>
                  <a:txBody>
                    <a:bodyPr/>
                    <a:lstStyle/>
                    <a:p>
                      <a:pPr algn="ctr" fontAlgn="ctr"/>
                      <a:r>
                        <a:rPr lang="ro-RO" sz="2400" u="none" strike="noStrike" noProof="0" dirty="0">
                          <a:effectLst/>
                        </a:rPr>
                        <a:t>Range funcționare</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tc>
                  <a:txBody>
                    <a:bodyPr/>
                    <a:lstStyle/>
                    <a:p>
                      <a:pPr algn="ctr" fontAlgn="ctr"/>
                      <a:r>
                        <a:rPr lang="ro-RO" sz="2400" u="none" strike="noStrike" noProof="0" dirty="0">
                          <a:effectLst/>
                        </a:rPr>
                        <a:t>Viteză maximă</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extLst>
                  <a:ext uri="{0D108BD9-81ED-4DB2-BD59-A6C34878D82A}">
                    <a16:rowId xmlns:a16="http://schemas.microsoft.com/office/drawing/2014/main" val="3502503427"/>
                  </a:ext>
                </a:extLst>
              </a:tr>
              <a:tr h="394450">
                <a:tc>
                  <a:txBody>
                    <a:bodyPr/>
                    <a:lstStyle/>
                    <a:p>
                      <a:pPr algn="ctr" fontAlgn="ctr"/>
                      <a:r>
                        <a:rPr lang="ro-RO" sz="2400" u="none" strike="noStrike" noProof="0" dirty="0">
                          <a:effectLst/>
                        </a:rPr>
                        <a:t>Bază</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tc>
                  <a:txBody>
                    <a:bodyPr/>
                    <a:lstStyle/>
                    <a:p>
                      <a:pPr algn="ctr" fontAlgn="ctr"/>
                      <a:r>
                        <a:rPr lang="ro-RO" sz="2400" u="none" strike="noStrike" noProof="0" dirty="0">
                          <a:effectLst/>
                        </a:rPr>
                        <a:t>± 360°</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tc>
                  <a:txBody>
                    <a:bodyPr/>
                    <a:lstStyle/>
                    <a:p>
                      <a:pPr algn="ctr" fontAlgn="ctr"/>
                      <a:r>
                        <a:rPr lang="ro-RO" sz="2400" u="none" strike="noStrike" noProof="0" dirty="0">
                          <a:effectLst/>
                        </a:rPr>
                        <a:t>± 180°/s</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extLst>
                  <a:ext uri="{0D108BD9-81ED-4DB2-BD59-A6C34878D82A}">
                    <a16:rowId xmlns:a16="http://schemas.microsoft.com/office/drawing/2014/main" val="265839139"/>
                  </a:ext>
                </a:extLst>
              </a:tr>
              <a:tr h="394450">
                <a:tc>
                  <a:txBody>
                    <a:bodyPr/>
                    <a:lstStyle/>
                    <a:p>
                      <a:pPr algn="ctr" fontAlgn="ctr"/>
                      <a:r>
                        <a:rPr lang="ro-RO" sz="2400" u="none" strike="noStrike" noProof="0" dirty="0">
                          <a:effectLst/>
                        </a:rPr>
                        <a:t>Umăr</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tc>
                  <a:txBody>
                    <a:bodyPr/>
                    <a:lstStyle/>
                    <a:p>
                      <a:pPr algn="ctr" fontAlgn="ctr"/>
                      <a:r>
                        <a:rPr lang="ro-RO" sz="2400" u="none" strike="noStrike" noProof="0" dirty="0">
                          <a:effectLst/>
                        </a:rPr>
                        <a:t>± 360°</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tc>
                  <a:txBody>
                    <a:bodyPr/>
                    <a:lstStyle/>
                    <a:p>
                      <a:pPr algn="ctr" fontAlgn="ctr"/>
                      <a:r>
                        <a:rPr lang="ro-RO" sz="2400" u="none" strike="noStrike" noProof="0" dirty="0">
                          <a:effectLst/>
                        </a:rPr>
                        <a:t>± 180°/s</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extLst>
                  <a:ext uri="{0D108BD9-81ED-4DB2-BD59-A6C34878D82A}">
                    <a16:rowId xmlns:a16="http://schemas.microsoft.com/office/drawing/2014/main" val="201405914"/>
                  </a:ext>
                </a:extLst>
              </a:tr>
              <a:tr h="394450">
                <a:tc>
                  <a:txBody>
                    <a:bodyPr/>
                    <a:lstStyle/>
                    <a:p>
                      <a:pPr algn="ctr" fontAlgn="ctr"/>
                      <a:r>
                        <a:rPr lang="ro-RO" sz="2400" b="0" i="0" u="none" strike="noStrike" noProof="0" dirty="0">
                          <a:solidFill>
                            <a:srgbClr val="000000"/>
                          </a:solidFill>
                          <a:effectLst/>
                          <a:latin typeface="Calibri" panose="020F0502020204030204" pitchFamily="34" charset="0"/>
                        </a:rPr>
                        <a:t>Cot</a:t>
                      </a:r>
                    </a:p>
                  </a:txBody>
                  <a:tcPr marL="10381" marR="10381" marT="10381" marB="0" anchor="ctr"/>
                </a:tc>
                <a:tc>
                  <a:txBody>
                    <a:bodyPr/>
                    <a:lstStyle/>
                    <a:p>
                      <a:pPr algn="ctr" fontAlgn="ctr"/>
                      <a:r>
                        <a:rPr lang="ro-RO" sz="2400" u="none" strike="noStrike" noProof="0" dirty="0">
                          <a:effectLst/>
                        </a:rPr>
                        <a:t>± 360°</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tc>
                  <a:txBody>
                    <a:bodyPr/>
                    <a:lstStyle/>
                    <a:p>
                      <a:pPr algn="ctr" fontAlgn="ctr"/>
                      <a:r>
                        <a:rPr lang="ro-RO" sz="2400" u="none" strike="noStrike" noProof="0" dirty="0">
                          <a:effectLst/>
                        </a:rPr>
                        <a:t>± 180°/s</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extLst>
                  <a:ext uri="{0D108BD9-81ED-4DB2-BD59-A6C34878D82A}">
                    <a16:rowId xmlns:a16="http://schemas.microsoft.com/office/drawing/2014/main" val="2779756955"/>
                  </a:ext>
                </a:extLst>
              </a:tr>
              <a:tr h="394450">
                <a:tc>
                  <a:txBody>
                    <a:bodyPr/>
                    <a:lstStyle/>
                    <a:p>
                      <a:pPr algn="ctr" fontAlgn="ctr"/>
                      <a:r>
                        <a:rPr lang="ro-RO" sz="2400" u="none" strike="noStrike" noProof="0" dirty="0">
                          <a:effectLst/>
                        </a:rPr>
                        <a:t>Încheietură 1</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tc>
                  <a:txBody>
                    <a:bodyPr/>
                    <a:lstStyle/>
                    <a:p>
                      <a:pPr algn="ctr" fontAlgn="ctr"/>
                      <a:r>
                        <a:rPr lang="ro-RO" sz="2400" u="none" strike="noStrike" noProof="0" dirty="0">
                          <a:effectLst/>
                        </a:rPr>
                        <a:t>± 360°</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tc>
                  <a:txBody>
                    <a:bodyPr/>
                    <a:lstStyle/>
                    <a:p>
                      <a:pPr algn="ctr" fontAlgn="ctr"/>
                      <a:r>
                        <a:rPr lang="ro-RO" sz="2400" u="none" strike="noStrike" noProof="0" dirty="0">
                          <a:effectLst/>
                        </a:rPr>
                        <a:t>± 360°/s</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extLst>
                  <a:ext uri="{0D108BD9-81ED-4DB2-BD59-A6C34878D82A}">
                    <a16:rowId xmlns:a16="http://schemas.microsoft.com/office/drawing/2014/main" val="4257158223"/>
                  </a:ext>
                </a:extLst>
              </a:tr>
              <a:tr h="394450">
                <a:tc>
                  <a:txBody>
                    <a:bodyPr/>
                    <a:lstStyle/>
                    <a:p>
                      <a:pPr algn="ctr" fontAlgn="ctr"/>
                      <a:r>
                        <a:rPr lang="ro-RO" sz="2400" u="none" strike="noStrike" noProof="0" dirty="0">
                          <a:effectLst/>
                        </a:rPr>
                        <a:t>Încheietură 2</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tc>
                  <a:txBody>
                    <a:bodyPr/>
                    <a:lstStyle/>
                    <a:p>
                      <a:pPr algn="ctr" fontAlgn="ctr"/>
                      <a:r>
                        <a:rPr lang="ro-RO" sz="2400" u="none" strike="noStrike" noProof="0" dirty="0">
                          <a:effectLst/>
                        </a:rPr>
                        <a:t>± 360°</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tc>
                  <a:txBody>
                    <a:bodyPr/>
                    <a:lstStyle/>
                    <a:p>
                      <a:pPr algn="ctr" fontAlgn="ctr"/>
                      <a:r>
                        <a:rPr lang="ro-RO" sz="2400" u="none" strike="noStrike" noProof="0" dirty="0">
                          <a:effectLst/>
                        </a:rPr>
                        <a:t>± 360°/s</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extLst>
                  <a:ext uri="{0D108BD9-81ED-4DB2-BD59-A6C34878D82A}">
                    <a16:rowId xmlns:a16="http://schemas.microsoft.com/office/drawing/2014/main" val="2272699653"/>
                  </a:ext>
                </a:extLst>
              </a:tr>
              <a:tr h="394450">
                <a:tc>
                  <a:txBody>
                    <a:bodyPr/>
                    <a:lstStyle/>
                    <a:p>
                      <a:pPr algn="ctr" fontAlgn="ctr"/>
                      <a:r>
                        <a:rPr lang="ro-RO" sz="2400" u="none" strike="noStrike" noProof="0" dirty="0">
                          <a:effectLst/>
                        </a:rPr>
                        <a:t>Încheietură 3</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tc>
                  <a:txBody>
                    <a:bodyPr/>
                    <a:lstStyle/>
                    <a:p>
                      <a:pPr algn="ctr" fontAlgn="ctr"/>
                      <a:r>
                        <a:rPr lang="ro-RO" sz="2400" u="none" strike="noStrike" noProof="0" dirty="0">
                          <a:effectLst/>
                        </a:rPr>
                        <a:t>Infinit</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tc>
                  <a:txBody>
                    <a:bodyPr/>
                    <a:lstStyle/>
                    <a:p>
                      <a:pPr algn="ctr" fontAlgn="ctr"/>
                      <a:r>
                        <a:rPr lang="ro-RO" sz="2400" u="none" strike="noStrike" noProof="0" dirty="0">
                          <a:effectLst/>
                        </a:rPr>
                        <a:t>± 360°/s</a:t>
                      </a:r>
                      <a:endParaRPr lang="ro-RO" sz="2400" b="0" i="0" u="none" strike="noStrike" noProof="0" dirty="0">
                        <a:solidFill>
                          <a:srgbClr val="000000"/>
                        </a:solidFill>
                        <a:effectLst/>
                        <a:latin typeface="Calibri" panose="020F0502020204030204" pitchFamily="34" charset="0"/>
                      </a:endParaRPr>
                    </a:p>
                  </a:txBody>
                  <a:tcPr marL="10381" marR="10381" marT="10381" marB="0" anchor="ctr"/>
                </a:tc>
                <a:extLst>
                  <a:ext uri="{0D108BD9-81ED-4DB2-BD59-A6C34878D82A}">
                    <a16:rowId xmlns:a16="http://schemas.microsoft.com/office/drawing/2014/main" val="1338696676"/>
                  </a:ext>
                </a:extLst>
              </a:tr>
            </a:tbl>
          </a:graphicData>
        </a:graphic>
      </p:graphicFrame>
    </p:spTree>
    <p:extLst>
      <p:ext uri="{BB962C8B-B14F-4D97-AF65-F5344CB8AC3E}">
        <p14:creationId xmlns:p14="http://schemas.microsoft.com/office/powerpoint/2010/main" val="3670623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EB74-69B4-A10B-F4D0-B84AFBA8E64E}"/>
              </a:ext>
            </a:extLst>
          </p:cNvPr>
          <p:cNvSpPr>
            <a:spLocks noGrp="1"/>
          </p:cNvSpPr>
          <p:nvPr>
            <p:ph type="title"/>
          </p:nvPr>
        </p:nvSpPr>
        <p:spPr/>
        <p:txBody>
          <a:bodyPr/>
          <a:lstStyle/>
          <a:p>
            <a:r>
              <a:rPr lang="ro-RO" noProof="0" dirty="0"/>
              <a:t>Controller robot</a:t>
            </a:r>
          </a:p>
        </p:txBody>
      </p:sp>
      <p:sp>
        <p:nvSpPr>
          <p:cNvPr id="3" name="Content Placeholder 2">
            <a:extLst>
              <a:ext uri="{FF2B5EF4-FFF2-40B4-BE49-F238E27FC236}">
                <a16:creationId xmlns:a16="http://schemas.microsoft.com/office/drawing/2014/main" id="{23731099-6038-77DB-0A5B-4EE392973C33}"/>
              </a:ext>
            </a:extLst>
          </p:cNvPr>
          <p:cNvSpPr>
            <a:spLocks noGrp="1"/>
          </p:cNvSpPr>
          <p:nvPr>
            <p:ph idx="1"/>
          </p:nvPr>
        </p:nvSpPr>
        <p:spPr/>
        <p:txBody>
          <a:bodyPr>
            <a:normAutofit fontScale="92500" lnSpcReduction="20000"/>
          </a:bodyPr>
          <a:lstStyle/>
          <a:p>
            <a:r>
              <a:rPr lang="ro-RO" noProof="0" dirty="0" err="1"/>
              <a:t>IOs</a:t>
            </a:r>
            <a:r>
              <a:rPr lang="ro-RO" noProof="0" dirty="0"/>
              <a:t>:</a:t>
            </a:r>
          </a:p>
          <a:p>
            <a:pPr lvl="1"/>
            <a:r>
              <a:rPr lang="ro-RO" sz="2800" noProof="0" dirty="0"/>
              <a:t>16 DI</a:t>
            </a:r>
          </a:p>
          <a:p>
            <a:pPr lvl="1"/>
            <a:r>
              <a:rPr lang="ro-RO" sz="2800" noProof="0" dirty="0"/>
              <a:t>16 DO</a:t>
            </a:r>
          </a:p>
          <a:p>
            <a:pPr lvl="1"/>
            <a:r>
              <a:rPr lang="ro-RO" sz="2800" noProof="0" dirty="0"/>
              <a:t>2 AI</a:t>
            </a:r>
          </a:p>
          <a:p>
            <a:pPr lvl="1"/>
            <a:r>
              <a:rPr lang="ro-RO" sz="2800" noProof="0" dirty="0"/>
              <a:t>2 AO</a:t>
            </a:r>
          </a:p>
          <a:p>
            <a:pPr lvl="1"/>
            <a:r>
              <a:rPr lang="ro-RO" sz="2800" noProof="0" dirty="0"/>
              <a:t>General Stop</a:t>
            </a:r>
          </a:p>
          <a:p>
            <a:pPr lvl="1"/>
            <a:r>
              <a:rPr lang="ro-RO" sz="2800" noProof="0" dirty="0" err="1"/>
              <a:t>Safeguard</a:t>
            </a:r>
            <a:r>
              <a:rPr lang="ro-RO" sz="2800" noProof="0" dirty="0"/>
              <a:t> Stop</a:t>
            </a:r>
          </a:p>
          <a:p>
            <a:pPr lvl="1"/>
            <a:r>
              <a:rPr lang="ro-RO" sz="2800" noProof="0" dirty="0"/>
              <a:t>8 </a:t>
            </a:r>
            <a:r>
              <a:rPr lang="ro-RO" sz="2800" noProof="0" dirty="0" err="1"/>
              <a:t>Safety</a:t>
            </a:r>
            <a:r>
              <a:rPr lang="ro-RO" sz="2800" noProof="0" dirty="0"/>
              <a:t> </a:t>
            </a:r>
            <a:r>
              <a:rPr lang="ro-RO" sz="2800" noProof="0" dirty="0" err="1"/>
              <a:t>Inputs</a:t>
            </a:r>
            <a:endParaRPr lang="ro-RO" sz="2800" noProof="0" dirty="0"/>
          </a:p>
          <a:p>
            <a:pPr lvl="1"/>
            <a:r>
              <a:rPr lang="ro-RO" sz="2800" noProof="0" dirty="0"/>
              <a:t>8 </a:t>
            </a:r>
            <a:r>
              <a:rPr lang="ro-RO" sz="2800" noProof="0" dirty="0" err="1"/>
              <a:t>Safety</a:t>
            </a:r>
            <a:r>
              <a:rPr lang="ro-RO" sz="2800" noProof="0" dirty="0"/>
              <a:t> </a:t>
            </a:r>
            <a:r>
              <a:rPr lang="ro-RO" sz="2800" noProof="0" dirty="0" err="1"/>
              <a:t>Outputs</a:t>
            </a:r>
            <a:endParaRPr lang="ro-RO" sz="2800" noProof="0" dirty="0"/>
          </a:p>
          <a:p>
            <a:r>
              <a:rPr lang="ro-RO" noProof="0" dirty="0"/>
              <a:t>Comunicații:</a:t>
            </a:r>
          </a:p>
          <a:p>
            <a:pPr lvl="1"/>
            <a:r>
              <a:rPr lang="ro-RO" sz="2800" noProof="0" dirty="0" err="1"/>
              <a:t>Modbus</a:t>
            </a:r>
            <a:r>
              <a:rPr lang="ro-RO" sz="2800" noProof="0" dirty="0"/>
              <a:t> TCP</a:t>
            </a:r>
          </a:p>
          <a:p>
            <a:pPr lvl="1"/>
            <a:r>
              <a:rPr lang="ro-RO" sz="2800" noProof="0" dirty="0"/>
              <a:t>Profinet</a:t>
            </a:r>
          </a:p>
          <a:p>
            <a:pPr lvl="1"/>
            <a:r>
              <a:rPr lang="ro-RO" sz="2800" noProof="0" dirty="0"/>
              <a:t>Ethernet IP</a:t>
            </a:r>
          </a:p>
          <a:p>
            <a:r>
              <a:rPr lang="ro-RO" noProof="0" dirty="0"/>
              <a:t>Alimentare: 100-240VAC</a:t>
            </a:r>
          </a:p>
          <a:p>
            <a:endParaRPr lang="ro-RO" noProof="0" dirty="0"/>
          </a:p>
        </p:txBody>
      </p:sp>
      <p:sp>
        <p:nvSpPr>
          <p:cNvPr id="4" name="Footer Placeholder 3">
            <a:extLst>
              <a:ext uri="{FF2B5EF4-FFF2-40B4-BE49-F238E27FC236}">
                <a16:creationId xmlns:a16="http://schemas.microsoft.com/office/drawing/2014/main" id="{B3FE9154-A45E-C1AB-F9A5-ADACA55CEF63}"/>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C95E1AB0-DEBC-809D-7090-AFA6FCAEE2BA}"/>
              </a:ext>
            </a:extLst>
          </p:cNvPr>
          <p:cNvSpPr>
            <a:spLocks noGrp="1"/>
          </p:cNvSpPr>
          <p:nvPr>
            <p:ph type="sldNum" sz="quarter" idx="12"/>
          </p:nvPr>
        </p:nvSpPr>
        <p:spPr/>
        <p:txBody>
          <a:bodyPr/>
          <a:lstStyle/>
          <a:p>
            <a:fld id="{7AF095F6-C371-440D-B793-540E1B7A7FB7}" type="slidenum">
              <a:rPr lang="ro-RO" noProof="0" smtClean="0"/>
              <a:t>25</a:t>
            </a:fld>
            <a:endParaRPr lang="ro-RO" noProof="0" dirty="0"/>
          </a:p>
        </p:txBody>
      </p:sp>
      <p:pic>
        <p:nvPicPr>
          <p:cNvPr id="7" name="Picture 6">
            <a:extLst>
              <a:ext uri="{FF2B5EF4-FFF2-40B4-BE49-F238E27FC236}">
                <a16:creationId xmlns:a16="http://schemas.microsoft.com/office/drawing/2014/main" id="{E7827AF8-786D-F5F8-4DD7-8BF220381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6681" y="1403502"/>
            <a:ext cx="4687838" cy="3699439"/>
          </a:xfrm>
          <a:prstGeom prst="rect">
            <a:avLst/>
          </a:prstGeom>
        </p:spPr>
      </p:pic>
    </p:spTree>
    <p:extLst>
      <p:ext uri="{BB962C8B-B14F-4D97-AF65-F5344CB8AC3E}">
        <p14:creationId xmlns:p14="http://schemas.microsoft.com/office/powerpoint/2010/main" val="1455659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18891-7859-2F5A-9B9E-70EE57854DAD}"/>
              </a:ext>
            </a:extLst>
          </p:cNvPr>
          <p:cNvSpPr>
            <a:spLocks noGrp="1"/>
          </p:cNvSpPr>
          <p:nvPr>
            <p:ph type="title"/>
          </p:nvPr>
        </p:nvSpPr>
        <p:spPr/>
        <p:txBody>
          <a:bodyPr/>
          <a:lstStyle/>
          <a:p>
            <a:r>
              <a:rPr lang="ro-RO" noProof="0" dirty="0"/>
              <a:t>Conexiuni interne </a:t>
            </a:r>
          </a:p>
        </p:txBody>
      </p:sp>
      <p:pic>
        <p:nvPicPr>
          <p:cNvPr id="7" name="Content Placeholder 6">
            <a:extLst>
              <a:ext uri="{FF2B5EF4-FFF2-40B4-BE49-F238E27FC236}">
                <a16:creationId xmlns:a16="http://schemas.microsoft.com/office/drawing/2014/main" id="{0D5CB979-630B-10ED-D4BC-505E3B5DE3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398" y="1136046"/>
            <a:ext cx="11387204" cy="2796857"/>
          </a:xfrm>
        </p:spPr>
      </p:pic>
      <p:sp>
        <p:nvSpPr>
          <p:cNvPr id="4" name="Footer Placeholder 3">
            <a:extLst>
              <a:ext uri="{FF2B5EF4-FFF2-40B4-BE49-F238E27FC236}">
                <a16:creationId xmlns:a16="http://schemas.microsoft.com/office/drawing/2014/main" id="{A57A55B2-A70B-AB57-1F54-EAB0A1B4CF66}"/>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0BC37D3D-C253-0F67-5B44-865FFCDF7EF6}"/>
              </a:ext>
            </a:extLst>
          </p:cNvPr>
          <p:cNvSpPr>
            <a:spLocks noGrp="1"/>
          </p:cNvSpPr>
          <p:nvPr>
            <p:ph type="sldNum" sz="quarter" idx="12"/>
          </p:nvPr>
        </p:nvSpPr>
        <p:spPr/>
        <p:txBody>
          <a:bodyPr/>
          <a:lstStyle/>
          <a:p>
            <a:fld id="{7AF095F6-C371-440D-B793-540E1B7A7FB7}" type="slidenum">
              <a:rPr lang="ro-RO" noProof="0" smtClean="0"/>
              <a:t>26</a:t>
            </a:fld>
            <a:endParaRPr lang="ro-RO" noProof="0" dirty="0"/>
          </a:p>
        </p:txBody>
      </p:sp>
    </p:spTree>
    <p:extLst>
      <p:ext uri="{BB962C8B-B14F-4D97-AF65-F5344CB8AC3E}">
        <p14:creationId xmlns:p14="http://schemas.microsoft.com/office/powerpoint/2010/main" val="3632689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F1C4-5EE8-4A02-BC0E-2BBE55EB68D2}"/>
              </a:ext>
            </a:extLst>
          </p:cNvPr>
          <p:cNvSpPr>
            <a:spLocks noGrp="1"/>
          </p:cNvSpPr>
          <p:nvPr>
            <p:ph type="title"/>
          </p:nvPr>
        </p:nvSpPr>
        <p:spPr/>
        <p:txBody>
          <a:bodyPr/>
          <a:lstStyle/>
          <a:p>
            <a:r>
              <a:rPr lang="ro-RO" noProof="0" dirty="0" err="1"/>
              <a:t>Touch</a:t>
            </a:r>
            <a:r>
              <a:rPr lang="ro-RO" noProof="0" dirty="0"/>
              <a:t> Panel</a:t>
            </a:r>
          </a:p>
        </p:txBody>
      </p:sp>
      <p:sp>
        <p:nvSpPr>
          <p:cNvPr id="4" name="Footer Placeholder 3">
            <a:extLst>
              <a:ext uri="{FF2B5EF4-FFF2-40B4-BE49-F238E27FC236}">
                <a16:creationId xmlns:a16="http://schemas.microsoft.com/office/drawing/2014/main" id="{F030751F-99B4-5367-333E-2DA919AB2232}"/>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20404661-89C1-C1AB-C1F1-8147BCE51157}"/>
              </a:ext>
            </a:extLst>
          </p:cNvPr>
          <p:cNvSpPr>
            <a:spLocks noGrp="1"/>
          </p:cNvSpPr>
          <p:nvPr>
            <p:ph type="sldNum" sz="quarter" idx="12"/>
          </p:nvPr>
        </p:nvSpPr>
        <p:spPr/>
        <p:txBody>
          <a:bodyPr/>
          <a:lstStyle/>
          <a:p>
            <a:fld id="{7AF095F6-C371-440D-B793-540E1B7A7FB7}" type="slidenum">
              <a:rPr lang="ro-RO" noProof="0" smtClean="0"/>
              <a:t>27</a:t>
            </a:fld>
            <a:endParaRPr lang="ro-RO" noProof="0" dirty="0"/>
          </a:p>
        </p:txBody>
      </p:sp>
      <p:sp>
        <p:nvSpPr>
          <p:cNvPr id="6" name="Content Placeholder 2">
            <a:extLst>
              <a:ext uri="{FF2B5EF4-FFF2-40B4-BE49-F238E27FC236}">
                <a16:creationId xmlns:a16="http://schemas.microsoft.com/office/drawing/2014/main" id="{B2663BCA-FCC5-6931-A28D-800B2A1355E4}"/>
              </a:ext>
            </a:extLst>
          </p:cNvPr>
          <p:cNvSpPr txBox="1">
            <a:spLocks/>
          </p:cNvSpPr>
          <p:nvPr/>
        </p:nvSpPr>
        <p:spPr>
          <a:xfrm>
            <a:off x="838200" y="1731108"/>
            <a:ext cx="6058877" cy="4716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noProof="0" dirty="0"/>
              <a:t>12-inch </a:t>
            </a:r>
            <a:r>
              <a:rPr lang="ro-RO" noProof="0" dirty="0" err="1"/>
              <a:t>touch</a:t>
            </a:r>
            <a:r>
              <a:rPr lang="ro-RO" noProof="0" dirty="0"/>
              <a:t> display</a:t>
            </a:r>
          </a:p>
          <a:p>
            <a:r>
              <a:rPr lang="ro-RO" noProof="0" dirty="0"/>
              <a:t>“</a:t>
            </a:r>
            <a:r>
              <a:rPr lang="ro-RO" noProof="0" dirty="0" err="1"/>
              <a:t>Free</a:t>
            </a:r>
            <a:r>
              <a:rPr lang="ro-RO" noProof="0" dirty="0"/>
              <a:t> Drive” buton</a:t>
            </a:r>
          </a:p>
          <a:p>
            <a:r>
              <a:rPr lang="ro-RO" noProof="0" dirty="0"/>
              <a:t>General ESD buton</a:t>
            </a:r>
          </a:p>
          <a:p>
            <a:r>
              <a:rPr lang="ro-RO" noProof="0" dirty="0"/>
              <a:t>ON/OFF buton</a:t>
            </a:r>
          </a:p>
          <a:p>
            <a:endParaRPr lang="ro-RO" noProof="0" dirty="0"/>
          </a:p>
          <a:p>
            <a:pPr marL="0" indent="0">
              <a:buFont typeface="Arial" panose="020B0604020202020204" pitchFamily="34" charset="0"/>
              <a:buNone/>
            </a:pPr>
            <a:endParaRPr lang="ro-RO" noProof="0" dirty="0"/>
          </a:p>
          <a:p>
            <a:pPr lvl="1"/>
            <a:endParaRPr lang="ro-RO" sz="2800" noProof="0" dirty="0"/>
          </a:p>
        </p:txBody>
      </p:sp>
      <p:pic>
        <p:nvPicPr>
          <p:cNvPr id="7" name="Picture 6">
            <a:extLst>
              <a:ext uri="{FF2B5EF4-FFF2-40B4-BE49-F238E27FC236}">
                <a16:creationId xmlns:a16="http://schemas.microsoft.com/office/drawing/2014/main" id="{2D3AFD2C-F090-80CE-BFDC-C1D503D85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451" y="1217455"/>
            <a:ext cx="4914936" cy="4848260"/>
          </a:xfrm>
          <a:prstGeom prst="rect">
            <a:avLst/>
          </a:prstGeom>
        </p:spPr>
      </p:pic>
    </p:spTree>
    <p:extLst>
      <p:ext uri="{BB962C8B-B14F-4D97-AF65-F5344CB8AC3E}">
        <p14:creationId xmlns:p14="http://schemas.microsoft.com/office/powerpoint/2010/main" val="370538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D74B1-CB4F-2B02-3E89-C676025355F5}"/>
              </a:ext>
            </a:extLst>
          </p:cNvPr>
          <p:cNvSpPr>
            <a:spLocks noGrp="1"/>
          </p:cNvSpPr>
          <p:nvPr>
            <p:ph type="title"/>
          </p:nvPr>
        </p:nvSpPr>
        <p:spPr/>
        <p:txBody>
          <a:bodyPr/>
          <a:lstStyle/>
          <a:p>
            <a:r>
              <a:rPr lang="ro-RO" noProof="0" dirty="0"/>
              <a:t>Gripper – Sistem prindere</a:t>
            </a:r>
          </a:p>
        </p:txBody>
      </p:sp>
      <p:sp>
        <p:nvSpPr>
          <p:cNvPr id="3" name="Content Placeholder 2">
            <a:extLst>
              <a:ext uri="{FF2B5EF4-FFF2-40B4-BE49-F238E27FC236}">
                <a16:creationId xmlns:a16="http://schemas.microsoft.com/office/drawing/2014/main" id="{4C236BB1-1914-9B48-AE84-A419ECC42A46}"/>
              </a:ext>
            </a:extLst>
          </p:cNvPr>
          <p:cNvSpPr>
            <a:spLocks noGrp="1"/>
          </p:cNvSpPr>
          <p:nvPr>
            <p:ph idx="1"/>
          </p:nvPr>
        </p:nvSpPr>
        <p:spPr>
          <a:xfrm>
            <a:off x="575550" y="1147863"/>
            <a:ext cx="6241709" cy="5029099"/>
          </a:xfrm>
        </p:spPr>
        <p:txBody>
          <a:bodyPr/>
          <a:lstStyle/>
          <a:p>
            <a:pPr marL="285750" indent="-285750">
              <a:buFont typeface="Arial" panose="020B0604020202020204" pitchFamily="34" charset="0"/>
              <a:buChar char="•"/>
            </a:pPr>
            <a:r>
              <a:rPr lang="ro-RO" noProof="0" dirty="0"/>
              <a:t>SMC Gripper </a:t>
            </a:r>
          </a:p>
          <a:p>
            <a:pPr marL="285750" indent="-285750">
              <a:buFont typeface="Arial" panose="020B0604020202020204" pitchFamily="34" charset="0"/>
              <a:buChar char="•"/>
            </a:pPr>
            <a:r>
              <a:rPr lang="ro-RO" noProof="0" dirty="0"/>
              <a:t>Patru poziții de lucru: 3 perechi de degete și o duză de </a:t>
            </a:r>
            <a:r>
              <a:rPr lang="ro-RO" noProof="0" dirty="0" err="1"/>
              <a:t>vaccum</a:t>
            </a:r>
            <a:endParaRPr lang="ro-RO" noProof="0" dirty="0"/>
          </a:p>
          <a:p>
            <a:pPr marL="285750" indent="-285750">
              <a:buFont typeface="Arial" panose="020B0604020202020204" pitchFamily="34" charset="0"/>
              <a:buChar char="•"/>
            </a:pPr>
            <a:r>
              <a:rPr lang="ro-RO" noProof="0" dirty="0"/>
              <a:t>Doi senzori de poziție (Digitali,Normal </a:t>
            </a:r>
            <a:r>
              <a:rPr lang="en-US" noProof="0" dirty="0" err="1"/>
              <a:t>Deschisi</a:t>
            </a:r>
            <a:r>
              <a:rPr lang="ro-RO" noProof="0" dirty="0"/>
              <a:t>)</a:t>
            </a:r>
          </a:p>
          <a:p>
            <a:pPr marL="285750" indent="-285750">
              <a:buFont typeface="Arial" panose="020B0604020202020204" pitchFamily="34" charset="0"/>
              <a:buChar char="•"/>
            </a:pPr>
            <a:r>
              <a:rPr lang="ro-RO" noProof="0" dirty="0"/>
              <a:t>Senzor optic prezență</a:t>
            </a:r>
          </a:p>
          <a:p>
            <a:pPr marL="285750" indent="-285750">
              <a:buFont typeface="Arial" panose="020B0604020202020204" pitchFamily="34" charset="0"/>
              <a:buChar char="•"/>
            </a:pPr>
            <a:r>
              <a:rPr lang="ro-RO" noProof="0" dirty="0"/>
              <a:t>Degete printate cu tehnologie 3D</a:t>
            </a:r>
          </a:p>
          <a:p>
            <a:endParaRPr lang="ro-RO" noProof="0" dirty="0"/>
          </a:p>
        </p:txBody>
      </p:sp>
      <p:sp>
        <p:nvSpPr>
          <p:cNvPr id="4" name="Footer Placeholder 3">
            <a:extLst>
              <a:ext uri="{FF2B5EF4-FFF2-40B4-BE49-F238E27FC236}">
                <a16:creationId xmlns:a16="http://schemas.microsoft.com/office/drawing/2014/main" id="{CF477037-B54A-43C5-3CF7-ED4D43FA01D9}"/>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40CB266A-04BA-23C8-9CE1-DC32A23F273D}"/>
              </a:ext>
            </a:extLst>
          </p:cNvPr>
          <p:cNvSpPr>
            <a:spLocks noGrp="1"/>
          </p:cNvSpPr>
          <p:nvPr>
            <p:ph type="sldNum" sz="quarter" idx="12"/>
          </p:nvPr>
        </p:nvSpPr>
        <p:spPr/>
        <p:txBody>
          <a:bodyPr/>
          <a:lstStyle/>
          <a:p>
            <a:fld id="{7AF095F6-C371-440D-B793-540E1B7A7FB7}" type="slidenum">
              <a:rPr lang="ro-RO" noProof="0" smtClean="0"/>
              <a:t>28</a:t>
            </a:fld>
            <a:endParaRPr lang="ro-RO" noProof="0" dirty="0"/>
          </a:p>
        </p:txBody>
      </p:sp>
      <p:pic>
        <p:nvPicPr>
          <p:cNvPr id="6" name="Picture 5" descr="A picture containing LEGO, machine, toy&#10;&#10;Description automatically generated">
            <a:extLst>
              <a:ext uri="{FF2B5EF4-FFF2-40B4-BE49-F238E27FC236}">
                <a16:creationId xmlns:a16="http://schemas.microsoft.com/office/drawing/2014/main" id="{BCD22BB5-10B7-2F89-FD8D-AE4B7189B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821938"/>
            <a:ext cx="5996474" cy="4497355"/>
          </a:xfrm>
          <a:prstGeom prst="rect">
            <a:avLst/>
          </a:prstGeom>
        </p:spPr>
      </p:pic>
    </p:spTree>
    <p:extLst>
      <p:ext uri="{BB962C8B-B14F-4D97-AF65-F5344CB8AC3E}">
        <p14:creationId xmlns:p14="http://schemas.microsoft.com/office/powerpoint/2010/main" val="4239206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6C3A39-5899-714A-C471-6560AD60F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2003527"/>
            <a:ext cx="2560320" cy="2844799"/>
          </a:xfrm>
          <a:prstGeom prst="rect">
            <a:avLst/>
          </a:prstGeom>
        </p:spPr>
      </p:pic>
      <p:cxnSp>
        <p:nvCxnSpPr>
          <p:cNvPr id="20" name="Straight Connector 19">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EE212DE-8C6F-040D-FE5E-2B1DB3A84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69287" y="2145767"/>
            <a:ext cx="2731007" cy="2560320"/>
          </a:xfrm>
          <a:prstGeom prst="rect">
            <a:avLst/>
          </a:prstGeom>
        </p:spPr>
      </p:pic>
      <p:cxnSp>
        <p:nvCxnSpPr>
          <p:cNvPr id="22" name="Straight Connector 21">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F500AC9-F9F9-BFDB-FAB7-FA7B4FF1D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726" y="2225777"/>
            <a:ext cx="2560320" cy="2400300"/>
          </a:xfrm>
          <a:prstGeom prst="rect">
            <a:avLst/>
          </a:prstGeom>
        </p:spPr>
      </p:pic>
      <p:cxnSp>
        <p:nvCxnSpPr>
          <p:cNvPr id="24" name="Straight Connector 23">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8DC12-74C7-5184-DC0F-E23A764B0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0662" y="2340992"/>
            <a:ext cx="2560320" cy="2169870"/>
          </a:xfrm>
          <a:prstGeom prst="rect">
            <a:avLst/>
          </a:prstGeom>
        </p:spPr>
      </p:pic>
      <p:sp>
        <p:nvSpPr>
          <p:cNvPr id="4" name="Footer Placeholder 3">
            <a:extLst>
              <a:ext uri="{FF2B5EF4-FFF2-40B4-BE49-F238E27FC236}">
                <a16:creationId xmlns:a16="http://schemas.microsoft.com/office/drawing/2014/main" id="{E637A040-BC75-1788-88D5-B459E67C50A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ro-RO" kern="1200" noProof="0" dirty="0">
                <a:solidFill>
                  <a:schemeClr val="tx1">
                    <a:tint val="75000"/>
                  </a:schemeClr>
                </a:solidFill>
                <a:latin typeface="+mn-lt"/>
                <a:ea typeface="+mn-ea"/>
                <a:cs typeface="+mn-cs"/>
              </a:rPr>
              <a:t>www.astiautomation.com</a:t>
            </a:r>
          </a:p>
        </p:txBody>
      </p:sp>
      <p:sp>
        <p:nvSpPr>
          <p:cNvPr id="5" name="Slide Number Placeholder 4">
            <a:extLst>
              <a:ext uri="{FF2B5EF4-FFF2-40B4-BE49-F238E27FC236}">
                <a16:creationId xmlns:a16="http://schemas.microsoft.com/office/drawing/2014/main" id="{3ED83922-3EA7-85A6-34BD-E905A665AEA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AF095F6-C371-440D-B793-540E1B7A7FB7}" type="slidenum">
              <a:rPr lang="ro-RO" noProof="0" smtClean="0"/>
              <a:pPr>
                <a:spcAft>
                  <a:spcPts val="600"/>
                </a:spcAft>
              </a:pPr>
              <a:t>29</a:t>
            </a:fld>
            <a:endParaRPr lang="ro-RO" noProof="0" dirty="0"/>
          </a:p>
        </p:txBody>
      </p:sp>
    </p:spTree>
    <p:extLst>
      <p:ext uri="{BB962C8B-B14F-4D97-AF65-F5344CB8AC3E}">
        <p14:creationId xmlns:p14="http://schemas.microsoft.com/office/powerpoint/2010/main" val="3802649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2479-80AF-1E6A-A0C7-885300CE8BF6}"/>
              </a:ext>
            </a:extLst>
          </p:cNvPr>
          <p:cNvSpPr>
            <a:spLocks noGrp="1"/>
          </p:cNvSpPr>
          <p:nvPr>
            <p:ph type="title"/>
          </p:nvPr>
        </p:nvSpPr>
        <p:spPr/>
        <p:txBody>
          <a:bodyPr/>
          <a:lstStyle/>
          <a:p>
            <a:r>
              <a:rPr lang="ro-RO" noProof="0" dirty="0"/>
              <a:t>Obiective</a:t>
            </a:r>
          </a:p>
        </p:txBody>
      </p:sp>
      <p:sp>
        <p:nvSpPr>
          <p:cNvPr id="4" name="Footer Placeholder 3">
            <a:extLst>
              <a:ext uri="{FF2B5EF4-FFF2-40B4-BE49-F238E27FC236}">
                <a16:creationId xmlns:a16="http://schemas.microsoft.com/office/drawing/2014/main" id="{57CCA74B-4D19-15F5-4755-7E006431716B}"/>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2AF388BF-AE39-FEC4-A30D-09716F4BFC10}"/>
              </a:ext>
            </a:extLst>
          </p:cNvPr>
          <p:cNvSpPr>
            <a:spLocks noGrp="1"/>
          </p:cNvSpPr>
          <p:nvPr>
            <p:ph type="sldNum" sz="quarter" idx="12"/>
          </p:nvPr>
        </p:nvSpPr>
        <p:spPr/>
        <p:txBody>
          <a:bodyPr/>
          <a:lstStyle/>
          <a:p>
            <a:fld id="{7AF095F6-C371-440D-B793-540E1B7A7FB7}" type="slidenum">
              <a:rPr lang="ro-RO" noProof="0" smtClean="0"/>
              <a:t>3</a:t>
            </a:fld>
            <a:endParaRPr lang="ro-RO" noProof="0" dirty="0"/>
          </a:p>
        </p:txBody>
      </p:sp>
      <p:sp>
        <p:nvSpPr>
          <p:cNvPr id="6" name="Content Placeholder 2">
            <a:extLst>
              <a:ext uri="{FF2B5EF4-FFF2-40B4-BE49-F238E27FC236}">
                <a16:creationId xmlns:a16="http://schemas.microsoft.com/office/drawing/2014/main" id="{FB490454-57EA-DF0D-2357-4331CA124373}"/>
              </a:ext>
            </a:extLst>
          </p:cNvPr>
          <p:cNvSpPr>
            <a:spLocks noGrp="1"/>
          </p:cNvSpPr>
          <p:nvPr>
            <p:ph idx="1"/>
          </p:nvPr>
        </p:nvSpPr>
        <p:spPr>
          <a:xfrm>
            <a:off x="576263" y="1147763"/>
            <a:ext cx="10515600" cy="5029200"/>
          </a:xfrm>
        </p:spPr>
        <p:txBody>
          <a:bodyPr/>
          <a:lstStyle/>
          <a:p>
            <a:pPr algn="just"/>
            <a:r>
              <a:rPr lang="ro-RO" noProof="0" dirty="0"/>
              <a:t>Obiectiv general: dezvoltarea cunoștințelor și competențelor practice necesare pentru integrarea sistemelor de conducere inteligente bazate pe roboți industriali și </a:t>
            </a:r>
            <a:r>
              <a:rPr lang="ro-RO" noProof="0" dirty="0" err="1"/>
              <a:t>colaborativi</a:t>
            </a:r>
            <a:endParaRPr lang="ro-RO" noProof="0" dirty="0"/>
          </a:p>
          <a:p>
            <a:pPr marL="0" indent="0" algn="just">
              <a:buNone/>
            </a:pPr>
            <a:endParaRPr lang="ro-RO" noProof="0" dirty="0"/>
          </a:p>
          <a:p>
            <a:pPr algn="just"/>
            <a:r>
              <a:rPr lang="ro-RO" noProof="0" dirty="0"/>
              <a:t>Scop: familiarizarea cu principiile de funcționare și dezvoltarea capacităților de integrare în celule cu roboților industriali</a:t>
            </a:r>
          </a:p>
          <a:p>
            <a:pPr marL="0" indent="0" algn="just">
              <a:buNone/>
            </a:pPr>
            <a:endParaRPr lang="ro-RO" noProof="0" dirty="0"/>
          </a:p>
          <a:p>
            <a:pPr marL="0" indent="0" algn="just">
              <a:buNone/>
            </a:pPr>
            <a:endParaRPr lang="ro-RO" noProof="0" dirty="0"/>
          </a:p>
        </p:txBody>
      </p:sp>
    </p:spTree>
    <p:extLst>
      <p:ext uri="{BB962C8B-B14F-4D97-AF65-F5344CB8AC3E}">
        <p14:creationId xmlns:p14="http://schemas.microsoft.com/office/powerpoint/2010/main" val="3050444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6F0C5-6816-8AC2-E36D-D0F08C3D0D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609B1-E94A-26C1-CDB8-317196E0AAC2}"/>
              </a:ext>
            </a:extLst>
          </p:cNvPr>
          <p:cNvSpPr>
            <a:spLocks noGrp="1"/>
          </p:cNvSpPr>
          <p:nvPr>
            <p:ph type="title"/>
          </p:nvPr>
        </p:nvSpPr>
        <p:spPr/>
        <p:txBody>
          <a:bodyPr/>
          <a:lstStyle/>
          <a:p>
            <a:r>
              <a:rPr lang="ro-RO" noProof="0" dirty="0"/>
              <a:t>TCP – </a:t>
            </a:r>
            <a:r>
              <a:rPr lang="ro-RO" noProof="0" dirty="0" err="1"/>
              <a:t>Tool</a:t>
            </a:r>
            <a:r>
              <a:rPr lang="ro-RO" noProof="0" dirty="0"/>
              <a:t> Central Point </a:t>
            </a:r>
          </a:p>
        </p:txBody>
      </p:sp>
      <p:sp>
        <p:nvSpPr>
          <p:cNvPr id="3" name="Content Placeholder 2">
            <a:extLst>
              <a:ext uri="{FF2B5EF4-FFF2-40B4-BE49-F238E27FC236}">
                <a16:creationId xmlns:a16="http://schemas.microsoft.com/office/drawing/2014/main" id="{77169AE6-7311-718A-06E1-E91C9F3CF3C4}"/>
              </a:ext>
            </a:extLst>
          </p:cNvPr>
          <p:cNvSpPr>
            <a:spLocks noGrp="1"/>
          </p:cNvSpPr>
          <p:nvPr>
            <p:ph idx="1"/>
          </p:nvPr>
        </p:nvSpPr>
        <p:spPr>
          <a:xfrm>
            <a:off x="565824" y="1048275"/>
            <a:ext cx="10515600" cy="5029099"/>
          </a:xfrm>
        </p:spPr>
        <p:txBody>
          <a:bodyPr>
            <a:normAutofit fontScale="92500"/>
          </a:bodyPr>
          <a:lstStyle/>
          <a:p>
            <a:pPr algn="just"/>
            <a:r>
              <a:rPr lang="ro-RO" noProof="0" dirty="0"/>
              <a:t>TCP-</a:t>
            </a:r>
            <a:r>
              <a:rPr lang="ro-RO" noProof="0" dirty="0" err="1"/>
              <a:t>ul</a:t>
            </a:r>
            <a:r>
              <a:rPr lang="ro-RO" noProof="0" dirty="0"/>
              <a:t> în contextul roboților industriali se referă la </a:t>
            </a:r>
            <a:r>
              <a:rPr lang="ro-RO" b="1" noProof="0" dirty="0" err="1"/>
              <a:t>Tool</a:t>
            </a:r>
            <a:r>
              <a:rPr lang="ro-RO" b="1" noProof="0" dirty="0"/>
              <a:t> Center Point</a:t>
            </a:r>
            <a:r>
              <a:rPr lang="ro-RO" noProof="0" dirty="0"/>
              <a:t> (Punctul Central al Uneltei). Este un concept esențial în programarea și utilizarea roboților pentru diverse aplicații, precum sudură, asamblare, vopsire sau manipularea obiectelor</a:t>
            </a:r>
          </a:p>
          <a:p>
            <a:pPr algn="just"/>
            <a:r>
              <a:rPr lang="ro-RO" noProof="0" dirty="0"/>
              <a:t>Reprezintă punctul specific de pe unealta robotului unde are loc interacțiunea efectivă cu mediul</a:t>
            </a:r>
          </a:p>
          <a:p>
            <a:pPr algn="just"/>
            <a:endParaRPr lang="ro-RO" noProof="0" dirty="0"/>
          </a:p>
          <a:p>
            <a:pPr marL="0" marR="0" lvl="0" indent="0" algn="just" defTabSz="914400" rtl="0" eaLnBrk="0" fontAlgn="base" latinLnBrk="0" hangingPunct="0">
              <a:lnSpc>
                <a:spcPct val="100000"/>
              </a:lnSpc>
              <a:spcBef>
                <a:spcPct val="0"/>
              </a:spcBef>
              <a:spcAft>
                <a:spcPct val="0"/>
              </a:spcAft>
              <a:buClrTx/>
              <a:buSzTx/>
              <a:buFontTx/>
              <a:buChar char="•"/>
              <a:tabLst/>
            </a:pPr>
            <a:r>
              <a:rPr lang="ro-RO" noProof="0" dirty="0"/>
              <a:t>Roboți de sudură: TCP-</a:t>
            </a:r>
            <a:r>
              <a:rPr lang="ro-RO" noProof="0" dirty="0" err="1"/>
              <a:t>ul</a:t>
            </a:r>
            <a:r>
              <a:rPr lang="ro-RO" noProof="0" dirty="0"/>
              <a:t> este punctul unde electrozii creează arcul de sudură.</a:t>
            </a:r>
          </a:p>
          <a:p>
            <a:pPr marL="0" marR="0" lvl="0" indent="0" algn="just" defTabSz="914400" rtl="0" eaLnBrk="0" fontAlgn="base" latinLnBrk="0" hangingPunct="0">
              <a:lnSpc>
                <a:spcPct val="100000"/>
              </a:lnSpc>
              <a:spcBef>
                <a:spcPct val="0"/>
              </a:spcBef>
              <a:spcAft>
                <a:spcPct val="0"/>
              </a:spcAft>
              <a:buClrTx/>
              <a:buSzTx/>
              <a:buFontTx/>
              <a:buChar char="•"/>
              <a:tabLst/>
            </a:pPr>
            <a:r>
              <a:rPr lang="ro-RO" noProof="0" dirty="0"/>
              <a:t>Roboți de vopsire: TCP-</a:t>
            </a:r>
            <a:r>
              <a:rPr lang="ro-RO" noProof="0" dirty="0" err="1"/>
              <a:t>ul</a:t>
            </a:r>
            <a:r>
              <a:rPr lang="ro-RO" noProof="0" dirty="0"/>
              <a:t> este duza prin care se pulverizează vopseaua.</a:t>
            </a:r>
          </a:p>
          <a:p>
            <a:pPr marL="0" marR="0" lvl="0" indent="0" algn="just" defTabSz="914400" rtl="0" eaLnBrk="0" fontAlgn="base" latinLnBrk="0" hangingPunct="0">
              <a:lnSpc>
                <a:spcPct val="100000"/>
              </a:lnSpc>
              <a:spcBef>
                <a:spcPct val="0"/>
              </a:spcBef>
              <a:spcAft>
                <a:spcPct val="0"/>
              </a:spcAft>
              <a:buClrTx/>
              <a:buSzTx/>
              <a:buFontTx/>
              <a:buChar char="•"/>
              <a:tabLst/>
            </a:pPr>
            <a:r>
              <a:rPr lang="ro-RO" noProof="0" dirty="0"/>
              <a:t>Roboți de manipulare: TCP-</a:t>
            </a:r>
            <a:r>
              <a:rPr lang="ro-RO" noProof="0" dirty="0" err="1"/>
              <a:t>ul</a:t>
            </a:r>
            <a:r>
              <a:rPr lang="ro-RO" noProof="0" dirty="0"/>
              <a:t> este punctul de apucare sau de contact cu obiectul. </a:t>
            </a:r>
          </a:p>
          <a:p>
            <a:pPr algn="just"/>
            <a:endParaRPr lang="ro-RO" noProof="0" dirty="0"/>
          </a:p>
        </p:txBody>
      </p:sp>
      <p:sp>
        <p:nvSpPr>
          <p:cNvPr id="4" name="Footer Placeholder 3">
            <a:extLst>
              <a:ext uri="{FF2B5EF4-FFF2-40B4-BE49-F238E27FC236}">
                <a16:creationId xmlns:a16="http://schemas.microsoft.com/office/drawing/2014/main" id="{AF7B6A72-0D4E-9451-A48A-6E92A80F96C3}"/>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89376651-E659-E8DD-540E-B4AB81252B18}"/>
              </a:ext>
            </a:extLst>
          </p:cNvPr>
          <p:cNvSpPr>
            <a:spLocks noGrp="1"/>
          </p:cNvSpPr>
          <p:nvPr>
            <p:ph type="sldNum" sz="quarter" idx="12"/>
          </p:nvPr>
        </p:nvSpPr>
        <p:spPr/>
        <p:txBody>
          <a:bodyPr/>
          <a:lstStyle/>
          <a:p>
            <a:fld id="{7AF095F6-C371-440D-B793-540E1B7A7FB7}" type="slidenum">
              <a:rPr lang="ro-RO" noProof="0" smtClean="0"/>
              <a:t>30</a:t>
            </a:fld>
            <a:endParaRPr lang="ro-RO" noProof="0" dirty="0"/>
          </a:p>
        </p:txBody>
      </p:sp>
    </p:spTree>
    <p:extLst>
      <p:ext uri="{BB962C8B-B14F-4D97-AF65-F5344CB8AC3E}">
        <p14:creationId xmlns:p14="http://schemas.microsoft.com/office/powerpoint/2010/main" val="1638439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D474-BA3F-4633-2AE2-2702D88DAA58}"/>
              </a:ext>
            </a:extLst>
          </p:cNvPr>
          <p:cNvSpPr>
            <a:spLocks noGrp="1"/>
          </p:cNvSpPr>
          <p:nvPr>
            <p:ph type="title"/>
          </p:nvPr>
        </p:nvSpPr>
        <p:spPr/>
        <p:txBody>
          <a:bodyPr/>
          <a:lstStyle/>
          <a:p>
            <a:r>
              <a:rPr lang="ro-RO" noProof="0" dirty="0"/>
              <a:t>Sistemul de coordonate al TCP-ului</a:t>
            </a:r>
          </a:p>
        </p:txBody>
      </p:sp>
      <p:sp>
        <p:nvSpPr>
          <p:cNvPr id="4" name="Footer Placeholder 3">
            <a:extLst>
              <a:ext uri="{FF2B5EF4-FFF2-40B4-BE49-F238E27FC236}">
                <a16:creationId xmlns:a16="http://schemas.microsoft.com/office/drawing/2014/main" id="{B814B0E5-4874-F92B-6C7C-8E96B0F63449}"/>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B9FB36C2-672E-C942-6FD8-BDA8DF39E03B}"/>
              </a:ext>
            </a:extLst>
          </p:cNvPr>
          <p:cNvSpPr>
            <a:spLocks noGrp="1"/>
          </p:cNvSpPr>
          <p:nvPr>
            <p:ph type="sldNum" sz="quarter" idx="12"/>
          </p:nvPr>
        </p:nvSpPr>
        <p:spPr/>
        <p:txBody>
          <a:bodyPr/>
          <a:lstStyle/>
          <a:p>
            <a:fld id="{7AF095F6-C371-440D-B793-540E1B7A7FB7}" type="slidenum">
              <a:rPr lang="ro-RO" noProof="0" smtClean="0"/>
              <a:t>31</a:t>
            </a:fld>
            <a:endParaRPr lang="ro-RO" noProof="0" dirty="0"/>
          </a:p>
        </p:txBody>
      </p:sp>
      <p:pic>
        <p:nvPicPr>
          <p:cNvPr id="8" name="Picture 7">
            <a:extLst>
              <a:ext uri="{FF2B5EF4-FFF2-40B4-BE49-F238E27FC236}">
                <a16:creationId xmlns:a16="http://schemas.microsoft.com/office/drawing/2014/main" id="{12F579D2-E56F-AA5E-FE47-969A88CD6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7657" y="1812636"/>
            <a:ext cx="7336686" cy="3232727"/>
          </a:xfrm>
          <a:prstGeom prst="rect">
            <a:avLst/>
          </a:prstGeom>
        </p:spPr>
      </p:pic>
    </p:spTree>
    <p:extLst>
      <p:ext uri="{BB962C8B-B14F-4D97-AF65-F5344CB8AC3E}">
        <p14:creationId xmlns:p14="http://schemas.microsoft.com/office/powerpoint/2010/main" val="3998614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B2655-5938-8815-CE54-933A190811FA}"/>
              </a:ext>
            </a:extLst>
          </p:cNvPr>
          <p:cNvSpPr>
            <a:spLocks noGrp="1"/>
          </p:cNvSpPr>
          <p:nvPr>
            <p:ph type="title"/>
          </p:nvPr>
        </p:nvSpPr>
        <p:spPr/>
        <p:txBody>
          <a:bodyPr/>
          <a:lstStyle/>
          <a:p>
            <a:r>
              <a:rPr lang="ro-RO" noProof="0" dirty="0"/>
              <a:t>Status robot</a:t>
            </a:r>
          </a:p>
        </p:txBody>
      </p:sp>
      <p:sp>
        <p:nvSpPr>
          <p:cNvPr id="4" name="Footer Placeholder 3">
            <a:extLst>
              <a:ext uri="{FF2B5EF4-FFF2-40B4-BE49-F238E27FC236}">
                <a16:creationId xmlns:a16="http://schemas.microsoft.com/office/drawing/2014/main" id="{8558BDE1-57B5-A98B-2DA5-5217D714AE73}"/>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572AAE32-B39A-FD68-55F2-2FA4075047AD}"/>
              </a:ext>
            </a:extLst>
          </p:cNvPr>
          <p:cNvSpPr>
            <a:spLocks noGrp="1"/>
          </p:cNvSpPr>
          <p:nvPr>
            <p:ph type="sldNum" sz="quarter" idx="12"/>
          </p:nvPr>
        </p:nvSpPr>
        <p:spPr/>
        <p:txBody>
          <a:bodyPr/>
          <a:lstStyle/>
          <a:p>
            <a:fld id="{7AF095F6-C371-440D-B793-540E1B7A7FB7}" type="slidenum">
              <a:rPr lang="ro-RO" noProof="0" smtClean="0"/>
              <a:t>32</a:t>
            </a:fld>
            <a:endParaRPr lang="ro-RO" noProof="0" dirty="0"/>
          </a:p>
        </p:txBody>
      </p:sp>
      <p:pic>
        <p:nvPicPr>
          <p:cNvPr id="6" name="Content Placeholder 5">
            <a:extLst>
              <a:ext uri="{FF2B5EF4-FFF2-40B4-BE49-F238E27FC236}">
                <a16:creationId xmlns:a16="http://schemas.microsoft.com/office/drawing/2014/main" id="{CD2E6D38-474D-6156-51FC-2C824759574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25829" y="1147763"/>
            <a:ext cx="7816467" cy="5029200"/>
          </a:xfrm>
          <a:prstGeom prst="rect">
            <a:avLst/>
          </a:prstGeom>
        </p:spPr>
      </p:pic>
    </p:spTree>
    <p:extLst>
      <p:ext uri="{BB962C8B-B14F-4D97-AF65-F5344CB8AC3E}">
        <p14:creationId xmlns:p14="http://schemas.microsoft.com/office/powerpoint/2010/main" val="3181167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77FC5-30DC-1333-780D-6EE399E67F1F}"/>
              </a:ext>
            </a:extLst>
          </p:cNvPr>
          <p:cNvSpPr>
            <a:spLocks noGrp="1"/>
          </p:cNvSpPr>
          <p:nvPr>
            <p:ph type="title"/>
          </p:nvPr>
        </p:nvSpPr>
        <p:spPr/>
        <p:txBody>
          <a:bodyPr/>
          <a:lstStyle/>
          <a:p>
            <a:r>
              <a:rPr lang="ro-RO" noProof="0" dirty="0"/>
              <a:t>Deplasarea robotului</a:t>
            </a:r>
          </a:p>
        </p:txBody>
      </p:sp>
      <p:sp>
        <p:nvSpPr>
          <p:cNvPr id="3" name="Content Placeholder 2">
            <a:extLst>
              <a:ext uri="{FF2B5EF4-FFF2-40B4-BE49-F238E27FC236}">
                <a16:creationId xmlns:a16="http://schemas.microsoft.com/office/drawing/2014/main" id="{413E0B4C-6A43-3375-54B6-09739065B39B}"/>
              </a:ext>
            </a:extLst>
          </p:cNvPr>
          <p:cNvSpPr>
            <a:spLocks noGrp="1"/>
          </p:cNvSpPr>
          <p:nvPr>
            <p:ph idx="1"/>
          </p:nvPr>
        </p:nvSpPr>
        <p:spPr>
          <a:xfrm>
            <a:off x="565824" y="1048275"/>
            <a:ext cx="10515600" cy="5029099"/>
          </a:xfrm>
        </p:spPr>
        <p:txBody>
          <a:bodyPr>
            <a:normAutofit/>
          </a:bodyPr>
          <a:lstStyle/>
          <a:p>
            <a:pPr algn="just"/>
            <a:r>
              <a:rPr lang="ro-RO" noProof="0" dirty="0"/>
              <a:t>Se acționează motoarele</a:t>
            </a:r>
          </a:p>
          <a:p>
            <a:pPr algn="just"/>
            <a:r>
              <a:rPr lang="ro-RO" noProof="0" dirty="0"/>
              <a:t>Mișcare libera prin apăsarea butonului fizic de pe dispozitiv</a:t>
            </a:r>
          </a:p>
          <a:p>
            <a:pPr algn="just"/>
            <a:r>
              <a:rPr lang="ro-RO" noProof="0" dirty="0"/>
              <a:t>Mișcare liniară din butoanele software</a:t>
            </a:r>
          </a:p>
          <a:p>
            <a:pPr algn="just"/>
            <a:endParaRPr lang="ro-RO" noProof="0" dirty="0"/>
          </a:p>
        </p:txBody>
      </p:sp>
      <p:sp>
        <p:nvSpPr>
          <p:cNvPr id="4" name="Footer Placeholder 3">
            <a:extLst>
              <a:ext uri="{FF2B5EF4-FFF2-40B4-BE49-F238E27FC236}">
                <a16:creationId xmlns:a16="http://schemas.microsoft.com/office/drawing/2014/main" id="{EE611C0F-C790-973C-2965-71D99008EB0C}"/>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A278BC2C-C737-25F1-37E2-1AC8C04CA9B6}"/>
              </a:ext>
            </a:extLst>
          </p:cNvPr>
          <p:cNvSpPr>
            <a:spLocks noGrp="1"/>
          </p:cNvSpPr>
          <p:nvPr>
            <p:ph type="sldNum" sz="quarter" idx="12"/>
          </p:nvPr>
        </p:nvSpPr>
        <p:spPr/>
        <p:txBody>
          <a:bodyPr/>
          <a:lstStyle/>
          <a:p>
            <a:fld id="{7AF095F6-C371-440D-B793-540E1B7A7FB7}" type="slidenum">
              <a:rPr lang="ro-RO" noProof="0" smtClean="0"/>
              <a:t>33</a:t>
            </a:fld>
            <a:endParaRPr lang="ro-RO" noProof="0" dirty="0"/>
          </a:p>
        </p:txBody>
      </p:sp>
      <p:pic>
        <p:nvPicPr>
          <p:cNvPr id="12" name="Picture 11">
            <a:extLst>
              <a:ext uri="{FF2B5EF4-FFF2-40B4-BE49-F238E27FC236}">
                <a16:creationId xmlns:a16="http://schemas.microsoft.com/office/drawing/2014/main" id="{2D8A0ABE-1359-8933-D337-7E2180C1D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24" y="2665087"/>
            <a:ext cx="5507522" cy="3146542"/>
          </a:xfrm>
          <a:prstGeom prst="rect">
            <a:avLst/>
          </a:prstGeom>
        </p:spPr>
      </p:pic>
      <p:pic>
        <p:nvPicPr>
          <p:cNvPr id="13" name="Picture 12">
            <a:extLst>
              <a:ext uri="{FF2B5EF4-FFF2-40B4-BE49-F238E27FC236}">
                <a16:creationId xmlns:a16="http://schemas.microsoft.com/office/drawing/2014/main" id="{B1B6D14D-0842-815F-A052-51B7539EC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656" y="2663183"/>
            <a:ext cx="5507522" cy="3161326"/>
          </a:xfrm>
          <a:prstGeom prst="rect">
            <a:avLst/>
          </a:prstGeom>
        </p:spPr>
      </p:pic>
    </p:spTree>
    <p:extLst>
      <p:ext uri="{BB962C8B-B14F-4D97-AF65-F5344CB8AC3E}">
        <p14:creationId xmlns:p14="http://schemas.microsoft.com/office/powerpoint/2010/main" val="3405641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0A44F-9824-D3C5-47D7-8882D9227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3D247-A2E8-D340-E526-858F004FA2B5}"/>
              </a:ext>
            </a:extLst>
          </p:cNvPr>
          <p:cNvSpPr>
            <a:spLocks noGrp="1"/>
          </p:cNvSpPr>
          <p:nvPr>
            <p:ph type="title"/>
          </p:nvPr>
        </p:nvSpPr>
        <p:spPr/>
        <p:txBody>
          <a:bodyPr/>
          <a:lstStyle/>
          <a:p>
            <a:r>
              <a:rPr lang="ro-RO" noProof="0" dirty="0"/>
              <a:t>Mișcare manuală - joystick</a:t>
            </a:r>
          </a:p>
        </p:txBody>
      </p:sp>
      <p:sp>
        <p:nvSpPr>
          <p:cNvPr id="4" name="Footer Placeholder 3">
            <a:extLst>
              <a:ext uri="{FF2B5EF4-FFF2-40B4-BE49-F238E27FC236}">
                <a16:creationId xmlns:a16="http://schemas.microsoft.com/office/drawing/2014/main" id="{855CFBD2-1ED7-D77E-004B-0E92C43F8745}"/>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AFCF9C64-D154-9059-DB12-6C046BD6077B}"/>
              </a:ext>
            </a:extLst>
          </p:cNvPr>
          <p:cNvSpPr>
            <a:spLocks noGrp="1"/>
          </p:cNvSpPr>
          <p:nvPr>
            <p:ph type="sldNum" sz="quarter" idx="12"/>
          </p:nvPr>
        </p:nvSpPr>
        <p:spPr/>
        <p:txBody>
          <a:bodyPr/>
          <a:lstStyle/>
          <a:p>
            <a:fld id="{7AF095F6-C371-440D-B793-540E1B7A7FB7}" type="slidenum">
              <a:rPr lang="ro-RO" noProof="0" smtClean="0"/>
              <a:t>34</a:t>
            </a:fld>
            <a:endParaRPr lang="ro-RO" noProof="0" dirty="0"/>
          </a:p>
        </p:txBody>
      </p:sp>
      <p:grpSp>
        <p:nvGrpSpPr>
          <p:cNvPr id="11" name="Group 10">
            <a:extLst>
              <a:ext uri="{FF2B5EF4-FFF2-40B4-BE49-F238E27FC236}">
                <a16:creationId xmlns:a16="http://schemas.microsoft.com/office/drawing/2014/main" id="{B59C5140-1AF6-C7F6-A8FD-9B79BA95E583}"/>
              </a:ext>
            </a:extLst>
          </p:cNvPr>
          <p:cNvGrpSpPr/>
          <p:nvPr/>
        </p:nvGrpSpPr>
        <p:grpSpPr>
          <a:xfrm>
            <a:off x="2071837" y="932655"/>
            <a:ext cx="8048326" cy="5289958"/>
            <a:chOff x="1937646" y="839238"/>
            <a:chExt cx="8613066" cy="5610530"/>
          </a:xfrm>
        </p:grpSpPr>
        <p:pic>
          <p:nvPicPr>
            <p:cNvPr id="8" name="Picture 7">
              <a:extLst>
                <a:ext uri="{FF2B5EF4-FFF2-40B4-BE49-F238E27FC236}">
                  <a16:creationId xmlns:a16="http://schemas.microsoft.com/office/drawing/2014/main" id="{2CD1ACC4-2934-1991-6683-1C20DF8E2B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37646" y="839238"/>
              <a:ext cx="8613066" cy="5610530"/>
            </a:xfrm>
            <a:prstGeom prst="rect">
              <a:avLst/>
            </a:prstGeom>
          </p:spPr>
        </p:pic>
        <p:sp>
          <p:nvSpPr>
            <p:cNvPr id="9" name="Rectangle 8">
              <a:extLst>
                <a:ext uri="{FF2B5EF4-FFF2-40B4-BE49-F238E27FC236}">
                  <a16:creationId xmlns:a16="http://schemas.microsoft.com/office/drawing/2014/main" id="{1CFE6EEF-1BEC-3FD2-D6B9-9D5CCFE330F7}"/>
                </a:ext>
              </a:extLst>
            </p:cNvPr>
            <p:cNvSpPr/>
            <p:nvPr/>
          </p:nvSpPr>
          <p:spPr>
            <a:xfrm>
              <a:off x="1937646" y="1485405"/>
              <a:ext cx="1870963" cy="215909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10" name="Rectangle 9">
              <a:extLst>
                <a:ext uri="{FF2B5EF4-FFF2-40B4-BE49-F238E27FC236}">
                  <a16:creationId xmlns:a16="http://schemas.microsoft.com/office/drawing/2014/main" id="{041763D8-69DA-B56D-1AC9-615EBB779F7D}"/>
                </a:ext>
              </a:extLst>
            </p:cNvPr>
            <p:cNvSpPr/>
            <p:nvPr/>
          </p:nvSpPr>
          <p:spPr>
            <a:xfrm>
              <a:off x="3199754" y="966123"/>
              <a:ext cx="449055" cy="51928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grpSp>
    </p:spTree>
    <p:extLst>
      <p:ext uri="{BB962C8B-B14F-4D97-AF65-F5344CB8AC3E}">
        <p14:creationId xmlns:p14="http://schemas.microsoft.com/office/powerpoint/2010/main" val="2491261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AFFBB-4293-85CC-C48F-5778B71CDACA}"/>
              </a:ext>
            </a:extLst>
          </p:cNvPr>
          <p:cNvSpPr>
            <a:spLocks noGrp="1"/>
          </p:cNvSpPr>
          <p:nvPr>
            <p:ph type="title"/>
          </p:nvPr>
        </p:nvSpPr>
        <p:spPr/>
        <p:txBody>
          <a:bodyPr/>
          <a:lstStyle/>
          <a:p>
            <a:r>
              <a:rPr lang="ro-RO" noProof="0" dirty="0"/>
              <a:t>Mișcare manuală – presetare poziție</a:t>
            </a:r>
          </a:p>
        </p:txBody>
      </p:sp>
      <p:sp>
        <p:nvSpPr>
          <p:cNvPr id="4" name="Footer Placeholder 3">
            <a:extLst>
              <a:ext uri="{FF2B5EF4-FFF2-40B4-BE49-F238E27FC236}">
                <a16:creationId xmlns:a16="http://schemas.microsoft.com/office/drawing/2014/main" id="{1A89FF08-7E69-FF82-1CD4-EA298F2BA386}"/>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98ECE56E-F1C6-4CB4-D42A-E567E58DCB97}"/>
              </a:ext>
            </a:extLst>
          </p:cNvPr>
          <p:cNvSpPr>
            <a:spLocks noGrp="1"/>
          </p:cNvSpPr>
          <p:nvPr>
            <p:ph type="sldNum" sz="quarter" idx="12"/>
          </p:nvPr>
        </p:nvSpPr>
        <p:spPr/>
        <p:txBody>
          <a:bodyPr/>
          <a:lstStyle/>
          <a:p>
            <a:fld id="{7AF095F6-C371-440D-B793-540E1B7A7FB7}" type="slidenum">
              <a:rPr lang="ro-RO" noProof="0" smtClean="0"/>
              <a:t>35</a:t>
            </a:fld>
            <a:endParaRPr lang="ro-RO" noProof="0" dirty="0"/>
          </a:p>
        </p:txBody>
      </p:sp>
      <p:grpSp>
        <p:nvGrpSpPr>
          <p:cNvPr id="9" name="Group 8">
            <a:extLst>
              <a:ext uri="{FF2B5EF4-FFF2-40B4-BE49-F238E27FC236}">
                <a16:creationId xmlns:a16="http://schemas.microsoft.com/office/drawing/2014/main" id="{B8496D73-B7C8-64A9-6B1A-7B4A98FAB9FA}"/>
              </a:ext>
            </a:extLst>
          </p:cNvPr>
          <p:cNvGrpSpPr/>
          <p:nvPr/>
        </p:nvGrpSpPr>
        <p:grpSpPr>
          <a:xfrm>
            <a:off x="2071200" y="932655"/>
            <a:ext cx="8049600" cy="5288400"/>
            <a:chOff x="561519" y="776135"/>
            <a:chExt cx="8613066" cy="5610530"/>
          </a:xfrm>
        </p:grpSpPr>
        <p:pic>
          <p:nvPicPr>
            <p:cNvPr id="6" name="Picture 5">
              <a:extLst>
                <a:ext uri="{FF2B5EF4-FFF2-40B4-BE49-F238E27FC236}">
                  <a16:creationId xmlns:a16="http://schemas.microsoft.com/office/drawing/2014/main" id="{4EE92D04-A160-33CA-94F7-E9A04C96F8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1519" y="776135"/>
              <a:ext cx="8613066" cy="5610530"/>
            </a:xfrm>
            <a:prstGeom prst="rect">
              <a:avLst/>
            </a:prstGeom>
          </p:spPr>
        </p:pic>
        <p:sp>
          <p:nvSpPr>
            <p:cNvPr id="7" name="Rectangle 6">
              <a:extLst>
                <a:ext uri="{FF2B5EF4-FFF2-40B4-BE49-F238E27FC236}">
                  <a16:creationId xmlns:a16="http://schemas.microsoft.com/office/drawing/2014/main" id="{A5CA45A2-2871-7879-21D8-368B76481D38}"/>
                </a:ext>
              </a:extLst>
            </p:cNvPr>
            <p:cNvSpPr/>
            <p:nvPr/>
          </p:nvSpPr>
          <p:spPr>
            <a:xfrm>
              <a:off x="6553200" y="1422302"/>
              <a:ext cx="2621385" cy="161386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8" name="Rectangle 7">
              <a:extLst>
                <a:ext uri="{FF2B5EF4-FFF2-40B4-BE49-F238E27FC236}">
                  <a16:creationId xmlns:a16="http://schemas.microsoft.com/office/drawing/2014/main" id="{41B9D6AC-48F7-142B-FAD1-907C73F025C1}"/>
                </a:ext>
              </a:extLst>
            </p:cNvPr>
            <p:cNvSpPr/>
            <p:nvPr/>
          </p:nvSpPr>
          <p:spPr>
            <a:xfrm>
              <a:off x="1823627" y="903020"/>
              <a:ext cx="449055" cy="51928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grpSp>
    </p:spTree>
    <p:extLst>
      <p:ext uri="{BB962C8B-B14F-4D97-AF65-F5344CB8AC3E}">
        <p14:creationId xmlns:p14="http://schemas.microsoft.com/office/powerpoint/2010/main" val="1362276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3765-4A89-3FA2-A3CF-9A73B6986D35}"/>
              </a:ext>
            </a:extLst>
          </p:cNvPr>
          <p:cNvSpPr>
            <a:spLocks noGrp="1"/>
          </p:cNvSpPr>
          <p:nvPr>
            <p:ph type="title"/>
          </p:nvPr>
        </p:nvSpPr>
        <p:spPr/>
        <p:txBody>
          <a:bodyPr/>
          <a:lstStyle/>
          <a:p>
            <a:r>
              <a:rPr lang="ro-RO" noProof="0" dirty="0"/>
              <a:t>Declararea in interfață</a:t>
            </a:r>
            <a:r>
              <a:rPr lang="en-US" noProof="0" dirty="0"/>
              <a:t> - TCP</a:t>
            </a:r>
            <a:endParaRPr lang="ro-RO" noProof="0" dirty="0"/>
          </a:p>
        </p:txBody>
      </p:sp>
      <p:sp>
        <p:nvSpPr>
          <p:cNvPr id="3" name="Content Placeholder 2">
            <a:extLst>
              <a:ext uri="{FF2B5EF4-FFF2-40B4-BE49-F238E27FC236}">
                <a16:creationId xmlns:a16="http://schemas.microsoft.com/office/drawing/2014/main" id="{1B68DFD9-0CF9-8A5A-5A12-0B49367EFD59}"/>
              </a:ext>
            </a:extLst>
          </p:cNvPr>
          <p:cNvSpPr>
            <a:spLocks noGrp="1"/>
          </p:cNvSpPr>
          <p:nvPr>
            <p:ph idx="1"/>
          </p:nvPr>
        </p:nvSpPr>
        <p:spPr>
          <a:xfrm>
            <a:off x="575550" y="1147863"/>
            <a:ext cx="4385749" cy="5029099"/>
          </a:xfrm>
        </p:spPr>
        <p:txBody>
          <a:bodyPr/>
          <a:lstStyle/>
          <a:p>
            <a:r>
              <a:rPr lang="ro-RO" noProof="0" dirty="0"/>
              <a:t>Adăugarea unui nou TCP</a:t>
            </a:r>
          </a:p>
          <a:p>
            <a:r>
              <a:rPr lang="ro-RO" noProof="0" dirty="0"/>
              <a:t>Modificarea punctului de acțiune</a:t>
            </a:r>
          </a:p>
          <a:p>
            <a:r>
              <a:rPr lang="ro-RO" noProof="0" dirty="0"/>
              <a:t>Modificarea rotației punctului</a:t>
            </a:r>
          </a:p>
          <a:p>
            <a:r>
              <a:rPr lang="ro-RO" noProof="0" dirty="0"/>
              <a:t>Adăugarea sarcinii utile </a:t>
            </a:r>
          </a:p>
          <a:p>
            <a:r>
              <a:rPr lang="ro-RO" noProof="0" dirty="0"/>
              <a:t>Manual / </a:t>
            </a:r>
            <a:r>
              <a:rPr lang="ro-RO" noProof="0" dirty="0" err="1"/>
              <a:t>Wizard</a:t>
            </a:r>
            <a:endParaRPr lang="ro-RO" noProof="0" dirty="0"/>
          </a:p>
        </p:txBody>
      </p:sp>
      <p:sp>
        <p:nvSpPr>
          <p:cNvPr id="4" name="Footer Placeholder 3">
            <a:extLst>
              <a:ext uri="{FF2B5EF4-FFF2-40B4-BE49-F238E27FC236}">
                <a16:creationId xmlns:a16="http://schemas.microsoft.com/office/drawing/2014/main" id="{64A8E891-FC42-EC45-1804-8853D6BC2CC6}"/>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EBF05130-FAAC-7446-76D2-3637D17D439A}"/>
              </a:ext>
            </a:extLst>
          </p:cNvPr>
          <p:cNvSpPr>
            <a:spLocks noGrp="1"/>
          </p:cNvSpPr>
          <p:nvPr>
            <p:ph type="sldNum" sz="quarter" idx="12"/>
          </p:nvPr>
        </p:nvSpPr>
        <p:spPr/>
        <p:txBody>
          <a:bodyPr/>
          <a:lstStyle/>
          <a:p>
            <a:fld id="{7AF095F6-C371-440D-B793-540E1B7A7FB7}" type="slidenum">
              <a:rPr lang="ro-RO" noProof="0" smtClean="0"/>
              <a:t>36</a:t>
            </a:fld>
            <a:endParaRPr lang="ro-RO" noProof="0" dirty="0"/>
          </a:p>
        </p:txBody>
      </p:sp>
      <p:pic>
        <p:nvPicPr>
          <p:cNvPr id="9" name="Content Placeholder 4" descr="A screenshot of a computer&#10;&#10;Description automatically generated with medium confidence">
            <a:extLst>
              <a:ext uri="{FF2B5EF4-FFF2-40B4-BE49-F238E27FC236}">
                <a16:creationId xmlns:a16="http://schemas.microsoft.com/office/drawing/2014/main" id="{3C6A0CCC-B195-70CD-3EB5-E5A942135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1299" y="1147863"/>
            <a:ext cx="6961055" cy="4351338"/>
          </a:xfrm>
          <a:prstGeom prst="rect">
            <a:avLst/>
          </a:prstGeom>
        </p:spPr>
      </p:pic>
    </p:spTree>
    <p:extLst>
      <p:ext uri="{BB962C8B-B14F-4D97-AF65-F5344CB8AC3E}">
        <p14:creationId xmlns:p14="http://schemas.microsoft.com/office/powerpoint/2010/main" val="579894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76365-F410-BB2E-F1BF-D3F3C19A374F}"/>
              </a:ext>
            </a:extLst>
          </p:cNvPr>
          <p:cNvSpPr>
            <a:spLocks noGrp="1"/>
          </p:cNvSpPr>
          <p:nvPr>
            <p:ph type="title"/>
          </p:nvPr>
        </p:nvSpPr>
        <p:spPr/>
        <p:txBody>
          <a:bodyPr/>
          <a:lstStyle/>
          <a:p>
            <a:r>
              <a:rPr lang="ro-RO" noProof="0" dirty="0"/>
              <a:t>Meniu intrări/ieșiri</a:t>
            </a:r>
          </a:p>
        </p:txBody>
      </p:sp>
      <p:sp>
        <p:nvSpPr>
          <p:cNvPr id="3" name="Content Placeholder 2">
            <a:extLst>
              <a:ext uri="{FF2B5EF4-FFF2-40B4-BE49-F238E27FC236}">
                <a16:creationId xmlns:a16="http://schemas.microsoft.com/office/drawing/2014/main" id="{4B233BA7-1AE5-F183-5523-6801ACD94BE2}"/>
              </a:ext>
            </a:extLst>
          </p:cNvPr>
          <p:cNvSpPr>
            <a:spLocks noGrp="1"/>
          </p:cNvSpPr>
          <p:nvPr>
            <p:ph idx="1"/>
          </p:nvPr>
        </p:nvSpPr>
        <p:spPr/>
        <p:txBody>
          <a:bodyPr/>
          <a:lstStyle/>
          <a:p>
            <a:r>
              <a:rPr lang="ro-RO" noProof="0" dirty="0"/>
              <a:t>Vizualizare intrări</a:t>
            </a:r>
          </a:p>
          <a:p>
            <a:r>
              <a:rPr lang="ro-RO" noProof="0" dirty="0"/>
              <a:t>Setare ieșiri</a:t>
            </a:r>
          </a:p>
        </p:txBody>
      </p:sp>
      <p:sp>
        <p:nvSpPr>
          <p:cNvPr id="4" name="Footer Placeholder 3">
            <a:extLst>
              <a:ext uri="{FF2B5EF4-FFF2-40B4-BE49-F238E27FC236}">
                <a16:creationId xmlns:a16="http://schemas.microsoft.com/office/drawing/2014/main" id="{6A0235B8-CD60-E963-F8FA-FDBCFC0F7D0A}"/>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A497FA79-4AE8-07DE-82D5-F99AC5677ECB}"/>
              </a:ext>
            </a:extLst>
          </p:cNvPr>
          <p:cNvSpPr>
            <a:spLocks noGrp="1"/>
          </p:cNvSpPr>
          <p:nvPr>
            <p:ph type="sldNum" sz="quarter" idx="12"/>
          </p:nvPr>
        </p:nvSpPr>
        <p:spPr/>
        <p:txBody>
          <a:bodyPr/>
          <a:lstStyle/>
          <a:p>
            <a:fld id="{7AF095F6-C371-440D-B793-540E1B7A7FB7}" type="slidenum">
              <a:rPr lang="ro-RO" noProof="0" smtClean="0"/>
              <a:t>37</a:t>
            </a:fld>
            <a:endParaRPr lang="ro-RO" noProof="0" dirty="0"/>
          </a:p>
        </p:txBody>
      </p:sp>
      <p:pic>
        <p:nvPicPr>
          <p:cNvPr id="6" name="Content Placeholder 5">
            <a:extLst>
              <a:ext uri="{FF2B5EF4-FFF2-40B4-BE49-F238E27FC236}">
                <a16:creationId xmlns:a16="http://schemas.microsoft.com/office/drawing/2014/main" id="{5B92B4D9-DA2B-2350-377F-74F017DF4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2424" y="932655"/>
            <a:ext cx="7081952" cy="4674088"/>
          </a:xfrm>
          <a:prstGeom prst="rect">
            <a:avLst/>
          </a:prstGeom>
        </p:spPr>
      </p:pic>
    </p:spTree>
    <p:extLst>
      <p:ext uri="{BB962C8B-B14F-4D97-AF65-F5344CB8AC3E}">
        <p14:creationId xmlns:p14="http://schemas.microsoft.com/office/powerpoint/2010/main" val="1835664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BD78B-B8C8-98A5-39E7-4612CF3A1AD2}"/>
              </a:ext>
            </a:extLst>
          </p:cNvPr>
          <p:cNvSpPr>
            <a:spLocks noGrp="1"/>
          </p:cNvSpPr>
          <p:nvPr>
            <p:ph type="title"/>
          </p:nvPr>
        </p:nvSpPr>
        <p:spPr/>
        <p:txBody>
          <a:bodyPr/>
          <a:lstStyle/>
          <a:p>
            <a:r>
              <a:rPr lang="ro-RO" noProof="0" dirty="0"/>
              <a:t>Variabile</a:t>
            </a:r>
          </a:p>
        </p:txBody>
      </p:sp>
      <p:sp>
        <p:nvSpPr>
          <p:cNvPr id="3" name="Content Placeholder 2">
            <a:extLst>
              <a:ext uri="{FF2B5EF4-FFF2-40B4-BE49-F238E27FC236}">
                <a16:creationId xmlns:a16="http://schemas.microsoft.com/office/drawing/2014/main" id="{48F0C19D-CCF0-6970-B430-9960F85906ED}"/>
              </a:ext>
            </a:extLst>
          </p:cNvPr>
          <p:cNvSpPr>
            <a:spLocks noGrp="1"/>
          </p:cNvSpPr>
          <p:nvPr>
            <p:ph idx="1"/>
          </p:nvPr>
        </p:nvSpPr>
        <p:spPr/>
        <p:txBody>
          <a:bodyPr/>
          <a:lstStyle/>
          <a:p>
            <a:r>
              <a:rPr lang="ro-RO" noProof="0" dirty="0" err="1"/>
              <a:t>Inputs</a:t>
            </a:r>
            <a:r>
              <a:rPr lang="ro-RO" noProof="0" dirty="0"/>
              <a:t>/</a:t>
            </a:r>
            <a:r>
              <a:rPr lang="ro-RO" noProof="0" dirty="0" err="1"/>
              <a:t>outputs</a:t>
            </a:r>
            <a:r>
              <a:rPr lang="ro-RO" noProof="0" dirty="0"/>
              <a:t> fizice </a:t>
            </a:r>
          </a:p>
        </p:txBody>
      </p:sp>
      <p:sp>
        <p:nvSpPr>
          <p:cNvPr id="4" name="Footer Placeholder 3">
            <a:extLst>
              <a:ext uri="{FF2B5EF4-FFF2-40B4-BE49-F238E27FC236}">
                <a16:creationId xmlns:a16="http://schemas.microsoft.com/office/drawing/2014/main" id="{2CAF86AD-C09F-BB01-3F3D-B963BF7BEF00}"/>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5B0A3BB6-FF7D-6939-50F2-F9572E1DE442}"/>
              </a:ext>
            </a:extLst>
          </p:cNvPr>
          <p:cNvSpPr>
            <a:spLocks noGrp="1"/>
          </p:cNvSpPr>
          <p:nvPr>
            <p:ph type="sldNum" sz="quarter" idx="12"/>
          </p:nvPr>
        </p:nvSpPr>
        <p:spPr/>
        <p:txBody>
          <a:bodyPr/>
          <a:lstStyle/>
          <a:p>
            <a:fld id="{7AF095F6-C371-440D-B793-540E1B7A7FB7}" type="slidenum">
              <a:rPr lang="ro-RO" noProof="0" smtClean="0"/>
              <a:t>38</a:t>
            </a:fld>
            <a:endParaRPr lang="ro-RO" noProof="0" dirty="0"/>
          </a:p>
        </p:txBody>
      </p:sp>
      <p:grpSp>
        <p:nvGrpSpPr>
          <p:cNvPr id="11" name="Group 10">
            <a:extLst>
              <a:ext uri="{FF2B5EF4-FFF2-40B4-BE49-F238E27FC236}">
                <a16:creationId xmlns:a16="http://schemas.microsoft.com/office/drawing/2014/main" id="{773D85BB-D854-3124-34BC-021BBA877DBF}"/>
              </a:ext>
            </a:extLst>
          </p:cNvPr>
          <p:cNvGrpSpPr/>
          <p:nvPr/>
        </p:nvGrpSpPr>
        <p:grpSpPr>
          <a:xfrm>
            <a:off x="887239" y="1671939"/>
            <a:ext cx="6604906" cy="4290629"/>
            <a:chOff x="505694" y="747558"/>
            <a:chExt cx="8724717" cy="5667684"/>
          </a:xfrm>
        </p:grpSpPr>
        <p:pic>
          <p:nvPicPr>
            <p:cNvPr id="6" name="Picture 5">
              <a:extLst>
                <a:ext uri="{FF2B5EF4-FFF2-40B4-BE49-F238E27FC236}">
                  <a16:creationId xmlns:a16="http://schemas.microsoft.com/office/drawing/2014/main" id="{2B402F27-8EF5-469A-0DC0-CA22AC8A2D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5694" y="747558"/>
              <a:ext cx="8724717" cy="5667684"/>
            </a:xfrm>
            <a:prstGeom prst="rect">
              <a:avLst/>
            </a:prstGeom>
          </p:spPr>
        </p:pic>
        <p:sp>
          <p:nvSpPr>
            <p:cNvPr id="7" name="Rectangle 6">
              <a:extLst>
                <a:ext uri="{FF2B5EF4-FFF2-40B4-BE49-F238E27FC236}">
                  <a16:creationId xmlns:a16="http://schemas.microsoft.com/office/drawing/2014/main" id="{FFCA6203-DC5B-D2CA-A609-AD432BCCEA67}"/>
                </a:ext>
              </a:extLst>
            </p:cNvPr>
            <p:cNvSpPr/>
            <p:nvPr/>
          </p:nvSpPr>
          <p:spPr>
            <a:xfrm>
              <a:off x="663007" y="2164360"/>
              <a:ext cx="1115460" cy="31878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8" name="Rectangle 7">
              <a:extLst>
                <a:ext uri="{FF2B5EF4-FFF2-40B4-BE49-F238E27FC236}">
                  <a16:creationId xmlns:a16="http://schemas.microsoft.com/office/drawing/2014/main" id="{B03D4EFD-F2E4-8F59-0EA0-2A618C6FE5A1}"/>
                </a:ext>
              </a:extLst>
            </p:cNvPr>
            <p:cNvSpPr/>
            <p:nvPr/>
          </p:nvSpPr>
          <p:spPr>
            <a:xfrm>
              <a:off x="1335249" y="911830"/>
              <a:ext cx="560664" cy="556244"/>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9" name="Rectangle 8">
              <a:extLst>
                <a:ext uri="{FF2B5EF4-FFF2-40B4-BE49-F238E27FC236}">
                  <a16:creationId xmlns:a16="http://schemas.microsoft.com/office/drawing/2014/main" id="{AB126EA8-701A-386A-C456-DD4A49E43302}"/>
                </a:ext>
              </a:extLst>
            </p:cNvPr>
            <p:cNvSpPr/>
            <p:nvPr/>
          </p:nvSpPr>
          <p:spPr>
            <a:xfrm>
              <a:off x="1935780" y="2323750"/>
              <a:ext cx="3282172" cy="24328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10" name="Rectangle 9">
              <a:extLst>
                <a:ext uri="{FF2B5EF4-FFF2-40B4-BE49-F238E27FC236}">
                  <a16:creationId xmlns:a16="http://schemas.microsoft.com/office/drawing/2014/main" id="{27EFD707-E1B1-6902-C00C-DDC8D9F6671B}"/>
                </a:ext>
              </a:extLst>
            </p:cNvPr>
            <p:cNvSpPr/>
            <p:nvPr/>
          </p:nvSpPr>
          <p:spPr>
            <a:xfrm>
              <a:off x="2004290" y="4640510"/>
              <a:ext cx="3448554" cy="98850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grpSp>
    </p:spTree>
    <p:extLst>
      <p:ext uri="{BB962C8B-B14F-4D97-AF65-F5344CB8AC3E}">
        <p14:creationId xmlns:p14="http://schemas.microsoft.com/office/powerpoint/2010/main" val="26756968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E2918-8005-6B05-E548-F928FA30C5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58522F-4A00-F16C-620C-51D08C0A2134}"/>
              </a:ext>
            </a:extLst>
          </p:cNvPr>
          <p:cNvSpPr>
            <a:spLocks noGrp="1"/>
          </p:cNvSpPr>
          <p:nvPr>
            <p:ph type="title"/>
          </p:nvPr>
        </p:nvSpPr>
        <p:spPr/>
        <p:txBody>
          <a:bodyPr/>
          <a:lstStyle/>
          <a:p>
            <a:r>
              <a:rPr lang="ro-RO" noProof="0" dirty="0"/>
              <a:t>Variabile</a:t>
            </a:r>
          </a:p>
        </p:txBody>
      </p:sp>
      <p:sp>
        <p:nvSpPr>
          <p:cNvPr id="3" name="Content Placeholder 2">
            <a:extLst>
              <a:ext uri="{FF2B5EF4-FFF2-40B4-BE49-F238E27FC236}">
                <a16:creationId xmlns:a16="http://schemas.microsoft.com/office/drawing/2014/main" id="{23839E66-BDFC-B707-0C14-5ACCB74881EC}"/>
              </a:ext>
            </a:extLst>
          </p:cNvPr>
          <p:cNvSpPr>
            <a:spLocks noGrp="1"/>
          </p:cNvSpPr>
          <p:nvPr>
            <p:ph idx="1"/>
          </p:nvPr>
        </p:nvSpPr>
        <p:spPr/>
        <p:txBody>
          <a:bodyPr/>
          <a:lstStyle/>
          <a:p>
            <a:r>
              <a:rPr lang="ro-RO" noProof="0" dirty="0"/>
              <a:t>Software</a:t>
            </a:r>
          </a:p>
          <a:p>
            <a:endParaRPr lang="ro-RO" noProof="0" dirty="0"/>
          </a:p>
          <a:p>
            <a:pPr lvl="1"/>
            <a:r>
              <a:rPr lang="ro-RO" noProof="0" dirty="0" err="1"/>
              <a:t>Bool:O</a:t>
            </a:r>
            <a:r>
              <a:rPr lang="ro-RO" noProof="0" dirty="0"/>
              <a:t> variabilă booleană a cărei valoare este fie adevărată, fie falsă. 	</a:t>
            </a:r>
          </a:p>
          <a:p>
            <a:pPr lvl="1"/>
            <a:r>
              <a:rPr lang="ro-RO" noProof="0" dirty="0" err="1"/>
              <a:t>Int</a:t>
            </a:r>
            <a:r>
              <a:rPr lang="ro-RO" noProof="0" dirty="0"/>
              <a:t>: Un număr întreg în intervalul cuprins între - 2147483648 și 2147483647 (32 de biți). 	</a:t>
            </a:r>
          </a:p>
          <a:p>
            <a:pPr lvl="1"/>
            <a:r>
              <a:rPr lang="ro-RO" noProof="0" dirty="0" err="1"/>
              <a:t>Float</a:t>
            </a:r>
            <a:r>
              <a:rPr lang="ro-RO" noProof="0" dirty="0"/>
              <a:t>: Un număr în virgulă mobilă (zecimal) (32 de biți). 	</a:t>
            </a:r>
          </a:p>
          <a:p>
            <a:pPr lvl="1"/>
            <a:r>
              <a:rPr lang="ro-RO" noProof="0" dirty="0" err="1"/>
              <a:t>String</a:t>
            </a:r>
            <a:r>
              <a:rPr lang="ro-RO" noProof="0" dirty="0"/>
              <a:t>: O secvență de caractere. 	</a:t>
            </a:r>
          </a:p>
          <a:p>
            <a:pPr lvl="1"/>
            <a:r>
              <a:rPr lang="ro-RO" noProof="0" dirty="0" err="1"/>
              <a:t>Pose</a:t>
            </a:r>
            <a:r>
              <a:rPr lang="ro-RO" noProof="0" dirty="0"/>
              <a:t>: Un vector care descrie locația și orientarea în spațiul cartezian. Este o combinație a unui vector de poziție (x, y, z) și a unui vector de rotație (</a:t>
            </a:r>
            <a:r>
              <a:rPr lang="ro-RO" noProof="0" dirty="0" err="1"/>
              <a:t>rx</a:t>
            </a:r>
            <a:r>
              <a:rPr lang="ro-RO" noProof="0" dirty="0"/>
              <a:t>, </a:t>
            </a:r>
            <a:r>
              <a:rPr lang="ro-RO" noProof="0" dirty="0" err="1"/>
              <a:t>ry</a:t>
            </a:r>
            <a:r>
              <a:rPr lang="ro-RO" noProof="0" dirty="0"/>
              <a:t>, </a:t>
            </a:r>
            <a:r>
              <a:rPr lang="ro-RO" noProof="0" dirty="0" err="1"/>
              <a:t>rz</a:t>
            </a:r>
            <a:r>
              <a:rPr lang="ro-RO" noProof="0" dirty="0"/>
              <a:t>) reprezentând orientarea, scris p[x, y, z, </a:t>
            </a:r>
            <a:r>
              <a:rPr lang="ro-RO" noProof="0" dirty="0" err="1"/>
              <a:t>rx</a:t>
            </a:r>
            <a:r>
              <a:rPr lang="ro-RO" noProof="0" dirty="0"/>
              <a:t>, </a:t>
            </a:r>
            <a:r>
              <a:rPr lang="ro-RO" noProof="0" dirty="0" err="1"/>
              <a:t>ry</a:t>
            </a:r>
            <a:r>
              <a:rPr lang="ro-RO" noProof="0" dirty="0"/>
              <a:t>, </a:t>
            </a:r>
            <a:r>
              <a:rPr lang="ro-RO" noProof="0" dirty="0" err="1"/>
              <a:t>rz</a:t>
            </a:r>
            <a:r>
              <a:rPr lang="ro-RO" noProof="0" dirty="0"/>
              <a:t>]</a:t>
            </a:r>
          </a:p>
          <a:p>
            <a:pPr lvl="1"/>
            <a:r>
              <a:rPr lang="ro-RO" noProof="0" dirty="0" err="1"/>
              <a:t>Array</a:t>
            </a:r>
            <a:r>
              <a:rPr lang="ro-RO" noProof="0" dirty="0"/>
              <a:t>: O listă de variabile</a:t>
            </a:r>
          </a:p>
        </p:txBody>
      </p:sp>
      <p:sp>
        <p:nvSpPr>
          <p:cNvPr id="4" name="Footer Placeholder 3">
            <a:extLst>
              <a:ext uri="{FF2B5EF4-FFF2-40B4-BE49-F238E27FC236}">
                <a16:creationId xmlns:a16="http://schemas.microsoft.com/office/drawing/2014/main" id="{4639F2E2-92E8-0967-966D-6AE728A984D8}"/>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4832DBF2-C78D-972B-56CF-2333EAB5DDBA}"/>
              </a:ext>
            </a:extLst>
          </p:cNvPr>
          <p:cNvSpPr>
            <a:spLocks noGrp="1"/>
          </p:cNvSpPr>
          <p:nvPr>
            <p:ph type="sldNum" sz="quarter" idx="12"/>
          </p:nvPr>
        </p:nvSpPr>
        <p:spPr/>
        <p:txBody>
          <a:bodyPr/>
          <a:lstStyle/>
          <a:p>
            <a:fld id="{7AF095F6-C371-440D-B793-540E1B7A7FB7}" type="slidenum">
              <a:rPr lang="ro-RO" noProof="0" smtClean="0"/>
              <a:t>39</a:t>
            </a:fld>
            <a:endParaRPr lang="ro-RO" noProof="0" dirty="0"/>
          </a:p>
        </p:txBody>
      </p:sp>
    </p:spTree>
    <p:extLst>
      <p:ext uri="{BB962C8B-B14F-4D97-AF65-F5344CB8AC3E}">
        <p14:creationId xmlns:p14="http://schemas.microsoft.com/office/powerpoint/2010/main" val="585108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D4EB9-9E9E-FE20-3D8D-73BC92E784F4}"/>
              </a:ext>
            </a:extLst>
          </p:cNvPr>
          <p:cNvSpPr>
            <a:spLocks noGrp="1"/>
          </p:cNvSpPr>
          <p:nvPr>
            <p:ph type="title"/>
          </p:nvPr>
        </p:nvSpPr>
        <p:spPr/>
        <p:txBody>
          <a:bodyPr/>
          <a:lstStyle/>
          <a:p>
            <a:r>
              <a:rPr lang="ro-RO" noProof="0" dirty="0"/>
              <a:t>Ce sunt roboții industriali?</a:t>
            </a:r>
          </a:p>
        </p:txBody>
      </p:sp>
      <p:sp>
        <p:nvSpPr>
          <p:cNvPr id="3" name="Content Placeholder 2">
            <a:extLst>
              <a:ext uri="{FF2B5EF4-FFF2-40B4-BE49-F238E27FC236}">
                <a16:creationId xmlns:a16="http://schemas.microsoft.com/office/drawing/2014/main" id="{3FE64DE1-EE4A-7F43-8E3C-2BD6EBED5A54}"/>
              </a:ext>
            </a:extLst>
          </p:cNvPr>
          <p:cNvSpPr>
            <a:spLocks noGrp="1"/>
          </p:cNvSpPr>
          <p:nvPr>
            <p:ph idx="1"/>
          </p:nvPr>
        </p:nvSpPr>
        <p:spPr/>
        <p:txBody>
          <a:bodyPr>
            <a:normAutofit/>
          </a:bodyPr>
          <a:lstStyle/>
          <a:p>
            <a:pPr algn="just"/>
            <a:r>
              <a:rPr lang="ro-RO" noProof="0" dirty="0"/>
              <a:t>Roboții industriali sunt mașini automatizate programabile, utilizate în diverse industrii pentru a efectua sarcini </a:t>
            </a:r>
            <a:r>
              <a:rPr lang="ro-RO" b="1" noProof="0" dirty="0"/>
              <a:t>repetitive</a:t>
            </a:r>
            <a:r>
              <a:rPr lang="ro-RO" noProof="0" dirty="0"/>
              <a:t>, </a:t>
            </a:r>
            <a:r>
              <a:rPr lang="ro-RO" b="1" noProof="0" dirty="0"/>
              <a:t>periculoase</a:t>
            </a:r>
            <a:r>
              <a:rPr lang="ro-RO" noProof="0" dirty="0"/>
              <a:t> sau care necesită o </a:t>
            </a:r>
            <a:r>
              <a:rPr lang="ro-RO" b="1" noProof="0" dirty="0"/>
              <a:t>precizie ridicată</a:t>
            </a:r>
            <a:r>
              <a:rPr lang="ro-RO" noProof="0" dirty="0"/>
              <a:t>. Aceștia sunt echipați cu brațe mecanice și senzori care le permit să manipuleze, să sudeze, să asambleze, să vopsească sau să transporte materiale, în funcție de nevoile procesului de producție.</a:t>
            </a:r>
          </a:p>
        </p:txBody>
      </p:sp>
      <p:sp>
        <p:nvSpPr>
          <p:cNvPr id="4" name="Footer Placeholder 3">
            <a:extLst>
              <a:ext uri="{FF2B5EF4-FFF2-40B4-BE49-F238E27FC236}">
                <a16:creationId xmlns:a16="http://schemas.microsoft.com/office/drawing/2014/main" id="{C0C10D70-04D3-17E8-F6FD-C7058FDF9BC4}"/>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5D984D95-59C4-2FE1-91DE-63FE3321CA29}"/>
              </a:ext>
            </a:extLst>
          </p:cNvPr>
          <p:cNvSpPr>
            <a:spLocks noGrp="1"/>
          </p:cNvSpPr>
          <p:nvPr>
            <p:ph type="sldNum" sz="quarter" idx="12"/>
          </p:nvPr>
        </p:nvSpPr>
        <p:spPr/>
        <p:txBody>
          <a:bodyPr/>
          <a:lstStyle/>
          <a:p>
            <a:fld id="{7AF095F6-C371-440D-B793-540E1B7A7FB7}" type="slidenum">
              <a:rPr lang="ro-RO" noProof="0" smtClean="0"/>
              <a:t>4</a:t>
            </a:fld>
            <a:endParaRPr lang="ro-RO" noProof="0" dirty="0"/>
          </a:p>
        </p:txBody>
      </p:sp>
      <p:pic>
        <p:nvPicPr>
          <p:cNvPr id="6" name="Picture 4" descr="Painting Robots: Benefits, Applications and How to Source Them | #HowToRobot">
            <a:extLst>
              <a:ext uri="{FF2B5EF4-FFF2-40B4-BE49-F238E27FC236}">
                <a16:creationId xmlns:a16="http://schemas.microsoft.com/office/drawing/2014/main" id="{6C55371B-F87B-F587-E047-181BA1E42B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a:stretch/>
        </p:blipFill>
        <p:spPr bwMode="auto">
          <a:xfrm>
            <a:off x="1780190" y="3916456"/>
            <a:ext cx="3733772" cy="2037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ost Popular Robotic Welding Processes | automate.org">
            <a:extLst>
              <a:ext uri="{FF2B5EF4-FFF2-40B4-BE49-F238E27FC236}">
                <a16:creationId xmlns:a16="http://schemas.microsoft.com/office/drawing/2014/main" id="{856F1CCA-75FA-0C7E-3BA9-9AE9A31217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348567" y="3916457"/>
            <a:ext cx="3729770" cy="203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25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CB79A-6B82-C719-F6D8-0402006BBD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0DE82-9934-1FD2-A1E3-9075F0046882}"/>
              </a:ext>
            </a:extLst>
          </p:cNvPr>
          <p:cNvSpPr>
            <a:spLocks noGrp="1"/>
          </p:cNvSpPr>
          <p:nvPr>
            <p:ph type="title"/>
          </p:nvPr>
        </p:nvSpPr>
        <p:spPr/>
        <p:txBody>
          <a:bodyPr/>
          <a:lstStyle/>
          <a:p>
            <a:r>
              <a:rPr lang="ro-RO" noProof="0" dirty="0"/>
              <a:t>Variabile</a:t>
            </a:r>
          </a:p>
        </p:txBody>
      </p:sp>
      <p:sp>
        <p:nvSpPr>
          <p:cNvPr id="4" name="Footer Placeholder 3">
            <a:extLst>
              <a:ext uri="{FF2B5EF4-FFF2-40B4-BE49-F238E27FC236}">
                <a16:creationId xmlns:a16="http://schemas.microsoft.com/office/drawing/2014/main" id="{1CB64CCF-4934-5982-D5C4-009DFCA1895C}"/>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D6E29A0C-A5BA-579F-711E-32A95981A4AE}"/>
              </a:ext>
            </a:extLst>
          </p:cNvPr>
          <p:cNvSpPr>
            <a:spLocks noGrp="1"/>
          </p:cNvSpPr>
          <p:nvPr>
            <p:ph type="sldNum" sz="quarter" idx="12"/>
          </p:nvPr>
        </p:nvSpPr>
        <p:spPr/>
        <p:txBody>
          <a:bodyPr/>
          <a:lstStyle/>
          <a:p>
            <a:fld id="{7AF095F6-C371-440D-B793-540E1B7A7FB7}" type="slidenum">
              <a:rPr lang="ro-RO" noProof="0" smtClean="0"/>
              <a:t>40</a:t>
            </a:fld>
            <a:endParaRPr lang="ro-RO" noProof="0" dirty="0"/>
          </a:p>
        </p:txBody>
      </p:sp>
      <p:grpSp>
        <p:nvGrpSpPr>
          <p:cNvPr id="18" name="Group 17">
            <a:extLst>
              <a:ext uri="{FF2B5EF4-FFF2-40B4-BE49-F238E27FC236}">
                <a16:creationId xmlns:a16="http://schemas.microsoft.com/office/drawing/2014/main" id="{D68AE885-3F16-07DB-68A6-2D97D40039BB}"/>
              </a:ext>
            </a:extLst>
          </p:cNvPr>
          <p:cNvGrpSpPr/>
          <p:nvPr/>
        </p:nvGrpSpPr>
        <p:grpSpPr>
          <a:xfrm>
            <a:off x="745427" y="1023040"/>
            <a:ext cx="8063596" cy="5030463"/>
            <a:chOff x="627731" y="810529"/>
            <a:chExt cx="8480641" cy="5541740"/>
          </a:xfrm>
        </p:grpSpPr>
        <p:pic>
          <p:nvPicPr>
            <p:cNvPr id="14" name="Picture 13">
              <a:extLst>
                <a:ext uri="{FF2B5EF4-FFF2-40B4-BE49-F238E27FC236}">
                  <a16:creationId xmlns:a16="http://schemas.microsoft.com/office/drawing/2014/main" id="{BD5BE963-69CE-16A6-BCD3-69ED140EB6B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7731" y="810529"/>
              <a:ext cx="8480641" cy="5541740"/>
            </a:xfrm>
            <a:prstGeom prst="rect">
              <a:avLst/>
            </a:prstGeom>
          </p:spPr>
        </p:pic>
        <p:sp>
          <p:nvSpPr>
            <p:cNvPr id="15" name="Rectangle 14">
              <a:extLst>
                <a:ext uri="{FF2B5EF4-FFF2-40B4-BE49-F238E27FC236}">
                  <a16:creationId xmlns:a16="http://schemas.microsoft.com/office/drawing/2014/main" id="{4D33CF6B-E38F-90AB-4D60-454FEE872AD0}"/>
                </a:ext>
              </a:extLst>
            </p:cNvPr>
            <p:cNvSpPr/>
            <p:nvPr/>
          </p:nvSpPr>
          <p:spPr>
            <a:xfrm>
              <a:off x="1464082" y="930901"/>
              <a:ext cx="497882" cy="54279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16" name="Rectangle 15">
              <a:extLst>
                <a:ext uri="{FF2B5EF4-FFF2-40B4-BE49-F238E27FC236}">
                  <a16:creationId xmlns:a16="http://schemas.microsoft.com/office/drawing/2014/main" id="{243E0E77-4F70-8300-8ED3-36F73C44C893}"/>
                </a:ext>
              </a:extLst>
            </p:cNvPr>
            <p:cNvSpPr/>
            <p:nvPr/>
          </p:nvSpPr>
          <p:spPr>
            <a:xfrm>
              <a:off x="817491" y="2377441"/>
              <a:ext cx="1026549" cy="32196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17" name="Rectangle 16">
              <a:extLst>
                <a:ext uri="{FF2B5EF4-FFF2-40B4-BE49-F238E27FC236}">
                  <a16:creationId xmlns:a16="http://schemas.microsoft.com/office/drawing/2014/main" id="{8562D7A8-7434-73C8-56B1-0B24B2E20F2F}"/>
                </a:ext>
              </a:extLst>
            </p:cNvPr>
            <p:cNvSpPr/>
            <p:nvPr/>
          </p:nvSpPr>
          <p:spPr>
            <a:xfrm>
              <a:off x="3963130" y="5495502"/>
              <a:ext cx="1398984" cy="31937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grpSp>
    </p:spTree>
    <p:extLst>
      <p:ext uri="{BB962C8B-B14F-4D97-AF65-F5344CB8AC3E}">
        <p14:creationId xmlns:p14="http://schemas.microsoft.com/office/powerpoint/2010/main" val="1148603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8C44D-82D6-6BA3-3E21-D7A02243679D}"/>
              </a:ext>
            </a:extLst>
          </p:cNvPr>
          <p:cNvSpPr>
            <a:spLocks noGrp="1"/>
          </p:cNvSpPr>
          <p:nvPr>
            <p:ph type="title"/>
          </p:nvPr>
        </p:nvSpPr>
        <p:spPr/>
        <p:txBody>
          <a:bodyPr/>
          <a:lstStyle/>
          <a:p>
            <a:r>
              <a:rPr lang="ro-RO" noProof="0" dirty="0"/>
              <a:t>Diverse sisteme de coordonate</a:t>
            </a:r>
          </a:p>
        </p:txBody>
      </p:sp>
      <p:sp>
        <p:nvSpPr>
          <p:cNvPr id="4" name="Footer Placeholder 3">
            <a:extLst>
              <a:ext uri="{FF2B5EF4-FFF2-40B4-BE49-F238E27FC236}">
                <a16:creationId xmlns:a16="http://schemas.microsoft.com/office/drawing/2014/main" id="{D93D40E3-B916-C727-57FC-CF003AD37132}"/>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B4A8E286-BEF8-FADD-AAFA-E17897509E40}"/>
              </a:ext>
            </a:extLst>
          </p:cNvPr>
          <p:cNvSpPr>
            <a:spLocks noGrp="1"/>
          </p:cNvSpPr>
          <p:nvPr>
            <p:ph type="sldNum" sz="quarter" idx="12"/>
          </p:nvPr>
        </p:nvSpPr>
        <p:spPr/>
        <p:txBody>
          <a:bodyPr/>
          <a:lstStyle/>
          <a:p>
            <a:fld id="{7AF095F6-C371-440D-B793-540E1B7A7FB7}" type="slidenum">
              <a:rPr lang="ro-RO" noProof="0" smtClean="0"/>
              <a:t>41</a:t>
            </a:fld>
            <a:endParaRPr lang="ro-RO" noProof="0" dirty="0"/>
          </a:p>
        </p:txBody>
      </p:sp>
      <p:pic>
        <p:nvPicPr>
          <p:cNvPr id="6" name="Picture 5">
            <a:extLst>
              <a:ext uri="{FF2B5EF4-FFF2-40B4-BE49-F238E27FC236}">
                <a16:creationId xmlns:a16="http://schemas.microsoft.com/office/drawing/2014/main" id="{929C7EC1-A941-48B8-1F0B-FE047A2D9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26" y="973952"/>
            <a:ext cx="9954348" cy="4910096"/>
          </a:xfrm>
          <a:prstGeom prst="rect">
            <a:avLst/>
          </a:prstGeom>
        </p:spPr>
      </p:pic>
    </p:spTree>
    <p:extLst>
      <p:ext uri="{BB962C8B-B14F-4D97-AF65-F5344CB8AC3E}">
        <p14:creationId xmlns:p14="http://schemas.microsoft.com/office/powerpoint/2010/main" val="3652915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994B09A-8295-D7A5-E746-5E266EF883D9}"/>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187BFBB6-E8D9-5433-9EE7-B9602826983F}"/>
              </a:ext>
            </a:extLst>
          </p:cNvPr>
          <p:cNvSpPr>
            <a:spLocks noGrp="1"/>
          </p:cNvSpPr>
          <p:nvPr>
            <p:ph type="sldNum" sz="quarter" idx="12"/>
          </p:nvPr>
        </p:nvSpPr>
        <p:spPr/>
        <p:txBody>
          <a:bodyPr/>
          <a:lstStyle/>
          <a:p>
            <a:fld id="{7AF095F6-C371-440D-B793-540E1B7A7FB7}" type="slidenum">
              <a:rPr lang="ro-RO" noProof="0" smtClean="0"/>
              <a:t>42</a:t>
            </a:fld>
            <a:endParaRPr lang="ro-RO" noProof="0" dirty="0"/>
          </a:p>
        </p:txBody>
      </p:sp>
      <p:sp>
        <p:nvSpPr>
          <p:cNvPr id="8" name="Title 1">
            <a:extLst>
              <a:ext uri="{FF2B5EF4-FFF2-40B4-BE49-F238E27FC236}">
                <a16:creationId xmlns:a16="http://schemas.microsoft.com/office/drawing/2014/main" id="{2A658E07-56B0-4C99-69B8-E3770B039B64}"/>
              </a:ext>
            </a:extLst>
          </p:cNvPr>
          <p:cNvSpPr>
            <a:spLocks noGrp="1"/>
          </p:cNvSpPr>
          <p:nvPr>
            <p:ph type="title"/>
          </p:nvPr>
        </p:nvSpPr>
        <p:spPr>
          <a:xfrm>
            <a:off x="565824" y="178281"/>
            <a:ext cx="10515600" cy="754374"/>
          </a:xfrm>
        </p:spPr>
        <p:txBody>
          <a:bodyPr/>
          <a:lstStyle/>
          <a:p>
            <a:r>
              <a:rPr lang="ro-RO" noProof="0" dirty="0"/>
              <a:t>Aplicație de pick &amp; place</a:t>
            </a:r>
          </a:p>
        </p:txBody>
      </p:sp>
      <p:pic>
        <p:nvPicPr>
          <p:cNvPr id="15" name="Picture 14">
            <a:extLst>
              <a:ext uri="{FF2B5EF4-FFF2-40B4-BE49-F238E27FC236}">
                <a16:creationId xmlns:a16="http://schemas.microsoft.com/office/drawing/2014/main" id="{7AE8FEF4-187B-BD37-102B-1FBA8DE09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3007" y="1932113"/>
            <a:ext cx="4010025" cy="2867025"/>
          </a:xfrm>
          <a:prstGeom prst="rect">
            <a:avLst/>
          </a:prstGeom>
        </p:spPr>
      </p:pic>
    </p:spTree>
    <p:extLst>
      <p:ext uri="{BB962C8B-B14F-4D97-AF65-F5344CB8AC3E}">
        <p14:creationId xmlns:p14="http://schemas.microsoft.com/office/powerpoint/2010/main" val="1050466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BB8F-EA26-4482-153D-DF24037846C0}"/>
              </a:ext>
            </a:extLst>
          </p:cNvPr>
          <p:cNvSpPr>
            <a:spLocks noGrp="1"/>
          </p:cNvSpPr>
          <p:nvPr>
            <p:ph type="title"/>
          </p:nvPr>
        </p:nvSpPr>
        <p:spPr/>
        <p:txBody>
          <a:bodyPr/>
          <a:lstStyle/>
          <a:p>
            <a:r>
              <a:rPr lang="ro-RO" noProof="0" dirty="0"/>
              <a:t>Elemente de siguranță</a:t>
            </a:r>
          </a:p>
        </p:txBody>
      </p:sp>
      <p:sp>
        <p:nvSpPr>
          <p:cNvPr id="3" name="Content Placeholder 2">
            <a:extLst>
              <a:ext uri="{FF2B5EF4-FFF2-40B4-BE49-F238E27FC236}">
                <a16:creationId xmlns:a16="http://schemas.microsoft.com/office/drawing/2014/main" id="{05C4C8D2-28C8-77A4-8700-E0C033D7B7D8}"/>
              </a:ext>
            </a:extLst>
          </p:cNvPr>
          <p:cNvSpPr>
            <a:spLocks noGrp="1"/>
          </p:cNvSpPr>
          <p:nvPr>
            <p:ph idx="1"/>
          </p:nvPr>
        </p:nvSpPr>
        <p:spPr/>
        <p:txBody>
          <a:bodyPr/>
          <a:lstStyle/>
          <a:p>
            <a:r>
              <a:rPr lang="ro-RO" noProof="0" dirty="0"/>
              <a:t>Robotul nu se va deplasa direct către o poziție fixă (poziția Pick-A sau Place-B). Manipulatorul se va deplasa în apropierea acestei poziții într-o poziție numită „</a:t>
            </a:r>
            <a:r>
              <a:rPr lang="ro-RO" noProof="0" dirty="0" err="1"/>
              <a:t>Approach</a:t>
            </a:r>
            <a:r>
              <a:rPr lang="ro-RO" noProof="0" dirty="0"/>
              <a:t>”.Învățarea unei poziții se va realiza prin diminuarea vitezei de mișcare. Pozițiile sunt testate în modul manual, la cea mai mică viteză posibilă.</a:t>
            </a:r>
          </a:p>
        </p:txBody>
      </p:sp>
      <p:sp>
        <p:nvSpPr>
          <p:cNvPr id="4" name="Footer Placeholder 3">
            <a:extLst>
              <a:ext uri="{FF2B5EF4-FFF2-40B4-BE49-F238E27FC236}">
                <a16:creationId xmlns:a16="http://schemas.microsoft.com/office/drawing/2014/main" id="{E20A547D-38DD-E99F-18F5-C7E057010AE9}"/>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B732AE0A-FAAA-A74E-0AA2-C80E531F7150}"/>
              </a:ext>
            </a:extLst>
          </p:cNvPr>
          <p:cNvSpPr>
            <a:spLocks noGrp="1"/>
          </p:cNvSpPr>
          <p:nvPr>
            <p:ph type="sldNum" sz="quarter" idx="12"/>
          </p:nvPr>
        </p:nvSpPr>
        <p:spPr/>
        <p:txBody>
          <a:bodyPr/>
          <a:lstStyle/>
          <a:p>
            <a:fld id="{7AF095F6-C371-440D-B793-540E1B7A7FB7}" type="slidenum">
              <a:rPr lang="ro-RO" noProof="0" smtClean="0"/>
              <a:t>43</a:t>
            </a:fld>
            <a:endParaRPr lang="ro-RO" noProof="0" dirty="0"/>
          </a:p>
        </p:txBody>
      </p:sp>
    </p:spTree>
    <p:extLst>
      <p:ext uri="{BB962C8B-B14F-4D97-AF65-F5344CB8AC3E}">
        <p14:creationId xmlns:p14="http://schemas.microsoft.com/office/powerpoint/2010/main" val="4166952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C5A7-4C46-BDC4-AD44-51D4C2A4F9DD}"/>
              </a:ext>
            </a:extLst>
          </p:cNvPr>
          <p:cNvSpPr>
            <a:spLocks noGrp="1"/>
          </p:cNvSpPr>
          <p:nvPr>
            <p:ph type="title"/>
          </p:nvPr>
        </p:nvSpPr>
        <p:spPr/>
        <p:txBody>
          <a:bodyPr/>
          <a:lstStyle/>
          <a:p>
            <a:r>
              <a:rPr lang="ro-RO" noProof="0" dirty="0"/>
              <a:t>Aplicație de pick &amp; place</a:t>
            </a:r>
          </a:p>
        </p:txBody>
      </p:sp>
      <p:sp>
        <p:nvSpPr>
          <p:cNvPr id="4" name="Footer Placeholder 3">
            <a:extLst>
              <a:ext uri="{FF2B5EF4-FFF2-40B4-BE49-F238E27FC236}">
                <a16:creationId xmlns:a16="http://schemas.microsoft.com/office/drawing/2014/main" id="{8928132B-EBFD-7682-2A11-5376FB1981AF}"/>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EA4260C5-3778-22C8-6052-7F7C56F65EE7}"/>
              </a:ext>
            </a:extLst>
          </p:cNvPr>
          <p:cNvSpPr>
            <a:spLocks noGrp="1"/>
          </p:cNvSpPr>
          <p:nvPr>
            <p:ph type="sldNum" sz="quarter" idx="12"/>
          </p:nvPr>
        </p:nvSpPr>
        <p:spPr/>
        <p:txBody>
          <a:bodyPr/>
          <a:lstStyle/>
          <a:p>
            <a:fld id="{7AF095F6-C371-440D-B793-540E1B7A7FB7}" type="slidenum">
              <a:rPr lang="ro-RO" noProof="0" smtClean="0"/>
              <a:t>44</a:t>
            </a:fld>
            <a:endParaRPr lang="ro-RO" noProof="0" dirty="0"/>
          </a:p>
        </p:txBody>
      </p:sp>
      <p:pic>
        <p:nvPicPr>
          <p:cNvPr id="6" name="Content Placeholder 5" descr="A picture containing sketch, circle, diagram, line&#10;&#10;Description automatically generated">
            <a:extLst>
              <a:ext uri="{FF2B5EF4-FFF2-40B4-BE49-F238E27FC236}">
                <a16:creationId xmlns:a16="http://schemas.microsoft.com/office/drawing/2014/main" id="{84801619-ABC4-AFC5-0E96-D8CE50925E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3402" y="1147763"/>
            <a:ext cx="6901321" cy="5029200"/>
          </a:xfrm>
          <a:prstGeom prst="rect">
            <a:avLst/>
          </a:prstGeom>
        </p:spPr>
      </p:pic>
    </p:spTree>
    <p:extLst>
      <p:ext uri="{BB962C8B-B14F-4D97-AF65-F5344CB8AC3E}">
        <p14:creationId xmlns:p14="http://schemas.microsoft.com/office/powerpoint/2010/main" val="2775786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E01CC-BBB7-3267-6A9B-1C2FD2E5EEA6}"/>
              </a:ext>
            </a:extLst>
          </p:cNvPr>
          <p:cNvSpPr>
            <a:spLocks noGrp="1"/>
          </p:cNvSpPr>
          <p:nvPr>
            <p:ph type="title"/>
          </p:nvPr>
        </p:nvSpPr>
        <p:spPr/>
        <p:txBody>
          <a:bodyPr/>
          <a:lstStyle/>
          <a:p>
            <a:r>
              <a:rPr lang="ro-RO" noProof="0" dirty="0"/>
              <a:t>Pasul 1</a:t>
            </a:r>
          </a:p>
        </p:txBody>
      </p:sp>
      <p:sp>
        <p:nvSpPr>
          <p:cNvPr id="3" name="Content Placeholder 2">
            <a:extLst>
              <a:ext uri="{FF2B5EF4-FFF2-40B4-BE49-F238E27FC236}">
                <a16:creationId xmlns:a16="http://schemas.microsoft.com/office/drawing/2014/main" id="{15DD9D0E-9EC8-5867-88B7-C4EDD631AD30}"/>
              </a:ext>
            </a:extLst>
          </p:cNvPr>
          <p:cNvSpPr>
            <a:spLocks noGrp="1"/>
          </p:cNvSpPr>
          <p:nvPr>
            <p:ph idx="1"/>
          </p:nvPr>
        </p:nvSpPr>
        <p:spPr>
          <a:xfrm>
            <a:off x="575550" y="1147863"/>
            <a:ext cx="5756424" cy="5029099"/>
          </a:xfrm>
        </p:spPr>
        <p:txBody>
          <a:bodyPr/>
          <a:lstStyle/>
          <a:p>
            <a:r>
              <a:rPr lang="ro-RO" noProof="0" dirty="0"/>
              <a:t>Se </a:t>
            </a:r>
            <a:r>
              <a:rPr lang="ro-RO" noProof="0" dirty="0" err="1"/>
              <a:t>asteapta</a:t>
            </a:r>
            <a:r>
              <a:rPr lang="ro-RO" noProof="0" dirty="0"/>
              <a:t> o comanda de “Start” in </a:t>
            </a:r>
            <a:r>
              <a:rPr lang="ro-RO" noProof="0" dirty="0" err="1"/>
              <a:t>pozitia</a:t>
            </a:r>
            <a:r>
              <a:rPr lang="ro-RO" noProof="0" dirty="0"/>
              <a:t> pHome (Acasă)</a:t>
            </a:r>
          </a:p>
        </p:txBody>
      </p:sp>
      <p:sp>
        <p:nvSpPr>
          <p:cNvPr id="4" name="Footer Placeholder 3">
            <a:extLst>
              <a:ext uri="{FF2B5EF4-FFF2-40B4-BE49-F238E27FC236}">
                <a16:creationId xmlns:a16="http://schemas.microsoft.com/office/drawing/2014/main" id="{51573D64-CE06-7F37-7AE6-01E7DEB970A6}"/>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BF7D09E3-FA75-A7C7-19C8-2CA4C6B563A7}"/>
              </a:ext>
            </a:extLst>
          </p:cNvPr>
          <p:cNvSpPr>
            <a:spLocks noGrp="1"/>
          </p:cNvSpPr>
          <p:nvPr>
            <p:ph type="sldNum" sz="quarter" idx="12"/>
          </p:nvPr>
        </p:nvSpPr>
        <p:spPr/>
        <p:txBody>
          <a:bodyPr/>
          <a:lstStyle/>
          <a:p>
            <a:fld id="{7AF095F6-C371-440D-B793-540E1B7A7FB7}" type="slidenum">
              <a:rPr lang="ro-RO" noProof="0" smtClean="0"/>
              <a:t>45</a:t>
            </a:fld>
            <a:endParaRPr lang="ro-RO" noProof="0" dirty="0"/>
          </a:p>
        </p:txBody>
      </p:sp>
      <p:pic>
        <p:nvPicPr>
          <p:cNvPr id="6" name="Picture 5">
            <a:extLst>
              <a:ext uri="{FF2B5EF4-FFF2-40B4-BE49-F238E27FC236}">
                <a16:creationId xmlns:a16="http://schemas.microsoft.com/office/drawing/2014/main" id="{AD53F471-01B0-8580-1E9F-D1AFEF6DD44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8960" y="1409447"/>
            <a:ext cx="5756424" cy="4767515"/>
          </a:xfrm>
          <a:prstGeom prst="rect">
            <a:avLst/>
          </a:prstGeom>
          <a:noFill/>
          <a:ln>
            <a:noFill/>
          </a:ln>
        </p:spPr>
      </p:pic>
    </p:spTree>
    <p:extLst>
      <p:ext uri="{BB962C8B-B14F-4D97-AF65-F5344CB8AC3E}">
        <p14:creationId xmlns:p14="http://schemas.microsoft.com/office/powerpoint/2010/main" val="20187289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E2B22-B72B-0250-9902-E64381FB28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04403E-D2AF-4FBB-573D-E3011673476C}"/>
              </a:ext>
            </a:extLst>
          </p:cNvPr>
          <p:cNvSpPr>
            <a:spLocks noGrp="1"/>
          </p:cNvSpPr>
          <p:nvPr>
            <p:ph type="title"/>
          </p:nvPr>
        </p:nvSpPr>
        <p:spPr/>
        <p:txBody>
          <a:bodyPr/>
          <a:lstStyle/>
          <a:p>
            <a:r>
              <a:rPr lang="ro-RO" noProof="0" dirty="0"/>
              <a:t>Pasul 2</a:t>
            </a:r>
          </a:p>
        </p:txBody>
      </p:sp>
      <p:sp>
        <p:nvSpPr>
          <p:cNvPr id="3" name="Content Placeholder 2">
            <a:extLst>
              <a:ext uri="{FF2B5EF4-FFF2-40B4-BE49-F238E27FC236}">
                <a16:creationId xmlns:a16="http://schemas.microsoft.com/office/drawing/2014/main" id="{5AEA78D4-5B62-5D0A-7760-88C4CA00AA64}"/>
              </a:ext>
            </a:extLst>
          </p:cNvPr>
          <p:cNvSpPr>
            <a:spLocks noGrp="1"/>
          </p:cNvSpPr>
          <p:nvPr>
            <p:ph idx="1"/>
          </p:nvPr>
        </p:nvSpPr>
        <p:spPr>
          <a:xfrm>
            <a:off x="575550" y="1147863"/>
            <a:ext cx="5756424" cy="5029099"/>
          </a:xfrm>
        </p:spPr>
        <p:txBody>
          <a:bodyPr/>
          <a:lstStyle/>
          <a:p>
            <a:r>
              <a:rPr lang="ro-RO" sz="2800" noProof="0" dirty="0" err="1"/>
              <a:t>Move</a:t>
            </a:r>
            <a:r>
              <a:rPr lang="ro-RO" sz="2800" noProof="0" dirty="0"/>
              <a:t> J </a:t>
            </a:r>
            <a:r>
              <a:rPr lang="ro-RO" sz="2800" noProof="0" dirty="0" err="1">
                <a:effectLst/>
                <a:ea typeface="Calibri" panose="020F0502020204030204" pitchFamily="34" charset="0"/>
              </a:rPr>
              <a:t>pApproachPick</a:t>
            </a:r>
            <a:r>
              <a:rPr lang="ro-RO" sz="2800" noProof="0" dirty="0">
                <a:solidFill>
                  <a:srgbClr val="000000"/>
                </a:solidFill>
                <a:effectLst/>
                <a:ea typeface="Times New Roman" panose="02020603050405020304" pitchFamily="18" charset="0"/>
              </a:rPr>
              <a:t> </a:t>
            </a:r>
            <a:endParaRPr lang="ro-RO" sz="2800" noProof="0" dirty="0"/>
          </a:p>
        </p:txBody>
      </p:sp>
      <p:sp>
        <p:nvSpPr>
          <p:cNvPr id="4" name="Footer Placeholder 3">
            <a:extLst>
              <a:ext uri="{FF2B5EF4-FFF2-40B4-BE49-F238E27FC236}">
                <a16:creationId xmlns:a16="http://schemas.microsoft.com/office/drawing/2014/main" id="{7B09506A-1373-9983-3F0E-B27BBE32A75C}"/>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B3CDC303-ED67-4FBD-2E80-C8B8DF248308}"/>
              </a:ext>
            </a:extLst>
          </p:cNvPr>
          <p:cNvSpPr>
            <a:spLocks noGrp="1"/>
          </p:cNvSpPr>
          <p:nvPr>
            <p:ph type="sldNum" sz="quarter" idx="12"/>
          </p:nvPr>
        </p:nvSpPr>
        <p:spPr/>
        <p:txBody>
          <a:bodyPr/>
          <a:lstStyle/>
          <a:p>
            <a:fld id="{7AF095F6-C371-440D-B793-540E1B7A7FB7}" type="slidenum">
              <a:rPr lang="ro-RO" noProof="0" smtClean="0"/>
              <a:t>46</a:t>
            </a:fld>
            <a:endParaRPr lang="ro-RO" noProof="0" dirty="0"/>
          </a:p>
        </p:txBody>
      </p:sp>
      <p:pic>
        <p:nvPicPr>
          <p:cNvPr id="6" name="Picture 5">
            <a:extLst>
              <a:ext uri="{FF2B5EF4-FFF2-40B4-BE49-F238E27FC236}">
                <a16:creationId xmlns:a16="http://schemas.microsoft.com/office/drawing/2014/main" id="{1E36C9E3-8459-0EBE-9EA4-4947F17373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266501" y="1409447"/>
            <a:ext cx="5741341" cy="4767515"/>
          </a:xfrm>
          <a:prstGeom prst="rect">
            <a:avLst/>
          </a:prstGeom>
          <a:noFill/>
          <a:ln>
            <a:noFill/>
          </a:ln>
        </p:spPr>
      </p:pic>
    </p:spTree>
    <p:extLst>
      <p:ext uri="{BB962C8B-B14F-4D97-AF65-F5344CB8AC3E}">
        <p14:creationId xmlns:p14="http://schemas.microsoft.com/office/powerpoint/2010/main" val="1782782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E5E83-FDCF-81C8-2613-3BB7489D87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329EB5-9D28-A672-C63C-E29CA946036A}"/>
              </a:ext>
            </a:extLst>
          </p:cNvPr>
          <p:cNvSpPr>
            <a:spLocks noGrp="1"/>
          </p:cNvSpPr>
          <p:nvPr>
            <p:ph type="title"/>
          </p:nvPr>
        </p:nvSpPr>
        <p:spPr/>
        <p:txBody>
          <a:bodyPr/>
          <a:lstStyle/>
          <a:p>
            <a:r>
              <a:rPr lang="ro-RO" noProof="0" dirty="0"/>
              <a:t>Pasul 3</a:t>
            </a:r>
          </a:p>
        </p:txBody>
      </p:sp>
      <p:sp>
        <p:nvSpPr>
          <p:cNvPr id="3" name="Content Placeholder 2">
            <a:extLst>
              <a:ext uri="{FF2B5EF4-FFF2-40B4-BE49-F238E27FC236}">
                <a16:creationId xmlns:a16="http://schemas.microsoft.com/office/drawing/2014/main" id="{5EF3615B-72AC-BE23-F6A8-7415F67877F0}"/>
              </a:ext>
            </a:extLst>
          </p:cNvPr>
          <p:cNvSpPr>
            <a:spLocks noGrp="1"/>
          </p:cNvSpPr>
          <p:nvPr>
            <p:ph idx="1"/>
          </p:nvPr>
        </p:nvSpPr>
        <p:spPr>
          <a:xfrm>
            <a:off x="575550" y="1147863"/>
            <a:ext cx="5756424" cy="5029099"/>
          </a:xfrm>
        </p:spPr>
        <p:txBody>
          <a:bodyPr/>
          <a:lstStyle/>
          <a:p>
            <a:r>
              <a:rPr lang="ro-RO" sz="2800" noProof="0" dirty="0" err="1"/>
              <a:t>Move</a:t>
            </a:r>
            <a:r>
              <a:rPr lang="ro-RO" sz="2800" noProof="0" dirty="0"/>
              <a:t> L </a:t>
            </a:r>
            <a:r>
              <a:rPr lang="ro-RO" sz="2800" noProof="0" dirty="0" err="1">
                <a:effectLst/>
                <a:ea typeface="Calibri" panose="020F0502020204030204" pitchFamily="34" charset="0"/>
              </a:rPr>
              <a:t>pPick</a:t>
            </a:r>
            <a:endParaRPr lang="ro-RO" sz="2800" noProof="0" dirty="0">
              <a:effectLst/>
              <a:ea typeface="Calibri" panose="020F0502020204030204" pitchFamily="34" charset="0"/>
            </a:endParaRPr>
          </a:p>
          <a:p>
            <a:r>
              <a:rPr lang="ro-RO" noProof="0" dirty="0">
                <a:solidFill>
                  <a:srgbClr val="000000"/>
                </a:solidFill>
                <a:ea typeface="Times New Roman" panose="02020603050405020304" pitchFamily="18" charset="0"/>
              </a:rPr>
              <a:t>Închidere gripper</a:t>
            </a:r>
            <a:r>
              <a:rPr lang="ro-RO" sz="2800" noProof="0" dirty="0">
                <a:solidFill>
                  <a:srgbClr val="000000"/>
                </a:solidFill>
                <a:effectLst/>
                <a:ea typeface="Times New Roman" panose="02020603050405020304" pitchFamily="18" charset="0"/>
              </a:rPr>
              <a:t> </a:t>
            </a:r>
            <a:endParaRPr lang="ro-RO" sz="2800" noProof="0" dirty="0"/>
          </a:p>
        </p:txBody>
      </p:sp>
      <p:sp>
        <p:nvSpPr>
          <p:cNvPr id="4" name="Footer Placeholder 3">
            <a:extLst>
              <a:ext uri="{FF2B5EF4-FFF2-40B4-BE49-F238E27FC236}">
                <a16:creationId xmlns:a16="http://schemas.microsoft.com/office/drawing/2014/main" id="{82EEA5E5-A725-8D3F-7D4F-48FC81131979}"/>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21D7173E-E423-C60C-87A3-C5D6C8E376D8}"/>
              </a:ext>
            </a:extLst>
          </p:cNvPr>
          <p:cNvSpPr>
            <a:spLocks noGrp="1"/>
          </p:cNvSpPr>
          <p:nvPr>
            <p:ph type="sldNum" sz="quarter" idx="12"/>
          </p:nvPr>
        </p:nvSpPr>
        <p:spPr/>
        <p:txBody>
          <a:bodyPr/>
          <a:lstStyle/>
          <a:p>
            <a:fld id="{7AF095F6-C371-440D-B793-540E1B7A7FB7}" type="slidenum">
              <a:rPr lang="ro-RO" noProof="0" smtClean="0"/>
              <a:t>47</a:t>
            </a:fld>
            <a:endParaRPr lang="ro-RO" noProof="0" dirty="0"/>
          </a:p>
        </p:txBody>
      </p:sp>
      <p:pic>
        <p:nvPicPr>
          <p:cNvPr id="6" name="Picture 5">
            <a:extLst>
              <a:ext uri="{FF2B5EF4-FFF2-40B4-BE49-F238E27FC236}">
                <a16:creationId xmlns:a16="http://schemas.microsoft.com/office/drawing/2014/main" id="{B5D5A657-3814-3BA1-7918-30423BED1D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266501" y="1409447"/>
            <a:ext cx="5741341" cy="4767514"/>
          </a:xfrm>
          <a:prstGeom prst="rect">
            <a:avLst/>
          </a:prstGeom>
          <a:noFill/>
          <a:ln>
            <a:noFill/>
          </a:ln>
        </p:spPr>
      </p:pic>
    </p:spTree>
    <p:extLst>
      <p:ext uri="{BB962C8B-B14F-4D97-AF65-F5344CB8AC3E}">
        <p14:creationId xmlns:p14="http://schemas.microsoft.com/office/powerpoint/2010/main" val="2020570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629A1-67DD-A544-44E3-5498E972CB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92160E-FF33-F26A-DED0-FEC6B876C4FA}"/>
              </a:ext>
            </a:extLst>
          </p:cNvPr>
          <p:cNvSpPr>
            <a:spLocks noGrp="1"/>
          </p:cNvSpPr>
          <p:nvPr>
            <p:ph type="title"/>
          </p:nvPr>
        </p:nvSpPr>
        <p:spPr/>
        <p:txBody>
          <a:bodyPr/>
          <a:lstStyle/>
          <a:p>
            <a:r>
              <a:rPr lang="ro-RO" noProof="0" dirty="0"/>
              <a:t>Pasul 4</a:t>
            </a:r>
          </a:p>
        </p:txBody>
      </p:sp>
      <p:sp>
        <p:nvSpPr>
          <p:cNvPr id="3" name="Content Placeholder 2">
            <a:extLst>
              <a:ext uri="{FF2B5EF4-FFF2-40B4-BE49-F238E27FC236}">
                <a16:creationId xmlns:a16="http://schemas.microsoft.com/office/drawing/2014/main" id="{E3EDDDC2-BB7D-8E5E-2105-91F054E4DDE3}"/>
              </a:ext>
            </a:extLst>
          </p:cNvPr>
          <p:cNvSpPr>
            <a:spLocks noGrp="1"/>
          </p:cNvSpPr>
          <p:nvPr>
            <p:ph idx="1"/>
          </p:nvPr>
        </p:nvSpPr>
        <p:spPr>
          <a:xfrm>
            <a:off x="575550" y="1147863"/>
            <a:ext cx="5756424" cy="5029099"/>
          </a:xfrm>
        </p:spPr>
        <p:txBody>
          <a:bodyPr/>
          <a:lstStyle/>
          <a:p>
            <a:r>
              <a:rPr lang="ro-RO" sz="2800" noProof="0" dirty="0" err="1"/>
              <a:t>Move</a:t>
            </a:r>
            <a:r>
              <a:rPr lang="ro-RO" sz="2800" noProof="0" dirty="0"/>
              <a:t> L </a:t>
            </a:r>
            <a:r>
              <a:rPr lang="ro-RO" sz="2800" noProof="0" dirty="0" err="1">
                <a:effectLst/>
                <a:ea typeface="Calibri" panose="020F0502020204030204" pitchFamily="34" charset="0"/>
              </a:rPr>
              <a:t>pApproachPick</a:t>
            </a:r>
            <a:endParaRPr lang="ro-RO" sz="2800" noProof="0" dirty="0"/>
          </a:p>
        </p:txBody>
      </p:sp>
      <p:sp>
        <p:nvSpPr>
          <p:cNvPr id="4" name="Footer Placeholder 3">
            <a:extLst>
              <a:ext uri="{FF2B5EF4-FFF2-40B4-BE49-F238E27FC236}">
                <a16:creationId xmlns:a16="http://schemas.microsoft.com/office/drawing/2014/main" id="{A4D5DAE4-0E27-1E10-285D-3A0623BF0ABB}"/>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DD7AA924-F55E-B009-CF9E-4FB7CEB44094}"/>
              </a:ext>
            </a:extLst>
          </p:cNvPr>
          <p:cNvSpPr>
            <a:spLocks noGrp="1"/>
          </p:cNvSpPr>
          <p:nvPr>
            <p:ph type="sldNum" sz="quarter" idx="12"/>
          </p:nvPr>
        </p:nvSpPr>
        <p:spPr/>
        <p:txBody>
          <a:bodyPr/>
          <a:lstStyle/>
          <a:p>
            <a:fld id="{7AF095F6-C371-440D-B793-540E1B7A7FB7}" type="slidenum">
              <a:rPr lang="ro-RO" noProof="0" smtClean="0"/>
              <a:t>48</a:t>
            </a:fld>
            <a:endParaRPr lang="ro-RO" noProof="0" dirty="0"/>
          </a:p>
        </p:txBody>
      </p:sp>
      <p:pic>
        <p:nvPicPr>
          <p:cNvPr id="6" name="Picture 5">
            <a:extLst>
              <a:ext uri="{FF2B5EF4-FFF2-40B4-BE49-F238E27FC236}">
                <a16:creationId xmlns:a16="http://schemas.microsoft.com/office/drawing/2014/main" id="{C6035224-72B4-488E-1780-2A1629B009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266501" y="1409447"/>
            <a:ext cx="5741340" cy="4767514"/>
          </a:xfrm>
          <a:prstGeom prst="rect">
            <a:avLst/>
          </a:prstGeom>
          <a:noFill/>
          <a:ln>
            <a:noFill/>
          </a:ln>
        </p:spPr>
      </p:pic>
    </p:spTree>
    <p:extLst>
      <p:ext uri="{BB962C8B-B14F-4D97-AF65-F5344CB8AC3E}">
        <p14:creationId xmlns:p14="http://schemas.microsoft.com/office/powerpoint/2010/main" val="3413439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9E088-C829-26A4-CB9D-804AC7F9C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E5441-F8E9-F06F-8A6A-6EF28E355745}"/>
              </a:ext>
            </a:extLst>
          </p:cNvPr>
          <p:cNvSpPr>
            <a:spLocks noGrp="1"/>
          </p:cNvSpPr>
          <p:nvPr>
            <p:ph type="title"/>
          </p:nvPr>
        </p:nvSpPr>
        <p:spPr/>
        <p:txBody>
          <a:bodyPr/>
          <a:lstStyle/>
          <a:p>
            <a:r>
              <a:rPr lang="ro-RO" noProof="0" dirty="0"/>
              <a:t>Pasul 5</a:t>
            </a:r>
          </a:p>
        </p:txBody>
      </p:sp>
      <p:sp>
        <p:nvSpPr>
          <p:cNvPr id="3" name="Content Placeholder 2">
            <a:extLst>
              <a:ext uri="{FF2B5EF4-FFF2-40B4-BE49-F238E27FC236}">
                <a16:creationId xmlns:a16="http://schemas.microsoft.com/office/drawing/2014/main" id="{89F8D9E2-6DC6-A970-C8EA-992837A795E4}"/>
              </a:ext>
            </a:extLst>
          </p:cNvPr>
          <p:cNvSpPr>
            <a:spLocks noGrp="1"/>
          </p:cNvSpPr>
          <p:nvPr>
            <p:ph idx="1"/>
          </p:nvPr>
        </p:nvSpPr>
        <p:spPr>
          <a:xfrm>
            <a:off x="575550" y="1147863"/>
            <a:ext cx="5756424" cy="5029099"/>
          </a:xfrm>
        </p:spPr>
        <p:txBody>
          <a:bodyPr/>
          <a:lstStyle/>
          <a:p>
            <a:r>
              <a:rPr lang="ro-RO" sz="2800" noProof="0" dirty="0" err="1"/>
              <a:t>Move</a:t>
            </a:r>
            <a:r>
              <a:rPr lang="ro-RO" sz="2800" noProof="0" dirty="0"/>
              <a:t> J </a:t>
            </a:r>
            <a:r>
              <a:rPr lang="ro-RO" sz="2800" noProof="0" dirty="0" err="1">
                <a:effectLst/>
                <a:ea typeface="Calibri" panose="020F0502020204030204" pitchFamily="34" charset="0"/>
              </a:rPr>
              <a:t>pApproachPlace</a:t>
            </a:r>
            <a:r>
              <a:rPr lang="ro-RO" sz="2800" noProof="0" dirty="0">
                <a:solidFill>
                  <a:srgbClr val="000000"/>
                </a:solidFill>
                <a:effectLst/>
                <a:ea typeface="Times New Roman" panose="02020603050405020304" pitchFamily="18" charset="0"/>
              </a:rPr>
              <a:t> </a:t>
            </a:r>
            <a:endParaRPr lang="ro-RO" sz="2800" noProof="0" dirty="0"/>
          </a:p>
        </p:txBody>
      </p:sp>
      <p:sp>
        <p:nvSpPr>
          <p:cNvPr id="4" name="Footer Placeholder 3">
            <a:extLst>
              <a:ext uri="{FF2B5EF4-FFF2-40B4-BE49-F238E27FC236}">
                <a16:creationId xmlns:a16="http://schemas.microsoft.com/office/drawing/2014/main" id="{8BF0FA2F-BC20-621B-50AD-3167E3C773DE}"/>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6F142132-EA37-D4D2-A8D1-42487278D878}"/>
              </a:ext>
            </a:extLst>
          </p:cNvPr>
          <p:cNvSpPr>
            <a:spLocks noGrp="1"/>
          </p:cNvSpPr>
          <p:nvPr>
            <p:ph type="sldNum" sz="quarter" idx="12"/>
          </p:nvPr>
        </p:nvSpPr>
        <p:spPr/>
        <p:txBody>
          <a:bodyPr/>
          <a:lstStyle/>
          <a:p>
            <a:fld id="{7AF095F6-C371-440D-B793-540E1B7A7FB7}" type="slidenum">
              <a:rPr lang="ro-RO" noProof="0" smtClean="0"/>
              <a:t>49</a:t>
            </a:fld>
            <a:endParaRPr lang="ro-RO" noProof="0" dirty="0"/>
          </a:p>
        </p:txBody>
      </p:sp>
      <p:pic>
        <p:nvPicPr>
          <p:cNvPr id="6" name="Picture 5">
            <a:extLst>
              <a:ext uri="{FF2B5EF4-FFF2-40B4-BE49-F238E27FC236}">
                <a16:creationId xmlns:a16="http://schemas.microsoft.com/office/drawing/2014/main" id="{36108DAA-AC2D-6D64-925C-26246E1429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266501" y="1409447"/>
            <a:ext cx="5741340" cy="4767513"/>
          </a:xfrm>
          <a:prstGeom prst="rect">
            <a:avLst/>
          </a:prstGeom>
          <a:noFill/>
          <a:ln>
            <a:noFill/>
          </a:ln>
        </p:spPr>
      </p:pic>
    </p:spTree>
    <p:extLst>
      <p:ext uri="{BB962C8B-B14F-4D97-AF65-F5344CB8AC3E}">
        <p14:creationId xmlns:p14="http://schemas.microsoft.com/office/powerpoint/2010/main" val="66791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C7C1CE-85FF-5040-335C-B5762C540AD0}"/>
              </a:ext>
            </a:extLst>
          </p:cNvPr>
          <p:cNvSpPr>
            <a:spLocks noGrp="1"/>
          </p:cNvSpPr>
          <p:nvPr>
            <p:ph idx="1"/>
          </p:nvPr>
        </p:nvSpPr>
        <p:spPr/>
        <p:txBody>
          <a:bodyPr/>
          <a:lstStyle/>
          <a:p>
            <a:pPr algn="just"/>
            <a:r>
              <a:rPr lang="ro-RO" noProof="0" dirty="0"/>
              <a:t>De obicei, roboții industriali sunt controlați prin software și pot fi adaptați pentru a executa diferite operațiuni. Printre avantajele lor se numără creșterea </a:t>
            </a:r>
            <a:r>
              <a:rPr lang="ro-RO" b="1" noProof="0" dirty="0"/>
              <a:t>eficienței</a:t>
            </a:r>
            <a:r>
              <a:rPr lang="ro-RO" noProof="0" dirty="0"/>
              <a:t>, </a:t>
            </a:r>
            <a:r>
              <a:rPr lang="ro-RO" b="1" noProof="0" dirty="0"/>
              <a:t>reducerea erorilor</a:t>
            </a:r>
            <a:r>
              <a:rPr lang="ro-RO" noProof="0" dirty="0"/>
              <a:t>, </a:t>
            </a:r>
            <a:r>
              <a:rPr lang="ro-RO" b="1" noProof="0" dirty="0"/>
              <a:t>costurile mai mici</a:t>
            </a:r>
            <a:r>
              <a:rPr lang="ro-RO" noProof="0" dirty="0"/>
              <a:t> pe termen lung și </a:t>
            </a:r>
            <a:r>
              <a:rPr lang="ro-RO" b="1" noProof="0" dirty="0"/>
              <a:t>îmbunătățirea siguranței</a:t>
            </a:r>
            <a:r>
              <a:rPr lang="ro-RO" noProof="0" dirty="0"/>
              <a:t> muncitorilor prin preluarea sarcinilor periculoase. Aceștia sunt utilizați în domenii precum industria auto, electronică, alimentară și farmaceutică.</a:t>
            </a:r>
          </a:p>
          <a:p>
            <a:endParaRPr lang="ro-RO" noProof="0" dirty="0"/>
          </a:p>
        </p:txBody>
      </p:sp>
      <p:sp>
        <p:nvSpPr>
          <p:cNvPr id="4" name="Footer Placeholder 3">
            <a:extLst>
              <a:ext uri="{FF2B5EF4-FFF2-40B4-BE49-F238E27FC236}">
                <a16:creationId xmlns:a16="http://schemas.microsoft.com/office/drawing/2014/main" id="{01E3AFC3-B3CB-D1C4-0DA6-21E7852DBA9C}"/>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7D9156CC-1B27-96F0-FADE-471E70746A60}"/>
              </a:ext>
            </a:extLst>
          </p:cNvPr>
          <p:cNvSpPr>
            <a:spLocks noGrp="1"/>
          </p:cNvSpPr>
          <p:nvPr>
            <p:ph type="sldNum" sz="quarter" idx="12"/>
          </p:nvPr>
        </p:nvSpPr>
        <p:spPr/>
        <p:txBody>
          <a:bodyPr/>
          <a:lstStyle/>
          <a:p>
            <a:fld id="{7AF095F6-C371-440D-B793-540E1B7A7FB7}" type="slidenum">
              <a:rPr lang="ro-RO" noProof="0" smtClean="0"/>
              <a:t>5</a:t>
            </a:fld>
            <a:endParaRPr lang="ro-RO" noProof="0" dirty="0"/>
          </a:p>
        </p:txBody>
      </p:sp>
      <p:pic>
        <p:nvPicPr>
          <p:cNvPr id="8" name="Picture 8" descr="Guide to Industrial Inspection Robots">
            <a:extLst>
              <a:ext uri="{FF2B5EF4-FFF2-40B4-BE49-F238E27FC236}">
                <a16:creationId xmlns:a16="http://schemas.microsoft.com/office/drawing/2014/main" id="{BCE5117C-3F65-C27E-BFAF-BF0CB0B7A4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711106" y="4005420"/>
            <a:ext cx="3733200" cy="18837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ndustrial Automatic Robotic Palletizer Machine | Clearpack">
            <a:extLst>
              <a:ext uri="{FF2B5EF4-FFF2-40B4-BE49-F238E27FC236}">
                <a16:creationId xmlns:a16="http://schemas.microsoft.com/office/drawing/2014/main" id="{8091EA50-4C72-622B-EF50-373E18F7AA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257864" y="4005420"/>
            <a:ext cx="3733200" cy="179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276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891ED-52DA-412F-B570-6B6B3A1AA2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5A24E-B32B-831B-A050-B9F5B1DB861B}"/>
              </a:ext>
            </a:extLst>
          </p:cNvPr>
          <p:cNvSpPr>
            <a:spLocks noGrp="1"/>
          </p:cNvSpPr>
          <p:nvPr>
            <p:ph type="title"/>
          </p:nvPr>
        </p:nvSpPr>
        <p:spPr/>
        <p:txBody>
          <a:bodyPr/>
          <a:lstStyle/>
          <a:p>
            <a:r>
              <a:rPr lang="ro-RO" noProof="0" dirty="0"/>
              <a:t>Pasul 6</a:t>
            </a:r>
          </a:p>
        </p:txBody>
      </p:sp>
      <p:sp>
        <p:nvSpPr>
          <p:cNvPr id="3" name="Content Placeholder 2">
            <a:extLst>
              <a:ext uri="{FF2B5EF4-FFF2-40B4-BE49-F238E27FC236}">
                <a16:creationId xmlns:a16="http://schemas.microsoft.com/office/drawing/2014/main" id="{2CF58B74-75F4-187A-66DC-2ABF631BCD49}"/>
              </a:ext>
            </a:extLst>
          </p:cNvPr>
          <p:cNvSpPr>
            <a:spLocks noGrp="1"/>
          </p:cNvSpPr>
          <p:nvPr>
            <p:ph idx="1"/>
          </p:nvPr>
        </p:nvSpPr>
        <p:spPr>
          <a:xfrm>
            <a:off x="575550" y="1147863"/>
            <a:ext cx="5756424" cy="5029099"/>
          </a:xfrm>
        </p:spPr>
        <p:txBody>
          <a:bodyPr/>
          <a:lstStyle/>
          <a:p>
            <a:r>
              <a:rPr lang="ro-RO" sz="2800" noProof="0" dirty="0" err="1"/>
              <a:t>Move</a:t>
            </a:r>
            <a:r>
              <a:rPr lang="ro-RO" sz="2800" noProof="0" dirty="0"/>
              <a:t> L </a:t>
            </a:r>
            <a:r>
              <a:rPr lang="ro-RO" sz="2800" noProof="0" dirty="0" err="1">
                <a:effectLst/>
                <a:ea typeface="Calibri" panose="020F0502020204030204" pitchFamily="34" charset="0"/>
              </a:rPr>
              <a:t>pPlace</a:t>
            </a:r>
            <a:endParaRPr lang="ro-RO" sz="2800" noProof="0" dirty="0">
              <a:effectLst/>
              <a:ea typeface="Calibri" panose="020F0502020204030204" pitchFamily="34" charset="0"/>
            </a:endParaRPr>
          </a:p>
          <a:p>
            <a:r>
              <a:rPr lang="ro-RO" noProof="0" dirty="0">
                <a:solidFill>
                  <a:srgbClr val="000000"/>
                </a:solidFill>
                <a:ea typeface="Times New Roman" panose="02020603050405020304" pitchFamily="18" charset="0"/>
              </a:rPr>
              <a:t>Deschidere gripper</a:t>
            </a:r>
            <a:r>
              <a:rPr lang="ro-RO" sz="2800" noProof="0" dirty="0">
                <a:solidFill>
                  <a:srgbClr val="000000"/>
                </a:solidFill>
                <a:effectLst/>
                <a:ea typeface="Times New Roman" panose="02020603050405020304" pitchFamily="18" charset="0"/>
              </a:rPr>
              <a:t> </a:t>
            </a:r>
            <a:endParaRPr lang="ro-RO" sz="2800" noProof="0" dirty="0"/>
          </a:p>
        </p:txBody>
      </p:sp>
      <p:sp>
        <p:nvSpPr>
          <p:cNvPr id="4" name="Footer Placeholder 3">
            <a:extLst>
              <a:ext uri="{FF2B5EF4-FFF2-40B4-BE49-F238E27FC236}">
                <a16:creationId xmlns:a16="http://schemas.microsoft.com/office/drawing/2014/main" id="{4DBCBA07-3C9C-76C0-073E-53F054725E2E}"/>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0A715DB3-5531-B8AE-4343-7C695550289E}"/>
              </a:ext>
            </a:extLst>
          </p:cNvPr>
          <p:cNvSpPr>
            <a:spLocks noGrp="1"/>
          </p:cNvSpPr>
          <p:nvPr>
            <p:ph type="sldNum" sz="quarter" idx="12"/>
          </p:nvPr>
        </p:nvSpPr>
        <p:spPr/>
        <p:txBody>
          <a:bodyPr/>
          <a:lstStyle/>
          <a:p>
            <a:fld id="{7AF095F6-C371-440D-B793-540E1B7A7FB7}" type="slidenum">
              <a:rPr lang="ro-RO" noProof="0" smtClean="0"/>
              <a:t>50</a:t>
            </a:fld>
            <a:endParaRPr lang="ro-RO" noProof="0" dirty="0"/>
          </a:p>
        </p:txBody>
      </p:sp>
      <p:pic>
        <p:nvPicPr>
          <p:cNvPr id="6" name="Picture 5">
            <a:extLst>
              <a:ext uri="{FF2B5EF4-FFF2-40B4-BE49-F238E27FC236}">
                <a16:creationId xmlns:a16="http://schemas.microsoft.com/office/drawing/2014/main" id="{D9E8C44A-0D3F-966B-1DB7-A3274BC577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266501" y="1409447"/>
            <a:ext cx="5741339" cy="4767513"/>
          </a:xfrm>
          <a:prstGeom prst="rect">
            <a:avLst/>
          </a:prstGeom>
          <a:noFill/>
          <a:ln>
            <a:noFill/>
          </a:ln>
        </p:spPr>
      </p:pic>
    </p:spTree>
    <p:extLst>
      <p:ext uri="{BB962C8B-B14F-4D97-AF65-F5344CB8AC3E}">
        <p14:creationId xmlns:p14="http://schemas.microsoft.com/office/powerpoint/2010/main" val="2954145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D78EB-D093-1659-652F-B24593AED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718638-2DF4-B6EC-5924-298FC43987D9}"/>
              </a:ext>
            </a:extLst>
          </p:cNvPr>
          <p:cNvSpPr>
            <a:spLocks noGrp="1"/>
          </p:cNvSpPr>
          <p:nvPr>
            <p:ph type="title"/>
          </p:nvPr>
        </p:nvSpPr>
        <p:spPr/>
        <p:txBody>
          <a:bodyPr/>
          <a:lstStyle/>
          <a:p>
            <a:r>
              <a:rPr lang="ro-RO" noProof="0" dirty="0"/>
              <a:t>Pasul 7</a:t>
            </a:r>
          </a:p>
        </p:txBody>
      </p:sp>
      <p:sp>
        <p:nvSpPr>
          <p:cNvPr id="3" name="Content Placeholder 2">
            <a:extLst>
              <a:ext uri="{FF2B5EF4-FFF2-40B4-BE49-F238E27FC236}">
                <a16:creationId xmlns:a16="http://schemas.microsoft.com/office/drawing/2014/main" id="{395E4DA5-1A4D-13B4-7196-E6B3497B03E7}"/>
              </a:ext>
            </a:extLst>
          </p:cNvPr>
          <p:cNvSpPr>
            <a:spLocks noGrp="1"/>
          </p:cNvSpPr>
          <p:nvPr>
            <p:ph idx="1"/>
          </p:nvPr>
        </p:nvSpPr>
        <p:spPr>
          <a:xfrm>
            <a:off x="575550" y="1147863"/>
            <a:ext cx="5756424" cy="5029099"/>
          </a:xfrm>
        </p:spPr>
        <p:txBody>
          <a:bodyPr/>
          <a:lstStyle/>
          <a:p>
            <a:r>
              <a:rPr lang="ro-RO" sz="2800" noProof="0" dirty="0" err="1"/>
              <a:t>Move</a:t>
            </a:r>
            <a:r>
              <a:rPr lang="ro-RO" sz="2800" noProof="0" dirty="0"/>
              <a:t> L </a:t>
            </a:r>
            <a:r>
              <a:rPr lang="ro-RO" sz="2800" noProof="0" dirty="0" err="1">
                <a:effectLst/>
                <a:ea typeface="Calibri" panose="020F0502020204030204" pitchFamily="34" charset="0"/>
              </a:rPr>
              <a:t>pApproachPlace</a:t>
            </a:r>
            <a:r>
              <a:rPr lang="ro-RO" sz="2800" noProof="0" dirty="0">
                <a:solidFill>
                  <a:srgbClr val="000000"/>
                </a:solidFill>
                <a:effectLst/>
                <a:ea typeface="Times New Roman" panose="02020603050405020304" pitchFamily="18" charset="0"/>
              </a:rPr>
              <a:t> </a:t>
            </a:r>
            <a:endParaRPr lang="ro-RO" sz="2800" noProof="0" dirty="0"/>
          </a:p>
        </p:txBody>
      </p:sp>
      <p:sp>
        <p:nvSpPr>
          <p:cNvPr id="4" name="Footer Placeholder 3">
            <a:extLst>
              <a:ext uri="{FF2B5EF4-FFF2-40B4-BE49-F238E27FC236}">
                <a16:creationId xmlns:a16="http://schemas.microsoft.com/office/drawing/2014/main" id="{A34D35BA-1A75-90F1-D2A7-93D52A56EB41}"/>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71B520B3-612D-6E10-C430-5BA08A25A58A}"/>
              </a:ext>
            </a:extLst>
          </p:cNvPr>
          <p:cNvSpPr>
            <a:spLocks noGrp="1"/>
          </p:cNvSpPr>
          <p:nvPr>
            <p:ph type="sldNum" sz="quarter" idx="12"/>
          </p:nvPr>
        </p:nvSpPr>
        <p:spPr/>
        <p:txBody>
          <a:bodyPr/>
          <a:lstStyle/>
          <a:p>
            <a:fld id="{7AF095F6-C371-440D-B793-540E1B7A7FB7}" type="slidenum">
              <a:rPr lang="ro-RO" noProof="0" smtClean="0"/>
              <a:t>51</a:t>
            </a:fld>
            <a:endParaRPr lang="ro-RO" noProof="0" dirty="0"/>
          </a:p>
        </p:txBody>
      </p:sp>
      <p:pic>
        <p:nvPicPr>
          <p:cNvPr id="6" name="Picture 5">
            <a:extLst>
              <a:ext uri="{FF2B5EF4-FFF2-40B4-BE49-F238E27FC236}">
                <a16:creationId xmlns:a16="http://schemas.microsoft.com/office/drawing/2014/main" id="{286FD0F1-931C-8FE4-9838-1D2D4DA984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266501" y="1409447"/>
            <a:ext cx="5741339" cy="4767512"/>
          </a:xfrm>
          <a:prstGeom prst="rect">
            <a:avLst/>
          </a:prstGeom>
          <a:noFill/>
          <a:ln>
            <a:noFill/>
          </a:ln>
        </p:spPr>
      </p:pic>
    </p:spTree>
    <p:extLst>
      <p:ext uri="{BB962C8B-B14F-4D97-AF65-F5344CB8AC3E}">
        <p14:creationId xmlns:p14="http://schemas.microsoft.com/office/powerpoint/2010/main" val="1793426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497F4-BC6C-1439-390D-8D08900AEE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88C24D-CA74-CF3A-07BD-6E91FAEFC2D9}"/>
              </a:ext>
            </a:extLst>
          </p:cNvPr>
          <p:cNvSpPr>
            <a:spLocks noGrp="1"/>
          </p:cNvSpPr>
          <p:nvPr>
            <p:ph type="title"/>
          </p:nvPr>
        </p:nvSpPr>
        <p:spPr/>
        <p:txBody>
          <a:bodyPr/>
          <a:lstStyle/>
          <a:p>
            <a:r>
              <a:rPr lang="ro-RO" noProof="0" dirty="0"/>
              <a:t>Pasul 8</a:t>
            </a:r>
          </a:p>
        </p:txBody>
      </p:sp>
      <p:sp>
        <p:nvSpPr>
          <p:cNvPr id="3" name="Content Placeholder 2">
            <a:extLst>
              <a:ext uri="{FF2B5EF4-FFF2-40B4-BE49-F238E27FC236}">
                <a16:creationId xmlns:a16="http://schemas.microsoft.com/office/drawing/2014/main" id="{83990ED0-754C-CBEA-F6CE-4DD83DAEB688}"/>
              </a:ext>
            </a:extLst>
          </p:cNvPr>
          <p:cNvSpPr>
            <a:spLocks noGrp="1"/>
          </p:cNvSpPr>
          <p:nvPr>
            <p:ph idx="1"/>
          </p:nvPr>
        </p:nvSpPr>
        <p:spPr>
          <a:xfrm>
            <a:off x="575550" y="1147863"/>
            <a:ext cx="5756424" cy="5029099"/>
          </a:xfrm>
        </p:spPr>
        <p:txBody>
          <a:bodyPr/>
          <a:lstStyle/>
          <a:p>
            <a:r>
              <a:rPr lang="ro-RO" sz="2800" noProof="0" dirty="0" err="1"/>
              <a:t>Move</a:t>
            </a:r>
            <a:r>
              <a:rPr lang="ro-RO" sz="2800" noProof="0" dirty="0"/>
              <a:t> J pHome</a:t>
            </a:r>
          </a:p>
        </p:txBody>
      </p:sp>
      <p:sp>
        <p:nvSpPr>
          <p:cNvPr id="4" name="Footer Placeholder 3">
            <a:extLst>
              <a:ext uri="{FF2B5EF4-FFF2-40B4-BE49-F238E27FC236}">
                <a16:creationId xmlns:a16="http://schemas.microsoft.com/office/drawing/2014/main" id="{D2AD388D-282D-3CA0-35DD-0381B5D112A8}"/>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BE02D643-7090-7D9F-E01A-FBB1F3493D9E}"/>
              </a:ext>
            </a:extLst>
          </p:cNvPr>
          <p:cNvSpPr>
            <a:spLocks noGrp="1"/>
          </p:cNvSpPr>
          <p:nvPr>
            <p:ph type="sldNum" sz="quarter" idx="12"/>
          </p:nvPr>
        </p:nvSpPr>
        <p:spPr/>
        <p:txBody>
          <a:bodyPr/>
          <a:lstStyle/>
          <a:p>
            <a:fld id="{7AF095F6-C371-440D-B793-540E1B7A7FB7}" type="slidenum">
              <a:rPr lang="ro-RO" noProof="0" smtClean="0"/>
              <a:t>52</a:t>
            </a:fld>
            <a:endParaRPr lang="ro-RO" noProof="0" dirty="0"/>
          </a:p>
        </p:txBody>
      </p:sp>
      <p:pic>
        <p:nvPicPr>
          <p:cNvPr id="6" name="Picture 5">
            <a:extLst>
              <a:ext uri="{FF2B5EF4-FFF2-40B4-BE49-F238E27FC236}">
                <a16:creationId xmlns:a16="http://schemas.microsoft.com/office/drawing/2014/main" id="{6BF22D07-96A1-3CAC-63B8-5A8B187CC0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266501" y="1409447"/>
            <a:ext cx="5741338" cy="4767512"/>
          </a:xfrm>
          <a:prstGeom prst="rect">
            <a:avLst/>
          </a:prstGeom>
          <a:noFill/>
          <a:ln>
            <a:noFill/>
          </a:ln>
        </p:spPr>
      </p:pic>
    </p:spTree>
    <p:extLst>
      <p:ext uri="{BB962C8B-B14F-4D97-AF65-F5344CB8AC3E}">
        <p14:creationId xmlns:p14="http://schemas.microsoft.com/office/powerpoint/2010/main" val="3811419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BC9BF-AEF9-8EB1-6FDA-30BC12F897A7}"/>
              </a:ext>
            </a:extLst>
          </p:cNvPr>
          <p:cNvSpPr>
            <a:spLocks noGrp="1"/>
          </p:cNvSpPr>
          <p:nvPr>
            <p:ph type="title"/>
          </p:nvPr>
        </p:nvSpPr>
        <p:spPr/>
        <p:txBody>
          <a:bodyPr>
            <a:normAutofit/>
          </a:bodyPr>
          <a:lstStyle/>
          <a:p>
            <a:r>
              <a:rPr lang="ro-RO" sz="3600" noProof="0" dirty="0"/>
              <a:t>Studiu de caz – implementare Pick&amp;Place</a:t>
            </a:r>
          </a:p>
        </p:txBody>
      </p:sp>
      <p:sp>
        <p:nvSpPr>
          <p:cNvPr id="3" name="Content Placeholder 2">
            <a:extLst>
              <a:ext uri="{FF2B5EF4-FFF2-40B4-BE49-F238E27FC236}">
                <a16:creationId xmlns:a16="http://schemas.microsoft.com/office/drawing/2014/main" id="{7113A428-AC11-7636-278E-E1E0C8987B34}"/>
              </a:ext>
            </a:extLst>
          </p:cNvPr>
          <p:cNvSpPr>
            <a:spLocks noGrp="1"/>
          </p:cNvSpPr>
          <p:nvPr>
            <p:ph idx="1"/>
          </p:nvPr>
        </p:nvSpPr>
        <p:spPr/>
        <p:txBody>
          <a:bodyPr/>
          <a:lstStyle/>
          <a:p>
            <a:r>
              <a:rPr lang="ro-RO" noProof="0" dirty="0" err="1"/>
              <a:t>Move</a:t>
            </a:r>
            <a:r>
              <a:rPr lang="ro-RO" noProof="0" dirty="0"/>
              <a:t> – cum se va mișca robotul intre doua poziții sau </a:t>
            </a:r>
            <a:r>
              <a:rPr lang="ro-RO" noProof="0" dirty="0" err="1"/>
              <a:t>waypoints</a:t>
            </a:r>
            <a:endParaRPr lang="ro-RO" noProof="0" dirty="0"/>
          </a:p>
          <a:p>
            <a:r>
              <a:rPr lang="ro-RO" noProof="0" dirty="0" err="1"/>
              <a:t>Waypoint</a:t>
            </a:r>
            <a:r>
              <a:rPr lang="ro-RO" noProof="0" dirty="0"/>
              <a:t> – poziție</a:t>
            </a:r>
          </a:p>
          <a:p>
            <a:r>
              <a:rPr lang="ro-RO" noProof="0" dirty="0" err="1"/>
              <a:t>Wait</a:t>
            </a:r>
            <a:r>
              <a:rPr lang="ro-RO" noProof="0" dirty="0"/>
              <a:t> – blocare până la îndeplinirea unei condiții (Timer, digital IO, </a:t>
            </a:r>
            <a:r>
              <a:rPr lang="ro-RO" noProof="0" dirty="0" err="1"/>
              <a:t>variable</a:t>
            </a:r>
            <a:r>
              <a:rPr lang="ro-RO" noProof="0" dirty="0"/>
              <a:t>)</a:t>
            </a:r>
          </a:p>
          <a:p>
            <a:r>
              <a:rPr lang="ro-RO" noProof="0" dirty="0"/>
              <a:t>Set – realizează o acțiune (Digital IO, Analog IO)</a:t>
            </a:r>
          </a:p>
          <a:p>
            <a:endParaRPr lang="ro-RO" noProof="0" dirty="0"/>
          </a:p>
        </p:txBody>
      </p:sp>
      <p:sp>
        <p:nvSpPr>
          <p:cNvPr id="4" name="Footer Placeholder 3">
            <a:extLst>
              <a:ext uri="{FF2B5EF4-FFF2-40B4-BE49-F238E27FC236}">
                <a16:creationId xmlns:a16="http://schemas.microsoft.com/office/drawing/2014/main" id="{741171DA-9FEB-D7D5-5053-66C2E77A8CF5}"/>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C5BF2575-8213-6C1F-457E-25B5FABB15F2}"/>
              </a:ext>
            </a:extLst>
          </p:cNvPr>
          <p:cNvSpPr>
            <a:spLocks noGrp="1"/>
          </p:cNvSpPr>
          <p:nvPr>
            <p:ph type="sldNum" sz="quarter" idx="12"/>
          </p:nvPr>
        </p:nvSpPr>
        <p:spPr/>
        <p:txBody>
          <a:bodyPr/>
          <a:lstStyle/>
          <a:p>
            <a:fld id="{7AF095F6-C371-440D-B793-540E1B7A7FB7}" type="slidenum">
              <a:rPr lang="ro-RO" noProof="0" smtClean="0"/>
              <a:t>53</a:t>
            </a:fld>
            <a:endParaRPr lang="ro-RO" noProof="0" dirty="0"/>
          </a:p>
        </p:txBody>
      </p:sp>
    </p:spTree>
    <p:extLst>
      <p:ext uri="{BB962C8B-B14F-4D97-AF65-F5344CB8AC3E}">
        <p14:creationId xmlns:p14="http://schemas.microsoft.com/office/powerpoint/2010/main" val="3109705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FED0-99BE-F1F1-FA3A-A934B758CC03}"/>
              </a:ext>
            </a:extLst>
          </p:cNvPr>
          <p:cNvSpPr>
            <a:spLocks noGrp="1"/>
          </p:cNvSpPr>
          <p:nvPr>
            <p:ph type="title"/>
          </p:nvPr>
        </p:nvSpPr>
        <p:spPr/>
        <p:txBody>
          <a:bodyPr/>
          <a:lstStyle/>
          <a:p>
            <a:r>
              <a:rPr lang="ro-RO" noProof="0" dirty="0"/>
              <a:t>Creare program nou</a:t>
            </a:r>
          </a:p>
        </p:txBody>
      </p:sp>
      <p:sp>
        <p:nvSpPr>
          <p:cNvPr id="4" name="Footer Placeholder 3">
            <a:extLst>
              <a:ext uri="{FF2B5EF4-FFF2-40B4-BE49-F238E27FC236}">
                <a16:creationId xmlns:a16="http://schemas.microsoft.com/office/drawing/2014/main" id="{229D9411-7266-EFC5-E56E-C6B39239374B}"/>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E430EFE7-E54B-9DDF-7FBB-7C16933D9E3E}"/>
              </a:ext>
            </a:extLst>
          </p:cNvPr>
          <p:cNvSpPr>
            <a:spLocks noGrp="1"/>
          </p:cNvSpPr>
          <p:nvPr>
            <p:ph type="sldNum" sz="quarter" idx="12"/>
          </p:nvPr>
        </p:nvSpPr>
        <p:spPr/>
        <p:txBody>
          <a:bodyPr/>
          <a:lstStyle/>
          <a:p>
            <a:fld id="{7AF095F6-C371-440D-B793-540E1B7A7FB7}" type="slidenum">
              <a:rPr lang="ro-RO" noProof="0" smtClean="0"/>
              <a:t>54</a:t>
            </a:fld>
            <a:endParaRPr lang="ro-RO" noProof="0" dirty="0"/>
          </a:p>
        </p:txBody>
      </p:sp>
      <p:pic>
        <p:nvPicPr>
          <p:cNvPr id="6" name="Picture 5">
            <a:extLst>
              <a:ext uri="{FF2B5EF4-FFF2-40B4-BE49-F238E27FC236}">
                <a16:creationId xmlns:a16="http://schemas.microsoft.com/office/drawing/2014/main" id="{A78C2972-B376-9022-263C-67B943DF0D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1259" y="1899456"/>
            <a:ext cx="8293585" cy="3363883"/>
          </a:xfrm>
          <a:prstGeom prst="rect">
            <a:avLst/>
          </a:prstGeom>
        </p:spPr>
      </p:pic>
    </p:spTree>
    <p:extLst>
      <p:ext uri="{BB962C8B-B14F-4D97-AF65-F5344CB8AC3E}">
        <p14:creationId xmlns:p14="http://schemas.microsoft.com/office/powerpoint/2010/main" val="31734340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96AD-7174-307A-5025-851DA4FDAA43}"/>
              </a:ext>
            </a:extLst>
          </p:cNvPr>
          <p:cNvSpPr>
            <a:spLocks noGrp="1"/>
          </p:cNvSpPr>
          <p:nvPr>
            <p:ph type="title"/>
          </p:nvPr>
        </p:nvSpPr>
        <p:spPr/>
        <p:txBody>
          <a:bodyPr/>
          <a:lstStyle/>
          <a:p>
            <a:r>
              <a:rPr lang="ro-RO" noProof="0" dirty="0"/>
              <a:t>Instrucțiunile de baza</a:t>
            </a:r>
          </a:p>
        </p:txBody>
      </p:sp>
      <p:sp>
        <p:nvSpPr>
          <p:cNvPr id="4" name="Footer Placeholder 3">
            <a:extLst>
              <a:ext uri="{FF2B5EF4-FFF2-40B4-BE49-F238E27FC236}">
                <a16:creationId xmlns:a16="http://schemas.microsoft.com/office/drawing/2014/main" id="{14C1B1C0-46C4-69DA-C322-095730522C84}"/>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7B3F0998-9FA6-76E7-FF7F-1CBFB6223A8C}"/>
              </a:ext>
            </a:extLst>
          </p:cNvPr>
          <p:cNvSpPr>
            <a:spLocks noGrp="1"/>
          </p:cNvSpPr>
          <p:nvPr>
            <p:ph type="sldNum" sz="quarter" idx="12"/>
          </p:nvPr>
        </p:nvSpPr>
        <p:spPr/>
        <p:txBody>
          <a:bodyPr/>
          <a:lstStyle/>
          <a:p>
            <a:fld id="{7AF095F6-C371-440D-B793-540E1B7A7FB7}" type="slidenum">
              <a:rPr lang="ro-RO" noProof="0" smtClean="0"/>
              <a:t>55</a:t>
            </a:fld>
            <a:endParaRPr lang="ro-RO" noProof="0" dirty="0"/>
          </a:p>
        </p:txBody>
      </p:sp>
      <p:pic>
        <p:nvPicPr>
          <p:cNvPr id="17" name="Picture 16">
            <a:extLst>
              <a:ext uri="{FF2B5EF4-FFF2-40B4-BE49-F238E27FC236}">
                <a16:creationId xmlns:a16="http://schemas.microsoft.com/office/drawing/2014/main" id="{46D7B5AE-DE6B-70BA-0485-9AF58126088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5584" y="897421"/>
            <a:ext cx="8204934" cy="5367953"/>
          </a:xfrm>
          <a:prstGeom prst="rect">
            <a:avLst/>
          </a:prstGeom>
        </p:spPr>
      </p:pic>
      <p:sp>
        <p:nvSpPr>
          <p:cNvPr id="9" name="Rectangle 8">
            <a:extLst>
              <a:ext uri="{FF2B5EF4-FFF2-40B4-BE49-F238E27FC236}">
                <a16:creationId xmlns:a16="http://schemas.microsoft.com/office/drawing/2014/main" id="{AE582510-647F-3DE7-22CB-DBD9F343B839}"/>
              </a:ext>
            </a:extLst>
          </p:cNvPr>
          <p:cNvSpPr/>
          <p:nvPr/>
        </p:nvSpPr>
        <p:spPr>
          <a:xfrm>
            <a:off x="765584" y="1470980"/>
            <a:ext cx="1300960" cy="240390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Tree>
    <p:extLst>
      <p:ext uri="{BB962C8B-B14F-4D97-AF65-F5344CB8AC3E}">
        <p14:creationId xmlns:p14="http://schemas.microsoft.com/office/powerpoint/2010/main" val="2031204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351F9-D223-B17D-DBA6-7CA2AE3A94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94E3F5-C25B-CC15-0BC6-980171BEB9CF}"/>
              </a:ext>
            </a:extLst>
          </p:cNvPr>
          <p:cNvSpPr>
            <a:spLocks noGrp="1"/>
          </p:cNvSpPr>
          <p:nvPr>
            <p:ph type="title"/>
          </p:nvPr>
        </p:nvSpPr>
        <p:spPr/>
        <p:txBody>
          <a:bodyPr/>
          <a:lstStyle/>
          <a:p>
            <a:r>
              <a:rPr lang="ro-RO" noProof="0" dirty="0"/>
              <a:t>Instrucțiunile avansate</a:t>
            </a:r>
          </a:p>
        </p:txBody>
      </p:sp>
      <p:sp>
        <p:nvSpPr>
          <p:cNvPr id="4" name="Footer Placeholder 3">
            <a:extLst>
              <a:ext uri="{FF2B5EF4-FFF2-40B4-BE49-F238E27FC236}">
                <a16:creationId xmlns:a16="http://schemas.microsoft.com/office/drawing/2014/main" id="{4D2A43FD-D500-B595-CCB3-D4CF12EA7B88}"/>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61C0CB87-C240-E7A5-E16D-2CD2368DE640}"/>
              </a:ext>
            </a:extLst>
          </p:cNvPr>
          <p:cNvSpPr>
            <a:spLocks noGrp="1"/>
          </p:cNvSpPr>
          <p:nvPr>
            <p:ph type="sldNum" sz="quarter" idx="12"/>
          </p:nvPr>
        </p:nvSpPr>
        <p:spPr/>
        <p:txBody>
          <a:bodyPr/>
          <a:lstStyle/>
          <a:p>
            <a:fld id="{7AF095F6-C371-440D-B793-540E1B7A7FB7}" type="slidenum">
              <a:rPr lang="ro-RO" noProof="0" smtClean="0"/>
              <a:t>56</a:t>
            </a:fld>
            <a:endParaRPr lang="ro-RO" noProof="0" dirty="0"/>
          </a:p>
        </p:txBody>
      </p:sp>
      <p:pic>
        <p:nvPicPr>
          <p:cNvPr id="3" name="Picture 2">
            <a:extLst>
              <a:ext uri="{FF2B5EF4-FFF2-40B4-BE49-F238E27FC236}">
                <a16:creationId xmlns:a16="http://schemas.microsoft.com/office/drawing/2014/main" id="{46D7B5AE-DE6B-70BA-0485-9AF58126088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5584" y="903797"/>
            <a:ext cx="8204934" cy="5355201"/>
          </a:xfrm>
          <a:prstGeom prst="rect">
            <a:avLst/>
          </a:prstGeom>
        </p:spPr>
      </p:pic>
      <p:sp>
        <p:nvSpPr>
          <p:cNvPr id="6" name="Rectangle 5">
            <a:extLst>
              <a:ext uri="{FF2B5EF4-FFF2-40B4-BE49-F238E27FC236}">
                <a16:creationId xmlns:a16="http://schemas.microsoft.com/office/drawing/2014/main" id="{AE582510-647F-3DE7-22CB-DBD9F343B839}"/>
              </a:ext>
            </a:extLst>
          </p:cNvPr>
          <p:cNvSpPr/>
          <p:nvPr/>
        </p:nvSpPr>
        <p:spPr>
          <a:xfrm>
            <a:off x="765584" y="1794670"/>
            <a:ext cx="1300960" cy="296386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Tree>
    <p:extLst>
      <p:ext uri="{BB962C8B-B14F-4D97-AF65-F5344CB8AC3E}">
        <p14:creationId xmlns:p14="http://schemas.microsoft.com/office/powerpoint/2010/main" val="1990938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EF460-9853-DF9C-A457-B78CB0452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753401-9A62-52CD-FF99-517E93F65C9B}"/>
              </a:ext>
            </a:extLst>
          </p:cNvPr>
          <p:cNvSpPr>
            <a:spLocks noGrp="1"/>
          </p:cNvSpPr>
          <p:nvPr>
            <p:ph type="title"/>
          </p:nvPr>
        </p:nvSpPr>
        <p:spPr/>
        <p:txBody>
          <a:bodyPr/>
          <a:lstStyle/>
          <a:p>
            <a:r>
              <a:rPr lang="ro-RO" noProof="0" dirty="0" err="1"/>
              <a:t>Templates</a:t>
            </a:r>
            <a:endParaRPr lang="ro-RO" noProof="0" dirty="0"/>
          </a:p>
        </p:txBody>
      </p:sp>
      <p:sp>
        <p:nvSpPr>
          <p:cNvPr id="4" name="Footer Placeholder 3">
            <a:extLst>
              <a:ext uri="{FF2B5EF4-FFF2-40B4-BE49-F238E27FC236}">
                <a16:creationId xmlns:a16="http://schemas.microsoft.com/office/drawing/2014/main" id="{03BC8C1C-A8DA-72F0-31E9-51B5580C9BE1}"/>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153B75A9-6090-F502-09B7-3EDCCC50F536}"/>
              </a:ext>
            </a:extLst>
          </p:cNvPr>
          <p:cNvSpPr>
            <a:spLocks noGrp="1"/>
          </p:cNvSpPr>
          <p:nvPr>
            <p:ph type="sldNum" sz="quarter" idx="12"/>
          </p:nvPr>
        </p:nvSpPr>
        <p:spPr/>
        <p:txBody>
          <a:bodyPr/>
          <a:lstStyle/>
          <a:p>
            <a:fld id="{7AF095F6-C371-440D-B793-540E1B7A7FB7}" type="slidenum">
              <a:rPr lang="ro-RO" noProof="0" smtClean="0"/>
              <a:t>57</a:t>
            </a:fld>
            <a:endParaRPr lang="ro-RO" noProof="0" dirty="0"/>
          </a:p>
        </p:txBody>
      </p:sp>
      <p:pic>
        <p:nvPicPr>
          <p:cNvPr id="17" name="Picture 16">
            <a:extLst>
              <a:ext uri="{FF2B5EF4-FFF2-40B4-BE49-F238E27FC236}">
                <a16:creationId xmlns:a16="http://schemas.microsoft.com/office/drawing/2014/main" id="{46D7B5AE-DE6B-70BA-0485-9AF58126088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5584" y="923685"/>
            <a:ext cx="8204934" cy="5315425"/>
          </a:xfrm>
          <a:prstGeom prst="rect">
            <a:avLst/>
          </a:prstGeom>
        </p:spPr>
      </p:pic>
      <p:sp>
        <p:nvSpPr>
          <p:cNvPr id="9" name="Rectangle 8">
            <a:extLst>
              <a:ext uri="{FF2B5EF4-FFF2-40B4-BE49-F238E27FC236}">
                <a16:creationId xmlns:a16="http://schemas.microsoft.com/office/drawing/2014/main" id="{AE582510-647F-3DE7-22CB-DBD9F343B839}"/>
              </a:ext>
            </a:extLst>
          </p:cNvPr>
          <p:cNvSpPr/>
          <p:nvPr/>
        </p:nvSpPr>
        <p:spPr>
          <a:xfrm>
            <a:off x="765584" y="2041558"/>
            <a:ext cx="1300960" cy="138744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Tree>
    <p:extLst>
      <p:ext uri="{BB962C8B-B14F-4D97-AF65-F5344CB8AC3E}">
        <p14:creationId xmlns:p14="http://schemas.microsoft.com/office/powerpoint/2010/main" val="38342328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FB4C4-6C37-6BAC-5017-A1201BF7BC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04DB7-A929-015C-2B64-39FDBE48DE69}"/>
              </a:ext>
            </a:extLst>
          </p:cNvPr>
          <p:cNvSpPr>
            <a:spLocks noGrp="1"/>
          </p:cNvSpPr>
          <p:nvPr>
            <p:ph type="title"/>
          </p:nvPr>
        </p:nvSpPr>
        <p:spPr/>
        <p:txBody>
          <a:bodyPr/>
          <a:lstStyle/>
          <a:p>
            <a:r>
              <a:rPr lang="ro-RO" noProof="0" dirty="0"/>
              <a:t>Comanda MOVE</a:t>
            </a:r>
          </a:p>
        </p:txBody>
      </p:sp>
      <p:sp>
        <p:nvSpPr>
          <p:cNvPr id="4" name="Footer Placeholder 3">
            <a:extLst>
              <a:ext uri="{FF2B5EF4-FFF2-40B4-BE49-F238E27FC236}">
                <a16:creationId xmlns:a16="http://schemas.microsoft.com/office/drawing/2014/main" id="{2B8B8C29-DB76-89B7-7AC3-F466112A228F}"/>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CD775181-C5AF-0557-6697-5D96DCFD731B}"/>
              </a:ext>
            </a:extLst>
          </p:cNvPr>
          <p:cNvSpPr>
            <a:spLocks noGrp="1"/>
          </p:cNvSpPr>
          <p:nvPr>
            <p:ph type="sldNum" sz="quarter" idx="12"/>
          </p:nvPr>
        </p:nvSpPr>
        <p:spPr/>
        <p:txBody>
          <a:bodyPr/>
          <a:lstStyle/>
          <a:p>
            <a:fld id="{7AF095F6-C371-440D-B793-540E1B7A7FB7}" type="slidenum">
              <a:rPr lang="ro-RO" noProof="0" smtClean="0"/>
              <a:t>58</a:t>
            </a:fld>
            <a:endParaRPr lang="ro-RO" noProof="0" dirty="0"/>
          </a:p>
        </p:txBody>
      </p:sp>
      <p:pic>
        <p:nvPicPr>
          <p:cNvPr id="3" name="Picture 2">
            <a:extLst>
              <a:ext uri="{FF2B5EF4-FFF2-40B4-BE49-F238E27FC236}">
                <a16:creationId xmlns:a16="http://schemas.microsoft.com/office/drawing/2014/main" id="{46D7B5AE-DE6B-70BA-0485-9AF58126088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3633" y="923685"/>
            <a:ext cx="8168835" cy="5315425"/>
          </a:xfrm>
          <a:prstGeom prst="rect">
            <a:avLst/>
          </a:prstGeom>
        </p:spPr>
      </p:pic>
      <p:sp>
        <p:nvSpPr>
          <p:cNvPr id="6" name="Rectangle 5">
            <a:extLst>
              <a:ext uri="{FF2B5EF4-FFF2-40B4-BE49-F238E27FC236}">
                <a16:creationId xmlns:a16="http://schemas.microsoft.com/office/drawing/2014/main" id="{AE582510-647F-3DE7-22CB-DBD9F343B839}"/>
              </a:ext>
            </a:extLst>
          </p:cNvPr>
          <p:cNvSpPr/>
          <p:nvPr/>
        </p:nvSpPr>
        <p:spPr>
          <a:xfrm>
            <a:off x="847880" y="1737822"/>
            <a:ext cx="1246096" cy="34549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7" name="Rectangle 6">
            <a:extLst>
              <a:ext uri="{FF2B5EF4-FFF2-40B4-BE49-F238E27FC236}">
                <a16:creationId xmlns:a16="http://schemas.microsoft.com/office/drawing/2014/main" id="{662B0904-E712-B30A-08F1-6497DFDEC760}"/>
              </a:ext>
            </a:extLst>
          </p:cNvPr>
          <p:cNvSpPr/>
          <p:nvPr/>
        </p:nvSpPr>
        <p:spPr>
          <a:xfrm>
            <a:off x="7282208" y="1910570"/>
            <a:ext cx="1670260" cy="887494"/>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Tree>
    <p:extLst>
      <p:ext uri="{BB962C8B-B14F-4D97-AF65-F5344CB8AC3E}">
        <p14:creationId xmlns:p14="http://schemas.microsoft.com/office/powerpoint/2010/main" val="14839039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6CC5E-7981-0D8D-F188-5570E447D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AD6689-D734-8E2B-7239-0FF22819D240}"/>
              </a:ext>
            </a:extLst>
          </p:cNvPr>
          <p:cNvSpPr>
            <a:spLocks noGrp="1"/>
          </p:cNvSpPr>
          <p:nvPr>
            <p:ph type="title"/>
          </p:nvPr>
        </p:nvSpPr>
        <p:spPr/>
        <p:txBody>
          <a:bodyPr/>
          <a:lstStyle/>
          <a:p>
            <a:r>
              <a:rPr lang="ro-RO" noProof="0" dirty="0"/>
              <a:t>Modificare WAYPOINT</a:t>
            </a:r>
          </a:p>
        </p:txBody>
      </p:sp>
      <p:sp>
        <p:nvSpPr>
          <p:cNvPr id="4" name="Footer Placeholder 3">
            <a:extLst>
              <a:ext uri="{FF2B5EF4-FFF2-40B4-BE49-F238E27FC236}">
                <a16:creationId xmlns:a16="http://schemas.microsoft.com/office/drawing/2014/main" id="{754F0089-2189-6A59-1FAE-CE1DCB6B574A}"/>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84E09370-2AFD-9B48-CB5E-D68A9459A8F4}"/>
              </a:ext>
            </a:extLst>
          </p:cNvPr>
          <p:cNvSpPr>
            <a:spLocks noGrp="1"/>
          </p:cNvSpPr>
          <p:nvPr>
            <p:ph type="sldNum" sz="quarter" idx="12"/>
          </p:nvPr>
        </p:nvSpPr>
        <p:spPr/>
        <p:txBody>
          <a:bodyPr/>
          <a:lstStyle/>
          <a:p>
            <a:fld id="{7AF095F6-C371-440D-B793-540E1B7A7FB7}" type="slidenum">
              <a:rPr lang="ro-RO" noProof="0" smtClean="0"/>
              <a:t>59</a:t>
            </a:fld>
            <a:endParaRPr lang="ro-RO" noProof="0" dirty="0"/>
          </a:p>
        </p:txBody>
      </p:sp>
      <p:pic>
        <p:nvPicPr>
          <p:cNvPr id="17" name="Picture 16">
            <a:extLst>
              <a:ext uri="{FF2B5EF4-FFF2-40B4-BE49-F238E27FC236}">
                <a16:creationId xmlns:a16="http://schemas.microsoft.com/office/drawing/2014/main" id="{46D7B5AE-DE6B-70BA-0485-9AF58126088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3633" y="924943"/>
            <a:ext cx="8168835" cy="5312908"/>
          </a:xfrm>
          <a:prstGeom prst="rect">
            <a:avLst/>
          </a:prstGeom>
        </p:spPr>
      </p:pic>
      <p:sp>
        <p:nvSpPr>
          <p:cNvPr id="9" name="Rectangle 8">
            <a:extLst>
              <a:ext uri="{FF2B5EF4-FFF2-40B4-BE49-F238E27FC236}">
                <a16:creationId xmlns:a16="http://schemas.microsoft.com/office/drawing/2014/main" id="{AE582510-647F-3DE7-22CB-DBD9F343B839}"/>
              </a:ext>
            </a:extLst>
          </p:cNvPr>
          <p:cNvSpPr/>
          <p:nvPr/>
        </p:nvSpPr>
        <p:spPr>
          <a:xfrm>
            <a:off x="875312" y="1927344"/>
            <a:ext cx="1246096" cy="34549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8" name="Rectangle 7">
            <a:extLst>
              <a:ext uri="{FF2B5EF4-FFF2-40B4-BE49-F238E27FC236}">
                <a16:creationId xmlns:a16="http://schemas.microsoft.com/office/drawing/2014/main" id="{662B0904-E712-B30A-08F1-6497DFDEC760}"/>
              </a:ext>
            </a:extLst>
          </p:cNvPr>
          <p:cNvSpPr/>
          <p:nvPr/>
        </p:nvSpPr>
        <p:spPr>
          <a:xfrm>
            <a:off x="7452360" y="1910570"/>
            <a:ext cx="1500108" cy="887494"/>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Tree>
    <p:extLst>
      <p:ext uri="{BB962C8B-B14F-4D97-AF65-F5344CB8AC3E}">
        <p14:creationId xmlns:p14="http://schemas.microsoft.com/office/powerpoint/2010/main" val="907933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2A2CC-0EEA-7E4B-A765-EDC05C641DB4}"/>
              </a:ext>
            </a:extLst>
          </p:cNvPr>
          <p:cNvSpPr>
            <a:spLocks noGrp="1"/>
          </p:cNvSpPr>
          <p:nvPr>
            <p:ph type="title"/>
          </p:nvPr>
        </p:nvSpPr>
        <p:spPr/>
        <p:txBody>
          <a:bodyPr/>
          <a:lstStyle/>
          <a:p>
            <a:r>
              <a:rPr lang="ro-RO" noProof="0" dirty="0"/>
              <a:t>Tipuri de roboți</a:t>
            </a:r>
          </a:p>
        </p:txBody>
      </p:sp>
      <p:sp>
        <p:nvSpPr>
          <p:cNvPr id="3" name="Content Placeholder 2">
            <a:extLst>
              <a:ext uri="{FF2B5EF4-FFF2-40B4-BE49-F238E27FC236}">
                <a16:creationId xmlns:a16="http://schemas.microsoft.com/office/drawing/2014/main" id="{B3237B4A-B0C6-3289-D2E2-585C89AF5C80}"/>
              </a:ext>
            </a:extLst>
          </p:cNvPr>
          <p:cNvSpPr>
            <a:spLocks noGrp="1"/>
          </p:cNvSpPr>
          <p:nvPr>
            <p:ph idx="1"/>
          </p:nvPr>
        </p:nvSpPr>
        <p:spPr>
          <a:xfrm>
            <a:off x="575550" y="1147863"/>
            <a:ext cx="8126592" cy="5029099"/>
          </a:xfrm>
        </p:spPr>
        <p:txBody>
          <a:bodyPr/>
          <a:lstStyle/>
          <a:p>
            <a:pPr algn="just"/>
            <a:r>
              <a:rPr lang="ro-RO" b="1" noProof="0" dirty="0"/>
              <a:t>Roboții articulați </a:t>
            </a:r>
            <a:r>
              <a:rPr lang="ro-RO" noProof="0" dirty="0"/>
              <a:t>sunt tipul cel mai răspândit în mediul industrial, având articulații rotative care permit mișcarea în mai multe direcții. Aceștia dispun de două până la zece articulații, ceea ce îi face extrem de versatili pentru sarcini precum manipularea materialelor, sudarea,</a:t>
            </a:r>
            <a:r>
              <a:rPr lang="en-US" noProof="0" dirty="0"/>
              <a:t> </a:t>
            </a:r>
            <a:r>
              <a:rPr lang="ro-RO" noProof="0" dirty="0"/>
              <a:t>și asamblarea. Designul lor permite </a:t>
            </a:r>
            <a:r>
              <a:rPr lang="ro-RO" b="1" noProof="0" dirty="0"/>
              <a:t>flexibilitate și viteză ridicate</a:t>
            </a:r>
            <a:r>
              <a:rPr lang="ro-RO" noProof="0" dirty="0"/>
              <a:t>, ceea ce este esențial pentru efectuarea operațiunilor în </a:t>
            </a:r>
            <a:r>
              <a:rPr lang="ro-RO" b="1" noProof="0" dirty="0"/>
              <a:t>spații restrânse </a:t>
            </a:r>
            <a:r>
              <a:rPr lang="ro-RO" noProof="0" dirty="0"/>
              <a:t>și în zone </a:t>
            </a:r>
            <a:r>
              <a:rPr lang="ro-RO" b="1" noProof="0" dirty="0"/>
              <a:t>greu accesibile.</a:t>
            </a:r>
          </a:p>
          <a:p>
            <a:pPr marL="0" indent="0" algn="just">
              <a:buNone/>
            </a:pPr>
            <a:endParaRPr lang="ro-RO" b="1" noProof="0" dirty="0"/>
          </a:p>
        </p:txBody>
      </p:sp>
      <p:sp>
        <p:nvSpPr>
          <p:cNvPr id="4" name="Footer Placeholder 3">
            <a:extLst>
              <a:ext uri="{FF2B5EF4-FFF2-40B4-BE49-F238E27FC236}">
                <a16:creationId xmlns:a16="http://schemas.microsoft.com/office/drawing/2014/main" id="{E7CD2E62-5285-867C-5E34-561F45907F20}"/>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A9C32C82-B4D2-A4F0-041F-525E792E2C5D}"/>
              </a:ext>
            </a:extLst>
          </p:cNvPr>
          <p:cNvSpPr>
            <a:spLocks noGrp="1"/>
          </p:cNvSpPr>
          <p:nvPr>
            <p:ph type="sldNum" sz="quarter" idx="12"/>
          </p:nvPr>
        </p:nvSpPr>
        <p:spPr/>
        <p:txBody>
          <a:bodyPr/>
          <a:lstStyle/>
          <a:p>
            <a:fld id="{7AF095F6-C371-440D-B793-540E1B7A7FB7}" type="slidenum">
              <a:rPr lang="ro-RO" noProof="0" smtClean="0"/>
              <a:t>6</a:t>
            </a:fld>
            <a:endParaRPr lang="ro-RO" noProof="0" dirty="0"/>
          </a:p>
        </p:txBody>
      </p:sp>
      <p:pic>
        <p:nvPicPr>
          <p:cNvPr id="6" name="Picture 5">
            <a:extLst>
              <a:ext uri="{FF2B5EF4-FFF2-40B4-BE49-F238E27FC236}">
                <a16:creationId xmlns:a16="http://schemas.microsoft.com/office/drawing/2014/main" id="{78CD078C-5A3A-6C2C-E61E-FC60FEC69E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30424" y="1310497"/>
            <a:ext cx="4237005" cy="4237005"/>
          </a:xfrm>
          <a:prstGeom prst="rect">
            <a:avLst/>
          </a:prstGeom>
        </p:spPr>
      </p:pic>
    </p:spTree>
    <p:extLst>
      <p:ext uri="{BB962C8B-B14F-4D97-AF65-F5344CB8AC3E}">
        <p14:creationId xmlns:p14="http://schemas.microsoft.com/office/powerpoint/2010/main" val="34312827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36BCA-FAD8-0939-3CB6-861552A3A1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AC699A-8374-E880-6607-8B2EE2323695}"/>
              </a:ext>
            </a:extLst>
          </p:cNvPr>
          <p:cNvSpPr>
            <a:spLocks noGrp="1"/>
          </p:cNvSpPr>
          <p:nvPr>
            <p:ph type="title"/>
          </p:nvPr>
        </p:nvSpPr>
        <p:spPr/>
        <p:txBody>
          <a:bodyPr/>
          <a:lstStyle/>
          <a:p>
            <a:r>
              <a:rPr lang="ro-RO" noProof="0" dirty="0"/>
              <a:t>Instrucțiunea WAIT</a:t>
            </a:r>
          </a:p>
        </p:txBody>
      </p:sp>
      <p:sp>
        <p:nvSpPr>
          <p:cNvPr id="4" name="Footer Placeholder 3">
            <a:extLst>
              <a:ext uri="{FF2B5EF4-FFF2-40B4-BE49-F238E27FC236}">
                <a16:creationId xmlns:a16="http://schemas.microsoft.com/office/drawing/2014/main" id="{EE59413F-8D96-5049-EC0B-E696AA12A1B6}"/>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7654B60D-668D-B733-E2DA-93A7A2FAA863}"/>
              </a:ext>
            </a:extLst>
          </p:cNvPr>
          <p:cNvSpPr>
            <a:spLocks noGrp="1"/>
          </p:cNvSpPr>
          <p:nvPr>
            <p:ph type="sldNum" sz="quarter" idx="12"/>
          </p:nvPr>
        </p:nvSpPr>
        <p:spPr/>
        <p:txBody>
          <a:bodyPr/>
          <a:lstStyle/>
          <a:p>
            <a:fld id="{7AF095F6-C371-440D-B793-540E1B7A7FB7}" type="slidenum">
              <a:rPr lang="ro-RO" noProof="0" smtClean="0"/>
              <a:t>60</a:t>
            </a:fld>
            <a:endParaRPr lang="ro-RO" noProof="0" dirty="0"/>
          </a:p>
        </p:txBody>
      </p:sp>
      <p:pic>
        <p:nvPicPr>
          <p:cNvPr id="3" name="Picture 2">
            <a:extLst>
              <a:ext uri="{FF2B5EF4-FFF2-40B4-BE49-F238E27FC236}">
                <a16:creationId xmlns:a16="http://schemas.microsoft.com/office/drawing/2014/main" id="{46D7B5AE-DE6B-70BA-0485-9AF58126088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3633" y="925893"/>
            <a:ext cx="8168835" cy="5311007"/>
          </a:xfrm>
          <a:prstGeom prst="rect">
            <a:avLst/>
          </a:prstGeom>
        </p:spPr>
      </p:pic>
      <p:sp>
        <p:nvSpPr>
          <p:cNvPr id="6" name="Rectangle 5">
            <a:extLst>
              <a:ext uri="{FF2B5EF4-FFF2-40B4-BE49-F238E27FC236}">
                <a16:creationId xmlns:a16="http://schemas.microsoft.com/office/drawing/2014/main" id="{AE582510-647F-3DE7-22CB-DBD9F343B839}"/>
              </a:ext>
            </a:extLst>
          </p:cNvPr>
          <p:cNvSpPr/>
          <p:nvPr/>
        </p:nvSpPr>
        <p:spPr>
          <a:xfrm>
            <a:off x="834887" y="2423622"/>
            <a:ext cx="1246096" cy="34549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7" name="Rectangle 6">
            <a:extLst>
              <a:ext uri="{FF2B5EF4-FFF2-40B4-BE49-F238E27FC236}">
                <a16:creationId xmlns:a16="http://schemas.microsoft.com/office/drawing/2014/main" id="{662B0904-E712-B30A-08F1-6497DFDEC760}"/>
              </a:ext>
            </a:extLst>
          </p:cNvPr>
          <p:cNvSpPr/>
          <p:nvPr/>
        </p:nvSpPr>
        <p:spPr>
          <a:xfrm>
            <a:off x="4443492" y="2985252"/>
            <a:ext cx="2816844" cy="212624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10" name="TextBox 9">
            <a:extLst>
              <a:ext uri="{FF2B5EF4-FFF2-40B4-BE49-F238E27FC236}">
                <a16:creationId xmlns:a16="http://schemas.microsoft.com/office/drawing/2014/main" id="{3660B9BC-1C00-D88A-5989-043DE63230D7}"/>
              </a:ext>
            </a:extLst>
          </p:cNvPr>
          <p:cNvSpPr txBox="1"/>
          <p:nvPr/>
        </p:nvSpPr>
        <p:spPr>
          <a:xfrm>
            <a:off x="9701784" y="1505099"/>
            <a:ext cx="2094881" cy="923330"/>
          </a:xfrm>
          <a:prstGeom prst="rect">
            <a:avLst/>
          </a:prstGeom>
          <a:noFill/>
        </p:spPr>
        <p:txBody>
          <a:bodyPr wrap="square" rtlCol="0">
            <a:spAutoFit/>
          </a:bodyPr>
          <a:lstStyle/>
          <a:p>
            <a:r>
              <a:rPr lang="ro-RO" noProof="0" dirty="0"/>
              <a:t>Așteaptă un timp setat sau in semnal I/O</a:t>
            </a:r>
          </a:p>
        </p:txBody>
      </p:sp>
    </p:spTree>
    <p:extLst>
      <p:ext uri="{BB962C8B-B14F-4D97-AF65-F5344CB8AC3E}">
        <p14:creationId xmlns:p14="http://schemas.microsoft.com/office/powerpoint/2010/main" val="1978791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F4A56-CA3F-EF1D-5503-31D18903CF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D4210B-4A2F-933C-F92C-2794B4C7F911}"/>
              </a:ext>
            </a:extLst>
          </p:cNvPr>
          <p:cNvSpPr>
            <a:spLocks noGrp="1"/>
          </p:cNvSpPr>
          <p:nvPr>
            <p:ph type="title"/>
          </p:nvPr>
        </p:nvSpPr>
        <p:spPr/>
        <p:txBody>
          <a:bodyPr/>
          <a:lstStyle/>
          <a:p>
            <a:r>
              <a:rPr lang="ro-RO" noProof="0" dirty="0"/>
              <a:t>Instrucțiunea SET</a:t>
            </a:r>
          </a:p>
        </p:txBody>
      </p:sp>
      <p:sp>
        <p:nvSpPr>
          <p:cNvPr id="4" name="Footer Placeholder 3">
            <a:extLst>
              <a:ext uri="{FF2B5EF4-FFF2-40B4-BE49-F238E27FC236}">
                <a16:creationId xmlns:a16="http://schemas.microsoft.com/office/drawing/2014/main" id="{74C51DEC-DC3B-87A7-840D-7944527276D2}"/>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4C8C012C-E1A7-130E-94F4-F1B8FE080C46}"/>
              </a:ext>
            </a:extLst>
          </p:cNvPr>
          <p:cNvSpPr>
            <a:spLocks noGrp="1"/>
          </p:cNvSpPr>
          <p:nvPr>
            <p:ph type="sldNum" sz="quarter" idx="12"/>
          </p:nvPr>
        </p:nvSpPr>
        <p:spPr/>
        <p:txBody>
          <a:bodyPr/>
          <a:lstStyle/>
          <a:p>
            <a:fld id="{7AF095F6-C371-440D-B793-540E1B7A7FB7}" type="slidenum">
              <a:rPr lang="ro-RO" noProof="0" smtClean="0"/>
              <a:t>61</a:t>
            </a:fld>
            <a:endParaRPr lang="ro-RO" noProof="0" dirty="0"/>
          </a:p>
        </p:txBody>
      </p:sp>
      <p:pic>
        <p:nvPicPr>
          <p:cNvPr id="17" name="Picture 16">
            <a:extLst>
              <a:ext uri="{FF2B5EF4-FFF2-40B4-BE49-F238E27FC236}">
                <a16:creationId xmlns:a16="http://schemas.microsoft.com/office/drawing/2014/main" id="{46D7B5AE-DE6B-70BA-0485-9AF58126088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3633" y="931275"/>
            <a:ext cx="8168835" cy="5300243"/>
          </a:xfrm>
          <a:prstGeom prst="rect">
            <a:avLst/>
          </a:prstGeom>
        </p:spPr>
      </p:pic>
      <p:sp>
        <p:nvSpPr>
          <p:cNvPr id="9" name="Rectangle 8">
            <a:extLst>
              <a:ext uri="{FF2B5EF4-FFF2-40B4-BE49-F238E27FC236}">
                <a16:creationId xmlns:a16="http://schemas.microsoft.com/office/drawing/2014/main" id="{AE582510-647F-3DE7-22CB-DBD9F343B839}"/>
              </a:ext>
            </a:extLst>
          </p:cNvPr>
          <p:cNvSpPr/>
          <p:nvPr/>
        </p:nvSpPr>
        <p:spPr>
          <a:xfrm>
            <a:off x="783633" y="2625316"/>
            <a:ext cx="1246096" cy="34549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8" name="Rectangle 7">
            <a:extLst>
              <a:ext uri="{FF2B5EF4-FFF2-40B4-BE49-F238E27FC236}">
                <a16:creationId xmlns:a16="http://schemas.microsoft.com/office/drawing/2014/main" id="{662B0904-E712-B30A-08F1-6497DFDEC760}"/>
              </a:ext>
            </a:extLst>
          </p:cNvPr>
          <p:cNvSpPr/>
          <p:nvPr/>
        </p:nvSpPr>
        <p:spPr>
          <a:xfrm>
            <a:off x="4385580" y="2666012"/>
            <a:ext cx="3560556" cy="34549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Tree>
    <p:extLst>
      <p:ext uri="{BB962C8B-B14F-4D97-AF65-F5344CB8AC3E}">
        <p14:creationId xmlns:p14="http://schemas.microsoft.com/office/powerpoint/2010/main" val="11621709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C4D3A-F841-810E-EBB8-A9CAC73D42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347617-ABA5-1D13-7C7B-53BB002EC526}"/>
              </a:ext>
            </a:extLst>
          </p:cNvPr>
          <p:cNvSpPr>
            <a:spLocks noGrp="1"/>
          </p:cNvSpPr>
          <p:nvPr>
            <p:ph type="title"/>
          </p:nvPr>
        </p:nvSpPr>
        <p:spPr/>
        <p:txBody>
          <a:bodyPr/>
          <a:lstStyle/>
          <a:p>
            <a:r>
              <a:rPr lang="ro-RO" noProof="0" dirty="0"/>
              <a:t>Secvență Pick&amp;Place</a:t>
            </a:r>
          </a:p>
        </p:txBody>
      </p:sp>
      <p:sp>
        <p:nvSpPr>
          <p:cNvPr id="4" name="Footer Placeholder 3">
            <a:extLst>
              <a:ext uri="{FF2B5EF4-FFF2-40B4-BE49-F238E27FC236}">
                <a16:creationId xmlns:a16="http://schemas.microsoft.com/office/drawing/2014/main" id="{9AEE3E90-BDEB-77B0-900A-9CF3BE3E5232}"/>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240D1125-70DB-A6B4-8AB9-71E84F4F152C}"/>
              </a:ext>
            </a:extLst>
          </p:cNvPr>
          <p:cNvSpPr>
            <a:spLocks noGrp="1"/>
          </p:cNvSpPr>
          <p:nvPr>
            <p:ph type="sldNum" sz="quarter" idx="12"/>
          </p:nvPr>
        </p:nvSpPr>
        <p:spPr/>
        <p:txBody>
          <a:bodyPr/>
          <a:lstStyle/>
          <a:p>
            <a:fld id="{7AF095F6-C371-440D-B793-540E1B7A7FB7}" type="slidenum">
              <a:rPr lang="ro-RO" noProof="0" smtClean="0"/>
              <a:t>62</a:t>
            </a:fld>
            <a:endParaRPr lang="ro-RO" noProof="0" dirty="0"/>
          </a:p>
        </p:txBody>
      </p:sp>
      <p:pic>
        <p:nvPicPr>
          <p:cNvPr id="8" name="Picture 7" descr="A picture containing sketch, circle, diagram, line&#10;&#10;Description automatically generated">
            <a:extLst>
              <a:ext uri="{FF2B5EF4-FFF2-40B4-BE49-F238E27FC236}">
                <a16:creationId xmlns:a16="http://schemas.microsoft.com/office/drawing/2014/main" id="{5711B6A8-44FF-F0B4-4093-4C585FF24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18" y="893222"/>
            <a:ext cx="5278274" cy="3846436"/>
          </a:xfrm>
          <a:prstGeom prst="rect">
            <a:avLst/>
          </a:prstGeom>
        </p:spPr>
      </p:pic>
      <p:pic>
        <p:nvPicPr>
          <p:cNvPr id="9" name="Picture 8">
            <a:extLst>
              <a:ext uri="{FF2B5EF4-FFF2-40B4-BE49-F238E27FC236}">
                <a16:creationId xmlns:a16="http://schemas.microsoft.com/office/drawing/2014/main" id="{559B77F1-6190-2CE6-FB5A-7587B07C8D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5867116" y="1012331"/>
            <a:ext cx="4408095" cy="5258508"/>
          </a:xfrm>
          <a:prstGeom prst="rect">
            <a:avLst/>
          </a:prstGeom>
          <a:noFill/>
          <a:ln>
            <a:noFill/>
          </a:ln>
        </p:spPr>
      </p:pic>
    </p:spTree>
    <p:extLst>
      <p:ext uri="{BB962C8B-B14F-4D97-AF65-F5344CB8AC3E}">
        <p14:creationId xmlns:p14="http://schemas.microsoft.com/office/powerpoint/2010/main" val="8530232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FD30C-FCC9-9B2D-00A3-1C62D152E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072B5-8398-8CD8-35C7-F3D388819CC9}"/>
              </a:ext>
            </a:extLst>
          </p:cNvPr>
          <p:cNvSpPr>
            <a:spLocks noGrp="1"/>
          </p:cNvSpPr>
          <p:nvPr>
            <p:ph type="title"/>
          </p:nvPr>
        </p:nvSpPr>
        <p:spPr/>
        <p:txBody>
          <a:bodyPr/>
          <a:lstStyle/>
          <a:p>
            <a:r>
              <a:rPr lang="ro-RO" noProof="0" dirty="0" err="1"/>
              <a:t>SubProg</a:t>
            </a:r>
            <a:endParaRPr lang="ro-RO" noProof="0" dirty="0"/>
          </a:p>
        </p:txBody>
      </p:sp>
      <p:sp>
        <p:nvSpPr>
          <p:cNvPr id="4" name="Footer Placeholder 3">
            <a:extLst>
              <a:ext uri="{FF2B5EF4-FFF2-40B4-BE49-F238E27FC236}">
                <a16:creationId xmlns:a16="http://schemas.microsoft.com/office/drawing/2014/main" id="{46D8ACFE-4F8C-2AA6-6362-82B4152DEFD8}"/>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DA762680-CF6A-E981-B343-BB420067FC4E}"/>
              </a:ext>
            </a:extLst>
          </p:cNvPr>
          <p:cNvSpPr>
            <a:spLocks noGrp="1"/>
          </p:cNvSpPr>
          <p:nvPr>
            <p:ph type="sldNum" sz="quarter" idx="12"/>
          </p:nvPr>
        </p:nvSpPr>
        <p:spPr/>
        <p:txBody>
          <a:bodyPr/>
          <a:lstStyle/>
          <a:p>
            <a:fld id="{7AF095F6-C371-440D-B793-540E1B7A7FB7}" type="slidenum">
              <a:rPr lang="ro-RO" noProof="0" smtClean="0"/>
              <a:t>63</a:t>
            </a:fld>
            <a:endParaRPr lang="ro-RO" noProof="0" dirty="0"/>
          </a:p>
        </p:txBody>
      </p:sp>
      <p:pic>
        <p:nvPicPr>
          <p:cNvPr id="3" name="Picture 2">
            <a:extLst>
              <a:ext uri="{FF2B5EF4-FFF2-40B4-BE49-F238E27FC236}">
                <a16:creationId xmlns:a16="http://schemas.microsoft.com/office/drawing/2014/main" id="{3F85A4E3-E8D7-0AE5-3880-E5C45257A6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903" y="955163"/>
            <a:ext cx="7822697" cy="5123958"/>
          </a:xfrm>
          <a:prstGeom prst="rect">
            <a:avLst/>
          </a:prstGeom>
        </p:spPr>
      </p:pic>
      <p:sp>
        <p:nvSpPr>
          <p:cNvPr id="6" name="Rectangle 5">
            <a:extLst>
              <a:ext uri="{FF2B5EF4-FFF2-40B4-BE49-F238E27FC236}">
                <a16:creationId xmlns:a16="http://schemas.microsoft.com/office/drawing/2014/main" id="{B3D9A760-55AA-B3C6-2498-3473FBB67D93}"/>
              </a:ext>
            </a:extLst>
          </p:cNvPr>
          <p:cNvSpPr/>
          <p:nvPr/>
        </p:nvSpPr>
        <p:spPr>
          <a:xfrm>
            <a:off x="884036" y="2172310"/>
            <a:ext cx="1246096" cy="34549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7" name="TextBox 6">
            <a:extLst>
              <a:ext uri="{FF2B5EF4-FFF2-40B4-BE49-F238E27FC236}">
                <a16:creationId xmlns:a16="http://schemas.microsoft.com/office/drawing/2014/main" id="{509FB31B-D4D4-56FE-28F1-67B1C2330DDC}"/>
              </a:ext>
            </a:extLst>
          </p:cNvPr>
          <p:cNvSpPr txBox="1"/>
          <p:nvPr/>
        </p:nvSpPr>
        <p:spPr>
          <a:xfrm>
            <a:off x="9098281" y="1505099"/>
            <a:ext cx="2971800" cy="3416320"/>
          </a:xfrm>
          <a:prstGeom prst="rect">
            <a:avLst/>
          </a:prstGeom>
          <a:noFill/>
        </p:spPr>
        <p:txBody>
          <a:bodyPr wrap="square" rtlCol="0">
            <a:spAutoFit/>
          </a:bodyPr>
          <a:lstStyle/>
          <a:p>
            <a:r>
              <a:rPr lang="ro-RO" noProof="0" dirty="0"/>
              <a:t>Apelări ale acelorași instrucțiuni de mai multe ori.</a:t>
            </a:r>
          </a:p>
          <a:p>
            <a:r>
              <a:rPr lang="ro-RO" noProof="0" dirty="0"/>
              <a:t>(Funcție din C, sau FC din programarea PLC-urilor)</a:t>
            </a:r>
          </a:p>
          <a:p>
            <a:endParaRPr lang="ro-RO" noProof="0" dirty="0"/>
          </a:p>
          <a:p>
            <a:r>
              <a:rPr lang="ro-RO" noProof="0" dirty="0"/>
              <a:t>*acționarea </a:t>
            </a:r>
            <a:r>
              <a:rPr lang="ro-RO" noProof="0" dirty="0" err="1"/>
              <a:t>gripperului</a:t>
            </a:r>
            <a:r>
              <a:rPr lang="ro-RO" noProof="0" dirty="0"/>
              <a:t> se face cu un distribuitor 5/2 bistabil. Din acest motiv, comanda de </a:t>
            </a:r>
            <a:r>
              <a:rPr lang="ro-RO" noProof="0" dirty="0" err="1"/>
              <a:t>close</a:t>
            </a:r>
            <a:r>
              <a:rPr lang="ro-RO" noProof="0" dirty="0"/>
              <a:t> trebuie să fie FALSE când se da o comandă de open. Respectiv invers.</a:t>
            </a:r>
          </a:p>
        </p:txBody>
      </p:sp>
    </p:spTree>
    <p:extLst>
      <p:ext uri="{BB962C8B-B14F-4D97-AF65-F5344CB8AC3E}">
        <p14:creationId xmlns:p14="http://schemas.microsoft.com/office/powerpoint/2010/main" val="7196366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3EEF-AE40-EBE3-FCEA-955ACA14BA6D}"/>
              </a:ext>
            </a:extLst>
          </p:cNvPr>
          <p:cNvSpPr>
            <a:spLocks noGrp="1"/>
          </p:cNvSpPr>
          <p:nvPr>
            <p:ph type="title"/>
          </p:nvPr>
        </p:nvSpPr>
        <p:spPr/>
        <p:txBody>
          <a:bodyPr/>
          <a:lstStyle/>
          <a:p>
            <a:r>
              <a:rPr lang="ro-RO" noProof="0" dirty="0"/>
              <a:t>Optimizare</a:t>
            </a:r>
          </a:p>
        </p:txBody>
      </p:sp>
      <p:sp>
        <p:nvSpPr>
          <p:cNvPr id="3" name="Content Placeholder 2">
            <a:extLst>
              <a:ext uri="{FF2B5EF4-FFF2-40B4-BE49-F238E27FC236}">
                <a16:creationId xmlns:a16="http://schemas.microsoft.com/office/drawing/2014/main" id="{1AC0D96E-A98E-4832-BC1C-443A99927C80}"/>
              </a:ext>
            </a:extLst>
          </p:cNvPr>
          <p:cNvSpPr>
            <a:spLocks noGrp="1"/>
          </p:cNvSpPr>
          <p:nvPr>
            <p:ph idx="1"/>
          </p:nvPr>
        </p:nvSpPr>
        <p:spPr/>
        <p:txBody>
          <a:bodyPr/>
          <a:lstStyle/>
          <a:p>
            <a:r>
              <a:rPr lang="ro-RO" noProof="0" dirty="0"/>
              <a:t>Se poate reduce viteza pe orice mișcare, iar in cazul in care există mai multe </a:t>
            </a:r>
            <a:r>
              <a:rPr lang="ro-RO" noProof="0" dirty="0" err="1"/>
              <a:t>waypoint</a:t>
            </a:r>
            <a:r>
              <a:rPr lang="ro-RO" noProof="0" dirty="0"/>
              <a:t>-uri în instrucțiunea de mișcare se poate modifica </a:t>
            </a:r>
            <a:r>
              <a:rPr lang="ro-RO" noProof="0" dirty="0" err="1"/>
              <a:t>blend-ul</a:t>
            </a:r>
            <a:r>
              <a:rPr lang="ro-RO" noProof="0" dirty="0"/>
              <a:t>. </a:t>
            </a:r>
          </a:p>
        </p:txBody>
      </p:sp>
      <p:sp>
        <p:nvSpPr>
          <p:cNvPr id="4" name="Footer Placeholder 3">
            <a:extLst>
              <a:ext uri="{FF2B5EF4-FFF2-40B4-BE49-F238E27FC236}">
                <a16:creationId xmlns:a16="http://schemas.microsoft.com/office/drawing/2014/main" id="{77D4F349-1D9A-EAD1-F970-B9946F4E9813}"/>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AE378348-3EAB-F9F1-0467-546B2F2CA93A}"/>
              </a:ext>
            </a:extLst>
          </p:cNvPr>
          <p:cNvSpPr>
            <a:spLocks noGrp="1"/>
          </p:cNvSpPr>
          <p:nvPr>
            <p:ph type="sldNum" sz="quarter" idx="12"/>
          </p:nvPr>
        </p:nvSpPr>
        <p:spPr/>
        <p:txBody>
          <a:bodyPr/>
          <a:lstStyle/>
          <a:p>
            <a:fld id="{7AF095F6-C371-440D-B793-540E1B7A7FB7}" type="slidenum">
              <a:rPr lang="ro-RO" noProof="0" smtClean="0"/>
              <a:t>64</a:t>
            </a:fld>
            <a:endParaRPr lang="ro-RO" noProof="0" dirty="0"/>
          </a:p>
        </p:txBody>
      </p:sp>
      <p:pic>
        <p:nvPicPr>
          <p:cNvPr id="7" name="Picture 6">
            <a:extLst>
              <a:ext uri="{FF2B5EF4-FFF2-40B4-BE49-F238E27FC236}">
                <a16:creationId xmlns:a16="http://schemas.microsoft.com/office/drawing/2014/main" id="{808CE81F-D5B6-B7EA-0FA3-721E77C0D4F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632450" y="2605471"/>
            <a:ext cx="6657976" cy="2733675"/>
          </a:xfrm>
          <a:prstGeom prst="rect">
            <a:avLst/>
          </a:prstGeom>
        </p:spPr>
      </p:pic>
    </p:spTree>
    <p:extLst>
      <p:ext uri="{BB962C8B-B14F-4D97-AF65-F5344CB8AC3E}">
        <p14:creationId xmlns:p14="http://schemas.microsoft.com/office/powerpoint/2010/main" val="32137047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CF2E-44D6-B19D-6D36-BFAB68487DA1}"/>
              </a:ext>
            </a:extLst>
          </p:cNvPr>
          <p:cNvSpPr>
            <a:spLocks noGrp="1"/>
          </p:cNvSpPr>
          <p:nvPr>
            <p:ph type="title"/>
          </p:nvPr>
        </p:nvSpPr>
        <p:spPr/>
        <p:txBody>
          <a:bodyPr/>
          <a:lstStyle/>
          <a:p>
            <a:r>
              <a:rPr lang="ro-RO" noProof="0" dirty="0"/>
              <a:t>Conceptul de paletizare</a:t>
            </a:r>
          </a:p>
        </p:txBody>
      </p:sp>
      <p:sp>
        <p:nvSpPr>
          <p:cNvPr id="4" name="Footer Placeholder 3">
            <a:extLst>
              <a:ext uri="{FF2B5EF4-FFF2-40B4-BE49-F238E27FC236}">
                <a16:creationId xmlns:a16="http://schemas.microsoft.com/office/drawing/2014/main" id="{4DC63990-2A1B-C448-8B3D-E98D0B4FBCA0}"/>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3541B240-2B9F-FEB5-9D4D-F1E93F39927D}"/>
              </a:ext>
            </a:extLst>
          </p:cNvPr>
          <p:cNvSpPr>
            <a:spLocks noGrp="1"/>
          </p:cNvSpPr>
          <p:nvPr>
            <p:ph type="sldNum" sz="quarter" idx="12"/>
          </p:nvPr>
        </p:nvSpPr>
        <p:spPr/>
        <p:txBody>
          <a:bodyPr/>
          <a:lstStyle/>
          <a:p>
            <a:fld id="{7AF095F6-C371-440D-B793-540E1B7A7FB7}" type="slidenum">
              <a:rPr lang="ro-RO" noProof="0" smtClean="0"/>
              <a:t>65</a:t>
            </a:fld>
            <a:endParaRPr lang="ro-RO" noProof="0" dirty="0"/>
          </a:p>
        </p:txBody>
      </p:sp>
      <p:sp>
        <p:nvSpPr>
          <p:cNvPr id="6" name="Content Placeholder 2">
            <a:extLst>
              <a:ext uri="{FF2B5EF4-FFF2-40B4-BE49-F238E27FC236}">
                <a16:creationId xmlns:a16="http://schemas.microsoft.com/office/drawing/2014/main" id="{E52B0A1F-ACE3-F2A9-7E74-2A137D24BE03}"/>
              </a:ext>
            </a:extLst>
          </p:cNvPr>
          <p:cNvSpPr txBox="1">
            <a:spLocks/>
          </p:cNvSpPr>
          <p:nvPr/>
        </p:nvSpPr>
        <p:spPr>
          <a:xfrm>
            <a:off x="671846" y="1084566"/>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noProof="0" dirty="0"/>
              <a:t>Paletizarea </a:t>
            </a:r>
          </a:p>
          <a:p>
            <a:endParaRPr lang="ro-RO" noProof="0" dirty="0"/>
          </a:p>
          <a:p>
            <a:endParaRPr lang="ro-RO" noProof="0" dirty="0"/>
          </a:p>
          <a:p>
            <a:endParaRPr lang="ro-RO" noProof="0" dirty="0"/>
          </a:p>
          <a:p>
            <a:endParaRPr lang="ro-RO" noProof="0" dirty="0"/>
          </a:p>
          <a:p>
            <a:endParaRPr lang="ro-RO" noProof="0" dirty="0"/>
          </a:p>
          <a:p>
            <a:r>
              <a:rPr lang="ro-RO" noProof="0" dirty="0"/>
              <a:t>Avantaje: </a:t>
            </a:r>
          </a:p>
          <a:p>
            <a:pPr lvl="4"/>
            <a:r>
              <a:rPr lang="ro-RO" noProof="0" dirty="0"/>
              <a:t>Ușor de programat</a:t>
            </a:r>
          </a:p>
          <a:p>
            <a:pPr lvl="4"/>
            <a:r>
              <a:rPr lang="ro-RO" noProof="0" dirty="0"/>
              <a:t>Ușor de depanat</a:t>
            </a:r>
          </a:p>
          <a:p>
            <a:pPr lvl="4"/>
            <a:r>
              <a:rPr lang="ro-RO" noProof="0" dirty="0"/>
              <a:t>Nu exista erori între pozițiile </a:t>
            </a:r>
            <a:r>
              <a:rPr lang="ro-RO" noProof="0" dirty="0" err="1"/>
              <a:t>invățate</a:t>
            </a:r>
            <a:endParaRPr lang="ro-RO" noProof="0" dirty="0"/>
          </a:p>
          <a:p>
            <a:pPr marL="1828800" lvl="4" indent="0">
              <a:buFont typeface="Arial" panose="020B0604020202020204" pitchFamily="34" charset="0"/>
              <a:buNone/>
            </a:pPr>
            <a:endParaRPr lang="ro-RO" noProof="0" dirty="0"/>
          </a:p>
        </p:txBody>
      </p:sp>
      <p:pic>
        <p:nvPicPr>
          <p:cNvPr id="7" name="Picture 6">
            <a:extLst>
              <a:ext uri="{FF2B5EF4-FFF2-40B4-BE49-F238E27FC236}">
                <a16:creationId xmlns:a16="http://schemas.microsoft.com/office/drawing/2014/main" id="{63C0362F-6B4B-B30D-2F1C-9E8D97843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383" y="1422096"/>
            <a:ext cx="6055234" cy="2612418"/>
          </a:xfrm>
          <a:prstGeom prst="rect">
            <a:avLst/>
          </a:prstGeom>
        </p:spPr>
      </p:pic>
    </p:spTree>
    <p:extLst>
      <p:ext uri="{BB962C8B-B14F-4D97-AF65-F5344CB8AC3E}">
        <p14:creationId xmlns:p14="http://schemas.microsoft.com/office/powerpoint/2010/main" val="28303213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CB337A-0607-63A8-3CBF-D4D1B4A2C5BF}"/>
              </a:ext>
            </a:extLst>
          </p:cNvPr>
          <p:cNvSpPr>
            <a:spLocks noGrp="1"/>
          </p:cNvSpPr>
          <p:nvPr>
            <p:ph idx="1"/>
          </p:nvPr>
        </p:nvSpPr>
        <p:spPr/>
        <p:txBody>
          <a:bodyPr/>
          <a:lstStyle/>
          <a:p>
            <a:r>
              <a:rPr lang="ro-RO" noProof="0" dirty="0"/>
              <a:t>Poziție </a:t>
            </a:r>
            <a:r>
              <a:rPr lang="ro-RO" noProof="0" dirty="0" err="1"/>
              <a:t>initiala</a:t>
            </a:r>
            <a:r>
              <a:rPr lang="ro-RO" noProof="0" dirty="0"/>
              <a:t> – x0 si y0</a:t>
            </a:r>
          </a:p>
          <a:p>
            <a:endParaRPr lang="ro-RO" noProof="0" dirty="0"/>
          </a:p>
          <a:p>
            <a:endParaRPr lang="ro-RO" noProof="0" dirty="0"/>
          </a:p>
          <a:p>
            <a:endParaRPr lang="ro-RO" noProof="0" dirty="0"/>
          </a:p>
          <a:p>
            <a:endParaRPr lang="ro-RO" noProof="0" dirty="0"/>
          </a:p>
          <a:p>
            <a:endParaRPr lang="ro-RO" noProof="0" dirty="0"/>
          </a:p>
          <a:p>
            <a:pPr marL="0" indent="0">
              <a:buNone/>
            </a:pPr>
            <a:endParaRPr lang="ro-RO" noProof="0" dirty="0"/>
          </a:p>
          <a:p>
            <a:endParaRPr lang="ro-RO" noProof="0" dirty="0"/>
          </a:p>
        </p:txBody>
      </p:sp>
      <p:sp>
        <p:nvSpPr>
          <p:cNvPr id="4" name="Footer Placeholder 3">
            <a:extLst>
              <a:ext uri="{FF2B5EF4-FFF2-40B4-BE49-F238E27FC236}">
                <a16:creationId xmlns:a16="http://schemas.microsoft.com/office/drawing/2014/main" id="{22766BD1-2C83-DC78-9FA1-62F7838FAF25}"/>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7B87419B-A028-8928-0853-55ACD3E858F3}"/>
              </a:ext>
            </a:extLst>
          </p:cNvPr>
          <p:cNvSpPr>
            <a:spLocks noGrp="1"/>
          </p:cNvSpPr>
          <p:nvPr>
            <p:ph type="sldNum" sz="quarter" idx="12"/>
          </p:nvPr>
        </p:nvSpPr>
        <p:spPr/>
        <p:txBody>
          <a:bodyPr/>
          <a:lstStyle/>
          <a:p>
            <a:fld id="{7AF095F6-C371-440D-B793-540E1B7A7FB7}" type="slidenum">
              <a:rPr lang="ro-RO" noProof="0" smtClean="0"/>
              <a:t>66</a:t>
            </a:fld>
            <a:endParaRPr lang="ro-RO" noProof="0" dirty="0"/>
          </a:p>
        </p:txBody>
      </p:sp>
      <p:sp>
        <p:nvSpPr>
          <p:cNvPr id="6" name="Title 1">
            <a:extLst>
              <a:ext uri="{FF2B5EF4-FFF2-40B4-BE49-F238E27FC236}">
                <a16:creationId xmlns:a16="http://schemas.microsoft.com/office/drawing/2014/main" id="{DBF7839C-C843-3036-782D-836D32A9E9A3}"/>
              </a:ext>
            </a:extLst>
          </p:cNvPr>
          <p:cNvSpPr txBox="1">
            <a:spLocks/>
          </p:cNvSpPr>
          <p:nvPr/>
        </p:nvSpPr>
        <p:spPr>
          <a:xfrm>
            <a:off x="575550" y="204169"/>
            <a:ext cx="10515600" cy="7543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a:lstStyle>
          <a:p>
            <a:r>
              <a:rPr lang="ro-RO" noProof="0" dirty="0"/>
              <a:t>Studiu de caz – calcul poziții</a:t>
            </a:r>
          </a:p>
        </p:txBody>
      </p:sp>
      <p:pic>
        <p:nvPicPr>
          <p:cNvPr id="7" name="Content Placeholder 4">
            <a:extLst>
              <a:ext uri="{FF2B5EF4-FFF2-40B4-BE49-F238E27FC236}">
                <a16:creationId xmlns:a16="http://schemas.microsoft.com/office/drawing/2014/main" id="{3BA9AA04-3D80-C119-5D31-4A7E10036E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2582" y="1673781"/>
            <a:ext cx="9161218" cy="4692501"/>
          </a:xfrm>
          <a:prstGeom prst="rect">
            <a:avLst/>
          </a:prstGeom>
          <a:noFill/>
          <a:ln>
            <a:noFill/>
          </a:ln>
        </p:spPr>
      </p:pic>
      <p:sp>
        <p:nvSpPr>
          <p:cNvPr id="8" name="Rectangle 7">
            <a:extLst>
              <a:ext uri="{FF2B5EF4-FFF2-40B4-BE49-F238E27FC236}">
                <a16:creationId xmlns:a16="http://schemas.microsoft.com/office/drawing/2014/main" id="{A9349DFB-999F-EB94-9B70-7B59EA393869}"/>
              </a:ext>
            </a:extLst>
          </p:cNvPr>
          <p:cNvSpPr/>
          <p:nvPr/>
        </p:nvSpPr>
        <p:spPr>
          <a:xfrm>
            <a:off x="4894044" y="3207791"/>
            <a:ext cx="2235913" cy="13014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9" name="Rectangle 8">
            <a:extLst>
              <a:ext uri="{FF2B5EF4-FFF2-40B4-BE49-F238E27FC236}">
                <a16:creationId xmlns:a16="http://schemas.microsoft.com/office/drawing/2014/main" id="{6E06D7EF-35FD-F57A-9929-68B60E1CC2CB}"/>
              </a:ext>
            </a:extLst>
          </p:cNvPr>
          <p:cNvSpPr/>
          <p:nvPr/>
        </p:nvSpPr>
        <p:spPr>
          <a:xfrm>
            <a:off x="9320491" y="1619153"/>
            <a:ext cx="2033309" cy="131539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cxnSp>
        <p:nvCxnSpPr>
          <p:cNvPr id="11" name="Straight Arrow Connector 10">
            <a:extLst>
              <a:ext uri="{FF2B5EF4-FFF2-40B4-BE49-F238E27FC236}">
                <a16:creationId xmlns:a16="http://schemas.microsoft.com/office/drawing/2014/main" id="{C75095F3-B8C8-8061-6477-2237C4A67C4B}"/>
              </a:ext>
            </a:extLst>
          </p:cNvPr>
          <p:cNvCxnSpPr/>
          <p:nvPr/>
        </p:nvCxnSpPr>
        <p:spPr>
          <a:xfrm flipV="1">
            <a:off x="1249378" y="4599771"/>
            <a:ext cx="0" cy="1393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BB57320-4BD2-C955-4240-9BC9588F0F23}"/>
              </a:ext>
            </a:extLst>
          </p:cNvPr>
          <p:cNvCxnSpPr>
            <a:cxnSpLocks/>
          </p:cNvCxnSpPr>
          <p:nvPr/>
        </p:nvCxnSpPr>
        <p:spPr>
          <a:xfrm>
            <a:off x="1249378" y="5993394"/>
            <a:ext cx="16220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7A31BE-D5DB-56A0-DFEA-3D310445D014}"/>
              </a:ext>
            </a:extLst>
          </p:cNvPr>
          <p:cNvSpPr txBox="1"/>
          <p:nvPr/>
        </p:nvSpPr>
        <p:spPr>
          <a:xfrm>
            <a:off x="751438" y="5160475"/>
            <a:ext cx="296876" cy="369332"/>
          </a:xfrm>
          <a:prstGeom prst="rect">
            <a:avLst/>
          </a:prstGeom>
          <a:noFill/>
        </p:spPr>
        <p:txBody>
          <a:bodyPr wrap="none" rtlCol="0">
            <a:spAutoFit/>
          </a:bodyPr>
          <a:lstStyle/>
          <a:p>
            <a:r>
              <a:rPr lang="en-US" dirty="0"/>
              <a:t>Y</a:t>
            </a:r>
            <a:endParaRPr lang="ro-RO" noProof="0" dirty="0"/>
          </a:p>
        </p:txBody>
      </p:sp>
      <p:sp>
        <p:nvSpPr>
          <p:cNvPr id="15" name="TextBox 14">
            <a:extLst>
              <a:ext uri="{FF2B5EF4-FFF2-40B4-BE49-F238E27FC236}">
                <a16:creationId xmlns:a16="http://schemas.microsoft.com/office/drawing/2014/main" id="{B626DE13-7C01-4C6A-9E5F-8496529AF112}"/>
              </a:ext>
            </a:extLst>
          </p:cNvPr>
          <p:cNvSpPr txBox="1"/>
          <p:nvPr/>
        </p:nvSpPr>
        <p:spPr>
          <a:xfrm>
            <a:off x="1887690" y="5897324"/>
            <a:ext cx="304892" cy="369332"/>
          </a:xfrm>
          <a:prstGeom prst="rect">
            <a:avLst/>
          </a:prstGeom>
          <a:noFill/>
        </p:spPr>
        <p:txBody>
          <a:bodyPr wrap="none" rtlCol="0">
            <a:spAutoFit/>
          </a:bodyPr>
          <a:lstStyle/>
          <a:p>
            <a:r>
              <a:rPr lang="en-US" dirty="0"/>
              <a:t>X</a:t>
            </a:r>
            <a:endParaRPr lang="ro-RO" noProof="0" dirty="0"/>
          </a:p>
        </p:txBody>
      </p:sp>
    </p:spTree>
    <p:extLst>
      <p:ext uri="{BB962C8B-B14F-4D97-AF65-F5344CB8AC3E}">
        <p14:creationId xmlns:p14="http://schemas.microsoft.com/office/powerpoint/2010/main" val="41027447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9FCF0C-C53B-85F7-ACE8-138ECDE105BB}"/>
              </a:ext>
            </a:extLst>
          </p:cNvPr>
          <p:cNvSpPr>
            <a:spLocks noGrp="1"/>
          </p:cNvSpPr>
          <p:nvPr>
            <p:ph idx="1"/>
          </p:nvPr>
        </p:nvSpPr>
        <p:spPr/>
        <p:txBody>
          <a:bodyPr/>
          <a:lstStyle/>
          <a:p>
            <a:r>
              <a:rPr lang="ro-RO" noProof="0" dirty="0" err="1"/>
              <a:t>Poz</a:t>
            </a:r>
            <a:r>
              <a:rPr lang="ro-RO" noProof="0" dirty="0"/>
              <a:t> 1 =  x0 + </a:t>
            </a:r>
            <a:r>
              <a:rPr lang="ro-RO" b="1" noProof="0" dirty="0"/>
              <a:t>1</a:t>
            </a:r>
            <a:r>
              <a:rPr lang="ro-RO" noProof="0" dirty="0"/>
              <a:t>*50, y0 + </a:t>
            </a:r>
            <a:r>
              <a:rPr lang="ro-RO" b="1" noProof="0" dirty="0"/>
              <a:t>1</a:t>
            </a:r>
            <a:r>
              <a:rPr lang="ro-RO" noProof="0" dirty="0"/>
              <a:t>*70</a:t>
            </a:r>
          </a:p>
          <a:p>
            <a:r>
              <a:rPr lang="ro-RO" noProof="0" dirty="0" err="1"/>
              <a:t>Poz</a:t>
            </a:r>
            <a:r>
              <a:rPr lang="ro-RO" noProof="0" dirty="0"/>
              <a:t> 2 =  x0 + </a:t>
            </a:r>
            <a:r>
              <a:rPr lang="ro-RO" b="1" noProof="0" dirty="0"/>
              <a:t>2</a:t>
            </a:r>
            <a:r>
              <a:rPr lang="ro-RO" noProof="0" dirty="0"/>
              <a:t>*50 ,y0 + </a:t>
            </a:r>
            <a:r>
              <a:rPr lang="ro-RO" b="1" noProof="0" dirty="0"/>
              <a:t>3</a:t>
            </a:r>
            <a:r>
              <a:rPr lang="ro-RO" noProof="0" dirty="0"/>
              <a:t>*7</a:t>
            </a:r>
          </a:p>
          <a:p>
            <a:endParaRPr lang="ro-RO" noProof="0" dirty="0"/>
          </a:p>
          <a:p>
            <a:endParaRPr lang="ro-RO" noProof="0" dirty="0"/>
          </a:p>
          <a:p>
            <a:r>
              <a:rPr lang="ro-RO" noProof="0" dirty="0"/>
              <a:t>Rest / Cât ? </a:t>
            </a:r>
          </a:p>
          <a:p>
            <a:endParaRPr lang="ro-RO" noProof="0" dirty="0"/>
          </a:p>
          <a:p>
            <a:r>
              <a:rPr lang="ro-RO" noProof="0" dirty="0" err="1"/>
              <a:t>RefTrg</a:t>
            </a:r>
            <a:r>
              <a:rPr lang="ro-RO" noProof="0" dirty="0"/>
              <a:t> = p [</a:t>
            </a:r>
            <a:r>
              <a:rPr lang="ro-RO" noProof="0" dirty="0" err="1"/>
              <a:t>x,y,z,rx,ry,rz</a:t>
            </a:r>
            <a:r>
              <a:rPr lang="ro-RO" noProof="0" dirty="0"/>
              <a:t>]</a:t>
            </a:r>
          </a:p>
          <a:p>
            <a:r>
              <a:rPr lang="ro-RO" noProof="0" dirty="0" err="1"/>
              <a:t>CrtTrg</a:t>
            </a:r>
            <a:r>
              <a:rPr lang="ro-RO" noProof="0" dirty="0"/>
              <a:t>  = p [</a:t>
            </a:r>
            <a:r>
              <a:rPr lang="ro-RO" noProof="0" dirty="0" err="1"/>
              <a:t>x+index</a:t>
            </a:r>
            <a:r>
              <a:rPr lang="ro-RO" noProof="0" dirty="0"/>
              <a:t> MOD 3 *0.05, y+ index DIV 3 * 0.07, z, </a:t>
            </a:r>
            <a:r>
              <a:rPr lang="ro-RO" noProof="0" dirty="0" err="1"/>
              <a:t>rx</a:t>
            </a:r>
            <a:r>
              <a:rPr lang="ro-RO" noProof="0" dirty="0"/>
              <a:t>, </a:t>
            </a:r>
            <a:r>
              <a:rPr lang="ro-RO" noProof="0" dirty="0" err="1"/>
              <a:t>ry</a:t>
            </a:r>
            <a:r>
              <a:rPr lang="ro-RO" noProof="0" dirty="0"/>
              <a:t>, </a:t>
            </a:r>
            <a:r>
              <a:rPr lang="ro-RO" noProof="0" dirty="0" err="1"/>
              <a:t>rz</a:t>
            </a:r>
            <a:r>
              <a:rPr lang="ro-RO" noProof="0" dirty="0"/>
              <a:t>]</a:t>
            </a:r>
          </a:p>
          <a:p>
            <a:r>
              <a:rPr lang="ro-RO" noProof="0" dirty="0"/>
              <a:t>În care Index este poziția piesei într-o matrice de 3 pe 4, pe un nivel.</a:t>
            </a:r>
          </a:p>
        </p:txBody>
      </p:sp>
      <p:sp>
        <p:nvSpPr>
          <p:cNvPr id="4" name="Footer Placeholder 3">
            <a:extLst>
              <a:ext uri="{FF2B5EF4-FFF2-40B4-BE49-F238E27FC236}">
                <a16:creationId xmlns:a16="http://schemas.microsoft.com/office/drawing/2014/main" id="{65332123-6F7E-F5C9-49C1-0E9DC68A691E}"/>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AAABF251-D629-7595-62BB-6A48CE24B26B}"/>
              </a:ext>
            </a:extLst>
          </p:cNvPr>
          <p:cNvSpPr>
            <a:spLocks noGrp="1"/>
          </p:cNvSpPr>
          <p:nvPr>
            <p:ph type="sldNum" sz="quarter" idx="12"/>
          </p:nvPr>
        </p:nvSpPr>
        <p:spPr/>
        <p:txBody>
          <a:bodyPr/>
          <a:lstStyle/>
          <a:p>
            <a:fld id="{7AF095F6-C371-440D-B793-540E1B7A7FB7}" type="slidenum">
              <a:rPr lang="ro-RO" noProof="0" smtClean="0"/>
              <a:t>67</a:t>
            </a:fld>
            <a:endParaRPr lang="ro-RO" noProof="0" dirty="0"/>
          </a:p>
        </p:txBody>
      </p:sp>
      <p:grpSp>
        <p:nvGrpSpPr>
          <p:cNvPr id="9" name="Group 8">
            <a:extLst>
              <a:ext uri="{FF2B5EF4-FFF2-40B4-BE49-F238E27FC236}">
                <a16:creationId xmlns:a16="http://schemas.microsoft.com/office/drawing/2014/main" id="{C502879E-F71F-1C7B-B0AC-666000963C38}"/>
              </a:ext>
            </a:extLst>
          </p:cNvPr>
          <p:cNvGrpSpPr/>
          <p:nvPr/>
        </p:nvGrpSpPr>
        <p:grpSpPr>
          <a:xfrm>
            <a:off x="8534400" y="2032450"/>
            <a:ext cx="2895600" cy="1038225"/>
            <a:chOff x="8720850" y="3594550"/>
            <a:chExt cx="2895600" cy="1038225"/>
          </a:xfrm>
        </p:grpSpPr>
        <p:pic>
          <p:nvPicPr>
            <p:cNvPr id="8" name="Picture 7">
              <a:extLst>
                <a:ext uri="{FF2B5EF4-FFF2-40B4-BE49-F238E27FC236}">
                  <a16:creationId xmlns:a16="http://schemas.microsoft.com/office/drawing/2014/main" id="{22463CC3-6175-7711-FF21-63C7247F5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0850" y="3594550"/>
              <a:ext cx="2895600" cy="1038225"/>
            </a:xfrm>
            <a:prstGeom prst="rect">
              <a:avLst/>
            </a:prstGeom>
          </p:spPr>
        </p:pic>
        <p:pic>
          <p:nvPicPr>
            <p:cNvPr id="7" name="Picture 6">
              <a:extLst>
                <a:ext uri="{FF2B5EF4-FFF2-40B4-BE49-F238E27FC236}">
                  <a16:creationId xmlns:a16="http://schemas.microsoft.com/office/drawing/2014/main" id="{6514CF70-1B46-E168-7654-54941DC0B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9462" y="4377186"/>
              <a:ext cx="126208" cy="159421"/>
            </a:xfrm>
            <a:prstGeom prst="rect">
              <a:avLst/>
            </a:prstGeom>
          </p:spPr>
        </p:pic>
      </p:grpSp>
    </p:spTree>
    <p:extLst>
      <p:ext uri="{BB962C8B-B14F-4D97-AF65-F5344CB8AC3E}">
        <p14:creationId xmlns:p14="http://schemas.microsoft.com/office/powerpoint/2010/main" val="6557905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5813-2230-D6F2-EF91-E9892861A158}"/>
              </a:ext>
            </a:extLst>
          </p:cNvPr>
          <p:cNvSpPr>
            <a:spLocks noGrp="1"/>
          </p:cNvSpPr>
          <p:nvPr>
            <p:ph type="title"/>
          </p:nvPr>
        </p:nvSpPr>
        <p:spPr/>
        <p:txBody>
          <a:bodyPr/>
          <a:lstStyle/>
          <a:p>
            <a:r>
              <a:rPr lang="ro-RO" noProof="0" dirty="0"/>
              <a:t>Instrucțiunea de paletizare</a:t>
            </a:r>
          </a:p>
        </p:txBody>
      </p:sp>
      <p:sp>
        <p:nvSpPr>
          <p:cNvPr id="4" name="Footer Placeholder 3">
            <a:extLst>
              <a:ext uri="{FF2B5EF4-FFF2-40B4-BE49-F238E27FC236}">
                <a16:creationId xmlns:a16="http://schemas.microsoft.com/office/drawing/2014/main" id="{53AE2922-493B-0C8D-11E0-8C26489E3BC2}"/>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E7189B1A-BDCB-3596-457F-D7FD8AE6C57E}"/>
              </a:ext>
            </a:extLst>
          </p:cNvPr>
          <p:cNvSpPr>
            <a:spLocks noGrp="1"/>
          </p:cNvSpPr>
          <p:nvPr>
            <p:ph type="sldNum" sz="quarter" idx="12"/>
          </p:nvPr>
        </p:nvSpPr>
        <p:spPr/>
        <p:txBody>
          <a:bodyPr/>
          <a:lstStyle/>
          <a:p>
            <a:fld id="{7AF095F6-C371-440D-B793-540E1B7A7FB7}" type="slidenum">
              <a:rPr lang="ro-RO" noProof="0" smtClean="0"/>
              <a:t>68</a:t>
            </a:fld>
            <a:endParaRPr lang="ro-RO" noProof="0" dirty="0"/>
          </a:p>
        </p:txBody>
      </p:sp>
      <p:pic>
        <p:nvPicPr>
          <p:cNvPr id="6" name="Content Placeholder 5">
            <a:extLst>
              <a:ext uri="{FF2B5EF4-FFF2-40B4-BE49-F238E27FC236}">
                <a16:creationId xmlns:a16="http://schemas.microsoft.com/office/drawing/2014/main" id="{1EF1DA21-FF78-D414-5701-057970DE222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65824" y="996155"/>
            <a:ext cx="7779544" cy="5029200"/>
          </a:xfrm>
          <a:prstGeom prst="rect">
            <a:avLst/>
          </a:prstGeom>
        </p:spPr>
      </p:pic>
    </p:spTree>
    <p:extLst>
      <p:ext uri="{BB962C8B-B14F-4D97-AF65-F5344CB8AC3E}">
        <p14:creationId xmlns:p14="http://schemas.microsoft.com/office/powerpoint/2010/main" val="14635834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19846-84C7-BB8E-F483-FA9214D6F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DDDB6-76EC-2D8D-9001-102D2E0029BF}"/>
              </a:ext>
            </a:extLst>
          </p:cNvPr>
          <p:cNvSpPr>
            <a:spLocks noGrp="1"/>
          </p:cNvSpPr>
          <p:nvPr>
            <p:ph type="title"/>
          </p:nvPr>
        </p:nvSpPr>
        <p:spPr/>
        <p:txBody>
          <a:bodyPr/>
          <a:lstStyle/>
          <a:p>
            <a:r>
              <a:rPr lang="ro-RO" noProof="0" dirty="0"/>
              <a:t>Exemplu cod </a:t>
            </a:r>
          </a:p>
        </p:txBody>
      </p:sp>
      <p:sp>
        <p:nvSpPr>
          <p:cNvPr id="4" name="Footer Placeholder 3">
            <a:extLst>
              <a:ext uri="{FF2B5EF4-FFF2-40B4-BE49-F238E27FC236}">
                <a16:creationId xmlns:a16="http://schemas.microsoft.com/office/drawing/2014/main" id="{601D8BBD-068A-899B-9622-914AF46F6A32}"/>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E2773BB5-DE8C-6319-74A7-87BC669F47D6}"/>
              </a:ext>
            </a:extLst>
          </p:cNvPr>
          <p:cNvSpPr>
            <a:spLocks noGrp="1"/>
          </p:cNvSpPr>
          <p:nvPr>
            <p:ph type="sldNum" sz="quarter" idx="12"/>
          </p:nvPr>
        </p:nvSpPr>
        <p:spPr/>
        <p:txBody>
          <a:bodyPr/>
          <a:lstStyle/>
          <a:p>
            <a:fld id="{7AF095F6-C371-440D-B793-540E1B7A7FB7}" type="slidenum">
              <a:rPr lang="ro-RO" noProof="0" smtClean="0"/>
              <a:t>69</a:t>
            </a:fld>
            <a:endParaRPr lang="ro-RO" noProof="0" dirty="0"/>
          </a:p>
        </p:txBody>
      </p:sp>
      <p:pic>
        <p:nvPicPr>
          <p:cNvPr id="6" name="Content Placeholder 5">
            <a:extLst>
              <a:ext uri="{FF2B5EF4-FFF2-40B4-BE49-F238E27FC236}">
                <a16:creationId xmlns:a16="http://schemas.microsoft.com/office/drawing/2014/main" id="{D39D88F8-F9D7-D95A-8603-9BF63D0E71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65824" y="996155"/>
            <a:ext cx="7779544" cy="5029200"/>
          </a:xfrm>
          <a:prstGeom prst="rect">
            <a:avLst/>
          </a:prstGeom>
        </p:spPr>
      </p:pic>
    </p:spTree>
    <p:extLst>
      <p:ext uri="{BB962C8B-B14F-4D97-AF65-F5344CB8AC3E}">
        <p14:creationId xmlns:p14="http://schemas.microsoft.com/office/powerpoint/2010/main" val="2731263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80209A-B79B-238E-DB09-1B6333DD0297}"/>
              </a:ext>
            </a:extLst>
          </p:cNvPr>
          <p:cNvSpPr>
            <a:spLocks noGrp="1"/>
          </p:cNvSpPr>
          <p:nvPr>
            <p:ph idx="1"/>
          </p:nvPr>
        </p:nvSpPr>
        <p:spPr>
          <a:xfrm>
            <a:off x="575550" y="1147863"/>
            <a:ext cx="6404672" cy="5029099"/>
          </a:xfrm>
        </p:spPr>
        <p:txBody>
          <a:bodyPr/>
          <a:lstStyle/>
          <a:p>
            <a:pPr algn="just"/>
            <a:r>
              <a:rPr lang="ro-RO" b="1" noProof="0" dirty="0"/>
              <a:t>Roboți SCARA</a:t>
            </a:r>
            <a:r>
              <a:rPr lang="ro-RO" noProof="0" dirty="0"/>
              <a:t> sunt cunoscuți pentru brațele lor articulate și articulațiile orizontale de rotație. Aceștia sunt utilizați predominant în aplicații de asamblare, în special atunci când sunt necesare </a:t>
            </a:r>
            <a:r>
              <a:rPr lang="ro-RO" b="1" noProof="0" dirty="0"/>
              <a:t>mișcări precise și rapide</a:t>
            </a:r>
            <a:r>
              <a:rPr lang="ro-RO" noProof="0" dirty="0"/>
              <a:t>, cum ar fi inserarea componentelor sau fixarea pieselor. Designul lor permite flexibilitatea în plan orizontal, menținând în același timp rigiditatea în direcție verticală.</a:t>
            </a:r>
          </a:p>
        </p:txBody>
      </p:sp>
      <p:sp>
        <p:nvSpPr>
          <p:cNvPr id="4" name="Footer Placeholder 3">
            <a:extLst>
              <a:ext uri="{FF2B5EF4-FFF2-40B4-BE49-F238E27FC236}">
                <a16:creationId xmlns:a16="http://schemas.microsoft.com/office/drawing/2014/main" id="{C8A0BF4D-7E46-347F-4C6F-2936CB9B769D}"/>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114B340D-C90C-8379-EC82-8A1F5B36BC83}"/>
              </a:ext>
            </a:extLst>
          </p:cNvPr>
          <p:cNvSpPr>
            <a:spLocks noGrp="1"/>
          </p:cNvSpPr>
          <p:nvPr>
            <p:ph type="sldNum" sz="quarter" idx="12"/>
          </p:nvPr>
        </p:nvSpPr>
        <p:spPr/>
        <p:txBody>
          <a:bodyPr/>
          <a:lstStyle/>
          <a:p>
            <a:fld id="{7AF095F6-C371-440D-B793-540E1B7A7FB7}" type="slidenum">
              <a:rPr lang="ro-RO" noProof="0" smtClean="0"/>
              <a:t>7</a:t>
            </a:fld>
            <a:endParaRPr lang="ro-RO" noProof="0" dirty="0"/>
          </a:p>
        </p:txBody>
      </p:sp>
      <p:pic>
        <p:nvPicPr>
          <p:cNvPr id="6" name="Picture 5">
            <a:extLst>
              <a:ext uri="{FF2B5EF4-FFF2-40B4-BE49-F238E27FC236}">
                <a16:creationId xmlns:a16="http://schemas.microsoft.com/office/drawing/2014/main" id="{01562DDD-C6FB-77CF-CB08-B95CC90AE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769" y="707923"/>
            <a:ext cx="5567232" cy="5029099"/>
          </a:xfrm>
          <a:prstGeom prst="rect">
            <a:avLst/>
          </a:prstGeom>
        </p:spPr>
      </p:pic>
    </p:spTree>
    <p:extLst>
      <p:ext uri="{BB962C8B-B14F-4D97-AF65-F5344CB8AC3E}">
        <p14:creationId xmlns:p14="http://schemas.microsoft.com/office/powerpoint/2010/main" val="25339427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1B571-1383-0D1A-97A0-A2B91146E5BA}"/>
              </a:ext>
            </a:extLst>
          </p:cNvPr>
          <p:cNvSpPr>
            <a:spLocks noGrp="1"/>
          </p:cNvSpPr>
          <p:nvPr>
            <p:ph type="title"/>
          </p:nvPr>
        </p:nvSpPr>
        <p:spPr/>
        <p:txBody>
          <a:bodyPr/>
          <a:lstStyle/>
          <a:p>
            <a:r>
              <a:rPr lang="ro-RO" noProof="0" dirty="0" err="1"/>
              <a:t>Safety</a:t>
            </a:r>
            <a:r>
              <a:rPr lang="ro-RO" noProof="0" dirty="0"/>
              <a:t> </a:t>
            </a:r>
          </a:p>
        </p:txBody>
      </p:sp>
      <p:sp>
        <p:nvSpPr>
          <p:cNvPr id="4" name="Footer Placeholder 3">
            <a:extLst>
              <a:ext uri="{FF2B5EF4-FFF2-40B4-BE49-F238E27FC236}">
                <a16:creationId xmlns:a16="http://schemas.microsoft.com/office/drawing/2014/main" id="{0C2EE17D-51FE-8F6B-26E1-E68D61B8470E}"/>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E34CD52A-3D3E-EB0D-247F-51C367AFBDAA}"/>
              </a:ext>
            </a:extLst>
          </p:cNvPr>
          <p:cNvSpPr>
            <a:spLocks noGrp="1"/>
          </p:cNvSpPr>
          <p:nvPr>
            <p:ph type="sldNum" sz="quarter" idx="12"/>
          </p:nvPr>
        </p:nvSpPr>
        <p:spPr/>
        <p:txBody>
          <a:bodyPr/>
          <a:lstStyle/>
          <a:p>
            <a:fld id="{7AF095F6-C371-440D-B793-540E1B7A7FB7}" type="slidenum">
              <a:rPr lang="ro-RO" noProof="0" smtClean="0"/>
              <a:t>70</a:t>
            </a:fld>
            <a:endParaRPr lang="ro-RO" noProof="0" dirty="0"/>
          </a:p>
        </p:txBody>
      </p:sp>
      <p:grpSp>
        <p:nvGrpSpPr>
          <p:cNvPr id="10" name="Group 9">
            <a:extLst>
              <a:ext uri="{FF2B5EF4-FFF2-40B4-BE49-F238E27FC236}">
                <a16:creationId xmlns:a16="http://schemas.microsoft.com/office/drawing/2014/main" id="{F25F378F-1885-7F66-D1F3-8287DD78DBC8}"/>
              </a:ext>
            </a:extLst>
          </p:cNvPr>
          <p:cNvGrpSpPr/>
          <p:nvPr/>
        </p:nvGrpSpPr>
        <p:grpSpPr>
          <a:xfrm>
            <a:off x="1093913" y="1009859"/>
            <a:ext cx="7502250" cy="4838281"/>
            <a:chOff x="651150" y="861874"/>
            <a:chExt cx="8433803" cy="5439049"/>
          </a:xfrm>
        </p:grpSpPr>
        <p:pic>
          <p:nvPicPr>
            <p:cNvPr id="6" name="Picture 5">
              <a:extLst>
                <a:ext uri="{FF2B5EF4-FFF2-40B4-BE49-F238E27FC236}">
                  <a16:creationId xmlns:a16="http://schemas.microsoft.com/office/drawing/2014/main" id="{8F971455-52C1-89BA-500C-51E619D28B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1150" y="861874"/>
              <a:ext cx="8433803" cy="5439049"/>
            </a:xfrm>
            <a:prstGeom prst="rect">
              <a:avLst/>
            </a:prstGeom>
          </p:spPr>
        </p:pic>
        <p:sp>
          <p:nvSpPr>
            <p:cNvPr id="7" name="Rectangle 6">
              <a:extLst>
                <a:ext uri="{FF2B5EF4-FFF2-40B4-BE49-F238E27FC236}">
                  <a16:creationId xmlns:a16="http://schemas.microsoft.com/office/drawing/2014/main" id="{F10C38A1-04F3-89B6-906E-F256ABF3FFE1}"/>
                </a:ext>
              </a:extLst>
            </p:cNvPr>
            <p:cNvSpPr/>
            <p:nvPr/>
          </p:nvSpPr>
          <p:spPr>
            <a:xfrm>
              <a:off x="651150" y="1741887"/>
              <a:ext cx="1283574" cy="273344"/>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8" name="Rectangle 7">
              <a:extLst>
                <a:ext uri="{FF2B5EF4-FFF2-40B4-BE49-F238E27FC236}">
                  <a16:creationId xmlns:a16="http://schemas.microsoft.com/office/drawing/2014/main" id="{A12C7DA3-3003-7C2D-4D9A-E80A86D1D112}"/>
                </a:ext>
              </a:extLst>
            </p:cNvPr>
            <p:cNvSpPr/>
            <p:nvPr/>
          </p:nvSpPr>
          <p:spPr>
            <a:xfrm>
              <a:off x="5375550" y="5564109"/>
              <a:ext cx="720450" cy="3048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grpSp>
      <p:sp>
        <p:nvSpPr>
          <p:cNvPr id="9" name="TextBox 8">
            <a:extLst>
              <a:ext uri="{FF2B5EF4-FFF2-40B4-BE49-F238E27FC236}">
                <a16:creationId xmlns:a16="http://schemas.microsoft.com/office/drawing/2014/main" id="{2F018151-529A-89EE-2882-9CF81D178096}"/>
              </a:ext>
            </a:extLst>
          </p:cNvPr>
          <p:cNvSpPr txBox="1"/>
          <p:nvPr/>
        </p:nvSpPr>
        <p:spPr>
          <a:xfrm>
            <a:off x="9285451" y="1792671"/>
            <a:ext cx="2490938" cy="646331"/>
          </a:xfrm>
          <a:prstGeom prst="rect">
            <a:avLst/>
          </a:prstGeom>
          <a:noFill/>
        </p:spPr>
        <p:txBody>
          <a:bodyPr wrap="square" rtlCol="0">
            <a:spAutoFit/>
          </a:bodyPr>
          <a:lstStyle/>
          <a:p>
            <a:r>
              <a:rPr lang="ro-RO" noProof="0" dirty="0" err="1"/>
              <a:t>Default</a:t>
            </a:r>
            <a:r>
              <a:rPr lang="ro-RO" noProof="0" dirty="0"/>
              <a:t> </a:t>
            </a:r>
            <a:r>
              <a:rPr lang="ro-RO" noProof="0" dirty="0" err="1"/>
              <a:t>safety</a:t>
            </a:r>
            <a:r>
              <a:rPr lang="ro-RO" noProof="0" dirty="0"/>
              <a:t> </a:t>
            </a:r>
            <a:r>
              <a:rPr lang="ro-RO" noProof="0" dirty="0" err="1"/>
              <a:t>password</a:t>
            </a:r>
            <a:r>
              <a:rPr lang="ro-RO" noProof="0" dirty="0"/>
              <a:t>:</a:t>
            </a:r>
          </a:p>
          <a:p>
            <a:r>
              <a:rPr lang="ro-RO" noProof="0" dirty="0" err="1"/>
              <a:t>easybot</a:t>
            </a:r>
            <a:endParaRPr lang="ro-RO" noProof="0" dirty="0"/>
          </a:p>
        </p:txBody>
      </p:sp>
    </p:spTree>
    <p:extLst>
      <p:ext uri="{BB962C8B-B14F-4D97-AF65-F5344CB8AC3E}">
        <p14:creationId xmlns:p14="http://schemas.microsoft.com/office/powerpoint/2010/main" val="11181832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AE105-8995-BA70-36B1-43040F4B57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5FE25-0A89-B6DD-4AA2-F8BEB81CF4D2}"/>
              </a:ext>
            </a:extLst>
          </p:cNvPr>
          <p:cNvSpPr>
            <a:spLocks noGrp="1"/>
          </p:cNvSpPr>
          <p:nvPr>
            <p:ph type="title"/>
          </p:nvPr>
        </p:nvSpPr>
        <p:spPr/>
        <p:txBody>
          <a:bodyPr/>
          <a:lstStyle/>
          <a:p>
            <a:r>
              <a:rPr lang="ro-RO" noProof="0" dirty="0" err="1"/>
              <a:t>Safety</a:t>
            </a:r>
            <a:r>
              <a:rPr lang="ro-RO" noProof="0" dirty="0"/>
              <a:t> – plane</a:t>
            </a:r>
          </a:p>
        </p:txBody>
      </p:sp>
      <p:sp>
        <p:nvSpPr>
          <p:cNvPr id="4" name="Footer Placeholder 3">
            <a:extLst>
              <a:ext uri="{FF2B5EF4-FFF2-40B4-BE49-F238E27FC236}">
                <a16:creationId xmlns:a16="http://schemas.microsoft.com/office/drawing/2014/main" id="{5BE297B7-89C9-40BB-7C8C-F0C6232D0F42}"/>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8D4D9CD6-3C79-0DCA-F14B-5C2A8066A75E}"/>
              </a:ext>
            </a:extLst>
          </p:cNvPr>
          <p:cNvSpPr>
            <a:spLocks noGrp="1"/>
          </p:cNvSpPr>
          <p:nvPr>
            <p:ph type="sldNum" sz="quarter" idx="12"/>
          </p:nvPr>
        </p:nvSpPr>
        <p:spPr/>
        <p:txBody>
          <a:bodyPr/>
          <a:lstStyle/>
          <a:p>
            <a:fld id="{7AF095F6-C371-440D-B793-540E1B7A7FB7}" type="slidenum">
              <a:rPr lang="ro-RO" noProof="0" smtClean="0"/>
              <a:t>71</a:t>
            </a:fld>
            <a:endParaRPr lang="ro-RO" noProof="0" dirty="0"/>
          </a:p>
        </p:txBody>
      </p:sp>
      <p:pic>
        <p:nvPicPr>
          <p:cNvPr id="3" name="Picture 2">
            <a:extLst>
              <a:ext uri="{FF2B5EF4-FFF2-40B4-BE49-F238E27FC236}">
                <a16:creationId xmlns:a16="http://schemas.microsoft.com/office/drawing/2014/main" id="{12E5D365-AD75-2B98-6C95-D3A6CD9BC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813" y="1118245"/>
            <a:ext cx="7091178" cy="4621510"/>
          </a:xfrm>
          <a:prstGeom prst="rect">
            <a:avLst/>
          </a:prstGeom>
        </p:spPr>
      </p:pic>
    </p:spTree>
    <p:extLst>
      <p:ext uri="{BB962C8B-B14F-4D97-AF65-F5344CB8AC3E}">
        <p14:creationId xmlns:p14="http://schemas.microsoft.com/office/powerpoint/2010/main" val="430473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7F918-84B5-9703-E6D7-A28731509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33509-5586-4A75-7F05-656E3E05A77F}"/>
              </a:ext>
            </a:extLst>
          </p:cNvPr>
          <p:cNvSpPr>
            <a:spLocks noGrp="1"/>
          </p:cNvSpPr>
          <p:nvPr>
            <p:ph type="title"/>
          </p:nvPr>
        </p:nvSpPr>
        <p:spPr/>
        <p:txBody>
          <a:bodyPr/>
          <a:lstStyle/>
          <a:p>
            <a:r>
              <a:rPr lang="ro-RO" noProof="0" dirty="0" err="1"/>
              <a:t>Safety</a:t>
            </a:r>
            <a:r>
              <a:rPr lang="ro-RO" noProof="0" dirty="0"/>
              <a:t> – </a:t>
            </a:r>
            <a:r>
              <a:rPr lang="ro-RO" noProof="0" dirty="0" err="1"/>
              <a:t>tool</a:t>
            </a:r>
            <a:endParaRPr lang="ro-RO" noProof="0" dirty="0"/>
          </a:p>
        </p:txBody>
      </p:sp>
      <p:sp>
        <p:nvSpPr>
          <p:cNvPr id="4" name="Footer Placeholder 3">
            <a:extLst>
              <a:ext uri="{FF2B5EF4-FFF2-40B4-BE49-F238E27FC236}">
                <a16:creationId xmlns:a16="http://schemas.microsoft.com/office/drawing/2014/main" id="{B380B038-15AB-A28F-0F78-8DA8969EFC81}"/>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2F51590E-72B2-12F5-8E4C-555BA5AEB2A1}"/>
              </a:ext>
            </a:extLst>
          </p:cNvPr>
          <p:cNvSpPr>
            <a:spLocks noGrp="1"/>
          </p:cNvSpPr>
          <p:nvPr>
            <p:ph type="sldNum" sz="quarter" idx="12"/>
          </p:nvPr>
        </p:nvSpPr>
        <p:spPr/>
        <p:txBody>
          <a:bodyPr/>
          <a:lstStyle/>
          <a:p>
            <a:fld id="{7AF095F6-C371-440D-B793-540E1B7A7FB7}" type="slidenum">
              <a:rPr lang="ro-RO" noProof="0" smtClean="0"/>
              <a:t>72</a:t>
            </a:fld>
            <a:endParaRPr lang="ro-RO" noProof="0" dirty="0"/>
          </a:p>
        </p:txBody>
      </p:sp>
      <p:pic>
        <p:nvPicPr>
          <p:cNvPr id="3" name="Picture 2">
            <a:extLst>
              <a:ext uri="{FF2B5EF4-FFF2-40B4-BE49-F238E27FC236}">
                <a16:creationId xmlns:a16="http://schemas.microsoft.com/office/drawing/2014/main" id="{2DC23F62-1535-31ED-5EE8-99E8B07927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8813" y="1133876"/>
            <a:ext cx="7091178" cy="4590248"/>
          </a:xfrm>
          <a:prstGeom prst="rect">
            <a:avLst/>
          </a:prstGeom>
        </p:spPr>
      </p:pic>
    </p:spTree>
    <p:extLst>
      <p:ext uri="{BB962C8B-B14F-4D97-AF65-F5344CB8AC3E}">
        <p14:creationId xmlns:p14="http://schemas.microsoft.com/office/powerpoint/2010/main" val="28344221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8E4B8-C110-6CAA-F986-4AA3A98905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B52F92-458C-CD04-658D-C825C940304C}"/>
              </a:ext>
            </a:extLst>
          </p:cNvPr>
          <p:cNvSpPr>
            <a:spLocks noGrp="1"/>
          </p:cNvSpPr>
          <p:nvPr>
            <p:ph type="title"/>
          </p:nvPr>
        </p:nvSpPr>
        <p:spPr/>
        <p:txBody>
          <a:bodyPr/>
          <a:lstStyle/>
          <a:p>
            <a:r>
              <a:rPr lang="ro-RO" noProof="0" dirty="0"/>
              <a:t>Soluție hardware</a:t>
            </a:r>
          </a:p>
        </p:txBody>
      </p:sp>
      <p:sp>
        <p:nvSpPr>
          <p:cNvPr id="4" name="Footer Placeholder 3">
            <a:extLst>
              <a:ext uri="{FF2B5EF4-FFF2-40B4-BE49-F238E27FC236}">
                <a16:creationId xmlns:a16="http://schemas.microsoft.com/office/drawing/2014/main" id="{3C67406E-D91B-FDEB-8536-B49A6F7DA1CA}"/>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E25A486C-2559-3EF6-8F4C-1ED02CA805D0}"/>
              </a:ext>
            </a:extLst>
          </p:cNvPr>
          <p:cNvSpPr>
            <a:spLocks noGrp="1"/>
          </p:cNvSpPr>
          <p:nvPr>
            <p:ph type="sldNum" sz="quarter" idx="12"/>
          </p:nvPr>
        </p:nvSpPr>
        <p:spPr/>
        <p:txBody>
          <a:bodyPr/>
          <a:lstStyle/>
          <a:p>
            <a:fld id="{7AF095F6-C371-440D-B793-540E1B7A7FB7}" type="slidenum">
              <a:rPr lang="ro-RO" noProof="0" smtClean="0"/>
              <a:t>73</a:t>
            </a:fld>
            <a:endParaRPr lang="ro-RO" noProof="0" dirty="0"/>
          </a:p>
        </p:txBody>
      </p:sp>
      <p:pic>
        <p:nvPicPr>
          <p:cNvPr id="3" name="Picture 2">
            <a:extLst>
              <a:ext uri="{FF2B5EF4-FFF2-40B4-BE49-F238E27FC236}">
                <a16:creationId xmlns:a16="http://schemas.microsoft.com/office/drawing/2014/main" id="{50A9BCB9-76F7-D8EA-C60F-471CE1EE3A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70677" y="1133876"/>
            <a:ext cx="6282723" cy="4931938"/>
          </a:xfrm>
          <a:prstGeom prst="rect">
            <a:avLst/>
          </a:prstGeom>
        </p:spPr>
      </p:pic>
    </p:spTree>
    <p:extLst>
      <p:ext uri="{BB962C8B-B14F-4D97-AF65-F5344CB8AC3E}">
        <p14:creationId xmlns:p14="http://schemas.microsoft.com/office/powerpoint/2010/main" val="10234193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B37D7-5856-39D1-A43F-D31E9D00E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77F9E0-3AAE-706C-ED6A-AAA226029886}"/>
              </a:ext>
            </a:extLst>
          </p:cNvPr>
          <p:cNvSpPr>
            <a:spLocks noGrp="1"/>
          </p:cNvSpPr>
          <p:nvPr>
            <p:ph type="title"/>
          </p:nvPr>
        </p:nvSpPr>
        <p:spPr/>
        <p:txBody>
          <a:bodyPr/>
          <a:lstStyle/>
          <a:p>
            <a:r>
              <a:rPr lang="ro-RO" noProof="0" dirty="0"/>
              <a:t>Protocoale industriale</a:t>
            </a:r>
          </a:p>
        </p:txBody>
      </p:sp>
      <p:sp>
        <p:nvSpPr>
          <p:cNvPr id="3" name="Content Placeholder 2">
            <a:extLst>
              <a:ext uri="{FF2B5EF4-FFF2-40B4-BE49-F238E27FC236}">
                <a16:creationId xmlns:a16="http://schemas.microsoft.com/office/drawing/2014/main" id="{DE436992-6934-22ED-CBA3-55AA73468BE8}"/>
              </a:ext>
            </a:extLst>
          </p:cNvPr>
          <p:cNvSpPr>
            <a:spLocks noGrp="1"/>
          </p:cNvSpPr>
          <p:nvPr>
            <p:ph idx="1"/>
          </p:nvPr>
        </p:nvSpPr>
        <p:spPr>
          <a:xfrm>
            <a:off x="575549" y="1147863"/>
            <a:ext cx="11365971" cy="5029099"/>
          </a:xfrm>
        </p:spPr>
        <p:txBody>
          <a:bodyPr>
            <a:normAutofit/>
          </a:bodyPr>
          <a:lstStyle/>
          <a:p>
            <a:r>
              <a:rPr lang="ro-RO" sz="2800" noProof="0" dirty="0" err="1"/>
              <a:t>Modbus</a:t>
            </a:r>
            <a:r>
              <a:rPr lang="ro-RO" sz="2800" noProof="0" dirty="0"/>
              <a:t> TCP/IP-&gt; Interfața </a:t>
            </a:r>
            <a:r>
              <a:rPr lang="ro-RO" sz="2800" noProof="0" dirty="0" err="1"/>
              <a:t>Modbus</a:t>
            </a:r>
            <a:r>
              <a:rPr lang="ro-RO" sz="2800" noProof="0" dirty="0"/>
              <a:t> este un protocol de comunicație utilizat pe scară largă în industria automatizării.</a:t>
            </a:r>
          </a:p>
          <a:p>
            <a:endParaRPr lang="ro-RO" sz="2800" noProof="0" dirty="0"/>
          </a:p>
          <a:p>
            <a:r>
              <a:rPr lang="ro-RO" sz="2800" noProof="0" dirty="0"/>
              <a:t> EtherNet/IP.   Ethernet/IP este un alt </a:t>
            </a:r>
            <a:r>
              <a:rPr lang="ro-RO" sz="2800" noProof="0" dirty="0" err="1"/>
              <a:t>Fieldbus</a:t>
            </a:r>
            <a:r>
              <a:rPr lang="ro-RO" sz="2800" noProof="0" dirty="0"/>
              <a:t> disponibil pe UR</a:t>
            </a:r>
          </a:p>
          <a:p>
            <a:endParaRPr lang="ro-RO" sz="2800" noProof="0" dirty="0"/>
          </a:p>
          <a:p>
            <a:r>
              <a:rPr lang="ro-RO" sz="2800" noProof="0" dirty="0"/>
              <a:t>SRCI. Standard Robot </a:t>
            </a:r>
            <a:r>
              <a:rPr lang="ro-RO" sz="2800" noProof="0" dirty="0" err="1"/>
              <a:t>Command</a:t>
            </a:r>
            <a:r>
              <a:rPr lang="ro-RO" sz="2800" noProof="0" dirty="0"/>
              <a:t> </a:t>
            </a:r>
            <a:r>
              <a:rPr lang="ro-RO" sz="2800" noProof="0" dirty="0" err="1"/>
              <a:t>Interface</a:t>
            </a:r>
            <a:r>
              <a:rPr lang="ro-RO" sz="2800" noProof="0" dirty="0"/>
              <a:t> (SRCI) este un protocol bazat pe comenzi, utilizând PROFINET.</a:t>
            </a:r>
          </a:p>
          <a:p>
            <a:endParaRPr lang="ro-RO" noProof="0" dirty="0"/>
          </a:p>
          <a:p>
            <a:r>
              <a:rPr lang="ro-RO" sz="2800" noProof="0" dirty="0"/>
              <a:t>PROFINET/</a:t>
            </a:r>
            <a:r>
              <a:rPr lang="ro-RO" sz="2800" noProof="0" dirty="0" err="1"/>
              <a:t>ProfiSafe</a:t>
            </a:r>
            <a:r>
              <a:rPr lang="ro-RO" sz="2800" noProof="0" dirty="0"/>
              <a:t>.</a:t>
            </a:r>
          </a:p>
        </p:txBody>
      </p:sp>
      <p:sp>
        <p:nvSpPr>
          <p:cNvPr id="4" name="Footer Placeholder 3">
            <a:extLst>
              <a:ext uri="{FF2B5EF4-FFF2-40B4-BE49-F238E27FC236}">
                <a16:creationId xmlns:a16="http://schemas.microsoft.com/office/drawing/2014/main" id="{09878EB2-4F91-D9CF-4FE3-F262A72E835D}"/>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EF772187-0DB0-A057-5219-F8F7CF8F3101}"/>
              </a:ext>
            </a:extLst>
          </p:cNvPr>
          <p:cNvSpPr>
            <a:spLocks noGrp="1"/>
          </p:cNvSpPr>
          <p:nvPr>
            <p:ph type="sldNum" sz="quarter" idx="12"/>
          </p:nvPr>
        </p:nvSpPr>
        <p:spPr/>
        <p:txBody>
          <a:bodyPr/>
          <a:lstStyle/>
          <a:p>
            <a:fld id="{7AF095F6-C371-440D-B793-540E1B7A7FB7}" type="slidenum">
              <a:rPr lang="ro-RO" noProof="0" smtClean="0"/>
              <a:t>74</a:t>
            </a:fld>
            <a:endParaRPr lang="ro-RO" noProof="0" dirty="0"/>
          </a:p>
        </p:txBody>
      </p:sp>
    </p:spTree>
    <p:extLst>
      <p:ext uri="{BB962C8B-B14F-4D97-AF65-F5344CB8AC3E}">
        <p14:creationId xmlns:p14="http://schemas.microsoft.com/office/powerpoint/2010/main" val="17426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B457-A6D8-CFE9-4F64-838093C391C2}"/>
              </a:ext>
            </a:extLst>
          </p:cNvPr>
          <p:cNvSpPr>
            <a:spLocks noGrp="1"/>
          </p:cNvSpPr>
          <p:nvPr>
            <p:ph type="title"/>
          </p:nvPr>
        </p:nvSpPr>
        <p:spPr/>
        <p:txBody>
          <a:bodyPr/>
          <a:lstStyle/>
          <a:p>
            <a:r>
              <a:rPr lang="ro-RO" noProof="0" dirty="0"/>
              <a:t>Studiu de caz – integrarea cu PLC</a:t>
            </a:r>
          </a:p>
        </p:txBody>
      </p:sp>
      <p:sp>
        <p:nvSpPr>
          <p:cNvPr id="4" name="Footer Placeholder 3">
            <a:extLst>
              <a:ext uri="{FF2B5EF4-FFF2-40B4-BE49-F238E27FC236}">
                <a16:creationId xmlns:a16="http://schemas.microsoft.com/office/drawing/2014/main" id="{95279C81-9CCE-7C88-E745-CD5733651FDD}"/>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FDCC85C3-EF71-5EB8-71D8-44F4F8BB23EC}"/>
              </a:ext>
            </a:extLst>
          </p:cNvPr>
          <p:cNvSpPr>
            <a:spLocks noGrp="1"/>
          </p:cNvSpPr>
          <p:nvPr>
            <p:ph type="sldNum" sz="quarter" idx="12"/>
          </p:nvPr>
        </p:nvSpPr>
        <p:spPr/>
        <p:txBody>
          <a:bodyPr/>
          <a:lstStyle/>
          <a:p>
            <a:fld id="{7AF095F6-C371-440D-B793-540E1B7A7FB7}" type="slidenum">
              <a:rPr lang="ro-RO" noProof="0" smtClean="0"/>
              <a:t>75</a:t>
            </a:fld>
            <a:endParaRPr lang="ro-RO" noProof="0" dirty="0"/>
          </a:p>
        </p:txBody>
      </p:sp>
      <p:pic>
        <p:nvPicPr>
          <p:cNvPr id="6" name="Picture 2" descr="UR3e">
            <a:extLst>
              <a:ext uri="{FF2B5EF4-FFF2-40B4-BE49-F238E27FC236}">
                <a16:creationId xmlns:a16="http://schemas.microsoft.com/office/drawing/2014/main" id="{0A23CEE9-1652-2184-B974-B3957143E3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3" b="4030"/>
          <a:stretch/>
        </p:blipFill>
        <p:spPr bwMode="auto">
          <a:xfrm>
            <a:off x="1460503" y="1134695"/>
            <a:ext cx="1172093" cy="1424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ED340A6-F0BD-EEDD-BECC-590C98EAC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402" y="1491259"/>
            <a:ext cx="715179" cy="794643"/>
          </a:xfrm>
          <a:prstGeom prst="rect">
            <a:avLst/>
          </a:prstGeom>
        </p:spPr>
      </p:pic>
      <p:sp>
        <p:nvSpPr>
          <p:cNvPr id="8" name="Rectangle 7">
            <a:extLst>
              <a:ext uri="{FF2B5EF4-FFF2-40B4-BE49-F238E27FC236}">
                <a16:creationId xmlns:a16="http://schemas.microsoft.com/office/drawing/2014/main" id="{F7048B5E-9D25-0442-A540-633C38FDF25A}"/>
              </a:ext>
            </a:extLst>
          </p:cNvPr>
          <p:cNvSpPr/>
          <p:nvPr/>
        </p:nvSpPr>
        <p:spPr>
          <a:xfrm>
            <a:off x="1378681" y="945564"/>
            <a:ext cx="2454031" cy="179753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pic>
        <p:nvPicPr>
          <p:cNvPr id="9" name="Picture 8" descr="A picture containing design&#10;&#10;Description automatically generated">
            <a:extLst>
              <a:ext uri="{FF2B5EF4-FFF2-40B4-BE49-F238E27FC236}">
                <a16:creationId xmlns:a16="http://schemas.microsoft.com/office/drawing/2014/main" id="{3CCA49FF-1C09-7092-A1B5-8A6119A8A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756" y="2872017"/>
            <a:ext cx="1754206" cy="1665298"/>
          </a:xfrm>
          <a:prstGeom prst="rect">
            <a:avLst/>
          </a:prstGeom>
        </p:spPr>
      </p:pic>
      <p:pic>
        <p:nvPicPr>
          <p:cNvPr id="10" name="Picture 9" descr="A screen shot of a computer&#10;&#10;Description automatically generated with low confidence">
            <a:extLst>
              <a:ext uri="{FF2B5EF4-FFF2-40B4-BE49-F238E27FC236}">
                <a16:creationId xmlns:a16="http://schemas.microsoft.com/office/drawing/2014/main" id="{8AD5DE19-D01C-69E1-1ABA-DB42A493BBF5}"/>
              </a:ext>
            </a:extLst>
          </p:cNvPr>
          <p:cNvPicPr>
            <a:picLocks noChangeAspect="1"/>
          </p:cNvPicPr>
          <p:nvPr/>
        </p:nvPicPr>
        <p:blipFill rotWithShape="1">
          <a:blip r:embed="rId5">
            <a:extLst>
              <a:ext uri="{28A0092B-C50C-407E-A947-70E740481C1C}">
                <a14:useLocalDpi xmlns:a14="http://schemas.microsoft.com/office/drawing/2010/main" val="0"/>
              </a:ext>
            </a:extLst>
          </a:blip>
          <a:srcRect l="11370" t="19236" r="9478" b="23930"/>
          <a:stretch/>
        </p:blipFill>
        <p:spPr>
          <a:xfrm>
            <a:off x="2257137" y="4949120"/>
            <a:ext cx="1304715" cy="1014898"/>
          </a:xfrm>
          <a:prstGeom prst="rect">
            <a:avLst/>
          </a:prstGeom>
        </p:spPr>
      </p:pic>
      <p:cxnSp>
        <p:nvCxnSpPr>
          <p:cNvPr id="11" name="Connector: Elbow 10">
            <a:extLst>
              <a:ext uri="{FF2B5EF4-FFF2-40B4-BE49-F238E27FC236}">
                <a16:creationId xmlns:a16="http://schemas.microsoft.com/office/drawing/2014/main" id="{BE04F516-89E7-53D0-6792-B69EDDCB0013}"/>
              </a:ext>
            </a:extLst>
          </p:cNvPr>
          <p:cNvCxnSpPr>
            <a:cxnSpLocks/>
            <a:endCxn id="10" idx="0"/>
          </p:cNvCxnSpPr>
          <p:nvPr/>
        </p:nvCxnSpPr>
        <p:spPr>
          <a:xfrm rot="16200000" flipH="1">
            <a:off x="2498492" y="4538117"/>
            <a:ext cx="822004" cy="1"/>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DC51FBCB-6010-E594-D08B-F00CAFD6DFAB}"/>
              </a:ext>
            </a:extLst>
          </p:cNvPr>
          <p:cNvCxnSpPr>
            <a:stCxn id="9" idx="1"/>
            <a:endCxn id="8" idx="2"/>
          </p:cNvCxnSpPr>
          <p:nvPr/>
        </p:nvCxnSpPr>
        <p:spPr>
          <a:xfrm rot="10800000" flipH="1">
            <a:off x="2036755" y="2743102"/>
            <a:ext cx="568941" cy="961564"/>
          </a:xfrm>
          <a:prstGeom prst="bentConnector4">
            <a:avLst>
              <a:gd name="adj1" fmla="val -40180"/>
              <a:gd name="adj2" fmla="val 93297"/>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electrical supply&#10;&#10;Description automatically generated">
            <a:extLst>
              <a:ext uri="{FF2B5EF4-FFF2-40B4-BE49-F238E27FC236}">
                <a16:creationId xmlns:a16="http://schemas.microsoft.com/office/drawing/2014/main" id="{A74D15A1-8A4C-1271-5F18-CD26151390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7499" y="3208785"/>
            <a:ext cx="568228" cy="988670"/>
          </a:xfrm>
          <a:prstGeom prst="rect">
            <a:avLst/>
          </a:prstGeom>
        </p:spPr>
      </p:pic>
      <p:cxnSp>
        <p:nvCxnSpPr>
          <p:cNvPr id="14" name="Connector: Elbow 13">
            <a:extLst>
              <a:ext uri="{FF2B5EF4-FFF2-40B4-BE49-F238E27FC236}">
                <a16:creationId xmlns:a16="http://schemas.microsoft.com/office/drawing/2014/main" id="{FC9943CD-2197-223B-46C7-B9910F288B18}"/>
              </a:ext>
            </a:extLst>
          </p:cNvPr>
          <p:cNvCxnSpPr>
            <a:cxnSpLocks/>
            <a:stCxn id="9" idx="3"/>
            <a:endCxn id="13" idx="1"/>
          </p:cNvCxnSpPr>
          <p:nvPr/>
        </p:nvCxnSpPr>
        <p:spPr>
          <a:xfrm flipV="1">
            <a:off x="3790962" y="3703120"/>
            <a:ext cx="1446537" cy="1546"/>
          </a:xfrm>
          <a:prstGeom prst="bentConnector3">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4DB609C2-0723-CF8B-FE7E-5B7087232D0A}"/>
              </a:ext>
            </a:extLst>
          </p:cNvPr>
          <p:cNvCxnSpPr>
            <a:cxnSpLocks/>
            <a:stCxn id="18" idx="1"/>
            <a:endCxn id="13" idx="0"/>
          </p:cNvCxnSpPr>
          <p:nvPr/>
        </p:nvCxnSpPr>
        <p:spPr>
          <a:xfrm rot="10800000" flipV="1">
            <a:off x="5521614" y="1745279"/>
            <a:ext cx="573615" cy="1463506"/>
          </a:xfrm>
          <a:prstGeom prst="bentConnector2">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E41D865-1B47-CBDC-BB95-3DB117ADF7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622796" y="4801528"/>
            <a:ext cx="1796551" cy="134033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nector: Elbow 16">
            <a:extLst>
              <a:ext uri="{FF2B5EF4-FFF2-40B4-BE49-F238E27FC236}">
                <a16:creationId xmlns:a16="http://schemas.microsoft.com/office/drawing/2014/main" id="{BF9C3989-A1A4-65A8-23CB-8F6C887ADE97}"/>
              </a:ext>
            </a:extLst>
          </p:cNvPr>
          <p:cNvCxnSpPr>
            <a:stCxn id="13" idx="2"/>
            <a:endCxn id="16" idx="0"/>
          </p:cNvCxnSpPr>
          <p:nvPr/>
        </p:nvCxnSpPr>
        <p:spPr>
          <a:xfrm rot="5400000">
            <a:off x="5219307" y="4499221"/>
            <a:ext cx="604073" cy="541"/>
          </a:xfrm>
          <a:prstGeom prst="bentConnector3">
            <a:avLst>
              <a:gd name="adj1" fmla="val 50000"/>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F821B8B-6C15-FBD8-AF64-883D6D5F9A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5228" y="1039195"/>
            <a:ext cx="1314180" cy="1412167"/>
          </a:xfrm>
          <a:prstGeom prst="rect">
            <a:avLst/>
          </a:prstGeom>
        </p:spPr>
      </p:pic>
      <p:pic>
        <p:nvPicPr>
          <p:cNvPr id="19" name="Picture 18">
            <a:extLst>
              <a:ext uri="{FF2B5EF4-FFF2-40B4-BE49-F238E27FC236}">
                <a16:creationId xmlns:a16="http://schemas.microsoft.com/office/drawing/2014/main" id="{9539B2B7-3923-A66B-13CD-467BD63BF1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1132" y="1045110"/>
            <a:ext cx="660799" cy="1407789"/>
          </a:xfrm>
          <a:prstGeom prst="rect">
            <a:avLst/>
          </a:prstGeom>
        </p:spPr>
      </p:pic>
      <p:graphicFrame>
        <p:nvGraphicFramePr>
          <p:cNvPr id="20" name="Table 19">
            <a:extLst>
              <a:ext uri="{FF2B5EF4-FFF2-40B4-BE49-F238E27FC236}">
                <a16:creationId xmlns:a16="http://schemas.microsoft.com/office/drawing/2014/main" id="{CCBD6352-3C3E-30A6-548E-B0B2ECE7D47A}"/>
              </a:ext>
            </a:extLst>
          </p:cNvPr>
          <p:cNvGraphicFramePr>
            <a:graphicFrameLocks noGrp="1"/>
          </p:cNvGraphicFramePr>
          <p:nvPr>
            <p:extLst>
              <p:ext uri="{D42A27DB-BD31-4B8C-83A1-F6EECF244321}">
                <p14:modId xmlns:p14="http://schemas.microsoft.com/office/powerpoint/2010/main" val="4046996517"/>
              </p:ext>
            </p:extLst>
          </p:nvPr>
        </p:nvGraphicFramePr>
        <p:xfrm>
          <a:off x="4098920" y="965543"/>
          <a:ext cx="1663700" cy="309563"/>
        </p:xfrm>
        <a:graphic>
          <a:graphicData uri="http://schemas.openxmlformats.org/drawingml/2006/table">
            <a:tbl>
              <a:tblPr>
                <a:tableStyleId>{5C22544A-7EE6-4342-B048-85BDC9FD1C3A}</a:tableStyleId>
              </a:tblPr>
              <a:tblGrid>
                <a:gridCol w="1663700">
                  <a:extLst>
                    <a:ext uri="{9D8B030D-6E8A-4147-A177-3AD203B41FA5}">
                      <a16:colId xmlns:a16="http://schemas.microsoft.com/office/drawing/2014/main" val="380143699"/>
                    </a:ext>
                  </a:extLst>
                </a:gridCol>
              </a:tblGrid>
              <a:tr h="180975">
                <a:tc>
                  <a:txBody>
                    <a:bodyPr/>
                    <a:lstStyle/>
                    <a:p>
                      <a:pPr algn="ctr" fontAlgn="b"/>
                      <a:r>
                        <a:rPr lang="ro-RO" sz="2000" u="none" strike="noStrike" noProof="0" dirty="0">
                          <a:effectLst/>
                        </a:rPr>
                        <a:t>Profinet</a:t>
                      </a:r>
                      <a:endParaRPr lang="ro-RO" sz="2000" b="0" i="0" u="none" strike="noStrike" noProof="0" dirty="0">
                        <a:solidFill>
                          <a:srgbClr val="000000"/>
                        </a:solidFill>
                        <a:effectLst/>
                        <a:latin typeface="Calibri" panose="020F0502020204030204" pitchFamily="34" charset="0"/>
                      </a:endParaRPr>
                    </a:p>
                  </a:txBody>
                  <a:tcPr marL="4763" marR="4763" marT="4763" marB="0" anchor="b">
                    <a:solidFill>
                      <a:srgbClr val="00B050"/>
                    </a:solidFill>
                  </a:tcPr>
                </a:tc>
                <a:extLst>
                  <a:ext uri="{0D108BD9-81ED-4DB2-BD59-A6C34878D82A}">
                    <a16:rowId xmlns:a16="http://schemas.microsoft.com/office/drawing/2014/main" val="3566214653"/>
                  </a:ext>
                </a:extLst>
              </a:tr>
            </a:tbl>
          </a:graphicData>
        </a:graphic>
      </p:graphicFrame>
      <p:sp>
        <p:nvSpPr>
          <p:cNvPr id="21" name="Content Placeholder 2">
            <a:extLst>
              <a:ext uri="{FF2B5EF4-FFF2-40B4-BE49-F238E27FC236}">
                <a16:creationId xmlns:a16="http://schemas.microsoft.com/office/drawing/2014/main" id="{F75EA9C6-95FF-E6BE-2DA1-828BF0823816}"/>
              </a:ext>
            </a:extLst>
          </p:cNvPr>
          <p:cNvSpPr txBox="1">
            <a:spLocks/>
          </p:cNvSpPr>
          <p:nvPr/>
        </p:nvSpPr>
        <p:spPr>
          <a:xfrm rot="16200000">
            <a:off x="4582250" y="1891106"/>
            <a:ext cx="1533768" cy="34387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o-RO" sz="2000" noProof="0" dirty="0"/>
              <a:t>192.168.0.30</a:t>
            </a:r>
          </a:p>
        </p:txBody>
      </p:sp>
      <p:sp>
        <p:nvSpPr>
          <p:cNvPr id="22" name="Content Placeholder 2">
            <a:extLst>
              <a:ext uri="{FF2B5EF4-FFF2-40B4-BE49-F238E27FC236}">
                <a16:creationId xmlns:a16="http://schemas.microsoft.com/office/drawing/2014/main" id="{D10E3AD0-69DD-FD9C-C7FE-B582A1CE5428}"/>
              </a:ext>
            </a:extLst>
          </p:cNvPr>
          <p:cNvSpPr txBox="1">
            <a:spLocks/>
          </p:cNvSpPr>
          <p:nvPr/>
        </p:nvSpPr>
        <p:spPr>
          <a:xfrm>
            <a:off x="3693764" y="3348533"/>
            <a:ext cx="1533768" cy="3438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o-RO" sz="2000" noProof="0" dirty="0"/>
              <a:t>192.168.0.33</a:t>
            </a:r>
          </a:p>
        </p:txBody>
      </p:sp>
      <p:sp>
        <p:nvSpPr>
          <p:cNvPr id="23" name="Content Placeholder 2">
            <a:extLst>
              <a:ext uri="{FF2B5EF4-FFF2-40B4-BE49-F238E27FC236}">
                <a16:creationId xmlns:a16="http://schemas.microsoft.com/office/drawing/2014/main" id="{9828F336-5575-0A5D-2292-19D9CD2A2714}"/>
              </a:ext>
            </a:extLst>
          </p:cNvPr>
          <p:cNvSpPr txBox="1">
            <a:spLocks/>
          </p:cNvSpPr>
          <p:nvPr/>
        </p:nvSpPr>
        <p:spPr>
          <a:xfrm>
            <a:off x="5589452" y="4455363"/>
            <a:ext cx="1533768" cy="3438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o-RO" sz="2000" noProof="0" dirty="0"/>
              <a:t>192.168.0.32</a:t>
            </a:r>
          </a:p>
        </p:txBody>
      </p:sp>
      <p:pic>
        <p:nvPicPr>
          <p:cNvPr id="25" name="Picture 24" descr="A picture containing LEGO, machine&#10;&#10;Description automatically generated">
            <a:extLst>
              <a:ext uri="{FF2B5EF4-FFF2-40B4-BE49-F238E27FC236}">
                <a16:creationId xmlns:a16="http://schemas.microsoft.com/office/drawing/2014/main" id="{E925EEEA-3F17-4778-ED5E-A6699962B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61545" y="2494780"/>
            <a:ext cx="1064631" cy="934220"/>
          </a:xfrm>
          <a:prstGeom prst="rect">
            <a:avLst/>
          </a:prstGeom>
        </p:spPr>
      </p:pic>
      <p:cxnSp>
        <p:nvCxnSpPr>
          <p:cNvPr id="26" name="Connector: Elbow 25">
            <a:extLst>
              <a:ext uri="{FF2B5EF4-FFF2-40B4-BE49-F238E27FC236}">
                <a16:creationId xmlns:a16="http://schemas.microsoft.com/office/drawing/2014/main" id="{15971851-AE59-B80D-D053-E7728B0B9269}"/>
              </a:ext>
            </a:extLst>
          </p:cNvPr>
          <p:cNvCxnSpPr>
            <a:cxnSpLocks/>
            <a:stCxn id="25" idx="1"/>
          </p:cNvCxnSpPr>
          <p:nvPr/>
        </p:nvCxnSpPr>
        <p:spPr>
          <a:xfrm rot="10800000">
            <a:off x="6752319" y="2470902"/>
            <a:ext cx="3809227" cy="490988"/>
          </a:xfrm>
          <a:prstGeom prst="bentConnector2">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27" name="Table 26">
            <a:extLst>
              <a:ext uri="{FF2B5EF4-FFF2-40B4-BE49-F238E27FC236}">
                <a16:creationId xmlns:a16="http://schemas.microsoft.com/office/drawing/2014/main" id="{2A3A6D22-DD24-4BEC-37DC-6973B0A5A535}"/>
              </a:ext>
            </a:extLst>
          </p:cNvPr>
          <p:cNvGraphicFramePr>
            <a:graphicFrameLocks noGrp="1"/>
          </p:cNvGraphicFramePr>
          <p:nvPr>
            <p:extLst>
              <p:ext uri="{D42A27DB-BD31-4B8C-83A1-F6EECF244321}">
                <p14:modId xmlns:p14="http://schemas.microsoft.com/office/powerpoint/2010/main" val="728045774"/>
              </p:ext>
            </p:extLst>
          </p:nvPr>
        </p:nvGraphicFramePr>
        <p:xfrm>
          <a:off x="6899557" y="1945714"/>
          <a:ext cx="3581400" cy="904875"/>
        </p:xfrm>
        <a:graphic>
          <a:graphicData uri="http://schemas.openxmlformats.org/drawingml/2006/table">
            <a:tbl>
              <a:tblPr>
                <a:tableStyleId>{5C22544A-7EE6-4342-B048-85BDC9FD1C3A}</a:tableStyleId>
              </a:tblPr>
              <a:tblGrid>
                <a:gridCol w="1390650">
                  <a:extLst>
                    <a:ext uri="{9D8B030D-6E8A-4147-A177-3AD203B41FA5}">
                      <a16:colId xmlns:a16="http://schemas.microsoft.com/office/drawing/2014/main" val="1001226572"/>
                    </a:ext>
                  </a:extLst>
                </a:gridCol>
                <a:gridCol w="495300">
                  <a:extLst>
                    <a:ext uri="{9D8B030D-6E8A-4147-A177-3AD203B41FA5}">
                      <a16:colId xmlns:a16="http://schemas.microsoft.com/office/drawing/2014/main" val="25212311"/>
                    </a:ext>
                  </a:extLst>
                </a:gridCol>
                <a:gridCol w="1200150">
                  <a:extLst>
                    <a:ext uri="{9D8B030D-6E8A-4147-A177-3AD203B41FA5}">
                      <a16:colId xmlns:a16="http://schemas.microsoft.com/office/drawing/2014/main" val="2188047917"/>
                    </a:ext>
                  </a:extLst>
                </a:gridCol>
                <a:gridCol w="495300">
                  <a:extLst>
                    <a:ext uri="{9D8B030D-6E8A-4147-A177-3AD203B41FA5}">
                      <a16:colId xmlns:a16="http://schemas.microsoft.com/office/drawing/2014/main" val="2233184493"/>
                    </a:ext>
                  </a:extLst>
                </a:gridCol>
              </a:tblGrid>
              <a:tr h="180975">
                <a:tc gridSpan="2">
                  <a:txBody>
                    <a:bodyPr/>
                    <a:lstStyle/>
                    <a:p>
                      <a:pPr algn="ctr" fontAlgn="ctr"/>
                      <a:r>
                        <a:rPr lang="ro-RO" sz="1000" u="none" strike="noStrike" noProof="0" dirty="0">
                          <a:effectLst/>
                        </a:rPr>
                        <a:t>Digital Input</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hMerge="1">
                  <a:txBody>
                    <a:bodyPr/>
                    <a:lstStyle/>
                    <a:p>
                      <a:endParaRPr lang="en-US"/>
                    </a:p>
                  </a:txBody>
                  <a:tcPr/>
                </a:tc>
                <a:tc gridSpan="2">
                  <a:txBody>
                    <a:bodyPr/>
                    <a:lstStyle/>
                    <a:p>
                      <a:pPr algn="ctr" fontAlgn="ctr"/>
                      <a:r>
                        <a:rPr lang="ro-RO" sz="1000" u="none" strike="noStrike" noProof="0" dirty="0">
                          <a:effectLst/>
                        </a:rPr>
                        <a:t>Digital Output</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1496067535"/>
                  </a:ext>
                </a:extLst>
              </a:tr>
              <a:tr h="180975">
                <a:tc>
                  <a:txBody>
                    <a:bodyPr/>
                    <a:lstStyle/>
                    <a:p>
                      <a:pPr algn="ctr" fontAlgn="ctr"/>
                      <a:r>
                        <a:rPr lang="ro-RO" sz="1000" u="none" strike="noStrike" noProof="0" dirty="0" err="1">
                          <a:effectLst/>
                        </a:rPr>
                        <a:t>Name</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err="1">
                          <a:effectLst/>
                        </a:rPr>
                        <a:t>Address</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err="1">
                          <a:effectLst/>
                        </a:rPr>
                        <a:t>Name</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err="1">
                          <a:effectLst/>
                        </a:rPr>
                        <a:t>Address</a:t>
                      </a:r>
                      <a:endParaRPr lang="ro-RO" sz="1000" b="0" i="0" u="none" strike="noStrike" noProof="0"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4273001315"/>
                  </a:ext>
                </a:extLst>
              </a:tr>
              <a:tr h="180975">
                <a:tc>
                  <a:txBody>
                    <a:bodyPr/>
                    <a:lstStyle/>
                    <a:p>
                      <a:pPr algn="ctr" fontAlgn="ctr"/>
                      <a:r>
                        <a:rPr lang="ro-RO" sz="1000" u="none" strike="noStrike" noProof="0" dirty="0" err="1">
                          <a:effectLst/>
                        </a:rPr>
                        <a:t>PieceAtIndexing</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a:effectLst/>
                        </a:rPr>
                        <a:t>%I0.3</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err="1">
                          <a:effectLst/>
                        </a:rPr>
                        <a:t>IndexingExtendCmd</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a:effectLst/>
                        </a:rPr>
                        <a:t>%Q0.0</a:t>
                      </a:r>
                      <a:endParaRPr lang="ro-RO" sz="1000" b="0" i="0" u="none" strike="noStrike" noProof="0"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162868009"/>
                  </a:ext>
                </a:extLst>
              </a:tr>
              <a:tr h="180975">
                <a:tc>
                  <a:txBody>
                    <a:bodyPr/>
                    <a:lstStyle/>
                    <a:p>
                      <a:pPr algn="ctr" fontAlgn="ctr"/>
                      <a:r>
                        <a:rPr lang="ro-RO" sz="1000" u="none" strike="noStrike" noProof="0" dirty="0" err="1">
                          <a:effectLst/>
                        </a:rPr>
                        <a:t>IndexingFeedbackDown</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a:effectLst/>
                        </a:rPr>
                        <a:t>%I0.4</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err="1">
                          <a:effectLst/>
                        </a:rPr>
                        <a:t>IndexingRetractCmd</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a:effectLst/>
                        </a:rPr>
                        <a:t>%Q0.1</a:t>
                      </a:r>
                      <a:endParaRPr lang="ro-RO" sz="1000" b="0" i="0" u="none" strike="noStrike" noProof="0"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959843042"/>
                  </a:ext>
                </a:extLst>
              </a:tr>
              <a:tr h="180975">
                <a:tc>
                  <a:txBody>
                    <a:bodyPr/>
                    <a:lstStyle/>
                    <a:p>
                      <a:pPr algn="ctr" fontAlgn="ctr"/>
                      <a:r>
                        <a:rPr lang="ro-RO" sz="1000" u="none" strike="noStrike" noProof="0" dirty="0" err="1">
                          <a:effectLst/>
                        </a:rPr>
                        <a:t>IndexingFeedbackUp</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a:effectLst/>
                        </a:rPr>
                        <a:t>%I0.5</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a:effectLst/>
                        </a:rPr>
                        <a:t> </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a:effectLst/>
                        </a:rPr>
                        <a:t> </a:t>
                      </a:r>
                      <a:endParaRPr lang="ro-RO" sz="1000" b="0" i="0" u="none" strike="noStrike" noProof="0"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589331766"/>
                  </a:ext>
                </a:extLst>
              </a:tr>
            </a:tbl>
          </a:graphicData>
        </a:graphic>
      </p:graphicFrame>
      <p:graphicFrame>
        <p:nvGraphicFramePr>
          <p:cNvPr id="28" name="Table 27">
            <a:extLst>
              <a:ext uri="{FF2B5EF4-FFF2-40B4-BE49-F238E27FC236}">
                <a16:creationId xmlns:a16="http://schemas.microsoft.com/office/drawing/2014/main" id="{ACEE8A44-610C-03C4-7999-C68AC89E21D5}"/>
              </a:ext>
            </a:extLst>
          </p:cNvPr>
          <p:cNvGraphicFramePr>
            <a:graphicFrameLocks noGrp="1"/>
          </p:cNvGraphicFramePr>
          <p:nvPr>
            <p:extLst>
              <p:ext uri="{D42A27DB-BD31-4B8C-83A1-F6EECF244321}">
                <p14:modId xmlns:p14="http://schemas.microsoft.com/office/powerpoint/2010/main" val="2424232774"/>
              </p:ext>
            </p:extLst>
          </p:nvPr>
        </p:nvGraphicFramePr>
        <p:xfrm>
          <a:off x="1420730" y="3788770"/>
          <a:ext cx="3607048" cy="1266825"/>
        </p:xfrm>
        <a:graphic>
          <a:graphicData uri="http://schemas.openxmlformats.org/drawingml/2006/table">
            <a:tbl>
              <a:tblPr>
                <a:tableStyleId>{5C22544A-7EE6-4342-B048-85BDC9FD1C3A}</a:tableStyleId>
              </a:tblPr>
              <a:tblGrid>
                <a:gridCol w="901762">
                  <a:extLst>
                    <a:ext uri="{9D8B030D-6E8A-4147-A177-3AD203B41FA5}">
                      <a16:colId xmlns:a16="http://schemas.microsoft.com/office/drawing/2014/main" val="1403984356"/>
                    </a:ext>
                  </a:extLst>
                </a:gridCol>
                <a:gridCol w="901762">
                  <a:extLst>
                    <a:ext uri="{9D8B030D-6E8A-4147-A177-3AD203B41FA5}">
                      <a16:colId xmlns:a16="http://schemas.microsoft.com/office/drawing/2014/main" val="3284000762"/>
                    </a:ext>
                  </a:extLst>
                </a:gridCol>
                <a:gridCol w="901762">
                  <a:extLst>
                    <a:ext uri="{9D8B030D-6E8A-4147-A177-3AD203B41FA5}">
                      <a16:colId xmlns:a16="http://schemas.microsoft.com/office/drawing/2014/main" val="3815003575"/>
                    </a:ext>
                  </a:extLst>
                </a:gridCol>
                <a:gridCol w="901762">
                  <a:extLst>
                    <a:ext uri="{9D8B030D-6E8A-4147-A177-3AD203B41FA5}">
                      <a16:colId xmlns:a16="http://schemas.microsoft.com/office/drawing/2014/main" val="2716893547"/>
                    </a:ext>
                  </a:extLst>
                </a:gridCol>
              </a:tblGrid>
              <a:tr h="180975">
                <a:tc gridSpan="2">
                  <a:txBody>
                    <a:bodyPr/>
                    <a:lstStyle/>
                    <a:p>
                      <a:pPr algn="ctr" fontAlgn="ctr"/>
                      <a:r>
                        <a:rPr lang="ro-RO" sz="1000" u="none" strike="noStrike" noProof="0" dirty="0">
                          <a:effectLst/>
                        </a:rPr>
                        <a:t>Digital Output</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hMerge="1">
                  <a:txBody>
                    <a:bodyPr/>
                    <a:lstStyle/>
                    <a:p>
                      <a:endParaRPr lang="en-US"/>
                    </a:p>
                  </a:txBody>
                  <a:tcPr/>
                </a:tc>
                <a:tc gridSpan="2">
                  <a:txBody>
                    <a:bodyPr/>
                    <a:lstStyle/>
                    <a:p>
                      <a:pPr algn="ctr" fontAlgn="ctr"/>
                      <a:r>
                        <a:rPr lang="ro-RO" sz="1000" u="none" strike="noStrike" noProof="0" dirty="0">
                          <a:effectLst/>
                        </a:rPr>
                        <a:t>Digital Input</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hMerge="1">
                  <a:txBody>
                    <a:bodyPr/>
                    <a:lstStyle/>
                    <a:p>
                      <a:endParaRPr lang="en-US"/>
                    </a:p>
                  </a:txBody>
                  <a:tcPr/>
                </a:tc>
                <a:extLst>
                  <a:ext uri="{0D108BD9-81ED-4DB2-BD59-A6C34878D82A}">
                    <a16:rowId xmlns:a16="http://schemas.microsoft.com/office/drawing/2014/main" val="758949489"/>
                  </a:ext>
                </a:extLst>
              </a:tr>
              <a:tr h="180975">
                <a:tc>
                  <a:txBody>
                    <a:bodyPr/>
                    <a:lstStyle/>
                    <a:p>
                      <a:pPr algn="ctr" fontAlgn="ctr"/>
                      <a:r>
                        <a:rPr lang="ro-RO" sz="1000" u="none" strike="noStrike" noProof="0" dirty="0" err="1">
                          <a:effectLst/>
                        </a:rPr>
                        <a:t>Name</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err="1">
                          <a:effectLst/>
                        </a:rPr>
                        <a:t>Address</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err="1">
                          <a:effectLst/>
                        </a:rPr>
                        <a:t>Name</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err="1">
                          <a:effectLst/>
                        </a:rPr>
                        <a:t>Address</a:t>
                      </a:r>
                      <a:endParaRPr lang="ro-RO" sz="1000" b="0" i="0" u="none" strike="noStrike" noProof="0"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750321249"/>
                  </a:ext>
                </a:extLst>
              </a:tr>
              <a:tr h="180975">
                <a:tc>
                  <a:txBody>
                    <a:bodyPr/>
                    <a:lstStyle/>
                    <a:p>
                      <a:pPr algn="ctr" fontAlgn="ctr"/>
                      <a:r>
                        <a:rPr lang="ro-RO" sz="1000" u="none" strike="noStrike" noProof="0" dirty="0" err="1">
                          <a:effectLst/>
                        </a:rPr>
                        <a:t>Robot_StartJob</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a:effectLst/>
                        </a:rPr>
                        <a:t>%Q100.0</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err="1">
                          <a:effectLst/>
                        </a:rPr>
                        <a:t>Robot_Busy</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a:effectLst/>
                        </a:rPr>
                        <a:t>%I100.0</a:t>
                      </a:r>
                      <a:endParaRPr lang="ro-RO" sz="1000" b="0" i="0" u="none" strike="noStrike" noProof="0"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109548248"/>
                  </a:ext>
                </a:extLst>
              </a:tr>
              <a:tr h="180975">
                <a:tc>
                  <a:txBody>
                    <a:bodyPr/>
                    <a:lstStyle/>
                    <a:p>
                      <a:pPr algn="ctr" fontAlgn="ctr"/>
                      <a:r>
                        <a:rPr lang="ro-RO" sz="1000" u="none" strike="noStrike" noProof="0" dirty="0">
                          <a:effectLst/>
                        </a:rPr>
                        <a:t> </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a:effectLst/>
                        </a:rPr>
                        <a:t> </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err="1">
                          <a:effectLst/>
                        </a:rPr>
                        <a:t>Robot_Done</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a:txBody>
                    <a:bodyPr/>
                    <a:lstStyle/>
                    <a:p>
                      <a:pPr algn="ctr" fontAlgn="ctr"/>
                      <a:r>
                        <a:rPr lang="ro-RO" sz="1000" u="none" strike="noStrike" noProof="0" dirty="0">
                          <a:effectLst/>
                        </a:rPr>
                        <a:t>%I100.1</a:t>
                      </a:r>
                      <a:endParaRPr lang="ro-RO" sz="1000" b="0" i="0" u="none" strike="noStrike" noProof="0"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2391615195"/>
                  </a:ext>
                </a:extLst>
              </a:tr>
              <a:tr h="180975">
                <a:tc gridSpan="4">
                  <a:txBody>
                    <a:bodyPr/>
                    <a:lstStyle/>
                    <a:p>
                      <a:pPr algn="ctr" fontAlgn="ctr"/>
                      <a:r>
                        <a:rPr lang="ro-RO" sz="1000" b="0" i="0" u="none" strike="noStrike" noProof="0" dirty="0">
                          <a:solidFill>
                            <a:srgbClr val="000000"/>
                          </a:solidFill>
                          <a:effectLst/>
                          <a:latin typeface="Calibri" panose="020F0502020204030204" pitchFamily="34" charset="0"/>
                        </a:rPr>
                        <a:t>Analog Output</a:t>
                      </a:r>
                    </a:p>
                  </a:txBody>
                  <a:tcPr marL="4763" marR="4763" marT="4763" marB="0" anchor="ct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4763" marR="4763" marT="4763" marB="0" anchor="ct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4763" marR="4763" marT="4763" marB="0" anchor="ct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4099049645"/>
                  </a:ext>
                </a:extLst>
              </a:tr>
              <a:tr h="180975">
                <a:tc gridSpan="2">
                  <a:txBody>
                    <a:bodyPr/>
                    <a:lstStyle/>
                    <a:p>
                      <a:pPr algn="ctr" fontAlgn="ctr"/>
                      <a:r>
                        <a:rPr lang="ro-RO" sz="1000" u="none" strike="noStrike" noProof="0" dirty="0" err="1">
                          <a:effectLst/>
                        </a:rPr>
                        <a:t>Name</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4763" marR="4763" marT="4763" marB="0" anchor="ctr"/>
                </a:tc>
                <a:tc gridSpan="2">
                  <a:txBody>
                    <a:bodyPr/>
                    <a:lstStyle/>
                    <a:p>
                      <a:pPr algn="ctr" fontAlgn="ctr"/>
                      <a:r>
                        <a:rPr lang="ro-RO" sz="1000" u="none" strike="noStrike" noProof="0" dirty="0" err="1">
                          <a:effectLst/>
                        </a:rPr>
                        <a:t>Address</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4131888867"/>
                  </a:ext>
                </a:extLst>
              </a:tr>
              <a:tr h="180975">
                <a:tc gridSpan="2">
                  <a:txBody>
                    <a:bodyPr/>
                    <a:lstStyle/>
                    <a:p>
                      <a:pPr algn="ctr" fontAlgn="ctr"/>
                      <a:r>
                        <a:rPr lang="ro-RO" sz="1000" b="0" i="0" u="none" strike="noStrike" noProof="0" dirty="0" err="1">
                          <a:solidFill>
                            <a:srgbClr val="000000"/>
                          </a:solidFill>
                          <a:effectLst/>
                          <a:latin typeface="Calibri" panose="020F0502020204030204" pitchFamily="34" charset="0"/>
                        </a:rPr>
                        <a:t>Robot_PlacePos</a:t>
                      </a:r>
                      <a:endParaRPr lang="ro-RO" sz="1000" b="0" i="0" u="none" strike="noStrike" noProof="0" dirty="0">
                        <a:solidFill>
                          <a:srgbClr val="000000"/>
                        </a:solidFill>
                        <a:effectLst/>
                        <a:latin typeface="Calibri" panose="020F0502020204030204" pitchFamily="34" charset="0"/>
                      </a:endParaRPr>
                    </a:p>
                  </a:txBody>
                  <a:tcPr marL="4763" marR="4763" marT="4763" marB="0" anchor="ct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4763" marR="4763" marT="4763" marB="0" anchor="ctr"/>
                </a:tc>
                <a:tc gridSpan="2">
                  <a:txBody>
                    <a:bodyPr/>
                    <a:lstStyle/>
                    <a:p>
                      <a:pPr algn="ctr" fontAlgn="ctr"/>
                      <a:r>
                        <a:rPr lang="ro-RO" sz="1000" b="0" i="0" u="none" strike="noStrike" noProof="0" dirty="0">
                          <a:solidFill>
                            <a:srgbClr val="000000"/>
                          </a:solidFill>
                          <a:effectLst/>
                          <a:latin typeface="Calibri" panose="020F0502020204030204" pitchFamily="34" charset="0"/>
                        </a:rPr>
                        <a:t>QD104</a:t>
                      </a:r>
                    </a:p>
                  </a:txBody>
                  <a:tcPr marL="4763" marR="4763" marT="4763" marB="0" anchor="ct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4763" marR="4763" marT="4763" marB="0" anchor="ctr"/>
                </a:tc>
                <a:extLst>
                  <a:ext uri="{0D108BD9-81ED-4DB2-BD59-A6C34878D82A}">
                    <a16:rowId xmlns:a16="http://schemas.microsoft.com/office/drawing/2014/main" val="3536518168"/>
                  </a:ext>
                </a:extLst>
              </a:tr>
            </a:tbl>
          </a:graphicData>
        </a:graphic>
      </p:graphicFrame>
    </p:spTree>
    <p:extLst>
      <p:ext uri="{BB962C8B-B14F-4D97-AF65-F5344CB8AC3E}">
        <p14:creationId xmlns:p14="http://schemas.microsoft.com/office/powerpoint/2010/main" val="8360330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6F4C85-00DF-94DC-5F0F-1E231A38A241}"/>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695DDC5B-6A32-7F7D-2CD7-657EBD719403}"/>
              </a:ext>
            </a:extLst>
          </p:cNvPr>
          <p:cNvSpPr>
            <a:spLocks noGrp="1"/>
          </p:cNvSpPr>
          <p:nvPr>
            <p:ph type="sldNum" sz="quarter" idx="12"/>
          </p:nvPr>
        </p:nvSpPr>
        <p:spPr/>
        <p:txBody>
          <a:bodyPr/>
          <a:lstStyle/>
          <a:p>
            <a:fld id="{7AF095F6-C371-440D-B793-540E1B7A7FB7}" type="slidenum">
              <a:rPr lang="ro-RO" noProof="0" smtClean="0"/>
              <a:t>76</a:t>
            </a:fld>
            <a:endParaRPr lang="ro-RO" noProof="0" dirty="0"/>
          </a:p>
        </p:txBody>
      </p:sp>
      <p:grpSp>
        <p:nvGrpSpPr>
          <p:cNvPr id="10" name="Group 9">
            <a:extLst>
              <a:ext uri="{FF2B5EF4-FFF2-40B4-BE49-F238E27FC236}">
                <a16:creationId xmlns:a16="http://schemas.microsoft.com/office/drawing/2014/main" id="{BA0652A2-3AA1-287B-F5C6-0FAEDCC8D70B}"/>
              </a:ext>
            </a:extLst>
          </p:cNvPr>
          <p:cNvGrpSpPr/>
          <p:nvPr/>
        </p:nvGrpSpPr>
        <p:grpSpPr>
          <a:xfrm>
            <a:off x="2270618" y="952540"/>
            <a:ext cx="7650764" cy="4952920"/>
            <a:chOff x="1723200" y="770376"/>
            <a:chExt cx="8480641" cy="5513403"/>
          </a:xfrm>
        </p:grpSpPr>
        <p:pic>
          <p:nvPicPr>
            <p:cNvPr id="6" name="Picture 5">
              <a:extLst>
                <a:ext uri="{FF2B5EF4-FFF2-40B4-BE49-F238E27FC236}">
                  <a16:creationId xmlns:a16="http://schemas.microsoft.com/office/drawing/2014/main" id="{CB8E4A41-206D-696A-77C6-0A537AA148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23200" y="770376"/>
              <a:ext cx="8480641" cy="5513403"/>
            </a:xfrm>
            <a:prstGeom prst="rect">
              <a:avLst/>
            </a:prstGeom>
          </p:spPr>
        </p:pic>
        <p:sp>
          <p:nvSpPr>
            <p:cNvPr id="7" name="Rectangle 6">
              <a:extLst>
                <a:ext uri="{FF2B5EF4-FFF2-40B4-BE49-F238E27FC236}">
                  <a16:creationId xmlns:a16="http://schemas.microsoft.com/office/drawing/2014/main" id="{7E479FA0-2B02-5930-CFB1-31D6039F813A}"/>
                </a:ext>
              </a:extLst>
            </p:cNvPr>
            <p:cNvSpPr/>
            <p:nvPr/>
          </p:nvSpPr>
          <p:spPr>
            <a:xfrm>
              <a:off x="2559551" y="876580"/>
              <a:ext cx="497882" cy="54279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8" name="Rectangle 7">
              <a:extLst>
                <a:ext uri="{FF2B5EF4-FFF2-40B4-BE49-F238E27FC236}">
                  <a16:creationId xmlns:a16="http://schemas.microsoft.com/office/drawing/2014/main" id="{091CF1FC-046B-4740-C655-A47FFB3835B2}"/>
                </a:ext>
              </a:extLst>
            </p:cNvPr>
            <p:cNvSpPr/>
            <p:nvPr/>
          </p:nvSpPr>
          <p:spPr>
            <a:xfrm>
              <a:off x="1912960" y="2772564"/>
              <a:ext cx="1144473" cy="31937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sp>
          <p:nvSpPr>
            <p:cNvPr id="9" name="Rectangle 8">
              <a:extLst>
                <a:ext uri="{FF2B5EF4-FFF2-40B4-BE49-F238E27FC236}">
                  <a16:creationId xmlns:a16="http://schemas.microsoft.com/office/drawing/2014/main" id="{7CA9FF18-3B77-AA47-0AE3-E1B6A304D028}"/>
                </a:ext>
              </a:extLst>
            </p:cNvPr>
            <p:cNvSpPr/>
            <p:nvPr/>
          </p:nvSpPr>
          <p:spPr>
            <a:xfrm>
              <a:off x="3327453" y="2689104"/>
              <a:ext cx="1700824" cy="40283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noProof="0" dirty="0"/>
            </a:p>
          </p:txBody>
        </p:sp>
      </p:grpSp>
      <p:sp>
        <p:nvSpPr>
          <p:cNvPr id="2" name="Title 1">
            <a:extLst>
              <a:ext uri="{FF2B5EF4-FFF2-40B4-BE49-F238E27FC236}">
                <a16:creationId xmlns:a16="http://schemas.microsoft.com/office/drawing/2014/main" id="{F3F90C10-7DB7-95CB-DE40-8BDA044CD921}"/>
              </a:ext>
            </a:extLst>
          </p:cNvPr>
          <p:cNvSpPr>
            <a:spLocks noGrp="1"/>
          </p:cNvSpPr>
          <p:nvPr>
            <p:ph type="title"/>
          </p:nvPr>
        </p:nvSpPr>
        <p:spPr>
          <a:xfrm>
            <a:off x="565824" y="178281"/>
            <a:ext cx="10515600" cy="754374"/>
          </a:xfrm>
        </p:spPr>
        <p:txBody>
          <a:bodyPr/>
          <a:lstStyle/>
          <a:p>
            <a:r>
              <a:rPr lang="ro-RO" noProof="0" dirty="0"/>
              <a:t>Activare protocol</a:t>
            </a:r>
          </a:p>
        </p:txBody>
      </p:sp>
    </p:spTree>
    <p:extLst>
      <p:ext uri="{BB962C8B-B14F-4D97-AF65-F5344CB8AC3E}">
        <p14:creationId xmlns:p14="http://schemas.microsoft.com/office/powerpoint/2010/main" val="1163395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5C0CF-2FFA-3AF9-35E4-9CE0F2C81065}"/>
              </a:ext>
            </a:extLst>
          </p:cNvPr>
          <p:cNvSpPr>
            <a:spLocks noGrp="1"/>
          </p:cNvSpPr>
          <p:nvPr>
            <p:ph type="title"/>
          </p:nvPr>
        </p:nvSpPr>
        <p:spPr/>
        <p:txBody>
          <a:bodyPr/>
          <a:lstStyle/>
          <a:p>
            <a:r>
              <a:rPr lang="ro-RO" noProof="0" dirty="0"/>
              <a:t>Integrarea cu PLC (exemplu </a:t>
            </a:r>
            <a:r>
              <a:rPr lang="ro-RO" noProof="0" dirty="0" err="1"/>
              <a:t>Siemes</a:t>
            </a:r>
            <a:r>
              <a:rPr lang="ro-RO" noProof="0" dirty="0"/>
              <a:t>)</a:t>
            </a:r>
          </a:p>
        </p:txBody>
      </p:sp>
      <p:sp>
        <p:nvSpPr>
          <p:cNvPr id="4" name="Footer Placeholder 3">
            <a:extLst>
              <a:ext uri="{FF2B5EF4-FFF2-40B4-BE49-F238E27FC236}">
                <a16:creationId xmlns:a16="http://schemas.microsoft.com/office/drawing/2014/main" id="{281D1D85-58A8-416F-C198-72B75965C4C8}"/>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4120A4EC-CF7C-1AEE-11AE-C42A70726FC6}"/>
              </a:ext>
            </a:extLst>
          </p:cNvPr>
          <p:cNvSpPr>
            <a:spLocks noGrp="1"/>
          </p:cNvSpPr>
          <p:nvPr>
            <p:ph type="sldNum" sz="quarter" idx="12"/>
          </p:nvPr>
        </p:nvSpPr>
        <p:spPr/>
        <p:txBody>
          <a:bodyPr/>
          <a:lstStyle/>
          <a:p>
            <a:fld id="{7AF095F6-C371-440D-B793-540E1B7A7FB7}" type="slidenum">
              <a:rPr lang="ro-RO" noProof="0" smtClean="0"/>
              <a:t>77</a:t>
            </a:fld>
            <a:endParaRPr lang="ro-RO" noProof="0" dirty="0"/>
          </a:p>
        </p:txBody>
      </p:sp>
      <p:pic>
        <p:nvPicPr>
          <p:cNvPr id="6" name="Picture 5">
            <a:extLst>
              <a:ext uri="{FF2B5EF4-FFF2-40B4-BE49-F238E27FC236}">
                <a16:creationId xmlns:a16="http://schemas.microsoft.com/office/drawing/2014/main" id="{965B0984-BFD9-3C84-4806-666F675CB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6063" y="1873355"/>
            <a:ext cx="5117895" cy="3272097"/>
          </a:xfrm>
          <a:prstGeom prst="rect">
            <a:avLst/>
          </a:prstGeom>
        </p:spPr>
      </p:pic>
      <p:pic>
        <p:nvPicPr>
          <p:cNvPr id="7" name="Picture 6">
            <a:extLst>
              <a:ext uri="{FF2B5EF4-FFF2-40B4-BE49-F238E27FC236}">
                <a16:creationId xmlns:a16="http://schemas.microsoft.com/office/drawing/2014/main" id="{88D74011-431A-36D7-CE7B-755066231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553" y="2713065"/>
            <a:ext cx="3996253" cy="1431870"/>
          </a:xfrm>
          <a:prstGeom prst="rect">
            <a:avLst/>
          </a:prstGeom>
        </p:spPr>
      </p:pic>
    </p:spTree>
    <p:extLst>
      <p:ext uri="{BB962C8B-B14F-4D97-AF65-F5344CB8AC3E}">
        <p14:creationId xmlns:p14="http://schemas.microsoft.com/office/powerpoint/2010/main" val="17576957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248B7C7-FBB1-A74B-36ED-A5D9E0B89946}"/>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F013E126-7326-3557-BB58-BA613C1203AC}"/>
              </a:ext>
            </a:extLst>
          </p:cNvPr>
          <p:cNvSpPr>
            <a:spLocks noGrp="1"/>
          </p:cNvSpPr>
          <p:nvPr>
            <p:ph type="sldNum" sz="quarter" idx="12"/>
          </p:nvPr>
        </p:nvSpPr>
        <p:spPr/>
        <p:txBody>
          <a:bodyPr/>
          <a:lstStyle/>
          <a:p>
            <a:fld id="{7AF095F6-C371-440D-B793-540E1B7A7FB7}" type="slidenum">
              <a:rPr lang="ro-RO" noProof="0" smtClean="0"/>
              <a:t>78</a:t>
            </a:fld>
            <a:endParaRPr lang="ro-RO" noProof="0" dirty="0"/>
          </a:p>
        </p:txBody>
      </p:sp>
      <p:pic>
        <p:nvPicPr>
          <p:cNvPr id="6" name="Picture 5">
            <a:extLst>
              <a:ext uri="{FF2B5EF4-FFF2-40B4-BE49-F238E27FC236}">
                <a16:creationId xmlns:a16="http://schemas.microsoft.com/office/drawing/2014/main" id="{50960760-9421-E6AA-D568-3FC92B9AF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139" y="1165777"/>
            <a:ext cx="6064158" cy="4861007"/>
          </a:xfrm>
          <a:prstGeom prst="rect">
            <a:avLst/>
          </a:prstGeom>
        </p:spPr>
      </p:pic>
    </p:spTree>
    <p:extLst>
      <p:ext uri="{BB962C8B-B14F-4D97-AF65-F5344CB8AC3E}">
        <p14:creationId xmlns:p14="http://schemas.microsoft.com/office/powerpoint/2010/main" val="5106135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C1F18-6B35-FB5D-8ADD-5DAE0C2BFB7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870B2E8-AE78-093B-A833-B6187C21E590}"/>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A45202F3-CC8D-AFDF-2F71-B725841F833A}"/>
              </a:ext>
            </a:extLst>
          </p:cNvPr>
          <p:cNvSpPr>
            <a:spLocks noGrp="1"/>
          </p:cNvSpPr>
          <p:nvPr>
            <p:ph type="sldNum" sz="quarter" idx="12"/>
          </p:nvPr>
        </p:nvSpPr>
        <p:spPr/>
        <p:txBody>
          <a:bodyPr/>
          <a:lstStyle/>
          <a:p>
            <a:fld id="{7AF095F6-C371-440D-B793-540E1B7A7FB7}" type="slidenum">
              <a:rPr lang="ro-RO" noProof="0" smtClean="0"/>
              <a:t>79</a:t>
            </a:fld>
            <a:endParaRPr lang="ro-RO" noProof="0" dirty="0"/>
          </a:p>
        </p:txBody>
      </p:sp>
      <p:pic>
        <p:nvPicPr>
          <p:cNvPr id="6" name="Picture 5">
            <a:extLst>
              <a:ext uri="{FF2B5EF4-FFF2-40B4-BE49-F238E27FC236}">
                <a16:creationId xmlns:a16="http://schemas.microsoft.com/office/drawing/2014/main" id="{570676C1-1190-A145-2CF5-67D9A3BCC9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00473" y="1889493"/>
            <a:ext cx="9791054" cy="3079014"/>
          </a:xfrm>
          <a:prstGeom prst="rect">
            <a:avLst/>
          </a:prstGeom>
        </p:spPr>
      </p:pic>
    </p:spTree>
    <p:extLst>
      <p:ext uri="{BB962C8B-B14F-4D97-AF65-F5344CB8AC3E}">
        <p14:creationId xmlns:p14="http://schemas.microsoft.com/office/powerpoint/2010/main" val="3205740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6917D-1D9C-B149-6F36-989F632583B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B37735-297A-D9C4-CE16-E67C63185429}"/>
              </a:ext>
            </a:extLst>
          </p:cNvPr>
          <p:cNvSpPr>
            <a:spLocks noGrp="1"/>
          </p:cNvSpPr>
          <p:nvPr>
            <p:ph idx="1"/>
          </p:nvPr>
        </p:nvSpPr>
        <p:spPr>
          <a:xfrm>
            <a:off x="575550" y="1147863"/>
            <a:ext cx="5785854" cy="5029099"/>
          </a:xfrm>
        </p:spPr>
        <p:txBody>
          <a:bodyPr/>
          <a:lstStyle/>
          <a:p>
            <a:pPr algn="just"/>
            <a:r>
              <a:rPr lang="ro-RO" b="1" noProof="0" dirty="0"/>
              <a:t>Roboții Delta </a:t>
            </a:r>
            <a:r>
              <a:rPr lang="ro-RO" noProof="0" dirty="0"/>
              <a:t>sunt recunoscuți pentru structura lor unică, care seamănă cu o configurație triunghiulară răsturnată, cu trei brațe conectate la o platformă mobilă. Aceștia excelează în sarcinile de preluare și plasare de mare viteză, în special în industria alimentară, farmaceutică și electronică. </a:t>
            </a:r>
          </a:p>
        </p:txBody>
      </p:sp>
      <p:sp>
        <p:nvSpPr>
          <p:cNvPr id="4" name="Footer Placeholder 3">
            <a:extLst>
              <a:ext uri="{FF2B5EF4-FFF2-40B4-BE49-F238E27FC236}">
                <a16:creationId xmlns:a16="http://schemas.microsoft.com/office/drawing/2014/main" id="{1CDE9239-55E5-6998-CDFA-44631B49CC50}"/>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B69C0AF9-1E8A-E7D6-F901-8693FD046EA1}"/>
              </a:ext>
            </a:extLst>
          </p:cNvPr>
          <p:cNvSpPr>
            <a:spLocks noGrp="1"/>
          </p:cNvSpPr>
          <p:nvPr>
            <p:ph type="sldNum" sz="quarter" idx="12"/>
          </p:nvPr>
        </p:nvSpPr>
        <p:spPr/>
        <p:txBody>
          <a:bodyPr/>
          <a:lstStyle/>
          <a:p>
            <a:fld id="{7AF095F6-C371-440D-B793-540E1B7A7FB7}" type="slidenum">
              <a:rPr lang="ro-RO" noProof="0" smtClean="0"/>
              <a:t>8</a:t>
            </a:fld>
            <a:endParaRPr lang="ro-RO" noProof="0" dirty="0"/>
          </a:p>
        </p:txBody>
      </p:sp>
      <p:pic>
        <p:nvPicPr>
          <p:cNvPr id="6" name="Picture 5">
            <a:extLst>
              <a:ext uri="{FF2B5EF4-FFF2-40B4-BE49-F238E27FC236}">
                <a16:creationId xmlns:a16="http://schemas.microsoft.com/office/drawing/2014/main" id="{7A829420-09BF-A071-3131-13CBD8F1B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6146" y="878579"/>
            <a:ext cx="5785854" cy="5388077"/>
          </a:xfrm>
          <a:prstGeom prst="rect">
            <a:avLst/>
          </a:prstGeom>
        </p:spPr>
      </p:pic>
    </p:spTree>
    <p:extLst>
      <p:ext uri="{BB962C8B-B14F-4D97-AF65-F5344CB8AC3E}">
        <p14:creationId xmlns:p14="http://schemas.microsoft.com/office/powerpoint/2010/main" val="25847056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D131A-75EF-4719-4CD2-04F9EDA6639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96ED67B-2D59-4358-EC1E-60531499A01C}"/>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592F0A27-F0E4-FE31-7515-4CA4BE588B2F}"/>
              </a:ext>
            </a:extLst>
          </p:cNvPr>
          <p:cNvSpPr>
            <a:spLocks noGrp="1"/>
          </p:cNvSpPr>
          <p:nvPr>
            <p:ph type="sldNum" sz="quarter" idx="12"/>
          </p:nvPr>
        </p:nvSpPr>
        <p:spPr/>
        <p:txBody>
          <a:bodyPr/>
          <a:lstStyle/>
          <a:p>
            <a:fld id="{7AF095F6-C371-440D-B793-540E1B7A7FB7}" type="slidenum">
              <a:rPr lang="ro-RO" noProof="0" smtClean="0"/>
              <a:t>80</a:t>
            </a:fld>
            <a:endParaRPr lang="ro-RO" noProof="0" dirty="0"/>
          </a:p>
        </p:txBody>
      </p:sp>
      <p:pic>
        <p:nvPicPr>
          <p:cNvPr id="6" name="Picture 5">
            <a:extLst>
              <a:ext uri="{FF2B5EF4-FFF2-40B4-BE49-F238E27FC236}">
                <a16:creationId xmlns:a16="http://schemas.microsoft.com/office/drawing/2014/main" id="{241A125E-1042-77F8-51A0-263A89697D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17816" y="1639600"/>
            <a:ext cx="9156368" cy="3578800"/>
          </a:xfrm>
          <a:prstGeom prst="rect">
            <a:avLst/>
          </a:prstGeom>
        </p:spPr>
      </p:pic>
    </p:spTree>
    <p:extLst>
      <p:ext uri="{BB962C8B-B14F-4D97-AF65-F5344CB8AC3E}">
        <p14:creationId xmlns:p14="http://schemas.microsoft.com/office/powerpoint/2010/main" val="33535863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3497F-DD14-23F5-6A3A-8682F15A5DE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70E7650-052A-2E77-C460-4A0231AAD6C1}"/>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38D958DD-0D98-D183-7809-EDA80D8252CD}"/>
              </a:ext>
            </a:extLst>
          </p:cNvPr>
          <p:cNvSpPr>
            <a:spLocks noGrp="1"/>
          </p:cNvSpPr>
          <p:nvPr>
            <p:ph type="sldNum" sz="quarter" idx="12"/>
          </p:nvPr>
        </p:nvSpPr>
        <p:spPr/>
        <p:txBody>
          <a:bodyPr/>
          <a:lstStyle/>
          <a:p>
            <a:fld id="{7AF095F6-C371-440D-B793-540E1B7A7FB7}" type="slidenum">
              <a:rPr lang="ro-RO" noProof="0" smtClean="0"/>
              <a:t>81</a:t>
            </a:fld>
            <a:endParaRPr lang="ro-RO" noProof="0" dirty="0"/>
          </a:p>
        </p:txBody>
      </p:sp>
      <p:pic>
        <p:nvPicPr>
          <p:cNvPr id="6" name="Picture 5">
            <a:extLst>
              <a:ext uri="{FF2B5EF4-FFF2-40B4-BE49-F238E27FC236}">
                <a16:creationId xmlns:a16="http://schemas.microsoft.com/office/drawing/2014/main" id="{1424E63F-FA22-A89E-F32C-A03DB15156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62697" y="928400"/>
            <a:ext cx="8119503" cy="5239838"/>
          </a:xfrm>
          <a:prstGeom prst="rect">
            <a:avLst/>
          </a:prstGeom>
        </p:spPr>
      </p:pic>
    </p:spTree>
    <p:extLst>
      <p:ext uri="{BB962C8B-B14F-4D97-AF65-F5344CB8AC3E}">
        <p14:creationId xmlns:p14="http://schemas.microsoft.com/office/powerpoint/2010/main" val="27169814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B2EECE-8D0D-E88E-0BA7-B15ED4528BE3}"/>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EBBE1C41-DA60-CAEA-71FA-992609DB3745}"/>
              </a:ext>
            </a:extLst>
          </p:cNvPr>
          <p:cNvSpPr>
            <a:spLocks noGrp="1"/>
          </p:cNvSpPr>
          <p:nvPr>
            <p:ph type="sldNum" sz="quarter" idx="12"/>
          </p:nvPr>
        </p:nvSpPr>
        <p:spPr/>
        <p:txBody>
          <a:bodyPr/>
          <a:lstStyle/>
          <a:p>
            <a:fld id="{7AF095F6-C371-440D-B793-540E1B7A7FB7}" type="slidenum">
              <a:rPr lang="en-US" smtClean="0"/>
              <a:t>82</a:t>
            </a:fld>
            <a:endParaRPr lang="en-US"/>
          </a:p>
        </p:txBody>
      </p:sp>
      <p:pic>
        <p:nvPicPr>
          <p:cNvPr id="6" name="Picture 5">
            <a:extLst>
              <a:ext uri="{FF2B5EF4-FFF2-40B4-BE49-F238E27FC236}">
                <a16:creationId xmlns:a16="http://schemas.microsoft.com/office/drawing/2014/main" id="{B3C7BA73-600C-5E11-B390-34022A1807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64884" y="928400"/>
            <a:ext cx="8115128" cy="5239838"/>
          </a:xfrm>
          <a:prstGeom prst="rect">
            <a:avLst/>
          </a:prstGeom>
        </p:spPr>
      </p:pic>
    </p:spTree>
    <p:extLst>
      <p:ext uri="{BB962C8B-B14F-4D97-AF65-F5344CB8AC3E}">
        <p14:creationId xmlns:p14="http://schemas.microsoft.com/office/powerpoint/2010/main" val="3601197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81B5-9AB8-8AAB-655C-592915A0A6A2}"/>
              </a:ext>
            </a:extLst>
          </p:cNvPr>
          <p:cNvSpPr>
            <a:spLocks noGrp="1"/>
          </p:cNvSpPr>
          <p:nvPr>
            <p:ph type="title"/>
          </p:nvPr>
        </p:nvSpPr>
        <p:spPr/>
        <p:txBody>
          <a:bodyPr/>
          <a:lstStyle/>
          <a:p>
            <a:r>
              <a:rPr lang="ro-RO" noProof="0" dirty="0"/>
              <a:t>Bibliografie</a:t>
            </a:r>
          </a:p>
        </p:txBody>
      </p:sp>
      <p:sp>
        <p:nvSpPr>
          <p:cNvPr id="3" name="Content Placeholder 2">
            <a:extLst>
              <a:ext uri="{FF2B5EF4-FFF2-40B4-BE49-F238E27FC236}">
                <a16:creationId xmlns:a16="http://schemas.microsoft.com/office/drawing/2014/main" id="{228D64A3-1776-21A8-000A-5DADF5BA86F5}"/>
              </a:ext>
            </a:extLst>
          </p:cNvPr>
          <p:cNvSpPr>
            <a:spLocks noGrp="1"/>
          </p:cNvSpPr>
          <p:nvPr>
            <p:ph idx="1"/>
          </p:nvPr>
        </p:nvSpPr>
        <p:spPr/>
        <p:txBody>
          <a:bodyPr/>
          <a:lstStyle/>
          <a:p>
            <a:endParaRPr lang="ro-RO" noProof="0" dirty="0"/>
          </a:p>
          <a:p>
            <a:r>
              <a:rPr lang="ro-RO" noProof="0" dirty="0"/>
              <a:t>Universal </a:t>
            </a:r>
            <a:r>
              <a:rPr lang="ro-RO" noProof="0" dirty="0" err="1"/>
              <a:t>Robots</a:t>
            </a:r>
            <a:r>
              <a:rPr lang="ro-RO" noProof="0" dirty="0"/>
              <a:t> Offline simulator – </a:t>
            </a:r>
            <a:r>
              <a:rPr lang="ro-RO" noProof="0" dirty="0">
                <a:hlinkClick r:id="rId2"/>
              </a:rPr>
              <a:t>link</a:t>
            </a:r>
            <a:endParaRPr lang="ro-RO" noProof="0" dirty="0"/>
          </a:p>
          <a:p>
            <a:r>
              <a:rPr lang="ro-RO" noProof="0" dirty="0"/>
              <a:t>Universal </a:t>
            </a:r>
            <a:r>
              <a:rPr lang="ro-RO" noProof="0" dirty="0" err="1"/>
              <a:t>Robots</a:t>
            </a:r>
            <a:r>
              <a:rPr lang="ro-RO" noProof="0" dirty="0"/>
              <a:t> Profinet– </a:t>
            </a:r>
            <a:r>
              <a:rPr lang="ro-RO" noProof="0" dirty="0">
                <a:hlinkClick r:id="rId3"/>
              </a:rPr>
              <a:t>link</a:t>
            </a:r>
            <a:endParaRPr lang="ro-RO" noProof="0" dirty="0"/>
          </a:p>
          <a:p>
            <a:endParaRPr lang="ro-RO" noProof="0" dirty="0"/>
          </a:p>
        </p:txBody>
      </p:sp>
      <p:sp>
        <p:nvSpPr>
          <p:cNvPr id="4" name="Footer Placeholder 3">
            <a:extLst>
              <a:ext uri="{FF2B5EF4-FFF2-40B4-BE49-F238E27FC236}">
                <a16:creationId xmlns:a16="http://schemas.microsoft.com/office/drawing/2014/main" id="{111B93F3-7607-6D61-6B8B-86CF25599F14}"/>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8757A79B-301F-B728-B1A8-6D438124E874}"/>
              </a:ext>
            </a:extLst>
          </p:cNvPr>
          <p:cNvSpPr>
            <a:spLocks noGrp="1"/>
          </p:cNvSpPr>
          <p:nvPr>
            <p:ph type="sldNum" sz="quarter" idx="12"/>
          </p:nvPr>
        </p:nvSpPr>
        <p:spPr/>
        <p:txBody>
          <a:bodyPr/>
          <a:lstStyle/>
          <a:p>
            <a:fld id="{7AF095F6-C371-440D-B793-540E1B7A7FB7}" type="slidenum">
              <a:rPr lang="ro-RO" noProof="0" smtClean="0"/>
              <a:t>83</a:t>
            </a:fld>
            <a:endParaRPr lang="ro-RO" noProof="0" dirty="0"/>
          </a:p>
        </p:txBody>
      </p:sp>
    </p:spTree>
    <p:extLst>
      <p:ext uri="{BB962C8B-B14F-4D97-AF65-F5344CB8AC3E}">
        <p14:creationId xmlns:p14="http://schemas.microsoft.com/office/powerpoint/2010/main" val="4089729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CEA29-4868-40AF-7700-F91A2ECF956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9270C-CAA5-711A-D159-7FFEBF2E6DA9}"/>
              </a:ext>
            </a:extLst>
          </p:cNvPr>
          <p:cNvSpPr>
            <a:spLocks noGrp="1"/>
          </p:cNvSpPr>
          <p:nvPr>
            <p:ph idx="1"/>
          </p:nvPr>
        </p:nvSpPr>
        <p:spPr>
          <a:xfrm>
            <a:off x="575550" y="1147863"/>
            <a:ext cx="7577850" cy="5029099"/>
          </a:xfrm>
        </p:spPr>
        <p:txBody>
          <a:bodyPr>
            <a:normAutofit/>
          </a:bodyPr>
          <a:lstStyle/>
          <a:p>
            <a:pPr algn="just"/>
            <a:r>
              <a:rPr lang="ro-RO" b="1" noProof="0" dirty="0"/>
              <a:t>Roboții </a:t>
            </a:r>
            <a:r>
              <a:rPr lang="ro-RO" b="1" noProof="0" dirty="0" err="1"/>
              <a:t>colaborativi</a:t>
            </a:r>
            <a:r>
              <a:rPr lang="ro-RO" noProof="0" dirty="0"/>
              <a:t>, sau </a:t>
            </a:r>
            <a:r>
              <a:rPr lang="ro-RO" noProof="0" dirty="0" err="1"/>
              <a:t>cobots</a:t>
            </a:r>
            <a:r>
              <a:rPr lang="ro-RO" noProof="0" dirty="0"/>
              <a:t>, sunt concepuți pentru a lucra în siguranță alături de operatorii umani, fără a fi nevoie de incinte de siguranță. </a:t>
            </a:r>
            <a:r>
              <a:rPr lang="ro-RO" noProof="0" dirty="0" err="1"/>
              <a:t>Cobots</a:t>
            </a:r>
            <a:r>
              <a:rPr lang="ro-RO" noProof="0" dirty="0"/>
              <a:t> sunt echipați cu senzori pentru a detecta prezența umană în apropiere, ceea ce le permite să oprească operațiunile pentru a preveni accidentele. Aplicațiile lor includ asamblarea, operațiunile de preluare și plasare și inspecția calității, promovând o abordare </a:t>
            </a:r>
            <a:r>
              <a:rPr lang="ro-RO" noProof="0" dirty="0" err="1"/>
              <a:t>colaborativă</a:t>
            </a:r>
            <a:r>
              <a:rPr lang="ro-RO" noProof="0" dirty="0"/>
              <a:t> a automatizării.</a:t>
            </a:r>
          </a:p>
        </p:txBody>
      </p:sp>
      <p:sp>
        <p:nvSpPr>
          <p:cNvPr id="4" name="Footer Placeholder 3">
            <a:extLst>
              <a:ext uri="{FF2B5EF4-FFF2-40B4-BE49-F238E27FC236}">
                <a16:creationId xmlns:a16="http://schemas.microsoft.com/office/drawing/2014/main" id="{C751278C-6964-5E89-BD51-263413C4A15F}"/>
              </a:ext>
            </a:extLst>
          </p:cNvPr>
          <p:cNvSpPr>
            <a:spLocks noGrp="1"/>
          </p:cNvSpPr>
          <p:nvPr>
            <p:ph type="ftr" sz="quarter" idx="11"/>
          </p:nvPr>
        </p:nvSpPr>
        <p:spPr/>
        <p:txBody>
          <a:bodyPr/>
          <a:lstStyle/>
          <a:p>
            <a:r>
              <a:rPr lang="ro-RO" noProof="0" dirty="0"/>
              <a:t>www.astiautomation.com</a:t>
            </a:r>
          </a:p>
        </p:txBody>
      </p:sp>
      <p:sp>
        <p:nvSpPr>
          <p:cNvPr id="5" name="Slide Number Placeholder 4">
            <a:extLst>
              <a:ext uri="{FF2B5EF4-FFF2-40B4-BE49-F238E27FC236}">
                <a16:creationId xmlns:a16="http://schemas.microsoft.com/office/drawing/2014/main" id="{91CAC787-BD80-0466-FD6F-20D82FC1843F}"/>
              </a:ext>
            </a:extLst>
          </p:cNvPr>
          <p:cNvSpPr>
            <a:spLocks noGrp="1"/>
          </p:cNvSpPr>
          <p:nvPr>
            <p:ph type="sldNum" sz="quarter" idx="12"/>
          </p:nvPr>
        </p:nvSpPr>
        <p:spPr/>
        <p:txBody>
          <a:bodyPr/>
          <a:lstStyle/>
          <a:p>
            <a:fld id="{7AF095F6-C371-440D-B793-540E1B7A7FB7}" type="slidenum">
              <a:rPr lang="ro-RO" noProof="0" smtClean="0"/>
              <a:t>9</a:t>
            </a:fld>
            <a:endParaRPr lang="ro-RO" noProof="0" dirty="0"/>
          </a:p>
        </p:txBody>
      </p:sp>
      <p:pic>
        <p:nvPicPr>
          <p:cNvPr id="6" name="Picture 5">
            <a:extLst>
              <a:ext uri="{FF2B5EF4-FFF2-40B4-BE49-F238E27FC236}">
                <a16:creationId xmlns:a16="http://schemas.microsoft.com/office/drawing/2014/main" id="{1861ED4C-1A2C-2D5A-95F8-77A42FED52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69960" y="968373"/>
            <a:ext cx="4035175" cy="5388077"/>
          </a:xfrm>
          <a:prstGeom prst="rect">
            <a:avLst/>
          </a:prstGeom>
        </p:spPr>
      </p:pic>
    </p:spTree>
    <p:extLst>
      <p:ext uri="{BB962C8B-B14F-4D97-AF65-F5344CB8AC3E}">
        <p14:creationId xmlns:p14="http://schemas.microsoft.com/office/powerpoint/2010/main" val="3386669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f30f474-aa1c-4113-9794-3c5a77f860e5" xsi:nil="true"/>
    <lcf76f155ced4ddcb4097134ff3c332f xmlns="8ed6502e-070e-4346-b733-0499901c03c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D3AA5312B43245AC74F14EB850B976" ma:contentTypeVersion="16" ma:contentTypeDescription="Create a new document." ma:contentTypeScope="" ma:versionID="6433e8d0289fe3ae45a154cfa48138a2">
  <xsd:schema xmlns:xsd="http://www.w3.org/2001/XMLSchema" xmlns:xs="http://www.w3.org/2001/XMLSchema" xmlns:p="http://schemas.microsoft.com/office/2006/metadata/properties" xmlns:ns2="8ed6502e-070e-4346-b733-0499901c03ce" xmlns:ns3="0f30f474-aa1c-4113-9794-3c5a77f860e5" targetNamespace="http://schemas.microsoft.com/office/2006/metadata/properties" ma:root="true" ma:fieldsID="6be32ff0b692b7d3e41db5c4bc91a337" ns2:_="" ns3:_="">
    <xsd:import namespace="8ed6502e-070e-4346-b733-0499901c03ce"/>
    <xsd:import namespace="0f30f474-aa1c-4113-9794-3c5a77f860e5"/>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d6502e-070e-4346-b733-0499901c03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6254810-351b-4400-ac85-83999116f2c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f30f474-aa1c-4113-9794-3c5a77f860e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34a787e-b4e9-4289-976f-5b090f862077}" ma:internalName="TaxCatchAll" ma:showField="CatchAllData" ma:web="0f30f474-aa1c-4113-9794-3c5a77f860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1F0B64-7C55-47B9-B7E3-7B647249D6FD}">
  <ds:schemaRefs>
    <ds:schemaRef ds:uri="0f30f474-aa1c-4113-9794-3c5a77f860e5"/>
    <ds:schemaRef ds:uri="8ed6502e-070e-4346-b733-0499901c03c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A950D44-D5F5-4E77-834F-74132BB33F8C}">
  <ds:schemaRefs>
    <ds:schemaRef ds:uri="0f30f474-aa1c-4113-9794-3c5a77f860e5"/>
    <ds:schemaRef ds:uri="8ed6502e-070e-4346-b733-0499901c03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896B0AC-0DDD-4E7F-A50A-0C96C7B6F6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3084</TotalTime>
  <Words>2564</Words>
  <Application>Microsoft Office PowerPoint</Application>
  <PresentationFormat>Widescreen</PresentationFormat>
  <Paragraphs>490</Paragraphs>
  <Slides>83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Aptos</vt:lpstr>
      <vt:lpstr>Arial</vt:lpstr>
      <vt:lpstr>Calibri</vt:lpstr>
      <vt:lpstr>Times New Roman</vt:lpstr>
      <vt:lpstr>Verdana</vt:lpstr>
      <vt:lpstr>Office Theme</vt:lpstr>
      <vt:lpstr>Modulul 3 – Sisteme de conducere a roboților industriali și colaborativi (UTM-I40-003)</vt:lpstr>
      <vt:lpstr>Agenda – Modulul 3</vt:lpstr>
      <vt:lpstr>Obiective</vt:lpstr>
      <vt:lpstr>Ce sunt roboții industriali?</vt:lpstr>
      <vt:lpstr>PowerPoint Presentation</vt:lpstr>
      <vt:lpstr>Tipuri de roboți</vt:lpstr>
      <vt:lpstr>PowerPoint Presentation</vt:lpstr>
      <vt:lpstr>PowerPoint Presentation</vt:lpstr>
      <vt:lpstr>PowerPoint Presentation</vt:lpstr>
      <vt:lpstr>Aplicații uzuale</vt:lpstr>
      <vt:lpstr>Siguranța in robotica</vt:lpstr>
      <vt:lpstr>Siguranța in robotica</vt:lpstr>
      <vt:lpstr>Parametri de interes </vt:lpstr>
      <vt:lpstr>Structura unui robot industrial</vt:lpstr>
      <vt:lpstr>Mișcările robotului</vt:lpstr>
      <vt:lpstr>Tipuri de mișcări</vt:lpstr>
      <vt:lpstr>Move J</vt:lpstr>
      <vt:lpstr>Move L</vt:lpstr>
      <vt:lpstr>Move P</vt:lpstr>
      <vt:lpstr>Mișcarea brațului robotic</vt:lpstr>
      <vt:lpstr>Limbaje de programare</vt:lpstr>
      <vt:lpstr>Gama de roboți UR</vt:lpstr>
      <vt:lpstr>Braț robotic colaborativ UR3e</vt:lpstr>
      <vt:lpstr>PowerPoint Presentation</vt:lpstr>
      <vt:lpstr>Controller robot</vt:lpstr>
      <vt:lpstr>Conexiuni interne </vt:lpstr>
      <vt:lpstr>Touch Panel</vt:lpstr>
      <vt:lpstr>Gripper – Sistem prindere</vt:lpstr>
      <vt:lpstr>PowerPoint Presentation</vt:lpstr>
      <vt:lpstr>TCP – Tool Central Point </vt:lpstr>
      <vt:lpstr>Sistemul de coordonate al TCP-ului</vt:lpstr>
      <vt:lpstr>Status robot</vt:lpstr>
      <vt:lpstr>Deplasarea robotului</vt:lpstr>
      <vt:lpstr>Mișcare manuală - joystick</vt:lpstr>
      <vt:lpstr>Mișcare manuală – presetare poziție</vt:lpstr>
      <vt:lpstr>Declararea in interfață - TCP</vt:lpstr>
      <vt:lpstr>Meniu intrări/ieșiri</vt:lpstr>
      <vt:lpstr>Variabile</vt:lpstr>
      <vt:lpstr>Variabile</vt:lpstr>
      <vt:lpstr>Variabile</vt:lpstr>
      <vt:lpstr>Diverse sisteme de coordonate</vt:lpstr>
      <vt:lpstr>Aplicație de pick &amp; place</vt:lpstr>
      <vt:lpstr>Elemente de siguranță</vt:lpstr>
      <vt:lpstr>Aplicație de pick &amp; place</vt:lpstr>
      <vt:lpstr>Pasul 1</vt:lpstr>
      <vt:lpstr>Pasul 2</vt:lpstr>
      <vt:lpstr>Pasul 3</vt:lpstr>
      <vt:lpstr>Pasul 4</vt:lpstr>
      <vt:lpstr>Pasul 5</vt:lpstr>
      <vt:lpstr>Pasul 6</vt:lpstr>
      <vt:lpstr>Pasul 7</vt:lpstr>
      <vt:lpstr>Pasul 8</vt:lpstr>
      <vt:lpstr>Studiu de caz – implementare Pick&amp;Place</vt:lpstr>
      <vt:lpstr>Creare program nou</vt:lpstr>
      <vt:lpstr>Instrucțiunile de baza</vt:lpstr>
      <vt:lpstr>Instrucțiunile avansate</vt:lpstr>
      <vt:lpstr>Templates</vt:lpstr>
      <vt:lpstr>Comanda MOVE</vt:lpstr>
      <vt:lpstr>Modificare WAYPOINT</vt:lpstr>
      <vt:lpstr>Instrucțiunea WAIT</vt:lpstr>
      <vt:lpstr>Instrucțiunea SET</vt:lpstr>
      <vt:lpstr>Secvență Pick&amp;Place</vt:lpstr>
      <vt:lpstr>SubProg</vt:lpstr>
      <vt:lpstr>Optimizare</vt:lpstr>
      <vt:lpstr>Conceptul de paletizare</vt:lpstr>
      <vt:lpstr>PowerPoint Presentation</vt:lpstr>
      <vt:lpstr>PowerPoint Presentation</vt:lpstr>
      <vt:lpstr>Instrucțiunea de paletizare</vt:lpstr>
      <vt:lpstr>Exemplu cod </vt:lpstr>
      <vt:lpstr>Safety </vt:lpstr>
      <vt:lpstr>Safety – plane</vt:lpstr>
      <vt:lpstr>Safety – tool</vt:lpstr>
      <vt:lpstr>Soluție hardware</vt:lpstr>
      <vt:lpstr>Protocoale industriale</vt:lpstr>
      <vt:lpstr>Studiu de caz – integrarea cu PLC</vt:lpstr>
      <vt:lpstr>Activare protocol</vt:lpstr>
      <vt:lpstr>Integrarea cu PLC (exemplu Siemes)</vt:lpstr>
      <vt:lpstr>PowerPoint Presentation</vt:lpstr>
      <vt:lpstr>PowerPoint Presentation</vt:lpstr>
      <vt:lpstr>PowerPoint Presentation</vt:lpstr>
      <vt:lpstr>PowerPoint Presentation</vt:lpstr>
      <vt:lpstr>PowerPoint Presentation</vt:lpstr>
      <vt:lpstr>Bibliografie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ZALONIS Andreas</dc:creator>
  <cp:lastModifiedBy>Sabin Rosioru</cp:lastModifiedBy>
  <cp:revision>71</cp:revision>
  <dcterms:created xsi:type="dcterms:W3CDTF">2021-09-23T14:58:31Z</dcterms:created>
  <dcterms:modified xsi:type="dcterms:W3CDTF">2025-01-22T15:20:45Z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0x010100FDD3AA5312B43245AC74F14EB850B976</vt:lpwstr>
  </property>
  <property fmtid="{D5CDD505-2E9C-101B-9397-08002B2CF9AE}" pid="3" name="MediaServiceImageTags">
    <vt:lpwstr/>
  </property>
</Properties>
</file>