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8" d="100"/>
          <a:sy n="88" d="100"/>
        </p:scale>
        <p:origin x="-131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69A07F0-1F3E-4CBF-A846-F3AD13622A9F}" type="datetimeFigureOut">
              <a:rPr lang="en-US"/>
              <a:pPr>
                <a:defRPr/>
              </a:pPr>
              <a:t>08/15/2020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7BE0B7A-2471-4416-8449-796397766347}" type="slidenum">
              <a:rPr lang="en-US"/>
              <a:pPr>
                <a:defRPr/>
              </a:pPr>
              <a:t>‹#›</a:t>
            </a:fld>
            <a:endParaRPr lang="en-US" dirty="0"/>
          </a:p>
        </p:txBody>
      </p:sp>
    </p:spTree>
    <p:extLst>
      <p:ext uri="{BB962C8B-B14F-4D97-AF65-F5344CB8AC3E}">
        <p14:creationId xmlns:p14="http://schemas.microsoft.com/office/powerpoint/2010/main" val="10206054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920098-9D81-4506-B431-4525793CFF4A}" type="slidenum">
              <a:rPr lang="en-US"/>
              <a:pPr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Прямоугольник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Прямоугольник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оугольник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Прямоугольник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Скругленный прямоугольник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Скругленный прямоугольник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Прямоугольник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Прямоугольник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Прямоугольник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Прямоугольник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Дата 27"/>
          <p:cNvSpPr>
            <a:spLocks noGrp="1"/>
          </p:cNvSpPr>
          <p:nvPr>
            <p:ph type="dt" sz="half" idx="10"/>
          </p:nvPr>
        </p:nvSpPr>
        <p:spPr>
          <a:xfrm>
            <a:off x="6705600" y="4206875"/>
            <a:ext cx="960438" cy="457200"/>
          </a:xfrm>
        </p:spPr>
        <p:txBody>
          <a:bodyPr/>
          <a:lstStyle>
            <a:lvl1pPr>
              <a:defRPr/>
            </a:lvl1pPr>
          </a:lstStyle>
          <a:p>
            <a:pPr>
              <a:defRPr/>
            </a:pPr>
            <a:fld id="{B3C7B66D-A18C-4836-8423-AC1A788283D4}" type="datetimeFigureOut">
              <a:rPr lang="en-US"/>
              <a:pPr>
                <a:defRPr/>
              </a:pPr>
              <a:t>08/15/2020</a:t>
            </a:fld>
            <a:endParaRPr lang="en-US" sz="1200" dirty="0">
              <a:solidFill>
                <a:schemeClr val="bg2">
                  <a:shade val="50000"/>
                </a:schemeClr>
              </a:solidFill>
            </a:endParaRPr>
          </a:p>
        </p:txBody>
      </p:sp>
      <p:sp>
        <p:nvSpPr>
          <p:cNvPr id="18" name="Нижний колонтитул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Номер слайда 28"/>
          <p:cNvSpPr>
            <a:spLocks noGrp="1"/>
          </p:cNvSpPr>
          <p:nvPr>
            <p:ph type="sldNum" sz="quarter" idx="12"/>
          </p:nvPr>
        </p:nvSpPr>
        <p:spPr>
          <a:xfrm>
            <a:off x="8320088" y="1588"/>
            <a:ext cx="747712" cy="365125"/>
          </a:xfrm>
        </p:spPr>
        <p:txBody>
          <a:bodyPr/>
          <a:lstStyle>
            <a:lvl1pPr algn="ctr">
              <a:defRPr sz="1800" smtClean="0">
                <a:solidFill>
                  <a:schemeClr val="bg1"/>
                </a:solidFill>
              </a:defRPr>
            </a:lvl1pPr>
          </a:lstStyle>
          <a:p>
            <a:pPr>
              <a:defRPr/>
            </a:pPr>
            <a:fld id="{0A88BECD-088E-44B5-B689-BCA3E350AED7}"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en-US"/>
          </a:p>
        </p:txBody>
      </p:sp>
      <p:sp>
        <p:nvSpPr>
          <p:cNvPr id="3" name="Вертикальный текст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Дата 13"/>
          <p:cNvSpPr>
            <a:spLocks noGrp="1"/>
          </p:cNvSpPr>
          <p:nvPr>
            <p:ph type="dt" sz="half" idx="10"/>
          </p:nvPr>
        </p:nvSpPr>
        <p:spPr/>
        <p:txBody>
          <a:bodyPr/>
          <a:lstStyle>
            <a:lvl1pPr>
              <a:defRPr/>
            </a:lvl1pPr>
          </a:lstStyle>
          <a:p>
            <a:pPr>
              <a:defRPr/>
            </a:pPr>
            <a:fld id="{E2D50717-D651-4B41-9701-714E4BBEEBAD}" type="datetimeFigureOut">
              <a:rPr lang="en-US"/>
              <a:pPr>
                <a:defRPr/>
              </a:pPr>
              <a:t>08/15/2020</a:t>
            </a:fld>
            <a:endParaRPr lang="en-US" sz="1200" dirty="0">
              <a:solidFill>
                <a:schemeClr val="bg2">
                  <a:shade val="50000"/>
                </a:schemeClr>
              </a:solidFill>
            </a:endParaRPr>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FDFD7B2E-CF8D-491F-816A-E0FA33C6D1F1}"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Дата 13"/>
          <p:cNvSpPr>
            <a:spLocks noGrp="1"/>
          </p:cNvSpPr>
          <p:nvPr>
            <p:ph type="dt" sz="half" idx="10"/>
          </p:nvPr>
        </p:nvSpPr>
        <p:spPr/>
        <p:txBody>
          <a:bodyPr/>
          <a:lstStyle>
            <a:lvl1pPr>
              <a:defRPr/>
            </a:lvl1pPr>
          </a:lstStyle>
          <a:p>
            <a:pPr>
              <a:defRPr/>
            </a:pPr>
            <a:fld id="{35D71B1E-0BB8-4442-BD06-862CC1F18E8B}" type="datetimeFigureOut">
              <a:rPr lang="en-US"/>
              <a:pPr>
                <a:defRPr/>
              </a:pPr>
              <a:t>08/15/2020</a:t>
            </a:fld>
            <a:endParaRPr lang="en-US" sz="1200" dirty="0">
              <a:solidFill>
                <a:schemeClr val="bg2">
                  <a:shade val="50000"/>
                </a:schemeClr>
              </a:solidFill>
            </a:endParaRPr>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6F5C8EB9-C63B-4C75-86D8-9359ADB6E78A}"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1447800"/>
            <a:ext cx="38862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447800"/>
            <a:ext cx="3886200" cy="4800600"/>
          </a:xfrm>
        </p:spPr>
        <p:txBody>
          <a:bodyPr>
            <a:normAutofit/>
          </a:bodyPr>
          <a:lstStyle/>
          <a:p>
            <a:pPr lvl="0"/>
            <a:endParaRPr lang="en-GB" noProof="0"/>
          </a:p>
        </p:txBody>
      </p:sp>
      <p:sp>
        <p:nvSpPr>
          <p:cNvPr id="5" name="Date Placeholder 4"/>
          <p:cNvSpPr>
            <a:spLocks noGrp="1"/>
          </p:cNvSpPr>
          <p:nvPr>
            <p:ph type="dt" sz="half" idx="10"/>
          </p:nvPr>
        </p:nvSpPr>
        <p:spPr>
          <a:xfrm>
            <a:off x="685800" y="6248400"/>
            <a:ext cx="1905000" cy="457200"/>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sz="800">
                <a:solidFill>
                  <a:schemeClr val="accent2"/>
                </a:solidFill>
              </a:defRPr>
            </a:lvl1pPr>
          </a:lstStyle>
          <a:p>
            <a:pPr>
              <a:defRPr/>
            </a:pPr>
            <a:endParaRPr lang="en-US"/>
          </a:p>
        </p:txBody>
      </p:sp>
      <p:sp>
        <p:nvSpPr>
          <p:cNvPr id="7" name="Slide Number Placeholder 6"/>
          <p:cNvSpPr>
            <a:spLocks noGrp="1"/>
          </p:cNvSpPr>
          <p:nvPr>
            <p:ph type="sldNum" sz="quarter" idx="12"/>
          </p:nvPr>
        </p:nvSpPr>
        <p:spPr>
          <a:xfrm>
            <a:off x="6934200" y="6248400"/>
            <a:ext cx="1905000" cy="457200"/>
          </a:xfrm>
        </p:spPr>
        <p:txBody>
          <a:bodyPr/>
          <a:lstStyle>
            <a:lvl1pPr algn="r">
              <a:defRPr/>
            </a:lvl1pPr>
          </a:lstStyle>
          <a:p>
            <a:pPr>
              <a:defRPr/>
            </a:pPr>
            <a:fld id="{8BE1DAAB-920C-47C6-B369-009E1020A9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066800"/>
          </a:xfrm>
        </p:spPr>
        <p:txBody>
          <a:bodyPr>
            <a:normAutofit/>
          </a:bodyPr>
          <a:lstStyle>
            <a:lvl1pPr>
              <a:defRPr sz="3200">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Содержимое 2"/>
          <p:cNvSpPr>
            <a:spLocks noGrp="1"/>
          </p:cNvSpPr>
          <p:nvPr>
            <p:ph idx="1"/>
          </p:nvPr>
        </p:nvSpPr>
        <p:spPr>
          <a:xfrm>
            <a:off x="457200" y="1988840"/>
            <a:ext cx="8229600" cy="4585696"/>
          </a:xfrm>
        </p:spPr>
        <p:txBody>
          <a:bodyPr/>
          <a:lstStyle>
            <a:lvl1pPr>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Номер слайда 5"/>
          <p:cNvSpPr>
            <a:spLocks noGrp="1"/>
          </p:cNvSpPr>
          <p:nvPr>
            <p:ph type="sldNum" sz="quarter" idx="10"/>
          </p:nvPr>
        </p:nvSpPr>
        <p:spPr/>
        <p:txBody>
          <a:bodyPr/>
          <a:lstStyle>
            <a:lvl1pPr>
              <a:defRPr sz="1200" dirty="0">
                <a:solidFill>
                  <a:schemeClr val="bg2">
                    <a:shade val="50000"/>
                  </a:schemeClr>
                </a:solidFill>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Текст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Дата 13"/>
          <p:cNvSpPr>
            <a:spLocks noGrp="1"/>
          </p:cNvSpPr>
          <p:nvPr>
            <p:ph type="dt" sz="half" idx="10"/>
          </p:nvPr>
        </p:nvSpPr>
        <p:spPr/>
        <p:txBody>
          <a:bodyPr/>
          <a:lstStyle>
            <a:lvl1pPr>
              <a:defRPr/>
            </a:lvl1pPr>
          </a:lstStyle>
          <a:p>
            <a:pPr>
              <a:defRPr/>
            </a:pPr>
            <a:fld id="{D0970348-2F77-4006-BCD8-5A94592E6266}" type="datetimeFigureOut">
              <a:rPr lang="en-US"/>
              <a:pPr>
                <a:defRPr/>
              </a:pPr>
              <a:t>08/15/2020</a:t>
            </a:fld>
            <a:endParaRPr lang="en-US" sz="1200" dirty="0">
              <a:solidFill>
                <a:schemeClr val="bg2">
                  <a:shade val="50000"/>
                </a:schemeClr>
              </a:solidFill>
            </a:endParaRPr>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8537EEF9-0E52-4225-A5E4-1F4E1AA68E29}"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Click to edit Master title style</a:t>
            </a:r>
            <a:endParaRPr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Дата 13"/>
          <p:cNvSpPr>
            <a:spLocks noGrp="1"/>
          </p:cNvSpPr>
          <p:nvPr>
            <p:ph type="dt" sz="half" idx="10"/>
          </p:nvPr>
        </p:nvSpPr>
        <p:spPr/>
        <p:txBody>
          <a:bodyPr/>
          <a:lstStyle>
            <a:lvl1pPr>
              <a:defRPr/>
            </a:lvl1pPr>
          </a:lstStyle>
          <a:p>
            <a:pPr>
              <a:defRPr/>
            </a:pPr>
            <a:fld id="{7D561654-E99C-462E-8956-1F5006146FDD}" type="datetimeFigureOut">
              <a:rPr lang="en-US"/>
              <a:pPr>
                <a:defRPr/>
              </a:pPr>
              <a:t>08/15/2020</a:t>
            </a:fld>
            <a:endParaRPr lang="en-US" sz="1200" dirty="0">
              <a:solidFill>
                <a:schemeClr val="bg2">
                  <a:shade val="50000"/>
                </a:schemeClr>
              </a:solidFill>
            </a:endParaRPr>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0CADE6D2-5491-4C10-BB4D-F1367E885A1A}"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Дата 25"/>
          <p:cNvSpPr>
            <a:spLocks noGrp="1"/>
          </p:cNvSpPr>
          <p:nvPr>
            <p:ph type="dt" sz="half" idx="10"/>
          </p:nvPr>
        </p:nvSpPr>
        <p:spPr/>
        <p:txBody>
          <a:bodyPr rtlCol="0"/>
          <a:lstStyle>
            <a:lvl1pPr>
              <a:defRPr/>
            </a:lvl1pPr>
          </a:lstStyle>
          <a:p>
            <a:pPr>
              <a:defRPr/>
            </a:pPr>
            <a:fld id="{04C29ED2-011D-4F0A-82D1-C0D11D953524}" type="datetimeFigureOut">
              <a:rPr lang="en-US"/>
              <a:pPr>
                <a:defRPr/>
              </a:pPr>
              <a:t>08/15/2020</a:t>
            </a:fld>
            <a:endParaRPr lang="en-US" sz="1200" dirty="0">
              <a:solidFill>
                <a:schemeClr val="bg2">
                  <a:shade val="50000"/>
                </a:schemeClr>
              </a:solidFill>
            </a:endParaRPr>
          </a:p>
        </p:txBody>
      </p:sp>
      <p:sp>
        <p:nvSpPr>
          <p:cNvPr id="8" name="Номер слайда 26"/>
          <p:cNvSpPr>
            <a:spLocks noGrp="1"/>
          </p:cNvSpPr>
          <p:nvPr>
            <p:ph type="sldNum" sz="quarter" idx="11"/>
          </p:nvPr>
        </p:nvSpPr>
        <p:spPr/>
        <p:txBody>
          <a:bodyPr rtlCol="0"/>
          <a:lstStyle>
            <a:lvl1pPr>
              <a:defRPr/>
            </a:lvl1pPr>
          </a:lstStyle>
          <a:p>
            <a:pPr>
              <a:defRPr/>
            </a:pPr>
            <a:fld id="{E1828BE0-293B-49DA-AA03-501C08B0A326}" type="slidenum">
              <a:rPr lang="en-US"/>
              <a:pPr>
                <a:defRPr/>
              </a:pPr>
              <a:t>‹#›</a:t>
            </a:fld>
            <a:endParaRPr lang="en-US" sz="1200" dirty="0">
              <a:solidFill>
                <a:schemeClr val="bg2">
                  <a:shade val="50000"/>
                </a:schemeClr>
              </a:solidFill>
            </a:endParaRPr>
          </a:p>
        </p:txBody>
      </p:sp>
      <p:sp>
        <p:nvSpPr>
          <p:cNvPr id="9" name="Нижний колонтитул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Дата 2"/>
          <p:cNvSpPr>
            <a:spLocks noGrp="1"/>
          </p:cNvSpPr>
          <p:nvPr>
            <p:ph type="dt" sz="half" idx="10"/>
          </p:nvPr>
        </p:nvSpPr>
        <p:spPr>
          <a:xfrm>
            <a:off x="6583363" y="612775"/>
            <a:ext cx="957262" cy="457200"/>
          </a:xfrm>
        </p:spPr>
        <p:txBody>
          <a:bodyPr/>
          <a:lstStyle>
            <a:lvl1pPr>
              <a:defRPr/>
            </a:lvl1pPr>
          </a:lstStyle>
          <a:p>
            <a:pPr>
              <a:defRPr/>
            </a:pPr>
            <a:fld id="{C2886921-EB16-40B1-89CD-26AFA40B28E2}" type="datetimeFigureOut">
              <a:rPr lang="en-US"/>
              <a:pPr>
                <a:defRPr/>
              </a:pPr>
              <a:t>08/15/2020</a:t>
            </a:fld>
            <a:endParaRPr lang="en-US" sz="1200" dirty="0">
              <a:solidFill>
                <a:schemeClr val="bg2">
                  <a:shade val="50000"/>
                </a:schemeClr>
              </a:solidFill>
            </a:endParaRPr>
          </a:p>
        </p:txBody>
      </p:sp>
      <p:sp>
        <p:nvSpPr>
          <p:cNvPr id="4" name="Нижний колонтитул 3"/>
          <p:cNvSpPr>
            <a:spLocks noGrp="1"/>
          </p:cNvSpPr>
          <p:nvPr>
            <p:ph type="ftr" sz="quarter" idx="11"/>
          </p:nvPr>
        </p:nvSpPr>
        <p:spPr/>
        <p:txBody>
          <a:bodyPr/>
          <a:lstStyle>
            <a:lvl1pPr>
              <a:defRPr/>
            </a:lvl1pPr>
          </a:lstStyle>
          <a:p>
            <a:pPr>
              <a:defRPr/>
            </a:pPr>
            <a:endParaRPr lang="en-US"/>
          </a:p>
        </p:txBody>
      </p:sp>
      <p:sp>
        <p:nvSpPr>
          <p:cNvPr id="5" name="Номер слайда 4"/>
          <p:cNvSpPr>
            <a:spLocks noGrp="1"/>
          </p:cNvSpPr>
          <p:nvPr>
            <p:ph type="sldNum" sz="quarter" idx="12"/>
          </p:nvPr>
        </p:nvSpPr>
        <p:spPr/>
        <p:txBody>
          <a:bodyPr/>
          <a:lstStyle>
            <a:lvl1pPr>
              <a:defRPr/>
            </a:lvl1pPr>
          </a:lstStyle>
          <a:p>
            <a:pPr>
              <a:defRPr/>
            </a:pPr>
            <a:fld id="{1701A53A-207D-4588-895D-E60E1B072291}"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FB5337E8-066A-4537-A0F1-147E52628718}" type="datetimeFigureOut">
              <a:rPr lang="en-US"/>
              <a:pPr>
                <a:defRPr/>
              </a:pPr>
              <a:t>08/15/2020</a:t>
            </a:fld>
            <a:endParaRPr lang="en-US" sz="1200" dirty="0">
              <a:solidFill>
                <a:schemeClr val="bg2">
                  <a:shade val="50000"/>
                </a:schemeClr>
              </a:solidFill>
            </a:endParaRPr>
          </a:p>
        </p:txBody>
      </p:sp>
      <p:sp>
        <p:nvSpPr>
          <p:cNvPr id="3" name="Нижний колонтитул 2"/>
          <p:cNvSpPr>
            <a:spLocks noGrp="1"/>
          </p:cNvSpPr>
          <p:nvPr>
            <p:ph type="ftr" sz="quarter" idx="11"/>
          </p:nvPr>
        </p:nvSpPr>
        <p:spPr/>
        <p:txBody>
          <a:bodyPr/>
          <a:lstStyle>
            <a:lvl1pPr>
              <a:defRPr/>
            </a:lvl1pPr>
          </a:lstStyle>
          <a:p>
            <a:pPr>
              <a:defRPr/>
            </a:pPr>
            <a:endParaRPr lang="en-US"/>
          </a:p>
        </p:txBody>
      </p:sp>
      <p:sp>
        <p:nvSpPr>
          <p:cNvPr id="4" name="Номер слайда 22"/>
          <p:cNvSpPr>
            <a:spLocks noGrp="1"/>
          </p:cNvSpPr>
          <p:nvPr>
            <p:ph type="sldNum" sz="quarter" idx="12"/>
          </p:nvPr>
        </p:nvSpPr>
        <p:spPr/>
        <p:txBody>
          <a:bodyPr/>
          <a:lstStyle>
            <a:lvl1pPr>
              <a:defRPr/>
            </a:lvl1pPr>
          </a:lstStyle>
          <a:p>
            <a:pPr>
              <a:defRPr/>
            </a:pPr>
            <a:fld id="{0BA17B6A-E106-416B-A69F-CF69B13022C6}"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Дата 13"/>
          <p:cNvSpPr>
            <a:spLocks noGrp="1"/>
          </p:cNvSpPr>
          <p:nvPr>
            <p:ph type="dt" sz="half" idx="10"/>
          </p:nvPr>
        </p:nvSpPr>
        <p:spPr/>
        <p:txBody>
          <a:bodyPr/>
          <a:lstStyle>
            <a:lvl1pPr>
              <a:defRPr/>
            </a:lvl1pPr>
          </a:lstStyle>
          <a:p>
            <a:pPr>
              <a:defRPr/>
            </a:pPr>
            <a:fld id="{6DB965AD-463C-46DE-93C1-64CC458A5966}" type="datetimeFigureOut">
              <a:rPr lang="en-US"/>
              <a:pPr>
                <a:defRPr/>
              </a:pPr>
              <a:t>08/15/2020</a:t>
            </a:fld>
            <a:endParaRPr lang="en-US" sz="1200" dirty="0">
              <a:solidFill>
                <a:schemeClr val="bg2">
                  <a:shade val="50000"/>
                </a:schemeClr>
              </a:solidFill>
            </a:endParaRPr>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289810E4-B60D-41A0-9694-4664136258E6}" type="slidenum">
              <a:rPr lang="en-US"/>
              <a:pPr>
                <a:defRPr/>
              </a:pPr>
              <a:t>‹#›</a:t>
            </a:fld>
            <a:endParaRPr lang="en-US" sz="1200" dirty="0">
              <a:solidFill>
                <a:schemeClr val="bg2">
                  <a:shade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Текст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Дата 13"/>
          <p:cNvSpPr>
            <a:spLocks noGrp="1"/>
          </p:cNvSpPr>
          <p:nvPr>
            <p:ph type="dt" sz="half" idx="10"/>
          </p:nvPr>
        </p:nvSpPr>
        <p:spPr/>
        <p:txBody>
          <a:bodyPr/>
          <a:lstStyle>
            <a:lvl1pPr>
              <a:defRPr/>
            </a:lvl1pPr>
          </a:lstStyle>
          <a:p>
            <a:pPr>
              <a:defRPr/>
            </a:pPr>
            <a:fld id="{F6BB66C1-6909-4909-BEC9-F38B342C6DA2}" type="datetimeFigureOut">
              <a:rPr lang="en-US"/>
              <a:pPr>
                <a:defRPr/>
              </a:pPr>
              <a:t>08/15/2020</a:t>
            </a:fld>
            <a:endParaRPr lang="en-US" sz="1200" dirty="0">
              <a:solidFill>
                <a:schemeClr val="bg2">
                  <a:shade val="50000"/>
                </a:schemeClr>
              </a:solidFill>
            </a:endParaRPr>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7EFBD09E-80F2-4921-8795-AFEB4CDAC61C}" type="slidenum">
              <a:rPr lang="en-US"/>
              <a:pPr>
                <a:defRPr/>
              </a:pPr>
              <a:t>‹#›</a:t>
            </a:fld>
            <a:endParaRPr lang="en-US" sz="1200" dirty="0">
              <a:solidFill>
                <a:schemeClr val="bg2">
                  <a:shade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Прямоугольник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Прямоугольник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Прямоугольник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Прямоугольник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3" name="Скругленный прямоугольник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4" name="Скругленный прямоугольник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Прямоугольник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Прямоугольник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Прямоугольник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Прямоугольник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Прямоугольник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Прямоугольник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Заголовок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40" name="Текст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586538" y="612775"/>
            <a:ext cx="957262" cy="457200"/>
          </a:xfrm>
          <a:prstGeom prst="rect">
            <a:avLst/>
          </a:prstGeom>
        </p:spPr>
        <p:txBody>
          <a:bodyPr vert="horz"/>
          <a:lstStyle>
            <a:lvl1pPr algn="r" eaLnBrk="1" fontAlgn="auto" latinLnBrk="0" hangingPunct="1">
              <a:spcBef>
                <a:spcPts val="0"/>
              </a:spcBef>
              <a:spcAft>
                <a:spcPts val="0"/>
              </a:spcAft>
              <a:defRPr kumimoji="0" sz="800" smtClean="0">
                <a:solidFill>
                  <a:schemeClr val="accent2"/>
                </a:solidFill>
                <a:latin typeface="+mn-lt"/>
              </a:defRPr>
            </a:lvl1pPr>
          </a:lstStyle>
          <a:p>
            <a:pPr>
              <a:defRPr/>
            </a:pPr>
            <a:fld id="{3BF09919-F00A-41BF-8F16-FD2A83CFBE2C}" type="datetimeFigureOut">
              <a:rPr lang="en-US"/>
              <a:pPr>
                <a:defRPr/>
              </a:pPr>
              <a:t>08/15/2020</a:t>
            </a:fld>
            <a:endParaRPr lang="en-US" sz="1200" dirty="0">
              <a:solidFill>
                <a:schemeClr val="bg2">
                  <a:shade val="50000"/>
                </a:schemeClr>
              </a:solidFill>
            </a:endParaRPr>
          </a:p>
        </p:txBody>
      </p:sp>
      <p:sp>
        <p:nvSpPr>
          <p:cNvPr id="3" name="Нижний колонтитул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1200" dirty="0">
                <a:solidFill>
                  <a:schemeClr val="bg2">
                    <a:shade val="50000"/>
                  </a:schemeClr>
                </a:solidFill>
                <a:latin typeface="+mn-lt"/>
              </a:defRPr>
            </a:lvl1pPr>
          </a:lstStyle>
          <a:p>
            <a:pPr>
              <a:defRPr/>
            </a:pPr>
            <a:endParaRPr lang="en-US"/>
          </a:p>
        </p:txBody>
      </p:sp>
      <p:sp>
        <p:nvSpPr>
          <p:cNvPr id="23" name="Номер слайда 22"/>
          <p:cNvSpPr>
            <a:spLocks noGrp="1"/>
          </p:cNvSpPr>
          <p:nvPr>
            <p:ph type="sldNum" sz="quarter" idx="4"/>
          </p:nvPr>
        </p:nvSpPr>
        <p:spPr>
          <a:xfrm>
            <a:off x="8174038" y="1588"/>
            <a:ext cx="762000" cy="366712"/>
          </a:xfrm>
          <a:prstGeom prst="rect">
            <a:avLst/>
          </a:prstGeom>
        </p:spPr>
        <p:txBody>
          <a:bodyPr vert="horz" anchor="b"/>
          <a:lstStyle>
            <a:lvl1pPr algn="ctr" eaLnBrk="1" fontAlgn="auto" latinLnBrk="0" hangingPunct="1">
              <a:spcBef>
                <a:spcPts val="0"/>
              </a:spcBef>
              <a:spcAft>
                <a:spcPts val="0"/>
              </a:spcAft>
              <a:defRPr kumimoji="0" sz="1800" smtClean="0">
                <a:solidFill>
                  <a:srgbClr val="FFFFFF"/>
                </a:solidFill>
                <a:latin typeface="+mn-lt"/>
              </a:defRPr>
            </a:lvl1pPr>
          </a:lstStyle>
          <a:p>
            <a:pPr>
              <a:defRPr/>
            </a:pPr>
            <a:fld id="{A54854C3-283C-47EF-85F5-C4BC0E129317}" type="slidenum">
              <a:rPr lang="en-US"/>
              <a:pPr>
                <a:defRPr/>
              </a:pPr>
              <a:t>‹#›</a:t>
            </a:fld>
            <a:endParaRPr lang="en-US" sz="1200" dirty="0">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68" r:id="rId3"/>
    <p:sldLayoutId id="2147483767" r:id="rId4"/>
    <p:sldLayoutId id="2147483771" r:id="rId5"/>
    <p:sldLayoutId id="2147483772" r:id="rId6"/>
    <p:sldLayoutId id="2147483766" r:id="rId7"/>
    <p:sldLayoutId id="2147483765" r:id="rId8"/>
    <p:sldLayoutId id="2147483764" r:id="rId9"/>
    <p:sldLayoutId id="2147483763" r:id="rId10"/>
    <p:sldLayoutId id="2147483762" r:id="rId11"/>
    <p:sldLayoutId id="2147483773" r:id="rId12"/>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imes New Roman" pitchFamily="18" charset="0"/>
        </a:defRPr>
      </a:lvl2pPr>
      <a:lvl3pPr algn="l" rtl="0" fontAlgn="base">
        <a:spcBef>
          <a:spcPct val="0"/>
        </a:spcBef>
        <a:spcAft>
          <a:spcPct val="0"/>
        </a:spcAft>
        <a:defRPr sz="4000">
          <a:solidFill>
            <a:schemeClr val="tx2"/>
          </a:solidFill>
          <a:latin typeface="Times New Roman" pitchFamily="18" charset="0"/>
        </a:defRPr>
      </a:lvl3pPr>
      <a:lvl4pPr algn="l" rtl="0" fontAlgn="base">
        <a:spcBef>
          <a:spcPct val="0"/>
        </a:spcBef>
        <a:spcAft>
          <a:spcPct val="0"/>
        </a:spcAft>
        <a:defRPr sz="4000">
          <a:solidFill>
            <a:schemeClr val="tx2"/>
          </a:solidFill>
          <a:latin typeface="Times New Roman" pitchFamily="18" charset="0"/>
        </a:defRPr>
      </a:lvl4pPr>
      <a:lvl5pPr algn="l" rtl="0" fontAlgn="base">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365125" indent="-255588" algn="l" rtl="0" fontAlgn="base">
        <a:spcBef>
          <a:spcPts val="300"/>
        </a:spcBef>
        <a:spcAft>
          <a:spcPct val="0"/>
        </a:spcAft>
        <a:buClr>
          <a:srgbClr val="FF0000"/>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FF0000"/>
        </a:buClr>
        <a:buFont typeface="Georgia" pitchFamily="18" charset="0"/>
        <a:buChar char="▫"/>
        <a:defRPr sz="2000" kern="1200">
          <a:solidFill>
            <a:srgbClr val="FF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26" Type="http://schemas.openxmlformats.org/officeDocument/2006/relationships/image" Target="../media/image32.jpeg"/><Relationship Id="rId3" Type="http://schemas.openxmlformats.org/officeDocument/2006/relationships/image" Target="../media/image9.jpe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jpeg"/><Relationship Id="rId2" Type="http://schemas.openxmlformats.org/officeDocument/2006/relationships/image" Target="../media/image8.jpeg"/><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24" Type="http://schemas.openxmlformats.org/officeDocument/2006/relationships/image" Target="../media/image30.pn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jpeg"/><Relationship Id="rId28" Type="http://schemas.openxmlformats.org/officeDocument/2006/relationships/image" Target="../media/image34.pn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0.jpeg"/><Relationship Id="rId9" Type="http://schemas.openxmlformats.org/officeDocument/2006/relationships/image" Target="../media/image15.png"/><Relationship Id="rId14" Type="http://schemas.openxmlformats.org/officeDocument/2006/relationships/image" Target="../media/image20.png"/><Relationship Id="rId22" Type="http://schemas.openxmlformats.org/officeDocument/2006/relationships/image" Target="../media/image28.jpeg"/><Relationship Id="rId27" Type="http://schemas.openxmlformats.org/officeDocument/2006/relationships/image" Target="../media/image3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42988" y="1066800"/>
            <a:ext cx="7745412" cy="1473200"/>
          </a:xfrm>
        </p:spPr>
        <p:txBody>
          <a:bodyPr/>
          <a:lstStyle/>
          <a:p>
            <a:r>
              <a:rPr lang="en-US" smtClean="0">
                <a:cs typeface="Times New Roman" pitchFamily="18" charset="0"/>
              </a:rPr>
              <a:t>Presentations – What to </a:t>
            </a:r>
            <a:r>
              <a:rPr lang="en-US" smtClean="0">
                <a:cs typeface="Times New Roman" pitchFamily="18" charset="0"/>
              </a:rPr>
              <a:t>Do?</a:t>
            </a:r>
            <a:endParaRPr lang="en-US" smtClean="0">
              <a:cs typeface="Times New Roman" pitchFamily="18" charset="0"/>
            </a:endParaRPr>
          </a:p>
        </p:txBody>
      </p:sp>
      <p:sp>
        <p:nvSpPr>
          <p:cNvPr id="15362" name="Subtitle 2"/>
          <p:cNvSpPr>
            <a:spLocks noGrp="1"/>
          </p:cNvSpPr>
          <p:nvPr>
            <p:ph type="subTitle" idx="1"/>
          </p:nvPr>
        </p:nvSpPr>
        <p:spPr>
          <a:xfrm>
            <a:off x="1390650" y="2492375"/>
            <a:ext cx="7405688" cy="1003300"/>
          </a:xfrm>
        </p:spPr>
        <p:txBody>
          <a:bodyPr/>
          <a:lstStyle/>
          <a:p>
            <a:pPr marL="63500" algn="r"/>
            <a:endParaRPr lang="en-US" dirty="0" smtClean="0">
              <a:solidFill>
                <a:schemeClr val="bg1"/>
              </a:solidFill>
              <a:cs typeface="Times New Roman" pitchFamily="18" charset="0"/>
            </a:endParaRPr>
          </a:p>
        </p:txBody>
      </p:sp>
      <p:sp>
        <p:nvSpPr>
          <p:cNvPr id="15363" name="TextBox 3"/>
          <p:cNvSpPr txBox="1">
            <a:spLocks noChangeArrowheads="1"/>
          </p:cNvSpPr>
          <p:nvPr/>
        </p:nvSpPr>
        <p:spPr bwMode="auto">
          <a:xfrm>
            <a:off x="-12700" y="5661025"/>
            <a:ext cx="9144000" cy="366713"/>
          </a:xfrm>
          <a:prstGeom prst="rect">
            <a:avLst/>
          </a:prstGeom>
          <a:noFill/>
          <a:ln w="9525">
            <a:noFill/>
            <a:miter lim="800000"/>
            <a:headEnd/>
            <a:tailEnd/>
          </a:ln>
        </p:spPr>
        <p:txBody>
          <a:bodyPr>
            <a:spAutoFit/>
          </a:bodyPr>
          <a:lstStyle/>
          <a:p>
            <a:pPr algn="ctr"/>
            <a:endParaRPr lang="en-GB">
              <a:latin typeface="Times New Roman" pitchFamily="18" charset="0"/>
            </a:endParaRPr>
          </a:p>
        </p:txBody>
      </p:sp>
      <p:sp>
        <p:nvSpPr>
          <p:cNvPr id="15365" name="TextBox 4"/>
          <p:cNvSpPr txBox="1">
            <a:spLocks noChangeArrowheads="1"/>
          </p:cNvSpPr>
          <p:nvPr/>
        </p:nvSpPr>
        <p:spPr bwMode="auto">
          <a:xfrm>
            <a:off x="2484438" y="541338"/>
            <a:ext cx="6659562" cy="369887"/>
          </a:xfrm>
          <a:prstGeom prst="rect">
            <a:avLst/>
          </a:prstGeom>
          <a:noFill/>
          <a:ln w="9525">
            <a:noFill/>
            <a:miter lim="800000"/>
            <a:headEnd/>
            <a:tailEnd/>
          </a:ln>
        </p:spPr>
        <p:txBody>
          <a:bodyPr>
            <a:spAutoFit/>
          </a:bodyPr>
          <a:lstStyle/>
          <a:p>
            <a:endParaRPr lang="en-GB" dirty="0">
              <a:solidFill>
                <a:schemeClr val="bg1"/>
              </a:solidFill>
              <a:latin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8D36A3C6-A11F-4A95-A61C-0551D7FDD238}" type="slidenum">
              <a:rPr lang="en-US" sz="1800" smtClean="0">
                <a:solidFill>
                  <a:srgbClr val="FFFFFF"/>
                </a:solidFill>
              </a:rPr>
              <a:pPr algn="r" fontAlgn="base">
                <a:spcBef>
                  <a:spcPct val="0"/>
                </a:spcBef>
                <a:spcAft>
                  <a:spcPct val="0"/>
                </a:spcAft>
              </a:pPr>
              <a:t>10</a:t>
            </a:fld>
            <a:endParaRPr lang="en-US" sz="1800" smtClean="0">
              <a:solidFill>
                <a:srgbClr val="FFFFFF"/>
              </a:solidFill>
            </a:endParaRPr>
          </a:p>
        </p:txBody>
      </p:sp>
      <p:sp>
        <p:nvSpPr>
          <p:cNvPr id="25602" name="Rectangle 2"/>
          <p:cNvSpPr>
            <a:spLocks noGrp="1" noChangeArrowheads="1"/>
          </p:cNvSpPr>
          <p:nvPr>
            <p:ph type="title"/>
          </p:nvPr>
        </p:nvSpPr>
        <p:spPr>
          <a:xfrm>
            <a:off x="468313" y="692150"/>
            <a:ext cx="8229600" cy="1066800"/>
          </a:xfrm>
        </p:spPr>
        <p:txBody>
          <a:bodyPr/>
          <a:lstStyle/>
          <a:p>
            <a:r>
              <a:rPr lang="en-US" sz="4000" smtClean="0"/>
              <a:t>I Drank A Case Of Mountain Dew!</a:t>
            </a:r>
            <a:endParaRPr lang="en-US" smtClean="0"/>
          </a:p>
        </p:txBody>
      </p:sp>
      <p:sp>
        <p:nvSpPr>
          <p:cNvPr id="25603" name="Rectangle 3"/>
          <p:cNvSpPr>
            <a:spLocks noGrp="1" noChangeArrowheads="1"/>
          </p:cNvSpPr>
          <p:nvPr>
            <p:ph type="body" idx="1"/>
          </p:nvPr>
        </p:nvSpPr>
        <p:spPr>
          <a:xfrm>
            <a:off x="457200" y="1989138"/>
            <a:ext cx="8229600" cy="4584700"/>
          </a:xfrm>
        </p:spPr>
        <p:txBody>
          <a:bodyPr/>
          <a:lstStyle/>
          <a:p>
            <a:r>
              <a:rPr lang="en-US" smtClean="0"/>
              <a:t>Sometimes nerves make for fast talking</a:t>
            </a:r>
          </a:p>
          <a:p>
            <a:r>
              <a:rPr lang="en-US" smtClean="0"/>
              <a:t>Calm down. E-nun-see-ate.</a:t>
            </a:r>
          </a:p>
          <a:p>
            <a:r>
              <a:rPr lang="en-US" smtClean="0"/>
              <a:t>It’s not a race</a:t>
            </a:r>
          </a:p>
          <a:p>
            <a:pPr lvl="1"/>
            <a:r>
              <a:rPr lang="en-US" smtClean="0"/>
              <a:t>People need time to absorb information</a:t>
            </a:r>
          </a:p>
          <a:p>
            <a:endParaRPr lang="en-US" smtClean="0"/>
          </a:p>
          <a:p>
            <a:r>
              <a:rPr lang="en-US" smtClean="0"/>
              <a:t>Take a bottle of water if necessary</a:t>
            </a:r>
          </a:p>
          <a:p>
            <a:pPr lvl="1"/>
            <a:r>
              <a:rPr lang="en-US" smtClean="0"/>
              <a:t>Bottles if you can work a cap (spillage)</a:t>
            </a:r>
          </a:p>
          <a:p>
            <a:pPr lvl="1"/>
            <a:r>
              <a:rPr lang="en-US" smtClean="0"/>
              <a:t>Glass if you’re using a laser pointer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7790510B-6D61-477E-9C68-8CB8E65E224B}" type="slidenum">
              <a:rPr lang="en-US" sz="1800" smtClean="0">
                <a:solidFill>
                  <a:srgbClr val="FFFFFF"/>
                </a:solidFill>
              </a:rPr>
              <a:pPr algn="r" fontAlgn="base">
                <a:spcBef>
                  <a:spcPct val="0"/>
                </a:spcBef>
                <a:spcAft>
                  <a:spcPct val="0"/>
                </a:spcAft>
              </a:pPr>
              <a:t>11</a:t>
            </a:fld>
            <a:endParaRPr lang="en-US" sz="1800" smtClean="0">
              <a:solidFill>
                <a:srgbClr val="FFFFFF"/>
              </a:solidFill>
            </a:endParaRPr>
          </a:p>
        </p:txBody>
      </p:sp>
      <p:sp>
        <p:nvSpPr>
          <p:cNvPr id="26626" name="Rectangle 2"/>
          <p:cNvSpPr>
            <a:spLocks noGrp="1" noChangeArrowheads="1"/>
          </p:cNvSpPr>
          <p:nvPr>
            <p:ph type="title"/>
          </p:nvPr>
        </p:nvSpPr>
        <p:spPr>
          <a:xfrm>
            <a:off x="468313" y="692150"/>
            <a:ext cx="8229600" cy="1066800"/>
          </a:xfrm>
        </p:spPr>
        <p:txBody>
          <a:bodyPr/>
          <a:lstStyle/>
          <a:p>
            <a:r>
              <a:rPr lang="en-US" smtClean="0"/>
              <a:t>Is This Thing On &lt;tap tap&gt;? </a:t>
            </a:r>
          </a:p>
        </p:txBody>
      </p:sp>
      <p:sp>
        <p:nvSpPr>
          <p:cNvPr id="26627" name="Rectangle 3"/>
          <p:cNvSpPr>
            <a:spLocks noGrp="1" noChangeArrowheads="1"/>
          </p:cNvSpPr>
          <p:nvPr>
            <p:ph type="body" idx="1"/>
          </p:nvPr>
        </p:nvSpPr>
        <p:spPr>
          <a:xfrm>
            <a:off x="457200" y="1989138"/>
            <a:ext cx="8229600" cy="4584700"/>
          </a:xfrm>
        </p:spPr>
        <p:txBody>
          <a:bodyPr/>
          <a:lstStyle/>
          <a:p>
            <a:r>
              <a:rPr lang="en-US" smtClean="0"/>
              <a:t>Feedback kills people!</a:t>
            </a:r>
          </a:p>
          <a:p>
            <a:r>
              <a:rPr lang="en-US" smtClean="0"/>
              <a:t>Most PA systems are tuned so that the microphone can be middle of your chest</a:t>
            </a:r>
          </a:p>
          <a:p>
            <a:pPr lvl="1"/>
            <a:r>
              <a:rPr lang="en-US" smtClean="0"/>
              <a:t>Not 2mm from your mouth</a:t>
            </a:r>
          </a:p>
          <a:p>
            <a:r>
              <a:rPr lang="en-US" smtClean="0"/>
              <a:t>Modulate your voice </a:t>
            </a:r>
            <a:r>
              <a:rPr lang="en-US" u="sng" smtClean="0"/>
              <a:t>evenly</a:t>
            </a:r>
          </a:p>
          <a:p>
            <a:r>
              <a:rPr lang="en-US" smtClean="0"/>
              <a:t>Careful – turning head affects volume!</a:t>
            </a:r>
          </a:p>
          <a:p>
            <a:endParaRPr lang="en-US" smtClean="0"/>
          </a:p>
          <a:p>
            <a:r>
              <a:rPr lang="en-US" smtClean="0"/>
              <a:t>If not using a mic – </a:t>
            </a:r>
            <a:r>
              <a:rPr lang="en-US" u="sng" smtClean="0"/>
              <a:t>project</a:t>
            </a:r>
            <a:r>
              <a:rPr lang="en-US" smtClean="0"/>
              <a:t> your voice!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331309F6-F9D3-487B-ABD6-C9710E4CD41B}" type="slidenum">
              <a:rPr lang="en-US" sz="1800" smtClean="0">
                <a:solidFill>
                  <a:srgbClr val="FFFFFF"/>
                </a:solidFill>
              </a:rPr>
              <a:pPr algn="r" fontAlgn="base">
                <a:spcBef>
                  <a:spcPct val="0"/>
                </a:spcBef>
                <a:spcAft>
                  <a:spcPct val="0"/>
                </a:spcAft>
              </a:pPr>
              <a:t>12</a:t>
            </a:fld>
            <a:endParaRPr lang="en-US" sz="1800" smtClean="0">
              <a:solidFill>
                <a:srgbClr val="FFFFFF"/>
              </a:solidFill>
            </a:endParaRPr>
          </a:p>
        </p:txBody>
      </p:sp>
      <p:sp>
        <p:nvSpPr>
          <p:cNvPr id="27650" name="Rectangle 2"/>
          <p:cNvSpPr>
            <a:spLocks noGrp="1" noChangeArrowheads="1"/>
          </p:cNvSpPr>
          <p:nvPr>
            <p:ph type="title"/>
          </p:nvPr>
        </p:nvSpPr>
        <p:spPr>
          <a:xfrm>
            <a:off x="468313" y="692150"/>
            <a:ext cx="8229600" cy="1066800"/>
          </a:xfrm>
        </p:spPr>
        <p:txBody>
          <a:bodyPr/>
          <a:lstStyle/>
          <a:p>
            <a:r>
              <a:rPr lang="en-US" smtClean="0"/>
              <a:t>Where are your hands?</a:t>
            </a:r>
          </a:p>
        </p:txBody>
      </p:sp>
      <p:sp>
        <p:nvSpPr>
          <p:cNvPr id="27651" name="Rectangle 3"/>
          <p:cNvSpPr>
            <a:spLocks noGrp="1" noChangeArrowheads="1"/>
          </p:cNvSpPr>
          <p:nvPr>
            <p:ph type="body" idx="1"/>
          </p:nvPr>
        </p:nvSpPr>
        <p:spPr>
          <a:xfrm>
            <a:off x="609600" y="1447800"/>
            <a:ext cx="7924800" cy="4953000"/>
          </a:xfrm>
        </p:spPr>
        <p:txBody>
          <a:bodyPr/>
          <a:lstStyle/>
          <a:p>
            <a:r>
              <a:rPr lang="en-US" smtClean="0"/>
              <a:t>You have a set of “moves”</a:t>
            </a:r>
            <a:br>
              <a:rPr lang="en-US" smtClean="0"/>
            </a:br>
            <a:r>
              <a:rPr lang="en-US" smtClean="0"/>
              <a:t>that repeat during your talk</a:t>
            </a:r>
          </a:p>
          <a:p>
            <a:r>
              <a:rPr lang="en-US" smtClean="0"/>
              <a:t>Make sure they aren’t silly looking</a:t>
            </a:r>
          </a:p>
          <a:p>
            <a:pPr lvl="1"/>
            <a:r>
              <a:rPr lang="en-US" smtClean="0"/>
              <a:t>Don’t point with your middle finger</a:t>
            </a:r>
          </a:p>
          <a:p>
            <a:endParaRPr lang="en-US" smtClean="0"/>
          </a:p>
          <a:p>
            <a:r>
              <a:rPr lang="en-US" smtClean="0"/>
              <a:t>Can videotape yourself speaking</a:t>
            </a:r>
          </a:p>
          <a:p>
            <a:r>
              <a:rPr lang="en-US" smtClean="0"/>
              <a:t>Do a practice for friends</a:t>
            </a:r>
          </a:p>
          <a:p>
            <a:pPr lvl="1"/>
            <a:r>
              <a:rPr lang="en-US" smtClean="0"/>
              <a:t>Make sure they’re not too nice</a:t>
            </a:r>
          </a:p>
          <a:p>
            <a:pPr lvl="1"/>
            <a:r>
              <a:rPr lang="en-US" smtClean="0"/>
              <a:t>You want real feedback!</a:t>
            </a:r>
          </a:p>
        </p:txBody>
      </p:sp>
      <p:pic>
        <p:nvPicPr>
          <p:cNvPr id="27652" name="Picture 4" descr="MCj02821340000[1]"/>
          <p:cNvPicPr>
            <a:picLocks noChangeAspect="1" noChangeArrowheads="1"/>
          </p:cNvPicPr>
          <p:nvPr/>
        </p:nvPicPr>
        <p:blipFill>
          <a:blip r:embed="rId2"/>
          <a:srcRect/>
          <a:stretch>
            <a:fillRect/>
          </a:stretch>
        </p:blipFill>
        <p:spPr bwMode="auto">
          <a:xfrm>
            <a:off x="6248400" y="1423988"/>
            <a:ext cx="2362200" cy="1624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835DD0CE-22A1-43B9-A2DE-951AA8DA8FDE}" type="slidenum">
              <a:rPr lang="en-US" sz="1800" smtClean="0">
                <a:solidFill>
                  <a:srgbClr val="FFFFFF"/>
                </a:solidFill>
              </a:rPr>
              <a:pPr algn="r" fontAlgn="base">
                <a:spcBef>
                  <a:spcPct val="0"/>
                </a:spcBef>
                <a:spcAft>
                  <a:spcPct val="0"/>
                </a:spcAft>
              </a:pPr>
              <a:t>13</a:t>
            </a:fld>
            <a:endParaRPr lang="en-US" sz="1800" smtClean="0">
              <a:solidFill>
                <a:srgbClr val="FFFFFF"/>
              </a:solidFill>
            </a:endParaRPr>
          </a:p>
        </p:txBody>
      </p:sp>
      <p:sp>
        <p:nvSpPr>
          <p:cNvPr id="28674" name="Rectangle 2"/>
          <p:cNvSpPr>
            <a:spLocks noGrp="1" noChangeArrowheads="1"/>
          </p:cNvSpPr>
          <p:nvPr>
            <p:ph type="title"/>
          </p:nvPr>
        </p:nvSpPr>
        <p:spPr>
          <a:xfrm>
            <a:off x="468313" y="692150"/>
            <a:ext cx="8229600" cy="1066800"/>
          </a:xfrm>
        </p:spPr>
        <p:txBody>
          <a:bodyPr/>
          <a:lstStyle/>
          <a:p>
            <a:r>
              <a:rPr lang="en-US" smtClean="0"/>
              <a:t>Look Ma, I have a L-A-S-E-R!</a:t>
            </a:r>
          </a:p>
        </p:txBody>
      </p:sp>
      <p:sp>
        <p:nvSpPr>
          <p:cNvPr id="28675" name="Rectangle 3"/>
          <p:cNvSpPr>
            <a:spLocks noGrp="1" noChangeArrowheads="1"/>
          </p:cNvSpPr>
          <p:nvPr>
            <p:ph type="body" idx="1"/>
          </p:nvPr>
        </p:nvSpPr>
        <p:spPr>
          <a:xfrm>
            <a:off x="457200" y="1989138"/>
            <a:ext cx="8229600" cy="4584700"/>
          </a:xfrm>
        </p:spPr>
        <p:txBody>
          <a:bodyPr/>
          <a:lstStyle/>
          <a:p>
            <a:r>
              <a:rPr lang="en-US" smtClean="0"/>
              <a:t>If necessary, get a laser pointer</a:t>
            </a:r>
          </a:p>
          <a:p>
            <a:pPr lvl="1"/>
            <a:r>
              <a:rPr lang="en-US" smtClean="0"/>
              <a:t>Will depend on your talk</a:t>
            </a:r>
          </a:p>
          <a:p>
            <a:r>
              <a:rPr lang="en-US" smtClean="0"/>
              <a:t>Get it a few weeks before your talk</a:t>
            </a:r>
          </a:p>
          <a:p>
            <a:pPr lvl="1"/>
            <a:r>
              <a:rPr lang="en-US" smtClean="0"/>
              <a:t>Play with it.  Circle things.  Make shapes.</a:t>
            </a:r>
          </a:p>
          <a:p>
            <a:pPr lvl="1"/>
            <a:r>
              <a:rPr lang="en-US" smtClean="0"/>
              <a:t>Be comfortable</a:t>
            </a:r>
          </a:p>
          <a:p>
            <a:pPr lvl="1"/>
            <a:r>
              <a:rPr lang="en-US" smtClean="0"/>
              <a:t>Get Borg impersonations out of the way</a:t>
            </a:r>
          </a:p>
          <a:p>
            <a:r>
              <a:rPr lang="en-US" smtClean="0"/>
              <a:t>Get a second one for backup, or make sure session chair/host has one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E7CCDC2C-FCD4-4B49-9DC8-3DF2808B0F17}" type="slidenum">
              <a:rPr lang="en-US" sz="1800" smtClean="0">
                <a:solidFill>
                  <a:srgbClr val="FFFFFF"/>
                </a:solidFill>
              </a:rPr>
              <a:pPr algn="r" fontAlgn="base">
                <a:spcBef>
                  <a:spcPct val="0"/>
                </a:spcBef>
                <a:spcAft>
                  <a:spcPct val="0"/>
                </a:spcAft>
              </a:pPr>
              <a:t>14</a:t>
            </a:fld>
            <a:endParaRPr lang="en-US" sz="1800" smtClean="0">
              <a:solidFill>
                <a:srgbClr val="FFFFFF"/>
              </a:solidFill>
            </a:endParaRPr>
          </a:p>
        </p:txBody>
      </p:sp>
      <p:sp>
        <p:nvSpPr>
          <p:cNvPr id="29698" name="Rectangle 2"/>
          <p:cNvSpPr>
            <a:spLocks noGrp="1" noChangeArrowheads="1"/>
          </p:cNvSpPr>
          <p:nvPr>
            <p:ph type="title"/>
          </p:nvPr>
        </p:nvSpPr>
        <p:spPr>
          <a:xfrm>
            <a:off x="468313" y="692150"/>
            <a:ext cx="8229600" cy="1066800"/>
          </a:xfrm>
        </p:spPr>
        <p:txBody>
          <a:bodyPr/>
          <a:lstStyle/>
          <a:p>
            <a:r>
              <a:rPr lang="en-US" smtClean="0"/>
              <a:t>Common Laser Pointer Moves</a:t>
            </a:r>
          </a:p>
        </p:txBody>
      </p:sp>
      <p:sp>
        <p:nvSpPr>
          <p:cNvPr id="29699" name="Rectangle 3"/>
          <p:cNvSpPr>
            <a:spLocks noGrp="1" noChangeArrowheads="1"/>
          </p:cNvSpPr>
          <p:nvPr>
            <p:ph type="body" idx="1"/>
          </p:nvPr>
        </p:nvSpPr>
        <p:spPr>
          <a:xfrm>
            <a:off x="457200" y="1989138"/>
            <a:ext cx="8229600" cy="4584700"/>
          </a:xfrm>
        </p:spPr>
        <p:txBody>
          <a:bodyPr/>
          <a:lstStyle/>
          <a:p>
            <a:r>
              <a:rPr lang="en-US" smtClean="0"/>
              <a:t>The circle</a:t>
            </a:r>
          </a:p>
          <a:p>
            <a:r>
              <a:rPr lang="en-US" smtClean="0"/>
              <a:t>The underline</a:t>
            </a:r>
          </a:p>
          <a:p>
            <a:r>
              <a:rPr lang="en-US" smtClean="0"/>
              <a:t>The back-handed flick</a:t>
            </a:r>
          </a:p>
          <a:p>
            <a:r>
              <a:rPr lang="en-US" smtClean="0"/>
              <a:t>The epileptic-seizure inducer</a:t>
            </a:r>
          </a:p>
          <a:p>
            <a:endParaRPr lang="en-US" smtClean="0"/>
          </a:p>
          <a:p>
            <a:r>
              <a:rPr lang="en-US" smtClean="0"/>
              <a:t>DO NOT POINT AT EVERYTHING</a:t>
            </a:r>
          </a:p>
          <a:p>
            <a:pPr lvl="1"/>
            <a:r>
              <a:rPr lang="en-US" smtClean="0"/>
              <a:t>Not everything is equally important</a:t>
            </a:r>
          </a:p>
          <a:p>
            <a:pPr lvl="1"/>
            <a:r>
              <a:rPr lang="en-US" smtClean="0"/>
              <a:t>Your voice can provide emphasis too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37E7E607-1A95-409F-BB8E-4043A67D2426}" type="slidenum">
              <a:rPr lang="en-US" sz="1800" smtClean="0">
                <a:solidFill>
                  <a:srgbClr val="FFFFFF"/>
                </a:solidFill>
              </a:rPr>
              <a:pPr algn="r" fontAlgn="base">
                <a:spcBef>
                  <a:spcPct val="0"/>
                </a:spcBef>
                <a:spcAft>
                  <a:spcPct val="0"/>
                </a:spcAft>
              </a:pPr>
              <a:t>15</a:t>
            </a:fld>
            <a:endParaRPr lang="en-US" sz="1800" smtClean="0">
              <a:solidFill>
                <a:srgbClr val="FFFFFF"/>
              </a:solidFill>
            </a:endParaRPr>
          </a:p>
        </p:txBody>
      </p:sp>
      <p:sp>
        <p:nvSpPr>
          <p:cNvPr id="30722" name="Rectangle 2"/>
          <p:cNvSpPr>
            <a:spLocks noGrp="1" noChangeArrowheads="1"/>
          </p:cNvSpPr>
          <p:nvPr>
            <p:ph type="title"/>
          </p:nvPr>
        </p:nvSpPr>
        <p:spPr>
          <a:xfrm>
            <a:off x="468313" y="692150"/>
            <a:ext cx="8229600" cy="1066800"/>
          </a:xfrm>
        </p:spPr>
        <p:txBody>
          <a:bodyPr/>
          <a:lstStyle/>
          <a:p>
            <a:r>
              <a:rPr lang="en-US" smtClean="0"/>
              <a:t>Right Here.  See?</a:t>
            </a:r>
          </a:p>
        </p:txBody>
      </p:sp>
      <p:sp>
        <p:nvSpPr>
          <p:cNvPr id="30723" name="Rectangle 3"/>
          <p:cNvSpPr>
            <a:spLocks noGrp="1" noChangeArrowheads="1"/>
          </p:cNvSpPr>
          <p:nvPr>
            <p:ph type="body" idx="1"/>
          </p:nvPr>
        </p:nvSpPr>
        <p:spPr>
          <a:xfrm>
            <a:off x="457200" y="1989138"/>
            <a:ext cx="8229600" cy="4584700"/>
          </a:xfrm>
        </p:spPr>
        <p:txBody>
          <a:bodyPr/>
          <a:lstStyle/>
          <a:p>
            <a:r>
              <a:rPr lang="en-US" smtClean="0"/>
              <a:t>Don’t point at your laptop screen</a:t>
            </a:r>
          </a:p>
          <a:p>
            <a:pPr lvl="1"/>
            <a:r>
              <a:rPr lang="en-US" smtClean="0"/>
              <a:t>They can’t see it</a:t>
            </a:r>
          </a:p>
        </p:txBody>
      </p:sp>
      <p:pic>
        <p:nvPicPr>
          <p:cNvPr id="30724" name="Picture 4" descr="MCj02817180000[1]"/>
          <p:cNvPicPr>
            <a:picLocks noChangeAspect="1" noChangeArrowheads="1"/>
          </p:cNvPicPr>
          <p:nvPr/>
        </p:nvPicPr>
        <p:blipFill>
          <a:blip r:embed="rId2"/>
          <a:srcRect/>
          <a:stretch>
            <a:fillRect/>
          </a:stretch>
        </p:blipFill>
        <p:spPr bwMode="auto">
          <a:xfrm rot="-3545451">
            <a:off x="7322343" y="1516857"/>
            <a:ext cx="836613" cy="176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D2C0036E-5DA5-4640-9A63-4E62232D2638}" type="slidenum">
              <a:rPr lang="en-US" sz="1800" smtClean="0">
                <a:solidFill>
                  <a:srgbClr val="FFFFFF"/>
                </a:solidFill>
              </a:rPr>
              <a:pPr algn="r" fontAlgn="base">
                <a:spcBef>
                  <a:spcPct val="0"/>
                </a:spcBef>
                <a:spcAft>
                  <a:spcPct val="0"/>
                </a:spcAft>
              </a:pPr>
              <a:t>16</a:t>
            </a:fld>
            <a:endParaRPr lang="en-US" sz="1800" smtClean="0">
              <a:solidFill>
                <a:srgbClr val="FFFFFF"/>
              </a:solidFill>
            </a:endParaRPr>
          </a:p>
        </p:txBody>
      </p:sp>
      <p:sp>
        <p:nvSpPr>
          <p:cNvPr id="31746" name="Rectangle 2"/>
          <p:cNvSpPr>
            <a:spLocks noGrp="1" noChangeArrowheads="1"/>
          </p:cNvSpPr>
          <p:nvPr>
            <p:ph type="title"/>
          </p:nvPr>
        </p:nvSpPr>
        <p:spPr>
          <a:xfrm>
            <a:off x="468313" y="692150"/>
            <a:ext cx="8229600" cy="1066800"/>
          </a:xfrm>
        </p:spPr>
        <p:txBody>
          <a:bodyPr/>
          <a:lstStyle/>
          <a:p>
            <a:r>
              <a:rPr lang="en-US" smtClean="0"/>
              <a:t>Ummmm… The… Uh… Yeah.</a:t>
            </a:r>
          </a:p>
        </p:txBody>
      </p:sp>
      <p:sp>
        <p:nvSpPr>
          <p:cNvPr id="31747" name="Rectangle 3"/>
          <p:cNvSpPr>
            <a:spLocks noGrp="1" noChangeArrowheads="1"/>
          </p:cNvSpPr>
          <p:nvPr>
            <p:ph type="body" idx="1"/>
          </p:nvPr>
        </p:nvSpPr>
        <p:spPr>
          <a:xfrm>
            <a:off x="457200" y="1989138"/>
            <a:ext cx="8229600" cy="4584700"/>
          </a:xfrm>
        </p:spPr>
        <p:txBody>
          <a:bodyPr/>
          <a:lstStyle/>
          <a:p>
            <a:r>
              <a:rPr lang="en-US" smtClean="0"/>
              <a:t>Practice makes perfect</a:t>
            </a:r>
          </a:p>
          <a:p>
            <a:pPr lvl="1"/>
            <a:r>
              <a:rPr lang="en-US" smtClean="0"/>
              <a:t>Caveat: OVER practicing can be bad…</a:t>
            </a:r>
          </a:p>
          <a:p>
            <a:r>
              <a:rPr lang="en-US" smtClean="0"/>
              <a:t>Do not read your slides like a script</a:t>
            </a:r>
          </a:p>
          <a:p>
            <a:endParaRPr lang="en-US" smtClean="0"/>
          </a:p>
          <a:p>
            <a:r>
              <a:rPr lang="en-US" smtClean="0"/>
              <a:t>Most people lose 20 IQ points in front of an audience</a:t>
            </a:r>
          </a:p>
        </p:txBody>
      </p:sp>
      <p:pic>
        <p:nvPicPr>
          <p:cNvPr id="31748" name="Picture 4" descr="MMj03033640000[1]"/>
          <p:cNvPicPr>
            <a:picLocks noGrp="1" noChangeAspect="1" noChangeArrowheads="1" noCrop="1"/>
          </p:cNvPicPr>
          <p:nvPr>
            <p:ph sz="half" idx="4294967295"/>
          </p:nvPr>
        </p:nvPicPr>
        <p:blipFill>
          <a:blip r:embed="rId2"/>
          <a:srcRect/>
          <a:stretch>
            <a:fillRect/>
          </a:stretch>
        </p:blipFill>
        <p:spPr>
          <a:xfrm>
            <a:off x="3581400" y="4435475"/>
            <a:ext cx="2057400" cy="196532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EC508794-D682-4299-A9DB-59872D60AB9D}" type="slidenum">
              <a:rPr lang="en-US" sz="1800" smtClean="0">
                <a:solidFill>
                  <a:srgbClr val="FFFFFF"/>
                </a:solidFill>
              </a:rPr>
              <a:pPr algn="r" fontAlgn="base">
                <a:spcBef>
                  <a:spcPct val="0"/>
                </a:spcBef>
                <a:spcAft>
                  <a:spcPct val="0"/>
                </a:spcAft>
              </a:pPr>
              <a:t>17</a:t>
            </a:fld>
            <a:endParaRPr lang="en-US" sz="1800" smtClean="0">
              <a:solidFill>
                <a:srgbClr val="FFFFFF"/>
              </a:solidFill>
            </a:endParaRPr>
          </a:p>
        </p:txBody>
      </p:sp>
      <p:sp>
        <p:nvSpPr>
          <p:cNvPr id="32770" name="Rectangle 2"/>
          <p:cNvSpPr>
            <a:spLocks noGrp="1" noChangeArrowheads="1"/>
          </p:cNvSpPr>
          <p:nvPr>
            <p:ph type="title"/>
          </p:nvPr>
        </p:nvSpPr>
        <p:spPr>
          <a:xfrm>
            <a:off x="468313" y="692150"/>
            <a:ext cx="8229600" cy="1066800"/>
          </a:xfrm>
        </p:spPr>
        <p:txBody>
          <a:bodyPr/>
          <a:lstStyle/>
          <a:p>
            <a:r>
              <a:rPr lang="en-US" smtClean="0"/>
              <a:t>Part II: Slide Design</a:t>
            </a:r>
          </a:p>
        </p:txBody>
      </p:sp>
      <p:sp>
        <p:nvSpPr>
          <p:cNvPr id="32771" name="Rectangle 3"/>
          <p:cNvSpPr>
            <a:spLocks noGrp="1" noChangeArrowheads="1"/>
          </p:cNvSpPr>
          <p:nvPr>
            <p:ph type="body" idx="1"/>
          </p:nvPr>
        </p:nvSpPr>
        <p:spPr>
          <a:xfrm>
            <a:off x="457200" y="1989138"/>
            <a:ext cx="8229600" cy="4584700"/>
          </a:xfrm>
        </p:spPr>
        <p:txBody>
          <a:bodyPr/>
          <a:lstStyle/>
          <a:p>
            <a:r>
              <a:rPr lang="en-US" smtClean="0"/>
              <a:t>Goals:</a:t>
            </a:r>
          </a:p>
          <a:p>
            <a:pPr lvl="1"/>
            <a:r>
              <a:rPr lang="en-US" smtClean="0"/>
              <a:t>Convey the necessary information</a:t>
            </a:r>
          </a:p>
          <a:p>
            <a:pPr lvl="1"/>
            <a:r>
              <a:rPr lang="en-US" smtClean="0"/>
              <a:t>Be readable/understandable</a:t>
            </a:r>
          </a:p>
          <a:p>
            <a:pPr lvl="1"/>
            <a:r>
              <a:rPr lang="en-US" smtClean="0"/>
              <a:t>Be interesting (enough)</a:t>
            </a:r>
          </a:p>
          <a:p>
            <a:endParaRPr lang="en-US" smtClean="0"/>
          </a:p>
          <a:p>
            <a:r>
              <a:rPr lang="en-US" smtClean="0"/>
              <a:t>Avoid:</a:t>
            </a:r>
          </a:p>
          <a:p>
            <a:pPr lvl="1"/>
            <a:r>
              <a:rPr lang="en-US" smtClean="0"/>
              <a:t>Over stimulation</a:t>
            </a:r>
          </a:p>
          <a:p>
            <a:pPr lvl="1"/>
            <a:r>
              <a:rPr lang="en-US" smtClean="0"/>
              <a:t>Booooring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62CD1868-3F8A-4AA2-85EB-C7F9184AF902}" type="slidenum">
              <a:rPr lang="en-US" sz="1800" smtClean="0">
                <a:solidFill>
                  <a:srgbClr val="FFFFFF"/>
                </a:solidFill>
              </a:rPr>
              <a:pPr algn="r" fontAlgn="base">
                <a:spcBef>
                  <a:spcPct val="0"/>
                </a:spcBef>
                <a:spcAft>
                  <a:spcPct val="0"/>
                </a:spcAft>
              </a:pPr>
              <a:t>18</a:t>
            </a:fld>
            <a:endParaRPr lang="en-US" sz="1800" smtClean="0">
              <a:solidFill>
                <a:srgbClr val="FFFFFF"/>
              </a:solidFill>
            </a:endParaRPr>
          </a:p>
        </p:txBody>
      </p:sp>
      <p:pic>
        <p:nvPicPr>
          <p:cNvPr id="33794" name="Picture 531"/>
          <p:cNvPicPr>
            <a:picLocks noChangeAspect="1" noChangeArrowheads="1"/>
          </p:cNvPicPr>
          <p:nvPr/>
        </p:nvPicPr>
        <p:blipFill>
          <a:blip r:embed="rId2"/>
          <a:srcRect/>
          <a:stretch>
            <a:fillRect/>
          </a:stretch>
        </p:blipFill>
        <p:spPr bwMode="auto">
          <a:xfrm>
            <a:off x="6477000" y="5029200"/>
            <a:ext cx="1143000" cy="1143000"/>
          </a:xfrm>
          <a:prstGeom prst="rect">
            <a:avLst/>
          </a:prstGeom>
          <a:noFill/>
          <a:ln w="9525">
            <a:noFill/>
            <a:miter lim="800000"/>
            <a:headEnd/>
            <a:tailEnd/>
          </a:ln>
        </p:spPr>
      </p:pic>
      <p:pic>
        <p:nvPicPr>
          <p:cNvPr id="33795" name="Picture 527"/>
          <p:cNvPicPr>
            <a:picLocks noChangeAspect="1" noChangeArrowheads="1"/>
          </p:cNvPicPr>
          <p:nvPr/>
        </p:nvPicPr>
        <p:blipFill>
          <a:blip r:embed="rId3"/>
          <a:srcRect/>
          <a:stretch>
            <a:fillRect/>
          </a:stretch>
        </p:blipFill>
        <p:spPr bwMode="auto">
          <a:xfrm>
            <a:off x="2133600" y="2057400"/>
            <a:ext cx="1460500" cy="1028700"/>
          </a:xfrm>
          <a:prstGeom prst="rect">
            <a:avLst/>
          </a:prstGeom>
          <a:noFill/>
          <a:ln w="9525">
            <a:noFill/>
            <a:miter lim="800000"/>
            <a:headEnd/>
            <a:tailEnd/>
          </a:ln>
        </p:spPr>
      </p:pic>
      <p:pic>
        <p:nvPicPr>
          <p:cNvPr id="33796" name="Picture 532"/>
          <p:cNvPicPr>
            <a:picLocks noChangeAspect="1" noChangeArrowheads="1"/>
          </p:cNvPicPr>
          <p:nvPr/>
        </p:nvPicPr>
        <p:blipFill>
          <a:blip r:embed="rId4"/>
          <a:srcRect/>
          <a:stretch>
            <a:fillRect/>
          </a:stretch>
        </p:blipFill>
        <p:spPr bwMode="auto">
          <a:xfrm>
            <a:off x="5257800" y="5143500"/>
            <a:ext cx="1219200" cy="1333500"/>
          </a:xfrm>
          <a:prstGeom prst="rect">
            <a:avLst/>
          </a:prstGeom>
          <a:noFill/>
          <a:ln w="9525">
            <a:noFill/>
            <a:miter lim="800000"/>
            <a:headEnd/>
            <a:tailEnd/>
          </a:ln>
        </p:spPr>
      </p:pic>
      <p:pic>
        <p:nvPicPr>
          <p:cNvPr id="33797" name="Picture 501"/>
          <p:cNvPicPr>
            <a:picLocks noChangeAspect="1" noChangeArrowheads="1"/>
          </p:cNvPicPr>
          <p:nvPr/>
        </p:nvPicPr>
        <p:blipFill>
          <a:blip r:embed="rId5"/>
          <a:srcRect/>
          <a:stretch>
            <a:fillRect/>
          </a:stretch>
        </p:blipFill>
        <p:spPr bwMode="auto">
          <a:xfrm>
            <a:off x="6629400" y="2667000"/>
            <a:ext cx="877888" cy="187325"/>
          </a:xfrm>
          <a:prstGeom prst="rect">
            <a:avLst/>
          </a:prstGeom>
          <a:noFill/>
          <a:ln w="9525">
            <a:noFill/>
            <a:miter lim="800000"/>
            <a:headEnd/>
            <a:tailEnd/>
          </a:ln>
        </p:spPr>
      </p:pic>
      <p:pic>
        <p:nvPicPr>
          <p:cNvPr id="33798" name="Picture 502"/>
          <p:cNvPicPr>
            <a:picLocks noChangeAspect="1" noChangeArrowheads="1"/>
          </p:cNvPicPr>
          <p:nvPr/>
        </p:nvPicPr>
        <p:blipFill>
          <a:blip r:embed="rId6"/>
          <a:srcRect/>
          <a:stretch>
            <a:fillRect/>
          </a:stretch>
        </p:blipFill>
        <p:spPr bwMode="auto">
          <a:xfrm>
            <a:off x="7162800" y="3200400"/>
            <a:ext cx="1327150" cy="384175"/>
          </a:xfrm>
          <a:prstGeom prst="rect">
            <a:avLst/>
          </a:prstGeom>
          <a:noFill/>
          <a:ln w="9525">
            <a:noFill/>
            <a:miter lim="800000"/>
            <a:headEnd/>
            <a:tailEnd/>
          </a:ln>
        </p:spPr>
      </p:pic>
      <p:pic>
        <p:nvPicPr>
          <p:cNvPr id="33799" name="Picture 503"/>
          <p:cNvPicPr>
            <a:picLocks noChangeAspect="1" noChangeArrowheads="1"/>
          </p:cNvPicPr>
          <p:nvPr/>
        </p:nvPicPr>
        <p:blipFill>
          <a:blip r:embed="rId7"/>
          <a:srcRect/>
          <a:stretch>
            <a:fillRect/>
          </a:stretch>
        </p:blipFill>
        <p:spPr bwMode="auto">
          <a:xfrm>
            <a:off x="381000" y="4191000"/>
            <a:ext cx="922338" cy="438150"/>
          </a:xfrm>
          <a:prstGeom prst="rect">
            <a:avLst/>
          </a:prstGeom>
          <a:noFill/>
          <a:ln w="9525">
            <a:noFill/>
            <a:miter lim="800000"/>
            <a:headEnd/>
            <a:tailEnd/>
          </a:ln>
        </p:spPr>
      </p:pic>
      <p:pic>
        <p:nvPicPr>
          <p:cNvPr id="33800" name="Picture 504"/>
          <p:cNvPicPr>
            <a:picLocks noChangeAspect="1" noChangeArrowheads="1"/>
          </p:cNvPicPr>
          <p:nvPr/>
        </p:nvPicPr>
        <p:blipFill>
          <a:blip r:embed="rId8"/>
          <a:srcRect/>
          <a:stretch>
            <a:fillRect/>
          </a:stretch>
        </p:blipFill>
        <p:spPr bwMode="auto">
          <a:xfrm>
            <a:off x="2514600" y="5638800"/>
            <a:ext cx="985838" cy="654050"/>
          </a:xfrm>
          <a:prstGeom prst="rect">
            <a:avLst/>
          </a:prstGeom>
          <a:noFill/>
          <a:ln w="9525">
            <a:noFill/>
            <a:miter lim="800000"/>
            <a:headEnd/>
            <a:tailEnd/>
          </a:ln>
        </p:spPr>
      </p:pic>
      <p:pic>
        <p:nvPicPr>
          <p:cNvPr id="33801" name="Picture 505"/>
          <p:cNvPicPr>
            <a:picLocks noChangeAspect="1" noChangeArrowheads="1"/>
          </p:cNvPicPr>
          <p:nvPr/>
        </p:nvPicPr>
        <p:blipFill>
          <a:blip r:embed="rId9"/>
          <a:srcRect/>
          <a:stretch>
            <a:fillRect/>
          </a:stretch>
        </p:blipFill>
        <p:spPr bwMode="auto">
          <a:xfrm>
            <a:off x="3581400" y="4876800"/>
            <a:ext cx="1165225" cy="536575"/>
          </a:xfrm>
          <a:prstGeom prst="rect">
            <a:avLst/>
          </a:prstGeom>
          <a:noFill/>
          <a:ln w="9525">
            <a:noFill/>
            <a:miter lim="800000"/>
            <a:headEnd/>
            <a:tailEnd/>
          </a:ln>
        </p:spPr>
      </p:pic>
      <p:pic>
        <p:nvPicPr>
          <p:cNvPr id="33802" name="Picture 506"/>
          <p:cNvPicPr>
            <a:picLocks noChangeAspect="1" noChangeArrowheads="1"/>
          </p:cNvPicPr>
          <p:nvPr/>
        </p:nvPicPr>
        <p:blipFill>
          <a:blip r:embed="rId10"/>
          <a:srcRect/>
          <a:stretch>
            <a:fillRect/>
          </a:stretch>
        </p:blipFill>
        <p:spPr bwMode="auto">
          <a:xfrm>
            <a:off x="5334000" y="3429000"/>
            <a:ext cx="895350" cy="403225"/>
          </a:xfrm>
          <a:prstGeom prst="rect">
            <a:avLst/>
          </a:prstGeom>
          <a:noFill/>
          <a:ln w="9525">
            <a:noFill/>
            <a:miter lim="800000"/>
            <a:headEnd/>
            <a:tailEnd/>
          </a:ln>
        </p:spPr>
      </p:pic>
      <p:pic>
        <p:nvPicPr>
          <p:cNvPr id="33803" name="Picture 507"/>
          <p:cNvPicPr>
            <a:picLocks noChangeAspect="1" noChangeArrowheads="1"/>
          </p:cNvPicPr>
          <p:nvPr/>
        </p:nvPicPr>
        <p:blipFill>
          <a:blip r:embed="rId11"/>
          <a:srcRect/>
          <a:stretch>
            <a:fillRect/>
          </a:stretch>
        </p:blipFill>
        <p:spPr bwMode="auto">
          <a:xfrm>
            <a:off x="6477000" y="1371600"/>
            <a:ext cx="1927225" cy="582613"/>
          </a:xfrm>
          <a:prstGeom prst="rect">
            <a:avLst/>
          </a:prstGeom>
          <a:noFill/>
          <a:ln w="9525">
            <a:noFill/>
            <a:miter lim="800000"/>
            <a:headEnd/>
            <a:tailEnd/>
          </a:ln>
        </p:spPr>
      </p:pic>
      <p:pic>
        <p:nvPicPr>
          <p:cNvPr id="33804" name="Picture 509"/>
          <p:cNvPicPr>
            <a:picLocks noChangeAspect="1" noChangeArrowheads="1"/>
          </p:cNvPicPr>
          <p:nvPr/>
        </p:nvPicPr>
        <p:blipFill>
          <a:blip r:embed="rId12"/>
          <a:srcRect/>
          <a:stretch>
            <a:fillRect/>
          </a:stretch>
        </p:blipFill>
        <p:spPr bwMode="auto">
          <a:xfrm>
            <a:off x="5599113" y="1924050"/>
            <a:ext cx="573087" cy="285750"/>
          </a:xfrm>
          <a:prstGeom prst="rect">
            <a:avLst/>
          </a:prstGeom>
          <a:noFill/>
          <a:ln w="9525">
            <a:noFill/>
            <a:miter lim="800000"/>
            <a:headEnd/>
            <a:tailEnd/>
          </a:ln>
        </p:spPr>
      </p:pic>
      <p:pic>
        <p:nvPicPr>
          <p:cNvPr id="33805" name="Picture 510"/>
          <p:cNvPicPr>
            <a:picLocks noChangeAspect="1" noChangeArrowheads="1"/>
          </p:cNvPicPr>
          <p:nvPr/>
        </p:nvPicPr>
        <p:blipFill>
          <a:blip r:embed="rId13"/>
          <a:srcRect/>
          <a:stretch>
            <a:fillRect/>
          </a:stretch>
        </p:blipFill>
        <p:spPr bwMode="auto">
          <a:xfrm>
            <a:off x="838200" y="1981200"/>
            <a:ext cx="1012825" cy="231775"/>
          </a:xfrm>
          <a:prstGeom prst="rect">
            <a:avLst/>
          </a:prstGeom>
          <a:noFill/>
          <a:ln w="9525">
            <a:noFill/>
            <a:miter lim="800000"/>
            <a:headEnd/>
            <a:tailEnd/>
          </a:ln>
        </p:spPr>
      </p:pic>
      <p:pic>
        <p:nvPicPr>
          <p:cNvPr id="33806" name="Picture 511"/>
          <p:cNvPicPr>
            <a:picLocks noChangeAspect="1" noChangeArrowheads="1"/>
          </p:cNvPicPr>
          <p:nvPr/>
        </p:nvPicPr>
        <p:blipFill>
          <a:blip r:embed="rId14"/>
          <a:srcRect/>
          <a:stretch>
            <a:fillRect/>
          </a:stretch>
        </p:blipFill>
        <p:spPr bwMode="auto">
          <a:xfrm>
            <a:off x="6400800" y="3429000"/>
            <a:ext cx="904875" cy="465138"/>
          </a:xfrm>
          <a:prstGeom prst="rect">
            <a:avLst/>
          </a:prstGeom>
          <a:noFill/>
          <a:ln w="9525">
            <a:noFill/>
            <a:miter lim="800000"/>
            <a:headEnd/>
            <a:tailEnd/>
          </a:ln>
        </p:spPr>
      </p:pic>
      <p:pic>
        <p:nvPicPr>
          <p:cNvPr id="33807" name="Picture 512"/>
          <p:cNvPicPr>
            <a:picLocks noChangeAspect="1" noChangeArrowheads="1"/>
          </p:cNvPicPr>
          <p:nvPr/>
        </p:nvPicPr>
        <p:blipFill>
          <a:blip r:embed="rId15"/>
          <a:srcRect/>
          <a:stretch>
            <a:fillRect/>
          </a:stretch>
        </p:blipFill>
        <p:spPr bwMode="auto">
          <a:xfrm>
            <a:off x="4267200" y="5486400"/>
            <a:ext cx="895350" cy="681038"/>
          </a:xfrm>
          <a:prstGeom prst="rect">
            <a:avLst/>
          </a:prstGeom>
          <a:noFill/>
          <a:ln w="9525">
            <a:noFill/>
            <a:miter lim="800000"/>
            <a:headEnd/>
            <a:tailEnd/>
          </a:ln>
        </p:spPr>
      </p:pic>
      <p:pic>
        <p:nvPicPr>
          <p:cNvPr id="33808" name="Picture 513"/>
          <p:cNvPicPr>
            <a:picLocks noChangeAspect="1" noChangeArrowheads="1"/>
          </p:cNvPicPr>
          <p:nvPr/>
        </p:nvPicPr>
        <p:blipFill>
          <a:blip r:embed="rId16"/>
          <a:srcRect/>
          <a:stretch>
            <a:fillRect/>
          </a:stretch>
        </p:blipFill>
        <p:spPr bwMode="auto">
          <a:xfrm>
            <a:off x="4191000" y="3200400"/>
            <a:ext cx="1506538" cy="438150"/>
          </a:xfrm>
          <a:prstGeom prst="rect">
            <a:avLst/>
          </a:prstGeom>
          <a:noFill/>
          <a:ln w="9525">
            <a:noFill/>
            <a:miter lim="800000"/>
            <a:headEnd/>
            <a:tailEnd/>
          </a:ln>
        </p:spPr>
      </p:pic>
      <p:pic>
        <p:nvPicPr>
          <p:cNvPr id="33809" name="Picture 514"/>
          <p:cNvPicPr>
            <a:picLocks noChangeAspect="1" noChangeArrowheads="1"/>
          </p:cNvPicPr>
          <p:nvPr/>
        </p:nvPicPr>
        <p:blipFill>
          <a:blip r:embed="rId17"/>
          <a:srcRect/>
          <a:stretch>
            <a:fillRect/>
          </a:stretch>
        </p:blipFill>
        <p:spPr bwMode="auto">
          <a:xfrm>
            <a:off x="3276600" y="2971800"/>
            <a:ext cx="519113" cy="833438"/>
          </a:xfrm>
          <a:prstGeom prst="rect">
            <a:avLst/>
          </a:prstGeom>
          <a:noFill/>
          <a:ln w="9525">
            <a:noFill/>
            <a:miter lim="800000"/>
            <a:headEnd/>
            <a:tailEnd/>
          </a:ln>
        </p:spPr>
      </p:pic>
      <p:pic>
        <p:nvPicPr>
          <p:cNvPr id="33810" name="Picture 515"/>
          <p:cNvPicPr>
            <a:picLocks noChangeAspect="1" noChangeArrowheads="1"/>
          </p:cNvPicPr>
          <p:nvPr/>
        </p:nvPicPr>
        <p:blipFill>
          <a:blip r:embed="rId18"/>
          <a:srcRect/>
          <a:stretch>
            <a:fillRect/>
          </a:stretch>
        </p:blipFill>
        <p:spPr bwMode="auto">
          <a:xfrm>
            <a:off x="2438400" y="1371600"/>
            <a:ext cx="895350" cy="268288"/>
          </a:xfrm>
          <a:prstGeom prst="rect">
            <a:avLst/>
          </a:prstGeom>
          <a:noFill/>
          <a:ln w="9525">
            <a:noFill/>
            <a:miter lim="800000"/>
            <a:headEnd/>
            <a:tailEnd/>
          </a:ln>
        </p:spPr>
      </p:pic>
      <p:pic>
        <p:nvPicPr>
          <p:cNvPr id="33811" name="Picture 516"/>
          <p:cNvPicPr>
            <a:picLocks noChangeAspect="1" noChangeArrowheads="1"/>
          </p:cNvPicPr>
          <p:nvPr/>
        </p:nvPicPr>
        <p:blipFill>
          <a:blip r:embed="rId19"/>
          <a:srcRect/>
          <a:stretch>
            <a:fillRect/>
          </a:stretch>
        </p:blipFill>
        <p:spPr bwMode="auto">
          <a:xfrm>
            <a:off x="6248400" y="609600"/>
            <a:ext cx="671513" cy="671513"/>
          </a:xfrm>
          <a:prstGeom prst="rect">
            <a:avLst/>
          </a:prstGeom>
          <a:noFill/>
          <a:ln w="9525">
            <a:noFill/>
            <a:miter lim="800000"/>
            <a:headEnd/>
            <a:tailEnd/>
          </a:ln>
        </p:spPr>
      </p:pic>
      <p:pic>
        <p:nvPicPr>
          <p:cNvPr id="33812" name="Picture 517"/>
          <p:cNvPicPr>
            <a:picLocks noChangeAspect="1" noChangeArrowheads="1"/>
          </p:cNvPicPr>
          <p:nvPr/>
        </p:nvPicPr>
        <p:blipFill>
          <a:blip r:embed="rId20"/>
          <a:srcRect/>
          <a:stretch>
            <a:fillRect/>
          </a:stretch>
        </p:blipFill>
        <p:spPr bwMode="auto">
          <a:xfrm>
            <a:off x="4191000" y="4114800"/>
            <a:ext cx="1460500" cy="806450"/>
          </a:xfrm>
          <a:prstGeom prst="rect">
            <a:avLst/>
          </a:prstGeom>
          <a:noFill/>
          <a:ln w="9525">
            <a:noFill/>
            <a:miter lim="800000"/>
            <a:headEnd/>
            <a:tailEnd/>
          </a:ln>
        </p:spPr>
      </p:pic>
      <p:pic>
        <p:nvPicPr>
          <p:cNvPr id="33813" name="Picture 518"/>
          <p:cNvPicPr>
            <a:picLocks noChangeAspect="1" noChangeArrowheads="1"/>
          </p:cNvPicPr>
          <p:nvPr/>
        </p:nvPicPr>
        <p:blipFill>
          <a:blip r:embed="rId21"/>
          <a:srcRect/>
          <a:stretch>
            <a:fillRect/>
          </a:stretch>
        </p:blipFill>
        <p:spPr bwMode="auto">
          <a:xfrm>
            <a:off x="2286000" y="4572000"/>
            <a:ext cx="1281113" cy="447675"/>
          </a:xfrm>
          <a:prstGeom prst="rect">
            <a:avLst/>
          </a:prstGeom>
          <a:noFill/>
          <a:ln w="9525">
            <a:noFill/>
            <a:miter lim="800000"/>
            <a:headEnd/>
            <a:tailEnd/>
          </a:ln>
        </p:spPr>
      </p:pic>
      <p:pic>
        <p:nvPicPr>
          <p:cNvPr id="33814" name="Picture 521"/>
          <p:cNvPicPr>
            <a:picLocks noChangeAspect="1" noChangeArrowheads="1"/>
          </p:cNvPicPr>
          <p:nvPr/>
        </p:nvPicPr>
        <p:blipFill>
          <a:blip r:embed="rId22"/>
          <a:srcRect/>
          <a:stretch>
            <a:fillRect/>
          </a:stretch>
        </p:blipFill>
        <p:spPr bwMode="auto">
          <a:xfrm>
            <a:off x="3048000" y="457200"/>
            <a:ext cx="1165225" cy="277813"/>
          </a:xfrm>
          <a:prstGeom prst="rect">
            <a:avLst/>
          </a:prstGeom>
          <a:noFill/>
          <a:ln w="9525">
            <a:noFill/>
            <a:miter lim="800000"/>
            <a:headEnd/>
            <a:tailEnd/>
          </a:ln>
        </p:spPr>
      </p:pic>
      <p:pic>
        <p:nvPicPr>
          <p:cNvPr id="33815" name="Picture 524"/>
          <p:cNvPicPr>
            <a:picLocks noChangeAspect="1" noChangeArrowheads="1"/>
          </p:cNvPicPr>
          <p:nvPr/>
        </p:nvPicPr>
        <p:blipFill>
          <a:blip r:embed="rId23"/>
          <a:srcRect/>
          <a:stretch>
            <a:fillRect/>
          </a:stretch>
        </p:blipFill>
        <p:spPr bwMode="auto">
          <a:xfrm>
            <a:off x="7162800" y="3771900"/>
            <a:ext cx="1485900" cy="1485900"/>
          </a:xfrm>
          <a:prstGeom prst="rect">
            <a:avLst/>
          </a:prstGeom>
          <a:noFill/>
          <a:ln w="9525">
            <a:noFill/>
            <a:miter lim="800000"/>
            <a:headEnd/>
            <a:tailEnd/>
          </a:ln>
        </p:spPr>
      </p:pic>
      <p:pic>
        <p:nvPicPr>
          <p:cNvPr id="33816" name="Picture 526"/>
          <p:cNvPicPr>
            <a:picLocks noChangeAspect="1" noChangeArrowheads="1"/>
          </p:cNvPicPr>
          <p:nvPr/>
        </p:nvPicPr>
        <p:blipFill>
          <a:blip r:embed="rId24"/>
          <a:srcRect/>
          <a:stretch>
            <a:fillRect/>
          </a:stretch>
        </p:blipFill>
        <p:spPr bwMode="auto">
          <a:xfrm>
            <a:off x="914400" y="609600"/>
            <a:ext cx="1344613" cy="492125"/>
          </a:xfrm>
          <a:prstGeom prst="rect">
            <a:avLst/>
          </a:prstGeom>
          <a:noFill/>
          <a:ln w="9525">
            <a:noFill/>
            <a:miter lim="800000"/>
            <a:headEnd/>
            <a:tailEnd/>
          </a:ln>
        </p:spPr>
      </p:pic>
      <p:pic>
        <p:nvPicPr>
          <p:cNvPr id="33817" name="Picture 528"/>
          <p:cNvPicPr>
            <a:picLocks noChangeAspect="1" noChangeArrowheads="1"/>
          </p:cNvPicPr>
          <p:nvPr/>
        </p:nvPicPr>
        <p:blipFill>
          <a:blip r:embed="rId25"/>
          <a:srcRect/>
          <a:stretch>
            <a:fillRect/>
          </a:stretch>
        </p:blipFill>
        <p:spPr bwMode="auto">
          <a:xfrm>
            <a:off x="7010400" y="381000"/>
            <a:ext cx="1308100" cy="850900"/>
          </a:xfrm>
          <a:prstGeom prst="rect">
            <a:avLst/>
          </a:prstGeom>
          <a:noFill/>
          <a:ln w="9525">
            <a:noFill/>
            <a:miter lim="800000"/>
            <a:headEnd/>
            <a:tailEnd/>
          </a:ln>
        </p:spPr>
      </p:pic>
      <p:pic>
        <p:nvPicPr>
          <p:cNvPr id="33818" name="Picture 529"/>
          <p:cNvPicPr>
            <a:picLocks noChangeAspect="1" noChangeArrowheads="1"/>
          </p:cNvPicPr>
          <p:nvPr/>
        </p:nvPicPr>
        <p:blipFill>
          <a:blip r:embed="rId26"/>
          <a:srcRect/>
          <a:stretch>
            <a:fillRect/>
          </a:stretch>
        </p:blipFill>
        <p:spPr bwMode="auto">
          <a:xfrm>
            <a:off x="5486400" y="3962400"/>
            <a:ext cx="1168400" cy="1168400"/>
          </a:xfrm>
          <a:prstGeom prst="rect">
            <a:avLst/>
          </a:prstGeom>
          <a:noFill/>
          <a:ln w="9525">
            <a:noFill/>
            <a:miter lim="800000"/>
            <a:headEnd/>
            <a:tailEnd/>
          </a:ln>
        </p:spPr>
      </p:pic>
      <p:pic>
        <p:nvPicPr>
          <p:cNvPr id="33819" name="Picture 530"/>
          <p:cNvPicPr>
            <a:picLocks noChangeAspect="1" noChangeArrowheads="1"/>
          </p:cNvPicPr>
          <p:nvPr/>
        </p:nvPicPr>
        <p:blipFill>
          <a:blip r:embed="rId27"/>
          <a:srcRect/>
          <a:stretch>
            <a:fillRect/>
          </a:stretch>
        </p:blipFill>
        <p:spPr bwMode="auto">
          <a:xfrm>
            <a:off x="990600" y="4800600"/>
            <a:ext cx="1231900" cy="1231900"/>
          </a:xfrm>
          <a:prstGeom prst="rect">
            <a:avLst/>
          </a:prstGeom>
          <a:noFill/>
          <a:ln w="9525">
            <a:noFill/>
            <a:miter lim="800000"/>
            <a:headEnd/>
            <a:tailEnd/>
          </a:ln>
        </p:spPr>
      </p:pic>
      <p:sp>
        <p:nvSpPr>
          <p:cNvPr id="33820" name="Rectangle 2"/>
          <p:cNvSpPr>
            <a:spLocks noGrp="1" noChangeArrowheads="1"/>
          </p:cNvSpPr>
          <p:nvPr>
            <p:ph type="title"/>
          </p:nvPr>
        </p:nvSpPr>
        <p:spPr>
          <a:xfrm>
            <a:off x="468313" y="692150"/>
            <a:ext cx="8229600" cy="1066800"/>
          </a:xfrm>
        </p:spPr>
        <p:txBody>
          <a:bodyPr/>
          <a:lstStyle/>
          <a:p>
            <a:r>
              <a:rPr lang="en-US" smtClean="0"/>
              <a:t>Logos</a:t>
            </a:r>
          </a:p>
        </p:txBody>
      </p:sp>
      <p:pic>
        <p:nvPicPr>
          <p:cNvPr id="33821" name="Picture 508"/>
          <p:cNvPicPr>
            <a:picLocks noChangeAspect="1" noChangeArrowheads="1"/>
          </p:cNvPicPr>
          <p:nvPr/>
        </p:nvPicPr>
        <p:blipFill>
          <a:blip r:embed="rId28"/>
          <a:srcRect/>
          <a:stretch>
            <a:fillRect/>
          </a:stretch>
        </p:blipFill>
        <p:spPr bwMode="auto">
          <a:xfrm>
            <a:off x="381000" y="3352800"/>
            <a:ext cx="735013" cy="573088"/>
          </a:xfrm>
          <a:prstGeom prst="rect">
            <a:avLst/>
          </a:prstGeom>
          <a:noFill/>
          <a:ln w="9525">
            <a:noFill/>
            <a:miter lim="800000"/>
            <a:headEnd/>
            <a:tailEnd/>
          </a:ln>
        </p:spPr>
      </p:pic>
      <p:sp>
        <p:nvSpPr>
          <p:cNvPr id="33822" name="Rectangle 533"/>
          <p:cNvSpPr>
            <a:spLocks noGrp="1" noChangeArrowheads="1"/>
          </p:cNvSpPr>
          <p:nvPr>
            <p:ph type="body" idx="1"/>
          </p:nvPr>
        </p:nvSpPr>
        <p:spPr>
          <a:xfrm>
            <a:off x="457200" y="1989138"/>
            <a:ext cx="8229600" cy="4584700"/>
          </a:xfrm>
        </p:spPr>
        <p:txBody>
          <a:bodyPr/>
          <a:lstStyle/>
          <a:p>
            <a:r>
              <a:rPr lang="en-US" smtClean="0"/>
              <a:t>We know you had support</a:t>
            </a:r>
          </a:p>
          <a:p>
            <a:r>
              <a:rPr lang="en-US" smtClean="0"/>
              <a:t>Don’t need to list all of them every slide</a:t>
            </a:r>
          </a:p>
          <a:p>
            <a:r>
              <a:rPr lang="en-US" smtClean="0"/>
              <a:t>If on first slide, don’t obscure title/authors</a:t>
            </a:r>
          </a:p>
          <a:p>
            <a:r>
              <a:rPr lang="en-US" smtClean="0"/>
              <a:t>Maybe save it for last slide</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EA248FA1-C51B-4620-8927-67C19FFE7B3C}" type="slidenum">
              <a:rPr lang="en-US" sz="1800" smtClean="0">
                <a:solidFill>
                  <a:srgbClr val="FFFFFF"/>
                </a:solidFill>
              </a:rPr>
              <a:pPr algn="r" fontAlgn="base">
                <a:spcBef>
                  <a:spcPct val="0"/>
                </a:spcBef>
                <a:spcAft>
                  <a:spcPct val="0"/>
                </a:spcAft>
              </a:pPr>
              <a:t>19</a:t>
            </a:fld>
            <a:endParaRPr lang="en-US" sz="1800" smtClean="0">
              <a:solidFill>
                <a:srgbClr val="FFFFFF"/>
              </a:solidFill>
            </a:endParaRPr>
          </a:p>
        </p:txBody>
      </p:sp>
      <p:sp>
        <p:nvSpPr>
          <p:cNvPr id="34818" name="Rectangle 2"/>
          <p:cNvSpPr>
            <a:spLocks noGrp="1" noChangeArrowheads="1"/>
          </p:cNvSpPr>
          <p:nvPr>
            <p:ph type="title"/>
          </p:nvPr>
        </p:nvSpPr>
        <p:spPr>
          <a:xfrm>
            <a:off x="468313" y="692150"/>
            <a:ext cx="8229600" cy="1066800"/>
          </a:xfrm>
        </p:spPr>
        <p:txBody>
          <a:bodyPr/>
          <a:lstStyle/>
          <a:p>
            <a:r>
              <a:rPr lang="en-US" smtClean="0"/>
              <a:t>Outline</a:t>
            </a:r>
          </a:p>
        </p:txBody>
      </p:sp>
      <p:sp>
        <p:nvSpPr>
          <p:cNvPr id="34819" name="Rectangle 3"/>
          <p:cNvSpPr>
            <a:spLocks noGrp="1" noChangeArrowheads="1"/>
          </p:cNvSpPr>
          <p:nvPr>
            <p:ph type="body" idx="1"/>
          </p:nvPr>
        </p:nvSpPr>
        <p:spPr>
          <a:xfrm>
            <a:off x="457200" y="1989138"/>
            <a:ext cx="8229600" cy="4584700"/>
          </a:xfrm>
        </p:spPr>
        <p:txBody>
          <a:bodyPr/>
          <a:lstStyle/>
          <a:p>
            <a:r>
              <a:rPr lang="en-US" smtClean="0"/>
              <a:t>Title Slide</a:t>
            </a:r>
          </a:p>
          <a:p>
            <a:r>
              <a:rPr lang="en-US" smtClean="0"/>
              <a:t>Introduction</a:t>
            </a:r>
          </a:p>
          <a:p>
            <a:r>
              <a:rPr lang="en-US" smtClean="0"/>
              <a:t>Outline</a:t>
            </a:r>
          </a:p>
          <a:p>
            <a:r>
              <a:rPr lang="en-US" smtClean="0"/>
              <a:t>My Work</a:t>
            </a:r>
          </a:p>
          <a:p>
            <a:r>
              <a:rPr lang="en-US" smtClean="0"/>
              <a:t>Results</a:t>
            </a:r>
          </a:p>
          <a:p>
            <a:r>
              <a:rPr lang="en-US" smtClean="0"/>
              <a:t>Conclusions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51B4563B-F772-4662-9B7F-F8247638BD5D}" type="slidenum">
              <a:rPr lang="en-US" sz="1800" smtClean="0">
                <a:solidFill>
                  <a:srgbClr val="FFFFFF"/>
                </a:solidFill>
              </a:rPr>
              <a:pPr algn="r" fontAlgn="base">
                <a:spcBef>
                  <a:spcPct val="0"/>
                </a:spcBef>
                <a:spcAft>
                  <a:spcPct val="0"/>
                </a:spcAft>
              </a:pPr>
              <a:t>2</a:t>
            </a:fld>
            <a:endParaRPr lang="en-US" sz="1800" smtClean="0">
              <a:solidFill>
                <a:srgbClr val="FFFFFF"/>
              </a:solidFill>
            </a:endParaRPr>
          </a:p>
        </p:txBody>
      </p:sp>
      <p:sp>
        <p:nvSpPr>
          <p:cNvPr id="17410" name="Rectangle 7"/>
          <p:cNvSpPr>
            <a:spLocks noGrp="1" noChangeArrowheads="1"/>
          </p:cNvSpPr>
          <p:nvPr>
            <p:ph type="title"/>
          </p:nvPr>
        </p:nvSpPr>
        <p:spPr>
          <a:xfrm>
            <a:off x="468313" y="692150"/>
            <a:ext cx="8229600" cy="1066800"/>
          </a:xfrm>
        </p:spPr>
        <p:txBody>
          <a:bodyPr/>
          <a:lstStyle/>
          <a:p>
            <a:r>
              <a:rPr lang="en-US" smtClean="0"/>
              <a:t>Why A Good Presentation?</a:t>
            </a:r>
          </a:p>
        </p:txBody>
      </p:sp>
      <p:sp>
        <p:nvSpPr>
          <p:cNvPr id="17411" name="Rectangle 8"/>
          <p:cNvSpPr>
            <a:spLocks noGrp="1" noChangeArrowheads="1"/>
          </p:cNvSpPr>
          <p:nvPr>
            <p:ph type="body" idx="1"/>
          </p:nvPr>
        </p:nvSpPr>
        <p:spPr>
          <a:xfrm>
            <a:off x="457200" y="1989138"/>
            <a:ext cx="8229600" cy="4584700"/>
          </a:xfrm>
        </p:spPr>
        <p:txBody>
          <a:bodyPr/>
          <a:lstStyle/>
          <a:p>
            <a:r>
              <a:rPr lang="en-US" smtClean="0"/>
              <a:t>You want people to:</a:t>
            </a:r>
          </a:p>
          <a:p>
            <a:pPr lvl="1"/>
            <a:r>
              <a:rPr lang="en-US" smtClean="0"/>
              <a:t>Understand your work</a:t>
            </a:r>
          </a:p>
          <a:p>
            <a:pPr lvl="1"/>
            <a:r>
              <a:rPr lang="en-US" smtClean="0"/>
              <a:t>Be INTERESTED in your work</a:t>
            </a:r>
          </a:p>
          <a:p>
            <a:pPr lvl="1"/>
            <a:r>
              <a:rPr lang="en-US" smtClean="0"/>
              <a:t>Think you’re great!</a:t>
            </a:r>
          </a:p>
          <a:p>
            <a:pPr lvl="1"/>
            <a:endParaRPr lang="en-US" smtClean="0"/>
          </a:p>
          <a:p>
            <a:r>
              <a:rPr lang="en-US" smtClean="0"/>
              <a:t>What happens if you give a bad one?</a:t>
            </a:r>
          </a:p>
          <a:p>
            <a:pPr lvl="1"/>
            <a:r>
              <a:rPr lang="en-US" smtClean="0"/>
              <a:t>Few pay attention</a:t>
            </a:r>
          </a:p>
          <a:p>
            <a:pPr lvl="1"/>
            <a:r>
              <a:rPr lang="en-US" smtClean="0"/>
              <a:t>They may fall asleep</a:t>
            </a:r>
          </a:p>
          <a:p>
            <a:pPr lvl="1"/>
            <a:r>
              <a:rPr lang="en-US" smtClean="0"/>
              <a:t>Might think your work is not important</a:t>
            </a:r>
          </a:p>
        </p:txBody>
      </p:sp>
      <p:pic>
        <p:nvPicPr>
          <p:cNvPr id="17412" name="Picture 6" descr="j0301252"/>
          <p:cNvPicPr>
            <a:picLocks noChangeAspect="1" noChangeArrowheads="1"/>
          </p:cNvPicPr>
          <p:nvPr/>
        </p:nvPicPr>
        <p:blipFill>
          <a:blip r:embed="rId2"/>
          <a:srcRect/>
          <a:stretch>
            <a:fillRect/>
          </a:stretch>
        </p:blipFill>
        <p:spPr bwMode="auto">
          <a:xfrm>
            <a:off x="6246813" y="1600200"/>
            <a:ext cx="2439987" cy="208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1A145A0D-AFCF-4525-A57F-4E7829F3D9B4}" type="slidenum">
              <a:rPr lang="en-US" sz="1800" smtClean="0">
                <a:solidFill>
                  <a:srgbClr val="FFFFFF"/>
                </a:solidFill>
              </a:rPr>
              <a:pPr algn="r" fontAlgn="base">
                <a:spcBef>
                  <a:spcPct val="0"/>
                </a:spcBef>
                <a:spcAft>
                  <a:spcPct val="0"/>
                </a:spcAft>
              </a:pPr>
              <a:t>20</a:t>
            </a:fld>
            <a:endParaRPr lang="en-US" sz="1800" smtClean="0">
              <a:solidFill>
                <a:srgbClr val="FFFFFF"/>
              </a:solidFill>
            </a:endParaRPr>
          </a:p>
        </p:txBody>
      </p:sp>
      <p:sp>
        <p:nvSpPr>
          <p:cNvPr id="35842" name="Rectangle 2"/>
          <p:cNvSpPr>
            <a:spLocks noGrp="1" noChangeArrowheads="1"/>
          </p:cNvSpPr>
          <p:nvPr>
            <p:ph type="title"/>
          </p:nvPr>
        </p:nvSpPr>
        <p:spPr>
          <a:xfrm>
            <a:off x="468313" y="692150"/>
            <a:ext cx="8229600" cy="1066800"/>
          </a:xfrm>
        </p:spPr>
        <p:txBody>
          <a:bodyPr/>
          <a:lstStyle/>
          <a:p>
            <a:r>
              <a:rPr lang="en-US" smtClean="0"/>
              <a:t>Outline Slides</a:t>
            </a:r>
          </a:p>
        </p:txBody>
      </p:sp>
      <p:sp>
        <p:nvSpPr>
          <p:cNvPr id="35843" name="Rectangle 3"/>
          <p:cNvSpPr>
            <a:spLocks noGrp="1" noChangeArrowheads="1"/>
          </p:cNvSpPr>
          <p:nvPr>
            <p:ph type="body" idx="1"/>
          </p:nvPr>
        </p:nvSpPr>
        <p:spPr>
          <a:xfrm>
            <a:off x="457200" y="1989138"/>
            <a:ext cx="8229600" cy="4584700"/>
          </a:xfrm>
        </p:spPr>
        <p:txBody>
          <a:bodyPr/>
          <a:lstStyle/>
          <a:p>
            <a:r>
              <a:rPr lang="en-US" smtClean="0"/>
              <a:t>Previous slide didn’t “help” audience</a:t>
            </a:r>
          </a:p>
          <a:p>
            <a:r>
              <a:rPr lang="en-US" smtClean="0"/>
              <a:t>If use outline slide, make it USEFUL</a:t>
            </a:r>
          </a:p>
          <a:p>
            <a:pPr lvl="1"/>
            <a:r>
              <a:rPr lang="en-US" smtClean="0"/>
              <a:t>Everyone (hopefully) introduces their topic</a:t>
            </a:r>
          </a:p>
          <a:p>
            <a:pPr lvl="1"/>
            <a:r>
              <a:rPr lang="en-US" smtClean="0"/>
              <a:t>Everyone explains their work, gives results</a:t>
            </a:r>
          </a:p>
          <a:p>
            <a:pPr lvl="1"/>
            <a:r>
              <a:rPr lang="en-US" smtClean="0"/>
              <a:t>What is specific to YOUR talk?</a:t>
            </a:r>
          </a:p>
          <a:p>
            <a:r>
              <a:rPr lang="en-US" smtClean="0"/>
              <a:t>Talk length correlates to outline need</a:t>
            </a:r>
          </a:p>
          <a:p>
            <a:pPr lvl="1"/>
            <a:r>
              <a:rPr lang="en-US" smtClean="0"/>
              <a:t>Talk is 45 minutes, maybe!</a:t>
            </a:r>
          </a:p>
          <a:p>
            <a:pPr lvl="1"/>
            <a:r>
              <a:rPr lang="en-US" smtClean="0"/>
              <a:t>Talk is 5 minutes… probably not.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14103BD6-F1B9-4931-9CB4-7EE62C47016D}" type="slidenum">
              <a:rPr lang="en-US" sz="1800" smtClean="0">
                <a:solidFill>
                  <a:srgbClr val="FFFFFF"/>
                </a:solidFill>
              </a:rPr>
              <a:pPr algn="r" fontAlgn="base">
                <a:spcBef>
                  <a:spcPct val="0"/>
                </a:spcBef>
                <a:spcAft>
                  <a:spcPct val="0"/>
                </a:spcAft>
              </a:pPr>
              <a:t>21</a:t>
            </a:fld>
            <a:endParaRPr lang="en-US" sz="1800" smtClean="0">
              <a:solidFill>
                <a:srgbClr val="FFFFFF"/>
              </a:solidFill>
            </a:endParaRPr>
          </a:p>
        </p:txBody>
      </p:sp>
      <p:sp>
        <p:nvSpPr>
          <p:cNvPr id="36866" name="Rectangle 2"/>
          <p:cNvSpPr>
            <a:spLocks noGrp="1" noChangeArrowheads="1"/>
          </p:cNvSpPr>
          <p:nvPr>
            <p:ph type="title"/>
          </p:nvPr>
        </p:nvSpPr>
        <p:spPr>
          <a:xfrm>
            <a:off x="468313" y="692150"/>
            <a:ext cx="8229600" cy="1066800"/>
          </a:xfrm>
        </p:spPr>
        <p:txBody>
          <a:bodyPr/>
          <a:lstStyle/>
          <a:p>
            <a:r>
              <a:rPr lang="en-US" smtClean="0"/>
              <a:t>README.TXT</a:t>
            </a:r>
          </a:p>
        </p:txBody>
      </p:sp>
      <p:sp>
        <p:nvSpPr>
          <p:cNvPr id="36867" name="Rectangle 3"/>
          <p:cNvSpPr>
            <a:spLocks noGrp="1" noChangeArrowheads="1"/>
          </p:cNvSpPr>
          <p:nvPr>
            <p:ph type="body" idx="1"/>
          </p:nvPr>
        </p:nvSpPr>
        <p:spPr>
          <a:xfrm>
            <a:off x="457200" y="1989138"/>
            <a:ext cx="8229600" cy="4584700"/>
          </a:xfrm>
        </p:spPr>
        <p:txBody>
          <a:bodyPr/>
          <a:lstStyle/>
          <a:p>
            <a:pPr>
              <a:lnSpc>
                <a:spcPct val="80000"/>
              </a:lnSpc>
            </a:pPr>
            <a:r>
              <a:rPr lang="en-US" sz="1600" smtClean="0"/>
              <a:t>Do not attempt to put all the text, code, or explanation of what you are talking about directly onto the slide, especially if it consists of full, long sentences.  Or paragraphs.  There’s no place for paragraphs on slides.  If you have complete sentences, you can probably take something out.</a:t>
            </a:r>
          </a:p>
          <a:p>
            <a:pPr>
              <a:lnSpc>
                <a:spcPct val="80000"/>
              </a:lnSpc>
            </a:pPr>
            <a:r>
              <a:rPr lang="en-US" sz="1600" smtClean="0"/>
              <a:t>If you do that, you will have too much stuff to read on the slide, which isn’t always a good thing.</a:t>
            </a:r>
          </a:p>
          <a:p>
            <a:pPr>
              <a:lnSpc>
                <a:spcPct val="80000"/>
              </a:lnSpc>
            </a:pPr>
            <a:r>
              <a:rPr lang="en-US" sz="1600" smtClean="0"/>
              <a:t>Like the previous slide, people do not really read all the stuff on the slides.</a:t>
            </a:r>
          </a:p>
          <a:p>
            <a:pPr lvl="1">
              <a:lnSpc>
                <a:spcPct val="80000"/>
              </a:lnSpc>
            </a:pPr>
            <a:r>
              <a:rPr lang="en-US" sz="1400" smtClean="0"/>
              <a:t>That’s why it’s called a “presentation” and not “a reading” of your work</a:t>
            </a:r>
          </a:p>
          <a:p>
            <a:pPr>
              <a:lnSpc>
                <a:spcPct val="80000"/>
              </a:lnSpc>
            </a:pPr>
            <a:r>
              <a:rPr lang="en-US" sz="1600" smtClean="0"/>
              <a:t>Practice makes perfect, which is what gets you away from having to have all of you “notes” in textual form on the screen in front of you.</a:t>
            </a:r>
          </a:p>
          <a:p>
            <a:pPr>
              <a:lnSpc>
                <a:spcPct val="80000"/>
              </a:lnSpc>
            </a:pPr>
            <a:r>
              <a:rPr lang="en-US" sz="1600" smtClean="0"/>
              <a:t>Utilize the Notes function of PowerPoint, have them printed out for your reference.</a:t>
            </a:r>
          </a:p>
          <a:p>
            <a:pPr lvl="1">
              <a:lnSpc>
                <a:spcPct val="80000"/>
              </a:lnSpc>
            </a:pPr>
            <a:r>
              <a:rPr lang="en-US" sz="1400" smtClean="0"/>
              <a:t>The audience doesn’t need to hear the exact same thing that you are reading to them.</a:t>
            </a:r>
          </a:p>
          <a:p>
            <a:pPr lvl="1">
              <a:lnSpc>
                <a:spcPct val="80000"/>
              </a:lnSpc>
            </a:pPr>
            <a:r>
              <a:rPr lang="en-US" sz="1400" smtClean="0"/>
              <a:t>The bullet points are simply talking points and should attempt to summarize the big ideas that you are trying to convey</a:t>
            </a:r>
          </a:p>
          <a:p>
            <a:pPr>
              <a:lnSpc>
                <a:spcPct val="80000"/>
              </a:lnSpc>
            </a:pPr>
            <a:r>
              <a:rPr lang="en-US" sz="1600" smtClean="0"/>
              <a:t>If you’ve reached anything less than 18 point font, for God’s sake, please:</a:t>
            </a:r>
          </a:p>
          <a:p>
            <a:pPr lvl="1">
              <a:lnSpc>
                <a:spcPct val="80000"/>
              </a:lnSpc>
            </a:pPr>
            <a:r>
              <a:rPr lang="en-US" sz="1400" smtClean="0"/>
              <a:t>Remove some of the text</a:t>
            </a:r>
          </a:p>
          <a:p>
            <a:pPr lvl="1">
              <a:lnSpc>
                <a:spcPct val="80000"/>
              </a:lnSpc>
            </a:pPr>
            <a:r>
              <a:rPr lang="en-US" sz="1400" smtClean="0"/>
              <a:t>Split up the text and put it on separate slides</a:t>
            </a:r>
          </a:p>
          <a:p>
            <a:pPr lvl="1">
              <a:lnSpc>
                <a:spcPct val="80000"/>
              </a:lnSpc>
            </a:pPr>
            <a:r>
              <a:rPr lang="en-US" sz="1400" smtClean="0"/>
              <a:t>Perhaps you are trying to do much in this one slide?</a:t>
            </a:r>
          </a:p>
          <a:p>
            <a:pPr>
              <a:lnSpc>
                <a:spcPct val="80000"/>
              </a:lnSpc>
            </a:pPr>
            <a:r>
              <a:rPr lang="en-US" sz="1600" smtClean="0"/>
              <a:t>Reading a slide is annoying.</a:t>
            </a:r>
          </a:p>
          <a:p>
            <a:pPr>
              <a:lnSpc>
                <a:spcPct val="80000"/>
              </a:lnSpc>
            </a:pPr>
            <a:r>
              <a:rPr lang="en-US" sz="1600" smtClean="0"/>
              <a:t>You should not simply be a text-to-speech converter.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9ABB8EB4-E1D4-453F-8D13-28C5E49701FE}" type="slidenum">
              <a:rPr lang="en-US" sz="1800" smtClean="0">
                <a:solidFill>
                  <a:srgbClr val="FFFFFF"/>
                </a:solidFill>
              </a:rPr>
              <a:pPr algn="r" fontAlgn="base">
                <a:spcBef>
                  <a:spcPct val="0"/>
                </a:spcBef>
                <a:spcAft>
                  <a:spcPct val="0"/>
                </a:spcAft>
              </a:pPr>
              <a:t>22</a:t>
            </a:fld>
            <a:endParaRPr lang="en-US" sz="1800" smtClean="0">
              <a:solidFill>
                <a:srgbClr val="FFFFFF"/>
              </a:solidFill>
            </a:endParaRPr>
          </a:p>
        </p:txBody>
      </p:sp>
      <p:sp>
        <p:nvSpPr>
          <p:cNvPr id="37890" name="Rectangle 2"/>
          <p:cNvSpPr>
            <a:spLocks noGrp="1" noChangeArrowheads="1"/>
          </p:cNvSpPr>
          <p:nvPr>
            <p:ph type="title"/>
          </p:nvPr>
        </p:nvSpPr>
        <p:spPr>
          <a:xfrm>
            <a:off x="468313" y="692150"/>
            <a:ext cx="8229600" cy="1066800"/>
          </a:xfrm>
        </p:spPr>
        <p:txBody>
          <a:bodyPr/>
          <a:lstStyle/>
          <a:p>
            <a:r>
              <a:rPr lang="en-US" smtClean="0"/>
              <a:t>Font Size</a:t>
            </a:r>
          </a:p>
        </p:txBody>
      </p:sp>
      <p:sp>
        <p:nvSpPr>
          <p:cNvPr id="37891" name="Rectangle 3"/>
          <p:cNvSpPr>
            <a:spLocks noGrp="1" noChangeArrowheads="1"/>
          </p:cNvSpPr>
          <p:nvPr>
            <p:ph type="body" idx="1"/>
          </p:nvPr>
        </p:nvSpPr>
        <p:spPr>
          <a:xfrm>
            <a:off x="457200" y="1989138"/>
            <a:ext cx="8229600" cy="4584700"/>
          </a:xfrm>
        </p:spPr>
        <p:txBody>
          <a:bodyPr/>
          <a:lstStyle/>
          <a:p>
            <a:r>
              <a:rPr lang="en-US" smtClean="0"/>
              <a:t>You are close to your monitor</a:t>
            </a:r>
          </a:p>
          <a:p>
            <a:r>
              <a:rPr lang="en-US" smtClean="0"/>
              <a:t>Your audience is far from the screen</a:t>
            </a:r>
          </a:p>
        </p:txBody>
      </p:sp>
      <p:sp>
        <p:nvSpPr>
          <p:cNvPr id="37892" name="Text Box 4"/>
          <p:cNvSpPr txBox="1">
            <a:spLocks noChangeArrowheads="1"/>
          </p:cNvSpPr>
          <p:nvPr/>
        </p:nvSpPr>
        <p:spPr bwMode="auto">
          <a:xfrm>
            <a:off x="914400" y="2895600"/>
            <a:ext cx="1273175" cy="3108325"/>
          </a:xfrm>
          <a:prstGeom prst="rect">
            <a:avLst/>
          </a:prstGeom>
          <a:noFill/>
          <a:ln w="9525">
            <a:noFill/>
            <a:miter lim="800000"/>
            <a:headEnd/>
            <a:tailEnd/>
          </a:ln>
        </p:spPr>
        <p:txBody>
          <a:bodyPr wrap="none">
            <a:spAutoFit/>
          </a:bodyPr>
          <a:lstStyle/>
          <a:p>
            <a:r>
              <a:rPr lang="en-US">
                <a:latin typeface="Tahoma" pitchFamily="34" charset="0"/>
              </a:rPr>
              <a:t>Tahoma</a:t>
            </a:r>
          </a:p>
          <a:p>
            <a:r>
              <a:rPr lang="en-US" sz="3200">
                <a:latin typeface="Tahoma" pitchFamily="34" charset="0"/>
              </a:rPr>
              <a:t>32 pt</a:t>
            </a:r>
          </a:p>
          <a:p>
            <a:r>
              <a:rPr lang="en-US" sz="2800">
                <a:latin typeface="Tahoma" pitchFamily="34" charset="0"/>
              </a:rPr>
              <a:t>28 pt</a:t>
            </a:r>
          </a:p>
          <a:p>
            <a:r>
              <a:rPr lang="en-US">
                <a:latin typeface="Tahoma" pitchFamily="34" charset="0"/>
              </a:rPr>
              <a:t>24 pt</a:t>
            </a:r>
          </a:p>
          <a:p>
            <a:r>
              <a:rPr lang="en-US" sz="2000">
                <a:latin typeface="Tahoma" pitchFamily="34" charset="0"/>
              </a:rPr>
              <a:t>20 pt</a:t>
            </a:r>
          </a:p>
          <a:p>
            <a:r>
              <a:rPr lang="en-US">
                <a:latin typeface="Tahoma" pitchFamily="34" charset="0"/>
              </a:rPr>
              <a:t>18 pt</a:t>
            </a:r>
          </a:p>
          <a:p>
            <a:r>
              <a:rPr lang="en-US" sz="1600">
                <a:latin typeface="Tahoma" pitchFamily="34" charset="0"/>
              </a:rPr>
              <a:t>16 pt</a:t>
            </a:r>
          </a:p>
          <a:p>
            <a:r>
              <a:rPr lang="en-US" sz="1400">
                <a:latin typeface="Tahoma" pitchFamily="34" charset="0"/>
              </a:rPr>
              <a:t>14 pt</a:t>
            </a:r>
          </a:p>
          <a:p>
            <a:r>
              <a:rPr lang="en-US" sz="1200">
                <a:latin typeface="Tahoma" pitchFamily="34" charset="0"/>
              </a:rPr>
              <a:t>12 pt</a:t>
            </a:r>
          </a:p>
          <a:p>
            <a:r>
              <a:rPr lang="en-US" sz="1000">
                <a:latin typeface="Tahoma" pitchFamily="34" charset="0"/>
              </a:rPr>
              <a:t>10 pt</a:t>
            </a:r>
          </a:p>
        </p:txBody>
      </p:sp>
      <p:sp>
        <p:nvSpPr>
          <p:cNvPr id="37893" name="Text Box 5"/>
          <p:cNvSpPr txBox="1">
            <a:spLocks noChangeArrowheads="1"/>
          </p:cNvSpPr>
          <p:nvPr/>
        </p:nvSpPr>
        <p:spPr bwMode="auto">
          <a:xfrm>
            <a:off x="2308225" y="2903538"/>
            <a:ext cx="1008063" cy="3108325"/>
          </a:xfrm>
          <a:prstGeom prst="rect">
            <a:avLst/>
          </a:prstGeom>
          <a:noFill/>
          <a:ln w="9525">
            <a:noFill/>
            <a:miter lim="800000"/>
            <a:headEnd/>
            <a:tailEnd/>
          </a:ln>
        </p:spPr>
        <p:txBody>
          <a:bodyPr wrap="none">
            <a:spAutoFit/>
          </a:bodyPr>
          <a:lstStyle/>
          <a:p>
            <a:r>
              <a:rPr lang="en-US">
                <a:latin typeface="Times New Roman" pitchFamily="18" charset="0"/>
              </a:rPr>
              <a:t>TNR</a:t>
            </a:r>
          </a:p>
          <a:p>
            <a:r>
              <a:rPr lang="en-US" sz="3200">
                <a:latin typeface="Times New Roman" pitchFamily="18" charset="0"/>
              </a:rPr>
              <a:t>32 pt</a:t>
            </a:r>
          </a:p>
          <a:p>
            <a:r>
              <a:rPr lang="en-US" sz="2800">
                <a:latin typeface="Times New Roman" pitchFamily="18" charset="0"/>
              </a:rPr>
              <a:t>28 pt</a:t>
            </a:r>
          </a:p>
          <a:p>
            <a:r>
              <a:rPr lang="en-US">
                <a:latin typeface="Times New Roman" pitchFamily="18" charset="0"/>
              </a:rPr>
              <a:t>24 pt</a:t>
            </a:r>
          </a:p>
          <a:p>
            <a:r>
              <a:rPr lang="en-US" sz="2000">
                <a:latin typeface="Times New Roman" pitchFamily="18" charset="0"/>
              </a:rPr>
              <a:t>20 pt</a:t>
            </a:r>
          </a:p>
          <a:p>
            <a:r>
              <a:rPr lang="en-US">
                <a:latin typeface="Times New Roman" pitchFamily="18" charset="0"/>
              </a:rPr>
              <a:t>18 pt</a:t>
            </a:r>
          </a:p>
          <a:p>
            <a:r>
              <a:rPr lang="en-US" sz="1600">
                <a:latin typeface="Times New Roman" pitchFamily="18" charset="0"/>
              </a:rPr>
              <a:t>16 pt</a:t>
            </a:r>
          </a:p>
          <a:p>
            <a:r>
              <a:rPr lang="en-US" sz="1400">
                <a:latin typeface="Times New Roman" pitchFamily="18" charset="0"/>
              </a:rPr>
              <a:t>14 pt</a:t>
            </a:r>
          </a:p>
          <a:p>
            <a:r>
              <a:rPr lang="en-US" sz="1200">
                <a:latin typeface="Times New Roman" pitchFamily="18" charset="0"/>
              </a:rPr>
              <a:t>12 pt</a:t>
            </a:r>
          </a:p>
          <a:p>
            <a:r>
              <a:rPr lang="en-US" sz="1000">
                <a:latin typeface="Times New Roman" pitchFamily="18" charset="0"/>
              </a:rPr>
              <a:t>10 pt</a:t>
            </a:r>
          </a:p>
        </p:txBody>
      </p:sp>
      <p:sp>
        <p:nvSpPr>
          <p:cNvPr id="37894" name="Text Box 6"/>
          <p:cNvSpPr txBox="1">
            <a:spLocks noChangeArrowheads="1"/>
          </p:cNvSpPr>
          <p:nvPr/>
        </p:nvSpPr>
        <p:spPr bwMode="auto">
          <a:xfrm>
            <a:off x="3581400" y="2928938"/>
            <a:ext cx="1462088" cy="3108325"/>
          </a:xfrm>
          <a:prstGeom prst="rect">
            <a:avLst/>
          </a:prstGeom>
          <a:noFill/>
          <a:ln w="9525">
            <a:noFill/>
            <a:miter lim="800000"/>
            <a:headEnd/>
            <a:tailEnd/>
          </a:ln>
        </p:spPr>
        <p:txBody>
          <a:bodyPr wrap="none">
            <a:spAutoFit/>
          </a:bodyPr>
          <a:lstStyle/>
          <a:p>
            <a:r>
              <a:rPr lang="en-US">
                <a:latin typeface="Courier New" pitchFamily="49" charset="0"/>
              </a:rPr>
              <a:t>Courier</a:t>
            </a:r>
          </a:p>
          <a:p>
            <a:r>
              <a:rPr lang="en-US" sz="3200">
                <a:latin typeface="Courier New" pitchFamily="49" charset="0"/>
              </a:rPr>
              <a:t>32 pt</a:t>
            </a:r>
          </a:p>
          <a:p>
            <a:r>
              <a:rPr lang="en-US" sz="2800">
                <a:latin typeface="Courier New" pitchFamily="49" charset="0"/>
              </a:rPr>
              <a:t>28 pt</a:t>
            </a:r>
          </a:p>
          <a:p>
            <a:r>
              <a:rPr lang="en-US">
                <a:latin typeface="Courier New" pitchFamily="49" charset="0"/>
              </a:rPr>
              <a:t>24 pt</a:t>
            </a:r>
          </a:p>
          <a:p>
            <a:r>
              <a:rPr lang="en-US" sz="2000">
                <a:latin typeface="Courier New" pitchFamily="49" charset="0"/>
              </a:rPr>
              <a:t>20 pt</a:t>
            </a:r>
          </a:p>
          <a:p>
            <a:r>
              <a:rPr lang="en-US">
                <a:latin typeface="Courier New" pitchFamily="49" charset="0"/>
              </a:rPr>
              <a:t>18 pt</a:t>
            </a:r>
          </a:p>
          <a:p>
            <a:r>
              <a:rPr lang="en-US" sz="1600">
                <a:latin typeface="Courier New" pitchFamily="49" charset="0"/>
              </a:rPr>
              <a:t>16 pt</a:t>
            </a:r>
          </a:p>
          <a:p>
            <a:r>
              <a:rPr lang="en-US" sz="1400">
                <a:latin typeface="Courier New" pitchFamily="49" charset="0"/>
              </a:rPr>
              <a:t>14 pt</a:t>
            </a:r>
          </a:p>
          <a:p>
            <a:r>
              <a:rPr lang="en-US" sz="1200">
                <a:latin typeface="Courier New" pitchFamily="49" charset="0"/>
              </a:rPr>
              <a:t>12 pt</a:t>
            </a:r>
          </a:p>
          <a:p>
            <a:r>
              <a:rPr lang="en-US" sz="1000">
                <a:latin typeface="Courier New" pitchFamily="49" charset="0"/>
              </a:rPr>
              <a:t>10 pt</a:t>
            </a:r>
          </a:p>
        </p:txBody>
      </p:sp>
      <p:sp>
        <p:nvSpPr>
          <p:cNvPr id="37895" name="Text Box 7"/>
          <p:cNvSpPr txBox="1">
            <a:spLocks noChangeArrowheads="1"/>
          </p:cNvSpPr>
          <p:nvPr/>
        </p:nvSpPr>
        <p:spPr bwMode="auto">
          <a:xfrm>
            <a:off x="5257800" y="2895600"/>
            <a:ext cx="1211263" cy="3108325"/>
          </a:xfrm>
          <a:prstGeom prst="rect">
            <a:avLst/>
          </a:prstGeom>
          <a:noFill/>
          <a:ln w="9525">
            <a:noFill/>
            <a:miter lim="800000"/>
            <a:headEnd/>
            <a:tailEnd/>
          </a:ln>
        </p:spPr>
        <p:txBody>
          <a:bodyPr wrap="none">
            <a:spAutoFit/>
          </a:bodyPr>
          <a:lstStyle/>
          <a:p>
            <a:r>
              <a:rPr lang="en-US">
                <a:latin typeface="Comic Sans MS" pitchFamily="66" charset="0"/>
              </a:rPr>
              <a:t>Comic</a:t>
            </a:r>
          </a:p>
          <a:p>
            <a:r>
              <a:rPr lang="en-US" sz="3200">
                <a:latin typeface="Comic Sans MS" pitchFamily="66" charset="0"/>
              </a:rPr>
              <a:t>32 pt</a:t>
            </a:r>
          </a:p>
          <a:p>
            <a:r>
              <a:rPr lang="en-US" sz="2800">
                <a:latin typeface="Comic Sans MS" pitchFamily="66" charset="0"/>
              </a:rPr>
              <a:t>28 pt</a:t>
            </a:r>
          </a:p>
          <a:p>
            <a:r>
              <a:rPr lang="en-US">
                <a:latin typeface="Comic Sans MS" pitchFamily="66" charset="0"/>
              </a:rPr>
              <a:t>24 pt</a:t>
            </a:r>
          </a:p>
          <a:p>
            <a:r>
              <a:rPr lang="en-US" sz="2000">
                <a:latin typeface="Comic Sans MS" pitchFamily="66" charset="0"/>
              </a:rPr>
              <a:t>20 pt</a:t>
            </a:r>
          </a:p>
          <a:p>
            <a:r>
              <a:rPr lang="en-US">
                <a:latin typeface="Comic Sans MS" pitchFamily="66" charset="0"/>
              </a:rPr>
              <a:t>18 pt</a:t>
            </a:r>
          </a:p>
          <a:p>
            <a:r>
              <a:rPr lang="en-US" sz="1600">
                <a:latin typeface="Comic Sans MS" pitchFamily="66" charset="0"/>
              </a:rPr>
              <a:t>16 pt</a:t>
            </a:r>
          </a:p>
          <a:p>
            <a:r>
              <a:rPr lang="en-US" sz="1400">
                <a:latin typeface="Comic Sans MS" pitchFamily="66" charset="0"/>
              </a:rPr>
              <a:t>14 pt</a:t>
            </a:r>
          </a:p>
          <a:p>
            <a:r>
              <a:rPr lang="en-US" sz="1200">
                <a:latin typeface="Comic Sans MS" pitchFamily="66" charset="0"/>
              </a:rPr>
              <a:t>12 pt</a:t>
            </a:r>
          </a:p>
          <a:p>
            <a:r>
              <a:rPr lang="en-US" sz="1000">
                <a:latin typeface="Comic Sans MS" pitchFamily="66" charset="0"/>
              </a:rPr>
              <a:t>10 pt</a:t>
            </a:r>
          </a:p>
        </p:txBody>
      </p:sp>
      <p:sp>
        <p:nvSpPr>
          <p:cNvPr id="37896" name="Text Box 8"/>
          <p:cNvSpPr txBox="1">
            <a:spLocks noChangeArrowheads="1"/>
          </p:cNvSpPr>
          <p:nvPr/>
        </p:nvSpPr>
        <p:spPr bwMode="auto">
          <a:xfrm>
            <a:off x="6697663" y="2898775"/>
            <a:ext cx="1912937" cy="3108325"/>
          </a:xfrm>
          <a:prstGeom prst="rect">
            <a:avLst/>
          </a:prstGeom>
          <a:noFill/>
          <a:ln w="9525">
            <a:noFill/>
            <a:miter lim="800000"/>
            <a:headEnd/>
            <a:tailEnd/>
          </a:ln>
        </p:spPr>
        <p:txBody>
          <a:bodyPr wrap="none">
            <a:spAutoFit/>
          </a:bodyPr>
          <a:lstStyle/>
          <a:p>
            <a:r>
              <a:rPr lang="en-US">
                <a:latin typeface="Lucida Sans"/>
              </a:rPr>
              <a:t>Lucida Sans</a:t>
            </a:r>
          </a:p>
          <a:p>
            <a:r>
              <a:rPr lang="en-US" sz="3200">
                <a:latin typeface="Lucida Sans"/>
              </a:rPr>
              <a:t>32 pt</a:t>
            </a:r>
          </a:p>
          <a:p>
            <a:r>
              <a:rPr lang="en-US" sz="2800">
                <a:latin typeface="Lucida Sans"/>
              </a:rPr>
              <a:t>28 pt</a:t>
            </a:r>
          </a:p>
          <a:p>
            <a:r>
              <a:rPr lang="en-US">
                <a:latin typeface="Lucida Sans"/>
              </a:rPr>
              <a:t>24 pt</a:t>
            </a:r>
          </a:p>
          <a:p>
            <a:r>
              <a:rPr lang="en-US" sz="2000">
                <a:latin typeface="Lucida Sans"/>
              </a:rPr>
              <a:t>20 pt</a:t>
            </a:r>
          </a:p>
          <a:p>
            <a:r>
              <a:rPr lang="en-US">
                <a:latin typeface="Lucida Sans"/>
              </a:rPr>
              <a:t>18 pt</a:t>
            </a:r>
          </a:p>
          <a:p>
            <a:r>
              <a:rPr lang="en-US" sz="1600">
                <a:latin typeface="Lucida Sans"/>
              </a:rPr>
              <a:t>16 pt</a:t>
            </a:r>
          </a:p>
          <a:p>
            <a:r>
              <a:rPr lang="en-US" sz="1400">
                <a:latin typeface="Lucida Sans"/>
              </a:rPr>
              <a:t>14 pt</a:t>
            </a:r>
          </a:p>
          <a:p>
            <a:r>
              <a:rPr lang="en-US" sz="1200">
                <a:latin typeface="Lucida Sans"/>
              </a:rPr>
              <a:t>12 pt</a:t>
            </a:r>
          </a:p>
          <a:p>
            <a:r>
              <a:rPr lang="en-US" sz="1000">
                <a:latin typeface="Lucida Sans"/>
              </a:rPr>
              <a:t>10 pt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BE7A6418-0C4D-47E8-8D06-DECDBD50D203}" type="slidenum">
              <a:rPr lang="en-US" sz="1800" smtClean="0">
                <a:solidFill>
                  <a:srgbClr val="FFFFFF"/>
                </a:solidFill>
              </a:rPr>
              <a:pPr algn="r" fontAlgn="base">
                <a:spcBef>
                  <a:spcPct val="0"/>
                </a:spcBef>
                <a:spcAft>
                  <a:spcPct val="0"/>
                </a:spcAft>
              </a:pPr>
              <a:t>23</a:t>
            </a:fld>
            <a:endParaRPr lang="en-US" sz="1800" smtClean="0">
              <a:solidFill>
                <a:srgbClr val="FFFFFF"/>
              </a:solidFill>
            </a:endParaRPr>
          </a:p>
        </p:txBody>
      </p:sp>
      <p:sp>
        <p:nvSpPr>
          <p:cNvPr id="38914" name="Rectangle 2"/>
          <p:cNvSpPr>
            <a:spLocks noGrp="1" noChangeArrowheads="1"/>
          </p:cNvSpPr>
          <p:nvPr>
            <p:ph type="title"/>
          </p:nvPr>
        </p:nvSpPr>
        <p:spPr>
          <a:xfrm>
            <a:off x="468313" y="692150"/>
            <a:ext cx="8229600" cy="1066800"/>
          </a:xfrm>
        </p:spPr>
        <p:txBody>
          <a:bodyPr/>
          <a:lstStyle/>
          <a:p>
            <a:r>
              <a:rPr lang="en-US" smtClean="0"/>
              <a:t>Squint City</a:t>
            </a:r>
          </a:p>
        </p:txBody>
      </p:sp>
      <p:sp>
        <p:nvSpPr>
          <p:cNvPr id="38915" name="Rectangle 3"/>
          <p:cNvSpPr>
            <a:spLocks noGrp="1" noChangeArrowheads="1"/>
          </p:cNvSpPr>
          <p:nvPr>
            <p:ph type="body" idx="1"/>
          </p:nvPr>
        </p:nvSpPr>
        <p:spPr>
          <a:xfrm>
            <a:off x="457200" y="1989138"/>
            <a:ext cx="8229600" cy="4584700"/>
          </a:xfrm>
        </p:spPr>
        <p:txBody>
          <a:bodyPr/>
          <a:lstStyle/>
          <a:p>
            <a:r>
              <a:rPr lang="en-US" smtClean="0"/>
              <a:t>If you find yourself saying “you probably can’t read/see this, but…”</a:t>
            </a:r>
          </a:p>
          <a:p>
            <a:pPr lvl="1"/>
            <a:r>
              <a:rPr lang="en-US" smtClean="0"/>
              <a:t>Then you probably have a BAD SLIDE!</a:t>
            </a:r>
          </a:p>
          <a:p>
            <a:pPr lvl="1"/>
            <a:r>
              <a:rPr lang="en-US" smtClean="0"/>
              <a:t>There are exceptions, but very few</a:t>
            </a:r>
          </a:p>
          <a:p>
            <a:r>
              <a:rPr lang="en-US" smtClean="0"/>
              <a:t>Test on real screen in conference room</a:t>
            </a:r>
          </a:p>
          <a:p>
            <a:pPr lvl="1"/>
            <a:r>
              <a:rPr lang="en-US" smtClean="0"/>
              <a:t>Not just your computer screen 15” away.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B60143F0-3E37-4B8E-9671-F8621D9262FA}" type="slidenum">
              <a:rPr lang="en-US" sz="1800" smtClean="0">
                <a:solidFill>
                  <a:srgbClr val="FFFFFF"/>
                </a:solidFill>
              </a:rPr>
              <a:pPr algn="r" fontAlgn="base">
                <a:spcBef>
                  <a:spcPct val="0"/>
                </a:spcBef>
                <a:spcAft>
                  <a:spcPct val="0"/>
                </a:spcAft>
              </a:pPr>
              <a:t>24</a:t>
            </a:fld>
            <a:endParaRPr lang="en-US" sz="1800" smtClean="0">
              <a:solidFill>
                <a:srgbClr val="FFFFFF"/>
              </a:solidFill>
            </a:endParaRPr>
          </a:p>
        </p:txBody>
      </p:sp>
      <p:sp>
        <p:nvSpPr>
          <p:cNvPr id="39938" name="Rectangle 2"/>
          <p:cNvSpPr>
            <a:spLocks noGrp="1" noChangeArrowheads="1"/>
          </p:cNvSpPr>
          <p:nvPr>
            <p:ph type="title"/>
          </p:nvPr>
        </p:nvSpPr>
        <p:spPr>
          <a:xfrm>
            <a:off x="468313" y="692150"/>
            <a:ext cx="8229600" cy="1066800"/>
          </a:xfrm>
        </p:spPr>
        <p:txBody>
          <a:bodyPr/>
          <a:lstStyle/>
          <a:p>
            <a:r>
              <a:rPr lang="en-US" smtClean="0"/>
              <a:t>This is a really long title for this single slide, I should have just summarized</a:t>
            </a:r>
          </a:p>
        </p:txBody>
      </p:sp>
      <p:sp>
        <p:nvSpPr>
          <p:cNvPr id="39939" name="Rectangle 3"/>
          <p:cNvSpPr>
            <a:spLocks noGrp="1" noChangeArrowheads="1"/>
          </p:cNvSpPr>
          <p:nvPr>
            <p:ph type="body" idx="1"/>
          </p:nvPr>
        </p:nvSpPr>
        <p:spPr>
          <a:xfrm>
            <a:off x="457200" y="1989138"/>
            <a:ext cx="8229600" cy="4584700"/>
          </a:xfrm>
        </p:spPr>
        <p:txBody>
          <a:bodyPr/>
          <a:lstStyle/>
          <a:p>
            <a:endParaRPr lang="en-US" smtClean="0"/>
          </a:p>
          <a:p>
            <a:r>
              <a:rPr lang="en-US" smtClean="0"/>
              <a:t>Hard to read</a:t>
            </a:r>
          </a:p>
          <a:p>
            <a:r>
              <a:rPr lang="en-US" smtClean="0"/>
              <a:t>Many people don’t read the title anyway</a:t>
            </a:r>
          </a:p>
          <a:p>
            <a:endParaRPr lang="en-US" smtClean="0"/>
          </a:p>
          <a:p>
            <a:r>
              <a:rPr lang="en-US" smtClean="0"/>
              <a:t>Should have been “Long Slide Titles”</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587D2B46-B62A-4F6C-9259-23D7B66DBF34}" type="slidenum">
              <a:rPr lang="en-US" sz="1800" smtClean="0">
                <a:solidFill>
                  <a:srgbClr val="FFFFFF"/>
                </a:solidFill>
              </a:rPr>
              <a:pPr algn="r" fontAlgn="base">
                <a:spcBef>
                  <a:spcPct val="0"/>
                </a:spcBef>
                <a:spcAft>
                  <a:spcPct val="0"/>
                </a:spcAft>
              </a:pPr>
              <a:t>25</a:t>
            </a:fld>
            <a:endParaRPr lang="en-US" sz="1800" smtClean="0">
              <a:solidFill>
                <a:srgbClr val="FFFFFF"/>
              </a:solidFill>
            </a:endParaRPr>
          </a:p>
        </p:txBody>
      </p:sp>
      <p:sp>
        <p:nvSpPr>
          <p:cNvPr id="40962" name="Rectangle 1026"/>
          <p:cNvSpPr>
            <a:spLocks noGrp="1" noChangeArrowheads="1"/>
          </p:cNvSpPr>
          <p:nvPr>
            <p:ph type="title"/>
          </p:nvPr>
        </p:nvSpPr>
        <p:spPr>
          <a:xfrm>
            <a:off x="468313" y="692150"/>
            <a:ext cx="8229600" cy="1066800"/>
          </a:xfrm>
        </p:spPr>
        <p:txBody>
          <a:bodyPr/>
          <a:lstStyle/>
          <a:p>
            <a:r>
              <a:rPr lang="en-US" smtClean="0"/>
              <a:t>Know Slide Boundaries</a:t>
            </a:r>
          </a:p>
        </p:txBody>
      </p:sp>
      <p:sp>
        <p:nvSpPr>
          <p:cNvPr id="40963" name="Rectangle 1027"/>
          <p:cNvSpPr>
            <a:spLocks noGrp="1" noChangeArrowheads="1"/>
          </p:cNvSpPr>
          <p:nvPr>
            <p:ph type="body" idx="1"/>
          </p:nvPr>
        </p:nvSpPr>
        <p:spPr>
          <a:xfrm>
            <a:off x="685800" y="1600200"/>
            <a:ext cx="11734800" cy="4495800"/>
          </a:xfrm>
        </p:spPr>
        <p:txBody>
          <a:bodyPr/>
          <a:lstStyle/>
          <a:p>
            <a:r>
              <a:rPr lang="en-US" smtClean="0"/>
              <a:t>People can’t read text that runs off the side of the slide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5AACCB56-4B83-4EDA-A4CE-E7B0E615A329}" type="slidenum">
              <a:rPr lang="en-US" sz="1800" smtClean="0">
                <a:solidFill>
                  <a:srgbClr val="FFFFFF"/>
                </a:solidFill>
              </a:rPr>
              <a:pPr algn="r" fontAlgn="base">
                <a:spcBef>
                  <a:spcPct val="0"/>
                </a:spcBef>
                <a:spcAft>
                  <a:spcPct val="0"/>
                </a:spcAft>
              </a:pPr>
              <a:t>26</a:t>
            </a:fld>
            <a:endParaRPr lang="en-US" sz="1800" smtClean="0">
              <a:solidFill>
                <a:srgbClr val="FFFFFF"/>
              </a:solidFill>
            </a:endParaRPr>
          </a:p>
        </p:txBody>
      </p:sp>
      <p:sp>
        <p:nvSpPr>
          <p:cNvPr id="41986" name="Rectangle 2"/>
          <p:cNvSpPr>
            <a:spLocks noGrp="1" noChangeArrowheads="1"/>
          </p:cNvSpPr>
          <p:nvPr>
            <p:ph type="title"/>
          </p:nvPr>
        </p:nvSpPr>
        <p:spPr>
          <a:xfrm>
            <a:off x="468313" y="692150"/>
            <a:ext cx="8229600" cy="1066800"/>
          </a:xfrm>
        </p:spPr>
        <p:txBody>
          <a:bodyPr/>
          <a:lstStyle/>
          <a:p>
            <a:r>
              <a:rPr lang="en-US" smtClean="0"/>
              <a:t>Bullets Aren’t Everything</a:t>
            </a:r>
          </a:p>
        </p:txBody>
      </p:sp>
      <p:sp>
        <p:nvSpPr>
          <p:cNvPr id="41987" name="Rectangle 3"/>
          <p:cNvSpPr>
            <a:spLocks noGrp="1" noChangeArrowheads="1"/>
          </p:cNvSpPr>
          <p:nvPr>
            <p:ph type="body" idx="1"/>
          </p:nvPr>
        </p:nvSpPr>
        <p:spPr>
          <a:xfrm>
            <a:off x="457200" y="1989138"/>
            <a:ext cx="8229600" cy="4584700"/>
          </a:xfrm>
        </p:spPr>
        <p:txBody>
          <a:bodyPr/>
          <a:lstStyle/>
          <a:p>
            <a:r>
              <a:rPr lang="en-US" smtClean="0"/>
              <a:t>How many</a:t>
            </a:r>
          </a:p>
          <a:p>
            <a:pPr lvl="1"/>
            <a:r>
              <a:rPr lang="en-US" smtClean="0"/>
              <a:t>Levels of</a:t>
            </a:r>
          </a:p>
          <a:p>
            <a:pPr lvl="2"/>
            <a:r>
              <a:rPr lang="en-US" smtClean="0"/>
              <a:t>Hierarchy do</a:t>
            </a:r>
          </a:p>
          <a:p>
            <a:pPr lvl="3"/>
            <a:r>
              <a:rPr lang="en-US" smtClean="0"/>
              <a:t>You think</a:t>
            </a:r>
          </a:p>
          <a:p>
            <a:pPr lvl="4"/>
            <a:r>
              <a:rPr lang="en-US" smtClean="0"/>
              <a:t>You need</a:t>
            </a:r>
            <a:br>
              <a:rPr lang="en-US" smtClean="0"/>
            </a:br>
            <a:r>
              <a:rPr lang="en-US" smtClean="0"/>
              <a:t>	*  To express</a:t>
            </a:r>
            <a:br>
              <a:rPr lang="en-US" smtClean="0"/>
            </a:br>
            <a:r>
              <a:rPr lang="en-US" smtClean="0"/>
              <a:t>		- Your point?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42280D63-9311-4DE5-ACFF-123C0071D41A}" type="slidenum">
              <a:rPr lang="en-US" sz="1800" smtClean="0">
                <a:solidFill>
                  <a:srgbClr val="FFFFFF"/>
                </a:solidFill>
              </a:rPr>
              <a:pPr algn="r" fontAlgn="base">
                <a:spcBef>
                  <a:spcPct val="0"/>
                </a:spcBef>
                <a:spcAft>
                  <a:spcPct val="0"/>
                </a:spcAft>
              </a:pPr>
              <a:t>27</a:t>
            </a:fld>
            <a:endParaRPr lang="en-US" sz="1800" smtClean="0">
              <a:solidFill>
                <a:srgbClr val="FFFFFF"/>
              </a:solidFill>
            </a:endParaRPr>
          </a:p>
        </p:txBody>
      </p:sp>
      <p:sp>
        <p:nvSpPr>
          <p:cNvPr id="43010" name="Rectangle 1026"/>
          <p:cNvSpPr>
            <a:spLocks noGrp="1" noChangeArrowheads="1"/>
          </p:cNvSpPr>
          <p:nvPr>
            <p:ph type="title"/>
          </p:nvPr>
        </p:nvSpPr>
        <p:spPr>
          <a:xfrm>
            <a:off x="468313" y="692150"/>
            <a:ext cx="8229600" cy="1066800"/>
          </a:xfrm>
        </p:spPr>
        <p:txBody>
          <a:bodyPr/>
          <a:lstStyle/>
          <a:p>
            <a:r>
              <a:rPr lang="en-US" smtClean="0"/>
              <a:t>Speelchick</a:t>
            </a:r>
          </a:p>
        </p:txBody>
      </p:sp>
      <p:sp>
        <p:nvSpPr>
          <p:cNvPr id="43011" name="Rectangle 1028"/>
          <p:cNvSpPr>
            <a:spLocks noGrp="1" noChangeArrowheads="1"/>
          </p:cNvSpPr>
          <p:nvPr>
            <p:ph type="body" idx="1"/>
          </p:nvPr>
        </p:nvSpPr>
        <p:spPr>
          <a:xfrm>
            <a:off x="457200" y="1989138"/>
            <a:ext cx="8229600" cy="4584700"/>
          </a:xfrm>
        </p:spPr>
        <p:txBody>
          <a:bodyPr/>
          <a:lstStyle/>
          <a:p>
            <a:r>
              <a:rPr lang="en-US" smtClean="0"/>
              <a:t>How samrt will poeple thikn yuo are?</a:t>
            </a:r>
          </a:p>
          <a:p>
            <a:endParaRPr lang="en-US" smtClean="0"/>
          </a:p>
          <a:p>
            <a:r>
              <a:rPr lang="en-US" smtClean="0"/>
              <a:t>Watch for:</a:t>
            </a:r>
          </a:p>
          <a:p>
            <a:pPr lvl="1"/>
            <a:r>
              <a:rPr lang="en-US" smtClean="0"/>
              <a:t>there/their/they’re</a:t>
            </a:r>
          </a:p>
          <a:p>
            <a:pPr lvl="1"/>
            <a:r>
              <a:rPr lang="en-US" smtClean="0"/>
              <a:t>too/to/two</a:t>
            </a:r>
          </a:p>
          <a:p>
            <a:pPr lvl="1"/>
            <a:r>
              <a:rPr lang="en-US" smtClean="0"/>
              <a:t>its/it’s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E77AF6B0-D399-4D67-B1C6-AB95A1AC77FF}" type="slidenum">
              <a:rPr lang="en-US" sz="1800" smtClean="0">
                <a:solidFill>
                  <a:srgbClr val="FFFFFF"/>
                </a:solidFill>
              </a:rPr>
              <a:pPr algn="r" fontAlgn="base">
                <a:spcBef>
                  <a:spcPct val="0"/>
                </a:spcBef>
                <a:spcAft>
                  <a:spcPct val="0"/>
                </a:spcAft>
              </a:pPr>
              <a:t>28</a:t>
            </a:fld>
            <a:endParaRPr lang="en-US" sz="1800" smtClean="0">
              <a:solidFill>
                <a:srgbClr val="FFFFFF"/>
              </a:solidFill>
            </a:endParaRPr>
          </a:p>
        </p:txBody>
      </p:sp>
      <p:sp>
        <p:nvSpPr>
          <p:cNvPr id="44034" name="Rectangle 2"/>
          <p:cNvSpPr>
            <a:spLocks noGrp="1" noChangeArrowheads="1"/>
          </p:cNvSpPr>
          <p:nvPr>
            <p:ph type="title"/>
          </p:nvPr>
        </p:nvSpPr>
        <p:spPr>
          <a:xfrm>
            <a:off x="468313" y="692150"/>
            <a:ext cx="8229600" cy="1066800"/>
          </a:xfrm>
        </p:spPr>
        <p:txBody>
          <a:bodyPr/>
          <a:lstStyle/>
          <a:p>
            <a:r>
              <a:rPr lang="en-US" smtClean="0"/>
              <a:t>Picture This</a:t>
            </a:r>
          </a:p>
        </p:txBody>
      </p:sp>
      <p:sp>
        <p:nvSpPr>
          <p:cNvPr id="44035" name="Rectangle 3"/>
          <p:cNvSpPr>
            <a:spLocks noGrp="1" noChangeArrowheads="1"/>
          </p:cNvSpPr>
          <p:nvPr>
            <p:ph type="body" idx="1"/>
          </p:nvPr>
        </p:nvSpPr>
        <p:spPr>
          <a:xfrm>
            <a:off x="457200" y="1989138"/>
            <a:ext cx="8229600" cy="4584700"/>
          </a:xfrm>
        </p:spPr>
        <p:txBody>
          <a:bodyPr/>
          <a:lstStyle/>
          <a:p>
            <a:r>
              <a:rPr lang="en-US" smtClean="0"/>
              <a:t>There are exceptions, but in general</a:t>
            </a:r>
          </a:p>
          <a:p>
            <a:pPr lvl="1"/>
            <a:r>
              <a:rPr lang="en-US" sz="2400" smtClean="0"/>
              <a:t>Don’t have only text on most of your slides</a:t>
            </a:r>
          </a:p>
          <a:p>
            <a:pPr lvl="1"/>
            <a:r>
              <a:rPr lang="en-US" sz="2400" smtClean="0"/>
              <a:t>Try to draw diagrams wherever applicable</a:t>
            </a:r>
          </a:p>
          <a:p>
            <a:r>
              <a:rPr lang="en-US" smtClean="0"/>
              <a:t>(Well-drawn) pictures easier to understand</a:t>
            </a:r>
          </a:p>
          <a:p>
            <a:pPr>
              <a:buFontTx/>
              <a:buNone/>
            </a:pPr>
            <a:endParaRPr lang="en-US" smtClean="0"/>
          </a:p>
        </p:txBody>
      </p:sp>
      <p:grpSp>
        <p:nvGrpSpPr>
          <p:cNvPr id="44036" name="Group 45"/>
          <p:cNvGrpSpPr>
            <a:grpSpLocks/>
          </p:cNvGrpSpPr>
          <p:nvPr/>
        </p:nvGrpSpPr>
        <p:grpSpPr bwMode="auto">
          <a:xfrm>
            <a:off x="533400" y="3756025"/>
            <a:ext cx="3733800" cy="2644775"/>
            <a:chOff x="816" y="2640"/>
            <a:chExt cx="1872" cy="1392"/>
          </a:xfrm>
        </p:grpSpPr>
        <p:sp>
          <p:nvSpPr>
            <p:cNvPr id="44062" name="Rectangle 7"/>
            <p:cNvSpPr>
              <a:spLocks noChangeArrowheads="1"/>
            </p:cNvSpPr>
            <p:nvPr/>
          </p:nvSpPr>
          <p:spPr bwMode="auto">
            <a:xfrm>
              <a:off x="816" y="2640"/>
              <a:ext cx="1872" cy="1392"/>
            </a:xfrm>
            <a:prstGeom prst="rect">
              <a:avLst/>
            </a:prstGeom>
            <a:solidFill>
              <a:schemeClr val="bg1"/>
            </a:solidFill>
            <a:ln w="9525">
              <a:solidFill>
                <a:schemeClr val="tx1"/>
              </a:solidFill>
              <a:miter lim="800000"/>
              <a:headEnd/>
              <a:tailEnd/>
            </a:ln>
          </p:spPr>
          <p:txBody>
            <a:bodyPr wrap="none" anchor="ctr"/>
            <a:lstStyle/>
            <a:p>
              <a:pPr algn="ctr"/>
              <a:endParaRPr lang="ru-RU">
                <a:latin typeface="Times New Roman" pitchFamily="18" charset="0"/>
              </a:endParaRPr>
            </a:p>
          </p:txBody>
        </p:sp>
        <p:grpSp>
          <p:nvGrpSpPr>
            <p:cNvPr id="44063" name="Group 11"/>
            <p:cNvGrpSpPr>
              <a:grpSpLocks noChangeAspect="1"/>
            </p:cNvGrpSpPr>
            <p:nvPr/>
          </p:nvGrpSpPr>
          <p:grpSpPr bwMode="auto">
            <a:xfrm>
              <a:off x="912" y="2717"/>
              <a:ext cx="1705" cy="1267"/>
              <a:chOff x="49" y="55"/>
              <a:chExt cx="5665" cy="4209"/>
            </a:xfrm>
          </p:grpSpPr>
          <p:sp>
            <p:nvSpPr>
              <p:cNvPr id="44066" name="Freeform 8"/>
              <p:cNvSpPr>
                <a:spLocks noChangeAspect="1"/>
              </p:cNvSpPr>
              <p:nvPr/>
            </p:nvSpPr>
            <p:spPr bwMode="auto">
              <a:xfrm>
                <a:off x="49" y="55"/>
                <a:ext cx="5665" cy="4209"/>
              </a:xfrm>
              <a:custGeom>
                <a:avLst/>
                <a:gdLst>
                  <a:gd name="T0" fmla="*/ 0 w 5665"/>
                  <a:gd name="T1" fmla="*/ 320 h 4209"/>
                  <a:gd name="T2" fmla="*/ 312 w 5665"/>
                  <a:gd name="T3" fmla="*/ 320 h 4209"/>
                  <a:gd name="T4" fmla="*/ 312 w 5665"/>
                  <a:gd name="T5" fmla="*/ 0 h 4209"/>
                  <a:gd name="T6" fmla="*/ 5336 w 5665"/>
                  <a:gd name="T7" fmla="*/ 0 h 4209"/>
                  <a:gd name="T8" fmla="*/ 5336 w 5665"/>
                  <a:gd name="T9" fmla="*/ 320 h 4209"/>
                  <a:gd name="T10" fmla="*/ 5664 w 5665"/>
                  <a:gd name="T11" fmla="*/ 320 h 4209"/>
                  <a:gd name="T12" fmla="*/ 5664 w 5665"/>
                  <a:gd name="T13" fmla="*/ 3888 h 4209"/>
                  <a:gd name="T14" fmla="*/ 5336 w 5665"/>
                  <a:gd name="T15" fmla="*/ 3888 h 4209"/>
                  <a:gd name="T16" fmla="*/ 5336 w 5665"/>
                  <a:gd name="T17" fmla="*/ 4208 h 4209"/>
                  <a:gd name="T18" fmla="*/ 312 w 5665"/>
                  <a:gd name="T19" fmla="*/ 4208 h 4209"/>
                  <a:gd name="T20" fmla="*/ 312 w 5665"/>
                  <a:gd name="T21" fmla="*/ 3888 h 4209"/>
                  <a:gd name="T22" fmla="*/ 0 w 5665"/>
                  <a:gd name="T23" fmla="*/ 3888 h 4209"/>
                  <a:gd name="T24" fmla="*/ 0 w 5665"/>
                  <a:gd name="T25" fmla="*/ 320 h 42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665"/>
                  <a:gd name="T40" fmla="*/ 0 h 4209"/>
                  <a:gd name="T41" fmla="*/ 5665 w 5665"/>
                  <a:gd name="T42" fmla="*/ 4209 h 420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665" h="4209">
                    <a:moveTo>
                      <a:pt x="0" y="320"/>
                    </a:moveTo>
                    <a:lnTo>
                      <a:pt x="312" y="320"/>
                    </a:lnTo>
                    <a:lnTo>
                      <a:pt x="312" y="0"/>
                    </a:lnTo>
                    <a:lnTo>
                      <a:pt x="5336" y="0"/>
                    </a:lnTo>
                    <a:lnTo>
                      <a:pt x="5336" y="320"/>
                    </a:lnTo>
                    <a:lnTo>
                      <a:pt x="5664" y="320"/>
                    </a:lnTo>
                    <a:lnTo>
                      <a:pt x="5664" y="3888"/>
                    </a:lnTo>
                    <a:lnTo>
                      <a:pt x="5336" y="3888"/>
                    </a:lnTo>
                    <a:lnTo>
                      <a:pt x="5336" y="4208"/>
                    </a:lnTo>
                    <a:lnTo>
                      <a:pt x="312" y="4208"/>
                    </a:lnTo>
                    <a:lnTo>
                      <a:pt x="312" y="3888"/>
                    </a:lnTo>
                    <a:lnTo>
                      <a:pt x="0" y="3888"/>
                    </a:lnTo>
                    <a:lnTo>
                      <a:pt x="0" y="320"/>
                    </a:lnTo>
                  </a:path>
                </a:pathLst>
              </a:custGeom>
              <a:noFill/>
              <a:ln w="50800" cap="rnd" cmpd="sng">
                <a:solidFill>
                  <a:schemeClr val="accent2"/>
                </a:solidFill>
                <a:prstDash val="solid"/>
                <a:round/>
                <a:headEnd type="none" w="med" len="med"/>
                <a:tailEnd type="none" w="med" len="med"/>
              </a:ln>
            </p:spPr>
            <p:txBody>
              <a:bodyPr/>
              <a:lstStyle/>
              <a:p>
                <a:endParaRPr lang="ru-RU"/>
              </a:p>
            </p:txBody>
          </p:sp>
          <p:sp>
            <p:nvSpPr>
              <p:cNvPr id="44067" name="Freeform 9"/>
              <p:cNvSpPr>
                <a:spLocks noChangeAspect="1"/>
              </p:cNvSpPr>
              <p:nvPr/>
            </p:nvSpPr>
            <p:spPr bwMode="auto">
              <a:xfrm>
                <a:off x="205" y="199"/>
                <a:ext cx="5353" cy="3921"/>
              </a:xfrm>
              <a:custGeom>
                <a:avLst/>
                <a:gdLst>
                  <a:gd name="T0" fmla="*/ 0 w 5353"/>
                  <a:gd name="T1" fmla="*/ 0 h 3921"/>
                  <a:gd name="T2" fmla="*/ 5352 w 5353"/>
                  <a:gd name="T3" fmla="*/ 0 h 3921"/>
                  <a:gd name="T4" fmla="*/ 5352 w 5353"/>
                  <a:gd name="T5" fmla="*/ 3920 h 3921"/>
                  <a:gd name="T6" fmla="*/ 0 w 5353"/>
                  <a:gd name="T7" fmla="*/ 3920 h 3921"/>
                  <a:gd name="T8" fmla="*/ 0 w 5353"/>
                  <a:gd name="T9" fmla="*/ 0 h 3921"/>
                  <a:gd name="T10" fmla="*/ 0 60000 65536"/>
                  <a:gd name="T11" fmla="*/ 0 60000 65536"/>
                  <a:gd name="T12" fmla="*/ 0 60000 65536"/>
                  <a:gd name="T13" fmla="*/ 0 60000 65536"/>
                  <a:gd name="T14" fmla="*/ 0 60000 65536"/>
                  <a:gd name="T15" fmla="*/ 0 w 5353"/>
                  <a:gd name="T16" fmla="*/ 0 h 3921"/>
                  <a:gd name="T17" fmla="*/ 5353 w 5353"/>
                  <a:gd name="T18" fmla="*/ 3921 h 3921"/>
                </a:gdLst>
                <a:ahLst/>
                <a:cxnLst>
                  <a:cxn ang="T10">
                    <a:pos x="T0" y="T1"/>
                  </a:cxn>
                  <a:cxn ang="T11">
                    <a:pos x="T2" y="T3"/>
                  </a:cxn>
                  <a:cxn ang="T12">
                    <a:pos x="T4" y="T5"/>
                  </a:cxn>
                  <a:cxn ang="T13">
                    <a:pos x="T6" y="T7"/>
                  </a:cxn>
                  <a:cxn ang="T14">
                    <a:pos x="T8" y="T9"/>
                  </a:cxn>
                </a:cxnLst>
                <a:rect l="T15" t="T16" r="T17" b="T18"/>
                <a:pathLst>
                  <a:path w="5353" h="3921">
                    <a:moveTo>
                      <a:pt x="0" y="0"/>
                    </a:moveTo>
                    <a:lnTo>
                      <a:pt x="5352" y="0"/>
                    </a:lnTo>
                    <a:lnTo>
                      <a:pt x="5352" y="3920"/>
                    </a:lnTo>
                    <a:lnTo>
                      <a:pt x="0" y="3920"/>
                    </a:lnTo>
                    <a:lnTo>
                      <a:pt x="0" y="0"/>
                    </a:lnTo>
                  </a:path>
                </a:pathLst>
              </a:custGeom>
              <a:noFill/>
              <a:ln w="12700" cap="rnd" cmpd="sng">
                <a:solidFill>
                  <a:schemeClr val="folHlink"/>
                </a:solidFill>
                <a:prstDash val="solid"/>
                <a:round/>
                <a:headEnd type="none" w="med" len="med"/>
                <a:tailEnd type="none" w="med" len="med"/>
              </a:ln>
            </p:spPr>
            <p:txBody>
              <a:bodyPr/>
              <a:lstStyle/>
              <a:p>
                <a:endParaRPr lang="ru-RU"/>
              </a:p>
            </p:txBody>
          </p:sp>
          <p:sp>
            <p:nvSpPr>
              <p:cNvPr id="44068" name="Line 10"/>
              <p:cNvSpPr>
                <a:spLocks noChangeAspect="1" noChangeShapeType="1"/>
              </p:cNvSpPr>
              <p:nvPr/>
            </p:nvSpPr>
            <p:spPr bwMode="auto">
              <a:xfrm>
                <a:off x="384" y="816"/>
                <a:ext cx="4992" cy="0"/>
              </a:xfrm>
              <a:prstGeom prst="line">
                <a:avLst/>
              </a:prstGeom>
              <a:noFill/>
              <a:ln w="25400">
                <a:solidFill>
                  <a:srgbClr val="000080"/>
                </a:solidFill>
                <a:round/>
                <a:headEnd/>
                <a:tailEnd/>
              </a:ln>
            </p:spPr>
            <p:txBody>
              <a:bodyPr/>
              <a:lstStyle/>
              <a:p>
                <a:endParaRPr lang="ru-RU"/>
              </a:p>
            </p:txBody>
          </p:sp>
        </p:grpSp>
        <p:sp>
          <p:nvSpPr>
            <p:cNvPr id="44064" name="Text Box 12"/>
            <p:cNvSpPr txBox="1">
              <a:spLocks noChangeArrowheads="1"/>
            </p:cNvSpPr>
            <p:nvPr/>
          </p:nvSpPr>
          <p:spPr bwMode="auto">
            <a:xfrm>
              <a:off x="1056" y="2745"/>
              <a:ext cx="1103" cy="177"/>
            </a:xfrm>
            <a:prstGeom prst="rect">
              <a:avLst/>
            </a:prstGeom>
            <a:noFill/>
            <a:ln w="9525">
              <a:noFill/>
              <a:miter lim="800000"/>
              <a:headEnd/>
              <a:tailEnd/>
            </a:ln>
          </p:spPr>
          <p:txBody>
            <a:bodyPr wrap="none">
              <a:spAutoFit/>
            </a:bodyPr>
            <a:lstStyle/>
            <a:p>
              <a:r>
                <a:rPr lang="en-US">
                  <a:latin typeface="Tahoma" pitchFamily="34" charset="0"/>
                </a:rPr>
                <a:t>System Architecture</a:t>
              </a:r>
            </a:p>
          </p:txBody>
        </p:sp>
        <p:sp>
          <p:nvSpPr>
            <p:cNvPr id="44065" name="Text Box 14"/>
            <p:cNvSpPr txBox="1">
              <a:spLocks noChangeArrowheads="1"/>
            </p:cNvSpPr>
            <p:nvPr/>
          </p:nvSpPr>
          <p:spPr bwMode="auto">
            <a:xfrm>
              <a:off x="1008" y="2976"/>
              <a:ext cx="1536" cy="867"/>
            </a:xfrm>
            <a:prstGeom prst="rect">
              <a:avLst/>
            </a:prstGeom>
            <a:noFill/>
            <a:ln w="9525">
              <a:noFill/>
              <a:miter lim="800000"/>
              <a:headEnd/>
              <a:tailEnd/>
            </a:ln>
          </p:spPr>
          <p:txBody>
            <a:bodyPr>
              <a:spAutoFit/>
            </a:bodyPr>
            <a:lstStyle/>
            <a:p>
              <a:pPr>
                <a:buFont typeface="Wingdings" pitchFamily="2" charset="2"/>
                <a:buChar char="Ø"/>
              </a:pPr>
              <a:r>
                <a:rPr lang="en-US" sz="1600">
                  <a:latin typeface="Times New Roman" pitchFamily="18" charset="0"/>
                </a:rPr>
                <a:t>There’s a CPU, a RAM and an FPGA and they’re all connected</a:t>
              </a:r>
            </a:p>
            <a:p>
              <a:pPr>
                <a:buFont typeface="Wingdings" pitchFamily="2" charset="2"/>
                <a:buNone/>
              </a:pPr>
              <a:r>
                <a:rPr lang="en-US" sz="1600">
                  <a:latin typeface="Times New Roman" pitchFamily="18" charset="0"/>
                </a:rPr>
                <a:t>     - The FPGA connects to the</a:t>
              </a:r>
            </a:p>
            <a:p>
              <a:pPr>
                <a:buFont typeface="Wingdings" pitchFamily="2" charset="2"/>
                <a:buNone/>
              </a:pPr>
              <a:r>
                <a:rPr lang="en-US" sz="1600">
                  <a:latin typeface="Times New Roman" pitchFamily="18" charset="0"/>
                </a:rPr>
                <a:t>        CPU’s data cache</a:t>
              </a:r>
            </a:p>
            <a:p>
              <a:pPr>
                <a:buFont typeface="Wingdings" pitchFamily="2" charset="2"/>
                <a:buNone/>
              </a:pPr>
              <a:r>
                <a:rPr lang="en-US" sz="1600">
                  <a:latin typeface="Times New Roman" pitchFamily="18" charset="0"/>
                </a:rPr>
                <a:t>     - The bus is 32 bits wide</a:t>
              </a:r>
            </a:p>
            <a:p>
              <a:pPr>
                <a:buFont typeface="Wingdings" pitchFamily="2" charset="2"/>
                <a:buNone/>
              </a:pPr>
              <a:r>
                <a:rPr lang="en-US" sz="1600">
                  <a:latin typeface="Times New Roman" pitchFamily="18" charset="0"/>
                </a:rPr>
                <a:t>     - Blah blah blah blah</a:t>
              </a:r>
            </a:p>
            <a:p>
              <a:pPr>
                <a:buFont typeface="Wingdings" pitchFamily="2" charset="2"/>
                <a:buChar char="Ø"/>
              </a:pPr>
              <a:r>
                <a:rPr lang="en-US" sz="1600">
                  <a:latin typeface="Times New Roman" pitchFamily="18" charset="0"/>
                </a:rPr>
                <a:t>You have to visualize it yourself</a:t>
              </a:r>
            </a:p>
          </p:txBody>
        </p:sp>
      </p:grpSp>
      <p:grpSp>
        <p:nvGrpSpPr>
          <p:cNvPr id="44037" name="Group 46"/>
          <p:cNvGrpSpPr>
            <a:grpSpLocks/>
          </p:cNvGrpSpPr>
          <p:nvPr/>
        </p:nvGrpSpPr>
        <p:grpSpPr bwMode="auto">
          <a:xfrm>
            <a:off x="4953000" y="3756025"/>
            <a:ext cx="3657600" cy="2644775"/>
            <a:chOff x="3120" y="2640"/>
            <a:chExt cx="1872" cy="1392"/>
          </a:xfrm>
        </p:grpSpPr>
        <p:sp>
          <p:nvSpPr>
            <p:cNvPr id="44038" name="Rectangle 16"/>
            <p:cNvSpPr>
              <a:spLocks noChangeArrowheads="1"/>
            </p:cNvSpPr>
            <p:nvPr/>
          </p:nvSpPr>
          <p:spPr bwMode="auto">
            <a:xfrm>
              <a:off x="3120" y="2640"/>
              <a:ext cx="1872" cy="1392"/>
            </a:xfrm>
            <a:prstGeom prst="rect">
              <a:avLst/>
            </a:prstGeom>
            <a:solidFill>
              <a:schemeClr val="bg1"/>
            </a:solidFill>
            <a:ln w="9525">
              <a:solidFill>
                <a:schemeClr val="tx1"/>
              </a:solidFill>
              <a:miter lim="800000"/>
              <a:headEnd/>
              <a:tailEnd/>
            </a:ln>
          </p:spPr>
          <p:txBody>
            <a:bodyPr wrap="none" anchor="ctr"/>
            <a:lstStyle/>
            <a:p>
              <a:pPr algn="ctr"/>
              <a:endParaRPr lang="ru-RU">
                <a:latin typeface="Times New Roman" pitchFamily="18" charset="0"/>
              </a:endParaRPr>
            </a:p>
          </p:txBody>
        </p:sp>
        <p:grpSp>
          <p:nvGrpSpPr>
            <p:cNvPr id="44039" name="Group 17"/>
            <p:cNvGrpSpPr>
              <a:grpSpLocks noChangeAspect="1"/>
            </p:cNvGrpSpPr>
            <p:nvPr/>
          </p:nvGrpSpPr>
          <p:grpSpPr bwMode="auto">
            <a:xfrm>
              <a:off x="3216" y="2717"/>
              <a:ext cx="1705" cy="1267"/>
              <a:chOff x="49" y="55"/>
              <a:chExt cx="5665" cy="4209"/>
            </a:xfrm>
          </p:grpSpPr>
          <p:sp>
            <p:nvSpPr>
              <p:cNvPr id="44059" name="Freeform 18"/>
              <p:cNvSpPr>
                <a:spLocks noChangeAspect="1"/>
              </p:cNvSpPr>
              <p:nvPr/>
            </p:nvSpPr>
            <p:spPr bwMode="auto">
              <a:xfrm>
                <a:off x="49" y="55"/>
                <a:ext cx="5665" cy="4209"/>
              </a:xfrm>
              <a:custGeom>
                <a:avLst/>
                <a:gdLst>
                  <a:gd name="T0" fmla="*/ 0 w 5665"/>
                  <a:gd name="T1" fmla="*/ 320 h 4209"/>
                  <a:gd name="T2" fmla="*/ 312 w 5665"/>
                  <a:gd name="T3" fmla="*/ 320 h 4209"/>
                  <a:gd name="T4" fmla="*/ 312 w 5665"/>
                  <a:gd name="T5" fmla="*/ 0 h 4209"/>
                  <a:gd name="T6" fmla="*/ 5336 w 5665"/>
                  <a:gd name="T7" fmla="*/ 0 h 4209"/>
                  <a:gd name="T8" fmla="*/ 5336 w 5665"/>
                  <a:gd name="T9" fmla="*/ 320 h 4209"/>
                  <a:gd name="T10" fmla="*/ 5664 w 5665"/>
                  <a:gd name="T11" fmla="*/ 320 h 4209"/>
                  <a:gd name="T12" fmla="*/ 5664 w 5665"/>
                  <a:gd name="T13" fmla="*/ 3888 h 4209"/>
                  <a:gd name="T14" fmla="*/ 5336 w 5665"/>
                  <a:gd name="T15" fmla="*/ 3888 h 4209"/>
                  <a:gd name="T16" fmla="*/ 5336 w 5665"/>
                  <a:gd name="T17" fmla="*/ 4208 h 4209"/>
                  <a:gd name="T18" fmla="*/ 312 w 5665"/>
                  <a:gd name="T19" fmla="*/ 4208 h 4209"/>
                  <a:gd name="T20" fmla="*/ 312 w 5665"/>
                  <a:gd name="T21" fmla="*/ 3888 h 4209"/>
                  <a:gd name="T22" fmla="*/ 0 w 5665"/>
                  <a:gd name="T23" fmla="*/ 3888 h 4209"/>
                  <a:gd name="T24" fmla="*/ 0 w 5665"/>
                  <a:gd name="T25" fmla="*/ 320 h 42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665"/>
                  <a:gd name="T40" fmla="*/ 0 h 4209"/>
                  <a:gd name="T41" fmla="*/ 5665 w 5665"/>
                  <a:gd name="T42" fmla="*/ 4209 h 420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665" h="4209">
                    <a:moveTo>
                      <a:pt x="0" y="320"/>
                    </a:moveTo>
                    <a:lnTo>
                      <a:pt x="312" y="320"/>
                    </a:lnTo>
                    <a:lnTo>
                      <a:pt x="312" y="0"/>
                    </a:lnTo>
                    <a:lnTo>
                      <a:pt x="5336" y="0"/>
                    </a:lnTo>
                    <a:lnTo>
                      <a:pt x="5336" y="320"/>
                    </a:lnTo>
                    <a:lnTo>
                      <a:pt x="5664" y="320"/>
                    </a:lnTo>
                    <a:lnTo>
                      <a:pt x="5664" y="3888"/>
                    </a:lnTo>
                    <a:lnTo>
                      <a:pt x="5336" y="3888"/>
                    </a:lnTo>
                    <a:lnTo>
                      <a:pt x="5336" y="4208"/>
                    </a:lnTo>
                    <a:lnTo>
                      <a:pt x="312" y="4208"/>
                    </a:lnTo>
                    <a:lnTo>
                      <a:pt x="312" y="3888"/>
                    </a:lnTo>
                    <a:lnTo>
                      <a:pt x="0" y="3888"/>
                    </a:lnTo>
                    <a:lnTo>
                      <a:pt x="0" y="320"/>
                    </a:lnTo>
                  </a:path>
                </a:pathLst>
              </a:custGeom>
              <a:noFill/>
              <a:ln w="50800" cap="rnd" cmpd="sng">
                <a:solidFill>
                  <a:schemeClr val="accent2"/>
                </a:solidFill>
                <a:prstDash val="solid"/>
                <a:round/>
                <a:headEnd type="none" w="med" len="med"/>
                <a:tailEnd type="none" w="med" len="med"/>
              </a:ln>
            </p:spPr>
            <p:txBody>
              <a:bodyPr/>
              <a:lstStyle/>
              <a:p>
                <a:endParaRPr lang="ru-RU"/>
              </a:p>
            </p:txBody>
          </p:sp>
          <p:sp>
            <p:nvSpPr>
              <p:cNvPr id="44060" name="Freeform 19"/>
              <p:cNvSpPr>
                <a:spLocks noChangeAspect="1"/>
              </p:cNvSpPr>
              <p:nvPr/>
            </p:nvSpPr>
            <p:spPr bwMode="auto">
              <a:xfrm>
                <a:off x="205" y="199"/>
                <a:ext cx="5353" cy="3921"/>
              </a:xfrm>
              <a:custGeom>
                <a:avLst/>
                <a:gdLst>
                  <a:gd name="T0" fmla="*/ 0 w 5353"/>
                  <a:gd name="T1" fmla="*/ 0 h 3921"/>
                  <a:gd name="T2" fmla="*/ 5352 w 5353"/>
                  <a:gd name="T3" fmla="*/ 0 h 3921"/>
                  <a:gd name="T4" fmla="*/ 5352 w 5353"/>
                  <a:gd name="T5" fmla="*/ 3920 h 3921"/>
                  <a:gd name="T6" fmla="*/ 0 w 5353"/>
                  <a:gd name="T7" fmla="*/ 3920 h 3921"/>
                  <a:gd name="T8" fmla="*/ 0 w 5353"/>
                  <a:gd name="T9" fmla="*/ 0 h 3921"/>
                  <a:gd name="T10" fmla="*/ 0 60000 65536"/>
                  <a:gd name="T11" fmla="*/ 0 60000 65536"/>
                  <a:gd name="T12" fmla="*/ 0 60000 65536"/>
                  <a:gd name="T13" fmla="*/ 0 60000 65536"/>
                  <a:gd name="T14" fmla="*/ 0 60000 65536"/>
                  <a:gd name="T15" fmla="*/ 0 w 5353"/>
                  <a:gd name="T16" fmla="*/ 0 h 3921"/>
                  <a:gd name="T17" fmla="*/ 5353 w 5353"/>
                  <a:gd name="T18" fmla="*/ 3921 h 3921"/>
                </a:gdLst>
                <a:ahLst/>
                <a:cxnLst>
                  <a:cxn ang="T10">
                    <a:pos x="T0" y="T1"/>
                  </a:cxn>
                  <a:cxn ang="T11">
                    <a:pos x="T2" y="T3"/>
                  </a:cxn>
                  <a:cxn ang="T12">
                    <a:pos x="T4" y="T5"/>
                  </a:cxn>
                  <a:cxn ang="T13">
                    <a:pos x="T6" y="T7"/>
                  </a:cxn>
                  <a:cxn ang="T14">
                    <a:pos x="T8" y="T9"/>
                  </a:cxn>
                </a:cxnLst>
                <a:rect l="T15" t="T16" r="T17" b="T18"/>
                <a:pathLst>
                  <a:path w="5353" h="3921">
                    <a:moveTo>
                      <a:pt x="0" y="0"/>
                    </a:moveTo>
                    <a:lnTo>
                      <a:pt x="5352" y="0"/>
                    </a:lnTo>
                    <a:lnTo>
                      <a:pt x="5352" y="3920"/>
                    </a:lnTo>
                    <a:lnTo>
                      <a:pt x="0" y="3920"/>
                    </a:lnTo>
                    <a:lnTo>
                      <a:pt x="0" y="0"/>
                    </a:lnTo>
                  </a:path>
                </a:pathLst>
              </a:custGeom>
              <a:noFill/>
              <a:ln w="12700" cap="rnd" cmpd="sng">
                <a:solidFill>
                  <a:schemeClr val="folHlink"/>
                </a:solidFill>
                <a:prstDash val="solid"/>
                <a:round/>
                <a:headEnd type="none" w="med" len="med"/>
                <a:tailEnd type="none" w="med" len="med"/>
              </a:ln>
            </p:spPr>
            <p:txBody>
              <a:bodyPr/>
              <a:lstStyle/>
              <a:p>
                <a:endParaRPr lang="ru-RU"/>
              </a:p>
            </p:txBody>
          </p:sp>
          <p:sp>
            <p:nvSpPr>
              <p:cNvPr id="44061" name="Line 20"/>
              <p:cNvSpPr>
                <a:spLocks noChangeAspect="1" noChangeShapeType="1"/>
              </p:cNvSpPr>
              <p:nvPr/>
            </p:nvSpPr>
            <p:spPr bwMode="auto">
              <a:xfrm>
                <a:off x="384" y="816"/>
                <a:ext cx="4992" cy="0"/>
              </a:xfrm>
              <a:prstGeom prst="line">
                <a:avLst/>
              </a:prstGeom>
              <a:noFill/>
              <a:ln w="25400">
                <a:solidFill>
                  <a:srgbClr val="000080"/>
                </a:solidFill>
                <a:round/>
                <a:headEnd/>
                <a:tailEnd/>
              </a:ln>
            </p:spPr>
            <p:txBody>
              <a:bodyPr/>
              <a:lstStyle/>
              <a:p>
                <a:endParaRPr lang="ru-RU"/>
              </a:p>
            </p:txBody>
          </p:sp>
        </p:grpSp>
        <p:sp>
          <p:nvSpPr>
            <p:cNvPr id="44040" name="Text Box 21"/>
            <p:cNvSpPr txBox="1">
              <a:spLocks noChangeArrowheads="1"/>
            </p:cNvSpPr>
            <p:nvPr/>
          </p:nvSpPr>
          <p:spPr bwMode="auto">
            <a:xfrm>
              <a:off x="3360" y="2745"/>
              <a:ext cx="1125" cy="177"/>
            </a:xfrm>
            <a:prstGeom prst="rect">
              <a:avLst/>
            </a:prstGeom>
            <a:noFill/>
            <a:ln w="9525">
              <a:noFill/>
              <a:miter lim="800000"/>
              <a:headEnd/>
              <a:tailEnd/>
            </a:ln>
          </p:spPr>
          <p:txBody>
            <a:bodyPr wrap="none">
              <a:spAutoFit/>
            </a:bodyPr>
            <a:lstStyle/>
            <a:p>
              <a:r>
                <a:rPr lang="en-US">
                  <a:latin typeface="Tahoma" pitchFamily="34" charset="0"/>
                </a:rPr>
                <a:t>System Architecture</a:t>
              </a:r>
            </a:p>
          </p:txBody>
        </p:sp>
        <p:sp>
          <p:nvSpPr>
            <p:cNvPr id="44041" name="Rectangle 23"/>
            <p:cNvSpPr>
              <a:spLocks noChangeArrowheads="1"/>
            </p:cNvSpPr>
            <p:nvPr/>
          </p:nvSpPr>
          <p:spPr bwMode="auto">
            <a:xfrm>
              <a:off x="3360" y="3024"/>
              <a:ext cx="384" cy="384"/>
            </a:xfrm>
            <a:prstGeom prst="rect">
              <a:avLst/>
            </a:prstGeom>
            <a:solidFill>
              <a:srgbClr val="99CCFF"/>
            </a:solidFill>
            <a:ln w="9525">
              <a:solidFill>
                <a:schemeClr val="tx1"/>
              </a:solidFill>
              <a:miter lim="800000"/>
              <a:headEnd/>
              <a:tailEnd/>
            </a:ln>
          </p:spPr>
          <p:txBody>
            <a:bodyPr wrap="none" anchor="ctr"/>
            <a:lstStyle/>
            <a:p>
              <a:pPr algn="ctr"/>
              <a:r>
                <a:rPr lang="en-US">
                  <a:latin typeface="Times New Roman" pitchFamily="18" charset="0"/>
                </a:rPr>
                <a:t>CPU</a:t>
              </a:r>
            </a:p>
          </p:txBody>
        </p:sp>
        <p:sp>
          <p:nvSpPr>
            <p:cNvPr id="44042" name="Rectangle 24"/>
            <p:cNvSpPr>
              <a:spLocks noChangeArrowheads="1"/>
            </p:cNvSpPr>
            <p:nvPr/>
          </p:nvSpPr>
          <p:spPr bwMode="auto">
            <a:xfrm>
              <a:off x="3360" y="3504"/>
              <a:ext cx="384" cy="384"/>
            </a:xfrm>
            <a:prstGeom prst="rect">
              <a:avLst/>
            </a:prstGeom>
            <a:solidFill>
              <a:srgbClr val="FFCC99"/>
            </a:solidFill>
            <a:ln w="9525">
              <a:solidFill>
                <a:schemeClr val="tx1"/>
              </a:solidFill>
              <a:miter lim="800000"/>
              <a:headEnd/>
              <a:tailEnd/>
            </a:ln>
          </p:spPr>
          <p:txBody>
            <a:bodyPr wrap="none" anchor="ctr"/>
            <a:lstStyle/>
            <a:p>
              <a:pPr algn="ctr"/>
              <a:r>
                <a:rPr lang="en-US">
                  <a:latin typeface="Times New Roman" pitchFamily="18" charset="0"/>
                </a:rPr>
                <a:t>FPGA</a:t>
              </a:r>
            </a:p>
          </p:txBody>
        </p:sp>
        <p:sp>
          <p:nvSpPr>
            <p:cNvPr id="44043" name="Rectangle 25"/>
            <p:cNvSpPr>
              <a:spLocks noChangeArrowheads="1"/>
            </p:cNvSpPr>
            <p:nvPr/>
          </p:nvSpPr>
          <p:spPr bwMode="auto">
            <a:xfrm>
              <a:off x="3936" y="3024"/>
              <a:ext cx="192" cy="864"/>
            </a:xfrm>
            <a:prstGeom prst="rect">
              <a:avLst/>
            </a:prstGeom>
            <a:solidFill>
              <a:srgbClr val="CCFFCC"/>
            </a:solidFill>
            <a:ln w="9525">
              <a:solidFill>
                <a:schemeClr val="tx1"/>
              </a:solidFill>
              <a:miter lim="800000"/>
              <a:headEnd/>
              <a:tailEnd/>
            </a:ln>
          </p:spPr>
          <p:txBody>
            <a:bodyPr vert="eaVert" wrap="none" anchor="ctr"/>
            <a:lstStyle/>
            <a:p>
              <a:pPr algn="ctr"/>
              <a:r>
                <a:rPr lang="en-US">
                  <a:latin typeface="Times New Roman" pitchFamily="18" charset="0"/>
                </a:rPr>
                <a:t>data cache</a:t>
              </a:r>
            </a:p>
          </p:txBody>
        </p:sp>
        <p:sp>
          <p:nvSpPr>
            <p:cNvPr id="44044" name="Rectangle 26"/>
            <p:cNvSpPr>
              <a:spLocks noChangeArrowheads="1"/>
            </p:cNvSpPr>
            <p:nvPr/>
          </p:nvSpPr>
          <p:spPr bwMode="auto">
            <a:xfrm>
              <a:off x="4320" y="3024"/>
              <a:ext cx="432" cy="864"/>
            </a:xfrm>
            <a:prstGeom prst="rect">
              <a:avLst/>
            </a:prstGeom>
            <a:solidFill>
              <a:srgbClr val="CC99FF"/>
            </a:solidFill>
            <a:ln w="9525">
              <a:solidFill>
                <a:schemeClr val="tx1"/>
              </a:solidFill>
              <a:miter lim="800000"/>
              <a:headEnd/>
              <a:tailEnd/>
            </a:ln>
          </p:spPr>
          <p:txBody>
            <a:bodyPr vert="eaVert" wrap="none" anchor="ctr"/>
            <a:lstStyle/>
            <a:p>
              <a:pPr algn="ctr"/>
              <a:r>
                <a:rPr lang="en-US" sz="2000">
                  <a:latin typeface="Times New Roman" pitchFamily="18" charset="0"/>
                </a:rPr>
                <a:t>main</a:t>
              </a:r>
            </a:p>
            <a:p>
              <a:pPr algn="ctr"/>
              <a:r>
                <a:rPr lang="en-US" sz="2000">
                  <a:latin typeface="Times New Roman" pitchFamily="18" charset="0"/>
                </a:rPr>
                <a:t>memory</a:t>
              </a:r>
            </a:p>
          </p:txBody>
        </p:sp>
        <p:sp>
          <p:nvSpPr>
            <p:cNvPr id="44045" name="Line 28"/>
            <p:cNvSpPr>
              <a:spLocks noChangeShapeType="1"/>
            </p:cNvSpPr>
            <p:nvPr/>
          </p:nvSpPr>
          <p:spPr bwMode="auto">
            <a:xfrm>
              <a:off x="3744" y="3168"/>
              <a:ext cx="192" cy="0"/>
            </a:xfrm>
            <a:prstGeom prst="line">
              <a:avLst/>
            </a:prstGeom>
            <a:noFill/>
            <a:ln w="9525">
              <a:solidFill>
                <a:schemeClr val="tx1"/>
              </a:solidFill>
              <a:round/>
              <a:headEnd/>
              <a:tailEnd type="triangle" w="lg" len="lg"/>
            </a:ln>
          </p:spPr>
          <p:txBody>
            <a:bodyPr/>
            <a:lstStyle/>
            <a:p>
              <a:endParaRPr lang="ru-RU"/>
            </a:p>
          </p:txBody>
        </p:sp>
        <p:sp>
          <p:nvSpPr>
            <p:cNvPr id="44046" name="Line 29"/>
            <p:cNvSpPr>
              <a:spLocks noChangeShapeType="1"/>
            </p:cNvSpPr>
            <p:nvPr/>
          </p:nvSpPr>
          <p:spPr bwMode="auto">
            <a:xfrm flipH="1">
              <a:off x="3744" y="3264"/>
              <a:ext cx="192" cy="0"/>
            </a:xfrm>
            <a:prstGeom prst="line">
              <a:avLst/>
            </a:prstGeom>
            <a:noFill/>
            <a:ln w="9525">
              <a:solidFill>
                <a:schemeClr val="tx1"/>
              </a:solidFill>
              <a:round/>
              <a:headEnd/>
              <a:tailEnd type="triangle" w="lg" len="lg"/>
            </a:ln>
          </p:spPr>
          <p:txBody>
            <a:bodyPr/>
            <a:lstStyle/>
            <a:p>
              <a:endParaRPr lang="ru-RU"/>
            </a:p>
          </p:txBody>
        </p:sp>
        <p:sp>
          <p:nvSpPr>
            <p:cNvPr id="44047" name="Line 31"/>
            <p:cNvSpPr>
              <a:spLocks noChangeShapeType="1"/>
            </p:cNvSpPr>
            <p:nvPr/>
          </p:nvSpPr>
          <p:spPr bwMode="auto">
            <a:xfrm>
              <a:off x="4128" y="3408"/>
              <a:ext cx="192" cy="0"/>
            </a:xfrm>
            <a:prstGeom prst="line">
              <a:avLst/>
            </a:prstGeom>
            <a:noFill/>
            <a:ln w="9525">
              <a:solidFill>
                <a:schemeClr val="tx1"/>
              </a:solidFill>
              <a:round/>
              <a:headEnd/>
              <a:tailEnd type="triangle" w="lg" len="lg"/>
            </a:ln>
          </p:spPr>
          <p:txBody>
            <a:bodyPr/>
            <a:lstStyle/>
            <a:p>
              <a:endParaRPr lang="ru-RU"/>
            </a:p>
          </p:txBody>
        </p:sp>
        <p:sp>
          <p:nvSpPr>
            <p:cNvPr id="44048" name="Line 34"/>
            <p:cNvSpPr>
              <a:spLocks noChangeShapeType="1"/>
            </p:cNvSpPr>
            <p:nvPr/>
          </p:nvSpPr>
          <p:spPr bwMode="auto">
            <a:xfrm>
              <a:off x="3744" y="3648"/>
              <a:ext cx="192" cy="0"/>
            </a:xfrm>
            <a:prstGeom prst="line">
              <a:avLst/>
            </a:prstGeom>
            <a:noFill/>
            <a:ln w="9525">
              <a:solidFill>
                <a:schemeClr val="tx1"/>
              </a:solidFill>
              <a:round/>
              <a:headEnd/>
              <a:tailEnd type="triangle" w="lg" len="lg"/>
            </a:ln>
          </p:spPr>
          <p:txBody>
            <a:bodyPr/>
            <a:lstStyle/>
            <a:p>
              <a:endParaRPr lang="ru-RU"/>
            </a:p>
          </p:txBody>
        </p:sp>
        <p:sp>
          <p:nvSpPr>
            <p:cNvPr id="44049" name="Line 35"/>
            <p:cNvSpPr>
              <a:spLocks noChangeShapeType="1"/>
            </p:cNvSpPr>
            <p:nvPr/>
          </p:nvSpPr>
          <p:spPr bwMode="auto">
            <a:xfrm flipH="1">
              <a:off x="3744" y="3744"/>
              <a:ext cx="192" cy="0"/>
            </a:xfrm>
            <a:prstGeom prst="line">
              <a:avLst/>
            </a:prstGeom>
            <a:noFill/>
            <a:ln w="9525">
              <a:solidFill>
                <a:schemeClr val="tx1"/>
              </a:solidFill>
              <a:round/>
              <a:headEnd/>
              <a:tailEnd type="triangle" w="lg" len="lg"/>
            </a:ln>
          </p:spPr>
          <p:txBody>
            <a:bodyPr/>
            <a:lstStyle/>
            <a:p>
              <a:endParaRPr lang="ru-RU"/>
            </a:p>
          </p:txBody>
        </p:sp>
        <p:sp>
          <p:nvSpPr>
            <p:cNvPr id="44050" name="Line 36"/>
            <p:cNvSpPr>
              <a:spLocks noChangeShapeType="1"/>
            </p:cNvSpPr>
            <p:nvPr/>
          </p:nvSpPr>
          <p:spPr bwMode="auto">
            <a:xfrm flipH="1">
              <a:off x="4128" y="3504"/>
              <a:ext cx="192" cy="0"/>
            </a:xfrm>
            <a:prstGeom prst="line">
              <a:avLst/>
            </a:prstGeom>
            <a:noFill/>
            <a:ln w="9525">
              <a:solidFill>
                <a:schemeClr val="tx1"/>
              </a:solidFill>
              <a:round/>
              <a:headEnd/>
              <a:tailEnd type="triangle" w="lg" len="lg"/>
            </a:ln>
          </p:spPr>
          <p:txBody>
            <a:bodyPr/>
            <a:lstStyle/>
            <a:p>
              <a:endParaRPr lang="ru-RU"/>
            </a:p>
          </p:txBody>
        </p:sp>
        <p:sp>
          <p:nvSpPr>
            <p:cNvPr id="44051" name="Text Box 37"/>
            <p:cNvSpPr txBox="1">
              <a:spLocks noChangeArrowheads="1"/>
            </p:cNvSpPr>
            <p:nvPr/>
          </p:nvSpPr>
          <p:spPr bwMode="auto">
            <a:xfrm>
              <a:off x="3724" y="3360"/>
              <a:ext cx="211" cy="176"/>
            </a:xfrm>
            <a:prstGeom prst="rect">
              <a:avLst/>
            </a:prstGeom>
            <a:noFill/>
            <a:ln w="9525">
              <a:noFill/>
              <a:miter lim="800000"/>
              <a:headEnd/>
              <a:tailEnd/>
            </a:ln>
          </p:spPr>
          <p:txBody>
            <a:bodyPr wrap="none">
              <a:spAutoFit/>
            </a:bodyPr>
            <a:lstStyle/>
            <a:p>
              <a:r>
                <a:rPr lang="en-US">
                  <a:latin typeface="Times New Roman" pitchFamily="18" charset="0"/>
                </a:rPr>
                <a:t>32</a:t>
              </a:r>
            </a:p>
          </p:txBody>
        </p:sp>
        <p:sp>
          <p:nvSpPr>
            <p:cNvPr id="44052" name="Text Box 38"/>
            <p:cNvSpPr txBox="1">
              <a:spLocks noChangeArrowheads="1"/>
            </p:cNvSpPr>
            <p:nvPr/>
          </p:nvSpPr>
          <p:spPr bwMode="auto">
            <a:xfrm>
              <a:off x="4108" y="3168"/>
              <a:ext cx="211" cy="176"/>
            </a:xfrm>
            <a:prstGeom prst="rect">
              <a:avLst/>
            </a:prstGeom>
            <a:noFill/>
            <a:ln w="9525">
              <a:noFill/>
              <a:miter lim="800000"/>
              <a:headEnd/>
              <a:tailEnd/>
            </a:ln>
          </p:spPr>
          <p:txBody>
            <a:bodyPr wrap="none">
              <a:spAutoFit/>
            </a:bodyPr>
            <a:lstStyle/>
            <a:p>
              <a:r>
                <a:rPr lang="en-US">
                  <a:latin typeface="Times New Roman" pitchFamily="18" charset="0"/>
                </a:rPr>
                <a:t>32</a:t>
              </a:r>
            </a:p>
          </p:txBody>
        </p:sp>
        <p:sp>
          <p:nvSpPr>
            <p:cNvPr id="44053" name="Line 39"/>
            <p:cNvSpPr>
              <a:spLocks noChangeShapeType="1"/>
            </p:cNvSpPr>
            <p:nvPr/>
          </p:nvSpPr>
          <p:spPr bwMode="auto">
            <a:xfrm flipH="1">
              <a:off x="3840" y="3216"/>
              <a:ext cx="48" cy="96"/>
            </a:xfrm>
            <a:prstGeom prst="line">
              <a:avLst/>
            </a:prstGeom>
            <a:noFill/>
            <a:ln w="9525">
              <a:solidFill>
                <a:schemeClr val="tx1"/>
              </a:solidFill>
              <a:round/>
              <a:headEnd/>
              <a:tailEnd/>
            </a:ln>
          </p:spPr>
          <p:txBody>
            <a:bodyPr/>
            <a:lstStyle/>
            <a:p>
              <a:endParaRPr lang="ru-RU"/>
            </a:p>
          </p:txBody>
        </p:sp>
        <p:sp>
          <p:nvSpPr>
            <p:cNvPr id="44054" name="Line 40"/>
            <p:cNvSpPr>
              <a:spLocks noChangeShapeType="1"/>
            </p:cNvSpPr>
            <p:nvPr/>
          </p:nvSpPr>
          <p:spPr bwMode="auto">
            <a:xfrm flipH="1">
              <a:off x="3792" y="3120"/>
              <a:ext cx="48" cy="96"/>
            </a:xfrm>
            <a:prstGeom prst="line">
              <a:avLst/>
            </a:prstGeom>
            <a:noFill/>
            <a:ln w="9525">
              <a:solidFill>
                <a:schemeClr val="tx1"/>
              </a:solidFill>
              <a:round/>
              <a:headEnd/>
              <a:tailEnd/>
            </a:ln>
          </p:spPr>
          <p:txBody>
            <a:bodyPr/>
            <a:lstStyle/>
            <a:p>
              <a:endParaRPr lang="ru-RU"/>
            </a:p>
          </p:txBody>
        </p:sp>
        <p:sp>
          <p:nvSpPr>
            <p:cNvPr id="44055" name="Line 41"/>
            <p:cNvSpPr>
              <a:spLocks noChangeShapeType="1"/>
            </p:cNvSpPr>
            <p:nvPr/>
          </p:nvSpPr>
          <p:spPr bwMode="auto">
            <a:xfrm flipH="1">
              <a:off x="3792" y="3600"/>
              <a:ext cx="48" cy="96"/>
            </a:xfrm>
            <a:prstGeom prst="line">
              <a:avLst/>
            </a:prstGeom>
            <a:noFill/>
            <a:ln w="9525">
              <a:solidFill>
                <a:schemeClr val="tx1"/>
              </a:solidFill>
              <a:round/>
              <a:headEnd/>
              <a:tailEnd/>
            </a:ln>
          </p:spPr>
          <p:txBody>
            <a:bodyPr/>
            <a:lstStyle/>
            <a:p>
              <a:endParaRPr lang="ru-RU"/>
            </a:p>
          </p:txBody>
        </p:sp>
        <p:sp>
          <p:nvSpPr>
            <p:cNvPr id="44056" name="Line 42"/>
            <p:cNvSpPr>
              <a:spLocks noChangeShapeType="1"/>
            </p:cNvSpPr>
            <p:nvPr/>
          </p:nvSpPr>
          <p:spPr bwMode="auto">
            <a:xfrm flipH="1">
              <a:off x="3840" y="3696"/>
              <a:ext cx="48" cy="96"/>
            </a:xfrm>
            <a:prstGeom prst="line">
              <a:avLst/>
            </a:prstGeom>
            <a:noFill/>
            <a:ln w="9525">
              <a:solidFill>
                <a:schemeClr val="tx1"/>
              </a:solidFill>
              <a:round/>
              <a:headEnd/>
              <a:tailEnd/>
            </a:ln>
          </p:spPr>
          <p:txBody>
            <a:bodyPr/>
            <a:lstStyle/>
            <a:p>
              <a:endParaRPr lang="ru-RU"/>
            </a:p>
          </p:txBody>
        </p:sp>
        <p:sp>
          <p:nvSpPr>
            <p:cNvPr id="44057" name="Line 43"/>
            <p:cNvSpPr>
              <a:spLocks noChangeShapeType="1"/>
            </p:cNvSpPr>
            <p:nvPr/>
          </p:nvSpPr>
          <p:spPr bwMode="auto">
            <a:xfrm flipH="1">
              <a:off x="4224" y="3456"/>
              <a:ext cx="48" cy="96"/>
            </a:xfrm>
            <a:prstGeom prst="line">
              <a:avLst/>
            </a:prstGeom>
            <a:noFill/>
            <a:ln w="9525">
              <a:solidFill>
                <a:schemeClr val="tx1"/>
              </a:solidFill>
              <a:round/>
              <a:headEnd/>
              <a:tailEnd/>
            </a:ln>
          </p:spPr>
          <p:txBody>
            <a:bodyPr/>
            <a:lstStyle/>
            <a:p>
              <a:endParaRPr lang="ru-RU"/>
            </a:p>
          </p:txBody>
        </p:sp>
        <p:sp>
          <p:nvSpPr>
            <p:cNvPr id="44058" name="Line 44"/>
            <p:cNvSpPr>
              <a:spLocks noChangeShapeType="1"/>
            </p:cNvSpPr>
            <p:nvPr/>
          </p:nvSpPr>
          <p:spPr bwMode="auto">
            <a:xfrm flipH="1">
              <a:off x="4176" y="3360"/>
              <a:ext cx="48" cy="96"/>
            </a:xfrm>
            <a:prstGeom prst="line">
              <a:avLst/>
            </a:prstGeom>
            <a:noFill/>
            <a:ln w="9525">
              <a:solidFill>
                <a:schemeClr val="tx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F1E3B88D-BD89-4BCE-AB61-BEF693470112}" type="slidenum">
              <a:rPr lang="en-US" sz="1800" smtClean="0">
                <a:solidFill>
                  <a:srgbClr val="FFFFFF"/>
                </a:solidFill>
              </a:rPr>
              <a:pPr algn="r" fontAlgn="base">
                <a:spcBef>
                  <a:spcPct val="0"/>
                </a:spcBef>
                <a:spcAft>
                  <a:spcPct val="0"/>
                </a:spcAft>
              </a:pPr>
              <a:t>29</a:t>
            </a:fld>
            <a:endParaRPr lang="en-US" sz="1800" smtClean="0">
              <a:solidFill>
                <a:srgbClr val="FFFFFF"/>
              </a:solidFill>
            </a:endParaRPr>
          </a:p>
        </p:txBody>
      </p:sp>
      <p:sp>
        <p:nvSpPr>
          <p:cNvPr id="45058" name="Rectangle 2"/>
          <p:cNvSpPr>
            <a:spLocks noChangeArrowheads="1"/>
          </p:cNvSpPr>
          <p:nvPr/>
        </p:nvSpPr>
        <p:spPr bwMode="auto">
          <a:xfrm>
            <a:off x="5334000" y="2133600"/>
            <a:ext cx="1828800" cy="1066800"/>
          </a:xfrm>
          <a:prstGeom prst="rect">
            <a:avLst/>
          </a:prstGeom>
          <a:solidFill>
            <a:srgbClr val="FFFF00"/>
          </a:solidFill>
          <a:ln w="9525">
            <a:noFill/>
            <a:miter lim="800000"/>
            <a:headEnd/>
            <a:tailEnd/>
          </a:ln>
        </p:spPr>
        <p:txBody>
          <a:bodyPr wrap="none" anchor="ctr"/>
          <a:lstStyle/>
          <a:p>
            <a:endParaRPr lang="en-GB">
              <a:latin typeface="Times New Roman" pitchFamily="18" charset="0"/>
            </a:endParaRPr>
          </a:p>
        </p:txBody>
      </p:sp>
      <p:sp>
        <p:nvSpPr>
          <p:cNvPr id="45059" name="Rectangle 3"/>
          <p:cNvSpPr>
            <a:spLocks noChangeArrowheads="1"/>
          </p:cNvSpPr>
          <p:nvPr/>
        </p:nvSpPr>
        <p:spPr bwMode="auto">
          <a:xfrm>
            <a:off x="1600200" y="2971800"/>
            <a:ext cx="1524000" cy="914400"/>
          </a:xfrm>
          <a:prstGeom prst="rect">
            <a:avLst/>
          </a:prstGeom>
          <a:solidFill>
            <a:srgbClr val="00CCFF"/>
          </a:solidFill>
          <a:ln w="9525">
            <a:noFill/>
            <a:miter lim="800000"/>
            <a:headEnd/>
            <a:tailEnd/>
          </a:ln>
        </p:spPr>
        <p:txBody>
          <a:bodyPr wrap="none" anchor="ctr"/>
          <a:lstStyle/>
          <a:p>
            <a:endParaRPr lang="en-GB">
              <a:latin typeface="Times New Roman" pitchFamily="18" charset="0"/>
            </a:endParaRPr>
          </a:p>
        </p:txBody>
      </p:sp>
      <p:sp>
        <p:nvSpPr>
          <p:cNvPr id="45060" name="Rectangle 4"/>
          <p:cNvSpPr>
            <a:spLocks noChangeArrowheads="1"/>
          </p:cNvSpPr>
          <p:nvPr/>
        </p:nvSpPr>
        <p:spPr bwMode="auto">
          <a:xfrm>
            <a:off x="1600200" y="2057400"/>
            <a:ext cx="1524000" cy="609600"/>
          </a:xfrm>
          <a:prstGeom prst="rect">
            <a:avLst/>
          </a:prstGeom>
          <a:solidFill>
            <a:srgbClr val="FFFF00"/>
          </a:solidFill>
          <a:ln w="9525">
            <a:noFill/>
            <a:miter lim="800000"/>
            <a:headEnd/>
            <a:tailEnd/>
          </a:ln>
        </p:spPr>
        <p:txBody>
          <a:bodyPr wrap="none" anchor="ctr"/>
          <a:lstStyle/>
          <a:p>
            <a:endParaRPr lang="en-GB">
              <a:latin typeface="Times New Roman" pitchFamily="18" charset="0"/>
            </a:endParaRPr>
          </a:p>
        </p:txBody>
      </p:sp>
      <p:sp>
        <p:nvSpPr>
          <p:cNvPr id="45061" name="Rectangle 5"/>
          <p:cNvSpPr>
            <a:spLocks noGrp="1" noChangeArrowheads="1"/>
          </p:cNvSpPr>
          <p:nvPr>
            <p:ph type="title"/>
          </p:nvPr>
        </p:nvSpPr>
        <p:spPr>
          <a:xfrm>
            <a:off x="468313" y="692150"/>
            <a:ext cx="8229600" cy="1066800"/>
          </a:xfrm>
        </p:spPr>
        <p:txBody>
          <a:bodyPr/>
          <a:lstStyle/>
          <a:p>
            <a:r>
              <a:rPr lang="en-US" smtClean="0"/>
              <a:t>Example Diagrams</a:t>
            </a:r>
          </a:p>
        </p:txBody>
      </p:sp>
      <p:sp>
        <p:nvSpPr>
          <p:cNvPr id="45062" name="Rectangle 6"/>
          <p:cNvSpPr>
            <a:spLocks noGrp="1" noChangeArrowheads="1"/>
          </p:cNvSpPr>
          <p:nvPr>
            <p:ph type="body" idx="1"/>
          </p:nvPr>
        </p:nvSpPr>
        <p:spPr>
          <a:xfrm>
            <a:off x="457200" y="1989138"/>
            <a:ext cx="8229600" cy="4584700"/>
          </a:xfrm>
        </p:spPr>
        <p:txBody>
          <a:bodyPr/>
          <a:lstStyle/>
          <a:p>
            <a:endParaRPr lang="en-US" smtClean="0"/>
          </a:p>
          <a:p>
            <a:endParaRPr lang="en-US" smtClean="0"/>
          </a:p>
          <a:p>
            <a:endParaRPr lang="en-US" smtClean="0"/>
          </a:p>
          <a:p>
            <a:endParaRPr lang="en-US" smtClean="0"/>
          </a:p>
          <a:p>
            <a:endParaRPr lang="en-US" smtClean="0"/>
          </a:p>
          <a:p>
            <a:r>
              <a:rPr lang="en-US" smtClean="0"/>
              <a:t>Compute-intensive sections on hardware</a:t>
            </a:r>
          </a:p>
          <a:p>
            <a:r>
              <a:rPr lang="en-US" smtClean="0"/>
              <a:t>Hardware reconfigured for each</a:t>
            </a:r>
          </a:p>
        </p:txBody>
      </p:sp>
      <p:sp>
        <p:nvSpPr>
          <p:cNvPr id="45063" name="Rectangle 7"/>
          <p:cNvSpPr>
            <a:spLocks noChangeArrowheads="1"/>
          </p:cNvSpPr>
          <p:nvPr/>
        </p:nvSpPr>
        <p:spPr bwMode="auto">
          <a:xfrm>
            <a:off x="1600200" y="1752600"/>
            <a:ext cx="1524000" cy="2133600"/>
          </a:xfrm>
          <a:prstGeom prst="rect">
            <a:avLst/>
          </a:prstGeom>
          <a:noFill/>
          <a:ln w="9525">
            <a:solidFill>
              <a:schemeClr val="tx1"/>
            </a:solidFill>
            <a:miter lim="800000"/>
            <a:headEnd/>
            <a:tailEnd/>
          </a:ln>
        </p:spPr>
        <p:txBody>
          <a:bodyPr wrap="none" anchor="ctr"/>
          <a:lstStyle/>
          <a:p>
            <a:r>
              <a:rPr lang="en-US" sz="800">
                <a:latin typeface="Times New Roman" pitchFamily="18" charset="0"/>
                <a:cs typeface="Arial" charset="0"/>
              </a:rPr>
              <a:t>wwwwwwwwwww</a:t>
            </a:r>
          </a:p>
          <a:p>
            <a:r>
              <a:rPr lang="en-US" sz="800">
                <a:latin typeface="Times New Roman" pitchFamily="18" charset="0"/>
                <a:cs typeface="Arial" charset="0"/>
              </a:rPr>
              <a:t>wwwwwwwwwww</a:t>
            </a:r>
          </a:p>
          <a:p>
            <a:r>
              <a:rPr lang="en-US" sz="800">
                <a:latin typeface="Times New Roman" pitchFamily="18" charset="0"/>
                <a:cs typeface="Arial" charset="0"/>
              </a:rPr>
              <a:t>wwwwwwwww</a:t>
            </a:r>
          </a:p>
          <a:p>
            <a:r>
              <a:rPr lang="en-US" sz="800">
                <a:latin typeface="Times New Roman" pitchFamily="18" charset="0"/>
                <a:cs typeface="Arial" charset="0"/>
              </a:rPr>
              <a:t>   wwwwwwwwwwwwwww</a:t>
            </a:r>
          </a:p>
          <a:p>
            <a:r>
              <a:rPr lang="en-US" sz="800">
                <a:latin typeface="Times New Roman" pitchFamily="18" charset="0"/>
                <a:cs typeface="Arial" charset="0"/>
              </a:rPr>
              <a:t>   wwwwwwwwww</a:t>
            </a:r>
          </a:p>
          <a:p>
            <a:r>
              <a:rPr lang="en-US" sz="800">
                <a:latin typeface="Times New Roman" pitchFamily="18" charset="0"/>
                <a:cs typeface="Arial" charset="0"/>
              </a:rPr>
              <a:t>   wwwwwwwwwwwwww</a:t>
            </a:r>
          </a:p>
          <a:p>
            <a:r>
              <a:rPr lang="en-US" sz="800">
                <a:latin typeface="Times New Roman" pitchFamily="18" charset="0"/>
                <a:cs typeface="Arial" charset="0"/>
              </a:rPr>
              <a:t>w</a:t>
            </a:r>
          </a:p>
          <a:p>
            <a:endParaRPr lang="en-US" sz="800">
              <a:latin typeface="Times New Roman" pitchFamily="18" charset="0"/>
              <a:cs typeface="Arial" charset="0"/>
            </a:endParaRPr>
          </a:p>
          <a:p>
            <a:r>
              <a:rPr lang="en-US" sz="800">
                <a:latin typeface="Times New Roman" pitchFamily="18" charset="0"/>
                <a:cs typeface="Arial" charset="0"/>
              </a:rPr>
              <a:t>wwwwwwwwwwwwwww</a:t>
            </a:r>
          </a:p>
          <a:p>
            <a:r>
              <a:rPr lang="en-US" sz="800">
                <a:latin typeface="Times New Roman" pitchFamily="18" charset="0"/>
                <a:cs typeface="Arial" charset="0"/>
              </a:rPr>
              <a:t>wwwwwwwwww</a:t>
            </a:r>
          </a:p>
          <a:p>
            <a:r>
              <a:rPr lang="en-US" sz="800">
                <a:latin typeface="Times New Roman" pitchFamily="18" charset="0"/>
                <a:cs typeface="Arial" charset="0"/>
              </a:rPr>
              <a:t>wwwwwwwwwwwww</a:t>
            </a:r>
          </a:p>
          <a:p>
            <a:r>
              <a:rPr lang="en-US" sz="800">
                <a:latin typeface="Times New Roman" pitchFamily="18" charset="0"/>
                <a:cs typeface="Arial" charset="0"/>
              </a:rPr>
              <a:t>   wwwwwwwwwwwwww</a:t>
            </a:r>
          </a:p>
          <a:p>
            <a:r>
              <a:rPr lang="en-US" sz="800">
                <a:latin typeface="Times New Roman" pitchFamily="18" charset="0"/>
                <a:cs typeface="Arial" charset="0"/>
              </a:rPr>
              <a:t>      wwwwwwwwww</a:t>
            </a:r>
          </a:p>
          <a:p>
            <a:r>
              <a:rPr lang="en-US" sz="800">
                <a:latin typeface="Times New Roman" pitchFamily="18" charset="0"/>
                <a:cs typeface="Arial" charset="0"/>
              </a:rPr>
              <a:t>      wwwwww</a:t>
            </a:r>
          </a:p>
          <a:p>
            <a:r>
              <a:rPr lang="en-US" sz="800">
                <a:latin typeface="Times New Roman" pitchFamily="18" charset="0"/>
                <a:cs typeface="Arial" charset="0"/>
              </a:rPr>
              <a:t>      wwwwwwwwwwwww</a:t>
            </a:r>
          </a:p>
          <a:p>
            <a:r>
              <a:rPr lang="en-US" sz="800">
                <a:latin typeface="Times New Roman" pitchFamily="18" charset="0"/>
                <a:cs typeface="Arial" charset="0"/>
              </a:rPr>
              <a:t>   w</a:t>
            </a:r>
          </a:p>
          <a:p>
            <a:r>
              <a:rPr lang="en-US" sz="800">
                <a:latin typeface="Times New Roman" pitchFamily="18" charset="0"/>
                <a:cs typeface="Arial" charset="0"/>
              </a:rPr>
              <a:t>w</a:t>
            </a:r>
          </a:p>
        </p:txBody>
      </p:sp>
      <p:sp>
        <p:nvSpPr>
          <p:cNvPr id="45064" name="Text Box 8"/>
          <p:cNvSpPr txBox="1">
            <a:spLocks noChangeArrowheads="1"/>
          </p:cNvSpPr>
          <p:nvPr/>
        </p:nvSpPr>
        <p:spPr bwMode="auto">
          <a:xfrm>
            <a:off x="1519238" y="3810000"/>
            <a:ext cx="1681162" cy="457200"/>
          </a:xfrm>
          <a:prstGeom prst="rect">
            <a:avLst/>
          </a:prstGeom>
          <a:noFill/>
          <a:ln w="9525">
            <a:noFill/>
            <a:miter lim="800000"/>
            <a:headEnd/>
            <a:tailEnd/>
          </a:ln>
        </p:spPr>
        <p:txBody>
          <a:bodyPr wrap="none">
            <a:spAutoFit/>
          </a:bodyPr>
          <a:lstStyle/>
          <a:p>
            <a:r>
              <a:rPr lang="en-US">
                <a:latin typeface="Times New Roman" pitchFamily="18" charset="0"/>
                <a:cs typeface="Arial" charset="0"/>
              </a:rPr>
              <a:t>Source code</a:t>
            </a:r>
          </a:p>
        </p:txBody>
      </p:sp>
      <p:sp>
        <p:nvSpPr>
          <p:cNvPr id="45065" name="Rectangle 9" descr="Small grid"/>
          <p:cNvSpPr>
            <a:spLocks noChangeArrowheads="1"/>
          </p:cNvSpPr>
          <p:nvPr/>
        </p:nvSpPr>
        <p:spPr bwMode="auto">
          <a:xfrm>
            <a:off x="5334000" y="1981200"/>
            <a:ext cx="1981200" cy="1828800"/>
          </a:xfrm>
          <a:prstGeom prst="rect">
            <a:avLst/>
          </a:prstGeom>
          <a:noFill/>
          <a:ln w="9525">
            <a:solidFill>
              <a:schemeClr val="tx1"/>
            </a:solidFill>
            <a:miter lim="800000"/>
            <a:headEnd/>
            <a:tailEnd/>
          </a:ln>
        </p:spPr>
        <p:txBody>
          <a:bodyPr wrap="none" anchor="ctr"/>
          <a:lstStyle/>
          <a:p>
            <a:endParaRPr lang="en-GB">
              <a:latin typeface="Times New Roman" pitchFamily="18" charset="0"/>
            </a:endParaRPr>
          </a:p>
        </p:txBody>
      </p:sp>
      <p:sp>
        <p:nvSpPr>
          <p:cNvPr id="45066" name="Line 10"/>
          <p:cNvSpPr>
            <a:spLocks noChangeShapeType="1"/>
          </p:cNvSpPr>
          <p:nvPr/>
        </p:nvSpPr>
        <p:spPr bwMode="auto">
          <a:xfrm>
            <a:off x="5486400" y="1981200"/>
            <a:ext cx="0" cy="1828800"/>
          </a:xfrm>
          <a:prstGeom prst="line">
            <a:avLst/>
          </a:prstGeom>
          <a:noFill/>
          <a:ln w="9525">
            <a:solidFill>
              <a:schemeClr val="tx1"/>
            </a:solidFill>
            <a:round/>
            <a:headEnd/>
            <a:tailEnd/>
          </a:ln>
        </p:spPr>
        <p:txBody>
          <a:bodyPr/>
          <a:lstStyle/>
          <a:p>
            <a:endParaRPr lang="ru-RU"/>
          </a:p>
        </p:txBody>
      </p:sp>
      <p:sp>
        <p:nvSpPr>
          <p:cNvPr id="45067" name="Line 11"/>
          <p:cNvSpPr>
            <a:spLocks noChangeShapeType="1"/>
          </p:cNvSpPr>
          <p:nvPr/>
        </p:nvSpPr>
        <p:spPr bwMode="auto">
          <a:xfrm>
            <a:off x="5638800" y="1981200"/>
            <a:ext cx="0" cy="1828800"/>
          </a:xfrm>
          <a:prstGeom prst="line">
            <a:avLst/>
          </a:prstGeom>
          <a:noFill/>
          <a:ln w="9525">
            <a:solidFill>
              <a:schemeClr val="tx1"/>
            </a:solidFill>
            <a:round/>
            <a:headEnd/>
            <a:tailEnd/>
          </a:ln>
        </p:spPr>
        <p:txBody>
          <a:bodyPr/>
          <a:lstStyle/>
          <a:p>
            <a:endParaRPr lang="ru-RU"/>
          </a:p>
        </p:txBody>
      </p:sp>
      <p:sp>
        <p:nvSpPr>
          <p:cNvPr id="45068" name="Line 12"/>
          <p:cNvSpPr>
            <a:spLocks noChangeShapeType="1"/>
          </p:cNvSpPr>
          <p:nvPr/>
        </p:nvSpPr>
        <p:spPr bwMode="auto">
          <a:xfrm>
            <a:off x="5791200" y="1981200"/>
            <a:ext cx="0" cy="1828800"/>
          </a:xfrm>
          <a:prstGeom prst="line">
            <a:avLst/>
          </a:prstGeom>
          <a:noFill/>
          <a:ln w="9525">
            <a:solidFill>
              <a:schemeClr val="tx1"/>
            </a:solidFill>
            <a:round/>
            <a:headEnd/>
            <a:tailEnd/>
          </a:ln>
        </p:spPr>
        <p:txBody>
          <a:bodyPr/>
          <a:lstStyle/>
          <a:p>
            <a:endParaRPr lang="ru-RU"/>
          </a:p>
        </p:txBody>
      </p:sp>
      <p:sp>
        <p:nvSpPr>
          <p:cNvPr id="45069" name="Line 13"/>
          <p:cNvSpPr>
            <a:spLocks noChangeShapeType="1"/>
          </p:cNvSpPr>
          <p:nvPr/>
        </p:nvSpPr>
        <p:spPr bwMode="auto">
          <a:xfrm>
            <a:off x="5943600" y="1981200"/>
            <a:ext cx="0" cy="1828800"/>
          </a:xfrm>
          <a:prstGeom prst="line">
            <a:avLst/>
          </a:prstGeom>
          <a:noFill/>
          <a:ln w="9525">
            <a:solidFill>
              <a:schemeClr val="tx1"/>
            </a:solidFill>
            <a:round/>
            <a:headEnd/>
            <a:tailEnd/>
          </a:ln>
        </p:spPr>
        <p:txBody>
          <a:bodyPr/>
          <a:lstStyle/>
          <a:p>
            <a:endParaRPr lang="ru-RU"/>
          </a:p>
        </p:txBody>
      </p:sp>
      <p:sp>
        <p:nvSpPr>
          <p:cNvPr id="45070" name="Line 14"/>
          <p:cNvSpPr>
            <a:spLocks noChangeShapeType="1"/>
          </p:cNvSpPr>
          <p:nvPr/>
        </p:nvSpPr>
        <p:spPr bwMode="auto">
          <a:xfrm>
            <a:off x="6096000" y="1981200"/>
            <a:ext cx="0" cy="1828800"/>
          </a:xfrm>
          <a:prstGeom prst="line">
            <a:avLst/>
          </a:prstGeom>
          <a:noFill/>
          <a:ln w="9525">
            <a:solidFill>
              <a:schemeClr val="tx1"/>
            </a:solidFill>
            <a:round/>
            <a:headEnd/>
            <a:tailEnd/>
          </a:ln>
        </p:spPr>
        <p:txBody>
          <a:bodyPr/>
          <a:lstStyle/>
          <a:p>
            <a:endParaRPr lang="ru-RU"/>
          </a:p>
        </p:txBody>
      </p:sp>
      <p:sp>
        <p:nvSpPr>
          <p:cNvPr id="45071" name="Line 15"/>
          <p:cNvSpPr>
            <a:spLocks noChangeShapeType="1"/>
          </p:cNvSpPr>
          <p:nvPr/>
        </p:nvSpPr>
        <p:spPr bwMode="auto">
          <a:xfrm>
            <a:off x="6248400" y="1981200"/>
            <a:ext cx="0" cy="1828800"/>
          </a:xfrm>
          <a:prstGeom prst="line">
            <a:avLst/>
          </a:prstGeom>
          <a:noFill/>
          <a:ln w="9525">
            <a:solidFill>
              <a:schemeClr val="tx1"/>
            </a:solidFill>
            <a:round/>
            <a:headEnd/>
            <a:tailEnd/>
          </a:ln>
        </p:spPr>
        <p:txBody>
          <a:bodyPr/>
          <a:lstStyle/>
          <a:p>
            <a:endParaRPr lang="ru-RU"/>
          </a:p>
        </p:txBody>
      </p:sp>
      <p:sp>
        <p:nvSpPr>
          <p:cNvPr id="45072" name="Line 16"/>
          <p:cNvSpPr>
            <a:spLocks noChangeShapeType="1"/>
          </p:cNvSpPr>
          <p:nvPr/>
        </p:nvSpPr>
        <p:spPr bwMode="auto">
          <a:xfrm>
            <a:off x="6400800" y="1981200"/>
            <a:ext cx="0" cy="1828800"/>
          </a:xfrm>
          <a:prstGeom prst="line">
            <a:avLst/>
          </a:prstGeom>
          <a:noFill/>
          <a:ln w="9525">
            <a:solidFill>
              <a:schemeClr val="tx1"/>
            </a:solidFill>
            <a:round/>
            <a:headEnd/>
            <a:tailEnd/>
          </a:ln>
        </p:spPr>
        <p:txBody>
          <a:bodyPr/>
          <a:lstStyle/>
          <a:p>
            <a:endParaRPr lang="ru-RU"/>
          </a:p>
        </p:txBody>
      </p:sp>
      <p:sp>
        <p:nvSpPr>
          <p:cNvPr id="45073" name="Line 17"/>
          <p:cNvSpPr>
            <a:spLocks noChangeShapeType="1"/>
          </p:cNvSpPr>
          <p:nvPr/>
        </p:nvSpPr>
        <p:spPr bwMode="auto">
          <a:xfrm>
            <a:off x="6553200" y="1981200"/>
            <a:ext cx="0" cy="1828800"/>
          </a:xfrm>
          <a:prstGeom prst="line">
            <a:avLst/>
          </a:prstGeom>
          <a:noFill/>
          <a:ln w="9525">
            <a:solidFill>
              <a:schemeClr val="tx1"/>
            </a:solidFill>
            <a:round/>
            <a:headEnd/>
            <a:tailEnd/>
          </a:ln>
        </p:spPr>
        <p:txBody>
          <a:bodyPr/>
          <a:lstStyle/>
          <a:p>
            <a:endParaRPr lang="ru-RU"/>
          </a:p>
        </p:txBody>
      </p:sp>
      <p:sp>
        <p:nvSpPr>
          <p:cNvPr id="45074" name="Line 18"/>
          <p:cNvSpPr>
            <a:spLocks noChangeShapeType="1"/>
          </p:cNvSpPr>
          <p:nvPr/>
        </p:nvSpPr>
        <p:spPr bwMode="auto">
          <a:xfrm>
            <a:off x="6705600" y="1981200"/>
            <a:ext cx="0" cy="1828800"/>
          </a:xfrm>
          <a:prstGeom prst="line">
            <a:avLst/>
          </a:prstGeom>
          <a:noFill/>
          <a:ln w="9525">
            <a:solidFill>
              <a:schemeClr val="tx1"/>
            </a:solidFill>
            <a:round/>
            <a:headEnd/>
            <a:tailEnd/>
          </a:ln>
        </p:spPr>
        <p:txBody>
          <a:bodyPr/>
          <a:lstStyle/>
          <a:p>
            <a:endParaRPr lang="ru-RU"/>
          </a:p>
        </p:txBody>
      </p:sp>
      <p:sp>
        <p:nvSpPr>
          <p:cNvPr id="45075" name="Line 19"/>
          <p:cNvSpPr>
            <a:spLocks noChangeShapeType="1"/>
          </p:cNvSpPr>
          <p:nvPr/>
        </p:nvSpPr>
        <p:spPr bwMode="auto">
          <a:xfrm>
            <a:off x="6858000" y="1981200"/>
            <a:ext cx="0" cy="1828800"/>
          </a:xfrm>
          <a:prstGeom prst="line">
            <a:avLst/>
          </a:prstGeom>
          <a:noFill/>
          <a:ln w="9525">
            <a:solidFill>
              <a:schemeClr val="tx1"/>
            </a:solidFill>
            <a:round/>
            <a:headEnd/>
            <a:tailEnd/>
          </a:ln>
        </p:spPr>
        <p:txBody>
          <a:bodyPr/>
          <a:lstStyle/>
          <a:p>
            <a:endParaRPr lang="ru-RU"/>
          </a:p>
        </p:txBody>
      </p:sp>
      <p:sp>
        <p:nvSpPr>
          <p:cNvPr id="45076" name="Line 20"/>
          <p:cNvSpPr>
            <a:spLocks noChangeShapeType="1"/>
          </p:cNvSpPr>
          <p:nvPr/>
        </p:nvSpPr>
        <p:spPr bwMode="auto">
          <a:xfrm>
            <a:off x="7010400" y="1981200"/>
            <a:ext cx="0" cy="1828800"/>
          </a:xfrm>
          <a:prstGeom prst="line">
            <a:avLst/>
          </a:prstGeom>
          <a:noFill/>
          <a:ln w="9525">
            <a:solidFill>
              <a:schemeClr val="tx1"/>
            </a:solidFill>
            <a:round/>
            <a:headEnd/>
            <a:tailEnd/>
          </a:ln>
        </p:spPr>
        <p:txBody>
          <a:bodyPr/>
          <a:lstStyle/>
          <a:p>
            <a:endParaRPr lang="ru-RU"/>
          </a:p>
        </p:txBody>
      </p:sp>
      <p:sp>
        <p:nvSpPr>
          <p:cNvPr id="45077" name="Line 21"/>
          <p:cNvSpPr>
            <a:spLocks noChangeShapeType="1"/>
          </p:cNvSpPr>
          <p:nvPr/>
        </p:nvSpPr>
        <p:spPr bwMode="auto">
          <a:xfrm>
            <a:off x="7162800" y="1981200"/>
            <a:ext cx="0" cy="1828800"/>
          </a:xfrm>
          <a:prstGeom prst="line">
            <a:avLst/>
          </a:prstGeom>
          <a:noFill/>
          <a:ln w="9525">
            <a:solidFill>
              <a:schemeClr val="tx1"/>
            </a:solidFill>
            <a:round/>
            <a:headEnd/>
            <a:tailEnd/>
          </a:ln>
        </p:spPr>
        <p:txBody>
          <a:bodyPr/>
          <a:lstStyle/>
          <a:p>
            <a:endParaRPr lang="ru-RU"/>
          </a:p>
        </p:txBody>
      </p:sp>
      <p:sp>
        <p:nvSpPr>
          <p:cNvPr id="45078" name="Line 22"/>
          <p:cNvSpPr>
            <a:spLocks noChangeShapeType="1"/>
          </p:cNvSpPr>
          <p:nvPr/>
        </p:nvSpPr>
        <p:spPr bwMode="auto">
          <a:xfrm>
            <a:off x="5334000" y="2133600"/>
            <a:ext cx="1981200" cy="0"/>
          </a:xfrm>
          <a:prstGeom prst="line">
            <a:avLst/>
          </a:prstGeom>
          <a:noFill/>
          <a:ln w="9525">
            <a:solidFill>
              <a:schemeClr val="tx1"/>
            </a:solidFill>
            <a:round/>
            <a:headEnd/>
            <a:tailEnd/>
          </a:ln>
        </p:spPr>
        <p:txBody>
          <a:bodyPr/>
          <a:lstStyle/>
          <a:p>
            <a:endParaRPr lang="ru-RU"/>
          </a:p>
        </p:txBody>
      </p:sp>
      <p:sp>
        <p:nvSpPr>
          <p:cNvPr id="45079" name="Line 23"/>
          <p:cNvSpPr>
            <a:spLocks noChangeShapeType="1"/>
          </p:cNvSpPr>
          <p:nvPr/>
        </p:nvSpPr>
        <p:spPr bwMode="auto">
          <a:xfrm>
            <a:off x="5334000" y="2286000"/>
            <a:ext cx="1981200" cy="0"/>
          </a:xfrm>
          <a:prstGeom prst="line">
            <a:avLst/>
          </a:prstGeom>
          <a:noFill/>
          <a:ln w="9525">
            <a:solidFill>
              <a:schemeClr val="tx1"/>
            </a:solidFill>
            <a:round/>
            <a:headEnd/>
            <a:tailEnd/>
          </a:ln>
        </p:spPr>
        <p:txBody>
          <a:bodyPr/>
          <a:lstStyle/>
          <a:p>
            <a:endParaRPr lang="ru-RU"/>
          </a:p>
        </p:txBody>
      </p:sp>
      <p:sp>
        <p:nvSpPr>
          <p:cNvPr id="45080" name="Line 24"/>
          <p:cNvSpPr>
            <a:spLocks noChangeShapeType="1"/>
          </p:cNvSpPr>
          <p:nvPr/>
        </p:nvSpPr>
        <p:spPr bwMode="auto">
          <a:xfrm>
            <a:off x="5334000" y="2438400"/>
            <a:ext cx="1981200" cy="0"/>
          </a:xfrm>
          <a:prstGeom prst="line">
            <a:avLst/>
          </a:prstGeom>
          <a:noFill/>
          <a:ln w="9525">
            <a:solidFill>
              <a:schemeClr val="tx1"/>
            </a:solidFill>
            <a:round/>
            <a:headEnd/>
            <a:tailEnd/>
          </a:ln>
        </p:spPr>
        <p:txBody>
          <a:bodyPr/>
          <a:lstStyle/>
          <a:p>
            <a:endParaRPr lang="ru-RU"/>
          </a:p>
        </p:txBody>
      </p:sp>
      <p:sp>
        <p:nvSpPr>
          <p:cNvPr id="45081" name="Line 25"/>
          <p:cNvSpPr>
            <a:spLocks noChangeShapeType="1"/>
          </p:cNvSpPr>
          <p:nvPr/>
        </p:nvSpPr>
        <p:spPr bwMode="auto">
          <a:xfrm>
            <a:off x="5334000" y="2590800"/>
            <a:ext cx="1981200" cy="0"/>
          </a:xfrm>
          <a:prstGeom prst="line">
            <a:avLst/>
          </a:prstGeom>
          <a:noFill/>
          <a:ln w="9525">
            <a:solidFill>
              <a:schemeClr val="tx1"/>
            </a:solidFill>
            <a:round/>
            <a:headEnd/>
            <a:tailEnd/>
          </a:ln>
        </p:spPr>
        <p:txBody>
          <a:bodyPr/>
          <a:lstStyle/>
          <a:p>
            <a:endParaRPr lang="ru-RU"/>
          </a:p>
        </p:txBody>
      </p:sp>
      <p:sp>
        <p:nvSpPr>
          <p:cNvPr id="45082" name="Line 26"/>
          <p:cNvSpPr>
            <a:spLocks noChangeShapeType="1"/>
          </p:cNvSpPr>
          <p:nvPr/>
        </p:nvSpPr>
        <p:spPr bwMode="auto">
          <a:xfrm>
            <a:off x="5334000" y="2743200"/>
            <a:ext cx="1981200" cy="0"/>
          </a:xfrm>
          <a:prstGeom prst="line">
            <a:avLst/>
          </a:prstGeom>
          <a:noFill/>
          <a:ln w="9525">
            <a:solidFill>
              <a:schemeClr val="tx1"/>
            </a:solidFill>
            <a:round/>
            <a:headEnd/>
            <a:tailEnd/>
          </a:ln>
        </p:spPr>
        <p:txBody>
          <a:bodyPr/>
          <a:lstStyle/>
          <a:p>
            <a:endParaRPr lang="ru-RU"/>
          </a:p>
        </p:txBody>
      </p:sp>
      <p:sp>
        <p:nvSpPr>
          <p:cNvPr id="45083" name="Line 27"/>
          <p:cNvSpPr>
            <a:spLocks noChangeShapeType="1"/>
          </p:cNvSpPr>
          <p:nvPr/>
        </p:nvSpPr>
        <p:spPr bwMode="auto">
          <a:xfrm>
            <a:off x="5334000" y="2895600"/>
            <a:ext cx="1981200" cy="0"/>
          </a:xfrm>
          <a:prstGeom prst="line">
            <a:avLst/>
          </a:prstGeom>
          <a:noFill/>
          <a:ln w="9525">
            <a:solidFill>
              <a:schemeClr val="tx1"/>
            </a:solidFill>
            <a:round/>
            <a:headEnd/>
            <a:tailEnd/>
          </a:ln>
        </p:spPr>
        <p:txBody>
          <a:bodyPr/>
          <a:lstStyle/>
          <a:p>
            <a:endParaRPr lang="ru-RU"/>
          </a:p>
        </p:txBody>
      </p:sp>
      <p:sp>
        <p:nvSpPr>
          <p:cNvPr id="45084" name="Line 28"/>
          <p:cNvSpPr>
            <a:spLocks noChangeShapeType="1"/>
          </p:cNvSpPr>
          <p:nvPr/>
        </p:nvSpPr>
        <p:spPr bwMode="auto">
          <a:xfrm>
            <a:off x="5334000" y="3048000"/>
            <a:ext cx="1981200" cy="0"/>
          </a:xfrm>
          <a:prstGeom prst="line">
            <a:avLst/>
          </a:prstGeom>
          <a:noFill/>
          <a:ln w="9525">
            <a:solidFill>
              <a:schemeClr val="tx1"/>
            </a:solidFill>
            <a:round/>
            <a:headEnd/>
            <a:tailEnd/>
          </a:ln>
        </p:spPr>
        <p:txBody>
          <a:bodyPr/>
          <a:lstStyle/>
          <a:p>
            <a:endParaRPr lang="ru-RU"/>
          </a:p>
        </p:txBody>
      </p:sp>
      <p:sp>
        <p:nvSpPr>
          <p:cNvPr id="45085" name="Line 29"/>
          <p:cNvSpPr>
            <a:spLocks noChangeShapeType="1"/>
          </p:cNvSpPr>
          <p:nvPr/>
        </p:nvSpPr>
        <p:spPr bwMode="auto">
          <a:xfrm>
            <a:off x="5334000" y="3200400"/>
            <a:ext cx="1981200" cy="0"/>
          </a:xfrm>
          <a:prstGeom prst="line">
            <a:avLst/>
          </a:prstGeom>
          <a:noFill/>
          <a:ln w="9525">
            <a:solidFill>
              <a:schemeClr val="tx1"/>
            </a:solidFill>
            <a:round/>
            <a:headEnd/>
            <a:tailEnd/>
          </a:ln>
        </p:spPr>
        <p:txBody>
          <a:bodyPr/>
          <a:lstStyle/>
          <a:p>
            <a:endParaRPr lang="ru-RU"/>
          </a:p>
        </p:txBody>
      </p:sp>
      <p:sp>
        <p:nvSpPr>
          <p:cNvPr id="45086" name="Line 30"/>
          <p:cNvSpPr>
            <a:spLocks noChangeShapeType="1"/>
          </p:cNvSpPr>
          <p:nvPr/>
        </p:nvSpPr>
        <p:spPr bwMode="auto">
          <a:xfrm>
            <a:off x="5334000" y="3352800"/>
            <a:ext cx="1981200" cy="0"/>
          </a:xfrm>
          <a:prstGeom prst="line">
            <a:avLst/>
          </a:prstGeom>
          <a:noFill/>
          <a:ln w="9525">
            <a:solidFill>
              <a:schemeClr val="tx1"/>
            </a:solidFill>
            <a:round/>
            <a:headEnd/>
            <a:tailEnd/>
          </a:ln>
        </p:spPr>
        <p:txBody>
          <a:bodyPr/>
          <a:lstStyle/>
          <a:p>
            <a:endParaRPr lang="ru-RU"/>
          </a:p>
        </p:txBody>
      </p:sp>
      <p:sp>
        <p:nvSpPr>
          <p:cNvPr id="45087" name="Line 31"/>
          <p:cNvSpPr>
            <a:spLocks noChangeShapeType="1"/>
          </p:cNvSpPr>
          <p:nvPr/>
        </p:nvSpPr>
        <p:spPr bwMode="auto">
          <a:xfrm>
            <a:off x="5334000" y="3505200"/>
            <a:ext cx="1981200" cy="0"/>
          </a:xfrm>
          <a:prstGeom prst="line">
            <a:avLst/>
          </a:prstGeom>
          <a:noFill/>
          <a:ln w="9525">
            <a:solidFill>
              <a:schemeClr val="tx1"/>
            </a:solidFill>
            <a:round/>
            <a:headEnd/>
            <a:tailEnd/>
          </a:ln>
        </p:spPr>
        <p:txBody>
          <a:bodyPr/>
          <a:lstStyle/>
          <a:p>
            <a:endParaRPr lang="ru-RU"/>
          </a:p>
        </p:txBody>
      </p:sp>
      <p:sp>
        <p:nvSpPr>
          <p:cNvPr id="45088" name="Line 32"/>
          <p:cNvSpPr>
            <a:spLocks noChangeShapeType="1"/>
          </p:cNvSpPr>
          <p:nvPr/>
        </p:nvSpPr>
        <p:spPr bwMode="auto">
          <a:xfrm>
            <a:off x="5334000" y="3657600"/>
            <a:ext cx="1981200" cy="0"/>
          </a:xfrm>
          <a:prstGeom prst="line">
            <a:avLst/>
          </a:prstGeom>
          <a:noFill/>
          <a:ln w="9525">
            <a:solidFill>
              <a:schemeClr val="tx1"/>
            </a:solidFill>
            <a:round/>
            <a:headEnd/>
            <a:tailEnd/>
          </a:ln>
        </p:spPr>
        <p:txBody>
          <a:bodyPr/>
          <a:lstStyle/>
          <a:p>
            <a:endParaRPr lang="ru-RU"/>
          </a:p>
        </p:txBody>
      </p:sp>
      <p:sp>
        <p:nvSpPr>
          <p:cNvPr id="45089" name="AutoShape 33"/>
          <p:cNvSpPr>
            <a:spLocks/>
          </p:cNvSpPr>
          <p:nvPr/>
        </p:nvSpPr>
        <p:spPr bwMode="auto">
          <a:xfrm>
            <a:off x="3276600" y="2057400"/>
            <a:ext cx="228600" cy="609600"/>
          </a:xfrm>
          <a:prstGeom prst="rightBrace">
            <a:avLst>
              <a:gd name="adj1" fmla="val 22222"/>
              <a:gd name="adj2" fmla="val 50000"/>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45090" name="Line 34"/>
          <p:cNvSpPr>
            <a:spLocks noChangeShapeType="1"/>
          </p:cNvSpPr>
          <p:nvPr/>
        </p:nvSpPr>
        <p:spPr bwMode="auto">
          <a:xfrm>
            <a:off x="3581400" y="2362200"/>
            <a:ext cx="1676400" cy="304800"/>
          </a:xfrm>
          <a:prstGeom prst="line">
            <a:avLst/>
          </a:prstGeom>
          <a:noFill/>
          <a:ln w="12700">
            <a:solidFill>
              <a:schemeClr val="tx1"/>
            </a:solidFill>
            <a:round/>
            <a:headEnd/>
            <a:tailEnd type="triangle" w="lg" len="lg"/>
          </a:ln>
        </p:spPr>
        <p:txBody>
          <a:bodyPr/>
          <a:lstStyle/>
          <a:p>
            <a:endParaRPr lang="ru-RU"/>
          </a:p>
        </p:txBody>
      </p:sp>
      <p:sp>
        <p:nvSpPr>
          <p:cNvPr id="45091" name="Text Box 35"/>
          <p:cNvSpPr txBox="1">
            <a:spLocks noChangeArrowheads="1"/>
          </p:cNvSpPr>
          <p:nvPr/>
        </p:nvSpPr>
        <p:spPr bwMode="auto">
          <a:xfrm>
            <a:off x="5892800" y="3733800"/>
            <a:ext cx="965200" cy="457200"/>
          </a:xfrm>
          <a:prstGeom prst="rect">
            <a:avLst/>
          </a:prstGeom>
          <a:noFill/>
          <a:ln w="9525">
            <a:noFill/>
            <a:miter lim="800000"/>
            <a:headEnd/>
            <a:tailEnd/>
          </a:ln>
        </p:spPr>
        <p:txBody>
          <a:bodyPr wrap="none">
            <a:spAutoFit/>
          </a:bodyPr>
          <a:lstStyle/>
          <a:p>
            <a:r>
              <a:rPr lang="en-US">
                <a:latin typeface="Times New Roman" pitchFamily="18" charset="0"/>
                <a:cs typeface="Arial" charset="0"/>
              </a:rPr>
              <a:t>FPGA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234DECEB-54AC-4384-9DAF-EFB6A4AC5107}" type="slidenum">
              <a:rPr lang="en-US" sz="1800" smtClean="0">
                <a:solidFill>
                  <a:srgbClr val="FFFFFF"/>
                </a:solidFill>
              </a:rPr>
              <a:pPr algn="r" fontAlgn="base">
                <a:spcBef>
                  <a:spcPct val="0"/>
                </a:spcBef>
                <a:spcAft>
                  <a:spcPct val="0"/>
                </a:spcAft>
              </a:pPr>
              <a:t>3</a:t>
            </a:fld>
            <a:endParaRPr lang="en-US" sz="1800" smtClean="0">
              <a:solidFill>
                <a:srgbClr val="FFFFFF"/>
              </a:solidFill>
            </a:endParaRPr>
          </a:p>
        </p:txBody>
      </p:sp>
      <p:sp>
        <p:nvSpPr>
          <p:cNvPr id="18434" name="Rectangle 9"/>
          <p:cNvSpPr>
            <a:spLocks noGrp="1" noChangeArrowheads="1"/>
          </p:cNvSpPr>
          <p:nvPr>
            <p:ph type="title"/>
          </p:nvPr>
        </p:nvSpPr>
        <p:spPr>
          <a:xfrm>
            <a:off x="468313" y="692150"/>
            <a:ext cx="8229600" cy="1066800"/>
          </a:xfrm>
        </p:spPr>
        <p:txBody>
          <a:bodyPr/>
          <a:lstStyle/>
          <a:p>
            <a:r>
              <a:rPr lang="en-US" smtClean="0"/>
              <a:t>Tips For Presenting</a:t>
            </a:r>
          </a:p>
        </p:txBody>
      </p:sp>
      <p:sp>
        <p:nvSpPr>
          <p:cNvPr id="18435" name="Rectangle 10"/>
          <p:cNvSpPr>
            <a:spLocks noGrp="1" noChangeArrowheads="1"/>
          </p:cNvSpPr>
          <p:nvPr>
            <p:ph type="body" idx="1"/>
          </p:nvPr>
        </p:nvSpPr>
        <p:spPr>
          <a:xfrm>
            <a:off x="457200" y="1989138"/>
            <a:ext cx="8229600" cy="4584700"/>
          </a:xfrm>
        </p:spPr>
        <p:txBody>
          <a:bodyPr/>
          <a:lstStyle/>
          <a:p>
            <a:r>
              <a:rPr lang="en-US" smtClean="0"/>
              <a:t>How to give GOOD presentations:</a:t>
            </a:r>
          </a:p>
          <a:p>
            <a:pPr lvl="1"/>
            <a:r>
              <a:rPr lang="en-US" smtClean="0"/>
              <a:t>Part I: Presence</a:t>
            </a:r>
          </a:p>
          <a:p>
            <a:pPr lvl="2"/>
            <a:r>
              <a:rPr lang="en-US" smtClean="0"/>
              <a:t>Attitude</a:t>
            </a:r>
          </a:p>
          <a:p>
            <a:pPr lvl="2"/>
            <a:r>
              <a:rPr lang="en-US" smtClean="0"/>
              <a:t>Voice</a:t>
            </a:r>
          </a:p>
          <a:p>
            <a:pPr lvl="2"/>
            <a:r>
              <a:rPr lang="en-US" smtClean="0"/>
              <a:t>Mannerisms</a:t>
            </a:r>
          </a:p>
          <a:p>
            <a:pPr lvl="1"/>
            <a:r>
              <a:rPr lang="en-US" smtClean="0"/>
              <a:t>Part II: Slide style</a:t>
            </a:r>
          </a:p>
          <a:p>
            <a:pPr lvl="2"/>
            <a:r>
              <a:rPr lang="en-US" smtClean="0"/>
              <a:t>Understandable</a:t>
            </a:r>
          </a:p>
          <a:p>
            <a:pPr lvl="2"/>
            <a:r>
              <a:rPr lang="en-US" smtClean="0"/>
              <a:t>Interesting</a:t>
            </a:r>
            <a:br>
              <a:rPr lang="en-US" smtClean="0"/>
            </a:br>
            <a:endParaRPr lang="en-US" smtClean="0"/>
          </a:p>
          <a:p>
            <a:r>
              <a:rPr lang="en-US" smtClean="0"/>
              <a:t>Will show examples of what NOT to do</a:t>
            </a:r>
          </a:p>
          <a:p>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BC1A404E-17B3-4C75-A764-C5F12786BA7B}" type="slidenum">
              <a:rPr lang="en-US" sz="1800" smtClean="0">
                <a:solidFill>
                  <a:srgbClr val="FFFFFF"/>
                </a:solidFill>
              </a:rPr>
              <a:pPr algn="r" fontAlgn="base">
                <a:spcBef>
                  <a:spcPct val="0"/>
                </a:spcBef>
                <a:spcAft>
                  <a:spcPct val="0"/>
                </a:spcAft>
              </a:pPr>
              <a:t>30</a:t>
            </a:fld>
            <a:endParaRPr lang="en-US" sz="1800" smtClean="0">
              <a:solidFill>
                <a:srgbClr val="FFFFFF"/>
              </a:solidFill>
            </a:endParaRPr>
          </a:p>
        </p:txBody>
      </p:sp>
      <p:sp>
        <p:nvSpPr>
          <p:cNvPr id="46082" name="Rectangle 2"/>
          <p:cNvSpPr>
            <a:spLocks noChangeArrowheads="1"/>
          </p:cNvSpPr>
          <p:nvPr/>
        </p:nvSpPr>
        <p:spPr bwMode="auto">
          <a:xfrm>
            <a:off x="5791200" y="2133600"/>
            <a:ext cx="1524000" cy="1676400"/>
          </a:xfrm>
          <a:prstGeom prst="rect">
            <a:avLst/>
          </a:prstGeom>
          <a:solidFill>
            <a:srgbClr val="00CCFF"/>
          </a:solidFill>
          <a:ln w="9525">
            <a:noFill/>
            <a:miter lim="800000"/>
            <a:headEnd/>
            <a:tailEnd/>
          </a:ln>
        </p:spPr>
        <p:txBody>
          <a:bodyPr wrap="none" anchor="ctr"/>
          <a:lstStyle/>
          <a:p>
            <a:endParaRPr lang="en-GB">
              <a:latin typeface="Times New Roman" pitchFamily="18" charset="0"/>
            </a:endParaRPr>
          </a:p>
        </p:txBody>
      </p:sp>
      <p:sp>
        <p:nvSpPr>
          <p:cNvPr id="46083" name="Rectangle 3"/>
          <p:cNvSpPr>
            <a:spLocks noChangeArrowheads="1"/>
          </p:cNvSpPr>
          <p:nvPr/>
        </p:nvSpPr>
        <p:spPr bwMode="auto">
          <a:xfrm>
            <a:off x="1600200" y="2971800"/>
            <a:ext cx="1524000" cy="914400"/>
          </a:xfrm>
          <a:prstGeom prst="rect">
            <a:avLst/>
          </a:prstGeom>
          <a:solidFill>
            <a:srgbClr val="00CCFF"/>
          </a:solidFill>
          <a:ln w="9525">
            <a:noFill/>
            <a:miter lim="800000"/>
            <a:headEnd/>
            <a:tailEnd/>
          </a:ln>
        </p:spPr>
        <p:txBody>
          <a:bodyPr wrap="none" anchor="ctr"/>
          <a:lstStyle/>
          <a:p>
            <a:endParaRPr lang="en-GB">
              <a:latin typeface="Times New Roman" pitchFamily="18" charset="0"/>
            </a:endParaRPr>
          </a:p>
        </p:txBody>
      </p:sp>
      <p:sp>
        <p:nvSpPr>
          <p:cNvPr id="46084" name="Rectangle 4"/>
          <p:cNvSpPr>
            <a:spLocks noChangeArrowheads="1"/>
          </p:cNvSpPr>
          <p:nvPr/>
        </p:nvSpPr>
        <p:spPr bwMode="auto">
          <a:xfrm>
            <a:off x="1600200" y="2057400"/>
            <a:ext cx="1524000" cy="609600"/>
          </a:xfrm>
          <a:prstGeom prst="rect">
            <a:avLst/>
          </a:prstGeom>
          <a:solidFill>
            <a:srgbClr val="FFFF00"/>
          </a:solidFill>
          <a:ln w="9525">
            <a:noFill/>
            <a:miter lim="800000"/>
            <a:headEnd/>
            <a:tailEnd/>
          </a:ln>
        </p:spPr>
        <p:txBody>
          <a:bodyPr wrap="none" anchor="ctr"/>
          <a:lstStyle/>
          <a:p>
            <a:endParaRPr lang="en-GB">
              <a:latin typeface="Times New Roman" pitchFamily="18" charset="0"/>
            </a:endParaRPr>
          </a:p>
        </p:txBody>
      </p:sp>
      <p:sp>
        <p:nvSpPr>
          <p:cNvPr id="46085" name="Rectangle 5"/>
          <p:cNvSpPr>
            <a:spLocks noGrp="1" noChangeArrowheads="1"/>
          </p:cNvSpPr>
          <p:nvPr>
            <p:ph type="title"/>
          </p:nvPr>
        </p:nvSpPr>
        <p:spPr>
          <a:xfrm>
            <a:off x="468313" y="692150"/>
            <a:ext cx="8229600" cy="1066800"/>
          </a:xfrm>
        </p:spPr>
        <p:txBody>
          <a:bodyPr/>
          <a:lstStyle/>
          <a:p>
            <a:r>
              <a:rPr lang="en-US" smtClean="0"/>
              <a:t>Example Diagrams</a:t>
            </a:r>
          </a:p>
        </p:txBody>
      </p:sp>
      <p:sp>
        <p:nvSpPr>
          <p:cNvPr id="46086" name="Rectangle 6"/>
          <p:cNvSpPr>
            <a:spLocks noGrp="1" noChangeArrowheads="1"/>
          </p:cNvSpPr>
          <p:nvPr>
            <p:ph type="body" idx="1"/>
          </p:nvPr>
        </p:nvSpPr>
        <p:spPr>
          <a:xfrm>
            <a:off x="457200" y="1989138"/>
            <a:ext cx="8229600" cy="4584700"/>
          </a:xfrm>
        </p:spPr>
        <p:txBody>
          <a:bodyPr/>
          <a:lstStyle/>
          <a:p>
            <a:endParaRPr lang="en-US" smtClean="0"/>
          </a:p>
          <a:p>
            <a:endParaRPr lang="en-US" smtClean="0"/>
          </a:p>
          <a:p>
            <a:endParaRPr lang="en-US" smtClean="0"/>
          </a:p>
          <a:p>
            <a:endParaRPr lang="en-US" smtClean="0"/>
          </a:p>
          <a:p>
            <a:endParaRPr lang="en-US" smtClean="0"/>
          </a:p>
          <a:p>
            <a:r>
              <a:rPr lang="en-US" smtClean="0"/>
              <a:t>Compute-intensive sections on hardware</a:t>
            </a:r>
          </a:p>
          <a:p>
            <a:r>
              <a:rPr lang="en-US" smtClean="0"/>
              <a:t>Hardware reconfigured for each</a:t>
            </a:r>
          </a:p>
        </p:txBody>
      </p:sp>
      <p:sp>
        <p:nvSpPr>
          <p:cNvPr id="46087" name="Rectangle 7"/>
          <p:cNvSpPr>
            <a:spLocks noChangeArrowheads="1"/>
          </p:cNvSpPr>
          <p:nvPr/>
        </p:nvSpPr>
        <p:spPr bwMode="auto">
          <a:xfrm>
            <a:off x="1600200" y="1752600"/>
            <a:ext cx="1524000" cy="2133600"/>
          </a:xfrm>
          <a:prstGeom prst="rect">
            <a:avLst/>
          </a:prstGeom>
          <a:noFill/>
          <a:ln w="9525">
            <a:solidFill>
              <a:schemeClr val="tx1"/>
            </a:solidFill>
            <a:miter lim="800000"/>
            <a:headEnd/>
            <a:tailEnd/>
          </a:ln>
        </p:spPr>
        <p:txBody>
          <a:bodyPr wrap="none" anchor="ctr"/>
          <a:lstStyle/>
          <a:p>
            <a:r>
              <a:rPr lang="en-US" sz="800">
                <a:latin typeface="Times New Roman" pitchFamily="18" charset="0"/>
                <a:cs typeface="Arial" charset="0"/>
              </a:rPr>
              <a:t>wwwwwwwwwww</a:t>
            </a:r>
          </a:p>
          <a:p>
            <a:r>
              <a:rPr lang="en-US" sz="800">
                <a:latin typeface="Times New Roman" pitchFamily="18" charset="0"/>
                <a:cs typeface="Arial" charset="0"/>
              </a:rPr>
              <a:t>wwwwwwwwwww</a:t>
            </a:r>
          </a:p>
          <a:p>
            <a:r>
              <a:rPr lang="en-US" sz="800">
                <a:latin typeface="Times New Roman" pitchFamily="18" charset="0"/>
                <a:cs typeface="Arial" charset="0"/>
              </a:rPr>
              <a:t>wwwwwwwww</a:t>
            </a:r>
          </a:p>
          <a:p>
            <a:r>
              <a:rPr lang="en-US" sz="800">
                <a:latin typeface="Times New Roman" pitchFamily="18" charset="0"/>
                <a:cs typeface="Arial" charset="0"/>
              </a:rPr>
              <a:t>   wwwwwwwwwwwwwww</a:t>
            </a:r>
          </a:p>
          <a:p>
            <a:r>
              <a:rPr lang="en-US" sz="800">
                <a:latin typeface="Times New Roman" pitchFamily="18" charset="0"/>
                <a:cs typeface="Arial" charset="0"/>
              </a:rPr>
              <a:t>   wwwwwwwwww</a:t>
            </a:r>
          </a:p>
          <a:p>
            <a:r>
              <a:rPr lang="en-US" sz="800">
                <a:latin typeface="Times New Roman" pitchFamily="18" charset="0"/>
                <a:cs typeface="Arial" charset="0"/>
              </a:rPr>
              <a:t>   wwwwwwwwwwwwww</a:t>
            </a:r>
          </a:p>
          <a:p>
            <a:r>
              <a:rPr lang="en-US" sz="800">
                <a:latin typeface="Times New Roman" pitchFamily="18" charset="0"/>
                <a:cs typeface="Arial" charset="0"/>
              </a:rPr>
              <a:t>w</a:t>
            </a:r>
          </a:p>
          <a:p>
            <a:endParaRPr lang="en-US" sz="800">
              <a:latin typeface="Times New Roman" pitchFamily="18" charset="0"/>
              <a:cs typeface="Arial" charset="0"/>
            </a:endParaRPr>
          </a:p>
          <a:p>
            <a:r>
              <a:rPr lang="en-US" sz="800">
                <a:latin typeface="Times New Roman" pitchFamily="18" charset="0"/>
                <a:cs typeface="Arial" charset="0"/>
              </a:rPr>
              <a:t>wwwwwwwwwwwwwww</a:t>
            </a:r>
          </a:p>
          <a:p>
            <a:r>
              <a:rPr lang="en-US" sz="800">
                <a:latin typeface="Times New Roman" pitchFamily="18" charset="0"/>
                <a:cs typeface="Arial" charset="0"/>
              </a:rPr>
              <a:t>wwwwwwwwww</a:t>
            </a:r>
          </a:p>
          <a:p>
            <a:r>
              <a:rPr lang="en-US" sz="800">
                <a:latin typeface="Times New Roman" pitchFamily="18" charset="0"/>
                <a:cs typeface="Arial" charset="0"/>
              </a:rPr>
              <a:t>wwwwwwwwwwwww</a:t>
            </a:r>
          </a:p>
          <a:p>
            <a:r>
              <a:rPr lang="en-US" sz="800">
                <a:latin typeface="Times New Roman" pitchFamily="18" charset="0"/>
                <a:cs typeface="Arial" charset="0"/>
              </a:rPr>
              <a:t>   wwwwwwwwwwwwww</a:t>
            </a:r>
          </a:p>
          <a:p>
            <a:r>
              <a:rPr lang="en-US" sz="800">
                <a:latin typeface="Times New Roman" pitchFamily="18" charset="0"/>
                <a:cs typeface="Arial" charset="0"/>
              </a:rPr>
              <a:t>      wwwwwwwwww</a:t>
            </a:r>
          </a:p>
          <a:p>
            <a:r>
              <a:rPr lang="en-US" sz="800">
                <a:latin typeface="Times New Roman" pitchFamily="18" charset="0"/>
                <a:cs typeface="Arial" charset="0"/>
              </a:rPr>
              <a:t>      wwwwww</a:t>
            </a:r>
          </a:p>
          <a:p>
            <a:r>
              <a:rPr lang="en-US" sz="800">
                <a:latin typeface="Times New Roman" pitchFamily="18" charset="0"/>
                <a:cs typeface="Arial" charset="0"/>
              </a:rPr>
              <a:t>      wwwwwwwwwwwww</a:t>
            </a:r>
          </a:p>
          <a:p>
            <a:r>
              <a:rPr lang="en-US" sz="800">
                <a:latin typeface="Times New Roman" pitchFamily="18" charset="0"/>
                <a:cs typeface="Arial" charset="0"/>
              </a:rPr>
              <a:t>   w</a:t>
            </a:r>
          </a:p>
          <a:p>
            <a:r>
              <a:rPr lang="en-US" sz="800">
                <a:latin typeface="Times New Roman" pitchFamily="18" charset="0"/>
                <a:cs typeface="Arial" charset="0"/>
              </a:rPr>
              <a:t>w</a:t>
            </a:r>
          </a:p>
        </p:txBody>
      </p:sp>
      <p:sp>
        <p:nvSpPr>
          <p:cNvPr id="46088" name="Text Box 8"/>
          <p:cNvSpPr txBox="1">
            <a:spLocks noChangeArrowheads="1"/>
          </p:cNvSpPr>
          <p:nvPr/>
        </p:nvSpPr>
        <p:spPr bwMode="auto">
          <a:xfrm>
            <a:off x="1519238" y="3810000"/>
            <a:ext cx="1681162" cy="457200"/>
          </a:xfrm>
          <a:prstGeom prst="rect">
            <a:avLst/>
          </a:prstGeom>
          <a:noFill/>
          <a:ln w="9525">
            <a:noFill/>
            <a:miter lim="800000"/>
            <a:headEnd/>
            <a:tailEnd/>
          </a:ln>
        </p:spPr>
        <p:txBody>
          <a:bodyPr wrap="none">
            <a:spAutoFit/>
          </a:bodyPr>
          <a:lstStyle/>
          <a:p>
            <a:r>
              <a:rPr lang="en-US">
                <a:latin typeface="Times New Roman" pitchFamily="18" charset="0"/>
                <a:cs typeface="Arial" charset="0"/>
              </a:rPr>
              <a:t>Source code</a:t>
            </a:r>
          </a:p>
        </p:txBody>
      </p:sp>
      <p:sp>
        <p:nvSpPr>
          <p:cNvPr id="46089" name="Rectangle 9" descr="Small grid"/>
          <p:cNvSpPr>
            <a:spLocks noChangeArrowheads="1"/>
          </p:cNvSpPr>
          <p:nvPr/>
        </p:nvSpPr>
        <p:spPr bwMode="auto">
          <a:xfrm>
            <a:off x="5334000" y="1981200"/>
            <a:ext cx="1981200" cy="1828800"/>
          </a:xfrm>
          <a:prstGeom prst="rect">
            <a:avLst/>
          </a:prstGeom>
          <a:noFill/>
          <a:ln w="9525">
            <a:solidFill>
              <a:schemeClr val="tx1"/>
            </a:solidFill>
            <a:miter lim="800000"/>
            <a:headEnd/>
            <a:tailEnd/>
          </a:ln>
        </p:spPr>
        <p:txBody>
          <a:bodyPr wrap="none" anchor="ctr"/>
          <a:lstStyle/>
          <a:p>
            <a:endParaRPr lang="en-GB">
              <a:latin typeface="Times New Roman" pitchFamily="18" charset="0"/>
            </a:endParaRPr>
          </a:p>
        </p:txBody>
      </p:sp>
      <p:sp>
        <p:nvSpPr>
          <p:cNvPr id="46090" name="Line 10"/>
          <p:cNvSpPr>
            <a:spLocks noChangeShapeType="1"/>
          </p:cNvSpPr>
          <p:nvPr/>
        </p:nvSpPr>
        <p:spPr bwMode="auto">
          <a:xfrm>
            <a:off x="5486400" y="1981200"/>
            <a:ext cx="0" cy="1828800"/>
          </a:xfrm>
          <a:prstGeom prst="line">
            <a:avLst/>
          </a:prstGeom>
          <a:noFill/>
          <a:ln w="9525">
            <a:solidFill>
              <a:schemeClr val="tx1"/>
            </a:solidFill>
            <a:round/>
            <a:headEnd/>
            <a:tailEnd/>
          </a:ln>
        </p:spPr>
        <p:txBody>
          <a:bodyPr/>
          <a:lstStyle/>
          <a:p>
            <a:endParaRPr lang="ru-RU"/>
          </a:p>
        </p:txBody>
      </p:sp>
      <p:sp>
        <p:nvSpPr>
          <p:cNvPr id="46091" name="Line 11"/>
          <p:cNvSpPr>
            <a:spLocks noChangeShapeType="1"/>
          </p:cNvSpPr>
          <p:nvPr/>
        </p:nvSpPr>
        <p:spPr bwMode="auto">
          <a:xfrm>
            <a:off x="5638800" y="1981200"/>
            <a:ext cx="0" cy="1828800"/>
          </a:xfrm>
          <a:prstGeom prst="line">
            <a:avLst/>
          </a:prstGeom>
          <a:noFill/>
          <a:ln w="9525">
            <a:solidFill>
              <a:schemeClr val="tx1"/>
            </a:solidFill>
            <a:round/>
            <a:headEnd/>
            <a:tailEnd/>
          </a:ln>
        </p:spPr>
        <p:txBody>
          <a:bodyPr/>
          <a:lstStyle/>
          <a:p>
            <a:endParaRPr lang="ru-RU"/>
          </a:p>
        </p:txBody>
      </p:sp>
      <p:sp>
        <p:nvSpPr>
          <p:cNvPr id="46092" name="Line 12"/>
          <p:cNvSpPr>
            <a:spLocks noChangeShapeType="1"/>
          </p:cNvSpPr>
          <p:nvPr/>
        </p:nvSpPr>
        <p:spPr bwMode="auto">
          <a:xfrm>
            <a:off x="5791200" y="1981200"/>
            <a:ext cx="0" cy="1828800"/>
          </a:xfrm>
          <a:prstGeom prst="line">
            <a:avLst/>
          </a:prstGeom>
          <a:noFill/>
          <a:ln w="9525">
            <a:solidFill>
              <a:schemeClr val="tx1"/>
            </a:solidFill>
            <a:round/>
            <a:headEnd/>
            <a:tailEnd/>
          </a:ln>
        </p:spPr>
        <p:txBody>
          <a:bodyPr/>
          <a:lstStyle/>
          <a:p>
            <a:endParaRPr lang="ru-RU"/>
          </a:p>
        </p:txBody>
      </p:sp>
      <p:sp>
        <p:nvSpPr>
          <p:cNvPr id="46093" name="Line 13"/>
          <p:cNvSpPr>
            <a:spLocks noChangeShapeType="1"/>
          </p:cNvSpPr>
          <p:nvPr/>
        </p:nvSpPr>
        <p:spPr bwMode="auto">
          <a:xfrm>
            <a:off x="5943600" y="1981200"/>
            <a:ext cx="0" cy="1828800"/>
          </a:xfrm>
          <a:prstGeom prst="line">
            <a:avLst/>
          </a:prstGeom>
          <a:noFill/>
          <a:ln w="9525">
            <a:solidFill>
              <a:schemeClr val="tx1"/>
            </a:solidFill>
            <a:round/>
            <a:headEnd/>
            <a:tailEnd/>
          </a:ln>
        </p:spPr>
        <p:txBody>
          <a:bodyPr/>
          <a:lstStyle/>
          <a:p>
            <a:endParaRPr lang="ru-RU"/>
          </a:p>
        </p:txBody>
      </p:sp>
      <p:sp>
        <p:nvSpPr>
          <p:cNvPr id="46094" name="Line 14"/>
          <p:cNvSpPr>
            <a:spLocks noChangeShapeType="1"/>
          </p:cNvSpPr>
          <p:nvPr/>
        </p:nvSpPr>
        <p:spPr bwMode="auto">
          <a:xfrm>
            <a:off x="6096000" y="1981200"/>
            <a:ext cx="0" cy="1828800"/>
          </a:xfrm>
          <a:prstGeom prst="line">
            <a:avLst/>
          </a:prstGeom>
          <a:noFill/>
          <a:ln w="9525">
            <a:solidFill>
              <a:schemeClr val="tx1"/>
            </a:solidFill>
            <a:round/>
            <a:headEnd/>
            <a:tailEnd/>
          </a:ln>
        </p:spPr>
        <p:txBody>
          <a:bodyPr/>
          <a:lstStyle/>
          <a:p>
            <a:endParaRPr lang="ru-RU"/>
          </a:p>
        </p:txBody>
      </p:sp>
      <p:sp>
        <p:nvSpPr>
          <p:cNvPr id="46095" name="Line 15"/>
          <p:cNvSpPr>
            <a:spLocks noChangeShapeType="1"/>
          </p:cNvSpPr>
          <p:nvPr/>
        </p:nvSpPr>
        <p:spPr bwMode="auto">
          <a:xfrm>
            <a:off x="6248400" y="1981200"/>
            <a:ext cx="0" cy="1828800"/>
          </a:xfrm>
          <a:prstGeom prst="line">
            <a:avLst/>
          </a:prstGeom>
          <a:noFill/>
          <a:ln w="9525">
            <a:solidFill>
              <a:schemeClr val="tx1"/>
            </a:solidFill>
            <a:round/>
            <a:headEnd/>
            <a:tailEnd/>
          </a:ln>
        </p:spPr>
        <p:txBody>
          <a:bodyPr/>
          <a:lstStyle/>
          <a:p>
            <a:endParaRPr lang="ru-RU"/>
          </a:p>
        </p:txBody>
      </p:sp>
      <p:sp>
        <p:nvSpPr>
          <p:cNvPr id="46096" name="Line 16"/>
          <p:cNvSpPr>
            <a:spLocks noChangeShapeType="1"/>
          </p:cNvSpPr>
          <p:nvPr/>
        </p:nvSpPr>
        <p:spPr bwMode="auto">
          <a:xfrm>
            <a:off x="6400800" y="1981200"/>
            <a:ext cx="0" cy="1828800"/>
          </a:xfrm>
          <a:prstGeom prst="line">
            <a:avLst/>
          </a:prstGeom>
          <a:noFill/>
          <a:ln w="9525">
            <a:solidFill>
              <a:schemeClr val="tx1"/>
            </a:solidFill>
            <a:round/>
            <a:headEnd/>
            <a:tailEnd/>
          </a:ln>
        </p:spPr>
        <p:txBody>
          <a:bodyPr/>
          <a:lstStyle/>
          <a:p>
            <a:endParaRPr lang="ru-RU"/>
          </a:p>
        </p:txBody>
      </p:sp>
      <p:sp>
        <p:nvSpPr>
          <p:cNvPr id="46097" name="Line 17"/>
          <p:cNvSpPr>
            <a:spLocks noChangeShapeType="1"/>
          </p:cNvSpPr>
          <p:nvPr/>
        </p:nvSpPr>
        <p:spPr bwMode="auto">
          <a:xfrm>
            <a:off x="6553200" y="1981200"/>
            <a:ext cx="0" cy="1828800"/>
          </a:xfrm>
          <a:prstGeom prst="line">
            <a:avLst/>
          </a:prstGeom>
          <a:noFill/>
          <a:ln w="9525">
            <a:solidFill>
              <a:schemeClr val="tx1"/>
            </a:solidFill>
            <a:round/>
            <a:headEnd/>
            <a:tailEnd/>
          </a:ln>
        </p:spPr>
        <p:txBody>
          <a:bodyPr/>
          <a:lstStyle/>
          <a:p>
            <a:endParaRPr lang="ru-RU"/>
          </a:p>
        </p:txBody>
      </p:sp>
      <p:sp>
        <p:nvSpPr>
          <p:cNvPr id="46098" name="Line 18"/>
          <p:cNvSpPr>
            <a:spLocks noChangeShapeType="1"/>
          </p:cNvSpPr>
          <p:nvPr/>
        </p:nvSpPr>
        <p:spPr bwMode="auto">
          <a:xfrm>
            <a:off x="6705600" y="1981200"/>
            <a:ext cx="0" cy="1828800"/>
          </a:xfrm>
          <a:prstGeom prst="line">
            <a:avLst/>
          </a:prstGeom>
          <a:noFill/>
          <a:ln w="9525">
            <a:solidFill>
              <a:schemeClr val="tx1"/>
            </a:solidFill>
            <a:round/>
            <a:headEnd/>
            <a:tailEnd/>
          </a:ln>
        </p:spPr>
        <p:txBody>
          <a:bodyPr/>
          <a:lstStyle/>
          <a:p>
            <a:endParaRPr lang="ru-RU"/>
          </a:p>
        </p:txBody>
      </p:sp>
      <p:sp>
        <p:nvSpPr>
          <p:cNvPr id="46099" name="Line 19"/>
          <p:cNvSpPr>
            <a:spLocks noChangeShapeType="1"/>
          </p:cNvSpPr>
          <p:nvPr/>
        </p:nvSpPr>
        <p:spPr bwMode="auto">
          <a:xfrm>
            <a:off x="6858000" y="1981200"/>
            <a:ext cx="0" cy="1828800"/>
          </a:xfrm>
          <a:prstGeom prst="line">
            <a:avLst/>
          </a:prstGeom>
          <a:noFill/>
          <a:ln w="9525">
            <a:solidFill>
              <a:schemeClr val="tx1"/>
            </a:solidFill>
            <a:round/>
            <a:headEnd/>
            <a:tailEnd/>
          </a:ln>
        </p:spPr>
        <p:txBody>
          <a:bodyPr/>
          <a:lstStyle/>
          <a:p>
            <a:endParaRPr lang="ru-RU"/>
          </a:p>
        </p:txBody>
      </p:sp>
      <p:sp>
        <p:nvSpPr>
          <p:cNvPr id="46100" name="Line 20"/>
          <p:cNvSpPr>
            <a:spLocks noChangeShapeType="1"/>
          </p:cNvSpPr>
          <p:nvPr/>
        </p:nvSpPr>
        <p:spPr bwMode="auto">
          <a:xfrm>
            <a:off x="7010400" y="1981200"/>
            <a:ext cx="0" cy="1828800"/>
          </a:xfrm>
          <a:prstGeom prst="line">
            <a:avLst/>
          </a:prstGeom>
          <a:noFill/>
          <a:ln w="9525">
            <a:solidFill>
              <a:schemeClr val="tx1"/>
            </a:solidFill>
            <a:round/>
            <a:headEnd/>
            <a:tailEnd/>
          </a:ln>
        </p:spPr>
        <p:txBody>
          <a:bodyPr/>
          <a:lstStyle/>
          <a:p>
            <a:endParaRPr lang="ru-RU"/>
          </a:p>
        </p:txBody>
      </p:sp>
      <p:sp>
        <p:nvSpPr>
          <p:cNvPr id="46101" name="Line 21"/>
          <p:cNvSpPr>
            <a:spLocks noChangeShapeType="1"/>
          </p:cNvSpPr>
          <p:nvPr/>
        </p:nvSpPr>
        <p:spPr bwMode="auto">
          <a:xfrm>
            <a:off x="7162800" y="1981200"/>
            <a:ext cx="0" cy="1828800"/>
          </a:xfrm>
          <a:prstGeom prst="line">
            <a:avLst/>
          </a:prstGeom>
          <a:noFill/>
          <a:ln w="9525">
            <a:solidFill>
              <a:schemeClr val="tx1"/>
            </a:solidFill>
            <a:round/>
            <a:headEnd/>
            <a:tailEnd/>
          </a:ln>
        </p:spPr>
        <p:txBody>
          <a:bodyPr/>
          <a:lstStyle/>
          <a:p>
            <a:endParaRPr lang="ru-RU"/>
          </a:p>
        </p:txBody>
      </p:sp>
      <p:sp>
        <p:nvSpPr>
          <p:cNvPr id="46102" name="Line 22"/>
          <p:cNvSpPr>
            <a:spLocks noChangeShapeType="1"/>
          </p:cNvSpPr>
          <p:nvPr/>
        </p:nvSpPr>
        <p:spPr bwMode="auto">
          <a:xfrm>
            <a:off x="5334000" y="2133600"/>
            <a:ext cx="1981200" cy="0"/>
          </a:xfrm>
          <a:prstGeom prst="line">
            <a:avLst/>
          </a:prstGeom>
          <a:noFill/>
          <a:ln w="9525">
            <a:solidFill>
              <a:schemeClr val="tx1"/>
            </a:solidFill>
            <a:round/>
            <a:headEnd/>
            <a:tailEnd/>
          </a:ln>
        </p:spPr>
        <p:txBody>
          <a:bodyPr/>
          <a:lstStyle/>
          <a:p>
            <a:endParaRPr lang="ru-RU"/>
          </a:p>
        </p:txBody>
      </p:sp>
      <p:sp>
        <p:nvSpPr>
          <p:cNvPr id="46103" name="Line 23"/>
          <p:cNvSpPr>
            <a:spLocks noChangeShapeType="1"/>
          </p:cNvSpPr>
          <p:nvPr/>
        </p:nvSpPr>
        <p:spPr bwMode="auto">
          <a:xfrm>
            <a:off x="5334000" y="2286000"/>
            <a:ext cx="1981200" cy="0"/>
          </a:xfrm>
          <a:prstGeom prst="line">
            <a:avLst/>
          </a:prstGeom>
          <a:noFill/>
          <a:ln w="9525">
            <a:solidFill>
              <a:schemeClr val="tx1"/>
            </a:solidFill>
            <a:round/>
            <a:headEnd/>
            <a:tailEnd/>
          </a:ln>
        </p:spPr>
        <p:txBody>
          <a:bodyPr/>
          <a:lstStyle/>
          <a:p>
            <a:endParaRPr lang="ru-RU"/>
          </a:p>
        </p:txBody>
      </p:sp>
      <p:sp>
        <p:nvSpPr>
          <p:cNvPr id="46104" name="Line 24"/>
          <p:cNvSpPr>
            <a:spLocks noChangeShapeType="1"/>
          </p:cNvSpPr>
          <p:nvPr/>
        </p:nvSpPr>
        <p:spPr bwMode="auto">
          <a:xfrm>
            <a:off x="5334000" y="2438400"/>
            <a:ext cx="1981200" cy="0"/>
          </a:xfrm>
          <a:prstGeom prst="line">
            <a:avLst/>
          </a:prstGeom>
          <a:noFill/>
          <a:ln w="9525">
            <a:solidFill>
              <a:schemeClr val="tx1"/>
            </a:solidFill>
            <a:round/>
            <a:headEnd/>
            <a:tailEnd/>
          </a:ln>
        </p:spPr>
        <p:txBody>
          <a:bodyPr/>
          <a:lstStyle/>
          <a:p>
            <a:endParaRPr lang="ru-RU"/>
          </a:p>
        </p:txBody>
      </p:sp>
      <p:sp>
        <p:nvSpPr>
          <p:cNvPr id="46105" name="Line 25"/>
          <p:cNvSpPr>
            <a:spLocks noChangeShapeType="1"/>
          </p:cNvSpPr>
          <p:nvPr/>
        </p:nvSpPr>
        <p:spPr bwMode="auto">
          <a:xfrm>
            <a:off x="5334000" y="2590800"/>
            <a:ext cx="1981200" cy="0"/>
          </a:xfrm>
          <a:prstGeom prst="line">
            <a:avLst/>
          </a:prstGeom>
          <a:noFill/>
          <a:ln w="9525">
            <a:solidFill>
              <a:schemeClr val="tx1"/>
            </a:solidFill>
            <a:round/>
            <a:headEnd/>
            <a:tailEnd/>
          </a:ln>
        </p:spPr>
        <p:txBody>
          <a:bodyPr/>
          <a:lstStyle/>
          <a:p>
            <a:endParaRPr lang="ru-RU"/>
          </a:p>
        </p:txBody>
      </p:sp>
      <p:sp>
        <p:nvSpPr>
          <p:cNvPr id="46106" name="Line 26"/>
          <p:cNvSpPr>
            <a:spLocks noChangeShapeType="1"/>
          </p:cNvSpPr>
          <p:nvPr/>
        </p:nvSpPr>
        <p:spPr bwMode="auto">
          <a:xfrm>
            <a:off x="5334000" y="2743200"/>
            <a:ext cx="1981200" cy="0"/>
          </a:xfrm>
          <a:prstGeom prst="line">
            <a:avLst/>
          </a:prstGeom>
          <a:noFill/>
          <a:ln w="9525">
            <a:solidFill>
              <a:schemeClr val="tx1"/>
            </a:solidFill>
            <a:round/>
            <a:headEnd/>
            <a:tailEnd/>
          </a:ln>
        </p:spPr>
        <p:txBody>
          <a:bodyPr/>
          <a:lstStyle/>
          <a:p>
            <a:endParaRPr lang="ru-RU"/>
          </a:p>
        </p:txBody>
      </p:sp>
      <p:sp>
        <p:nvSpPr>
          <p:cNvPr id="46107" name="Line 27"/>
          <p:cNvSpPr>
            <a:spLocks noChangeShapeType="1"/>
          </p:cNvSpPr>
          <p:nvPr/>
        </p:nvSpPr>
        <p:spPr bwMode="auto">
          <a:xfrm>
            <a:off x="5334000" y="2895600"/>
            <a:ext cx="1981200" cy="0"/>
          </a:xfrm>
          <a:prstGeom prst="line">
            <a:avLst/>
          </a:prstGeom>
          <a:noFill/>
          <a:ln w="9525">
            <a:solidFill>
              <a:schemeClr val="tx1"/>
            </a:solidFill>
            <a:round/>
            <a:headEnd/>
            <a:tailEnd/>
          </a:ln>
        </p:spPr>
        <p:txBody>
          <a:bodyPr/>
          <a:lstStyle/>
          <a:p>
            <a:endParaRPr lang="ru-RU"/>
          </a:p>
        </p:txBody>
      </p:sp>
      <p:sp>
        <p:nvSpPr>
          <p:cNvPr id="46108" name="Line 28"/>
          <p:cNvSpPr>
            <a:spLocks noChangeShapeType="1"/>
          </p:cNvSpPr>
          <p:nvPr/>
        </p:nvSpPr>
        <p:spPr bwMode="auto">
          <a:xfrm>
            <a:off x="5334000" y="3048000"/>
            <a:ext cx="1981200" cy="0"/>
          </a:xfrm>
          <a:prstGeom prst="line">
            <a:avLst/>
          </a:prstGeom>
          <a:noFill/>
          <a:ln w="9525">
            <a:solidFill>
              <a:schemeClr val="tx1"/>
            </a:solidFill>
            <a:round/>
            <a:headEnd/>
            <a:tailEnd/>
          </a:ln>
        </p:spPr>
        <p:txBody>
          <a:bodyPr/>
          <a:lstStyle/>
          <a:p>
            <a:endParaRPr lang="ru-RU"/>
          </a:p>
        </p:txBody>
      </p:sp>
      <p:sp>
        <p:nvSpPr>
          <p:cNvPr id="46109" name="Line 29"/>
          <p:cNvSpPr>
            <a:spLocks noChangeShapeType="1"/>
          </p:cNvSpPr>
          <p:nvPr/>
        </p:nvSpPr>
        <p:spPr bwMode="auto">
          <a:xfrm>
            <a:off x="5334000" y="3200400"/>
            <a:ext cx="1981200" cy="0"/>
          </a:xfrm>
          <a:prstGeom prst="line">
            <a:avLst/>
          </a:prstGeom>
          <a:noFill/>
          <a:ln w="9525">
            <a:solidFill>
              <a:schemeClr val="tx1"/>
            </a:solidFill>
            <a:round/>
            <a:headEnd/>
            <a:tailEnd/>
          </a:ln>
        </p:spPr>
        <p:txBody>
          <a:bodyPr/>
          <a:lstStyle/>
          <a:p>
            <a:endParaRPr lang="ru-RU"/>
          </a:p>
        </p:txBody>
      </p:sp>
      <p:sp>
        <p:nvSpPr>
          <p:cNvPr id="46110" name="Line 30"/>
          <p:cNvSpPr>
            <a:spLocks noChangeShapeType="1"/>
          </p:cNvSpPr>
          <p:nvPr/>
        </p:nvSpPr>
        <p:spPr bwMode="auto">
          <a:xfrm>
            <a:off x="5334000" y="3352800"/>
            <a:ext cx="1981200" cy="0"/>
          </a:xfrm>
          <a:prstGeom prst="line">
            <a:avLst/>
          </a:prstGeom>
          <a:noFill/>
          <a:ln w="9525">
            <a:solidFill>
              <a:schemeClr val="tx1"/>
            </a:solidFill>
            <a:round/>
            <a:headEnd/>
            <a:tailEnd/>
          </a:ln>
        </p:spPr>
        <p:txBody>
          <a:bodyPr/>
          <a:lstStyle/>
          <a:p>
            <a:endParaRPr lang="ru-RU"/>
          </a:p>
        </p:txBody>
      </p:sp>
      <p:sp>
        <p:nvSpPr>
          <p:cNvPr id="46111" name="Line 31"/>
          <p:cNvSpPr>
            <a:spLocks noChangeShapeType="1"/>
          </p:cNvSpPr>
          <p:nvPr/>
        </p:nvSpPr>
        <p:spPr bwMode="auto">
          <a:xfrm>
            <a:off x="5334000" y="3505200"/>
            <a:ext cx="1981200" cy="0"/>
          </a:xfrm>
          <a:prstGeom prst="line">
            <a:avLst/>
          </a:prstGeom>
          <a:noFill/>
          <a:ln w="9525">
            <a:solidFill>
              <a:schemeClr val="tx1"/>
            </a:solidFill>
            <a:round/>
            <a:headEnd/>
            <a:tailEnd/>
          </a:ln>
        </p:spPr>
        <p:txBody>
          <a:bodyPr/>
          <a:lstStyle/>
          <a:p>
            <a:endParaRPr lang="ru-RU"/>
          </a:p>
        </p:txBody>
      </p:sp>
      <p:sp>
        <p:nvSpPr>
          <p:cNvPr id="46112" name="Line 32"/>
          <p:cNvSpPr>
            <a:spLocks noChangeShapeType="1"/>
          </p:cNvSpPr>
          <p:nvPr/>
        </p:nvSpPr>
        <p:spPr bwMode="auto">
          <a:xfrm>
            <a:off x="5334000" y="3657600"/>
            <a:ext cx="1981200" cy="0"/>
          </a:xfrm>
          <a:prstGeom prst="line">
            <a:avLst/>
          </a:prstGeom>
          <a:noFill/>
          <a:ln w="9525">
            <a:solidFill>
              <a:schemeClr val="tx1"/>
            </a:solidFill>
            <a:round/>
            <a:headEnd/>
            <a:tailEnd/>
          </a:ln>
        </p:spPr>
        <p:txBody>
          <a:bodyPr/>
          <a:lstStyle/>
          <a:p>
            <a:endParaRPr lang="ru-RU"/>
          </a:p>
        </p:txBody>
      </p:sp>
      <p:sp>
        <p:nvSpPr>
          <p:cNvPr id="46113" name="AutoShape 33"/>
          <p:cNvSpPr>
            <a:spLocks/>
          </p:cNvSpPr>
          <p:nvPr/>
        </p:nvSpPr>
        <p:spPr bwMode="auto">
          <a:xfrm>
            <a:off x="3276600" y="2971800"/>
            <a:ext cx="228600" cy="914400"/>
          </a:xfrm>
          <a:prstGeom prst="rightBrace">
            <a:avLst>
              <a:gd name="adj1" fmla="val 33333"/>
              <a:gd name="adj2" fmla="val 50000"/>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46114" name="Line 34"/>
          <p:cNvSpPr>
            <a:spLocks noChangeShapeType="1"/>
          </p:cNvSpPr>
          <p:nvPr/>
        </p:nvSpPr>
        <p:spPr bwMode="auto">
          <a:xfrm flipV="1">
            <a:off x="3581400" y="3048000"/>
            <a:ext cx="1600200" cy="381000"/>
          </a:xfrm>
          <a:prstGeom prst="line">
            <a:avLst/>
          </a:prstGeom>
          <a:noFill/>
          <a:ln w="12700">
            <a:solidFill>
              <a:schemeClr val="tx1"/>
            </a:solidFill>
            <a:round/>
            <a:headEnd/>
            <a:tailEnd type="triangle" w="lg" len="lg"/>
          </a:ln>
        </p:spPr>
        <p:txBody>
          <a:bodyPr/>
          <a:lstStyle/>
          <a:p>
            <a:endParaRPr lang="ru-RU"/>
          </a:p>
        </p:txBody>
      </p:sp>
      <p:sp>
        <p:nvSpPr>
          <p:cNvPr id="46115" name="Text Box 35"/>
          <p:cNvSpPr txBox="1">
            <a:spLocks noChangeArrowheads="1"/>
          </p:cNvSpPr>
          <p:nvPr/>
        </p:nvSpPr>
        <p:spPr bwMode="auto">
          <a:xfrm>
            <a:off x="5892800" y="3733800"/>
            <a:ext cx="965200" cy="457200"/>
          </a:xfrm>
          <a:prstGeom prst="rect">
            <a:avLst/>
          </a:prstGeom>
          <a:noFill/>
          <a:ln w="9525">
            <a:noFill/>
            <a:miter lim="800000"/>
            <a:headEnd/>
            <a:tailEnd/>
          </a:ln>
        </p:spPr>
        <p:txBody>
          <a:bodyPr wrap="none">
            <a:spAutoFit/>
          </a:bodyPr>
          <a:lstStyle/>
          <a:p>
            <a:r>
              <a:rPr lang="en-US">
                <a:latin typeface="Times New Roman" pitchFamily="18" charset="0"/>
                <a:cs typeface="Arial" charset="0"/>
              </a:rPr>
              <a:t>FPGA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4C4FF370-4CC3-4F7F-A565-DFF8C5304CF3}" type="slidenum">
              <a:rPr lang="en-US" sz="1800" smtClean="0">
                <a:solidFill>
                  <a:srgbClr val="FFFFFF"/>
                </a:solidFill>
              </a:rPr>
              <a:pPr algn="r" fontAlgn="base">
                <a:spcBef>
                  <a:spcPct val="0"/>
                </a:spcBef>
                <a:spcAft>
                  <a:spcPct val="0"/>
                </a:spcAft>
              </a:pPr>
              <a:t>31</a:t>
            </a:fld>
            <a:endParaRPr lang="en-US" sz="1800" smtClean="0">
              <a:solidFill>
                <a:srgbClr val="FFFFFF"/>
              </a:solidFill>
            </a:endParaRPr>
          </a:p>
        </p:txBody>
      </p:sp>
      <p:sp>
        <p:nvSpPr>
          <p:cNvPr id="47106" name="Rectangle 2"/>
          <p:cNvSpPr>
            <a:spLocks noGrp="1" noChangeArrowheads="1"/>
          </p:cNvSpPr>
          <p:nvPr>
            <p:ph type="title"/>
          </p:nvPr>
        </p:nvSpPr>
        <p:spPr>
          <a:xfrm>
            <a:off x="468313" y="692150"/>
            <a:ext cx="8229600" cy="1066800"/>
          </a:xfrm>
        </p:spPr>
        <p:txBody>
          <a:bodyPr/>
          <a:lstStyle/>
          <a:p>
            <a:r>
              <a:rPr lang="en-US" smtClean="0"/>
              <a:t>You are not Pixar Studios</a:t>
            </a:r>
          </a:p>
        </p:txBody>
      </p:sp>
      <p:sp>
        <p:nvSpPr>
          <p:cNvPr id="47107" name="Rectangle 9"/>
          <p:cNvSpPr>
            <a:spLocks noGrp="1" noChangeArrowheads="1"/>
          </p:cNvSpPr>
          <p:nvPr>
            <p:ph type="body" idx="1"/>
          </p:nvPr>
        </p:nvSpPr>
        <p:spPr>
          <a:xfrm>
            <a:off x="609600" y="1484313"/>
            <a:ext cx="7924800" cy="4992687"/>
          </a:xfrm>
        </p:spPr>
        <p:txBody>
          <a:bodyPr/>
          <a:lstStyle/>
          <a:p>
            <a:pPr>
              <a:lnSpc>
                <a:spcPct val="80000"/>
              </a:lnSpc>
            </a:pPr>
            <a:r>
              <a:rPr lang="en-US" smtClean="0"/>
              <a:t>Previous slide(s) used “animation”…</a:t>
            </a:r>
          </a:p>
          <a:p>
            <a:pPr>
              <a:lnSpc>
                <a:spcPct val="80000"/>
              </a:lnSpc>
            </a:pPr>
            <a:endParaRPr lang="en-US" smtClean="0"/>
          </a:p>
          <a:p>
            <a:pPr>
              <a:lnSpc>
                <a:spcPct val="80000"/>
              </a:lnSpc>
            </a:pPr>
            <a:endParaRPr lang="en-US" smtClean="0"/>
          </a:p>
          <a:p>
            <a:pPr>
              <a:lnSpc>
                <a:spcPct val="80000"/>
              </a:lnSpc>
            </a:pPr>
            <a:endParaRPr lang="en-US" smtClean="0"/>
          </a:p>
          <a:p>
            <a:pPr>
              <a:lnSpc>
                <a:spcPct val="80000"/>
              </a:lnSpc>
            </a:pPr>
            <a:endParaRPr lang="en-US" smtClean="0"/>
          </a:p>
          <a:p>
            <a:pPr>
              <a:lnSpc>
                <a:spcPct val="80000"/>
              </a:lnSpc>
            </a:pPr>
            <a:endParaRPr lang="en-US" smtClean="0"/>
          </a:p>
          <a:p>
            <a:pPr>
              <a:lnSpc>
                <a:spcPct val="80000"/>
              </a:lnSpc>
            </a:pPr>
            <a:endParaRPr lang="en-US" sz="1600" smtClean="0"/>
          </a:p>
          <a:p>
            <a:pPr>
              <a:lnSpc>
                <a:spcPct val="80000"/>
              </a:lnSpc>
            </a:pPr>
            <a:endParaRPr lang="en-US" smtClean="0"/>
          </a:p>
          <a:p>
            <a:pPr>
              <a:lnSpc>
                <a:spcPct val="80000"/>
              </a:lnSpc>
            </a:pPr>
            <a:r>
              <a:rPr lang="en-US" smtClean="0"/>
              <a:t>Use only where it is USEFUL</a:t>
            </a:r>
          </a:p>
          <a:p>
            <a:pPr>
              <a:lnSpc>
                <a:spcPct val="80000"/>
              </a:lnSpc>
            </a:pPr>
            <a:r>
              <a:rPr lang="en-US" smtClean="0"/>
              <a:t>Know if presentation system will handle</a:t>
            </a:r>
          </a:p>
          <a:p>
            <a:pPr lvl="1">
              <a:lnSpc>
                <a:spcPct val="80000"/>
              </a:lnSpc>
            </a:pPr>
            <a:r>
              <a:rPr lang="en-US" sz="2400" smtClean="0"/>
              <a:t>Different versions of PowerPoint, Macs, etc.</a:t>
            </a:r>
          </a:p>
          <a:p>
            <a:pPr>
              <a:lnSpc>
                <a:spcPct val="80000"/>
              </a:lnSpc>
            </a:pPr>
            <a:r>
              <a:rPr lang="en-US" smtClean="0"/>
              <a:t>Or use multiple slides to safely animate</a:t>
            </a:r>
          </a:p>
          <a:p>
            <a:pPr lvl="1">
              <a:lnSpc>
                <a:spcPct val="80000"/>
              </a:lnSpc>
            </a:pPr>
            <a:r>
              <a:rPr lang="en-US" sz="2400" smtClean="0"/>
              <a:t>Flip-book style</a:t>
            </a:r>
          </a:p>
        </p:txBody>
      </p:sp>
      <p:sp>
        <p:nvSpPr>
          <p:cNvPr id="28676" name="Text Box 4"/>
          <p:cNvSpPr txBox="1">
            <a:spLocks noChangeArrowheads="1"/>
          </p:cNvSpPr>
          <p:nvPr/>
        </p:nvSpPr>
        <p:spPr bwMode="auto">
          <a:xfrm>
            <a:off x="1295400" y="1981200"/>
            <a:ext cx="1990725" cy="579438"/>
          </a:xfrm>
          <a:prstGeom prst="rect">
            <a:avLst/>
          </a:prstGeom>
          <a:noFill/>
          <a:ln w="9525">
            <a:noFill/>
            <a:miter lim="800000"/>
            <a:headEnd/>
            <a:tailEnd/>
          </a:ln>
        </p:spPr>
        <p:txBody>
          <a:bodyPr wrap="none">
            <a:spAutoFit/>
          </a:bodyPr>
          <a:lstStyle/>
          <a:p>
            <a:r>
              <a:rPr lang="en-US" sz="3200"/>
              <a:t>Animation</a:t>
            </a:r>
            <a:endParaRPr lang="en-US">
              <a:latin typeface="Helvetica" pitchFamily="34" charset="0"/>
            </a:endParaRPr>
          </a:p>
        </p:txBody>
      </p:sp>
      <p:sp>
        <p:nvSpPr>
          <p:cNvPr id="28677" name="Text Box 5"/>
          <p:cNvSpPr txBox="1">
            <a:spLocks noChangeArrowheads="1"/>
          </p:cNvSpPr>
          <p:nvPr/>
        </p:nvSpPr>
        <p:spPr bwMode="auto">
          <a:xfrm>
            <a:off x="1295400" y="2544763"/>
            <a:ext cx="930275" cy="579437"/>
          </a:xfrm>
          <a:prstGeom prst="rect">
            <a:avLst/>
          </a:prstGeom>
          <a:noFill/>
          <a:ln w="9525">
            <a:noFill/>
            <a:miter lim="800000"/>
            <a:headEnd/>
            <a:tailEnd/>
          </a:ln>
        </p:spPr>
        <p:txBody>
          <a:bodyPr wrap="none">
            <a:spAutoFit/>
          </a:bodyPr>
          <a:lstStyle/>
          <a:p>
            <a:r>
              <a:rPr lang="en-US" sz="3200"/>
              <a:t>Can</a:t>
            </a:r>
            <a:endParaRPr lang="en-US">
              <a:latin typeface="Helvetica" pitchFamily="34" charset="0"/>
            </a:endParaRPr>
          </a:p>
        </p:txBody>
      </p:sp>
      <p:sp>
        <p:nvSpPr>
          <p:cNvPr id="28678" name="Text Box 6"/>
          <p:cNvSpPr txBox="1">
            <a:spLocks noChangeArrowheads="1"/>
          </p:cNvSpPr>
          <p:nvPr/>
        </p:nvSpPr>
        <p:spPr bwMode="auto">
          <a:xfrm>
            <a:off x="1295400" y="3078163"/>
            <a:ext cx="1630363" cy="579437"/>
          </a:xfrm>
          <a:prstGeom prst="rect">
            <a:avLst/>
          </a:prstGeom>
          <a:noFill/>
          <a:ln w="9525">
            <a:noFill/>
            <a:miter lim="800000"/>
            <a:headEnd/>
            <a:tailEnd/>
          </a:ln>
        </p:spPr>
        <p:txBody>
          <a:bodyPr wrap="none">
            <a:spAutoFit/>
          </a:bodyPr>
          <a:lstStyle/>
          <a:p>
            <a:r>
              <a:rPr lang="en-US" sz="3200"/>
              <a:t>Be Very</a:t>
            </a:r>
            <a:endParaRPr lang="en-US">
              <a:latin typeface="Helvetica" pitchFamily="34" charset="0"/>
            </a:endParaRPr>
          </a:p>
        </p:txBody>
      </p:sp>
      <p:sp>
        <p:nvSpPr>
          <p:cNvPr id="28679" name="Text Box 7"/>
          <p:cNvSpPr txBox="1">
            <a:spLocks noChangeArrowheads="1"/>
          </p:cNvSpPr>
          <p:nvPr/>
        </p:nvSpPr>
        <p:spPr bwMode="auto">
          <a:xfrm>
            <a:off x="1295400" y="3611563"/>
            <a:ext cx="2103438" cy="579437"/>
          </a:xfrm>
          <a:prstGeom prst="rect">
            <a:avLst/>
          </a:prstGeom>
          <a:noFill/>
          <a:ln w="9525">
            <a:noFill/>
            <a:miter lim="800000"/>
            <a:headEnd/>
            <a:tailEnd/>
          </a:ln>
        </p:spPr>
        <p:txBody>
          <a:bodyPr wrap="none">
            <a:spAutoFit/>
          </a:bodyPr>
          <a:lstStyle/>
          <a:p>
            <a:r>
              <a:rPr lang="en-US" sz="3200"/>
              <a:t>Distracting</a:t>
            </a:r>
            <a:endParaRPr lang="en-US">
              <a:latin typeface="Helvetica" pitchFamily="34" charset="0"/>
            </a:endParaRPr>
          </a:p>
        </p:txBody>
      </p:sp>
      <p:sp>
        <p:nvSpPr>
          <p:cNvPr id="28680" name="Text Box 8"/>
          <p:cNvSpPr txBox="1">
            <a:spLocks noChangeArrowheads="1"/>
          </p:cNvSpPr>
          <p:nvPr/>
        </p:nvSpPr>
        <p:spPr bwMode="auto">
          <a:xfrm>
            <a:off x="4114800" y="2057400"/>
            <a:ext cx="2959100" cy="579438"/>
          </a:xfrm>
          <a:prstGeom prst="rect">
            <a:avLst/>
          </a:prstGeom>
          <a:noFill/>
          <a:ln w="9525">
            <a:noFill/>
            <a:miter lim="800000"/>
            <a:headEnd/>
            <a:tailEnd/>
          </a:ln>
        </p:spPr>
        <p:txBody>
          <a:bodyPr wrap="none">
            <a:spAutoFit/>
          </a:bodyPr>
          <a:lstStyle/>
          <a:p>
            <a:r>
              <a:rPr lang="en-US" sz="3200"/>
              <a:t>Use it sparingly</a:t>
            </a:r>
            <a:endParaRPr lang="en-US">
              <a:latin typeface="Helvetica" pitchFamily="34" charset="0"/>
            </a:endParaRPr>
          </a:p>
        </p:txBody>
      </p:sp>
      <p:sp>
        <p:nvSpPr>
          <p:cNvPr id="28682" name="Text Box 10"/>
          <p:cNvSpPr txBox="1">
            <a:spLocks noChangeArrowheads="1"/>
          </p:cNvSpPr>
          <p:nvPr/>
        </p:nvSpPr>
        <p:spPr bwMode="auto">
          <a:xfrm>
            <a:off x="4267200" y="2870200"/>
            <a:ext cx="3810000" cy="579438"/>
          </a:xfrm>
          <a:prstGeom prst="rect">
            <a:avLst/>
          </a:prstGeom>
          <a:noFill/>
          <a:ln w="9525">
            <a:noFill/>
            <a:miter lim="800000"/>
            <a:headEnd/>
            <a:tailEnd/>
          </a:ln>
        </p:spPr>
        <p:txBody>
          <a:bodyPr wrap="none">
            <a:spAutoFit/>
          </a:bodyPr>
          <a:lstStyle/>
          <a:p>
            <a:r>
              <a:rPr lang="en-US" sz="3200">
                <a:latin typeface="Tahoma" pitchFamily="34" charset="0"/>
              </a:rPr>
              <a:t>(it can be annoying)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ppt_x"/>
                                          </p:val>
                                        </p:tav>
                                        <p:tav tm="100000">
                                          <p:val>
                                            <p:strVal val="#ppt_x"/>
                                          </p:val>
                                        </p:tav>
                                      </p:tavLst>
                                    </p:anim>
                                    <p:anim calcmode="lin" valueType="num">
                                      <p:cBhvr additive="base">
                                        <p:cTn id="8" dur="500" fill="hold"/>
                                        <p:tgtEl>
                                          <p:spTgt spid="2867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box(in)">
                                      <p:cBhvr>
                                        <p:cTn id="12" dur="500"/>
                                        <p:tgtEl>
                                          <p:spTgt spid="28677"/>
                                        </p:tgtEl>
                                      </p:cBhvr>
                                    </p:animEffect>
                                  </p:childTnLst>
                                </p:cTn>
                              </p:par>
                            </p:childTnLst>
                          </p:cTn>
                        </p:par>
                        <p:par>
                          <p:cTn id="13" fill="hold" nodeType="afterGroup">
                            <p:stCondLst>
                              <p:cond delay="1000"/>
                            </p:stCondLst>
                            <p:childTnLst>
                              <p:par>
                                <p:cTn id="14" presetID="15" presetClass="entr" presetSubtype="0" fill="hold" grpId="0" nodeType="afterEffect">
                                  <p:stCondLst>
                                    <p:cond delay="0"/>
                                  </p:stCondLst>
                                  <p:childTnLst>
                                    <p:set>
                                      <p:cBhvr>
                                        <p:cTn id="15" dur="1" fill="hold">
                                          <p:stCondLst>
                                            <p:cond delay="0"/>
                                          </p:stCondLst>
                                        </p:cTn>
                                        <p:tgtEl>
                                          <p:spTgt spid="28678"/>
                                        </p:tgtEl>
                                        <p:attrNameLst>
                                          <p:attrName>style.visibility</p:attrName>
                                        </p:attrNameLst>
                                      </p:cBhvr>
                                      <p:to>
                                        <p:strVal val="visible"/>
                                      </p:to>
                                    </p:set>
                                    <p:anim calcmode="lin" valueType="num">
                                      <p:cBhvr>
                                        <p:cTn id="16" dur="1000" fill="hold"/>
                                        <p:tgtEl>
                                          <p:spTgt spid="28678"/>
                                        </p:tgtEl>
                                        <p:attrNameLst>
                                          <p:attrName>ppt_w</p:attrName>
                                        </p:attrNameLst>
                                      </p:cBhvr>
                                      <p:tavLst>
                                        <p:tav tm="0">
                                          <p:val>
                                            <p:fltVal val="0"/>
                                          </p:val>
                                        </p:tav>
                                        <p:tav tm="100000">
                                          <p:val>
                                            <p:strVal val="#ppt_w"/>
                                          </p:val>
                                        </p:tav>
                                      </p:tavLst>
                                    </p:anim>
                                    <p:anim calcmode="lin" valueType="num">
                                      <p:cBhvr>
                                        <p:cTn id="17" dur="1000" fill="hold"/>
                                        <p:tgtEl>
                                          <p:spTgt spid="28678"/>
                                        </p:tgtEl>
                                        <p:attrNameLst>
                                          <p:attrName>ppt_h</p:attrName>
                                        </p:attrNameLst>
                                      </p:cBhvr>
                                      <p:tavLst>
                                        <p:tav tm="0">
                                          <p:val>
                                            <p:fltVal val="0"/>
                                          </p:val>
                                        </p:tav>
                                        <p:tav tm="100000">
                                          <p:val>
                                            <p:strVal val="#ppt_h"/>
                                          </p:val>
                                        </p:tav>
                                      </p:tavLst>
                                    </p:anim>
                                    <p:anim calcmode="lin" valueType="num">
                                      <p:cBhvr>
                                        <p:cTn id="18" dur="1000" fill="hold"/>
                                        <p:tgtEl>
                                          <p:spTgt spid="28678"/>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28678"/>
                                        </p:tgtEl>
                                        <p:attrNameLst>
                                          <p:attrName>ppt_y</p:attrName>
                                        </p:attrNameLst>
                                      </p:cBhvr>
                                      <p:tavLst>
                                        <p:tav tm="0" fmla="#ppt_y+(sin(-2*pi*(1-$))*-#ppt_x+cos(-2*pi*(1-$))*(1-#ppt_y))*(1-$)">
                                          <p:val>
                                            <p:fltVal val="0"/>
                                          </p:val>
                                        </p:tav>
                                        <p:tav tm="100000">
                                          <p:val>
                                            <p:fltVal val="1"/>
                                          </p:val>
                                        </p:tav>
                                      </p:tavLst>
                                    </p:anim>
                                  </p:childTnLst>
                                </p:cTn>
                              </p:par>
                            </p:childTnLst>
                          </p:cTn>
                        </p:par>
                        <p:par>
                          <p:cTn id="20" fill="hold" nodeType="afterGroup">
                            <p:stCondLst>
                              <p:cond delay="2000"/>
                            </p:stCondLst>
                            <p:childTnLst>
                              <p:par>
                                <p:cTn id="21" presetID="7" presetClass="entr" presetSubtype="2" fill="hold" grpId="0" nodeType="afterEffect">
                                  <p:stCondLst>
                                    <p:cond delay="0"/>
                                  </p:stCondLst>
                                  <p:childTnLst>
                                    <p:set>
                                      <p:cBhvr>
                                        <p:cTn id="22" dur="1" fill="hold">
                                          <p:stCondLst>
                                            <p:cond delay="0"/>
                                          </p:stCondLst>
                                        </p:cTn>
                                        <p:tgtEl>
                                          <p:spTgt spid="28679"/>
                                        </p:tgtEl>
                                        <p:attrNameLst>
                                          <p:attrName>style.visibility</p:attrName>
                                        </p:attrNameLst>
                                      </p:cBhvr>
                                      <p:to>
                                        <p:strVal val="visible"/>
                                      </p:to>
                                    </p:set>
                                    <p:anim calcmode="lin" valueType="num">
                                      <p:cBhvr additive="base">
                                        <p:cTn id="23" dur="5000" fill="hold"/>
                                        <p:tgtEl>
                                          <p:spTgt spid="28679"/>
                                        </p:tgtEl>
                                        <p:attrNameLst>
                                          <p:attrName>ppt_x</p:attrName>
                                        </p:attrNameLst>
                                      </p:cBhvr>
                                      <p:tavLst>
                                        <p:tav tm="0">
                                          <p:val>
                                            <p:strVal val="1+#ppt_w/2"/>
                                          </p:val>
                                        </p:tav>
                                        <p:tav tm="100000">
                                          <p:val>
                                            <p:strVal val="#ppt_x"/>
                                          </p:val>
                                        </p:tav>
                                      </p:tavLst>
                                    </p:anim>
                                    <p:anim calcmode="lin" valueType="num">
                                      <p:cBhvr additive="base">
                                        <p:cTn id="24" dur="5000" fill="hold"/>
                                        <p:tgtEl>
                                          <p:spTgt spid="28679"/>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7000"/>
                            </p:stCondLst>
                            <p:childTnLst>
                              <p:par>
                                <p:cTn id="26" presetID="23" presetClass="entr" presetSubtype="36" fill="hold" grpId="0" nodeType="afterEffect">
                                  <p:stCondLst>
                                    <p:cond delay="0"/>
                                  </p:stCondLst>
                                  <p:childTnLst>
                                    <p:set>
                                      <p:cBhvr>
                                        <p:cTn id="27" dur="1" fill="hold">
                                          <p:stCondLst>
                                            <p:cond delay="0"/>
                                          </p:stCondLst>
                                        </p:cTn>
                                        <p:tgtEl>
                                          <p:spTgt spid="28680"/>
                                        </p:tgtEl>
                                        <p:attrNameLst>
                                          <p:attrName>style.visibility</p:attrName>
                                        </p:attrNameLst>
                                      </p:cBhvr>
                                      <p:to>
                                        <p:strVal val="visible"/>
                                      </p:to>
                                    </p:set>
                                    <p:anim calcmode="lin" valueType="num">
                                      <p:cBhvr>
                                        <p:cTn id="28" dur="500" fill="hold"/>
                                        <p:tgtEl>
                                          <p:spTgt spid="28680"/>
                                        </p:tgtEl>
                                        <p:attrNameLst>
                                          <p:attrName>ppt_w</p:attrName>
                                        </p:attrNameLst>
                                      </p:cBhvr>
                                      <p:tavLst>
                                        <p:tav tm="0">
                                          <p:val>
                                            <p:strVal val="(6*min(max(#ppt_w*#ppt_h,.3),1)-7.4)/-.7*#ppt_w"/>
                                          </p:val>
                                        </p:tav>
                                        <p:tav tm="100000">
                                          <p:val>
                                            <p:strVal val="#ppt_w"/>
                                          </p:val>
                                        </p:tav>
                                      </p:tavLst>
                                    </p:anim>
                                    <p:anim calcmode="lin" valueType="num">
                                      <p:cBhvr>
                                        <p:cTn id="29" dur="500" fill="hold"/>
                                        <p:tgtEl>
                                          <p:spTgt spid="28680"/>
                                        </p:tgtEl>
                                        <p:attrNameLst>
                                          <p:attrName>ppt_h</p:attrName>
                                        </p:attrNameLst>
                                      </p:cBhvr>
                                      <p:tavLst>
                                        <p:tav tm="0">
                                          <p:val>
                                            <p:strVal val="(6*min(max(#ppt_w*#ppt_h,.3),1)-7.4)/-.7*#ppt_h"/>
                                          </p:val>
                                        </p:tav>
                                        <p:tav tm="100000">
                                          <p:val>
                                            <p:strVal val="#ppt_h"/>
                                          </p:val>
                                        </p:tav>
                                      </p:tavLst>
                                    </p:anim>
                                    <p:anim calcmode="lin" valueType="num">
                                      <p:cBhvr>
                                        <p:cTn id="30" dur="500" fill="hold"/>
                                        <p:tgtEl>
                                          <p:spTgt spid="28680"/>
                                        </p:tgtEl>
                                        <p:attrNameLst>
                                          <p:attrName>ppt_x</p:attrName>
                                        </p:attrNameLst>
                                      </p:cBhvr>
                                      <p:tavLst>
                                        <p:tav tm="0">
                                          <p:val>
                                            <p:fltVal val="0.5"/>
                                          </p:val>
                                        </p:tav>
                                        <p:tav tm="100000">
                                          <p:val>
                                            <p:strVal val="#ppt_x"/>
                                          </p:val>
                                        </p:tav>
                                      </p:tavLst>
                                    </p:anim>
                                    <p:anim calcmode="lin" valueType="num">
                                      <p:cBhvr>
                                        <p:cTn id="31" dur="500" fill="hold"/>
                                        <p:tgtEl>
                                          <p:spTgt spid="28680"/>
                                        </p:tgtEl>
                                        <p:attrNameLst>
                                          <p:attrName>ppt_y</p:attrName>
                                        </p:attrNameLst>
                                      </p:cBhvr>
                                      <p:tavLst>
                                        <p:tav tm="0">
                                          <p:val>
                                            <p:strVal val="1+(6*min(max(#ppt_w*#ppt_h,.3),1)-7.4)/-.7*#ppt_h/2"/>
                                          </p:val>
                                        </p:tav>
                                        <p:tav tm="100000">
                                          <p:val>
                                            <p:strVal val="#ppt_y"/>
                                          </p:val>
                                        </p:tav>
                                      </p:tavLst>
                                    </p:anim>
                                  </p:childTnLst>
                                </p:cTn>
                              </p:par>
                            </p:childTnLst>
                          </p:cTn>
                        </p:par>
                        <p:par>
                          <p:cTn id="32" fill="hold" nodeType="afterGroup">
                            <p:stCondLst>
                              <p:cond delay="7500"/>
                            </p:stCondLst>
                            <p:childTnLst>
                              <p:par>
                                <p:cTn id="33" presetID="16" presetClass="entr" presetSubtype="26" fill="hold" grpId="0" nodeType="afterEffect">
                                  <p:stCondLst>
                                    <p:cond delay="0"/>
                                  </p:stCondLst>
                                  <p:childTnLst>
                                    <p:set>
                                      <p:cBhvr>
                                        <p:cTn id="34" dur="1" fill="hold">
                                          <p:stCondLst>
                                            <p:cond delay="0"/>
                                          </p:stCondLst>
                                        </p:cTn>
                                        <p:tgtEl>
                                          <p:spTgt spid="28682"/>
                                        </p:tgtEl>
                                        <p:attrNameLst>
                                          <p:attrName>style.visibility</p:attrName>
                                        </p:attrNameLst>
                                      </p:cBhvr>
                                      <p:to>
                                        <p:strVal val="visible"/>
                                      </p:to>
                                    </p:set>
                                    <p:animEffect transition="in" filter="barn(inHorizontal)">
                                      <p:cBhvr>
                                        <p:cTn id="35" dur="500"/>
                                        <p:tgtEl>
                                          <p:spTgt spid="28682"/>
                                        </p:tgtEl>
                                      </p:cBhvr>
                                    </p:animEffect>
                                  </p:childTnLst>
                                </p:cTn>
                              </p:par>
                            </p:childTnLst>
                          </p:cTn>
                        </p:par>
                        <p:par>
                          <p:cTn id="36" fill="hold" nodeType="afterGroup">
                            <p:stCondLst>
                              <p:cond delay="8000"/>
                            </p:stCondLst>
                            <p:childTnLst>
                              <p:par>
                                <p:cTn id="37" presetID="6" presetClass="emph" presetSubtype="0" fill="hold" grpId="1" nodeType="afterEffect">
                                  <p:stCondLst>
                                    <p:cond delay="0"/>
                                  </p:stCondLst>
                                  <p:childTnLst>
                                    <p:animScale>
                                      <p:cBhvr>
                                        <p:cTn id="38" dur="2000" fill="hold"/>
                                        <p:tgtEl>
                                          <p:spTgt spid="28682"/>
                                        </p:tgtEl>
                                      </p:cBhvr>
                                      <p:by x="150000" y="150000"/>
                                    </p:animScale>
                                  </p:childTnLst>
                                </p:cTn>
                              </p:par>
                            </p:childTnLst>
                          </p:cTn>
                        </p:par>
                        <p:par>
                          <p:cTn id="39" fill="hold" nodeType="afterGroup">
                            <p:stCondLst>
                              <p:cond delay="10000"/>
                            </p:stCondLst>
                            <p:childTnLst>
                              <p:par>
                                <p:cTn id="40" presetID="8" presetClass="emph" presetSubtype="0" fill="hold" grpId="2" nodeType="afterEffect">
                                  <p:stCondLst>
                                    <p:cond delay="0"/>
                                  </p:stCondLst>
                                  <p:childTnLst>
                                    <p:animRot by="21600000">
                                      <p:cBhvr>
                                        <p:cTn id="41" dur="2000" fill="hold"/>
                                        <p:tgtEl>
                                          <p:spTgt spid="28682"/>
                                        </p:tgtEl>
                                        <p:attrNameLst>
                                          <p:attrName>r</p:attrName>
                                        </p:attrNameLst>
                                      </p:cBhvr>
                                    </p:animRot>
                                  </p:childTnLst>
                                </p:cTn>
                              </p:par>
                            </p:childTnLst>
                          </p:cTn>
                        </p:par>
                        <p:par>
                          <p:cTn id="42" fill="hold" nodeType="afterGroup">
                            <p:stCondLst>
                              <p:cond delay="12000"/>
                            </p:stCondLst>
                            <p:childTnLst>
                              <p:par>
                                <p:cTn id="43" presetID="6" presetClass="emph" presetSubtype="0" fill="hold" grpId="3" nodeType="afterEffect">
                                  <p:stCondLst>
                                    <p:cond delay="0"/>
                                  </p:stCondLst>
                                  <p:childTnLst>
                                    <p:animScale>
                                      <p:cBhvr>
                                        <p:cTn id="44" dur="2000" fill="hold"/>
                                        <p:tgtEl>
                                          <p:spTgt spid="28682"/>
                                        </p:tgtEl>
                                      </p:cBhvr>
                                      <p:by x="50000" y="100000"/>
                                    </p:animScale>
                                  </p:childTnLst>
                                </p:cTn>
                              </p:par>
                            </p:childTnLst>
                          </p:cTn>
                        </p:par>
                        <p:par>
                          <p:cTn id="45" fill="hold" nodeType="afterGroup">
                            <p:stCondLst>
                              <p:cond delay="14000"/>
                            </p:stCondLst>
                            <p:childTnLst>
                              <p:par>
                                <p:cTn id="46" presetID="6" presetClass="emph" presetSubtype="0" fill="hold" grpId="4" nodeType="afterEffect">
                                  <p:stCondLst>
                                    <p:cond delay="0"/>
                                  </p:stCondLst>
                                  <p:childTnLst>
                                    <p:animScale>
                                      <p:cBhvr>
                                        <p:cTn id="47" dur="2000" fill="hold"/>
                                        <p:tgtEl>
                                          <p:spTgt spid="28682"/>
                                        </p:tgtEl>
                                      </p:cBhvr>
                                      <p:by x="100000" y="150000"/>
                                    </p:animScale>
                                  </p:childTnLst>
                                </p:cTn>
                              </p:par>
                            </p:childTnLst>
                          </p:cTn>
                        </p:par>
                        <p:par>
                          <p:cTn id="48" fill="hold" nodeType="afterGroup">
                            <p:stCondLst>
                              <p:cond delay="16000"/>
                            </p:stCondLst>
                            <p:childTnLst>
                              <p:par>
                                <p:cTn id="49" presetID="6" presetClass="emph" presetSubtype="0" fill="hold" grpId="5" nodeType="afterEffect">
                                  <p:stCondLst>
                                    <p:cond delay="0"/>
                                  </p:stCondLst>
                                  <p:childTnLst>
                                    <p:animScale>
                                      <p:cBhvr>
                                        <p:cTn id="50" dur="2000" fill="hold"/>
                                        <p:tgtEl>
                                          <p:spTgt spid="28682"/>
                                        </p:tgtEl>
                                      </p:cBhvr>
                                      <p:by x="150000" y="100000"/>
                                    </p:animScale>
                                  </p:childTnLst>
                                </p:cTn>
                              </p:par>
                            </p:childTnLst>
                          </p:cTn>
                        </p:par>
                        <p:par>
                          <p:cTn id="51" fill="hold" nodeType="afterGroup">
                            <p:stCondLst>
                              <p:cond delay="18000"/>
                            </p:stCondLst>
                            <p:childTnLst>
                              <p:par>
                                <p:cTn id="52" presetID="6" presetClass="emph" presetSubtype="0" fill="hold" grpId="6" nodeType="afterEffect">
                                  <p:stCondLst>
                                    <p:cond delay="0"/>
                                  </p:stCondLst>
                                  <p:childTnLst>
                                    <p:animScale>
                                      <p:cBhvr>
                                        <p:cTn id="53" dur="2000" fill="hold"/>
                                        <p:tgtEl>
                                          <p:spTgt spid="28682"/>
                                        </p:tgtEl>
                                      </p:cBhvr>
                                      <p:by x="100000" y="7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28677" grpId="0" autoUpdateAnimBg="0"/>
      <p:bldP spid="28678" grpId="0" autoUpdateAnimBg="0"/>
      <p:bldP spid="28679" grpId="0" autoUpdateAnimBg="0"/>
      <p:bldP spid="28680" grpId="0" autoUpdateAnimBg="0"/>
      <p:bldP spid="28682" grpId="0"/>
      <p:bldP spid="28682" grpId="1"/>
      <p:bldP spid="28682" grpId="2"/>
      <p:bldP spid="28682" grpId="3"/>
      <p:bldP spid="28682" grpId="4"/>
      <p:bldP spid="28682" grpId="5"/>
      <p:bldP spid="28682" grpId="6"/>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1DF82773-B1F4-428B-8F52-B0C905ACECDC}" type="slidenum">
              <a:rPr lang="en-US" sz="1800" smtClean="0">
                <a:solidFill>
                  <a:srgbClr val="FFFFFF"/>
                </a:solidFill>
              </a:rPr>
              <a:pPr algn="r" fontAlgn="base">
                <a:spcBef>
                  <a:spcPct val="0"/>
                </a:spcBef>
                <a:spcAft>
                  <a:spcPct val="0"/>
                </a:spcAft>
              </a:pPr>
              <a:t>32</a:t>
            </a:fld>
            <a:endParaRPr lang="en-US" sz="1800" smtClean="0">
              <a:solidFill>
                <a:srgbClr val="FFFFFF"/>
              </a:solidFill>
            </a:endParaRPr>
          </a:p>
        </p:txBody>
      </p:sp>
      <p:sp>
        <p:nvSpPr>
          <p:cNvPr id="48130" name="Rectangle 2"/>
          <p:cNvSpPr>
            <a:spLocks noGrp="1" noChangeArrowheads="1"/>
          </p:cNvSpPr>
          <p:nvPr>
            <p:ph type="title"/>
          </p:nvPr>
        </p:nvSpPr>
        <p:spPr>
          <a:xfrm>
            <a:off x="468313" y="692150"/>
            <a:ext cx="8229600" cy="1066800"/>
          </a:xfrm>
        </p:spPr>
        <p:txBody>
          <a:bodyPr/>
          <a:lstStyle/>
          <a:p>
            <a:r>
              <a:rPr lang="en-US" smtClean="0"/>
              <a:t>Line ‘Em Up</a:t>
            </a:r>
          </a:p>
        </p:txBody>
      </p:sp>
      <p:sp>
        <p:nvSpPr>
          <p:cNvPr id="48131" name="Rectangle 3"/>
          <p:cNvSpPr>
            <a:spLocks noGrp="1" noChangeArrowheads="1"/>
          </p:cNvSpPr>
          <p:nvPr>
            <p:ph type="body" idx="1"/>
          </p:nvPr>
        </p:nvSpPr>
        <p:spPr>
          <a:xfrm>
            <a:off x="457200" y="1989138"/>
            <a:ext cx="8229600" cy="4584700"/>
          </a:xfrm>
        </p:spPr>
        <p:txBody>
          <a:bodyPr/>
          <a:lstStyle/>
          <a:p>
            <a:r>
              <a:rPr lang="en-US" smtClean="0"/>
              <a:t>This is a bad drawing</a:t>
            </a:r>
          </a:p>
          <a:p>
            <a:r>
              <a:rPr lang="en-US" smtClean="0"/>
              <a:t>Put in some effort</a:t>
            </a:r>
          </a:p>
        </p:txBody>
      </p:sp>
      <p:sp>
        <p:nvSpPr>
          <p:cNvPr id="48132" name="Line 5"/>
          <p:cNvSpPr>
            <a:spLocks noChangeShapeType="1"/>
          </p:cNvSpPr>
          <p:nvPr/>
        </p:nvSpPr>
        <p:spPr bwMode="auto">
          <a:xfrm>
            <a:off x="5181600" y="2133600"/>
            <a:ext cx="0" cy="1219200"/>
          </a:xfrm>
          <a:prstGeom prst="line">
            <a:avLst/>
          </a:prstGeom>
          <a:noFill/>
          <a:ln w="9525">
            <a:solidFill>
              <a:schemeClr val="tx1"/>
            </a:solidFill>
            <a:round/>
            <a:headEnd/>
            <a:tailEnd/>
          </a:ln>
        </p:spPr>
        <p:txBody>
          <a:bodyPr wrap="none" anchor="ctr"/>
          <a:lstStyle/>
          <a:p>
            <a:endParaRPr lang="ru-RU"/>
          </a:p>
        </p:txBody>
      </p:sp>
      <p:sp>
        <p:nvSpPr>
          <p:cNvPr id="48133" name="Line 6"/>
          <p:cNvSpPr>
            <a:spLocks noChangeShapeType="1"/>
          </p:cNvSpPr>
          <p:nvPr/>
        </p:nvSpPr>
        <p:spPr bwMode="auto">
          <a:xfrm>
            <a:off x="5105400" y="2057400"/>
            <a:ext cx="1524000" cy="0"/>
          </a:xfrm>
          <a:prstGeom prst="line">
            <a:avLst/>
          </a:prstGeom>
          <a:noFill/>
          <a:ln w="9525">
            <a:solidFill>
              <a:schemeClr val="tx1"/>
            </a:solidFill>
            <a:round/>
            <a:headEnd/>
            <a:tailEnd/>
          </a:ln>
        </p:spPr>
        <p:txBody>
          <a:bodyPr wrap="none" anchor="ctr"/>
          <a:lstStyle/>
          <a:p>
            <a:endParaRPr lang="ru-RU"/>
          </a:p>
        </p:txBody>
      </p:sp>
      <p:sp>
        <p:nvSpPr>
          <p:cNvPr id="48134" name="Line 8"/>
          <p:cNvSpPr>
            <a:spLocks noChangeShapeType="1"/>
          </p:cNvSpPr>
          <p:nvPr/>
        </p:nvSpPr>
        <p:spPr bwMode="auto">
          <a:xfrm flipH="1">
            <a:off x="6629400" y="2133600"/>
            <a:ext cx="76200" cy="1219200"/>
          </a:xfrm>
          <a:prstGeom prst="line">
            <a:avLst/>
          </a:prstGeom>
          <a:noFill/>
          <a:ln w="9525">
            <a:solidFill>
              <a:schemeClr val="tx1"/>
            </a:solidFill>
            <a:round/>
            <a:headEnd/>
            <a:tailEnd/>
          </a:ln>
        </p:spPr>
        <p:txBody>
          <a:bodyPr wrap="none" anchor="ctr"/>
          <a:lstStyle/>
          <a:p>
            <a:endParaRPr lang="ru-RU"/>
          </a:p>
        </p:txBody>
      </p:sp>
      <p:sp>
        <p:nvSpPr>
          <p:cNvPr id="48135" name="Line 9"/>
          <p:cNvSpPr>
            <a:spLocks noChangeShapeType="1"/>
          </p:cNvSpPr>
          <p:nvPr/>
        </p:nvSpPr>
        <p:spPr bwMode="auto">
          <a:xfrm flipH="1">
            <a:off x="5029200" y="3352800"/>
            <a:ext cx="1600200" cy="0"/>
          </a:xfrm>
          <a:prstGeom prst="line">
            <a:avLst/>
          </a:prstGeom>
          <a:noFill/>
          <a:ln w="9525">
            <a:solidFill>
              <a:schemeClr val="tx1"/>
            </a:solidFill>
            <a:round/>
            <a:headEnd/>
            <a:tailEnd/>
          </a:ln>
        </p:spPr>
        <p:txBody>
          <a:bodyPr wrap="none" anchor="ctr"/>
          <a:lstStyle/>
          <a:p>
            <a:endParaRPr lang="ru-RU"/>
          </a:p>
        </p:txBody>
      </p:sp>
      <p:sp>
        <p:nvSpPr>
          <p:cNvPr id="48136" name="Text Box 10"/>
          <p:cNvSpPr txBox="1">
            <a:spLocks noChangeArrowheads="1"/>
          </p:cNvSpPr>
          <p:nvPr/>
        </p:nvSpPr>
        <p:spPr bwMode="auto">
          <a:xfrm>
            <a:off x="5394325" y="2422525"/>
            <a:ext cx="963613" cy="457200"/>
          </a:xfrm>
          <a:prstGeom prst="rect">
            <a:avLst/>
          </a:prstGeom>
          <a:noFill/>
          <a:ln w="9525">
            <a:noFill/>
            <a:miter lim="800000"/>
            <a:headEnd/>
            <a:tailEnd/>
          </a:ln>
        </p:spPr>
        <p:txBody>
          <a:bodyPr wrap="none">
            <a:spAutoFit/>
          </a:bodyPr>
          <a:lstStyle/>
          <a:p>
            <a:r>
              <a:rPr lang="en-US">
                <a:latin typeface="Times New Roman" pitchFamily="18" charset="0"/>
              </a:rPr>
              <a:t>FPGA</a:t>
            </a:r>
          </a:p>
        </p:txBody>
      </p:sp>
      <p:sp>
        <p:nvSpPr>
          <p:cNvPr id="48137" name="Rectangle 11"/>
          <p:cNvSpPr>
            <a:spLocks noChangeArrowheads="1"/>
          </p:cNvSpPr>
          <p:nvPr/>
        </p:nvSpPr>
        <p:spPr bwMode="auto">
          <a:xfrm>
            <a:off x="6096000" y="4648200"/>
            <a:ext cx="1828800" cy="1524000"/>
          </a:xfrm>
          <a:prstGeom prst="rect">
            <a:avLst/>
          </a:prstGeom>
          <a:solidFill>
            <a:schemeClr val="accent1"/>
          </a:solidFill>
          <a:ln w="9525">
            <a:solidFill>
              <a:schemeClr val="tx1"/>
            </a:solidFill>
            <a:miter lim="800000"/>
            <a:headEnd/>
            <a:tailEnd/>
          </a:ln>
        </p:spPr>
        <p:txBody>
          <a:bodyPr wrap="none" anchor="ctr"/>
          <a:lstStyle/>
          <a:p>
            <a:pPr algn="ctr"/>
            <a:r>
              <a:rPr lang="en-US">
                <a:latin typeface="Times New Roman" pitchFamily="18" charset="0"/>
              </a:rPr>
              <a:t>CPU</a:t>
            </a:r>
          </a:p>
        </p:txBody>
      </p:sp>
      <p:sp>
        <p:nvSpPr>
          <p:cNvPr id="48138" name="Line 12"/>
          <p:cNvSpPr>
            <a:spLocks noChangeShapeType="1"/>
          </p:cNvSpPr>
          <p:nvPr/>
        </p:nvSpPr>
        <p:spPr bwMode="auto">
          <a:xfrm flipH="1">
            <a:off x="5410200" y="3276600"/>
            <a:ext cx="228600" cy="1981200"/>
          </a:xfrm>
          <a:prstGeom prst="line">
            <a:avLst/>
          </a:prstGeom>
          <a:noFill/>
          <a:ln w="38100">
            <a:solidFill>
              <a:schemeClr val="tx1"/>
            </a:solidFill>
            <a:round/>
            <a:headEnd/>
            <a:tailEnd/>
          </a:ln>
        </p:spPr>
        <p:txBody>
          <a:bodyPr wrap="none" anchor="ctr"/>
          <a:lstStyle/>
          <a:p>
            <a:endParaRPr lang="ru-RU"/>
          </a:p>
        </p:txBody>
      </p:sp>
      <p:sp>
        <p:nvSpPr>
          <p:cNvPr id="48139" name="Line 15"/>
          <p:cNvSpPr>
            <a:spLocks noChangeShapeType="1"/>
          </p:cNvSpPr>
          <p:nvPr/>
        </p:nvSpPr>
        <p:spPr bwMode="auto">
          <a:xfrm>
            <a:off x="5334000" y="5257800"/>
            <a:ext cx="1219200" cy="228600"/>
          </a:xfrm>
          <a:prstGeom prst="line">
            <a:avLst/>
          </a:prstGeom>
          <a:noFill/>
          <a:ln w="76200">
            <a:solidFill>
              <a:schemeClr val="tx1"/>
            </a:solidFill>
            <a:round/>
            <a:headEnd/>
            <a:tailEnd type="triangle" w="lg" len="lg"/>
          </a:ln>
        </p:spPr>
        <p:txBody>
          <a:bodyPr wrap="none" anchor="ctr"/>
          <a:lstStyle/>
          <a:p>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74D521B9-8965-4C47-9377-AFBC003B12ED}" type="slidenum">
              <a:rPr lang="en-US"/>
              <a:pPr algn="r" fontAlgn="base">
                <a:spcBef>
                  <a:spcPct val="0"/>
                </a:spcBef>
                <a:spcAft>
                  <a:spcPct val="0"/>
                </a:spcAft>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78267234-730C-4B8C-B769-F36A81857A0A}" type="slidenum">
              <a:rPr lang="en-US"/>
              <a:pPr algn="r" fontAlgn="base">
                <a:spcBef>
                  <a:spcPct val="0"/>
                </a:spcBef>
                <a:spcAft>
                  <a:spcPct val="0"/>
                </a:spcAft>
              </a:pPr>
              <a:t>34</a:t>
            </a:fld>
            <a:endParaRPr lang="en-US"/>
          </a:p>
        </p:txBody>
      </p:sp>
      <p:sp>
        <p:nvSpPr>
          <p:cNvPr id="50178" name="Rectangle 2"/>
          <p:cNvSpPr>
            <a:spLocks noGrp="1" noChangeArrowheads="1"/>
          </p:cNvSpPr>
          <p:nvPr>
            <p:ph type="title"/>
          </p:nvPr>
        </p:nvSpPr>
        <p:spPr>
          <a:xfrm>
            <a:off x="457200" y="1143000"/>
            <a:ext cx="8229600" cy="1069975"/>
          </a:xfrm>
        </p:spPr>
        <p:txBody>
          <a:bodyPr/>
          <a:lstStyle/>
          <a:p>
            <a:r>
              <a:rPr lang="en-US" smtClean="0"/>
              <a:t>The Art of Suspense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1106860C-AB61-40FD-A089-FCF312F92EBE}" type="slidenum">
              <a:rPr lang="en-US" sz="1800" smtClean="0">
                <a:solidFill>
                  <a:srgbClr val="FFFFFF"/>
                </a:solidFill>
              </a:rPr>
              <a:pPr algn="r" fontAlgn="base">
                <a:spcBef>
                  <a:spcPct val="0"/>
                </a:spcBef>
                <a:spcAft>
                  <a:spcPct val="0"/>
                </a:spcAft>
              </a:pPr>
              <a:t>35</a:t>
            </a:fld>
            <a:endParaRPr lang="en-US" sz="1800" smtClean="0">
              <a:solidFill>
                <a:srgbClr val="FFFFFF"/>
              </a:solidFill>
            </a:endParaRPr>
          </a:p>
        </p:txBody>
      </p:sp>
      <p:sp>
        <p:nvSpPr>
          <p:cNvPr id="51202" name="Rectangle 2"/>
          <p:cNvSpPr>
            <a:spLocks noGrp="1" noChangeArrowheads="1"/>
          </p:cNvSpPr>
          <p:nvPr>
            <p:ph type="title"/>
          </p:nvPr>
        </p:nvSpPr>
        <p:spPr>
          <a:xfrm>
            <a:off x="468313" y="692150"/>
            <a:ext cx="8229600" cy="1066800"/>
          </a:xfrm>
        </p:spPr>
        <p:txBody>
          <a:bodyPr/>
          <a:lstStyle/>
          <a:p>
            <a:r>
              <a:rPr lang="en-US" smtClean="0"/>
              <a:t>The Art of Suspense</a:t>
            </a:r>
          </a:p>
        </p:txBody>
      </p:sp>
      <p:sp>
        <p:nvSpPr>
          <p:cNvPr id="51203" name="Rectangle 3"/>
          <p:cNvSpPr>
            <a:spLocks noGrp="1" noChangeArrowheads="1"/>
          </p:cNvSpPr>
          <p:nvPr>
            <p:ph type="body" idx="1"/>
          </p:nvPr>
        </p:nvSpPr>
        <p:spPr>
          <a:xfrm>
            <a:off x="457200" y="1989138"/>
            <a:ext cx="8229600" cy="4584700"/>
          </a:xfrm>
        </p:spPr>
        <p:txBody>
          <a:bodyPr/>
          <a:lstStyle/>
          <a:p>
            <a:r>
              <a:rPr lang="en-US" smtClean="0"/>
              <a:t>Don’t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63453E25-551C-4A5E-9A3D-B53A77CACA01}" type="slidenum">
              <a:rPr lang="en-US" sz="1800" smtClean="0">
                <a:solidFill>
                  <a:srgbClr val="FFFFFF"/>
                </a:solidFill>
              </a:rPr>
              <a:pPr algn="r" fontAlgn="base">
                <a:spcBef>
                  <a:spcPct val="0"/>
                </a:spcBef>
                <a:spcAft>
                  <a:spcPct val="0"/>
                </a:spcAft>
              </a:pPr>
              <a:t>36</a:t>
            </a:fld>
            <a:endParaRPr lang="en-US" sz="1800" smtClean="0">
              <a:solidFill>
                <a:srgbClr val="FFFFFF"/>
              </a:solidFill>
            </a:endParaRPr>
          </a:p>
        </p:txBody>
      </p:sp>
      <p:sp>
        <p:nvSpPr>
          <p:cNvPr id="52226" name="Rectangle 2"/>
          <p:cNvSpPr>
            <a:spLocks noGrp="1" noChangeArrowheads="1"/>
          </p:cNvSpPr>
          <p:nvPr>
            <p:ph type="title"/>
          </p:nvPr>
        </p:nvSpPr>
        <p:spPr>
          <a:xfrm>
            <a:off x="468313" y="692150"/>
            <a:ext cx="8229600" cy="1066800"/>
          </a:xfrm>
        </p:spPr>
        <p:txBody>
          <a:bodyPr/>
          <a:lstStyle/>
          <a:p>
            <a:r>
              <a:rPr lang="en-US" smtClean="0"/>
              <a:t>The Art of Suspense</a:t>
            </a:r>
          </a:p>
        </p:txBody>
      </p:sp>
      <p:sp>
        <p:nvSpPr>
          <p:cNvPr id="52227" name="Rectangle 3"/>
          <p:cNvSpPr>
            <a:spLocks noGrp="1" noChangeArrowheads="1"/>
          </p:cNvSpPr>
          <p:nvPr>
            <p:ph type="body" idx="1"/>
          </p:nvPr>
        </p:nvSpPr>
        <p:spPr>
          <a:xfrm>
            <a:off x="457200" y="1989138"/>
            <a:ext cx="8229600" cy="4584700"/>
          </a:xfrm>
        </p:spPr>
        <p:txBody>
          <a:bodyPr/>
          <a:lstStyle/>
          <a:p>
            <a:r>
              <a:rPr lang="en-US" smtClean="0"/>
              <a:t>Don’t</a:t>
            </a:r>
          </a:p>
          <a:p>
            <a:r>
              <a:rPr lang="en-US" smtClean="0"/>
              <a:t>Be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87367B7F-D0EC-401D-ABAF-BEE88B59FC78}" type="slidenum">
              <a:rPr lang="en-US" sz="1800" smtClean="0">
                <a:solidFill>
                  <a:srgbClr val="FFFFFF"/>
                </a:solidFill>
              </a:rPr>
              <a:pPr algn="r" fontAlgn="base">
                <a:spcBef>
                  <a:spcPct val="0"/>
                </a:spcBef>
                <a:spcAft>
                  <a:spcPct val="0"/>
                </a:spcAft>
              </a:pPr>
              <a:t>37</a:t>
            </a:fld>
            <a:endParaRPr lang="en-US" sz="1800" smtClean="0">
              <a:solidFill>
                <a:srgbClr val="FFFFFF"/>
              </a:solidFill>
            </a:endParaRPr>
          </a:p>
        </p:txBody>
      </p:sp>
      <p:sp>
        <p:nvSpPr>
          <p:cNvPr id="53250" name="Rectangle 2"/>
          <p:cNvSpPr>
            <a:spLocks noGrp="1" noChangeArrowheads="1"/>
          </p:cNvSpPr>
          <p:nvPr>
            <p:ph type="title"/>
          </p:nvPr>
        </p:nvSpPr>
        <p:spPr>
          <a:xfrm>
            <a:off x="468313" y="692150"/>
            <a:ext cx="8229600" cy="1066800"/>
          </a:xfrm>
        </p:spPr>
        <p:txBody>
          <a:bodyPr/>
          <a:lstStyle/>
          <a:p>
            <a:r>
              <a:rPr lang="en-US" smtClean="0"/>
              <a:t>The Art of Suspense</a:t>
            </a:r>
          </a:p>
        </p:txBody>
      </p:sp>
      <p:sp>
        <p:nvSpPr>
          <p:cNvPr id="53251" name="Rectangle 3"/>
          <p:cNvSpPr>
            <a:spLocks noGrp="1" noChangeArrowheads="1"/>
          </p:cNvSpPr>
          <p:nvPr>
            <p:ph type="body" idx="1"/>
          </p:nvPr>
        </p:nvSpPr>
        <p:spPr>
          <a:xfrm>
            <a:off x="457200" y="1989138"/>
            <a:ext cx="8229600" cy="4584700"/>
          </a:xfrm>
        </p:spPr>
        <p:txBody>
          <a:bodyPr/>
          <a:lstStyle/>
          <a:p>
            <a:r>
              <a:rPr lang="en-US" smtClean="0"/>
              <a:t>Don’t</a:t>
            </a:r>
          </a:p>
          <a:p>
            <a:r>
              <a:rPr lang="en-US" smtClean="0"/>
              <a:t>Be</a:t>
            </a:r>
          </a:p>
          <a:p>
            <a:r>
              <a:rPr lang="en-US" smtClean="0"/>
              <a:t>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79585B42-9143-4257-AF9A-76E144154082}" type="slidenum">
              <a:rPr lang="en-US" sz="1800" smtClean="0">
                <a:solidFill>
                  <a:srgbClr val="FFFFFF"/>
                </a:solidFill>
              </a:rPr>
              <a:pPr algn="r" fontAlgn="base">
                <a:spcBef>
                  <a:spcPct val="0"/>
                </a:spcBef>
                <a:spcAft>
                  <a:spcPct val="0"/>
                </a:spcAft>
              </a:pPr>
              <a:t>38</a:t>
            </a:fld>
            <a:endParaRPr lang="en-US" sz="1800" smtClean="0">
              <a:solidFill>
                <a:srgbClr val="FFFFFF"/>
              </a:solidFill>
            </a:endParaRPr>
          </a:p>
        </p:txBody>
      </p:sp>
      <p:sp>
        <p:nvSpPr>
          <p:cNvPr id="54274" name="Rectangle 2"/>
          <p:cNvSpPr>
            <a:spLocks noGrp="1" noChangeArrowheads="1"/>
          </p:cNvSpPr>
          <p:nvPr>
            <p:ph type="title"/>
          </p:nvPr>
        </p:nvSpPr>
        <p:spPr>
          <a:xfrm>
            <a:off x="468313" y="692150"/>
            <a:ext cx="8229600" cy="1066800"/>
          </a:xfrm>
        </p:spPr>
        <p:txBody>
          <a:bodyPr/>
          <a:lstStyle/>
          <a:p>
            <a:r>
              <a:rPr lang="en-US" smtClean="0"/>
              <a:t>The Art of Suspense</a:t>
            </a:r>
          </a:p>
        </p:txBody>
      </p:sp>
      <p:sp>
        <p:nvSpPr>
          <p:cNvPr id="54275" name="Rectangle 3"/>
          <p:cNvSpPr>
            <a:spLocks noGrp="1" noChangeArrowheads="1"/>
          </p:cNvSpPr>
          <p:nvPr>
            <p:ph type="body" idx="1"/>
          </p:nvPr>
        </p:nvSpPr>
        <p:spPr>
          <a:xfrm>
            <a:off x="457200" y="1989138"/>
            <a:ext cx="8229600" cy="4584700"/>
          </a:xfrm>
        </p:spPr>
        <p:txBody>
          <a:bodyPr/>
          <a:lstStyle/>
          <a:p>
            <a:r>
              <a:rPr lang="en-US" smtClean="0"/>
              <a:t>Don’t</a:t>
            </a:r>
          </a:p>
          <a:p>
            <a:r>
              <a:rPr lang="en-US" smtClean="0"/>
              <a:t>Be</a:t>
            </a:r>
          </a:p>
          <a:p>
            <a:r>
              <a:rPr lang="en-US" smtClean="0"/>
              <a:t>A</a:t>
            </a:r>
          </a:p>
          <a:p>
            <a:r>
              <a:rPr lang="en-US" smtClean="0"/>
              <a:t>Tease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17648656-7C9A-48E6-B40C-97635082B76C}" type="slidenum">
              <a:rPr lang="en-US" sz="1800" smtClean="0">
                <a:solidFill>
                  <a:srgbClr val="FFFFFF"/>
                </a:solidFill>
              </a:rPr>
              <a:pPr algn="r" fontAlgn="base">
                <a:spcBef>
                  <a:spcPct val="0"/>
                </a:spcBef>
                <a:spcAft>
                  <a:spcPct val="0"/>
                </a:spcAft>
              </a:pPr>
              <a:t>39</a:t>
            </a:fld>
            <a:endParaRPr lang="en-US" sz="1800" smtClean="0">
              <a:solidFill>
                <a:srgbClr val="FFFFFF"/>
              </a:solidFill>
            </a:endParaRPr>
          </a:p>
        </p:txBody>
      </p:sp>
      <p:sp>
        <p:nvSpPr>
          <p:cNvPr id="55298" name="Rectangle 2"/>
          <p:cNvSpPr>
            <a:spLocks noGrp="1" noChangeArrowheads="1"/>
          </p:cNvSpPr>
          <p:nvPr>
            <p:ph type="title"/>
          </p:nvPr>
        </p:nvSpPr>
        <p:spPr>
          <a:xfrm>
            <a:off x="468313" y="692150"/>
            <a:ext cx="8229600" cy="1066800"/>
          </a:xfrm>
        </p:spPr>
        <p:txBody>
          <a:bodyPr/>
          <a:lstStyle/>
          <a:p>
            <a:r>
              <a:rPr lang="en-US" smtClean="0"/>
              <a:t>Anticipatory Lecturing</a:t>
            </a:r>
          </a:p>
        </p:txBody>
      </p:sp>
      <p:sp>
        <p:nvSpPr>
          <p:cNvPr id="55299" name="Rectangle 3"/>
          <p:cNvSpPr>
            <a:spLocks noGrp="1" noChangeArrowheads="1"/>
          </p:cNvSpPr>
          <p:nvPr>
            <p:ph type="body" idx="1"/>
          </p:nvPr>
        </p:nvSpPr>
        <p:spPr>
          <a:xfrm>
            <a:off x="457200" y="1989138"/>
            <a:ext cx="8229600" cy="4584700"/>
          </a:xfrm>
        </p:spPr>
        <p:txBody>
          <a:bodyPr/>
          <a:lstStyle/>
          <a:p>
            <a:r>
              <a:rPr lang="en-US" smtClean="0"/>
              <a:t>Don’t Be A Tease</a:t>
            </a:r>
          </a:p>
          <a:p>
            <a:endParaRPr lang="en-US" smtClean="0"/>
          </a:p>
          <a:p>
            <a:r>
              <a:rPr lang="en-US" smtClean="0"/>
              <a:t>Let the audience think at their own pace</a:t>
            </a:r>
          </a:p>
          <a:p>
            <a:endParaRPr lang="en-US" smtClean="0"/>
          </a:p>
          <a:p>
            <a:r>
              <a:rPr lang="en-US" smtClean="0"/>
              <a:t>It only provides benefit if there’s a “surprise” result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289612C7-5FCD-4302-82EA-665491D8C8F5}" type="slidenum">
              <a:rPr lang="en-US" sz="1800" smtClean="0">
                <a:solidFill>
                  <a:srgbClr val="FFFFFF"/>
                </a:solidFill>
              </a:rPr>
              <a:pPr algn="r" fontAlgn="base">
                <a:spcBef>
                  <a:spcPct val="0"/>
                </a:spcBef>
                <a:spcAft>
                  <a:spcPct val="0"/>
                </a:spcAft>
              </a:pPr>
              <a:t>4</a:t>
            </a:fld>
            <a:endParaRPr lang="en-US" sz="1800" smtClean="0">
              <a:solidFill>
                <a:srgbClr val="FFFFFF"/>
              </a:solidFill>
            </a:endParaRPr>
          </a:p>
        </p:txBody>
      </p:sp>
      <p:sp>
        <p:nvSpPr>
          <p:cNvPr id="19458" name="Rectangle 2"/>
          <p:cNvSpPr>
            <a:spLocks noGrp="1" noChangeArrowheads="1"/>
          </p:cNvSpPr>
          <p:nvPr>
            <p:ph type="title"/>
          </p:nvPr>
        </p:nvSpPr>
        <p:spPr>
          <a:xfrm>
            <a:off x="468313" y="692150"/>
            <a:ext cx="8229600" cy="1066800"/>
          </a:xfrm>
        </p:spPr>
        <p:txBody>
          <a:bodyPr/>
          <a:lstStyle/>
          <a:p>
            <a:r>
              <a:rPr lang="en-US" smtClean="0"/>
              <a:t>Part I</a:t>
            </a:r>
          </a:p>
        </p:txBody>
      </p:sp>
      <p:sp>
        <p:nvSpPr>
          <p:cNvPr id="19459" name="Rectangle 3"/>
          <p:cNvSpPr>
            <a:spLocks noGrp="1" noChangeArrowheads="1"/>
          </p:cNvSpPr>
          <p:nvPr>
            <p:ph type="body" idx="1"/>
          </p:nvPr>
        </p:nvSpPr>
        <p:spPr>
          <a:xfrm>
            <a:off x="457200" y="1989138"/>
            <a:ext cx="8229600" cy="4584700"/>
          </a:xfrm>
        </p:spPr>
        <p:txBody>
          <a:bodyPr/>
          <a:lstStyle/>
          <a:p>
            <a:r>
              <a:rPr lang="en-US" smtClean="0"/>
              <a:t>Keep audience interested</a:t>
            </a:r>
          </a:p>
          <a:p>
            <a:r>
              <a:rPr lang="en-US" smtClean="0"/>
              <a:t>Keep them with you</a:t>
            </a:r>
          </a:p>
          <a:p>
            <a:endParaRPr lang="en-US" smtClean="0"/>
          </a:p>
          <a:p>
            <a:r>
              <a:rPr lang="en-US" smtClean="0"/>
              <a:t>Things that can affect this</a:t>
            </a:r>
          </a:p>
          <a:p>
            <a:pPr lvl="1"/>
            <a:r>
              <a:rPr lang="en-US" smtClean="0"/>
              <a:t>Topic, topic depth</a:t>
            </a:r>
          </a:p>
          <a:p>
            <a:pPr lvl="1"/>
            <a:r>
              <a:rPr lang="en-US" smtClean="0"/>
              <a:t>Attitude/Presence</a:t>
            </a:r>
          </a:p>
          <a:p>
            <a:pPr lvl="1"/>
            <a:r>
              <a:rPr lang="en-US" smtClean="0"/>
              <a:t>Mannerisms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86EF7C91-1A58-4F4F-9A3F-A59A53F376F5}" type="slidenum">
              <a:rPr lang="en-US" sz="1800" smtClean="0">
                <a:solidFill>
                  <a:srgbClr val="FFFFFF"/>
                </a:solidFill>
              </a:rPr>
              <a:pPr algn="r" fontAlgn="base">
                <a:spcBef>
                  <a:spcPct val="0"/>
                </a:spcBef>
                <a:spcAft>
                  <a:spcPct val="0"/>
                </a:spcAft>
              </a:pPr>
              <a:t>40</a:t>
            </a:fld>
            <a:endParaRPr lang="en-US" sz="1800" smtClean="0">
              <a:solidFill>
                <a:srgbClr val="FFFFFF"/>
              </a:solidFill>
            </a:endParaRPr>
          </a:p>
        </p:txBody>
      </p:sp>
      <p:sp>
        <p:nvSpPr>
          <p:cNvPr id="56322" name="Rectangle 2"/>
          <p:cNvSpPr>
            <a:spLocks noGrp="1" noChangeArrowheads="1"/>
          </p:cNvSpPr>
          <p:nvPr>
            <p:ph type="title"/>
          </p:nvPr>
        </p:nvSpPr>
        <p:spPr>
          <a:xfrm>
            <a:off x="468313" y="692150"/>
            <a:ext cx="8229600" cy="1066800"/>
          </a:xfrm>
        </p:spPr>
        <p:txBody>
          <a:bodyPr/>
          <a:lstStyle/>
          <a:p>
            <a:r>
              <a:rPr lang="en-US" smtClean="0"/>
              <a:t>Mommy, my eyes are burning!</a:t>
            </a:r>
          </a:p>
        </p:txBody>
      </p:sp>
      <p:sp>
        <p:nvSpPr>
          <p:cNvPr id="56323" name="Rectangle 3"/>
          <p:cNvSpPr>
            <a:spLocks noGrp="1" noChangeArrowheads="1"/>
          </p:cNvSpPr>
          <p:nvPr>
            <p:ph type="body" idx="1"/>
          </p:nvPr>
        </p:nvSpPr>
        <p:spPr>
          <a:xfrm>
            <a:off x="457200" y="1989138"/>
            <a:ext cx="8229600" cy="4584700"/>
          </a:xfrm>
        </p:spPr>
        <p:txBody>
          <a:bodyPr/>
          <a:lstStyle/>
          <a:p>
            <a:r>
              <a:rPr lang="en-US" smtClean="0"/>
              <a:t>Can you look at this for 45 minutes?</a:t>
            </a:r>
          </a:p>
          <a:p>
            <a:r>
              <a:rPr lang="en-US" smtClean="0">
                <a:solidFill>
                  <a:srgbClr val="FF00F9"/>
                </a:solidFill>
              </a:rPr>
              <a:t>Colors look different on every LCD projector</a:t>
            </a:r>
            <a:endParaRPr lang="en-US" smtClean="0"/>
          </a:p>
          <a:p>
            <a:r>
              <a:rPr lang="en-US" smtClean="0"/>
              <a:t>Colors look different between transparencies and projector</a:t>
            </a:r>
          </a:p>
          <a:p>
            <a:endParaRPr lang="en-US" smtClean="0"/>
          </a:p>
          <a:p>
            <a:r>
              <a:rPr lang="en-US" smtClean="0">
                <a:solidFill>
                  <a:srgbClr val="FFFFFF"/>
                </a:solidFill>
              </a:rPr>
              <a:t>Side note: if printing slides, may want to choose white background to save ink!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C774B5F4-313D-4BA6-9BF7-FA005671AA86}" type="slidenum">
              <a:rPr lang="en-US" sz="1800" smtClean="0">
                <a:solidFill>
                  <a:srgbClr val="FFFFFF"/>
                </a:solidFill>
              </a:rPr>
              <a:pPr algn="r" fontAlgn="base">
                <a:spcBef>
                  <a:spcPct val="0"/>
                </a:spcBef>
                <a:spcAft>
                  <a:spcPct val="0"/>
                </a:spcAft>
              </a:pPr>
              <a:t>41</a:t>
            </a:fld>
            <a:endParaRPr lang="en-US" sz="1800" smtClean="0">
              <a:solidFill>
                <a:srgbClr val="FFFFFF"/>
              </a:solidFill>
            </a:endParaRPr>
          </a:p>
        </p:txBody>
      </p:sp>
      <p:sp>
        <p:nvSpPr>
          <p:cNvPr id="57346" name="Rectangle 2"/>
          <p:cNvSpPr>
            <a:spLocks noGrp="1" noChangeArrowheads="1"/>
          </p:cNvSpPr>
          <p:nvPr>
            <p:ph type="title"/>
          </p:nvPr>
        </p:nvSpPr>
        <p:spPr>
          <a:xfrm>
            <a:off x="468313" y="692150"/>
            <a:ext cx="8229600" cy="1066800"/>
          </a:xfrm>
        </p:spPr>
        <p:txBody>
          <a:bodyPr/>
          <a:lstStyle/>
          <a:p>
            <a:r>
              <a:rPr lang="en-US" smtClean="0"/>
              <a:t>I See A Ghost</a:t>
            </a:r>
          </a:p>
        </p:txBody>
      </p:sp>
      <p:sp>
        <p:nvSpPr>
          <p:cNvPr id="57347" name="Rectangle 3"/>
          <p:cNvSpPr>
            <a:spLocks noGrp="1" noChangeArrowheads="1"/>
          </p:cNvSpPr>
          <p:nvPr>
            <p:ph type="body" idx="1"/>
          </p:nvPr>
        </p:nvSpPr>
        <p:spPr>
          <a:xfrm>
            <a:off x="457200" y="1989138"/>
            <a:ext cx="8229600" cy="4584700"/>
          </a:xfrm>
        </p:spPr>
        <p:txBody>
          <a:bodyPr/>
          <a:lstStyle/>
          <a:p>
            <a:r>
              <a:rPr lang="en-US" smtClean="0"/>
              <a:t>More contrast on monitor than projector</a:t>
            </a:r>
          </a:p>
          <a:p>
            <a:r>
              <a:rPr lang="en-US" smtClean="0"/>
              <a:t>Different projectors == different results</a:t>
            </a:r>
          </a:p>
          <a:p>
            <a:r>
              <a:rPr lang="en-US" smtClean="0"/>
              <a:t>Colors to avoid with white are: </a:t>
            </a:r>
          </a:p>
          <a:p>
            <a:pPr lvl="1"/>
            <a:r>
              <a:rPr lang="en-US" smtClean="0">
                <a:solidFill>
                  <a:srgbClr val="CCFFCC"/>
                </a:solidFill>
              </a:rPr>
              <a:t>Light Green</a:t>
            </a:r>
          </a:p>
          <a:p>
            <a:pPr lvl="1"/>
            <a:r>
              <a:rPr lang="en-US" smtClean="0">
                <a:solidFill>
                  <a:srgbClr val="CCECFF"/>
                </a:solidFill>
              </a:rPr>
              <a:t>Light Blue</a:t>
            </a:r>
          </a:p>
          <a:p>
            <a:pPr lvl="1"/>
            <a:r>
              <a:rPr lang="en-US" smtClean="0">
                <a:solidFill>
                  <a:srgbClr val="FFFF99"/>
                </a:solidFill>
              </a:rPr>
              <a:t>Pale Yellow</a:t>
            </a:r>
          </a:p>
          <a:p>
            <a:endParaRPr lang="en-US" smtClean="0">
              <a:solidFill>
                <a:srgbClr val="FFFF99"/>
              </a:solidFill>
            </a:endParaRPr>
          </a:p>
          <a:p>
            <a:r>
              <a:rPr lang="en-US" smtClean="0"/>
              <a:t>Your slides should have good contrast</a:t>
            </a:r>
          </a:p>
        </p:txBody>
      </p:sp>
      <p:sp>
        <p:nvSpPr>
          <p:cNvPr id="57348" name="Rectangle 4"/>
          <p:cNvSpPr>
            <a:spLocks noChangeArrowheads="1"/>
          </p:cNvSpPr>
          <p:nvPr/>
        </p:nvSpPr>
        <p:spPr bwMode="auto">
          <a:xfrm>
            <a:off x="4724400" y="3429000"/>
            <a:ext cx="3246438" cy="1524000"/>
          </a:xfrm>
          <a:prstGeom prst="rect">
            <a:avLst/>
          </a:prstGeom>
          <a:solidFill>
            <a:srgbClr val="FFFF00"/>
          </a:solidFill>
          <a:ln w="9525">
            <a:solidFill>
              <a:schemeClr val="tx1"/>
            </a:solidFill>
            <a:miter lim="800000"/>
            <a:headEnd/>
            <a:tailEnd/>
          </a:ln>
        </p:spPr>
        <p:txBody>
          <a:bodyPr anchor="ctr"/>
          <a:lstStyle/>
          <a:p>
            <a:pPr algn="ctr"/>
            <a:r>
              <a:rPr lang="en-US">
                <a:solidFill>
                  <a:schemeClr val="bg1"/>
                </a:solidFill>
                <a:latin typeface="Times New Roman" pitchFamily="18" charset="0"/>
              </a:rPr>
              <a:t>Usually can’t read this…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98F613B2-BA41-4FFE-BE00-54EB77B59F12}" type="slidenum">
              <a:rPr lang="en-US" sz="1800" smtClean="0">
                <a:solidFill>
                  <a:srgbClr val="FFFFFF"/>
                </a:solidFill>
              </a:rPr>
              <a:pPr algn="r" fontAlgn="base">
                <a:spcBef>
                  <a:spcPct val="0"/>
                </a:spcBef>
                <a:spcAft>
                  <a:spcPct val="0"/>
                </a:spcAft>
              </a:pPr>
              <a:t>42</a:t>
            </a:fld>
            <a:endParaRPr lang="en-US" sz="1800" smtClean="0">
              <a:solidFill>
                <a:srgbClr val="FFFFFF"/>
              </a:solidFill>
            </a:endParaRPr>
          </a:p>
        </p:txBody>
      </p:sp>
      <p:sp>
        <p:nvSpPr>
          <p:cNvPr id="58370" name="Rectangle 2"/>
          <p:cNvSpPr>
            <a:spLocks noGrp="1" noChangeArrowheads="1"/>
          </p:cNvSpPr>
          <p:nvPr>
            <p:ph type="title"/>
          </p:nvPr>
        </p:nvSpPr>
        <p:spPr>
          <a:xfrm>
            <a:off x="468313" y="692150"/>
            <a:ext cx="8229600" cy="1066800"/>
          </a:xfrm>
        </p:spPr>
        <p:txBody>
          <a:bodyPr/>
          <a:lstStyle/>
          <a:p>
            <a:r>
              <a:rPr lang="en-US" smtClean="0"/>
              <a:t>Contrast Guidelines</a:t>
            </a:r>
          </a:p>
        </p:txBody>
      </p:sp>
      <p:sp>
        <p:nvSpPr>
          <p:cNvPr id="58371" name="Rectangle 3"/>
          <p:cNvSpPr>
            <a:spLocks noGrp="1" noChangeArrowheads="1"/>
          </p:cNvSpPr>
          <p:nvPr>
            <p:ph type="body" idx="1"/>
          </p:nvPr>
        </p:nvSpPr>
        <p:spPr>
          <a:xfrm>
            <a:off x="457200" y="1989138"/>
            <a:ext cx="8229600" cy="4584700"/>
          </a:xfrm>
        </p:spPr>
        <p:txBody>
          <a:bodyPr/>
          <a:lstStyle/>
          <a:p>
            <a:r>
              <a:rPr lang="en-US" smtClean="0"/>
              <a:t>White background, black text is clearest</a:t>
            </a:r>
          </a:p>
          <a:p>
            <a:pPr lvl="1"/>
            <a:r>
              <a:rPr lang="en-US" smtClean="0"/>
              <a:t>Can use other (dark) text colors…</a:t>
            </a:r>
          </a:p>
          <a:p>
            <a:pPr lvl="1"/>
            <a:r>
              <a:rPr lang="en-US" smtClean="0"/>
              <a:t>But be careful -- don’t be distracting!</a:t>
            </a:r>
          </a:p>
          <a:p>
            <a:r>
              <a:rPr lang="en-US" smtClean="0"/>
              <a:t>Make sure to not use light-on-white or white-on-light</a:t>
            </a:r>
          </a:p>
          <a:p>
            <a:r>
              <a:rPr lang="en-US" smtClean="0"/>
              <a:t>Don’t using glaring colors</a:t>
            </a:r>
          </a:p>
          <a:p>
            <a:pPr lvl="1"/>
            <a:r>
              <a:rPr lang="en-US" smtClean="0"/>
              <a:t>If not an art major, don’t have to get fancy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D994E630-42B3-4931-B556-3DD6C7B006C6}" type="slidenum">
              <a:rPr lang="en-US" sz="1800" smtClean="0">
                <a:solidFill>
                  <a:srgbClr val="FFFFFF"/>
                </a:solidFill>
              </a:rPr>
              <a:pPr algn="r" fontAlgn="base">
                <a:spcBef>
                  <a:spcPct val="0"/>
                </a:spcBef>
                <a:spcAft>
                  <a:spcPct val="0"/>
                </a:spcAft>
              </a:pPr>
              <a:t>43</a:t>
            </a:fld>
            <a:endParaRPr lang="en-US" sz="1800" smtClean="0">
              <a:solidFill>
                <a:srgbClr val="FFFFFF"/>
              </a:solidFill>
            </a:endParaRPr>
          </a:p>
        </p:txBody>
      </p:sp>
      <p:sp>
        <p:nvSpPr>
          <p:cNvPr id="59394" name="Rectangle 2"/>
          <p:cNvSpPr>
            <a:spLocks noGrp="1" noChangeArrowheads="1"/>
          </p:cNvSpPr>
          <p:nvPr>
            <p:ph type="title"/>
          </p:nvPr>
        </p:nvSpPr>
        <p:spPr>
          <a:xfrm>
            <a:off x="468313" y="692150"/>
            <a:ext cx="8229600" cy="1066800"/>
          </a:xfrm>
        </p:spPr>
        <p:txBody>
          <a:bodyPr/>
          <a:lstStyle/>
          <a:p>
            <a:r>
              <a:rPr lang="en-US" smtClean="0"/>
              <a:t>Equations</a:t>
            </a:r>
          </a:p>
        </p:txBody>
      </p:sp>
      <p:sp>
        <p:nvSpPr>
          <p:cNvPr id="59395" name="Rectangle 3"/>
          <p:cNvSpPr>
            <a:spLocks noGrp="1" noChangeArrowheads="1"/>
          </p:cNvSpPr>
          <p:nvPr>
            <p:ph type="body" idx="1"/>
          </p:nvPr>
        </p:nvSpPr>
        <p:spPr>
          <a:xfrm>
            <a:off x="457200" y="1989138"/>
            <a:ext cx="8229600" cy="4584700"/>
          </a:xfrm>
        </p:spPr>
        <p: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r>
              <a:rPr lang="en-US" smtClean="0"/>
              <a:t>Ummm… okay…</a:t>
            </a:r>
          </a:p>
        </p:txBody>
      </p:sp>
      <p:pic>
        <p:nvPicPr>
          <p:cNvPr id="59396" name="Picture 15"/>
          <p:cNvPicPr>
            <a:picLocks noChangeAspect="1" noChangeArrowheads="1"/>
          </p:cNvPicPr>
          <p:nvPr/>
        </p:nvPicPr>
        <p:blipFill>
          <a:blip r:embed="rId2"/>
          <a:srcRect/>
          <a:stretch>
            <a:fillRect/>
          </a:stretch>
        </p:blipFill>
        <p:spPr bwMode="auto">
          <a:xfrm>
            <a:off x="366713" y="1484313"/>
            <a:ext cx="8305800" cy="4014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06474233-1617-4141-9586-EF7A2C74D8ED}" type="slidenum">
              <a:rPr lang="en-US" sz="1800" smtClean="0">
                <a:solidFill>
                  <a:srgbClr val="FFFFFF"/>
                </a:solidFill>
              </a:rPr>
              <a:pPr algn="r" fontAlgn="base">
                <a:spcBef>
                  <a:spcPct val="0"/>
                </a:spcBef>
                <a:spcAft>
                  <a:spcPct val="0"/>
                </a:spcAft>
              </a:pPr>
              <a:t>44</a:t>
            </a:fld>
            <a:endParaRPr lang="en-US" sz="1800" smtClean="0">
              <a:solidFill>
                <a:srgbClr val="FFFFFF"/>
              </a:solidFill>
            </a:endParaRPr>
          </a:p>
        </p:txBody>
      </p:sp>
      <p:sp>
        <p:nvSpPr>
          <p:cNvPr id="60418" name="Rectangle 2"/>
          <p:cNvSpPr>
            <a:spLocks noGrp="1" noChangeArrowheads="1"/>
          </p:cNvSpPr>
          <p:nvPr>
            <p:ph type="title"/>
          </p:nvPr>
        </p:nvSpPr>
        <p:spPr>
          <a:xfrm>
            <a:off x="468313" y="692150"/>
            <a:ext cx="8229600" cy="1066800"/>
          </a:xfrm>
        </p:spPr>
        <p:txBody>
          <a:bodyPr/>
          <a:lstStyle/>
          <a:p>
            <a:r>
              <a:rPr lang="en-US" smtClean="0"/>
              <a:t>Keep It Simple</a:t>
            </a:r>
          </a:p>
        </p:txBody>
      </p:sp>
      <p:sp>
        <p:nvSpPr>
          <p:cNvPr id="60419" name="Rectangle 3"/>
          <p:cNvSpPr>
            <a:spLocks noGrp="1" noChangeArrowheads="1"/>
          </p:cNvSpPr>
          <p:nvPr>
            <p:ph type="body" idx="1"/>
          </p:nvPr>
        </p:nvSpPr>
        <p:spPr>
          <a:xfrm>
            <a:off x="457200" y="1989138"/>
            <a:ext cx="8229600" cy="4584700"/>
          </a:xfrm>
        </p:spPr>
        <p:txBody>
          <a:bodyPr/>
          <a:lstStyle/>
          <a:p>
            <a:r>
              <a:rPr lang="en-US" smtClean="0"/>
              <a:t>Do you really need all those equations?</a:t>
            </a:r>
          </a:p>
          <a:p>
            <a:pPr lvl="1"/>
            <a:r>
              <a:rPr lang="en-US" smtClean="0"/>
              <a:t>This is very instance-dependent!</a:t>
            </a:r>
          </a:p>
          <a:p>
            <a:pPr lvl="1"/>
            <a:r>
              <a:rPr lang="en-US" smtClean="0"/>
              <a:t>Depends on what you’re discussing</a:t>
            </a:r>
          </a:p>
          <a:p>
            <a:pPr lvl="1"/>
            <a:r>
              <a:rPr lang="en-US" smtClean="0"/>
              <a:t>Depends on your audience</a:t>
            </a:r>
          </a:p>
          <a:p>
            <a:r>
              <a:rPr lang="en-US" smtClean="0"/>
              <a:t>Sometimes you may need them</a:t>
            </a:r>
          </a:p>
          <a:p>
            <a:pPr lvl="1"/>
            <a:r>
              <a:rPr lang="en-US" u="sng" smtClean="0"/>
              <a:t>Explain</a:t>
            </a:r>
            <a:r>
              <a:rPr lang="en-US" smtClean="0"/>
              <a:t> the variables and what they mean</a:t>
            </a:r>
          </a:p>
          <a:p>
            <a:pPr lvl="1"/>
            <a:r>
              <a:rPr lang="en-US" smtClean="0"/>
              <a:t>Give a “plain-text” description of it</a:t>
            </a:r>
          </a:p>
          <a:p>
            <a:r>
              <a:rPr lang="en-US" smtClean="0"/>
              <a:t>If you don’t need them, don’t use them!</a:t>
            </a:r>
          </a:p>
          <a:p>
            <a:pPr>
              <a:buFontTx/>
              <a:buNone/>
            </a:pP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F2971259-2194-4BF7-B796-F1BB4CA054E9}" type="slidenum">
              <a:rPr lang="en-US" sz="1800" smtClean="0">
                <a:solidFill>
                  <a:srgbClr val="FFFFFF"/>
                </a:solidFill>
              </a:rPr>
              <a:pPr algn="r" fontAlgn="base">
                <a:spcBef>
                  <a:spcPct val="0"/>
                </a:spcBef>
                <a:spcAft>
                  <a:spcPct val="0"/>
                </a:spcAft>
              </a:pPr>
              <a:t>45</a:t>
            </a:fld>
            <a:endParaRPr lang="en-US" sz="1800" smtClean="0">
              <a:solidFill>
                <a:srgbClr val="FFFFFF"/>
              </a:solidFill>
            </a:endParaRPr>
          </a:p>
        </p:txBody>
      </p:sp>
      <p:sp>
        <p:nvSpPr>
          <p:cNvPr id="61442" name="Rectangle 2"/>
          <p:cNvSpPr>
            <a:spLocks noGrp="1" noChangeArrowheads="1"/>
          </p:cNvSpPr>
          <p:nvPr>
            <p:ph type="title"/>
          </p:nvPr>
        </p:nvSpPr>
        <p:spPr>
          <a:xfrm>
            <a:off x="468313" y="692150"/>
            <a:ext cx="8229600" cy="1066800"/>
          </a:xfrm>
        </p:spPr>
        <p:txBody>
          <a:bodyPr/>
          <a:lstStyle/>
          <a:p>
            <a:r>
              <a:rPr lang="en-US" smtClean="0"/>
              <a:t>Use Simple Examples</a:t>
            </a:r>
          </a:p>
        </p:txBody>
      </p:sp>
      <p:sp>
        <p:nvSpPr>
          <p:cNvPr id="61443" name="Rectangle 83"/>
          <p:cNvSpPr>
            <a:spLocks noGrp="1" noChangeArrowheads="1"/>
          </p:cNvSpPr>
          <p:nvPr>
            <p:ph type="body" idx="1"/>
          </p:nvPr>
        </p:nvSpPr>
        <p:spPr>
          <a:xfrm>
            <a:off x="457200" y="1989138"/>
            <a:ext cx="8229600" cy="4584700"/>
          </a:xfrm>
        </p:spPr>
        <p:txBody>
          <a:bodyPr/>
          <a:lstStyle/>
          <a:p>
            <a:r>
              <a:rPr lang="en-US" smtClean="0"/>
              <a:t>This isn’t one.  It doesn’t help.</a:t>
            </a:r>
          </a:p>
        </p:txBody>
      </p:sp>
      <p:sp>
        <p:nvSpPr>
          <p:cNvPr id="61444" name="Line 84"/>
          <p:cNvSpPr>
            <a:spLocks noChangeShapeType="1"/>
          </p:cNvSpPr>
          <p:nvPr/>
        </p:nvSpPr>
        <p:spPr bwMode="auto">
          <a:xfrm flipV="1">
            <a:off x="1066800" y="5156200"/>
            <a:ext cx="228600" cy="304800"/>
          </a:xfrm>
          <a:prstGeom prst="line">
            <a:avLst/>
          </a:prstGeom>
          <a:noFill/>
          <a:ln w="9525">
            <a:solidFill>
              <a:schemeClr val="tx1"/>
            </a:solidFill>
            <a:round/>
            <a:headEnd/>
            <a:tailEnd/>
          </a:ln>
        </p:spPr>
        <p:txBody>
          <a:bodyPr/>
          <a:lstStyle/>
          <a:p>
            <a:endParaRPr lang="ru-RU"/>
          </a:p>
        </p:txBody>
      </p:sp>
      <p:sp>
        <p:nvSpPr>
          <p:cNvPr id="61445" name="Line 85"/>
          <p:cNvSpPr>
            <a:spLocks noChangeShapeType="1"/>
          </p:cNvSpPr>
          <p:nvPr/>
        </p:nvSpPr>
        <p:spPr bwMode="auto">
          <a:xfrm>
            <a:off x="1143000" y="5689600"/>
            <a:ext cx="228600" cy="228600"/>
          </a:xfrm>
          <a:prstGeom prst="line">
            <a:avLst/>
          </a:prstGeom>
          <a:noFill/>
          <a:ln w="9525">
            <a:solidFill>
              <a:schemeClr val="tx1"/>
            </a:solidFill>
            <a:round/>
            <a:headEnd/>
            <a:tailEnd/>
          </a:ln>
        </p:spPr>
        <p:txBody>
          <a:bodyPr/>
          <a:lstStyle/>
          <a:p>
            <a:endParaRPr lang="ru-RU"/>
          </a:p>
        </p:txBody>
      </p:sp>
      <p:sp>
        <p:nvSpPr>
          <p:cNvPr id="61446" name="Line 86"/>
          <p:cNvSpPr>
            <a:spLocks noChangeShapeType="1"/>
          </p:cNvSpPr>
          <p:nvPr/>
        </p:nvSpPr>
        <p:spPr bwMode="auto">
          <a:xfrm flipH="1" flipV="1">
            <a:off x="762000" y="4927600"/>
            <a:ext cx="152400" cy="533400"/>
          </a:xfrm>
          <a:prstGeom prst="line">
            <a:avLst/>
          </a:prstGeom>
          <a:noFill/>
          <a:ln w="9525">
            <a:solidFill>
              <a:schemeClr val="tx1"/>
            </a:solidFill>
            <a:round/>
            <a:headEnd/>
            <a:tailEnd/>
          </a:ln>
        </p:spPr>
        <p:txBody>
          <a:bodyPr/>
          <a:lstStyle/>
          <a:p>
            <a:endParaRPr lang="ru-RU"/>
          </a:p>
        </p:txBody>
      </p:sp>
      <p:sp>
        <p:nvSpPr>
          <p:cNvPr id="61447" name="Line 87"/>
          <p:cNvSpPr>
            <a:spLocks noChangeShapeType="1"/>
          </p:cNvSpPr>
          <p:nvPr/>
        </p:nvSpPr>
        <p:spPr bwMode="auto">
          <a:xfrm>
            <a:off x="609600" y="4394200"/>
            <a:ext cx="76200" cy="304800"/>
          </a:xfrm>
          <a:prstGeom prst="line">
            <a:avLst/>
          </a:prstGeom>
          <a:noFill/>
          <a:ln w="9525">
            <a:solidFill>
              <a:schemeClr val="tx1"/>
            </a:solidFill>
            <a:round/>
            <a:headEnd/>
            <a:tailEnd/>
          </a:ln>
        </p:spPr>
        <p:txBody>
          <a:bodyPr/>
          <a:lstStyle/>
          <a:p>
            <a:endParaRPr lang="ru-RU"/>
          </a:p>
        </p:txBody>
      </p:sp>
      <p:sp>
        <p:nvSpPr>
          <p:cNvPr id="61448" name="Line 88"/>
          <p:cNvSpPr>
            <a:spLocks noChangeShapeType="1"/>
          </p:cNvSpPr>
          <p:nvPr/>
        </p:nvSpPr>
        <p:spPr bwMode="auto">
          <a:xfrm flipV="1">
            <a:off x="685800" y="4013200"/>
            <a:ext cx="228600" cy="228600"/>
          </a:xfrm>
          <a:prstGeom prst="line">
            <a:avLst/>
          </a:prstGeom>
          <a:noFill/>
          <a:ln w="9525">
            <a:solidFill>
              <a:schemeClr val="tx1"/>
            </a:solidFill>
            <a:round/>
            <a:headEnd/>
            <a:tailEnd/>
          </a:ln>
        </p:spPr>
        <p:txBody>
          <a:bodyPr/>
          <a:lstStyle/>
          <a:p>
            <a:endParaRPr lang="ru-RU"/>
          </a:p>
        </p:txBody>
      </p:sp>
      <p:sp>
        <p:nvSpPr>
          <p:cNvPr id="61449" name="Line 89"/>
          <p:cNvSpPr>
            <a:spLocks noChangeShapeType="1"/>
          </p:cNvSpPr>
          <p:nvPr/>
        </p:nvSpPr>
        <p:spPr bwMode="auto">
          <a:xfrm>
            <a:off x="838200" y="2946400"/>
            <a:ext cx="228600" cy="381000"/>
          </a:xfrm>
          <a:prstGeom prst="line">
            <a:avLst/>
          </a:prstGeom>
          <a:noFill/>
          <a:ln w="9525">
            <a:solidFill>
              <a:schemeClr val="tx1"/>
            </a:solidFill>
            <a:round/>
            <a:headEnd/>
            <a:tailEnd/>
          </a:ln>
        </p:spPr>
        <p:txBody>
          <a:bodyPr/>
          <a:lstStyle/>
          <a:p>
            <a:endParaRPr lang="ru-RU"/>
          </a:p>
        </p:txBody>
      </p:sp>
      <p:sp>
        <p:nvSpPr>
          <p:cNvPr id="61450" name="Line 90"/>
          <p:cNvSpPr>
            <a:spLocks noChangeShapeType="1"/>
          </p:cNvSpPr>
          <p:nvPr/>
        </p:nvSpPr>
        <p:spPr bwMode="auto">
          <a:xfrm flipH="1">
            <a:off x="1066800" y="3403600"/>
            <a:ext cx="76200" cy="457200"/>
          </a:xfrm>
          <a:prstGeom prst="line">
            <a:avLst/>
          </a:prstGeom>
          <a:noFill/>
          <a:ln w="9525">
            <a:solidFill>
              <a:schemeClr val="tx1"/>
            </a:solidFill>
            <a:round/>
            <a:headEnd/>
            <a:tailEnd/>
          </a:ln>
        </p:spPr>
        <p:txBody>
          <a:bodyPr/>
          <a:lstStyle/>
          <a:p>
            <a:endParaRPr lang="ru-RU"/>
          </a:p>
        </p:txBody>
      </p:sp>
      <p:sp>
        <p:nvSpPr>
          <p:cNvPr id="61451" name="Line 92"/>
          <p:cNvSpPr>
            <a:spLocks noChangeShapeType="1"/>
          </p:cNvSpPr>
          <p:nvPr/>
        </p:nvSpPr>
        <p:spPr bwMode="auto">
          <a:xfrm>
            <a:off x="685800" y="4851400"/>
            <a:ext cx="762000" cy="304800"/>
          </a:xfrm>
          <a:prstGeom prst="line">
            <a:avLst/>
          </a:prstGeom>
          <a:noFill/>
          <a:ln w="9525">
            <a:solidFill>
              <a:schemeClr val="tx1"/>
            </a:solidFill>
            <a:round/>
            <a:headEnd/>
            <a:tailEnd/>
          </a:ln>
        </p:spPr>
        <p:txBody>
          <a:bodyPr/>
          <a:lstStyle/>
          <a:p>
            <a:endParaRPr lang="ru-RU"/>
          </a:p>
        </p:txBody>
      </p:sp>
      <p:sp>
        <p:nvSpPr>
          <p:cNvPr id="61452" name="Line 93"/>
          <p:cNvSpPr>
            <a:spLocks noChangeShapeType="1"/>
          </p:cNvSpPr>
          <p:nvPr/>
        </p:nvSpPr>
        <p:spPr bwMode="auto">
          <a:xfrm flipV="1">
            <a:off x="685800" y="4165600"/>
            <a:ext cx="762000" cy="685800"/>
          </a:xfrm>
          <a:prstGeom prst="line">
            <a:avLst/>
          </a:prstGeom>
          <a:noFill/>
          <a:ln w="9525">
            <a:solidFill>
              <a:schemeClr val="tx1"/>
            </a:solidFill>
            <a:round/>
            <a:headEnd/>
            <a:tailEnd/>
          </a:ln>
        </p:spPr>
        <p:txBody>
          <a:bodyPr/>
          <a:lstStyle/>
          <a:p>
            <a:endParaRPr lang="ru-RU"/>
          </a:p>
        </p:txBody>
      </p:sp>
      <p:sp>
        <p:nvSpPr>
          <p:cNvPr id="61453" name="Line 94"/>
          <p:cNvSpPr>
            <a:spLocks noChangeShapeType="1"/>
          </p:cNvSpPr>
          <p:nvPr/>
        </p:nvSpPr>
        <p:spPr bwMode="auto">
          <a:xfrm>
            <a:off x="990600" y="3937000"/>
            <a:ext cx="381000" cy="1143000"/>
          </a:xfrm>
          <a:prstGeom prst="line">
            <a:avLst/>
          </a:prstGeom>
          <a:noFill/>
          <a:ln w="9525">
            <a:solidFill>
              <a:schemeClr val="tx1"/>
            </a:solidFill>
            <a:round/>
            <a:headEnd/>
            <a:tailEnd/>
          </a:ln>
        </p:spPr>
        <p:txBody>
          <a:bodyPr/>
          <a:lstStyle/>
          <a:p>
            <a:endParaRPr lang="ru-RU"/>
          </a:p>
        </p:txBody>
      </p:sp>
      <p:sp>
        <p:nvSpPr>
          <p:cNvPr id="61454" name="Line 95"/>
          <p:cNvSpPr>
            <a:spLocks noChangeShapeType="1"/>
          </p:cNvSpPr>
          <p:nvPr/>
        </p:nvSpPr>
        <p:spPr bwMode="auto">
          <a:xfrm>
            <a:off x="1219200" y="3327400"/>
            <a:ext cx="685800" cy="76200"/>
          </a:xfrm>
          <a:prstGeom prst="line">
            <a:avLst/>
          </a:prstGeom>
          <a:noFill/>
          <a:ln w="9525">
            <a:solidFill>
              <a:schemeClr val="tx1"/>
            </a:solidFill>
            <a:round/>
            <a:headEnd/>
            <a:tailEnd/>
          </a:ln>
        </p:spPr>
        <p:txBody>
          <a:bodyPr/>
          <a:lstStyle/>
          <a:p>
            <a:endParaRPr lang="ru-RU"/>
          </a:p>
        </p:txBody>
      </p:sp>
      <p:sp>
        <p:nvSpPr>
          <p:cNvPr id="61455" name="Line 96"/>
          <p:cNvSpPr>
            <a:spLocks noChangeShapeType="1"/>
          </p:cNvSpPr>
          <p:nvPr/>
        </p:nvSpPr>
        <p:spPr bwMode="auto">
          <a:xfrm>
            <a:off x="1905000" y="3479800"/>
            <a:ext cx="152400" cy="1066800"/>
          </a:xfrm>
          <a:prstGeom prst="line">
            <a:avLst/>
          </a:prstGeom>
          <a:noFill/>
          <a:ln w="9525">
            <a:solidFill>
              <a:schemeClr val="tx1"/>
            </a:solidFill>
            <a:round/>
            <a:headEnd/>
            <a:tailEnd/>
          </a:ln>
        </p:spPr>
        <p:txBody>
          <a:bodyPr/>
          <a:lstStyle/>
          <a:p>
            <a:endParaRPr lang="ru-RU"/>
          </a:p>
        </p:txBody>
      </p:sp>
      <p:sp>
        <p:nvSpPr>
          <p:cNvPr id="61456" name="Line 97"/>
          <p:cNvSpPr>
            <a:spLocks noChangeShapeType="1"/>
          </p:cNvSpPr>
          <p:nvPr/>
        </p:nvSpPr>
        <p:spPr bwMode="auto">
          <a:xfrm flipV="1">
            <a:off x="1600200" y="3860800"/>
            <a:ext cx="533400" cy="304800"/>
          </a:xfrm>
          <a:prstGeom prst="line">
            <a:avLst/>
          </a:prstGeom>
          <a:noFill/>
          <a:ln w="9525">
            <a:solidFill>
              <a:schemeClr val="tx1"/>
            </a:solidFill>
            <a:round/>
            <a:headEnd/>
            <a:tailEnd/>
          </a:ln>
        </p:spPr>
        <p:txBody>
          <a:bodyPr/>
          <a:lstStyle/>
          <a:p>
            <a:endParaRPr lang="ru-RU"/>
          </a:p>
        </p:txBody>
      </p:sp>
      <p:sp>
        <p:nvSpPr>
          <p:cNvPr id="61457" name="Line 98"/>
          <p:cNvSpPr>
            <a:spLocks noChangeShapeType="1"/>
          </p:cNvSpPr>
          <p:nvPr/>
        </p:nvSpPr>
        <p:spPr bwMode="auto">
          <a:xfrm>
            <a:off x="1143000" y="3403600"/>
            <a:ext cx="381000" cy="685800"/>
          </a:xfrm>
          <a:prstGeom prst="line">
            <a:avLst/>
          </a:prstGeom>
          <a:noFill/>
          <a:ln w="9525">
            <a:solidFill>
              <a:schemeClr val="tx1"/>
            </a:solidFill>
            <a:round/>
            <a:headEnd/>
            <a:tailEnd/>
          </a:ln>
        </p:spPr>
        <p:txBody>
          <a:bodyPr/>
          <a:lstStyle/>
          <a:p>
            <a:endParaRPr lang="ru-RU"/>
          </a:p>
        </p:txBody>
      </p:sp>
      <p:sp>
        <p:nvSpPr>
          <p:cNvPr id="61458" name="Line 99"/>
          <p:cNvSpPr>
            <a:spLocks noChangeShapeType="1"/>
          </p:cNvSpPr>
          <p:nvPr/>
        </p:nvSpPr>
        <p:spPr bwMode="auto">
          <a:xfrm>
            <a:off x="1371600" y="2641600"/>
            <a:ext cx="609600" cy="228600"/>
          </a:xfrm>
          <a:prstGeom prst="line">
            <a:avLst/>
          </a:prstGeom>
          <a:noFill/>
          <a:ln w="9525">
            <a:solidFill>
              <a:schemeClr val="tx1"/>
            </a:solidFill>
            <a:round/>
            <a:headEnd/>
            <a:tailEnd/>
          </a:ln>
        </p:spPr>
        <p:txBody>
          <a:bodyPr/>
          <a:lstStyle/>
          <a:p>
            <a:endParaRPr lang="ru-RU"/>
          </a:p>
        </p:txBody>
      </p:sp>
      <p:sp>
        <p:nvSpPr>
          <p:cNvPr id="61459" name="Line 100"/>
          <p:cNvSpPr>
            <a:spLocks noChangeShapeType="1"/>
          </p:cNvSpPr>
          <p:nvPr/>
        </p:nvSpPr>
        <p:spPr bwMode="auto">
          <a:xfrm flipH="1">
            <a:off x="1905000" y="2946400"/>
            <a:ext cx="76200" cy="381000"/>
          </a:xfrm>
          <a:prstGeom prst="line">
            <a:avLst/>
          </a:prstGeom>
          <a:noFill/>
          <a:ln w="9525">
            <a:solidFill>
              <a:schemeClr val="tx1"/>
            </a:solidFill>
            <a:round/>
            <a:headEnd/>
            <a:tailEnd/>
          </a:ln>
        </p:spPr>
        <p:txBody>
          <a:bodyPr/>
          <a:lstStyle/>
          <a:p>
            <a:endParaRPr lang="ru-RU"/>
          </a:p>
        </p:txBody>
      </p:sp>
      <p:sp>
        <p:nvSpPr>
          <p:cNvPr id="61460" name="Line 101"/>
          <p:cNvSpPr>
            <a:spLocks noChangeShapeType="1"/>
          </p:cNvSpPr>
          <p:nvPr/>
        </p:nvSpPr>
        <p:spPr bwMode="auto">
          <a:xfrm flipV="1">
            <a:off x="2133600" y="2717800"/>
            <a:ext cx="533400" cy="152400"/>
          </a:xfrm>
          <a:prstGeom prst="line">
            <a:avLst/>
          </a:prstGeom>
          <a:noFill/>
          <a:ln w="9525">
            <a:solidFill>
              <a:schemeClr val="tx1"/>
            </a:solidFill>
            <a:round/>
            <a:headEnd/>
            <a:tailEnd/>
          </a:ln>
        </p:spPr>
        <p:txBody>
          <a:bodyPr/>
          <a:lstStyle/>
          <a:p>
            <a:endParaRPr lang="ru-RU"/>
          </a:p>
        </p:txBody>
      </p:sp>
      <p:sp>
        <p:nvSpPr>
          <p:cNvPr id="61461" name="Line 102"/>
          <p:cNvSpPr>
            <a:spLocks noChangeShapeType="1"/>
          </p:cNvSpPr>
          <p:nvPr/>
        </p:nvSpPr>
        <p:spPr bwMode="auto">
          <a:xfrm>
            <a:off x="2743200" y="2717800"/>
            <a:ext cx="0" cy="457200"/>
          </a:xfrm>
          <a:prstGeom prst="line">
            <a:avLst/>
          </a:prstGeom>
          <a:noFill/>
          <a:ln w="9525">
            <a:solidFill>
              <a:schemeClr val="tx1"/>
            </a:solidFill>
            <a:round/>
            <a:headEnd/>
            <a:tailEnd/>
          </a:ln>
        </p:spPr>
        <p:txBody>
          <a:bodyPr/>
          <a:lstStyle/>
          <a:p>
            <a:endParaRPr lang="ru-RU"/>
          </a:p>
        </p:txBody>
      </p:sp>
      <p:sp>
        <p:nvSpPr>
          <p:cNvPr id="61462" name="Line 103"/>
          <p:cNvSpPr>
            <a:spLocks noChangeShapeType="1"/>
          </p:cNvSpPr>
          <p:nvPr/>
        </p:nvSpPr>
        <p:spPr bwMode="auto">
          <a:xfrm>
            <a:off x="2819400" y="3251200"/>
            <a:ext cx="533400" cy="76200"/>
          </a:xfrm>
          <a:prstGeom prst="line">
            <a:avLst/>
          </a:prstGeom>
          <a:noFill/>
          <a:ln w="9525">
            <a:solidFill>
              <a:schemeClr val="tx1"/>
            </a:solidFill>
            <a:round/>
            <a:headEnd/>
            <a:tailEnd/>
          </a:ln>
        </p:spPr>
        <p:txBody>
          <a:bodyPr/>
          <a:lstStyle/>
          <a:p>
            <a:endParaRPr lang="ru-RU"/>
          </a:p>
        </p:txBody>
      </p:sp>
      <p:sp>
        <p:nvSpPr>
          <p:cNvPr id="61463" name="Line 104"/>
          <p:cNvSpPr>
            <a:spLocks noChangeShapeType="1"/>
          </p:cNvSpPr>
          <p:nvPr/>
        </p:nvSpPr>
        <p:spPr bwMode="auto">
          <a:xfrm flipH="1" flipV="1">
            <a:off x="3200400" y="2565400"/>
            <a:ext cx="152400" cy="685800"/>
          </a:xfrm>
          <a:prstGeom prst="line">
            <a:avLst/>
          </a:prstGeom>
          <a:noFill/>
          <a:ln w="9525">
            <a:solidFill>
              <a:schemeClr val="tx1"/>
            </a:solidFill>
            <a:round/>
            <a:headEnd/>
            <a:tailEnd/>
          </a:ln>
        </p:spPr>
        <p:txBody>
          <a:bodyPr/>
          <a:lstStyle/>
          <a:p>
            <a:endParaRPr lang="ru-RU"/>
          </a:p>
        </p:txBody>
      </p:sp>
      <p:sp>
        <p:nvSpPr>
          <p:cNvPr id="61464" name="Line 105"/>
          <p:cNvSpPr>
            <a:spLocks noChangeShapeType="1"/>
          </p:cNvSpPr>
          <p:nvPr/>
        </p:nvSpPr>
        <p:spPr bwMode="auto">
          <a:xfrm flipV="1">
            <a:off x="3352800" y="2717800"/>
            <a:ext cx="381000" cy="609600"/>
          </a:xfrm>
          <a:prstGeom prst="line">
            <a:avLst/>
          </a:prstGeom>
          <a:noFill/>
          <a:ln w="9525">
            <a:solidFill>
              <a:schemeClr val="tx1"/>
            </a:solidFill>
            <a:round/>
            <a:headEnd/>
            <a:tailEnd/>
          </a:ln>
        </p:spPr>
        <p:txBody>
          <a:bodyPr/>
          <a:lstStyle/>
          <a:p>
            <a:endParaRPr lang="ru-RU"/>
          </a:p>
        </p:txBody>
      </p:sp>
      <p:sp>
        <p:nvSpPr>
          <p:cNvPr id="61465" name="Line 106"/>
          <p:cNvSpPr>
            <a:spLocks noChangeShapeType="1"/>
          </p:cNvSpPr>
          <p:nvPr/>
        </p:nvSpPr>
        <p:spPr bwMode="auto">
          <a:xfrm flipV="1">
            <a:off x="3124200" y="3403600"/>
            <a:ext cx="228600" cy="533400"/>
          </a:xfrm>
          <a:prstGeom prst="line">
            <a:avLst/>
          </a:prstGeom>
          <a:noFill/>
          <a:ln w="9525">
            <a:solidFill>
              <a:schemeClr val="tx1"/>
            </a:solidFill>
            <a:round/>
            <a:headEnd/>
            <a:tailEnd/>
          </a:ln>
        </p:spPr>
        <p:txBody>
          <a:bodyPr/>
          <a:lstStyle/>
          <a:p>
            <a:endParaRPr lang="ru-RU"/>
          </a:p>
        </p:txBody>
      </p:sp>
      <p:sp>
        <p:nvSpPr>
          <p:cNvPr id="61466" name="Line 107"/>
          <p:cNvSpPr>
            <a:spLocks noChangeShapeType="1"/>
          </p:cNvSpPr>
          <p:nvPr/>
        </p:nvSpPr>
        <p:spPr bwMode="auto">
          <a:xfrm flipH="1" flipV="1">
            <a:off x="2286000" y="3860800"/>
            <a:ext cx="838200" cy="152400"/>
          </a:xfrm>
          <a:prstGeom prst="line">
            <a:avLst/>
          </a:prstGeom>
          <a:noFill/>
          <a:ln w="9525">
            <a:solidFill>
              <a:schemeClr val="tx1"/>
            </a:solidFill>
            <a:round/>
            <a:headEnd/>
            <a:tailEnd/>
          </a:ln>
        </p:spPr>
        <p:txBody>
          <a:bodyPr/>
          <a:lstStyle/>
          <a:p>
            <a:endParaRPr lang="ru-RU"/>
          </a:p>
        </p:txBody>
      </p:sp>
      <p:sp>
        <p:nvSpPr>
          <p:cNvPr id="61467" name="Line 108"/>
          <p:cNvSpPr>
            <a:spLocks noChangeShapeType="1"/>
          </p:cNvSpPr>
          <p:nvPr/>
        </p:nvSpPr>
        <p:spPr bwMode="auto">
          <a:xfrm flipH="1" flipV="1">
            <a:off x="2209800" y="3860800"/>
            <a:ext cx="533400" cy="381000"/>
          </a:xfrm>
          <a:prstGeom prst="line">
            <a:avLst/>
          </a:prstGeom>
          <a:noFill/>
          <a:ln w="9525">
            <a:solidFill>
              <a:schemeClr val="tx1"/>
            </a:solidFill>
            <a:round/>
            <a:headEnd/>
            <a:tailEnd/>
          </a:ln>
        </p:spPr>
        <p:txBody>
          <a:bodyPr/>
          <a:lstStyle/>
          <a:p>
            <a:endParaRPr lang="ru-RU"/>
          </a:p>
        </p:txBody>
      </p:sp>
      <p:sp>
        <p:nvSpPr>
          <p:cNvPr id="61468" name="Line 109"/>
          <p:cNvSpPr>
            <a:spLocks noChangeShapeType="1"/>
          </p:cNvSpPr>
          <p:nvPr/>
        </p:nvSpPr>
        <p:spPr bwMode="auto">
          <a:xfrm flipH="1" flipV="1">
            <a:off x="1981200" y="3403600"/>
            <a:ext cx="228600" cy="381000"/>
          </a:xfrm>
          <a:prstGeom prst="line">
            <a:avLst/>
          </a:prstGeom>
          <a:noFill/>
          <a:ln w="9525">
            <a:solidFill>
              <a:schemeClr val="tx1"/>
            </a:solidFill>
            <a:round/>
            <a:headEnd/>
            <a:tailEnd/>
          </a:ln>
        </p:spPr>
        <p:txBody>
          <a:bodyPr/>
          <a:lstStyle/>
          <a:p>
            <a:endParaRPr lang="ru-RU"/>
          </a:p>
        </p:txBody>
      </p:sp>
      <p:sp>
        <p:nvSpPr>
          <p:cNvPr id="61469" name="Line 110"/>
          <p:cNvSpPr>
            <a:spLocks noChangeShapeType="1"/>
          </p:cNvSpPr>
          <p:nvPr/>
        </p:nvSpPr>
        <p:spPr bwMode="auto">
          <a:xfrm>
            <a:off x="2209800" y="4622800"/>
            <a:ext cx="0" cy="533400"/>
          </a:xfrm>
          <a:prstGeom prst="line">
            <a:avLst/>
          </a:prstGeom>
          <a:noFill/>
          <a:ln w="9525">
            <a:solidFill>
              <a:schemeClr val="tx1"/>
            </a:solidFill>
            <a:round/>
            <a:headEnd/>
            <a:tailEnd/>
          </a:ln>
        </p:spPr>
        <p:txBody>
          <a:bodyPr/>
          <a:lstStyle/>
          <a:p>
            <a:endParaRPr lang="ru-RU"/>
          </a:p>
        </p:txBody>
      </p:sp>
      <p:sp>
        <p:nvSpPr>
          <p:cNvPr id="61470" name="Line 111"/>
          <p:cNvSpPr>
            <a:spLocks noChangeShapeType="1"/>
          </p:cNvSpPr>
          <p:nvPr/>
        </p:nvSpPr>
        <p:spPr bwMode="auto">
          <a:xfrm>
            <a:off x="1371600" y="5156200"/>
            <a:ext cx="838200" cy="0"/>
          </a:xfrm>
          <a:prstGeom prst="line">
            <a:avLst/>
          </a:prstGeom>
          <a:noFill/>
          <a:ln w="9525">
            <a:solidFill>
              <a:schemeClr val="tx1"/>
            </a:solidFill>
            <a:round/>
            <a:headEnd/>
            <a:tailEnd/>
          </a:ln>
        </p:spPr>
        <p:txBody>
          <a:bodyPr/>
          <a:lstStyle/>
          <a:p>
            <a:endParaRPr lang="ru-RU"/>
          </a:p>
        </p:txBody>
      </p:sp>
      <p:sp>
        <p:nvSpPr>
          <p:cNvPr id="61471" name="Line 112"/>
          <p:cNvSpPr>
            <a:spLocks noChangeShapeType="1"/>
          </p:cNvSpPr>
          <p:nvPr/>
        </p:nvSpPr>
        <p:spPr bwMode="auto">
          <a:xfrm>
            <a:off x="1981200" y="5765800"/>
            <a:ext cx="533400" cy="381000"/>
          </a:xfrm>
          <a:prstGeom prst="line">
            <a:avLst/>
          </a:prstGeom>
          <a:noFill/>
          <a:ln w="9525">
            <a:solidFill>
              <a:schemeClr val="tx1"/>
            </a:solidFill>
            <a:round/>
            <a:headEnd/>
            <a:tailEnd/>
          </a:ln>
        </p:spPr>
        <p:txBody>
          <a:bodyPr/>
          <a:lstStyle/>
          <a:p>
            <a:endParaRPr lang="ru-RU"/>
          </a:p>
        </p:txBody>
      </p:sp>
      <p:sp>
        <p:nvSpPr>
          <p:cNvPr id="61472" name="Line 113"/>
          <p:cNvSpPr>
            <a:spLocks noChangeShapeType="1"/>
          </p:cNvSpPr>
          <p:nvPr/>
        </p:nvSpPr>
        <p:spPr bwMode="auto">
          <a:xfrm>
            <a:off x="2286000" y="5156200"/>
            <a:ext cx="381000" cy="381000"/>
          </a:xfrm>
          <a:prstGeom prst="line">
            <a:avLst/>
          </a:prstGeom>
          <a:noFill/>
          <a:ln w="9525">
            <a:solidFill>
              <a:schemeClr val="tx1"/>
            </a:solidFill>
            <a:round/>
            <a:headEnd/>
            <a:tailEnd/>
          </a:ln>
        </p:spPr>
        <p:txBody>
          <a:bodyPr/>
          <a:lstStyle/>
          <a:p>
            <a:endParaRPr lang="ru-RU"/>
          </a:p>
        </p:txBody>
      </p:sp>
      <p:sp>
        <p:nvSpPr>
          <p:cNvPr id="61473" name="Line 114"/>
          <p:cNvSpPr>
            <a:spLocks noChangeShapeType="1"/>
          </p:cNvSpPr>
          <p:nvPr/>
        </p:nvSpPr>
        <p:spPr bwMode="auto">
          <a:xfrm flipH="1">
            <a:off x="2514600" y="5537200"/>
            <a:ext cx="228600" cy="685800"/>
          </a:xfrm>
          <a:prstGeom prst="line">
            <a:avLst/>
          </a:prstGeom>
          <a:noFill/>
          <a:ln w="9525">
            <a:solidFill>
              <a:schemeClr val="tx1"/>
            </a:solidFill>
            <a:round/>
            <a:headEnd/>
            <a:tailEnd/>
          </a:ln>
        </p:spPr>
        <p:txBody>
          <a:bodyPr/>
          <a:lstStyle/>
          <a:p>
            <a:endParaRPr lang="ru-RU"/>
          </a:p>
        </p:txBody>
      </p:sp>
      <p:sp>
        <p:nvSpPr>
          <p:cNvPr id="61474" name="Line 115"/>
          <p:cNvSpPr>
            <a:spLocks noChangeShapeType="1"/>
          </p:cNvSpPr>
          <p:nvPr/>
        </p:nvSpPr>
        <p:spPr bwMode="auto">
          <a:xfrm flipV="1">
            <a:off x="2667000" y="5384800"/>
            <a:ext cx="685800" cy="152400"/>
          </a:xfrm>
          <a:prstGeom prst="line">
            <a:avLst/>
          </a:prstGeom>
          <a:noFill/>
          <a:ln w="9525">
            <a:solidFill>
              <a:schemeClr val="tx1"/>
            </a:solidFill>
            <a:round/>
            <a:headEnd/>
            <a:tailEnd/>
          </a:ln>
        </p:spPr>
        <p:txBody>
          <a:bodyPr/>
          <a:lstStyle/>
          <a:p>
            <a:endParaRPr lang="ru-RU"/>
          </a:p>
        </p:txBody>
      </p:sp>
      <p:sp>
        <p:nvSpPr>
          <p:cNvPr id="61475" name="Line 116"/>
          <p:cNvSpPr>
            <a:spLocks noChangeShapeType="1"/>
          </p:cNvSpPr>
          <p:nvPr/>
        </p:nvSpPr>
        <p:spPr bwMode="auto">
          <a:xfrm>
            <a:off x="2743200" y="5537200"/>
            <a:ext cx="457200" cy="304800"/>
          </a:xfrm>
          <a:prstGeom prst="line">
            <a:avLst/>
          </a:prstGeom>
          <a:noFill/>
          <a:ln w="9525">
            <a:solidFill>
              <a:schemeClr val="tx1"/>
            </a:solidFill>
            <a:round/>
            <a:headEnd/>
            <a:tailEnd/>
          </a:ln>
        </p:spPr>
        <p:txBody>
          <a:bodyPr/>
          <a:lstStyle/>
          <a:p>
            <a:endParaRPr lang="ru-RU"/>
          </a:p>
        </p:txBody>
      </p:sp>
      <p:sp>
        <p:nvSpPr>
          <p:cNvPr id="61476" name="Line 117"/>
          <p:cNvSpPr>
            <a:spLocks noChangeShapeType="1"/>
          </p:cNvSpPr>
          <p:nvPr/>
        </p:nvSpPr>
        <p:spPr bwMode="auto">
          <a:xfrm flipH="1">
            <a:off x="2667000" y="4318000"/>
            <a:ext cx="152400" cy="1143000"/>
          </a:xfrm>
          <a:prstGeom prst="line">
            <a:avLst/>
          </a:prstGeom>
          <a:noFill/>
          <a:ln w="9525">
            <a:solidFill>
              <a:schemeClr val="tx1"/>
            </a:solidFill>
            <a:round/>
            <a:headEnd/>
            <a:tailEnd/>
          </a:ln>
        </p:spPr>
        <p:txBody>
          <a:bodyPr/>
          <a:lstStyle/>
          <a:p>
            <a:endParaRPr lang="ru-RU"/>
          </a:p>
        </p:txBody>
      </p:sp>
      <p:sp>
        <p:nvSpPr>
          <p:cNvPr id="61477" name="Line 118"/>
          <p:cNvSpPr>
            <a:spLocks noChangeShapeType="1"/>
          </p:cNvSpPr>
          <p:nvPr/>
        </p:nvSpPr>
        <p:spPr bwMode="auto">
          <a:xfrm flipV="1">
            <a:off x="2667000" y="4775200"/>
            <a:ext cx="381000" cy="685800"/>
          </a:xfrm>
          <a:prstGeom prst="line">
            <a:avLst/>
          </a:prstGeom>
          <a:noFill/>
          <a:ln w="9525">
            <a:solidFill>
              <a:schemeClr val="tx1"/>
            </a:solidFill>
            <a:round/>
            <a:headEnd/>
            <a:tailEnd/>
          </a:ln>
        </p:spPr>
        <p:txBody>
          <a:bodyPr/>
          <a:lstStyle/>
          <a:p>
            <a:endParaRPr lang="ru-RU"/>
          </a:p>
        </p:txBody>
      </p:sp>
      <p:sp>
        <p:nvSpPr>
          <p:cNvPr id="61478" name="Line 119"/>
          <p:cNvSpPr>
            <a:spLocks noChangeShapeType="1"/>
          </p:cNvSpPr>
          <p:nvPr/>
        </p:nvSpPr>
        <p:spPr bwMode="auto">
          <a:xfrm flipV="1">
            <a:off x="3200400" y="5689600"/>
            <a:ext cx="533400" cy="228600"/>
          </a:xfrm>
          <a:prstGeom prst="line">
            <a:avLst/>
          </a:prstGeom>
          <a:noFill/>
          <a:ln w="9525">
            <a:solidFill>
              <a:schemeClr val="tx1"/>
            </a:solidFill>
            <a:round/>
            <a:headEnd/>
            <a:tailEnd/>
          </a:ln>
        </p:spPr>
        <p:txBody>
          <a:bodyPr/>
          <a:lstStyle/>
          <a:p>
            <a:endParaRPr lang="ru-RU"/>
          </a:p>
        </p:txBody>
      </p:sp>
      <p:sp>
        <p:nvSpPr>
          <p:cNvPr id="61479" name="Line 120"/>
          <p:cNvSpPr>
            <a:spLocks noChangeShapeType="1"/>
          </p:cNvSpPr>
          <p:nvPr/>
        </p:nvSpPr>
        <p:spPr bwMode="auto">
          <a:xfrm flipV="1">
            <a:off x="3505200" y="5689600"/>
            <a:ext cx="228600" cy="533400"/>
          </a:xfrm>
          <a:prstGeom prst="line">
            <a:avLst/>
          </a:prstGeom>
          <a:noFill/>
          <a:ln w="9525">
            <a:solidFill>
              <a:schemeClr val="tx1"/>
            </a:solidFill>
            <a:round/>
            <a:headEnd/>
            <a:tailEnd/>
          </a:ln>
        </p:spPr>
        <p:txBody>
          <a:bodyPr/>
          <a:lstStyle/>
          <a:p>
            <a:endParaRPr lang="ru-RU"/>
          </a:p>
        </p:txBody>
      </p:sp>
      <p:sp>
        <p:nvSpPr>
          <p:cNvPr id="61480" name="Line 121"/>
          <p:cNvSpPr>
            <a:spLocks noChangeShapeType="1"/>
          </p:cNvSpPr>
          <p:nvPr/>
        </p:nvSpPr>
        <p:spPr bwMode="auto">
          <a:xfrm>
            <a:off x="3733800" y="5689600"/>
            <a:ext cx="533400" cy="228600"/>
          </a:xfrm>
          <a:prstGeom prst="line">
            <a:avLst/>
          </a:prstGeom>
          <a:noFill/>
          <a:ln w="9525">
            <a:solidFill>
              <a:schemeClr val="tx1"/>
            </a:solidFill>
            <a:round/>
            <a:headEnd/>
            <a:tailEnd/>
          </a:ln>
        </p:spPr>
        <p:txBody>
          <a:bodyPr/>
          <a:lstStyle/>
          <a:p>
            <a:endParaRPr lang="ru-RU"/>
          </a:p>
        </p:txBody>
      </p:sp>
      <p:sp>
        <p:nvSpPr>
          <p:cNvPr id="61481" name="Line 122"/>
          <p:cNvSpPr>
            <a:spLocks noChangeShapeType="1"/>
          </p:cNvSpPr>
          <p:nvPr/>
        </p:nvSpPr>
        <p:spPr bwMode="auto">
          <a:xfrm flipV="1">
            <a:off x="3733800" y="4851400"/>
            <a:ext cx="0" cy="838200"/>
          </a:xfrm>
          <a:prstGeom prst="line">
            <a:avLst/>
          </a:prstGeom>
          <a:noFill/>
          <a:ln w="9525">
            <a:solidFill>
              <a:schemeClr val="tx1"/>
            </a:solidFill>
            <a:round/>
            <a:headEnd/>
            <a:tailEnd/>
          </a:ln>
        </p:spPr>
        <p:txBody>
          <a:bodyPr/>
          <a:lstStyle/>
          <a:p>
            <a:endParaRPr lang="ru-RU"/>
          </a:p>
        </p:txBody>
      </p:sp>
      <p:sp>
        <p:nvSpPr>
          <p:cNvPr id="61482" name="Line 123"/>
          <p:cNvSpPr>
            <a:spLocks noChangeShapeType="1"/>
          </p:cNvSpPr>
          <p:nvPr/>
        </p:nvSpPr>
        <p:spPr bwMode="auto">
          <a:xfrm>
            <a:off x="4191000" y="5080000"/>
            <a:ext cx="304800" cy="457200"/>
          </a:xfrm>
          <a:prstGeom prst="line">
            <a:avLst/>
          </a:prstGeom>
          <a:noFill/>
          <a:ln w="9525">
            <a:solidFill>
              <a:schemeClr val="tx1"/>
            </a:solidFill>
            <a:round/>
            <a:headEnd/>
            <a:tailEnd/>
          </a:ln>
        </p:spPr>
        <p:txBody>
          <a:bodyPr/>
          <a:lstStyle/>
          <a:p>
            <a:endParaRPr lang="ru-RU"/>
          </a:p>
        </p:txBody>
      </p:sp>
      <p:sp>
        <p:nvSpPr>
          <p:cNvPr id="61483" name="Line 125"/>
          <p:cNvSpPr>
            <a:spLocks noChangeShapeType="1"/>
          </p:cNvSpPr>
          <p:nvPr/>
        </p:nvSpPr>
        <p:spPr bwMode="auto">
          <a:xfrm>
            <a:off x="3962400" y="4165600"/>
            <a:ext cx="304800" cy="304800"/>
          </a:xfrm>
          <a:prstGeom prst="line">
            <a:avLst/>
          </a:prstGeom>
          <a:noFill/>
          <a:ln w="9525">
            <a:solidFill>
              <a:schemeClr val="tx1"/>
            </a:solidFill>
            <a:round/>
            <a:headEnd/>
            <a:tailEnd/>
          </a:ln>
        </p:spPr>
        <p:txBody>
          <a:bodyPr/>
          <a:lstStyle/>
          <a:p>
            <a:endParaRPr lang="ru-RU"/>
          </a:p>
        </p:txBody>
      </p:sp>
      <p:sp>
        <p:nvSpPr>
          <p:cNvPr id="61484" name="Line 126"/>
          <p:cNvSpPr>
            <a:spLocks noChangeShapeType="1"/>
          </p:cNvSpPr>
          <p:nvPr/>
        </p:nvSpPr>
        <p:spPr bwMode="auto">
          <a:xfrm flipV="1">
            <a:off x="3505200" y="4165600"/>
            <a:ext cx="381000" cy="152400"/>
          </a:xfrm>
          <a:prstGeom prst="line">
            <a:avLst/>
          </a:prstGeom>
          <a:noFill/>
          <a:ln w="9525">
            <a:solidFill>
              <a:schemeClr val="tx1"/>
            </a:solidFill>
            <a:round/>
            <a:headEnd/>
            <a:tailEnd/>
          </a:ln>
        </p:spPr>
        <p:txBody>
          <a:bodyPr/>
          <a:lstStyle/>
          <a:p>
            <a:endParaRPr lang="ru-RU"/>
          </a:p>
        </p:txBody>
      </p:sp>
      <p:sp>
        <p:nvSpPr>
          <p:cNvPr id="61485" name="Line 127"/>
          <p:cNvSpPr>
            <a:spLocks noChangeShapeType="1"/>
          </p:cNvSpPr>
          <p:nvPr/>
        </p:nvSpPr>
        <p:spPr bwMode="auto">
          <a:xfrm flipH="1">
            <a:off x="3733800" y="4165600"/>
            <a:ext cx="304800" cy="762000"/>
          </a:xfrm>
          <a:prstGeom prst="line">
            <a:avLst/>
          </a:prstGeom>
          <a:noFill/>
          <a:ln w="9525">
            <a:solidFill>
              <a:schemeClr val="tx1"/>
            </a:solidFill>
            <a:round/>
            <a:headEnd/>
            <a:tailEnd/>
          </a:ln>
        </p:spPr>
        <p:txBody>
          <a:bodyPr/>
          <a:lstStyle/>
          <a:p>
            <a:endParaRPr lang="ru-RU"/>
          </a:p>
        </p:txBody>
      </p:sp>
      <p:sp>
        <p:nvSpPr>
          <p:cNvPr id="61486" name="Line 128"/>
          <p:cNvSpPr>
            <a:spLocks noChangeShapeType="1"/>
          </p:cNvSpPr>
          <p:nvPr/>
        </p:nvSpPr>
        <p:spPr bwMode="auto">
          <a:xfrm flipV="1">
            <a:off x="4267200" y="4089400"/>
            <a:ext cx="457200" cy="304800"/>
          </a:xfrm>
          <a:prstGeom prst="line">
            <a:avLst/>
          </a:prstGeom>
          <a:noFill/>
          <a:ln w="9525">
            <a:solidFill>
              <a:schemeClr val="tx1"/>
            </a:solidFill>
            <a:round/>
            <a:headEnd/>
            <a:tailEnd/>
          </a:ln>
        </p:spPr>
        <p:txBody>
          <a:bodyPr/>
          <a:lstStyle/>
          <a:p>
            <a:endParaRPr lang="ru-RU"/>
          </a:p>
        </p:txBody>
      </p:sp>
      <p:sp>
        <p:nvSpPr>
          <p:cNvPr id="61487" name="Line 129"/>
          <p:cNvSpPr>
            <a:spLocks noChangeShapeType="1"/>
          </p:cNvSpPr>
          <p:nvPr/>
        </p:nvSpPr>
        <p:spPr bwMode="auto">
          <a:xfrm flipH="1">
            <a:off x="4724400" y="3708400"/>
            <a:ext cx="152400" cy="381000"/>
          </a:xfrm>
          <a:prstGeom prst="line">
            <a:avLst/>
          </a:prstGeom>
          <a:noFill/>
          <a:ln w="9525">
            <a:solidFill>
              <a:schemeClr val="tx1"/>
            </a:solidFill>
            <a:round/>
            <a:headEnd/>
            <a:tailEnd/>
          </a:ln>
        </p:spPr>
        <p:txBody>
          <a:bodyPr/>
          <a:lstStyle/>
          <a:p>
            <a:endParaRPr lang="ru-RU"/>
          </a:p>
        </p:txBody>
      </p:sp>
      <p:sp>
        <p:nvSpPr>
          <p:cNvPr id="61488" name="Line 130"/>
          <p:cNvSpPr>
            <a:spLocks noChangeShapeType="1"/>
          </p:cNvSpPr>
          <p:nvPr/>
        </p:nvSpPr>
        <p:spPr bwMode="auto">
          <a:xfrm>
            <a:off x="4343400" y="3708400"/>
            <a:ext cx="381000" cy="381000"/>
          </a:xfrm>
          <a:prstGeom prst="line">
            <a:avLst/>
          </a:prstGeom>
          <a:noFill/>
          <a:ln w="9525">
            <a:solidFill>
              <a:schemeClr val="tx1"/>
            </a:solidFill>
            <a:round/>
            <a:headEnd/>
            <a:tailEnd/>
          </a:ln>
        </p:spPr>
        <p:txBody>
          <a:bodyPr/>
          <a:lstStyle/>
          <a:p>
            <a:endParaRPr lang="ru-RU"/>
          </a:p>
        </p:txBody>
      </p:sp>
      <p:sp>
        <p:nvSpPr>
          <p:cNvPr id="61489" name="Line 131"/>
          <p:cNvSpPr>
            <a:spLocks noChangeShapeType="1"/>
          </p:cNvSpPr>
          <p:nvPr/>
        </p:nvSpPr>
        <p:spPr bwMode="auto">
          <a:xfrm>
            <a:off x="4114800" y="3251200"/>
            <a:ext cx="228600" cy="381000"/>
          </a:xfrm>
          <a:prstGeom prst="line">
            <a:avLst/>
          </a:prstGeom>
          <a:noFill/>
          <a:ln w="9525">
            <a:solidFill>
              <a:schemeClr val="tx1"/>
            </a:solidFill>
            <a:round/>
            <a:headEnd/>
            <a:tailEnd/>
          </a:ln>
        </p:spPr>
        <p:txBody>
          <a:bodyPr/>
          <a:lstStyle/>
          <a:p>
            <a:endParaRPr lang="ru-RU"/>
          </a:p>
        </p:txBody>
      </p:sp>
      <p:sp>
        <p:nvSpPr>
          <p:cNvPr id="61490" name="Line 132"/>
          <p:cNvSpPr>
            <a:spLocks noChangeShapeType="1"/>
          </p:cNvSpPr>
          <p:nvPr/>
        </p:nvSpPr>
        <p:spPr bwMode="auto">
          <a:xfrm flipH="1">
            <a:off x="4343400" y="3098800"/>
            <a:ext cx="228600" cy="533400"/>
          </a:xfrm>
          <a:prstGeom prst="line">
            <a:avLst/>
          </a:prstGeom>
          <a:noFill/>
          <a:ln w="9525">
            <a:solidFill>
              <a:schemeClr val="tx1"/>
            </a:solidFill>
            <a:round/>
            <a:headEnd/>
            <a:tailEnd/>
          </a:ln>
        </p:spPr>
        <p:txBody>
          <a:bodyPr/>
          <a:lstStyle/>
          <a:p>
            <a:endParaRPr lang="ru-RU"/>
          </a:p>
        </p:txBody>
      </p:sp>
      <p:sp>
        <p:nvSpPr>
          <p:cNvPr id="61491" name="Line 133"/>
          <p:cNvSpPr>
            <a:spLocks noChangeShapeType="1"/>
          </p:cNvSpPr>
          <p:nvPr/>
        </p:nvSpPr>
        <p:spPr bwMode="auto">
          <a:xfrm>
            <a:off x="4495800" y="2565400"/>
            <a:ext cx="381000" cy="0"/>
          </a:xfrm>
          <a:prstGeom prst="line">
            <a:avLst/>
          </a:prstGeom>
          <a:noFill/>
          <a:ln w="9525">
            <a:solidFill>
              <a:schemeClr val="tx1"/>
            </a:solidFill>
            <a:round/>
            <a:headEnd/>
            <a:tailEnd/>
          </a:ln>
        </p:spPr>
        <p:txBody>
          <a:bodyPr/>
          <a:lstStyle/>
          <a:p>
            <a:endParaRPr lang="ru-RU"/>
          </a:p>
        </p:txBody>
      </p:sp>
      <p:sp>
        <p:nvSpPr>
          <p:cNvPr id="61492" name="Line 134"/>
          <p:cNvSpPr>
            <a:spLocks noChangeShapeType="1"/>
          </p:cNvSpPr>
          <p:nvPr/>
        </p:nvSpPr>
        <p:spPr bwMode="auto">
          <a:xfrm>
            <a:off x="4953000" y="2565400"/>
            <a:ext cx="304800" cy="609600"/>
          </a:xfrm>
          <a:prstGeom prst="line">
            <a:avLst/>
          </a:prstGeom>
          <a:noFill/>
          <a:ln w="9525">
            <a:solidFill>
              <a:schemeClr val="tx1"/>
            </a:solidFill>
            <a:round/>
            <a:headEnd/>
            <a:tailEnd/>
          </a:ln>
        </p:spPr>
        <p:txBody>
          <a:bodyPr/>
          <a:lstStyle/>
          <a:p>
            <a:endParaRPr lang="ru-RU"/>
          </a:p>
        </p:txBody>
      </p:sp>
      <p:sp>
        <p:nvSpPr>
          <p:cNvPr id="61493" name="Line 135"/>
          <p:cNvSpPr>
            <a:spLocks noChangeShapeType="1"/>
          </p:cNvSpPr>
          <p:nvPr/>
        </p:nvSpPr>
        <p:spPr bwMode="auto">
          <a:xfrm flipH="1" flipV="1">
            <a:off x="4648200" y="3098800"/>
            <a:ext cx="609600" cy="152400"/>
          </a:xfrm>
          <a:prstGeom prst="line">
            <a:avLst/>
          </a:prstGeom>
          <a:noFill/>
          <a:ln w="9525">
            <a:solidFill>
              <a:schemeClr val="tx1"/>
            </a:solidFill>
            <a:round/>
            <a:headEnd/>
            <a:tailEnd/>
          </a:ln>
        </p:spPr>
        <p:txBody>
          <a:bodyPr/>
          <a:lstStyle/>
          <a:p>
            <a:endParaRPr lang="ru-RU"/>
          </a:p>
        </p:txBody>
      </p:sp>
      <p:sp>
        <p:nvSpPr>
          <p:cNvPr id="61494" name="Line 136"/>
          <p:cNvSpPr>
            <a:spLocks noChangeShapeType="1"/>
          </p:cNvSpPr>
          <p:nvPr/>
        </p:nvSpPr>
        <p:spPr bwMode="auto">
          <a:xfrm>
            <a:off x="4953000" y="3708400"/>
            <a:ext cx="457200" cy="152400"/>
          </a:xfrm>
          <a:prstGeom prst="line">
            <a:avLst/>
          </a:prstGeom>
          <a:noFill/>
          <a:ln w="9525">
            <a:solidFill>
              <a:schemeClr val="tx1"/>
            </a:solidFill>
            <a:round/>
            <a:headEnd/>
            <a:tailEnd/>
          </a:ln>
        </p:spPr>
        <p:txBody>
          <a:bodyPr/>
          <a:lstStyle/>
          <a:p>
            <a:endParaRPr lang="ru-RU"/>
          </a:p>
        </p:txBody>
      </p:sp>
      <p:sp>
        <p:nvSpPr>
          <p:cNvPr id="61495" name="Line 137"/>
          <p:cNvSpPr>
            <a:spLocks noChangeShapeType="1"/>
          </p:cNvSpPr>
          <p:nvPr/>
        </p:nvSpPr>
        <p:spPr bwMode="auto">
          <a:xfrm>
            <a:off x="5715000" y="2870200"/>
            <a:ext cx="152400" cy="685800"/>
          </a:xfrm>
          <a:prstGeom prst="line">
            <a:avLst/>
          </a:prstGeom>
          <a:noFill/>
          <a:ln w="9525">
            <a:solidFill>
              <a:schemeClr val="tx1"/>
            </a:solidFill>
            <a:round/>
            <a:headEnd/>
            <a:tailEnd/>
          </a:ln>
        </p:spPr>
        <p:txBody>
          <a:bodyPr/>
          <a:lstStyle/>
          <a:p>
            <a:endParaRPr lang="ru-RU"/>
          </a:p>
        </p:txBody>
      </p:sp>
      <p:sp>
        <p:nvSpPr>
          <p:cNvPr id="61496" name="Line 138"/>
          <p:cNvSpPr>
            <a:spLocks noChangeShapeType="1"/>
          </p:cNvSpPr>
          <p:nvPr/>
        </p:nvSpPr>
        <p:spPr bwMode="auto">
          <a:xfrm>
            <a:off x="5715000" y="2870200"/>
            <a:ext cx="533400" cy="76200"/>
          </a:xfrm>
          <a:prstGeom prst="line">
            <a:avLst/>
          </a:prstGeom>
          <a:noFill/>
          <a:ln w="9525">
            <a:solidFill>
              <a:schemeClr val="tx1"/>
            </a:solidFill>
            <a:round/>
            <a:headEnd/>
            <a:tailEnd/>
          </a:ln>
        </p:spPr>
        <p:txBody>
          <a:bodyPr/>
          <a:lstStyle/>
          <a:p>
            <a:endParaRPr lang="ru-RU"/>
          </a:p>
        </p:txBody>
      </p:sp>
      <p:sp>
        <p:nvSpPr>
          <p:cNvPr id="61497" name="Line 139"/>
          <p:cNvSpPr>
            <a:spLocks noChangeShapeType="1"/>
          </p:cNvSpPr>
          <p:nvPr/>
        </p:nvSpPr>
        <p:spPr bwMode="auto">
          <a:xfrm>
            <a:off x="6248400" y="2870200"/>
            <a:ext cx="304800" cy="609600"/>
          </a:xfrm>
          <a:prstGeom prst="line">
            <a:avLst/>
          </a:prstGeom>
          <a:noFill/>
          <a:ln w="9525">
            <a:solidFill>
              <a:schemeClr val="tx1"/>
            </a:solidFill>
            <a:round/>
            <a:headEnd/>
            <a:tailEnd/>
          </a:ln>
        </p:spPr>
        <p:txBody>
          <a:bodyPr/>
          <a:lstStyle/>
          <a:p>
            <a:endParaRPr lang="ru-RU"/>
          </a:p>
        </p:txBody>
      </p:sp>
      <p:sp>
        <p:nvSpPr>
          <p:cNvPr id="61498" name="Line 140"/>
          <p:cNvSpPr>
            <a:spLocks noChangeShapeType="1"/>
          </p:cNvSpPr>
          <p:nvPr/>
        </p:nvSpPr>
        <p:spPr bwMode="auto">
          <a:xfrm flipV="1">
            <a:off x="5257800" y="3937000"/>
            <a:ext cx="152400" cy="685800"/>
          </a:xfrm>
          <a:prstGeom prst="line">
            <a:avLst/>
          </a:prstGeom>
          <a:noFill/>
          <a:ln w="9525">
            <a:solidFill>
              <a:schemeClr val="tx1"/>
            </a:solidFill>
            <a:round/>
            <a:headEnd/>
            <a:tailEnd/>
          </a:ln>
        </p:spPr>
        <p:txBody>
          <a:bodyPr/>
          <a:lstStyle/>
          <a:p>
            <a:endParaRPr lang="ru-RU"/>
          </a:p>
        </p:txBody>
      </p:sp>
      <p:sp>
        <p:nvSpPr>
          <p:cNvPr id="61499" name="Line 141"/>
          <p:cNvSpPr>
            <a:spLocks noChangeShapeType="1"/>
          </p:cNvSpPr>
          <p:nvPr/>
        </p:nvSpPr>
        <p:spPr bwMode="auto">
          <a:xfrm flipH="1">
            <a:off x="4495800" y="5156200"/>
            <a:ext cx="304800" cy="457200"/>
          </a:xfrm>
          <a:prstGeom prst="line">
            <a:avLst/>
          </a:prstGeom>
          <a:noFill/>
          <a:ln w="9525">
            <a:solidFill>
              <a:schemeClr val="tx1"/>
            </a:solidFill>
            <a:round/>
            <a:headEnd/>
            <a:tailEnd/>
          </a:ln>
        </p:spPr>
        <p:txBody>
          <a:bodyPr/>
          <a:lstStyle/>
          <a:p>
            <a:endParaRPr lang="ru-RU"/>
          </a:p>
        </p:txBody>
      </p:sp>
      <p:sp>
        <p:nvSpPr>
          <p:cNvPr id="61500" name="Line 142"/>
          <p:cNvSpPr>
            <a:spLocks noChangeShapeType="1"/>
          </p:cNvSpPr>
          <p:nvPr/>
        </p:nvSpPr>
        <p:spPr bwMode="auto">
          <a:xfrm>
            <a:off x="4495800" y="5613400"/>
            <a:ext cx="304800" cy="609600"/>
          </a:xfrm>
          <a:prstGeom prst="line">
            <a:avLst/>
          </a:prstGeom>
          <a:noFill/>
          <a:ln w="9525">
            <a:solidFill>
              <a:schemeClr val="tx1"/>
            </a:solidFill>
            <a:round/>
            <a:headEnd/>
            <a:tailEnd/>
          </a:ln>
        </p:spPr>
        <p:txBody>
          <a:bodyPr/>
          <a:lstStyle/>
          <a:p>
            <a:endParaRPr lang="ru-RU"/>
          </a:p>
        </p:txBody>
      </p:sp>
      <p:sp>
        <p:nvSpPr>
          <p:cNvPr id="61501" name="Line 143"/>
          <p:cNvSpPr>
            <a:spLocks noChangeShapeType="1"/>
          </p:cNvSpPr>
          <p:nvPr/>
        </p:nvSpPr>
        <p:spPr bwMode="auto">
          <a:xfrm flipV="1">
            <a:off x="4953000" y="5689600"/>
            <a:ext cx="381000" cy="533400"/>
          </a:xfrm>
          <a:prstGeom prst="line">
            <a:avLst/>
          </a:prstGeom>
          <a:noFill/>
          <a:ln w="9525">
            <a:solidFill>
              <a:schemeClr val="tx1"/>
            </a:solidFill>
            <a:round/>
            <a:headEnd/>
            <a:tailEnd/>
          </a:ln>
        </p:spPr>
        <p:txBody>
          <a:bodyPr/>
          <a:lstStyle/>
          <a:p>
            <a:endParaRPr lang="ru-RU"/>
          </a:p>
        </p:txBody>
      </p:sp>
      <p:sp>
        <p:nvSpPr>
          <p:cNvPr id="61502" name="Line 144"/>
          <p:cNvSpPr>
            <a:spLocks noChangeShapeType="1"/>
          </p:cNvSpPr>
          <p:nvPr/>
        </p:nvSpPr>
        <p:spPr bwMode="auto">
          <a:xfrm flipV="1">
            <a:off x="4876800" y="5080000"/>
            <a:ext cx="838200" cy="76200"/>
          </a:xfrm>
          <a:prstGeom prst="line">
            <a:avLst/>
          </a:prstGeom>
          <a:noFill/>
          <a:ln w="9525">
            <a:solidFill>
              <a:schemeClr val="tx1"/>
            </a:solidFill>
            <a:round/>
            <a:headEnd/>
            <a:tailEnd/>
          </a:ln>
        </p:spPr>
        <p:txBody>
          <a:bodyPr/>
          <a:lstStyle/>
          <a:p>
            <a:endParaRPr lang="ru-RU"/>
          </a:p>
        </p:txBody>
      </p:sp>
      <p:sp>
        <p:nvSpPr>
          <p:cNvPr id="61503" name="Line 145"/>
          <p:cNvSpPr>
            <a:spLocks noChangeShapeType="1"/>
          </p:cNvSpPr>
          <p:nvPr/>
        </p:nvSpPr>
        <p:spPr bwMode="auto">
          <a:xfrm>
            <a:off x="5638800" y="5156200"/>
            <a:ext cx="304800" cy="381000"/>
          </a:xfrm>
          <a:prstGeom prst="line">
            <a:avLst/>
          </a:prstGeom>
          <a:noFill/>
          <a:ln w="9525">
            <a:solidFill>
              <a:schemeClr val="tx1"/>
            </a:solidFill>
            <a:round/>
            <a:headEnd/>
            <a:tailEnd/>
          </a:ln>
        </p:spPr>
        <p:txBody>
          <a:bodyPr/>
          <a:lstStyle/>
          <a:p>
            <a:endParaRPr lang="ru-RU"/>
          </a:p>
        </p:txBody>
      </p:sp>
      <p:sp>
        <p:nvSpPr>
          <p:cNvPr id="61504" name="Line 146"/>
          <p:cNvSpPr>
            <a:spLocks noChangeShapeType="1"/>
          </p:cNvSpPr>
          <p:nvPr/>
        </p:nvSpPr>
        <p:spPr bwMode="auto">
          <a:xfrm>
            <a:off x="4876800" y="5156200"/>
            <a:ext cx="1143000" cy="381000"/>
          </a:xfrm>
          <a:prstGeom prst="line">
            <a:avLst/>
          </a:prstGeom>
          <a:noFill/>
          <a:ln w="9525">
            <a:solidFill>
              <a:schemeClr val="tx1"/>
            </a:solidFill>
            <a:round/>
            <a:headEnd/>
            <a:tailEnd/>
          </a:ln>
        </p:spPr>
        <p:txBody>
          <a:bodyPr/>
          <a:lstStyle/>
          <a:p>
            <a:endParaRPr lang="ru-RU"/>
          </a:p>
        </p:txBody>
      </p:sp>
      <p:sp>
        <p:nvSpPr>
          <p:cNvPr id="61505" name="Line 147"/>
          <p:cNvSpPr>
            <a:spLocks noChangeShapeType="1"/>
          </p:cNvSpPr>
          <p:nvPr/>
        </p:nvSpPr>
        <p:spPr bwMode="auto">
          <a:xfrm flipH="1">
            <a:off x="5867400" y="5613400"/>
            <a:ext cx="228600" cy="381000"/>
          </a:xfrm>
          <a:prstGeom prst="line">
            <a:avLst/>
          </a:prstGeom>
          <a:noFill/>
          <a:ln w="9525">
            <a:solidFill>
              <a:schemeClr val="tx1"/>
            </a:solidFill>
            <a:round/>
            <a:headEnd/>
            <a:tailEnd/>
          </a:ln>
        </p:spPr>
        <p:txBody>
          <a:bodyPr/>
          <a:lstStyle/>
          <a:p>
            <a:endParaRPr lang="ru-RU"/>
          </a:p>
        </p:txBody>
      </p:sp>
      <p:sp>
        <p:nvSpPr>
          <p:cNvPr id="61506" name="Line 148"/>
          <p:cNvSpPr>
            <a:spLocks noChangeShapeType="1"/>
          </p:cNvSpPr>
          <p:nvPr/>
        </p:nvSpPr>
        <p:spPr bwMode="auto">
          <a:xfrm flipH="1">
            <a:off x="5334000" y="5537200"/>
            <a:ext cx="685800" cy="228600"/>
          </a:xfrm>
          <a:prstGeom prst="line">
            <a:avLst/>
          </a:prstGeom>
          <a:noFill/>
          <a:ln w="9525">
            <a:solidFill>
              <a:schemeClr val="tx1"/>
            </a:solidFill>
            <a:round/>
            <a:headEnd/>
            <a:tailEnd/>
          </a:ln>
        </p:spPr>
        <p:txBody>
          <a:bodyPr/>
          <a:lstStyle/>
          <a:p>
            <a:endParaRPr lang="ru-RU"/>
          </a:p>
        </p:txBody>
      </p:sp>
      <p:sp>
        <p:nvSpPr>
          <p:cNvPr id="61507" name="Line 149"/>
          <p:cNvSpPr>
            <a:spLocks noChangeShapeType="1"/>
          </p:cNvSpPr>
          <p:nvPr/>
        </p:nvSpPr>
        <p:spPr bwMode="auto">
          <a:xfrm flipV="1">
            <a:off x="5638800" y="4470400"/>
            <a:ext cx="304800" cy="685800"/>
          </a:xfrm>
          <a:prstGeom prst="line">
            <a:avLst/>
          </a:prstGeom>
          <a:noFill/>
          <a:ln w="9525">
            <a:solidFill>
              <a:schemeClr val="tx1"/>
            </a:solidFill>
            <a:round/>
            <a:headEnd/>
            <a:tailEnd/>
          </a:ln>
        </p:spPr>
        <p:txBody>
          <a:bodyPr/>
          <a:lstStyle/>
          <a:p>
            <a:endParaRPr lang="ru-RU"/>
          </a:p>
        </p:txBody>
      </p:sp>
      <p:sp>
        <p:nvSpPr>
          <p:cNvPr id="61508" name="Line 150"/>
          <p:cNvSpPr>
            <a:spLocks noChangeShapeType="1"/>
          </p:cNvSpPr>
          <p:nvPr/>
        </p:nvSpPr>
        <p:spPr bwMode="auto">
          <a:xfrm flipV="1">
            <a:off x="5257800" y="4470400"/>
            <a:ext cx="685800" cy="152400"/>
          </a:xfrm>
          <a:prstGeom prst="line">
            <a:avLst/>
          </a:prstGeom>
          <a:noFill/>
          <a:ln w="9525">
            <a:solidFill>
              <a:schemeClr val="tx1"/>
            </a:solidFill>
            <a:round/>
            <a:headEnd/>
            <a:tailEnd/>
          </a:ln>
        </p:spPr>
        <p:txBody>
          <a:bodyPr/>
          <a:lstStyle/>
          <a:p>
            <a:endParaRPr lang="ru-RU"/>
          </a:p>
        </p:txBody>
      </p:sp>
      <p:sp>
        <p:nvSpPr>
          <p:cNvPr id="61509" name="Line 151"/>
          <p:cNvSpPr>
            <a:spLocks noChangeShapeType="1"/>
          </p:cNvSpPr>
          <p:nvPr/>
        </p:nvSpPr>
        <p:spPr bwMode="auto">
          <a:xfrm>
            <a:off x="5791200" y="3632200"/>
            <a:ext cx="152400" cy="762000"/>
          </a:xfrm>
          <a:prstGeom prst="line">
            <a:avLst/>
          </a:prstGeom>
          <a:noFill/>
          <a:ln w="9525">
            <a:solidFill>
              <a:schemeClr val="tx1"/>
            </a:solidFill>
            <a:round/>
            <a:headEnd/>
            <a:tailEnd/>
          </a:ln>
        </p:spPr>
        <p:txBody>
          <a:bodyPr/>
          <a:lstStyle/>
          <a:p>
            <a:endParaRPr lang="ru-RU"/>
          </a:p>
        </p:txBody>
      </p:sp>
      <p:sp>
        <p:nvSpPr>
          <p:cNvPr id="61510" name="Line 152"/>
          <p:cNvSpPr>
            <a:spLocks noChangeShapeType="1"/>
          </p:cNvSpPr>
          <p:nvPr/>
        </p:nvSpPr>
        <p:spPr bwMode="auto">
          <a:xfrm>
            <a:off x="5867400" y="3556000"/>
            <a:ext cx="609600" cy="381000"/>
          </a:xfrm>
          <a:prstGeom prst="line">
            <a:avLst/>
          </a:prstGeom>
          <a:noFill/>
          <a:ln w="9525">
            <a:solidFill>
              <a:schemeClr val="tx1"/>
            </a:solidFill>
            <a:round/>
            <a:headEnd/>
            <a:tailEnd/>
          </a:ln>
        </p:spPr>
        <p:txBody>
          <a:bodyPr/>
          <a:lstStyle/>
          <a:p>
            <a:endParaRPr lang="ru-RU"/>
          </a:p>
        </p:txBody>
      </p:sp>
      <p:sp>
        <p:nvSpPr>
          <p:cNvPr id="61511" name="Line 153"/>
          <p:cNvSpPr>
            <a:spLocks noChangeShapeType="1"/>
          </p:cNvSpPr>
          <p:nvPr/>
        </p:nvSpPr>
        <p:spPr bwMode="auto">
          <a:xfrm flipV="1">
            <a:off x="6477000" y="4470400"/>
            <a:ext cx="152400" cy="685800"/>
          </a:xfrm>
          <a:prstGeom prst="line">
            <a:avLst/>
          </a:prstGeom>
          <a:noFill/>
          <a:ln w="9525">
            <a:solidFill>
              <a:schemeClr val="tx1"/>
            </a:solidFill>
            <a:round/>
            <a:headEnd/>
            <a:tailEnd/>
          </a:ln>
        </p:spPr>
        <p:txBody>
          <a:bodyPr/>
          <a:lstStyle/>
          <a:p>
            <a:endParaRPr lang="ru-RU"/>
          </a:p>
        </p:txBody>
      </p:sp>
      <p:sp>
        <p:nvSpPr>
          <p:cNvPr id="61512" name="Line 154"/>
          <p:cNvSpPr>
            <a:spLocks noChangeShapeType="1"/>
          </p:cNvSpPr>
          <p:nvPr/>
        </p:nvSpPr>
        <p:spPr bwMode="auto">
          <a:xfrm flipV="1">
            <a:off x="6400800" y="3784600"/>
            <a:ext cx="457200" cy="152400"/>
          </a:xfrm>
          <a:prstGeom prst="line">
            <a:avLst/>
          </a:prstGeom>
          <a:noFill/>
          <a:ln w="9525">
            <a:solidFill>
              <a:schemeClr val="tx1"/>
            </a:solidFill>
            <a:round/>
            <a:headEnd/>
            <a:tailEnd/>
          </a:ln>
        </p:spPr>
        <p:txBody>
          <a:bodyPr/>
          <a:lstStyle/>
          <a:p>
            <a:endParaRPr lang="ru-RU"/>
          </a:p>
        </p:txBody>
      </p:sp>
      <p:sp>
        <p:nvSpPr>
          <p:cNvPr id="61513" name="Line 155"/>
          <p:cNvSpPr>
            <a:spLocks noChangeShapeType="1"/>
          </p:cNvSpPr>
          <p:nvPr/>
        </p:nvSpPr>
        <p:spPr bwMode="auto">
          <a:xfrm flipV="1">
            <a:off x="6553200" y="2870200"/>
            <a:ext cx="381000" cy="533400"/>
          </a:xfrm>
          <a:prstGeom prst="line">
            <a:avLst/>
          </a:prstGeom>
          <a:noFill/>
          <a:ln w="9525">
            <a:solidFill>
              <a:schemeClr val="tx1"/>
            </a:solidFill>
            <a:round/>
            <a:headEnd/>
            <a:tailEnd/>
          </a:ln>
        </p:spPr>
        <p:txBody>
          <a:bodyPr/>
          <a:lstStyle/>
          <a:p>
            <a:endParaRPr lang="ru-RU"/>
          </a:p>
        </p:txBody>
      </p:sp>
      <p:sp>
        <p:nvSpPr>
          <p:cNvPr id="61514" name="Line 156"/>
          <p:cNvSpPr>
            <a:spLocks noChangeShapeType="1"/>
          </p:cNvSpPr>
          <p:nvPr/>
        </p:nvSpPr>
        <p:spPr bwMode="auto">
          <a:xfrm flipV="1">
            <a:off x="7315200" y="3175000"/>
            <a:ext cx="533400" cy="76200"/>
          </a:xfrm>
          <a:prstGeom prst="line">
            <a:avLst/>
          </a:prstGeom>
          <a:noFill/>
          <a:ln w="9525">
            <a:solidFill>
              <a:schemeClr val="tx1"/>
            </a:solidFill>
            <a:round/>
            <a:headEnd/>
            <a:tailEnd/>
          </a:ln>
        </p:spPr>
        <p:txBody>
          <a:bodyPr/>
          <a:lstStyle/>
          <a:p>
            <a:endParaRPr lang="ru-RU"/>
          </a:p>
        </p:txBody>
      </p:sp>
      <p:sp>
        <p:nvSpPr>
          <p:cNvPr id="61515" name="Line 157"/>
          <p:cNvSpPr>
            <a:spLocks noChangeShapeType="1"/>
          </p:cNvSpPr>
          <p:nvPr/>
        </p:nvSpPr>
        <p:spPr bwMode="auto">
          <a:xfrm flipH="1">
            <a:off x="6858000" y="2794000"/>
            <a:ext cx="152400" cy="990600"/>
          </a:xfrm>
          <a:prstGeom prst="line">
            <a:avLst/>
          </a:prstGeom>
          <a:noFill/>
          <a:ln w="9525">
            <a:solidFill>
              <a:schemeClr val="tx1"/>
            </a:solidFill>
            <a:round/>
            <a:headEnd/>
            <a:tailEnd/>
          </a:ln>
        </p:spPr>
        <p:txBody>
          <a:bodyPr/>
          <a:lstStyle/>
          <a:p>
            <a:endParaRPr lang="ru-RU"/>
          </a:p>
        </p:txBody>
      </p:sp>
      <p:sp>
        <p:nvSpPr>
          <p:cNvPr id="61516" name="Line 158"/>
          <p:cNvSpPr>
            <a:spLocks noChangeShapeType="1"/>
          </p:cNvSpPr>
          <p:nvPr/>
        </p:nvSpPr>
        <p:spPr bwMode="auto">
          <a:xfrm flipH="1">
            <a:off x="5943600" y="2946400"/>
            <a:ext cx="304800" cy="609600"/>
          </a:xfrm>
          <a:prstGeom prst="line">
            <a:avLst/>
          </a:prstGeom>
          <a:noFill/>
          <a:ln w="9525">
            <a:solidFill>
              <a:schemeClr val="tx1"/>
            </a:solidFill>
            <a:round/>
            <a:headEnd/>
            <a:tailEnd/>
          </a:ln>
        </p:spPr>
        <p:txBody>
          <a:bodyPr/>
          <a:lstStyle/>
          <a:p>
            <a:endParaRPr lang="ru-RU"/>
          </a:p>
        </p:txBody>
      </p:sp>
      <p:sp>
        <p:nvSpPr>
          <p:cNvPr id="61517" name="Line 159"/>
          <p:cNvSpPr>
            <a:spLocks noChangeShapeType="1"/>
          </p:cNvSpPr>
          <p:nvPr/>
        </p:nvSpPr>
        <p:spPr bwMode="auto">
          <a:xfrm flipH="1">
            <a:off x="7086600" y="4089400"/>
            <a:ext cx="76200" cy="762000"/>
          </a:xfrm>
          <a:prstGeom prst="line">
            <a:avLst/>
          </a:prstGeom>
          <a:noFill/>
          <a:ln w="9525">
            <a:solidFill>
              <a:schemeClr val="tx1"/>
            </a:solidFill>
            <a:round/>
            <a:headEnd/>
            <a:tailEnd/>
          </a:ln>
        </p:spPr>
        <p:txBody>
          <a:bodyPr/>
          <a:lstStyle/>
          <a:p>
            <a:endParaRPr lang="ru-RU"/>
          </a:p>
        </p:txBody>
      </p:sp>
      <p:sp>
        <p:nvSpPr>
          <p:cNvPr id="61518" name="Line 160"/>
          <p:cNvSpPr>
            <a:spLocks noChangeShapeType="1"/>
          </p:cNvSpPr>
          <p:nvPr/>
        </p:nvSpPr>
        <p:spPr bwMode="auto">
          <a:xfrm flipV="1">
            <a:off x="6629400" y="4013200"/>
            <a:ext cx="533400" cy="381000"/>
          </a:xfrm>
          <a:prstGeom prst="line">
            <a:avLst/>
          </a:prstGeom>
          <a:noFill/>
          <a:ln w="9525">
            <a:solidFill>
              <a:schemeClr val="tx1"/>
            </a:solidFill>
            <a:round/>
            <a:headEnd/>
            <a:tailEnd/>
          </a:ln>
        </p:spPr>
        <p:txBody>
          <a:bodyPr/>
          <a:lstStyle/>
          <a:p>
            <a:endParaRPr lang="ru-RU"/>
          </a:p>
        </p:txBody>
      </p:sp>
      <p:sp>
        <p:nvSpPr>
          <p:cNvPr id="61519" name="Line 161"/>
          <p:cNvSpPr>
            <a:spLocks noChangeShapeType="1"/>
          </p:cNvSpPr>
          <p:nvPr/>
        </p:nvSpPr>
        <p:spPr bwMode="auto">
          <a:xfrm flipH="1">
            <a:off x="6477000" y="4775200"/>
            <a:ext cx="609600" cy="1066800"/>
          </a:xfrm>
          <a:prstGeom prst="line">
            <a:avLst/>
          </a:prstGeom>
          <a:noFill/>
          <a:ln w="9525">
            <a:solidFill>
              <a:schemeClr val="tx1"/>
            </a:solidFill>
            <a:round/>
            <a:headEnd/>
            <a:tailEnd/>
          </a:ln>
        </p:spPr>
        <p:txBody>
          <a:bodyPr/>
          <a:lstStyle/>
          <a:p>
            <a:endParaRPr lang="ru-RU"/>
          </a:p>
        </p:txBody>
      </p:sp>
      <p:sp>
        <p:nvSpPr>
          <p:cNvPr id="61520" name="Line 162"/>
          <p:cNvSpPr>
            <a:spLocks noChangeShapeType="1"/>
          </p:cNvSpPr>
          <p:nvPr/>
        </p:nvSpPr>
        <p:spPr bwMode="auto">
          <a:xfrm flipV="1">
            <a:off x="6477000" y="4775200"/>
            <a:ext cx="609600" cy="381000"/>
          </a:xfrm>
          <a:prstGeom prst="line">
            <a:avLst/>
          </a:prstGeom>
          <a:noFill/>
          <a:ln w="9525">
            <a:solidFill>
              <a:schemeClr val="tx1"/>
            </a:solidFill>
            <a:round/>
            <a:headEnd/>
            <a:tailEnd/>
          </a:ln>
        </p:spPr>
        <p:txBody>
          <a:bodyPr/>
          <a:lstStyle/>
          <a:p>
            <a:endParaRPr lang="ru-RU"/>
          </a:p>
        </p:txBody>
      </p:sp>
      <p:sp>
        <p:nvSpPr>
          <p:cNvPr id="61521" name="Line 163"/>
          <p:cNvSpPr>
            <a:spLocks noChangeShapeType="1"/>
          </p:cNvSpPr>
          <p:nvPr/>
        </p:nvSpPr>
        <p:spPr bwMode="auto">
          <a:xfrm>
            <a:off x="6019800" y="5537200"/>
            <a:ext cx="457200" cy="304800"/>
          </a:xfrm>
          <a:prstGeom prst="line">
            <a:avLst/>
          </a:prstGeom>
          <a:noFill/>
          <a:ln w="9525">
            <a:solidFill>
              <a:schemeClr val="tx1"/>
            </a:solidFill>
            <a:round/>
            <a:headEnd/>
            <a:tailEnd/>
          </a:ln>
        </p:spPr>
        <p:txBody>
          <a:bodyPr/>
          <a:lstStyle/>
          <a:p>
            <a:endParaRPr lang="ru-RU"/>
          </a:p>
        </p:txBody>
      </p:sp>
      <p:sp>
        <p:nvSpPr>
          <p:cNvPr id="61522" name="Line 164"/>
          <p:cNvSpPr>
            <a:spLocks noChangeShapeType="1"/>
          </p:cNvSpPr>
          <p:nvPr/>
        </p:nvSpPr>
        <p:spPr bwMode="auto">
          <a:xfrm>
            <a:off x="8458200" y="2565400"/>
            <a:ext cx="0" cy="533400"/>
          </a:xfrm>
          <a:prstGeom prst="line">
            <a:avLst/>
          </a:prstGeom>
          <a:noFill/>
          <a:ln w="9525">
            <a:solidFill>
              <a:schemeClr val="tx1"/>
            </a:solidFill>
            <a:round/>
            <a:headEnd/>
            <a:tailEnd/>
          </a:ln>
        </p:spPr>
        <p:txBody>
          <a:bodyPr/>
          <a:lstStyle/>
          <a:p>
            <a:endParaRPr lang="ru-RU"/>
          </a:p>
        </p:txBody>
      </p:sp>
      <p:sp>
        <p:nvSpPr>
          <p:cNvPr id="61523" name="Line 165"/>
          <p:cNvSpPr>
            <a:spLocks noChangeShapeType="1"/>
          </p:cNvSpPr>
          <p:nvPr/>
        </p:nvSpPr>
        <p:spPr bwMode="auto">
          <a:xfrm flipH="1">
            <a:off x="7315200" y="2489200"/>
            <a:ext cx="1143000" cy="762000"/>
          </a:xfrm>
          <a:prstGeom prst="line">
            <a:avLst/>
          </a:prstGeom>
          <a:noFill/>
          <a:ln w="9525">
            <a:solidFill>
              <a:schemeClr val="tx1"/>
            </a:solidFill>
            <a:round/>
            <a:headEnd/>
            <a:tailEnd/>
          </a:ln>
        </p:spPr>
        <p:txBody>
          <a:bodyPr/>
          <a:lstStyle/>
          <a:p>
            <a:endParaRPr lang="ru-RU"/>
          </a:p>
        </p:txBody>
      </p:sp>
      <p:sp>
        <p:nvSpPr>
          <p:cNvPr id="61524" name="Line 166"/>
          <p:cNvSpPr>
            <a:spLocks noChangeShapeType="1"/>
          </p:cNvSpPr>
          <p:nvPr/>
        </p:nvSpPr>
        <p:spPr bwMode="auto">
          <a:xfrm flipH="1">
            <a:off x="7924800" y="2413000"/>
            <a:ext cx="533400" cy="762000"/>
          </a:xfrm>
          <a:prstGeom prst="line">
            <a:avLst/>
          </a:prstGeom>
          <a:noFill/>
          <a:ln w="9525">
            <a:solidFill>
              <a:schemeClr val="tx1"/>
            </a:solidFill>
            <a:round/>
            <a:headEnd/>
            <a:tailEnd/>
          </a:ln>
        </p:spPr>
        <p:txBody>
          <a:bodyPr/>
          <a:lstStyle/>
          <a:p>
            <a:endParaRPr lang="ru-RU"/>
          </a:p>
        </p:txBody>
      </p:sp>
      <p:sp>
        <p:nvSpPr>
          <p:cNvPr id="61525" name="Line 167"/>
          <p:cNvSpPr>
            <a:spLocks noChangeShapeType="1"/>
          </p:cNvSpPr>
          <p:nvPr/>
        </p:nvSpPr>
        <p:spPr bwMode="auto">
          <a:xfrm flipH="1">
            <a:off x="7772400" y="3175000"/>
            <a:ext cx="152400" cy="609600"/>
          </a:xfrm>
          <a:prstGeom prst="line">
            <a:avLst/>
          </a:prstGeom>
          <a:noFill/>
          <a:ln w="9525">
            <a:solidFill>
              <a:schemeClr val="tx1"/>
            </a:solidFill>
            <a:round/>
            <a:headEnd/>
            <a:tailEnd/>
          </a:ln>
        </p:spPr>
        <p:txBody>
          <a:bodyPr/>
          <a:lstStyle/>
          <a:p>
            <a:endParaRPr lang="ru-RU"/>
          </a:p>
        </p:txBody>
      </p:sp>
      <p:sp>
        <p:nvSpPr>
          <p:cNvPr id="61526" name="Line 168"/>
          <p:cNvSpPr>
            <a:spLocks noChangeShapeType="1"/>
          </p:cNvSpPr>
          <p:nvPr/>
        </p:nvSpPr>
        <p:spPr bwMode="auto">
          <a:xfrm flipV="1">
            <a:off x="7162800" y="3175000"/>
            <a:ext cx="685800" cy="914400"/>
          </a:xfrm>
          <a:prstGeom prst="line">
            <a:avLst/>
          </a:prstGeom>
          <a:noFill/>
          <a:ln w="9525">
            <a:solidFill>
              <a:schemeClr val="tx1"/>
            </a:solidFill>
            <a:round/>
            <a:headEnd/>
            <a:tailEnd/>
          </a:ln>
        </p:spPr>
        <p:txBody>
          <a:bodyPr/>
          <a:lstStyle/>
          <a:p>
            <a:endParaRPr lang="ru-RU"/>
          </a:p>
        </p:txBody>
      </p:sp>
      <p:sp>
        <p:nvSpPr>
          <p:cNvPr id="61527" name="Line 169"/>
          <p:cNvSpPr>
            <a:spLocks noChangeShapeType="1"/>
          </p:cNvSpPr>
          <p:nvPr/>
        </p:nvSpPr>
        <p:spPr bwMode="auto">
          <a:xfrm>
            <a:off x="7848600" y="3175000"/>
            <a:ext cx="381000" cy="838200"/>
          </a:xfrm>
          <a:prstGeom prst="line">
            <a:avLst/>
          </a:prstGeom>
          <a:noFill/>
          <a:ln w="9525">
            <a:solidFill>
              <a:schemeClr val="tx1"/>
            </a:solidFill>
            <a:round/>
            <a:headEnd/>
            <a:tailEnd/>
          </a:ln>
        </p:spPr>
        <p:txBody>
          <a:bodyPr/>
          <a:lstStyle/>
          <a:p>
            <a:endParaRPr lang="ru-RU"/>
          </a:p>
        </p:txBody>
      </p:sp>
      <p:sp>
        <p:nvSpPr>
          <p:cNvPr id="61528" name="Line 170"/>
          <p:cNvSpPr>
            <a:spLocks noChangeShapeType="1"/>
          </p:cNvSpPr>
          <p:nvPr/>
        </p:nvSpPr>
        <p:spPr bwMode="auto">
          <a:xfrm flipH="1" flipV="1">
            <a:off x="7086600" y="4699000"/>
            <a:ext cx="762000" cy="76200"/>
          </a:xfrm>
          <a:prstGeom prst="line">
            <a:avLst/>
          </a:prstGeom>
          <a:noFill/>
          <a:ln w="9525">
            <a:solidFill>
              <a:schemeClr val="tx1"/>
            </a:solidFill>
            <a:round/>
            <a:headEnd/>
            <a:tailEnd/>
          </a:ln>
        </p:spPr>
        <p:txBody>
          <a:bodyPr/>
          <a:lstStyle/>
          <a:p>
            <a:endParaRPr lang="ru-RU"/>
          </a:p>
        </p:txBody>
      </p:sp>
      <p:sp>
        <p:nvSpPr>
          <p:cNvPr id="61529" name="Line 171"/>
          <p:cNvSpPr>
            <a:spLocks noChangeShapeType="1"/>
          </p:cNvSpPr>
          <p:nvPr/>
        </p:nvSpPr>
        <p:spPr bwMode="auto">
          <a:xfrm flipV="1">
            <a:off x="7772400" y="3784600"/>
            <a:ext cx="0" cy="1066800"/>
          </a:xfrm>
          <a:prstGeom prst="line">
            <a:avLst/>
          </a:prstGeom>
          <a:noFill/>
          <a:ln w="9525">
            <a:solidFill>
              <a:schemeClr val="tx1"/>
            </a:solidFill>
            <a:round/>
            <a:headEnd/>
            <a:tailEnd/>
          </a:ln>
        </p:spPr>
        <p:txBody>
          <a:bodyPr/>
          <a:lstStyle/>
          <a:p>
            <a:endParaRPr lang="ru-RU"/>
          </a:p>
        </p:txBody>
      </p:sp>
      <p:sp>
        <p:nvSpPr>
          <p:cNvPr id="61530" name="Line 172"/>
          <p:cNvSpPr>
            <a:spLocks noChangeShapeType="1"/>
          </p:cNvSpPr>
          <p:nvPr/>
        </p:nvSpPr>
        <p:spPr bwMode="auto">
          <a:xfrm flipV="1">
            <a:off x="7848600" y="4013200"/>
            <a:ext cx="381000" cy="762000"/>
          </a:xfrm>
          <a:prstGeom prst="line">
            <a:avLst/>
          </a:prstGeom>
          <a:noFill/>
          <a:ln w="9525">
            <a:solidFill>
              <a:schemeClr val="tx1"/>
            </a:solidFill>
            <a:round/>
            <a:headEnd/>
            <a:tailEnd/>
          </a:ln>
        </p:spPr>
        <p:txBody>
          <a:bodyPr/>
          <a:lstStyle/>
          <a:p>
            <a:endParaRPr lang="ru-RU"/>
          </a:p>
        </p:txBody>
      </p:sp>
      <p:sp>
        <p:nvSpPr>
          <p:cNvPr id="61531" name="Line 173"/>
          <p:cNvSpPr>
            <a:spLocks noChangeShapeType="1"/>
          </p:cNvSpPr>
          <p:nvPr/>
        </p:nvSpPr>
        <p:spPr bwMode="auto">
          <a:xfrm flipH="1">
            <a:off x="7620000" y="4851400"/>
            <a:ext cx="152400" cy="457200"/>
          </a:xfrm>
          <a:prstGeom prst="line">
            <a:avLst/>
          </a:prstGeom>
          <a:noFill/>
          <a:ln w="9525">
            <a:solidFill>
              <a:schemeClr val="tx1"/>
            </a:solidFill>
            <a:round/>
            <a:headEnd/>
            <a:tailEnd/>
          </a:ln>
        </p:spPr>
        <p:txBody>
          <a:bodyPr/>
          <a:lstStyle/>
          <a:p>
            <a:endParaRPr lang="ru-RU"/>
          </a:p>
        </p:txBody>
      </p:sp>
      <p:sp>
        <p:nvSpPr>
          <p:cNvPr id="61532" name="Line 174"/>
          <p:cNvSpPr>
            <a:spLocks noChangeShapeType="1"/>
          </p:cNvSpPr>
          <p:nvPr/>
        </p:nvSpPr>
        <p:spPr bwMode="auto">
          <a:xfrm flipH="1">
            <a:off x="7239000" y="5232400"/>
            <a:ext cx="457200" cy="304800"/>
          </a:xfrm>
          <a:prstGeom prst="line">
            <a:avLst/>
          </a:prstGeom>
          <a:noFill/>
          <a:ln w="9525">
            <a:solidFill>
              <a:schemeClr val="tx1"/>
            </a:solidFill>
            <a:round/>
            <a:headEnd/>
            <a:tailEnd/>
          </a:ln>
        </p:spPr>
        <p:txBody>
          <a:bodyPr/>
          <a:lstStyle/>
          <a:p>
            <a:endParaRPr lang="ru-RU"/>
          </a:p>
        </p:txBody>
      </p:sp>
      <p:sp>
        <p:nvSpPr>
          <p:cNvPr id="61533" name="Line 175"/>
          <p:cNvSpPr>
            <a:spLocks noChangeShapeType="1"/>
          </p:cNvSpPr>
          <p:nvPr/>
        </p:nvSpPr>
        <p:spPr bwMode="auto">
          <a:xfrm>
            <a:off x="7162800" y="5613400"/>
            <a:ext cx="0" cy="609600"/>
          </a:xfrm>
          <a:prstGeom prst="line">
            <a:avLst/>
          </a:prstGeom>
          <a:noFill/>
          <a:ln w="9525">
            <a:solidFill>
              <a:schemeClr val="tx1"/>
            </a:solidFill>
            <a:round/>
            <a:headEnd/>
            <a:tailEnd/>
          </a:ln>
        </p:spPr>
        <p:txBody>
          <a:bodyPr/>
          <a:lstStyle/>
          <a:p>
            <a:endParaRPr lang="ru-RU"/>
          </a:p>
        </p:txBody>
      </p:sp>
      <p:sp>
        <p:nvSpPr>
          <p:cNvPr id="61534" name="Line 176"/>
          <p:cNvSpPr>
            <a:spLocks noChangeShapeType="1"/>
          </p:cNvSpPr>
          <p:nvPr/>
        </p:nvSpPr>
        <p:spPr bwMode="auto">
          <a:xfrm flipV="1">
            <a:off x="7162800" y="5918200"/>
            <a:ext cx="838200" cy="304800"/>
          </a:xfrm>
          <a:prstGeom prst="line">
            <a:avLst/>
          </a:prstGeom>
          <a:noFill/>
          <a:ln w="9525">
            <a:solidFill>
              <a:schemeClr val="tx1"/>
            </a:solidFill>
            <a:round/>
            <a:headEnd/>
            <a:tailEnd/>
          </a:ln>
        </p:spPr>
        <p:txBody>
          <a:bodyPr/>
          <a:lstStyle/>
          <a:p>
            <a:endParaRPr lang="ru-RU"/>
          </a:p>
        </p:txBody>
      </p:sp>
      <p:sp>
        <p:nvSpPr>
          <p:cNvPr id="61535" name="Line 177"/>
          <p:cNvSpPr>
            <a:spLocks noChangeShapeType="1"/>
          </p:cNvSpPr>
          <p:nvPr/>
        </p:nvSpPr>
        <p:spPr bwMode="auto">
          <a:xfrm>
            <a:off x="7620000" y="5232400"/>
            <a:ext cx="914400" cy="76200"/>
          </a:xfrm>
          <a:prstGeom prst="line">
            <a:avLst/>
          </a:prstGeom>
          <a:noFill/>
          <a:ln w="9525">
            <a:solidFill>
              <a:schemeClr val="tx1"/>
            </a:solidFill>
            <a:round/>
            <a:headEnd/>
            <a:tailEnd/>
          </a:ln>
        </p:spPr>
        <p:txBody>
          <a:bodyPr/>
          <a:lstStyle/>
          <a:p>
            <a:endParaRPr lang="ru-RU"/>
          </a:p>
        </p:txBody>
      </p:sp>
      <p:sp>
        <p:nvSpPr>
          <p:cNvPr id="61536" name="Line 178"/>
          <p:cNvSpPr>
            <a:spLocks noChangeShapeType="1"/>
          </p:cNvSpPr>
          <p:nvPr/>
        </p:nvSpPr>
        <p:spPr bwMode="auto">
          <a:xfrm flipV="1">
            <a:off x="1371600" y="4546600"/>
            <a:ext cx="762000" cy="533400"/>
          </a:xfrm>
          <a:prstGeom prst="line">
            <a:avLst/>
          </a:prstGeom>
          <a:noFill/>
          <a:ln w="9525">
            <a:solidFill>
              <a:schemeClr val="tx1"/>
            </a:solidFill>
            <a:round/>
            <a:headEnd/>
            <a:tailEnd/>
          </a:ln>
        </p:spPr>
        <p:txBody>
          <a:bodyPr/>
          <a:lstStyle/>
          <a:p>
            <a:endParaRPr lang="ru-RU"/>
          </a:p>
        </p:txBody>
      </p:sp>
      <p:sp>
        <p:nvSpPr>
          <p:cNvPr id="61537" name="Line 179"/>
          <p:cNvSpPr>
            <a:spLocks noChangeShapeType="1"/>
          </p:cNvSpPr>
          <p:nvPr/>
        </p:nvSpPr>
        <p:spPr bwMode="auto">
          <a:xfrm flipH="1">
            <a:off x="3352800" y="3251200"/>
            <a:ext cx="685800" cy="76200"/>
          </a:xfrm>
          <a:prstGeom prst="line">
            <a:avLst/>
          </a:prstGeom>
          <a:noFill/>
          <a:ln w="9525">
            <a:solidFill>
              <a:schemeClr val="tx1"/>
            </a:solidFill>
            <a:round/>
            <a:headEnd/>
            <a:tailEnd/>
          </a:ln>
        </p:spPr>
        <p:txBody>
          <a:bodyPr/>
          <a:lstStyle/>
          <a:p>
            <a:endParaRPr lang="ru-RU"/>
          </a:p>
        </p:txBody>
      </p:sp>
      <p:grpSp>
        <p:nvGrpSpPr>
          <p:cNvPr id="61538" name="Group 91"/>
          <p:cNvGrpSpPr>
            <a:grpSpLocks/>
          </p:cNvGrpSpPr>
          <p:nvPr/>
        </p:nvGrpSpPr>
        <p:grpSpPr bwMode="auto">
          <a:xfrm>
            <a:off x="457200" y="2336800"/>
            <a:ext cx="8229600" cy="4038600"/>
            <a:chOff x="240" y="1536"/>
            <a:chExt cx="5184" cy="2544"/>
          </a:xfrm>
        </p:grpSpPr>
        <p:sp>
          <p:nvSpPr>
            <p:cNvPr id="61546" name="Oval 4"/>
            <p:cNvSpPr>
              <a:spLocks noChangeArrowheads="1"/>
            </p:cNvSpPr>
            <p:nvPr/>
          </p:nvSpPr>
          <p:spPr bwMode="auto">
            <a:xfrm>
              <a:off x="336" y="177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A</a:t>
              </a:r>
            </a:p>
          </p:txBody>
        </p:sp>
        <p:sp>
          <p:nvSpPr>
            <p:cNvPr id="61547" name="Oval 6"/>
            <p:cNvSpPr>
              <a:spLocks noChangeArrowheads="1"/>
            </p:cNvSpPr>
            <p:nvPr/>
          </p:nvSpPr>
          <p:spPr bwMode="auto">
            <a:xfrm>
              <a:off x="2208" y="172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B</a:t>
              </a:r>
            </a:p>
          </p:txBody>
        </p:sp>
        <p:sp>
          <p:nvSpPr>
            <p:cNvPr id="61548" name="Oval 7"/>
            <p:cNvSpPr>
              <a:spLocks noChangeArrowheads="1"/>
            </p:cNvSpPr>
            <p:nvPr/>
          </p:nvSpPr>
          <p:spPr bwMode="auto">
            <a:xfrm>
              <a:off x="1200" y="288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C</a:t>
              </a:r>
            </a:p>
          </p:txBody>
        </p:sp>
        <p:sp>
          <p:nvSpPr>
            <p:cNvPr id="61549" name="Oval 8"/>
            <p:cNvSpPr>
              <a:spLocks noChangeArrowheads="1"/>
            </p:cNvSpPr>
            <p:nvPr/>
          </p:nvSpPr>
          <p:spPr bwMode="auto">
            <a:xfrm>
              <a:off x="1872" y="158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D</a:t>
              </a:r>
            </a:p>
          </p:txBody>
        </p:sp>
        <p:sp>
          <p:nvSpPr>
            <p:cNvPr id="61550" name="Oval 9"/>
            <p:cNvSpPr>
              <a:spLocks noChangeArrowheads="1"/>
            </p:cNvSpPr>
            <p:nvPr/>
          </p:nvSpPr>
          <p:spPr bwMode="auto">
            <a:xfrm>
              <a:off x="1968" y="206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E</a:t>
              </a:r>
            </a:p>
          </p:txBody>
        </p:sp>
        <p:sp>
          <p:nvSpPr>
            <p:cNvPr id="61551" name="Oval 10"/>
            <p:cNvSpPr>
              <a:spLocks noChangeArrowheads="1"/>
            </p:cNvSpPr>
            <p:nvPr/>
          </p:nvSpPr>
          <p:spPr bwMode="auto">
            <a:xfrm>
              <a:off x="1632" y="20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F</a:t>
              </a:r>
            </a:p>
          </p:txBody>
        </p:sp>
        <p:sp>
          <p:nvSpPr>
            <p:cNvPr id="61552" name="Oval 11"/>
            <p:cNvSpPr>
              <a:spLocks noChangeArrowheads="1"/>
            </p:cNvSpPr>
            <p:nvPr/>
          </p:nvSpPr>
          <p:spPr bwMode="auto">
            <a:xfrm>
              <a:off x="2208" y="355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G</a:t>
              </a:r>
            </a:p>
          </p:txBody>
        </p:sp>
        <p:sp>
          <p:nvSpPr>
            <p:cNvPr id="61553" name="Oval 12"/>
            <p:cNvSpPr>
              <a:spLocks noChangeArrowheads="1"/>
            </p:cNvSpPr>
            <p:nvPr/>
          </p:nvSpPr>
          <p:spPr bwMode="auto">
            <a:xfrm>
              <a:off x="2448" y="20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H</a:t>
              </a:r>
            </a:p>
          </p:txBody>
        </p:sp>
        <p:sp>
          <p:nvSpPr>
            <p:cNvPr id="61554" name="Oval 13"/>
            <p:cNvSpPr>
              <a:spLocks noChangeArrowheads="1"/>
            </p:cNvSpPr>
            <p:nvPr/>
          </p:nvSpPr>
          <p:spPr bwMode="auto">
            <a:xfrm>
              <a:off x="2352" y="259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I</a:t>
              </a:r>
            </a:p>
          </p:txBody>
        </p:sp>
        <p:sp>
          <p:nvSpPr>
            <p:cNvPr id="61555" name="Oval 14"/>
            <p:cNvSpPr>
              <a:spLocks noChangeArrowheads="1"/>
            </p:cNvSpPr>
            <p:nvPr/>
          </p:nvSpPr>
          <p:spPr bwMode="auto">
            <a:xfrm>
              <a:off x="2064" y="268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J</a:t>
              </a:r>
            </a:p>
          </p:txBody>
        </p:sp>
        <p:sp>
          <p:nvSpPr>
            <p:cNvPr id="61556" name="Oval 15"/>
            <p:cNvSpPr>
              <a:spLocks noChangeArrowheads="1"/>
            </p:cNvSpPr>
            <p:nvPr/>
          </p:nvSpPr>
          <p:spPr bwMode="auto">
            <a:xfrm>
              <a:off x="1824" y="244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K</a:t>
              </a:r>
            </a:p>
          </p:txBody>
        </p:sp>
        <p:sp>
          <p:nvSpPr>
            <p:cNvPr id="61557" name="Oval 16"/>
            <p:cNvSpPr>
              <a:spLocks noChangeArrowheads="1"/>
            </p:cNvSpPr>
            <p:nvPr/>
          </p:nvSpPr>
          <p:spPr bwMode="auto">
            <a:xfrm>
              <a:off x="816" y="259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L</a:t>
              </a:r>
            </a:p>
          </p:txBody>
        </p:sp>
        <p:sp>
          <p:nvSpPr>
            <p:cNvPr id="61558" name="Oval 17"/>
            <p:cNvSpPr>
              <a:spLocks noChangeArrowheads="1"/>
            </p:cNvSpPr>
            <p:nvPr/>
          </p:nvSpPr>
          <p:spPr bwMode="auto">
            <a:xfrm>
              <a:off x="720" y="316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M</a:t>
              </a:r>
            </a:p>
          </p:txBody>
        </p:sp>
        <p:sp>
          <p:nvSpPr>
            <p:cNvPr id="61559" name="Oval 18"/>
            <p:cNvSpPr>
              <a:spLocks noChangeArrowheads="1"/>
            </p:cNvSpPr>
            <p:nvPr/>
          </p:nvSpPr>
          <p:spPr bwMode="auto">
            <a:xfrm>
              <a:off x="2688" y="158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N</a:t>
              </a:r>
            </a:p>
          </p:txBody>
        </p:sp>
        <p:sp>
          <p:nvSpPr>
            <p:cNvPr id="61560" name="Oval 19"/>
            <p:cNvSpPr>
              <a:spLocks noChangeArrowheads="1"/>
            </p:cNvSpPr>
            <p:nvPr/>
          </p:nvSpPr>
          <p:spPr bwMode="auto">
            <a:xfrm>
              <a:off x="2544" y="278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O</a:t>
              </a:r>
            </a:p>
          </p:txBody>
        </p:sp>
        <p:sp>
          <p:nvSpPr>
            <p:cNvPr id="61561" name="Oval 20"/>
            <p:cNvSpPr>
              <a:spLocks noChangeArrowheads="1"/>
            </p:cNvSpPr>
            <p:nvPr/>
          </p:nvSpPr>
          <p:spPr bwMode="auto">
            <a:xfrm>
              <a:off x="2496" y="32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P</a:t>
              </a:r>
            </a:p>
          </p:txBody>
        </p:sp>
        <p:sp>
          <p:nvSpPr>
            <p:cNvPr id="61562" name="Oval 21"/>
            <p:cNvSpPr>
              <a:spLocks noChangeArrowheads="1"/>
            </p:cNvSpPr>
            <p:nvPr/>
          </p:nvSpPr>
          <p:spPr bwMode="auto">
            <a:xfrm>
              <a:off x="2208" y="302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Q</a:t>
              </a:r>
            </a:p>
          </p:txBody>
        </p:sp>
        <p:sp>
          <p:nvSpPr>
            <p:cNvPr id="61563" name="Oval 22"/>
            <p:cNvSpPr>
              <a:spLocks noChangeArrowheads="1"/>
            </p:cNvSpPr>
            <p:nvPr/>
          </p:nvSpPr>
          <p:spPr bwMode="auto">
            <a:xfrm>
              <a:off x="2592" y="230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R</a:t>
              </a:r>
            </a:p>
          </p:txBody>
        </p:sp>
        <p:sp>
          <p:nvSpPr>
            <p:cNvPr id="61564" name="Oval 23"/>
            <p:cNvSpPr>
              <a:spLocks noChangeArrowheads="1"/>
            </p:cNvSpPr>
            <p:nvPr/>
          </p:nvSpPr>
          <p:spPr bwMode="auto">
            <a:xfrm>
              <a:off x="1824" y="369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S</a:t>
              </a:r>
            </a:p>
          </p:txBody>
        </p:sp>
        <p:sp>
          <p:nvSpPr>
            <p:cNvPr id="61565" name="Oval 24"/>
            <p:cNvSpPr>
              <a:spLocks noChangeArrowheads="1"/>
            </p:cNvSpPr>
            <p:nvPr/>
          </p:nvSpPr>
          <p:spPr bwMode="auto">
            <a:xfrm>
              <a:off x="1920" y="340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T</a:t>
              </a:r>
            </a:p>
          </p:txBody>
        </p:sp>
        <p:sp>
          <p:nvSpPr>
            <p:cNvPr id="61566" name="Oval 25"/>
            <p:cNvSpPr>
              <a:spLocks noChangeArrowheads="1"/>
            </p:cNvSpPr>
            <p:nvPr/>
          </p:nvSpPr>
          <p:spPr bwMode="auto">
            <a:xfrm>
              <a:off x="2112" y="388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U</a:t>
              </a:r>
            </a:p>
          </p:txBody>
        </p:sp>
        <p:sp>
          <p:nvSpPr>
            <p:cNvPr id="61567" name="Oval 26"/>
            <p:cNvSpPr>
              <a:spLocks noChangeArrowheads="1"/>
            </p:cNvSpPr>
            <p:nvPr/>
          </p:nvSpPr>
          <p:spPr bwMode="auto">
            <a:xfrm>
              <a:off x="3168" y="196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V</a:t>
              </a:r>
            </a:p>
          </p:txBody>
        </p:sp>
        <p:sp>
          <p:nvSpPr>
            <p:cNvPr id="61568" name="Oval 27"/>
            <p:cNvSpPr>
              <a:spLocks noChangeArrowheads="1"/>
            </p:cNvSpPr>
            <p:nvPr/>
          </p:nvSpPr>
          <p:spPr bwMode="auto">
            <a:xfrm>
              <a:off x="2592" y="374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W</a:t>
              </a:r>
            </a:p>
          </p:txBody>
        </p:sp>
        <p:sp>
          <p:nvSpPr>
            <p:cNvPr id="61569" name="Oval 28"/>
            <p:cNvSpPr>
              <a:spLocks noChangeArrowheads="1"/>
            </p:cNvSpPr>
            <p:nvPr/>
          </p:nvSpPr>
          <p:spPr bwMode="auto">
            <a:xfrm>
              <a:off x="3168" y="288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X</a:t>
              </a:r>
            </a:p>
          </p:txBody>
        </p:sp>
        <p:sp>
          <p:nvSpPr>
            <p:cNvPr id="61570" name="Oval 29"/>
            <p:cNvSpPr>
              <a:spLocks noChangeArrowheads="1"/>
            </p:cNvSpPr>
            <p:nvPr/>
          </p:nvSpPr>
          <p:spPr bwMode="auto">
            <a:xfrm>
              <a:off x="2832" y="254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Y</a:t>
              </a:r>
            </a:p>
          </p:txBody>
        </p:sp>
        <p:sp>
          <p:nvSpPr>
            <p:cNvPr id="61571" name="Oval 30"/>
            <p:cNvSpPr>
              <a:spLocks noChangeArrowheads="1"/>
            </p:cNvSpPr>
            <p:nvPr/>
          </p:nvSpPr>
          <p:spPr bwMode="auto">
            <a:xfrm>
              <a:off x="2928" y="32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Z</a:t>
              </a:r>
            </a:p>
          </p:txBody>
        </p:sp>
        <p:sp>
          <p:nvSpPr>
            <p:cNvPr id="61572" name="Oval 31"/>
            <p:cNvSpPr>
              <a:spLocks noChangeArrowheads="1"/>
            </p:cNvSpPr>
            <p:nvPr/>
          </p:nvSpPr>
          <p:spPr bwMode="auto">
            <a:xfrm>
              <a:off x="1440" y="384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AA</a:t>
              </a:r>
            </a:p>
          </p:txBody>
        </p:sp>
        <p:sp>
          <p:nvSpPr>
            <p:cNvPr id="61573" name="Oval 32"/>
            <p:cNvSpPr>
              <a:spLocks noChangeArrowheads="1"/>
            </p:cNvSpPr>
            <p:nvPr/>
          </p:nvSpPr>
          <p:spPr bwMode="auto">
            <a:xfrm>
              <a:off x="720" y="158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BB</a:t>
              </a:r>
            </a:p>
          </p:txBody>
        </p:sp>
        <p:sp>
          <p:nvSpPr>
            <p:cNvPr id="61574" name="Oval 33"/>
            <p:cNvSpPr>
              <a:spLocks noChangeArrowheads="1"/>
            </p:cNvSpPr>
            <p:nvPr/>
          </p:nvSpPr>
          <p:spPr bwMode="auto">
            <a:xfrm>
              <a:off x="240" y="264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CC</a:t>
              </a:r>
            </a:p>
          </p:txBody>
        </p:sp>
        <p:sp>
          <p:nvSpPr>
            <p:cNvPr id="61575" name="Oval 34"/>
            <p:cNvSpPr>
              <a:spLocks noChangeArrowheads="1"/>
            </p:cNvSpPr>
            <p:nvPr/>
          </p:nvSpPr>
          <p:spPr bwMode="auto">
            <a:xfrm>
              <a:off x="1056" y="211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DD</a:t>
              </a:r>
            </a:p>
          </p:txBody>
        </p:sp>
        <p:sp>
          <p:nvSpPr>
            <p:cNvPr id="61576" name="Oval 35"/>
            <p:cNvSpPr>
              <a:spLocks noChangeArrowheads="1"/>
            </p:cNvSpPr>
            <p:nvPr/>
          </p:nvSpPr>
          <p:spPr bwMode="auto">
            <a:xfrm>
              <a:off x="3792" y="182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EE</a:t>
              </a:r>
            </a:p>
          </p:txBody>
        </p:sp>
        <p:sp>
          <p:nvSpPr>
            <p:cNvPr id="61577" name="Oval 36"/>
            <p:cNvSpPr>
              <a:spLocks noChangeArrowheads="1"/>
            </p:cNvSpPr>
            <p:nvPr/>
          </p:nvSpPr>
          <p:spPr bwMode="auto">
            <a:xfrm>
              <a:off x="3456" y="177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FF</a:t>
              </a:r>
            </a:p>
          </p:txBody>
        </p:sp>
        <p:sp>
          <p:nvSpPr>
            <p:cNvPr id="61578" name="Oval 37"/>
            <p:cNvSpPr>
              <a:spLocks noChangeArrowheads="1"/>
            </p:cNvSpPr>
            <p:nvPr/>
          </p:nvSpPr>
          <p:spPr bwMode="auto">
            <a:xfrm>
              <a:off x="576" y="206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GG</a:t>
              </a:r>
            </a:p>
          </p:txBody>
        </p:sp>
        <p:sp>
          <p:nvSpPr>
            <p:cNvPr id="61579" name="Oval 38"/>
            <p:cNvSpPr>
              <a:spLocks noChangeArrowheads="1"/>
            </p:cNvSpPr>
            <p:nvPr/>
          </p:nvSpPr>
          <p:spPr bwMode="auto">
            <a:xfrm>
              <a:off x="4272" y="177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HH</a:t>
              </a:r>
            </a:p>
          </p:txBody>
        </p:sp>
        <p:sp>
          <p:nvSpPr>
            <p:cNvPr id="61580" name="Oval 39"/>
            <p:cNvSpPr>
              <a:spLocks noChangeArrowheads="1"/>
            </p:cNvSpPr>
            <p:nvPr/>
          </p:nvSpPr>
          <p:spPr bwMode="auto">
            <a:xfrm>
              <a:off x="4176" y="235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II</a:t>
              </a:r>
            </a:p>
          </p:txBody>
        </p:sp>
        <p:sp>
          <p:nvSpPr>
            <p:cNvPr id="61581" name="Oval 40"/>
            <p:cNvSpPr>
              <a:spLocks noChangeArrowheads="1"/>
            </p:cNvSpPr>
            <p:nvPr/>
          </p:nvSpPr>
          <p:spPr bwMode="auto">
            <a:xfrm>
              <a:off x="3888" y="244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JJ</a:t>
              </a:r>
            </a:p>
          </p:txBody>
        </p:sp>
        <p:sp>
          <p:nvSpPr>
            <p:cNvPr id="61582" name="Oval 41"/>
            <p:cNvSpPr>
              <a:spLocks noChangeArrowheads="1"/>
            </p:cNvSpPr>
            <p:nvPr/>
          </p:nvSpPr>
          <p:spPr bwMode="auto">
            <a:xfrm>
              <a:off x="3264" y="240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KK</a:t>
              </a:r>
            </a:p>
          </p:txBody>
        </p:sp>
        <p:sp>
          <p:nvSpPr>
            <p:cNvPr id="61583" name="Oval 42"/>
            <p:cNvSpPr>
              <a:spLocks noChangeArrowheads="1"/>
            </p:cNvSpPr>
            <p:nvPr/>
          </p:nvSpPr>
          <p:spPr bwMode="auto">
            <a:xfrm>
              <a:off x="288" y="302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LL</a:t>
              </a:r>
            </a:p>
          </p:txBody>
        </p:sp>
        <p:sp>
          <p:nvSpPr>
            <p:cNvPr id="61584" name="Oval 43"/>
            <p:cNvSpPr>
              <a:spLocks noChangeArrowheads="1"/>
            </p:cNvSpPr>
            <p:nvPr/>
          </p:nvSpPr>
          <p:spPr bwMode="auto">
            <a:xfrm>
              <a:off x="1248" y="32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MM</a:t>
              </a:r>
            </a:p>
          </p:txBody>
        </p:sp>
        <p:sp>
          <p:nvSpPr>
            <p:cNvPr id="61585" name="Oval 44"/>
            <p:cNvSpPr>
              <a:spLocks noChangeArrowheads="1"/>
            </p:cNvSpPr>
            <p:nvPr/>
          </p:nvSpPr>
          <p:spPr bwMode="auto">
            <a:xfrm>
              <a:off x="480" y="244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NN</a:t>
              </a:r>
            </a:p>
          </p:txBody>
        </p:sp>
        <p:sp>
          <p:nvSpPr>
            <p:cNvPr id="61586" name="Oval 45"/>
            <p:cNvSpPr>
              <a:spLocks noChangeArrowheads="1"/>
            </p:cNvSpPr>
            <p:nvPr/>
          </p:nvSpPr>
          <p:spPr bwMode="auto">
            <a:xfrm>
              <a:off x="4368" y="254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OO</a:t>
              </a:r>
            </a:p>
          </p:txBody>
        </p:sp>
        <p:sp>
          <p:nvSpPr>
            <p:cNvPr id="61587" name="Oval 46"/>
            <p:cNvSpPr>
              <a:spLocks noChangeArrowheads="1"/>
            </p:cNvSpPr>
            <p:nvPr/>
          </p:nvSpPr>
          <p:spPr bwMode="auto">
            <a:xfrm>
              <a:off x="4320" y="297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PP</a:t>
              </a:r>
            </a:p>
          </p:txBody>
        </p:sp>
        <p:sp>
          <p:nvSpPr>
            <p:cNvPr id="61588" name="Oval 47"/>
            <p:cNvSpPr>
              <a:spLocks noChangeArrowheads="1"/>
            </p:cNvSpPr>
            <p:nvPr/>
          </p:nvSpPr>
          <p:spPr bwMode="auto">
            <a:xfrm>
              <a:off x="4032" y="278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QQ</a:t>
              </a:r>
            </a:p>
          </p:txBody>
        </p:sp>
        <p:sp>
          <p:nvSpPr>
            <p:cNvPr id="61589" name="Oval 48"/>
            <p:cNvSpPr>
              <a:spLocks noChangeArrowheads="1"/>
            </p:cNvSpPr>
            <p:nvPr/>
          </p:nvSpPr>
          <p:spPr bwMode="auto">
            <a:xfrm>
              <a:off x="3456" y="32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RR</a:t>
              </a:r>
            </a:p>
          </p:txBody>
        </p:sp>
        <p:sp>
          <p:nvSpPr>
            <p:cNvPr id="61590" name="Oval 49"/>
            <p:cNvSpPr>
              <a:spLocks noChangeArrowheads="1"/>
            </p:cNvSpPr>
            <p:nvPr/>
          </p:nvSpPr>
          <p:spPr bwMode="auto">
            <a:xfrm>
              <a:off x="3648" y="345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SS</a:t>
              </a:r>
            </a:p>
          </p:txBody>
        </p:sp>
        <p:sp>
          <p:nvSpPr>
            <p:cNvPr id="61591" name="Oval 50"/>
            <p:cNvSpPr>
              <a:spLocks noChangeArrowheads="1"/>
            </p:cNvSpPr>
            <p:nvPr/>
          </p:nvSpPr>
          <p:spPr bwMode="auto">
            <a:xfrm>
              <a:off x="3600" y="278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TT</a:t>
              </a:r>
            </a:p>
          </p:txBody>
        </p:sp>
        <p:sp>
          <p:nvSpPr>
            <p:cNvPr id="61592" name="Oval 51"/>
            <p:cNvSpPr>
              <a:spLocks noChangeArrowheads="1"/>
            </p:cNvSpPr>
            <p:nvPr/>
          </p:nvSpPr>
          <p:spPr bwMode="auto">
            <a:xfrm>
              <a:off x="3936" y="364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UU</a:t>
              </a:r>
            </a:p>
          </p:txBody>
        </p:sp>
        <p:sp>
          <p:nvSpPr>
            <p:cNvPr id="61593" name="Oval 52"/>
            <p:cNvSpPr>
              <a:spLocks noChangeArrowheads="1"/>
            </p:cNvSpPr>
            <p:nvPr/>
          </p:nvSpPr>
          <p:spPr bwMode="auto">
            <a:xfrm>
              <a:off x="3984" y="211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VV</a:t>
              </a:r>
            </a:p>
          </p:txBody>
        </p:sp>
        <p:sp>
          <p:nvSpPr>
            <p:cNvPr id="61594" name="Oval 53"/>
            <p:cNvSpPr>
              <a:spLocks noChangeArrowheads="1"/>
            </p:cNvSpPr>
            <p:nvPr/>
          </p:nvSpPr>
          <p:spPr bwMode="auto">
            <a:xfrm>
              <a:off x="4416" y="350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WW</a:t>
              </a:r>
            </a:p>
          </p:txBody>
        </p:sp>
        <p:sp>
          <p:nvSpPr>
            <p:cNvPr id="61595" name="Oval 54"/>
            <p:cNvSpPr>
              <a:spLocks noChangeArrowheads="1"/>
            </p:cNvSpPr>
            <p:nvPr/>
          </p:nvSpPr>
          <p:spPr bwMode="auto">
            <a:xfrm>
              <a:off x="3936" y="32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XX</a:t>
              </a:r>
            </a:p>
          </p:txBody>
        </p:sp>
        <p:sp>
          <p:nvSpPr>
            <p:cNvPr id="61596" name="Oval 55"/>
            <p:cNvSpPr>
              <a:spLocks noChangeArrowheads="1"/>
            </p:cNvSpPr>
            <p:nvPr/>
          </p:nvSpPr>
          <p:spPr bwMode="auto">
            <a:xfrm>
              <a:off x="3552" y="220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YY</a:t>
              </a:r>
            </a:p>
          </p:txBody>
        </p:sp>
        <p:sp>
          <p:nvSpPr>
            <p:cNvPr id="61597" name="Oval 56"/>
            <p:cNvSpPr>
              <a:spLocks noChangeArrowheads="1"/>
            </p:cNvSpPr>
            <p:nvPr/>
          </p:nvSpPr>
          <p:spPr bwMode="auto">
            <a:xfrm>
              <a:off x="4752" y="297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ZZ</a:t>
              </a:r>
            </a:p>
          </p:txBody>
        </p:sp>
        <p:sp>
          <p:nvSpPr>
            <p:cNvPr id="61598" name="Oval 57"/>
            <p:cNvSpPr>
              <a:spLocks noChangeArrowheads="1"/>
            </p:cNvSpPr>
            <p:nvPr/>
          </p:nvSpPr>
          <p:spPr bwMode="auto">
            <a:xfrm>
              <a:off x="1152" y="177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a</a:t>
              </a:r>
            </a:p>
          </p:txBody>
        </p:sp>
        <p:sp>
          <p:nvSpPr>
            <p:cNvPr id="61599" name="Oval 58"/>
            <p:cNvSpPr>
              <a:spLocks noChangeArrowheads="1"/>
            </p:cNvSpPr>
            <p:nvPr/>
          </p:nvSpPr>
          <p:spPr bwMode="auto">
            <a:xfrm>
              <a:off x="768" y="379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b</a:t>
              </a:r>
            </a:p>
          </p:txBody>
        </p:sp>
        <p:sp>
          <p:nvSpPr>
            <p:cNvPr id="61600" name="Oval 59"/>
            <p:cNvSpPr>
              <a:spLocks noChangeArrowheads="1"/>
            </p:cNvSpPr>
            <p:nvPr/>
          </p:nvSpPr>
          <p:spPr bwMode="auto">
            <a:xfrm>
              <a:off x="5184" y="192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c</a:t>
              </a:r>
            </a:p>
          </p:txBody>
        </p:sp>
        <p:sp>
          <p:nvSpPr>
            <p:cNvPr id="61601" name="Oval 60"/>
            <p:cNvSpPr>
              <a:spLocks noChangeArrowheads="1"/>
            </p:cNvSpPr>
            <p:nvPr/>
          </p:nvSpPr>
          <p:spPr bwMode="auto">
            <a:xfrm>
              <a:off x="480" y="350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d</a:t>
              </a:r>
            </a:p>
          </p:txBody>
        </p:sp>
        <p:sp>
          <p:nvSpPr>
            <p:cNvPr id="61602" name="Oval 61"/>
            <p:cNvSpPr>
              <a:spLocks noChangeArrowheads="1"/>
            </p:cNvSpPr>
            <p:nvPr/>
          </p:nvSpPr>
          <p:spPr bwMode="auto">
            <a:xfrm>
              <a:off x="2928" y="388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e</a:t>
              </a:r>
            </a:p>
          </p:txBody>
        </p:sp>
        <p:sp>
          <p:nvSpPr>
            <p:cNvPr id="61603" name="Oval 62"/>
            <p:cNvSpPr>
              <a:spLocks noChangeArrowheads="1"/>
            </p:cNvSpPr>
            <p:nvPr/>
          </p:nvSpPr>
          <p:spPr bwMode="auto">
            <a:xfrm>
              <a:off x="1824" y="297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f</a:t>
              </a:r>
            </a:p>
          </p:txBody>
        </p:sp>
        <p:sp>
          <p:nvSpPr>
            <p:cNvPr id="61604" name="Oval 63"/>
            <p:cNvSpPr>
              <a:spLocks noChangeArrowheads="1"/>
            </p:cNvSpPr>
            <p:nvPr/>
          </p:nvSpPr>
          <p:spPr bwMode="auto">
            <a:xfrm>
              <a:off x="5184" y="153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g</a:t>
              </a:r>
            </a:p>
          </p:txBody>
        </p:sp>
        <p:sp>
          <p:nvSpPr>
            <p:cNvPr id="61605" name="Oval 64"/>
            <p:cNvSpPr>
              <a:spLocks noChangeArrowheads="1"/>
            </p:cNvSpPr>
            <p:nvPr/>
          </p:nvSpPr>
          <p:spPr bwMode="auto">
            <a:xfrm>
              <a:off x="1248" y="240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h</a:t>
              </a:r>
            </a:p>
          </p:txBody>
        </p:sp>
        <p:sp>
          <p:nvSpPr>
            <p:cNvPr id="61606" name="Oval 65"/>
            <p:cNvSpPr>
              <a:spLocks noChangeArrowheads="1"/>
            </p:cNvSpPr>
            <p:nvPr/>
          </p:nvSpPr>
          <p:spPr bwMode="auto">
            <a:xfrm>
              <a:off x="1536" y="168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h</a:t>
              </a:r>
            </a:p>
          </p:txBody>
        </p:sp>
        <p:sp>
          <p:nvSpPr>
            <p:cNvPr id="61607" name="Oval 66"/>
            <p:cNvSpPr>
              <a:spLocks noChangeArrowheads="1"/>
            </p:cNvSpPr>
            <p:nvPr/>
          </p:nvSpPr>
          <p:spPr bwMode="auto">
            <a:xfrm>
              <a:off x="4368" y="388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j</a:t>
              </a:r>
            </a:p>
          </p:txBody>
        </p:sp>
        <p:sp>
          <p:nvSpPr>
            <p:cNvPr id="61608" name="Oval 67"/>
            <p:cNvSpPr>
              <a:spLocks noChangeArrowheads="1"/>
            </p:cNvSpPr>
            <p:nvPr/>
          </p:nvSpPr>
          <p:spPr bwMode="auto">
            <a:xfrm>
              <a:off x="5040" y="249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k</a:t>
              </a:r>
            </a:p>
          </p:txBody>
        </p:sp>
        <p:sp>
          <p:nvSpPr>
            <p:cNvPr id="61609" name="Oval 68"/>
            <p:cNvSpPr>
              <a:spLocks noChangeArrowheads="1"/>
            </p:cNvSpPr>
            <p:nvPr/>
          </p:nvSpPr>
          <p:spPr bwMode="auto">
            <a:xfrm>
              <a:off x="2976" y="158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l</a:t>
              </a:r>
            </a:p>
          </p:txBody>
        </p:sp>
        <p:sp>
          <p:nvSpPr>
            <p:cNvPr id="61610" name="Oval 69"/>
            <p:cNvSpPr>
              <a:spLocks noChangeArrowheads="1"/>
            </p:cNvSpPr>
            <p:nvPr/>
          </p:nvSpPr>
          <p:spPr bwMode="auto">
            <a:xfrm>
              <a:off x="4752" y="235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m</a:t>
              </a:r>
            </a:p>
          </p:txBody>
        </p:sp>
        <p:sp>
          <p:nvSpPr>
            <p:cNvPr id="61611" name="Oval 70"/>
            <p:cNvSpPr>
              <a:spLocks noChangeArrowheads="1"/>
            </p:cNvSpPr>
            <p:nvPr/>
          </p:nvSpPr>
          <p:spPr bwMode="auto">
            <a:xfrm>
              <a:off x="4416" y="201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n</a:t>
              </a:r>
            </a:p>
          </p:txBody>
        </p:sp>
        <p:sp>
          <p:nvSpPr>
            <p:cNvPr id="61612" name="Oval 71"/>
            <p:cNvSpPr>
              <a:spLocks noChangeArrowheads="1"/>
            </p:cNvSpPr>
            <p:nvPr/>
          </p:nvSpPr>
          <p:spPr bwMode="auto">
            <a:xfrm>
              <a:off x="4800" y="196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o</a:t>
              </a:r>
            </a:p>
          </p:txBody>
        </p:sp>
        <p:sp>
          <p:nvSpPr>
            <p:cNvPr id="61613" name="Oval 72"/>
            <p:cNvSpPr>
              <a:spLocks noChangeArrowheads="1"/>
            </p:cNvSpPr>
            <p:nvPr/>
          </p:nvSpPr>
          <p:spPr bwMode="auto">
            <a:xfrm>
              <a:off x="2928" y="230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p</a:t>
              </a:r>
            </a:p>
          </p:txBody>
        </p:sp>
        <p:sp>
          <p:nvSpPr>
            <p:cNvPr id="61614" name="Oval 73"/>
            <p:cNvSpPr>
              <a:spLocks noChangeArrowheads="1"/>
            </p:cNvSpPr>
            <p:nvPr/>
          </p:nvSpPr>
          <p:spPr bwMode="auto">
            <a:xfrm>
              <a:off x="2736" y="192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q</a:t>
              </a:r>
            </a:p>
          </p:txBody>
        </p:sp>
        <p:sp>
          <p:nvSpPr>
            <p:cNvPr id="61615" name="Oval 74"/>
            <p:cNvSpPr>
              <a:spLocks noChangeArrowheads="1"/>
            </p:cNvSpPr>
            <p:nvPr/>
          </p:nvSpPr>
          <p:spPr bwMode="auto">
            <a:xfrm>
              <a:off x="5232" y="331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r</a:t>
              </a:r>
            </a:p>
          </p:txBody>
        </p:sp>
        <p:sp>
          <p:nvSpPr>
            <p:cNvPr id="61616" name="Oval 75"/>
            <p:cNvSpPr>
              <a:spLocks noChangeArrowheads="1"/>
            </p:cNvSpPr>
            <p:nvPr/>
          </p:nvSpPr>
          <p:spPr bwMode="auto">
            <a:xfrm>
              <a:off x="3552" y="374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s</a:t>
              </a:r>
            </a:p>
          </p:txBody>
        </p:sp>
        <p:sp>
          <p:nvSpPr>
            <p:cNvPr id="61617" name="Oval 76"/>
            <p:cNvSpPr>
              <a:spLocks noChangeArrowheads="1"/>
            </p:cNvSpPr>
            <p:nvPr/>
          </p:nvSpPr>
          <p:spPr bwMode="auto">
            <a:xfrm>
              <a:off x="1584" y="2688"/>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t</a:t>
              </a:r>
            </a:p>
          </p:txBody>
        </p:sp>
        <p:sp>
          <p:nvSpPr>
            <p:cNvPr id="61618" name="Oval 77"/>
            <p:cNvSpPr>
              <a:spLocks noChangeArrowheads="1"/>
            </p:cNvSpPr>
            <p:nvPr/>
          </p:nvSpPr>
          <p:spPr bwMode="auto">
            <a:xfrm>
              <a:off x="2688" y="345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u</a:t>
              </a:r>
            </a:p>
          </p:txBody>
        </p:sp>
        <p:sp>
          <p:nvSpPr>
            <p:cNvPr id="61619" name="Oval 78"/>
            <p:cNvSpPr>
              <a:spLocks noChangeArrowheads="1"/>
            </p:cNvSpPr>
            <p:nvPr/>
          </p:nvSpPr>
          <p:spPr bwMode="auto">
            <a:xfrm>
              <a:off x="4944" y="369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v</a:t>
              </a:r>
            </a:p>
          </p:txBody>
        </p:sp>
        <p:sp>
          <p:nvSpPr>
            <p:cNvPr id="61620" name="Oval 79"/>
            <p:cNvSpPr>
              <a:spLocks noChangeArrowheads="1"/>
            </p:cNvSpPr>
            <p:nvPr/>
          </p:nvSpPr>
          <p:spPr bwMode="auto">
            <a:xfrm>
              <a:off x="3216" y="3600"/>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w</a:t>
              </a:r>
            </a:p>
          </p:txBody>
        </p:sp>
        <p:sp>
          <p:nvSpPr>
            <p:cNvPr id="61621" name="Oval 80"/>
            <p:cNvSpPr>
              <a:spLocks noChangeArrowheads="1"/>
            </p:cNvSpPr>
            <p:nvPr/>
          </p:nvSpPr>
          <p:spPr bwMode="auto">
            <a:xfrm>
              <a:off x="4656" y="3264"/>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x</a:t>
              </a:r>
            </a:p>
          </p:txBody>
        </p:sp>
        <p:sp>
          <p:nvSpPr>
            <p:cNvPr id="61622" name="Oval 81"/>
            <p:cNvSpPr>
              <a:spLocks noChangeArrowheads="1"/>
            </p:cNvSpPr>
            <p:nvPr/>
          </p:nvSpPr>
          <p:spPr bwMode="auto">
            <a:xfrm>
              <a:off x="1536" y="3456"/>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y</a:t>
              </a:r>
            </a:p>
          </p:txBody>
        </p:sp>
        <p:sp>
          <p:nvSpPr>
            <p:cNvPr id="61623" name="Oval 82"/>
            <p:cNvSpPr>
              <a:spLocks noChangeArrowheads="1"/>
            </p:cNvSpPr>
            <p:nvPr/>
          </p:nvSpPr>
          <p:spPr bwMode="auto">
            <a:xfrm>
              <a:off x="1104" y="3552"/>
              <a:ext cx="192" cy="192"/>
            </a:xfrm>
            <a:prstGeom prst="ellipse">
              <a:avLst/>
            </a:prstGeom>
            <a:solidFill>
              <a:srgbClr val="FFFF00"/>
            </a:solidFill>
            <a:ln w="9525">
              <a:solidFill>
                <a:schemeClr val="tx1"/>
              </a:solidFill>
              <a:round/>
              <a:headEnd/>
              <a:tailEnd/>
            </a:ln>
          </p:spPr>
          <p:txBody>
            <a:bodyPr wrap="none" anchor="ctr"/>
            <a:lstStyle/>
            <a:p>
              <a:pPr algn="ctr"/>
              <a:r>
                <a:rPr lang="en-US" sz="1500">
                  <a:latin typeface="Times New Roman" pitchFamily="18" charset="0"/>
                </a:rPr>
                <a:t>z</a:t>
              </a:r>
            </a:p>
          </p:txBody>
        </p:sp>
      </p:grpSp>
      <p:sp>
        <p:nvSpPr>
          <p:cNvPr id="61539" name="Freeform 180"/>
          <p:cNvSpPr>
            <a:spLocks/>
          </p:cNvSpPr>
          <p:nvPr/>
        </p:nvSpPr>
        <p:spPr bwMode="auto">
          <a:xfrm>
            <a:off x="1447800" y="2565400"/>
            <a:ext cx="2438400" cy="1524000"/>
          </a:xfrm>
          <a:custGeom>
            <a:avLst/>
            <a:gdLst>
              <a:gd name="T0" fmla="*/ 0 w 1536"/>
              <a:gd name="T1" fmla="*/ 0 h 960"/>
              <a:gd name="T2" fmla="*/ 1333500 w 1536"/>
              <a:gd name="T3" fmla="*/ 300038 h 960"/>
              <a:gd name="T4" fmla="*/ 2438400 w 1536"/>
              <a:gd name="T5" fmla="*/ 1524000 h 960"/>
              <a:gd name="T6" fmla="*/ 0 60000 65536"/>
              <a:gd name="T7" fmla="*/ 0 60000 65536"/>
              <a:gd name="T8" fmla="*/ 0 60000 65536"/>
              <a:gd name="T9" fmla="*/ 0 w 1536"/>
              <a:gd name="T10" fmla="*/ 0 h 960"/>
              <a:gd name="T11" fmla="*/ 1536 w 1536"/>
              <a:gd name="T12" fmla="*/ 960 h 960"/>
            </a:gdLst>
            <a:ahLst/>
            <a:cxnLst>
              <a:cxn ang="T6">
                <a:pos x="T0" y="T1"/>
              </a:cxn>
              <a:cxn ang="T7">
                <a:pos x="T2" y="T3"/>
              </a:cxn>
              <a:cxn ang="T8">
                <a:pos x="T4" y="T5"/>
              </a:cxn>
            </a:cxnLst>
            <a:rect l="T9" t="T10" r="T11" b="T12"/>
            <a:pathLst>
              <a:path w="1536" h="960">
                <a:moveTo>
                  <a:pt x="0" y="0"/>
                </a:moveTo>
                <a:cubicBezTo>
                  <a:pt x="140" y="31"/>
                  <a:pt x="584" y="29"/>
                  <a:pt x="840" y="189"/>
                </a:cubicBezTo>
                <a:cubicBezTo>
                  <a:pt x="1096" y="349"/>
                  <a:pt x="1391" y="800"/>
                  <a:pt x="1536" y="960"/>
                </a:cubicBezTo>
              </a:path>
            </a:pathLst>
          </a:custGeom>
          <a:noFill/>
          <a:ln w="9525">
            <a:solidFill>
              <a:schemeClr val="tx1"/>
            </a:solidFill>
            <a:round/>
            <a:headEnd/>
            <a:tailEnd/>
          </a:ln>
        </p:spPr>
        <p:txBody>
          <a:bodyPr/>
          <a:lstStyle/>
          <a:p>
            <a:endParaRPr lang="ru-RU"/>
          </a:p>
        </p:txBody>
      </p:sp>
      <p:sp>
        <p:nvSpPr>
          <p:cNvPr id="61540" name="Freeform 181"/>
          <p:cNvSpPr>
            <a:spLocks/>
          </p:cNvSpPr>
          <p:nvPr/>
        </p:nvSpPr>
        <p:spPr bwMode="auto">
          <a:xfrm>
            <a:off x="2278063" y="3632200"/>
            <a:ext cx="3549650" cy="1382713"/>
          </a:xfrm>
          <a:custGeom>
            <a:avLst/>
            <a:gdLst>
              <a:gd name="T0" fmla="*/ 0 w 2236"/>
              <a:gd name="T1" fmla="*/ 1370013 h 871"/>
              <a:gd name="T2" fmla="*/ 693737 w 2236"/>
              <a:gd name="T3" fmla="*/ 914400 h 871"/>
              <a:gd name="T4" fmla="*/ 3079749 w 2236"/>
              <a:gd name="T5" fmla="*/ 1230313 h 871"/>
              <a:gd name="T6" fmla="*/ 3513138 w 2236"/>
              <a:gd name="T7" fmla="*/ 0 h 871"/>
              <a:gd name="T8" fmla="*/ 0 60000 65536"/>
              <a:gd name="T9" fmla="*/ 0 60000 65536"/>
              <a:gd name="T10" fmla="*/ 0 60000 65536"/>
              <a:gd name="T11" fmla="*/ 0 60000 65536"/>
              <a:gd name="T12" fmla="*/ 0 w 2236"/>
              <a:gd name="T13" fmla="*/ 0 h 871"/>
              <a:gd name="T14" fmla="*/ 2236 w 2236"/>
              <a:gd name="T15" fmla="*/ 871 h 871"/>
            </a:gdLst>
            <a:ahLst/>
            <a:cxnLst>
              <a:cxn ang="T8">
                <a:pos x="T0" y="T1"/>
              </a:cxn>
              <a:cxn ang="T9">
                <a:pos x="T2" y="T3"/>
              </a:cxn>
              <a:cxn ang="T10">
                <a:pos x="T4" y="T5"/>
              </a:cxn>
              <a:cxn ang="T11">
                <a:pos x="T6" y="T7"/>
              </a:cxn>
            </a:cxnLst>
            <a:rect l="T12" t="T13" r="T14" b="T15"/>
            <a:pathLst>
              <a:path w="2236" h="871">
                <a:moveTo>
                  <a:pt x="0" y="863"/>
                </a:moveTo>
                <a:cubicBezTo>
                  <a:pt x="73" y="814"/>
                  <a:pt x="114" y="591"/>
                  <a:pt x="437" y="576"/>
                </a:cubicBezTo>
                <a:cubicBezTo>
                  <a:pt x="760" y="561"/>
                  <a:pt x="1644" y="871"/>
                  <a:pt x="1940" y="775"/>
                </a:cubicBezTo>
                <a:cubicBezTo>
                  <a:pt x="2236" y="679"/>
                  <a:pt x="2156" y="161"/>
                  <a:pt x="2213" y="0"/>
                </a:cubicBezTo>
              </a:path>
            </a:pathLst>
          </a:custGeom>
          <a:noFill/>
          <a:ln w="25400" cap="rnd">
            <a:solidFill>
              <a:schemeClr val="tx1"/>
            </a:solidFill>
            <a:prstDash val="sysDot"/>
            <a:round/>
            <a:headEnd/>
            <a:tailEnd/>
          </a:ln>
        </p:spPr>
        <p:txBody>
          <a:bodyPr/>
          <a:lstStyle/>
          <a:p>
            <a:endParaRPr lang="ru-RU"/>
          </a:p>
        </p:txBody>
      </p:sp>
      <p:sp>
        <p:nvSpPr>
          <p:cNvPr id="61541" name="Freeform 182"/>
          <p:cNvSpPr>
            <a:spLocks/>
          </p:cNvSpPr>
          <p:nvPr/>
        </p:nvSpPr>
        <p:spPr bwMode="auto">
          <a:xfrm>
            <a:off x="3276600" y="3830638"/>
            <a:ext cx="2324100" cy="1652587"/>
          </a:xfrm>
          <a:custGeom>
            <a:avLst/>
            <a:gdLst>
              <a:gd name="T0" fmla="*/ 2324100 w 1464"/>
              <a:gd name="T1" fmla="*/ 1433512 h 1041"/>
              <a:gd name="T2" fmla="*/ 1922463 w 1464"/>
              <a:gd name="T3" fmla="*/ 1647825 h 1041"/>
              <a:gd name="T4" fmla="*/ 1352550 w 1464"/>
              <a:gd name="T5" fmla="*/ 1404937 h 1041"/>
              <a:gd name="T6" fmla="*/ 1082675 w 1464"/>
              <a:gd name="T7" fmla="*/ 220662 h 1041"/>
              <a:gd name="T8" fmla="*/ 0 w 1464"/>
              <a:gd name="T9" fmla="*/ 79375 h 1041"/>
              <a:gd name="T10" fmla="*/ 0 60000 65536"/>
              <a:gd name="T11" fmla="*/ 0 60000 65536"/>
              <a:gd name="T12" fmla="*/ 0 60000 65536"/>
              <a:gd name="T13" fmla="*/ 0 60000 65536"/>
              <a:gd name="T14" fmla="*/ 0 60000 65536"/>
              <a:gd name="T15" fmla="*/ 0 w 1464"/>
              <a:gd name="T16" fmla="*/ 0 h 1041"/>
              <a:gd name="T17" fmla="*/ 1464 w 1464"/>
              <a:gd name="T18" fmla="*/ 1041 h 1041"/>
            </a:gdLst>
            <a:ahLst/>
            <a:cxnLst>
              <a:cxn ang="T10">
                <a:pos x="T0" y="T1"/>
              </a:cxn>
              <a:cxn ang="T11">
                <a:pos x="T2" y="T3"/>
              </a:cxn>
              <a:cxn ang="T12">
                <a:pos x="T4" y="T5"/>
              </a:cxn>
              <a:cxn ang="T13">
                <a:pos x="T6" y="T7"/>
              </a:cxn>
              <a:cxn ang="T14">
                <a:pos x="T8" y="T9"/>
              </a:cxn>
            </a:cxnLst>
            <a:rect l="T15" t="T16" r="T17" b="T18"/>
            <a:pathLst>
              <a:path w="1464" h="1041">
                <a:moveTo>
                  <a:pt x="1464" y="903"/>
                </a:moveTo>
                <a:cubicBezTo>
                  <a:pt x="1423" y="925"/>
                  <a:pt x="1313" y="1041"/>
                  <a:pt x="1211" y="1038"/>
                </a:cubicBezTo>
                <a:cubicBezTo>
                  <a:pt x="1109" y="1035"/>
                  <a:pt x="940" y="1035"/>
                  <a:pt x="852" y="885"/>
                </a:cubicBezTo>
                <a:cubicBezTo>
                  <a:pt x="764" y="735"/>
                  <a:pt x="824" y="278"/>
                  <a:pt x="682" y="139"/>
                </a:cubicBezTo>
                <a:cubicBezTo>
                  <a:pt x="540" y="0"/>
                  <a:pt x="142" y="69"/>
                  <a:pt x="0" y="50"/>
                </a:cubicBezTo>
              </a:path>
            </a:pathLst>
          </a:custGeom>
          <a:noFill/>
          <a:ln w="25400" cap="rnd">
            <a:solidFill>
              <a:schemeClr val="tx1"/>
            </a:solidFill>
            <a:prstDash val="sysDot"/>
            <a:round/>
            <a:headEnd/>
            <a:tailEnd/>
          </a:ln>
        </p:spPr>
        <p:txBody>
          <a:bodyPr/>
          <a:lstStyle/>
          <a:p>
            <a:endParaRPr lang="ru-RU"/>
          </a:p>
        </p:txBody>
      </p:sp>
      <p:sp>
        <p:nvSpPr>
          <p:cNvPr id="61542" name="Freeform 183"/>
          <p:cNvSpPr>
            <a:spLocks/>
          </p:cNvSpPr>
          <p:nvPr/>
        </p:nvSpPr>
        <p:spPr bwMode="auto">
          <a:xfrm>
            <a:off x="6383338" y="2581275"/>
            <a:ext cx="2171700" cy="2011363"/>
          </a:xfrm>
          <a:custGeom>
            <a:avLst/>
            <a:gdLst>
              <a:gd name="T0" fmla="*/ 0 w 1368"/>
              <a:gd name="T1" fmla="*/ 303213 h 1267"/>
              <a:gd name="T2" fmla="*/ 830263 w 1368"/>
              <a:gd name="T3" fmla="*/ 41275 h 1267"/>
              <a:gd name="T4" fmla="*/ 1857375 w 1368"/>
              <a:gd name="T5" fmla="*/ 555625 h 1267"/>
              <a:gd name="T6" fmla="*/ 1987550 w 1368"/>
              <a:gd name="T7" fmla="*/ 1795463 h 1267"/>
              <a:gd name="T8" fmla="*/ 755650 w 1368"/>
              <a:gd name="T9" fmla="*/ 1851026 h 1267"/>
              <a:gd name="T10" fmla="*/ 495300 w 1368"/>
              <a:gd name="T11" fmla="*/ 1338263 h 1267"/>
              <a:gd name="T12" fmla="*/ 0 60000 65536"/>
              <a:gd name="T13" fmla="*/ 0 60000 65536"/>
              <a:gd name="T14" fmla="*/ 0 60000 65536"/>
              <a:gd name="T15" fmla="*/ 0 60000 65536"/>
              <a:gd name="T16" fmla="*/ 0 60000 65536"/>
              <a:gd name="T17" fmla="*/ 0 60000 65536"/>
              <a:gd name="T18" fmla="*/ 0 w 1368"/>
              <a:gd name="T19" fmla="*/ 0 h 1267"/>
              <a:gd name="T20" fmla="*/ 1368 w 1368"/>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1368" h="1267">
                <a:moveTo>
                  <a:pt x="0" y="191"/>
                </a:moveTo>
                <a:cubicBezTo>
                  <a:pt x="86" y="164"/>
                  <a:pt x="328" y="0"/>
                  <a:pt x="523" y="26"/>
                </a:cubicBezTo>
                <a:cubicBezTo>
                  <a:pt x="718" y="52"/>
                  <a:pt x="1049" y="166"/>
                  <a:pt x="1170" y="350"/>
                </a:cubicBezTo>
                <a:cubicBezTo>
                  <a:pt x="1291" y="534"/>
                  <a:pt x="1368" y="995"/>
                  <a:pt x="1252" y="1131"/>
                </a:cubicBezTo>
                <a:cubicBezTo>
                  <a:pt x="1136" y="1267"/>
                  <a:pt x="633" y="1214"/>
                  <a:pt x="476" y="1166"/>
                </a:cubicBezTo>
                <a:cubicBezTo>
                  <a:pt x="319" y="1118"/>
                  <a:pt x="346" y="910"/>
                  <a:pt x="312" y="843"/>
                </a:cubicBezTo>
              </a:path>
            </a:pathLst>
          </a:custGeom>
          <a:noFill/>
          <a:ln w="25400" cap="rnd">
            <a:solidFill>
              <a:srgbClr val="000000"/>
            </a:solidFill>
            <a:prstDash val="sysDot"/>
            <a:round/>
            <a:headEnd/>
            <a:tailEnd/>
          </a:ln>
        </p:spPr>
        <p:txBody>
          <a:bodyPr/>
          <a:lstStyle/>
          <a:p>
            <a:endParaRPr lang="ru-RU"/>
          </a:p>
        </p:txBody>
      </p:sp>
      <p:sp>
        <p:nvSpPr>
          <p:cNvPr id="61543" name="Freeform 184"/>
          <p:cNvSpPr>
            <a:spLocks/>
          </p:cNvSpPr>
          <p:nvPr/>
        </p:nvSpPr>
        <p:spPr bwMode="auto">
          <a:xfrm>
            <a:off x="747713" y="2438400"/>
            <a:ext cx="3592512" cy="1873250"/>
          </a:xfrm>
          <a:custGeom>
            <a:avLst/>
            <a:gdLst>
              <a:gd name="T0" fmla="*/ 3592512 w 2263"/>
              <a:gd name="T1" fmla="*/ 109538 h 1180"/>
              <a:gd name="T2" fmla="*/ 2901949 w 2263"/>
              <a:gd name="T3" fmla="*/ 73025 h 1180"/>
              <a:gd name="T4" fmla="*/ 2341562 w 2263"/>
              <a:gd name="T5" fmla="*/ 547687 h 1180"/>
              <a:gd name="T6" fmla="*/ 1717675 w 2263"/>
              <a:gd name="T7" fmla="*/ 660400 h 1180"/>
              <a:gd name="T8" fmla="*/ 1195387 w 2263"/>
              <a:gd name="T9" fmla="*/ 1322387 h 1180"/>
              <a:gd name="T10" fmla="*/ 1241425 w 2263"/>
              <a:gd name="T11" fmla="*/ 1752600 h 1180"/>
              <a:gd name="T12" fmla="*/ 1660525 w 2263"/>
              <a:gd name="T13" fmla="*/ 1762125 h 1180"/>
              <a:gd name="T14" fmla="*/ 1689100 w 2263"/>
              <a:gd name="T15" fmla="*/ 1089025 h 1180"/>
              <a:gd name="T16" fmla="*/ 989012 w 2263"/>
              <a:gd name="T17" fmla="*/ 744537 h 1180"/>
              <a:gd name="T18" fmla="*/ 495300 w 2263"/>
              <a:gd name="T19" fmla="*/ 1677988 h 1180"/>
              <a:gd name="T20" fmla="*/ 0 w 2263"/>
              <a:gd name="T21" fmla="*/ 1817688 h 1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63"/>
              <a:gd name="T34" fmla="*/ 0 h 1180"/>
              <a:gd name="T35" fmla="*/ 2263 w 2263"/>
              <a:gd name="T36" fmla="*/ 1180 h 11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63" h="1180">
                <a:moveTo>
                  <a:pt x="2263" y="69"/>
                </a:moveTo>
                <a:cubicBezTo>
                  <a:pt x="2191" y="65"/>
                  <a:pt x="1959" y="0"/>
                  <a:pt x="1828" y="46"/>
                </a:cubicBezTo>
                <a:cubicBezTo>
                  <a:pt x="1697" y="92"/>
                  <a:pt x="1599" y="283"/>
                  <a:pt x="1475" y="345"/>
                </a:cubicBezTo>
                <a:cubicBezTo>
                  <a:pt x="1351" y="407"/>
                  <a:pt x="1202" y="335"/>
                  <a:pt x="1082" y="416"/>
                </a:cubicBezTo>
                <a:cubicBezTo>
                  <a:pt x="962" y="497"/>
                  <a:pt x="803" y="718"/>
                  <a:pt x="753" y="833"/>
                </a:cubicBezTo>
                <a:cubicBezTo>
                  <a:pt x="703" y="948"/>
                  <a:pt x="733" y="1058"/>
                  <a:pt x="782" y="1104"/>
                </a:cubicBezTo>
                <a:cubicBezTo>
                  <a:pt x="831" y="1150"/>
                  <a:pt x="999" y="1180"/>
                  <a:pt x="1046" y="1110"/>
                </a:cubicBezTo>
                <a:cubicBezTo>
                  <a:pt x="1093" y="1040"/>
                  <a:pt x="1134" y="793"/>
                  <a:pt x="1064" y="686"/>
                </a:cubicBezTo>
                <a:cubicBezTo>
                  <a:pt x="994" y="579"/>
                  <a:pt x="748" y="407"/>
                  <a:pt x="623" y="469"/>
                </a:cubicBezTo>
                <a:cubicBezTo>
                  <a:pt x="498" y="531"/>
                  <a:pt x="416" y="944"/>
                  <a:pt x="312" y="1057"/>
                </a:cubicBezTo>
                <a:cubicBezTo>
                  <a:pt x="208" y="1170"/>
                  <a:pt x="65" y="1127"/>
                  <a:pt x="0" y="1145"/>
                </a:cubicBezTo>
              </a:path>
            </a:pathLst>
          </a:custGeom>
          <a:noFill/>
          <a:ln w="25400" cap="rnd">
            <a:solidFill>
              <a:schemeClr val="tx1"/>
            </a:solidFill>
            <a:prstDash val="sysDot"/>
            <a:round/>
            <a:headEnd/>
            <a:tailEnd/>
          </a:ln>
        </p:spPr>
        <p:txBody>
          <a:bodyPr/>
          <a:lstStyle/>
          <a:p>
            <a:endParaRPr lang="ru-RU"/>
          </a:p>
        </p:txBody>
      </p:sp>
      <p:sp>
        <p:nvSpPr>
          <p:cNvPr id="61544" name="Freeform 185"/>
          <p:cNvSpPr>
            <a:spLocks/>
          </p:cNvSpPr>
          <p:nvPr/>
        </p:nvSpPr>
        <p:spPr bwMode="auto">
          <a:xfrm>
            <a:off x="1616075" y="4732338"/>
            <a:ext cx="2487613" cy="1744662"/>
          </a:xfrm>
          <a:custGeom>
            <a:avLst/>
            <a:gdLst>
              <a:gd name="T0" fmla="*/ 2041526 w 1567"/>
              <a:gd name="T1" fmla="*/ 271462 h 1099"/>
              <a:gd name="T2" fmla="*/ 2416176 w 1567"/>
              <a:gd name="T3" fmla="*/ 1446212 h 1099"/>
              <a:gd name="T4" fmla="*/ 1614488 w 1567"/>
              <a:gd name="T5" fmla="*/ 1706562 h 1099"/>
              <a:gd name="T6" fmla="*/ 746125 w 1567"/>
              <a:gd name="T7" fmla="*/ 1595437 h 1099"/>
              <a:gd name="T8" fmla="*/ 55563 w 1567"/>
              <a:gd name="T9" fmla="*/ 811212 h 1099"/>
              <a:gd name="T10" fmla="*/ 409575 w 1567"/>
              <a:gd name="T11" fmla="*/ 0 h 1099"/>
              <a:gd name="T12" fmla="*/ 0 60000 65536"/>
              <a:gd name="T13" fmla="*/ 0 60000 65536"/>
              <a:gd name="T14" fmla="*/ 0 60000 65536"/>
              <a:gd name="T15" fmla="*/ 0 60000 65536"/>
              <a:gd name="T16" fmla="*/ 0 60000 65536"/>
              <a:gd name="T17" fmla="*/ 0 60000 65536"/>
              <a:gd name="T18" fmla="*/ 0 w 1567"/>
              <a:gd name="T19" fmla="*/ 0 h 1099"/>
              <a:gd name="T20" fmla="*/ 1567 w 1567"/>
              <a:gd name="T21" fmla="*/ 1099 h 1099"/>
            </a:gdLst>
            <a:ahLst/>
            <a:cxnLst>
              <a:cxn ang="T12">
                <a:pos x="T0" y="T1"/>
              </a:cxn>
              <a:cxn ang="T13">
                <a:pos x="T2" y="T3"/>
              </a:cxn>
              <a:cxn ang="T14">
                <a:pos x="T4" y="T5"/>
              </a:cxn>
              <a:cxn ang="T15">
                <a:pos x="T6" y="T7"/>
              </a:cxn>
              <a:cxn ang="T16">
                <a:pos x="T8" y="T9"/>
              </a:cxn>
              <a:cxn ang="T17">
                <a:pos x="T10" y="T11"/>
              </a:cxn>
            </a:cxnLst>
            <a:rect l="T18" t="T19" r="T20" b="T21"/>
            <a:pathLst>
              <a:path w="1567" h="1099">
                <a:moveTo>
                  <a:pt x="1286" y="171"/>
                </a:moveTo>
                <a:cubicBezTo>
                  <a:pt x="1325" y="294"/>
                  <a:pt x="1567" y="760"/>
                  <a:pt x="1522" y="911"/>
                </a:cubicBezTo>
                <a:cubicBezTo>
                  <a:pt x="1477" y="1062"/>
                  <a:pt x="1192" y="1059"/>
                  <a:pt x="1017" y="1075"/>
                </a:cubicBezTo>
                <a:cubicBezTo>
                  <a:pt x="842" y="1091"/>
                  <a:pt x="634" y="1099"/>
                  <a:pt x="470" y="1005"/>
                </a:cubicBezTo>
                <a:cubicBezTo>
                  <a:pt x="306" y="911"/>
                  <a:pt x="70" y="678"/>
                  <a:pt x="35" y="511"/>
                </a:cubicBezTo>
                <a:cubicBezTo>
                  <a:pt x="0" y="344"/>
                  <a:pt x="212" y="107"/>
                  <a:pt x="258" y="0"/>
                </a:cubicBezTo>
              </a:path>
            </a:pathLst>
          </a:custGeom>
          <a:noFill/>
          <a:ln w="25400" cap="rnd">
            <a:solidFill>
              <a:schemeClr val="tx1"/>
            </a:solidFill>
            <a:prstDash val="sysDot"/>
            <a:round/>
            <a:headEnd/>
            <a:tailEnd/>
          </a:ln>
        </p:spPr>
        <p:txBody>
          <a:bodyPr/>
          <a:lstStyle/>
          <a:p>
            <a:endParaRPr lang="ru-RU"/>
          </a:p>
        </p:txBody>
      </p:sp>
      <p:sp>
        <p:nvSpPr>
          <p:cNvPr id="61545" name="Freeform 189"/>
          <p:cNvSpPr>
            <a:spLocks/>
          </p:cNvSpPr>
          <p:nvPr/>
        </p:nvSpPr>
        <p:spPr bwMode="auto">
          <a:xfrm>
            <a:off x="6067425" y="4078288"/>
            <a:ext cx="1439863" cy="1778000"/>
          </a:xfrm>
          <a:custGeom>
            <a:avLst/>
            <a:gdLst>
              <a:gd name="T0" fmla="*/ 306388 w 907"/>
              <a:gd name="T1" fmla="*/ 0 h 1120"/>
              <a:gd name="T2" fmla="*/ 241300 w 907"/>
              <a:gd name="T3" fmla="*/ 504825 h 1120"/>
              <a:gd name="T4" fmla="*/ 28575 w 907"/>
              <a:gd name="T5" fmla="*/ 925512 h 1120"/>
              <a:gd name="T6" fmla="*/ 409575 w 907"/>
              <a:gd name="T7" fmla="*/ 1382712 h 1120"/>
              <a:gd name="T8" fmla="*/ 904875 w 907"/>
              <a:gd name="T9" fmla="*/ 1717675 h 1120"/>
              <a:gd name="T10" fmla="*/ 1333500 w 907"/>
              <a:gd name="T11" fmla="*/ 1735138 h 1120"/>
              <a:gd name="T12" fmla="*/ 1400175 w 907"/>
              <a:gd name="T13" fmla="*/ 1458912 h 1120"/>
              <a:gd name="T14" fmla="*/ 1095375 w 907"/>
              <a:gd name="T15" fmla="*/ 849313 h 1120"/>
              <a:gd name="T16" fmla="*/ 0 60000 65536"/>
              <a:gd name="T17" fmla="*/ 0 60000 65536"/>
              <a:gd name="T18" fmla="*/ 0 60000 65536"/>
              <a:gd name="T19" fmla="*/ 0 60000 65536"/>
              <a:gd name="T20" fmla="*/ 0 60000 65536"/>
              <a:gd name="T21" fmla="*/ 0 60000 65536"/>
              <a:gd name="T22" fmla="*/ 0 60000 65536"/>
              <a:gd name="T23" fmla="*/ 0 60000 65536"/>
              <a:gd name="T24" fmla="*/ 0 w 907"/>
              <a:gd name="T25" fmla="*/ 0 h 1120"/>
              <a:gd name="T26" fmla="*/ 907 w 907"/>
              <a:gd name="T27" fmla="*/ 1120 h 1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7" h="1120">
                <a:moveTo>
                  <a:pt x="193" y="0"/>
                </a:moveTo>
                <a:cubicBezTo>
                  <a:pt x="186" y="52"/>
                  <a:pt x="181" y="221"/>
                  <a:pt x="152" y="318"/>
                </a:cubicBezTo>
                <a:cubicBezTo>
                  <a:pt x="123" y="415"/>
                  <a:pt x="0" y="491"/>
                  <a:pt x="18" y="583"/>
                </a:cubicBezTo>
                <a:cubicBezTo>
                  <a:pt x="36" y="675"/>
                  <a:pt x="166" y="788"/>
                  <a:pt x="258" y="871"/>
                </a:cubicBezTo>
                <a:cubicBezTo>
                  <a:pt x="350" y="954"/>
                  <a:pt x="473" y="1045"/>
                  <a:pt x="570" y="1082"/>
                </a:cubicBezTo>
                <a:cubicBezTo>
                  <a:pt x="667" y="1119"/>
                  <a:pt x="788" y="1120"/>
                  <a:pt x="840" y="1093"/>
                </a:cubicBezTo>
                <a:cubicBezTo>
                  <a:pt x="892" y="1066"/>
                  <a:pt x="907" y="1012"/>
                  <a:pt x="882" y="919"/>
                </a:cubicBezTo>
                <a:cubicBezTo>
                  <a:pt x="857" y="826"/>
                  <a:pt x="774" y="671"/>
                  <a:pt x="690" y="535"/>
                </a:cubicBezTo>
              </a:path>
            </a:pathLst>
          </a:custGeom>
          <a:noFill/>
          <a:ln w="25400" cap="rnd">
            <a:solidFill>
              <a:schemeClr val="tx1"/>
            </a:solidFill>
            <a:prstDash val="sysDot"/>
            <a:round/>
            <a:headEnd/>
            <a:tailEnd/>
          </a:ln>
        </p:spPr>
        <p:txBody>
          <a:bodyPr/>
          <a:lstStyle/>
          <a:p>
            <a:endParaRPr lang="ru-RU"/>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768B9FD-EB5C-4E70-96D6-F4364779E28E}" type="slidenum">
              <a:rPr lang="en-US" smtClean="0"/>
              <a:pPr fontAlgn="base">
                <a:spcBef>
                  <a:spcPct val="0"/>
                </a:spcBef>
                <a:spcAft>
                  <a:spcPct val="0"/>
                </a:spcAft>
              </a:pPr>
              <a:t>46</a:t>
            </a:fld>
            <a:endParaRPr lang="en-US" smtClean="0"/>
          </a:p>
        </p:txBody>
      </p:sp>
      <p:sp>
        <p:nvSpPr>
          <p:cNvPr id="62466" name="Rectangle 2"/>
          <p:cNvSpPr>
            <a:spLocks noGrp="1" noChangeArrowheads="1"/>
          </p:cNvSpPr>
          <p:nvPr>
            <p:ph type="title"/>
          </p:nvPr>
        </p:nvSpPr>
        <p:spPr/>
        <p:txBody>
          <a:bodyPr/>
          <a:lstStyle/>
          <a:p>
            <a:r>
              <a:rPr lang="en-US" smtClean="0"/>
              <a:t>Results</a:t>
            </a:r>
          </a:p>
        </p:txBody>
      </p:sp>
      <p:pic>
        <p:nvPicPr>
          <p:cNvPr id="62467" name="Picture 3"/>
          <p:cNvPicPr>
            <a:picLocks noChangeAspect="1" noChangeArrowheads="1"/>
          </p:cNvPicPr>
          <p:nvPr/>
        </p:nvPicPr>
        <p:blipFill>
          <a:blip r:embed="rId2"/>
          <a:srcRect/>
          <a:stretch>
            <a:fillRect/>
          </a:stretch>
        </p:blipFill>
        <p:spPr bwMode="auto">
          <a:xfrm>
            <a:off x="3733800" y="1096963"/>
            <a:ext cx="4751388" cy="5608637"/>
          </a:xfrm>
          <a:prstGeom prst="rect">
            <a:avLst/>
          </a:prstGeom>
          <a:noFill/>
          <a:ln w="9525">
            <a:noFill/>
            <a:miter lim="800000"/>
            <a:headEnd/>
            <a:tailEnd/>
          </a:ln>
        </p:spPr>
      </p:pic>
      <p:sp>
        <p:nvSpPr>
          <p:cNvPr id="62468" name="Rectangle 4"/>
          <p:cNvSpPr>
            <a:spLocks noGrp="1" noChangeArrowheads="1"/>
          </p:cNvSpPr>
          <p:nvPr>
            <p:ph type="body" sz="half" idx="1"/>
          </p:nvPr>
        </p:nvSpPr>
        <p:spPr/>
        <p:txBody>
          <a:bodyPr/>
          <a:lstStyle/>
          <a:p>
            <a:r>
              <a:rPr lang="en-US" smtClean="0"/>
              <a:t>You have</a:t>
            </a:r>
            <a:br>
              <a:rPr lang="en-US" smtClean="0"/>
            </a:br>
            <a:r>
              <a:rPr lang="en-US" smtClean="0"/>
              <a:t>lots of cool</a:t>
            </a:r>
            <a:br>
              <a:rPr lang="en-US" smtClean="0"/>
            </a:br>
            <a:r>
              <a:rPr lang="en-US" smtClean="0"/>
              <a:t>results</a:t>
            </a:r>
          </a:p>
          <a:p>
            <a:pPr lvl="1"/>
            <a:r>
              <a:rPr lang="en-US" sz="2400" smtClean="0"/>
              <a:t>No one can</a:t>
            </a:r>
            <a:br>
              <a:rPr lang="en-US" sz="2400" smtClean="0"/>
            </a:br>
            <a:r>
              <a:rPr lang="en-US" sz="2400" smtClean="0"/>
              <a:t>read this</a:t>
            </a:r>
          </a:p>
          <a:p>
            <a:pPr lvl="1"/>
            <a:r>
              <a:rPr lang="en-US" sz="2400" smtClean="0"/>
              <a:t>No one can</a:t>
            </a:r>
            <a:br>
              <a:rPr lang="en-US" sz="2400" smtClean="0"/>
            </a:br>
            <a:r>
              <a:rPr lang="en-US" sz="2400" smtClean="0"/>
              <a:t>understand this</a:t>
            </a:r>
          </a:p>
          <a:p>
            <a:endParaRPr lang="en-US" smtClean="0"/>
          </a:p>
          <a:p>
            <a:r>
              <a:rPr lang="en-US" smtClean="0"/>
              <a:t>Graphs are</a:t>
            </a:r>
            <a:br>
              <a:rPr lang="en-US" smtClean="0"/>
            </a:br>
            <a:r>
              <a:rPr lang="en-US" smtClean="0"/>
              <a:t>your friend…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2ED89303-A8AB-4217-944B-96D5204086A1}" type="slidenum">
              <a:rPr lang="en-US"/>
              <a:pPr algn="r" fontAlgn="base">
                <a:spcBef>
                  <a:spcPct val="0"/>
                </a:spcBef>
                <a:spcAft>
                  <a:spcPct val="0"/>
                </a:spcAft>
              </a:pPr>
              <a:t>47</a:t>
            </a:fld>
            <a:endParaRPr lang="en-US"/>
          </a:p>
        </p:txBody>
      </p:sp>
      <p:sp>
        <p:nvSpPr>
          <p:cNvPr id="63490" name="Rectangle 2"/>
          <p:cNvSpPr>
            <a:spLocks noGrp="1" noChangeArrowheads="1"/>
          </p:cNvSpPr>
          <p:nvPr>
            <p:ph type="title"/>
          </p:nvPr>
        </p:nvSpPr>
        <p:spPr>
          <a:xfrm>
            <a:off x="457200" y="1143000"/>
            <a:ext cx="8229600" cy="1069975"/>
          </a:xfrm>
        </p:spPr>
        <p:txBody>
          <a:bodyPr/>
          <a:lstStyle/>
          <a:p>
            <a:r>
              <a:rPr lang="en-US" smtClean="0"/>
              <a:t>Graphs Can Also Be The Enemy</a:t>
            </a:r>
          </a:p>
        </p:txBody>
      </p:sp>
      <p:pic>
        <p:nvPicPr>
          <p:cNvPr id="63491" name="Picture 4"/>
          <p:cNvPicPr>
            <a:picLocks noChangeAspect="1" noChangeArrowheads="1"/>
          </p:cNvPicPr>
          <p:nvPr/>
        </p:nvPicPr>
        <p:blipFill>
          <a:blip r:embed="rId2"/>
          <a:srcRect/>
          <a:stretch>
            <a:fillRect/>
          </a:stretch>
        </p:blipFill>
        <p:spPr bwMode="auto">
          <a:xfrm>
            <a:off x="914400" y="2212975"/>
            <a:ext cx="7315200" cy="4314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B83B90AB-4B66-4512-B2FF-1D71C14E8243}" type="slidenum">
              <a:rPr lang="en-US"/>
              <a:pPr algn="r" fontAlgn="base">
                <a:spcBef>
                  <a:spcPct val="0"/>
                </a:spcBef>
                <a:spcAft>
                  <a:spcPct val="0"/>
                </a:spcAft>
              </a:pPr>
              <a:t>48</a:t>
            </a:fld>
            <a:endParaRPr lang="en-US"/>
          </a:p>
        </p:txBody>
      </p:sp>
      <p:sp>
        <p:nvSpPr>
          <p:cNvPr id="64514" name="Rectangle 2"/>
          <p:cNvSpPr>
            <a:spLocks noGrp="1" noChangeArrowheads="1"/>
          </p:cNvSpPr>
          <p:nvPr>
            <p:ph type="title"/>
          </p:nvPr>
        </p:nvSpPr>
        <p:spPr>
          <a:xfrm>
            <a:off x="457200" y="1143000"/>
            <a:ext cx="8229600" cy="1069975"/>
          </a:xfrm>
        </p:spPr>
        <p:txBody>
          <a:bodyPr/>
          <a:lstStyle/>
          <a:p>
            <a:r>
              <a:rPr lang="en-US" smtClean="0"/>
              <a:t>Pick A Line, Any Line</a:t>
            </a:r>
          </a:p>
        </p:txBody>
      </p:sp>
      <p:pic>
        <p:nvPicPr>
          <p:cNvPr id="64515" name="Picture 4"/>
          <p:cNvPicPr>
            <a:picLocks noChangeAspect="1" noChangeArrowheads="1"/>
          </p:cNvPicPr>
          <p:nvPr/>
        </p:nvPicPr>
        <p:blipFill>
          <a:blip r:embed="rId2"/>
          <a:srcRect/>
          <a:stretch>
            <a:fillRect/>
          </a:stretch>
        </p:blipFill>
        <p:spPr bwMode="auto">
          <a:xfrm>
            <a:off x="1028700" y="1916113"/>
            <a:ext cx="7086600" cy="456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0422FB37-A03A-4D86-BEF7-9DDF4F2E64BA}" type="slidenum">
              <a:rPr lang="en-US" sz="1800" smtClean="0">
                <a:solidFill>
                  <a:srgbClr val="FFFFFF"/>
                </a:solidFill>
              </a:rPr>
              <a:pPr algn="r" fontAlgn="base">
                <a:spcBef>
                  <a:spcPct val="0"/>
                </a:spcBef>
                <a:spcAft>
                  <a:spcPct val="0"/>
                </a:spcAft>
              </a:pPr>
              <a:t>49</a:t>
            </a:fld>
            <a:endParaRPr lang="en-US" sz="1800" smtClean="0">
              <a:solidFill>
                <a:srgbClr val="FFFFFF"/>
              </a:solidFill>
            </a:endParaRPr>
          </a:p>
        </p:txBody>
      </p:sp>
      <p:sp>
        <p:nvSpPr>
          <p:cNvPr id="65538" name="Rectangle 2"/>
          <p:cNvSpPr>
            <a:spLocks noGrp="1" noChangeArrowheads="1"/>
          </p:cNvSpPr>
          <p:nvPr>
            <p:ph type="title"/>
          </p:nvPr>
        </p:nvSpPr>
        <p:spPr>
          <a:xfrm>
            <a:off x="468313" y="692150"/>
            <a:ext cx="8229600" cy="1066800"/>
          </a:xfrm>
        </p:spPr>
        <p:txBody>
          <a:bodyPr/>
          <a:lstStyle/>
          <a:p>
            <a:r>
              <a:rPr lang="en-US" smtClean="0"/>
              <a:t>Summary/Conclusion</a:t>
            </a:r>
          </a:p>
        </p:txBody>
      </p:sp>
      <p:sp>
        <p:nvSpPr>
          <p:cNvPr id="65539" name="Rectangle 3"/>
          <p:cNvSpPr>
            <a:spLocks noGrp="1" noChangeArrowheads="1"/>
          </p:cNvSpPr>
          <p:nvPr>
            <p:ph type="body" idx="1"/>
          </p:nvPr>
        </p:nvSpPr>
        <p:spPr>
          <a:xfrm>
            <a:off x="457200" y="1989138"/>
            <a:ext cx="8229600" cy="4584700"/>
          </a:xfrm>
        </p:spPr>
        <p:txBody>
          <a:bodyPr/>
          <a:lstStyle/>
          <a:p>
            <a:r>
              <a:rPr lang="en-US" smtClean="0"/>
              <a:t>If your talk is more than 5 minutes, nice to summarize work &amp; results</a:t>
            </a:r>
          </a:p>
          <a:p>
            <a:pPr lvl="1"/>
            <a:r>
              <a:rPr lang="en-US" smtClean="0"/>
              <a:t>Bring people back if they zoned out</a:t>
            </a:r>
          </a:p>
          <a:p>
            <a:pPr lvl="1"/>
            <a:r>
              <a:rPr lang="en-US" smtClean="0"/>
              <a:t>Remind them why you’re great</a:t>
            </a:r>
          </a:p>
          <a:p>
            <a:r>
              <a:rPr lang="en-US" smtClean="0"/>
              <a:t>Give “selling” points here</a:t>
            </a:r>
          </a:p>
          <a:p>
            <a:pPr lvl="1"/>
            <a:r>
              <a:rPr lang="en-US" smtClean="0"/>
              <a:t>30x performance increase with only 10% area penalty</a:t>
            </a:r>
          </a:p>
          <a:p>
            <a:pPr lvl="1"/>
            <a:r>
              <a:rPr lang="en-US" smtClean="0"/>
              <a:t>Described novel method to create clean fuel from used cat litter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626C1B51-F72F-4E66-B671-CA88E92F23C7}" type="slidenum">
              <a:rPr lang="en-US" sz="1800" smtClean="0">
                <a:solidFill>
                  <a:srgbClr val="FFFFFF"/>
                </a:solidFill>
              </a:rPr>
              <a:pPr algn="r" fontAlgn="base">
                <a:spcBef>
                  <a:spcPct val="0"/>
                </a:spcBef>
                <a:spcAft>
                  <a:spcPct val="0"/>
                </a:spcAft>
              </a:pPr>
              <a:t>5</a:t>
            </a:fld>
            <a:endParaRPr lang="en-US" sz="1800" smtClean="0">
              <a:solidFill>
                <a:srgbClr val="FFFFFF"/>
              </a:solidFill>
            </a:endParaRPr>
          </a:p>
        </p:txBody>
      </p:sp>
      <p:sp>
        <p:nvSpPr>
          <p:cNvPr id="20482" name="Rectangle 5"/>
          <p:cNvSpPr>
            <a:spLocks noGrp="1" noChangeArrowheads="1"/>
          </p:cNvSpPr>
          <p:nvPr>
            <p:ph type="title"/>
          </p:nvPr>
        </p:nvSpPr>
        <p:spPr>
          <a:xfrm>
            <a:off x="468313" y="692150"/>
            <a:ext cx="8229600" cy="1066800"/>
          </a:xfrm>
        </p:spPr>
        <p:txBody>
          <a:bodyPr/>
          <a:lstStyle/>
          <a:p>
            <a:r>
              <a:rPr lang="en-US" smtClean="0"/>
              <a:t>Know Your Topic</a:t>
            </a:r>
          </a:p>
        </p:txBody>
      </p:sp>
      <p:sp>
        <p:nvSpPr>
          <p:cNvPr id="20483" name="Rectangle 6"/>
          <p:cNvSpPr>
            <a:spLocks noGrp="1" noChangeArrowheads="1"/>
          </p:cNvSpPr>
          <p:nvPr>
            <p:ph type="body" idx="1"/>
          </p:nvPr>
        </p:nvSpPr>
        <p:spPr>
          <a:xfrm>
            <a:off x="457200" y="1989138"/>
            <a:ext cx="8229600" cy="4584700"/>
          </a:xfrm>
        </p:spPr>
        <p:txBody>
          <a:bodyPr/>
          <a:lstStyle/>
          <a:p>
            <a:r>
              <a:rPr lang="en-US" smtClean="0"/>
              <a:t>Be prepared to get questions!</a:t>
            </a:r>
          </a:p>
          <a:p>
            <a:r>
              <a:rPr lang="en-US" smtClean="0"/>
              <a:t>“What if I don’t know the answer?”</a:t>
            </a:r>
          </a:p>
          <a:p>
            <a:pPr lvl="1"/>
            <a:r>
              <a:rPr lang="en-US" smtClean="0"/>
              <a:t>Know WHEN to say “I don’t know”</a:t>
            </a:r>
          </a:p>
          <a:p>
            <a:pPr lvl="1"/>
            <a:r>
              <a:rPr lang="en-US" smtClean="0"/>
              <a:t>Know HOW to say “I don’t know”</a:t>
            </a:r>
          </a:p>
          <a:p>
            <a:pPr lvl="1"/>
            <a:r>
              <a:rPr lang="en-US" smtClean="0"/>
              <a:t>Don’t just stand there uncomfortably!</a:t>
            </a:r>
          </a:p>
          <a:p>
            <a:r>
              <a:rPr lang="en-US" smtClean="0"/>
              <a:t>Be able to recover from interruptions</a:t>
            </a:r>
          </a:p>
          <a:p>
            <a:r>
              <a:rPr lang="en-US" smtClean="0"/>
              <a:t>Know what to skip if you’re running late</a:t>
            </a:r>
          </a:p>
          <a:p>
            <a:pPr lvl="1"/>
            <a:r>
              <a:rPr lang="en-US" smtClean="0"/>
              <a:t>Don’t just talk faster!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F1062C0C-5E94-4A13-96D1-51934C4BB791}" type="slidenum">
              <a:rPr lang="en-US" sz="1800" smtClean="0">
                <a:solidFill>
                  <a:srgbClr val="FFFFFF"/>
                </a:solidFill>
              </a:rPr>
              <a:pPr algn="r" fontAlgn="base">
                <a:spcBef>
                  <a:spcPct val="0"/>
                </a:spcBef>
                <a:spcAft>
                  <a:spcPct val="0"/>
                </a:spcAft>
              </a:pPr>
              <a:t>50</a:t>
            </a:fld>
            <a:endParaRPr lang="en-US" sz="1800" smtClean="0">
              <a:solidFill>
                <a:srgbClr val="FFFFFF"/>
              </a:solidFill>
            </a:endParaRPr>
          </a:p>
        </p:txBody>
      </p:sp>
      <p:sp>
        <p:nvSpPr>
          <p:cNvPr id="66562" name="Rectangle 2"/>
          <p:cNvSpPr>
            <a:spLocks noGrp="1" noChangeArrowheads="1"/>
          </p:cNvSpPr>
          <p:nvPr>
            <p:ph type="title"/>
          </p:nvPr>
        </p:nvSpPr>
        <p:spPr>
          <a:xfrm>
            <a:off x="468313" y="692150"/>
            <a:ext cx="8229600" cy="1066800"/>
          </a:xfrm>
        </p:spPr>
        <p:txBody>
          <a:bodyPr/>
          <a:lstStyle/>
          <a:p>
            <a:r>
              <a:rPr lang="en-US" smtClean="0"/>
              <a:t>Bad Presentations</a:t>
            </a:r>
          </a:p>
        </p:txBody>
      </p:sp>
      <p:sp>
        <p:nvSpPr>
          <p:cNvPr id="66563" name="Rectangle 3"/>
          <p:cNvSpPr>
            <a:spLocks noGrp="1" noChangeArrowheads="1"/>
          </p:cNvSpPr>
          <p:nvPr>
            <p:ph type="body" idx="1"/>
          </p:nvPr>
        </p:nvSpPr>
        <p:spPr>
          <a:xfrm>
            <a:off x="457200" y="1989138"/>
            <a:ext cx="8229600" cy="4584700"/>
          </a:xfrm>
        </p:spPr>
        <p:txBody>
          <a:bodyPr/>
          <a:lstStyle/>
          <a:p>
            <a:r>
              <a:rPr lang="en-US" smtClean="0"/>
              <a:t>Audience won’t see your work is great</a:t>
            </a:r>
          </a:p>
          <a:p>
            <a:r>
              <a:rPr lang="en-US" smtClean="0"/>
              <a:t>But will make fun of you from back row</a:t>
            </a:r>
          </a:p>
        </p:txBody>
      </p:sp>
      <p:sp>
        <p:nvSpPr>
          <p:cNvPr id="66564" name="AutoShape 6"/>
          <p:cNvSpPr>
            <a:spLocks noChangeArrowheads="1"/>
          </p:cNvSpPr>
          <p:nvPr/>
        </p:nvSpPr>
        <p:spPr bwMode="auto">
          <a:xfrm rot="-5400000">
            <a:off x="51435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65" name="AutoShape 7"/>
          <p:cNvSpPr>
            <a:spLocks noChangeArrowheads="1"/>
          </p:cNvSpPr>
          <p:nvPr/>
        </p:nvSpPr>
        <p:spPr bwMode="auto">
          <a:xfrm rot="-5400000">
            <a:off x="61341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66" name="AutoShape 8"/>
          <p:cNvSpPr>
            <a:spLocks noChangeArrowheads="1"/>
          </p:cNvSpPr>
          <p:nvPr/>
        </p:nvSpPr>
        <p:spPr bwMode="auto">
          <a:xfrm rot="-5400000">
            <a:off x="71247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67" name="Oval 9"/>
          <p:cNvSpPr>
            <a:spLocks noChangeArrowheads="1"/>
          </p:cNvSpPr>
          <p:nvPr/>
        </p:nvSpPr>
        <p:spPr bwMode="auto">
          <a:xfrm>
            <a:off x="5257800" y="55626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6568" name="Oval 10"/>
          <p:cNvSpPr>
            <a:spLocks noChangeArrowheads="1"/>
          </p:cNvSpPr>
          <p:nvPr/>
        </p:nvSpPr>
        <p:spPr bwMode="auto">
          <a:xfrm>
            <a:off x="6248400" y="52578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6569" name="Oval 11"/>
          <p:cNvSpPr>
            <a:spLocks noChangeArrowheads="1"/>
          </p:cNvSpPr>
          <p:nvPr/>
        </p:nvSpPr>
        <p:spPr bwMode="auto">
          <a:xfrm>
            <a:off x="7239000" y="53340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6570" name="Rectangle 12"/>
          <p:cNvSpPr>
            <a:spLocks noChangeArrowheads="1"/>
          </p:cNvSpPr>
          <p:nvPr/>
        </p:nvSpPr>
        <p:spPr bwMode="auto">
          <a:xfrm>
            <a:off x="7239000" y="5638800"/>
            <a:ext cx="5334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71" name="Rectangle 13"/>
          <p:cNvSpPr>
            <a:spLocks noChangeArrowheads="1"/>
          </p:cNvSpPr>
          <p:nvPr/>
        </p:nvSpPr>
        <p:spPr bwMode="auto">
          <a:xfrm>
            <a:off x="6400800" y="5562600"/>
            <a:ext cx="2286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72" name="Text Box 15"/>
          <p:cNvSpPr txBox="1">
            <a:spLocks noChangeArrowheads="1"/>
          </p:cNvSpPr>
          <p:nvPr/>
        </p:nvSpPr>
        <p:spPr bwMode="auto">
          <a:xfrm>
            <a:off x="4886325" y="4648200"/>
            <a:ext cx="523875" cy="396875"/>
          </a:xfrm>
          <a:prstGeom prst="rect">
            <a:avLst/>
          </a:prstGeom>
          <a:noFill/>
          <a:ln w="9525">
            <a:noFill/>
            <a:miter lim="800000"/>
            <a:headEnd/>
            <a:tailEnd/>
          </a:ln>
        </p:spPr>
        <p:txBody>
          <a:bodyPr>
            <a:spAutoFit/>
          </a:bodyPr>
          <a:lstStyle/>
          <a:p>
            <a:r>
              <a:rPr lang="en-US" sz="2000">
                <a:latin typeface="Tahoma" pitchFamily="34" charset="0"/>
              </a:rPr>
              <a:t>zzz</a:t>
            </a:r>
          </a:p>
        </p:txBody>
      </p:sp>
      <p:sp>
        <p:nvSpPr>
          <p:cNvPr id="66573" name="Line 17"/>
          <p:cNvSpPr>
            <a:spLocks noChangeShapeType="1"/>
          </p:cNvSpPr>
          <p:nvPr/>
        </p:nvSpPr>
        <p:spPr bwMode="auto">
          <a:xfrm flipV="1">
            <a:off x="7543800" y="4114800"/>
            <a:ext cx="228600" cy="1143000"/>
          </a:xfrm>
          <a:prstGeom prst="line">
            <a:avLst/>
          </a:prstGeom>
          <a:noFill/>
          <a:ln w="9525">
            <a:solidFill>
              <a:schemeClr val="tx1"/>
            </a:solidFill>
            <a:round/>
            <a:headEnd/>
            <a:tailEnd/>
          </a:ln>
        </p:spPr>
        <p:txBody>
          <a:bodyPr/>
          <a:lstStyle/>
          <a:p>
            <a:endParaRPr lang="ru-RU"/>
          </a:p>
        </p:txBody>
      </p:sp>
      <p:sp>
        <p:nvSpPr>
          <p:cNvPr id="66574" name="Text Box 18"/>
          <p:cNvSpPr txBox="1">
            <a:spLocks noChangeArrowheads="1"/>
          </p:cNvSpPr>
          <p:nvPr/>
        </p:nvSpPr>
        <p:spPr bwMode="auto">
          <a:xfrm>
            <a:off x="6781800" y="3352800"/>
            <a:ext cx="1997075" cy="701675"/>
          </a:xfrm>
          <a:prstGeom prst="rect">
            <a:avLst/>
          </a:prstGeom>
          <a:noFill/>
          <a:ln w="9525">
            <a:noFill/>
            <a:miter lim="800000"/>
            <a:headEnd/>
            <a:tailEnd/>
          </a:ln>
        </p:spPr>
        <p:txBody>
          <a:bodyPr>
            <a:spAutoFit/>
          </a:bodyPr>
          <a:lstStyle/>
          <a:p>
            <a:pPr algn="ctr"/>
            <a:r>
              <a:rPr lang="en-US" sz="2000">
                <a:latin typeface="Tahoma" pitchFamily="34" charset="0"/>
              </a:rPr>
              <a:t>What does that slide say?</a:t>
            </a:r>
          </a:p>
        </p:txBody>
      </p:sp>
      <p:sp>
        <p:nvSpPr>
          <p:cNvPr id="66575" name="Text Box 19"/>
          <p:cNvSpPr txBox="1">
            <a:spLocks noChangeArrowheads="1"/>
          </p:cNvSpPr>
          <p:nvPr/>
        </p:nvSpPr>
        <p:spPr bwMode="auto">
          <a:xfrm>
            <a:off x="5257800" y="4038600"/>
            <a:ext cx="2514600" cy="701675"/>
          </a:xfrm>
          <a:prstGeom prst="rect">
            <a:avLst/>
          </a:prstGeom>
          <a:noFill/>
          <a:ln w="9525">
            <a:noFill/>
            <a:miter lim="800000"/>
            <a:headEnd/>
            <a:tailEnd/>
          </a:ln>
        </p:spPr>
        <p:txBody>
          <a:bodyPr>
            <a:spAutoFit/>
          </a:bodyPr>
          <a:lstStyle/>
          <a:p>
            <a:pPr algn="ctr"/>
            <a:r>
              <a:rPr lang="en-US" sz="2000">
                <a:latin typeface="Tahoma" pitchFamily="34" charset="0"/>
              </a:rPr>
              <a:t>Dunno, I’m playing minesweeper</a:t>
            </a:r>
          </a:p>
        </p:txBody>
      </p:sp>
      <p:sp>
        <p:nvSpPr>
          <p:cNvPr id="66576" name="Line 20"/>
          <p:cNvSpPr>
            <a:spLocks noChangeShapeType="1"/>
          </p:cNvSpPr>
          <p:nvPr/>
        </p:nvSpPr>
        <p:spPr bwMode="auto">
          <a:xfrm flipV="1">
            <a:off x="6629400" y="4724400"/>
            <a:ext cx="152400" cy="457200"/>
          </a:xfrm>
          <a:prstGeom prst="line">
            <a:avLst/>
          </a:prstGeom>
          <a:noFill/>
          <a:ln w="9525">
            <a:solidFill>
              <a:schemeClr val="tx1"/>
            </a:solidFill>
            <a:round/>
            <a:headEnd/>
            <a:tailEnd/>
          </a:ln>
        </p:spPr>
        <p:txBody>
          <a:bodyPr/>
          <a:lstStyle/>
          <a:p>
            <a:endParaRPr lang="ru-RU"/>
          </a:p>
        </p:txBody>
      </p:sp>
      <p:sp>
        <p:nvSpPr>
          <p:cNvPr id="66577" name="AutoShape 21"/>
          <p:cNvSpPr>
            <a:spLocks noChangeArrowheads="1"/>
          </p:cNvSpPr>
          <p:nvPr/>
        </p:nvSpPr>
        <p:spPr bwMode="auto">
          <a:xfrm rot="-5400000">
            <a:off x="41529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78" name="AutoShape 22"/>
          <p:cNvSpPr>
            <a:spLocks noChangeArrowheads="1"/>
          </p:cNvSpPr>
          <p:nvPr/>
        </p:nvSpPr>
        <p:spPr bwMode="auto">
          <a:xfrm rot="-5400000">
            <a:off x="31623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79" name="Oval 23"/>
          <p:cNvSpPr>
            <a:spLocks noChangeArrowheads="1"/>
          </p:cNvSpPr>
          <p:nvPr/>
        </p:nvSpPr>
        <p:spPr bwMode="auto">
          <a:xfrm>
            <a:off x="3276600" y="53340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6580" name="Rectangle 24"/>
          <p:cNvSpPr>
            <a:spLocks noChangeArrowheads="1"/>
          </p:cNvSpPr>
          <p:nvPr/>
        </p:nvSpPr>
        <p:spPr bwMode="auto">
          <a:xfrm>
            <a:off x="3429000" y="5638800"/>
            <a:ext cx="2286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81" name="Text Box 26"/>
          <p:cNvSpPr txBox="1">
            <a:spLocks noChangeArrowheads="1"/>
          </p:cNvSpPr>
          <p:nvPr/>
        </p:nvSpPr>
        <p:spPr bwMode="auto">
          <a:xfrm>
            <a:off x="1676400" y="3429000"/>
            <a:ext cx="1997075" cy="701675"/>
          </a:xfrm>
          <a:prstGeom prst="rect">
            <a:avLst/>
          </a:prstGeom>
          <a:noFill/>
          <a:ln w="9525">
            <a:noFill/>
            <a:miter lim="800000"/>
            <a:headEnd/>
            <a:tailEnd/>
          </a:ln>
        </p:spPr>
        <p:txBody>
          <a:bodyPr>
            <a:spAutoFit/>
          </a:bodyPr>
          <a:lstStyle/>
          <a:p>
            <a:pPr algn="ctr"/>
            <a:r>
              <a:rPr lang="en-US" sz="2000">
                <a:latin typeface="Tahoma" pitchFamily="34" charset="0"/>
              </a:rPr>
              <a:t>Those are some NASTY colors…</a:t>
            </a:r>
          </a:p>
        </p:txBody>
      </p:sp>
      <p:sp>
        <p:nvSpPr>
          <p:cNvPr id="66582" name="Text Box 27"/>
          <p:cNvSpPr txBox="1">
            <a:spLocks noChangeArrowheads="1"/>
          </p:cNvSpPr>
          <p:nvPr/>
        </p:nvSpPr>
        <p:spPr bwMode="auto">
          <a:xfrm>
            <a:off x="2819400" y="4191000"/>
            <a:ext cx="1997075" cy="701675"/>
          </a:xfrm>
          <a:prstGeom prst="rect">
            <a:avLst/>
          </a:prstGeom>
          <a:noFill/>
          <a:ln w="9525">
            <a:noFill/>
            <a:miter lim="800000"/>
            <a:headEnd/>
            <a:tailEnd/>
          </a:ln>
        </p:spPr>
        <p:txBody>
          <a:bodyPr>
            <a:spAutoFit/>
          </a:bodyPr>
          <a:lstStyle/>
          <a:p>
            <a:pPr algn="ctr"/>
            <a:r>
              <a:rPr lang="en-US" sz="2000">
                <a:latin typeface="Tahoma" pitchFamily="34" charset="0"/>
              </a:rPr>
              <a:t>Hey – it matches my tie.</a:t>
            </a:r>
          </a:p>
        </p:txBody>
      </p:sp>
      <p:sp>
        <p:nvSpPr>
          <p:cNvPr id="66583" name="AutoShape 28"/>
          <p:cNvSpPr>
            <a:spLocks noChangeArrowheads="1"/>
          </p:cNvSpPr>
          <p:nvPr/>
        </p:nvSpPr>
        <p:spPr bwMode="auto">
          <a:xfrm rot="-5400000">
            <a:off x="21717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84" name="Oval 29"/>
          <p:cNvSpPr>
            <a:spLocks noChangeArrowheads="1"/>
          </p:cNvSpPr>
          <p:nvPr/>
        </p:nvSpPr>
        <p:spPr bwMode="auto">
          <a:xfrm>
            <a:off x="2286000" y="53340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6585" name="Rectangle 30"/>
          <p:cNvSpPr>
            <a:spLocks noChangeArrowheads="1"/>
          </p:cNvSpPr>
          <p:nvPr/>
        </p:nvSpPr>
        <p:spPr bwMode="auto">
          <a:xfrm>
            <a:off x="2286000" y="5638800"/>
            <a:ext cx="5334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86" name="AutoShape 31"/>
          <p:cNvSpPr>
            <a:spLocks noChangeArrowheads="1"/>
          </p:cNvSpPr>
          <p:nvPr/>
        </p:nvSpPr>
        <p:spPr bwMode="auto">
          <a:xfrm rot="-5400000">
            <a:off x="11811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6587" name="Line 32"/>
          <p:cNvSpPr>
            <a:spLocks noChangeShapeType="1"/>
          </p:cNvSpPr>
          <p:nvPr/>
        </p:nvSpPr>
        <p:spPr bwMode="auto">
          <a:xfrm flipH="1" flipV="1">
            <a:off x="2514600" y="4114800"/>
            <a:ext cx="76200" cy="1066800"/>
          </a:xfrm>
          <a:prstGeom prst="line">
            <a:avLst/>
          </a:prstGeom>
          <a:noFill/>
          <a:ln w="9525">
            <a:solidFill>
              <a:schemeClr val="tx1"/>
            </a:solidFill>
            <a:round/>
            <a:headEnd/>
            <a:tailEnd/>
          </a:ln>
        </p:spPr>
        <p:txBody>
          <a:bodyPr/>
          <a:lstStyle/>
          <a:p>
            <a:endParaRPr lang="ru-RU"/>
          </a:p>
        </p:txBody>
      </p:sp>
      <p:sp>
        <p:nvSpPr>
          <p:cNvPr id="66588" name="Line 33"/>
          <p:cNvSpPr>
            <a:spLocks noChangeShapeType="1"/>
          </p:cNvSpPr>
          <p:nvPr/>
        </p:nvSpPr>
        <p:spPr bwMode="auto">
          <a:xfrm flipV="1">
            <a:off x="3581400" y="4953000"/>
            <a:ext cx="76200" cy="304800"/>
          </a:xfrm>
          <a:prstGeom prst="line">
            <a:avLst/>
          </a:prstGeom>
          <a:noFill/>
          <a:ln w="9525">
            <a:solidFill>
              <a:schemeClr val="tx1"/>
            </a:solidFill>
            <a:round/>
            <a:headEnd/>
            <a:tailEnd/>
          </a:ln>
        </p:spPr>
        <p:txBody>
          <a:bodyPr/>
          <a:lstStyle/>
          <a:p>
            <a:endParaRPr lang="ru-RU"/>
          </a:p>
        </p:txBody>
      </p:sp>
      <p:sp>
        <p:nvSpPr>
          <p:cNvPr id="66589" name="Text Box 34"/>
          <p:cNvSpPr txBox="1">
            <a:spLocks noChangeArrowheads="1"/>
          </p:cNvSpPr>
          <p:nvPr/>
        </p:nvSpPr>
        <p:spPr bwMode="auto">
          <a:xfrm>
            <a:off x="457200" y="4556125"/>
            <a:ext cx="1600200" cy="701675"/>
          </a:xfrm>
          <a:prstGeom prst="rect">
            <a:avLst/>
          </a:prstGeom>
          <a:noFill/>
          <a:ln w="9525">
            <a:noFill/>
            <a:miter lim="800000"/>
            <a:headEnd/>
            <a:tailEnd/>
          </a:ln>
        </p:spPr>
        <p:txBody>
          <a:bodyPr>
            <a:spAutoFit/>
          </a:bodyPr>
          <a:lstStyle/>
          <a:p>
            <a:pPr algn="ctr"/>
            <a:r>
              <a:rPr lang="en-US" sz="2000">
                <a:latin typeface="Tahoma" pitchFamily="34" charset="0"/>
              </a:rPr>
              <a:t>Please let it be OVER…</a:t>
            </a:r>
          </a:p>
        </p:txBody>
      </p:sp>
      <p:sp>
        <p:nvSpPr>
          <p:cNvPr id="66590" name="Oval 35"/>
          <p:cNvSpPr>
            <a:spLocks noChangeArrowheads="1"/>
          </p:cNvSpPr>
          <p:nvPr/>
        </p:nvSpPr>
        <p:spPr bwMode="auto">
          <a:xfrm>
            <a:off x="5334000" y="53340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6591" name="Oval 36"/>
          <p:cNvSpPr>
            <a:spLocks noChangeArrowheads="1"/>
          </p:cNvSpPr>
          <p:nvPr/>
        </p:nvSpPr>
        <p:spPr bwMode="auto">
          <a:xfrm>
            <a:off x="5257800" y="51816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6592" name="Oval 37"/>
          <p:cNvSpPr>
            <a:spLocks noChangeArrowheads="1"/>
          </p:cNvSpPr>
          <p:nvPr/>
        </p:nvSpPr>
        <p:spPr bwMode="auto">
          <a:xfrm>
            <a:off x="5181600" y="50292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6593" name="Oval 38"/>
          <p:cNvSpPr>
            <a:spLocks noChangeArrowheads="1"/>
          </p:cNvSpPr>
          <p:nvPr/>
        </p:nvSpPr>
        <p:spPr bwMode="auto">
          <a:xfrm>
            <a:off x="1371600" y="55626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6594" name="Oval 39"/>
          <p:cNvSpPr>
            <a:spLocks noChangeArrowheads="1"/>
          </p:cNvSpPr>
          <p:nvPr/>
        </p:nvSpPr>
        <p:spPr bwMode="auto">
          <a:xfrm>
            <a:off x="1295400" y="54102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6595" name="Oval 40"/>
          <p:cNvSpPr>
            <a:spLocks noChangeArrowheads="1"/>
          </p:cNvSpPr>
          <p:nvPr/>
        </p:nvSpPr>
        <p:spPr bwMode="auto">
          <a:xfrm>
            <a:off x="1219200" y="52578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6596" name="Oval 41"/>
          <p:cNvSpPr>
            <a:spLocks noChangeArrowheads="1"/>
          </p:cNvSpPr>
          <p:nvPr/>
        </p:nvSpPr>
        <p:spPr bwMode="auto">
          <a:xfrm>
            <a:off x="1295400" y="56388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EDF2FA5E-85AC-4D10-865F-EF6D6FFB85CB}" type="slidenum">
              <a:rPr lang="en-US" sz="1800" smtClean="0">
                <a:solidFill>
                  <a:srgbClr val="FFFFFF"/>
                </a:solidFill>
              </a:rPr>
              <a:pPr algn="r" fontAlgn="base">
                <a:spcBef>
                  <a:spcPct val="0"/>
                </a:spcBef>
                <a:spcAft>
                  <a:spcPct val="0"/>
                </a:spcAft>
              </a:pPr>
              <a:t>51</a:t>
            </a:fld>
            <a:endParaRPr lang="en-US" sz="1800" smtClean="0">
              <a:solidFill>
                <a:srgbClr val="FFFFFF"/>
              </a:solidFill>
            </a:endParaRPr>
          </a:p>
        </p:txBody>
      </p:sp>
      <p:sp>
        <p:nvSpPr>
          <p:cNvPr id="67586" name="Rectangle 2"/>
          <p:cNvSpPr>
            <a:spLocks noGrp="1" noChangeArrowheads="1"/>
          </p:cNvSpPr>
          <p:nvPr>
            <p:ph type="title"/>
          </p:nvPr>
        </p:nvSpPr>
        <p:spPr>
          <a:xfrm>
            <a:off x="468313" y="692150"/>
            <a:ext cx="8229600" cy="1066800"/>
          </a:xfrm>
        </p:spPr>
        <p:txBody>
          <a:bodyPr/>
          <a:lstStyle/>
          <a:p>
            <a:r>
              <a:rPr lang="en-US" smtClean="0"/>
              <a:t>Good Presentations</a:t>
            </a:r>
          </a:p>
        </p:txBody>
      </p:sp>
      <p:sp>
        <p:nvSpPr>
          <p:cNvPr id="67587" name="Rectangle 3"/>
          <p:cNvSpPr>
            <a:spLocks noGrp="1" noChangeArrowheads="1"/>
          </p:cNvSpPr>
          <p:nvPr>
            <p:ph type="body" idx="1"/>
          </p:nvPr>
        </p:nvSpPr>
        <p:spPr>
          <a:xfrm>
            <a:off x="463550" y="1716088"/>
            <a:ext cx="8229600" cy="4584700"/>
          </a:xfrm>
        </p:spPr>
        <p:txBody>
          <a:bodyPr/>
          <a:lstStyle/>
          <a:p>
            <a:r>
              <a:rPr lang="en-US" smtClean="0"/>
              <a:t>Interesting topic, explained at audience’s level</a:t>
            </a:r>
          </a:p>
          <a:p>
            <a:r>
              <a:rPr lang="en-US" smtClean="0"/>
              <a:t>Slides are understandable and easy to see</a:t>
            </a:r>
          </a:p>
          <a:p>
            <a:r>
              <a:rPr lang="en-US" smtClean="0"/>
              <a:t>Good presentations reflect well on speaker!</a:t>
            </a:r>
          </a:p>
        </p:txBody>
      </p:sp>
      <p:sp>
        <p:nvSpPr>
          <p:cNvPr id="67588" name="AutoShape 37"/>
          <p:cNvSpPr>
            <a:spLocks noChangeArrowheads="1"/>
          </p:cNvSpPr>
          <p:nvPr/>
        </p:nvSpPr>
        <p:spPr bwMode="auto">
          <a:xfrm rot="-5400000">
            <a:off x="51435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589" name="AutoShape 38"/>
          <p:cNvSpPr>
            <a:spLocks noChangeArrowheads="1"/>
          </p:cNvSpPr>
          <p:nvPr/>
        </p:nvSpPr>
        <p:spPr bwMode="auto">
          <a:xfrm rot="-5400000">
            <a:off x="61341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590" name="AutoShape 39"/>
          <p:cNvSpPr>
            <a:spLocks noChangeArrowheads="1"/>
          </p:cNvSpPr>
          <p:nvPr/>
        </p:nvSpPr>
        <p:spPr bwMode="auto">
          <a:xfrm rot="-5400000">
            <a:off x="71247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591" name="Oval 40"/>
          <p:cNvSpPr>
            <a:spLocks noChangeArrowheads="1"/>
          </p:cNvSpPr>
          <p:nvPr/>
        </p:nvSpPr>
        <p:spPr bwMode="auto">
          <a:xfrm>
            <a:off x="5257800" y="55626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7592" name="Oval 41"/>
          <p:cNvSpPr>
            <a:spLocks noChangeArrowheads="1"/>
          </p:cNvSpPr>
          <p:nvPr/>
        </p:nvSpPr>
        <p:spPr bwMode="auto">
          <a:xfrm>
            <a:off x="6248400" y="52578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7593" name="Oval 42"/>
          <p:cNvSpPr>
            <a:spLocks noChangeArrowheads="1"/>
          </p:cNvSpPr>
          <p:nvPr/>
        </p:nvSpPr>
        <p:spPr bwMode="auto">
          <a:xfrm>
            <a:off x="7239000" y="53340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7594" name="Rectangle 43"/>
          <p:cNvSpPr>
            <a:spLocks noChangeArrowheads="1"/>
          </p:cNvSpPr>
          <p:nvPr/>
        </p:nvSpPr>
        <p:spPr bwMode="auto">
          <a:xfrm>
            <a:off x="7239000" y="5638800"/>
            <a:ext cx="5334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595" name="Rectangle 44"/>
          <p:cNvSpPr>
            <a:spLocks noChangeArrowheads="1"/>
          </p:cNvSpPr>
          <p:nvPr/>
        </p:nvSpPr>
        <p:spPr bwMode="auto">
          <a:xfrm>
            <a:off x="6400800" y="5562600"/>
            <a:ext cx="2286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596" name="Text Box 45"/>
          <p:cNvSpPr txBox="1">
            <a:spLocks noChangeArrowheads="1"/>
          </p:cNvSpPr>
          <p:nvPr/>
        </p:nvSpPr>
        <p:spPr bwMode="auto">
          <a:xfrm>
            <a:off x="4800600" y="4648200"/>
            <a:ext cx="1295400" cy="366713"/>
          </a:xfrm>
          <a:prstGeom prst="rect">
            <a:avLst/>
          </a:prstGeom>
          <a:noFill/>
          <a:ln w="9525">
            <a:noFill/>
            <a:miter lim="800000"/>
            <a:headEnd/>
            <a:tailEnd/>
          </a:ln>
        </p:spPr>
        <p:txBody>
          <a:bodyPr>
            <a:spAutoFit/>
          </a:bodyPr>
          <a:lstStyle/>
          <a:p>
            <a:r>
              <a:rPr lang="en-US">
                <a:latin typeface="Tahoma" pitchFamily="34" charset="0"/>
              </a:rPr>
              <a:t>Interesting</a:t>
            </a:r>
          </a:p>
        </p:txBody>
      </p:sp>
      <p:sp>
        <p:nvSpPr>
          <p:cNvPr id="67597" name="Line 46"/>
          <p:cNvSpPr>
            <a:spLocks noChangeShapeType="1"/>
          </p:cNvSpPr>
          <p:nvPr/>
        </p:nvSpPr>
        <p:spPr bwMode="auto">
          <a:xfrm flipV="1">
            <a:off x="7543800" y="5029200"/>
            <a:ext cx="76200" cy="228600"/>
          </a:xfrm>
          <a:prstGeom prst="line">
            <a:avLst/>
          </a:prstGeom>
          <a:noFill/>
          <a:ln w="9525">
            <a:solidFill>
              <a:schemeClr val="tx1"/>
            </a:solidFill>
            <a:round/>
            <a:headEnd/>
            <a:tailEnd/>
          </a:ln>
        </p:spPr>
        <p:txBody>
          <a:bodyPr/>
          <a:lstStyle/>
          <a:p>
            <a:endParaRPr lang="ru-RU"/>
          </a:p>
        </p:txBody>
      </p:sp>
      <p:sp>
        <p:nvSpPr>
          <p:cNvPr id="67598" name="Text Box 47"/>
          <p:cNvSpPr txBox="1">
            <a:spLocks noChangeArrowheads="1"/>
          </p:cNvSpPr>
          <p:nvPr/>
        </p:nvSpPr>
        <p:spPr bwMode="auto">
          <a:xfrm>
            <a:off x="6781800" y="3048000"/>
            <a:ext cx="1997075" cy="701675"/>
          </a:xfrm>
          <a:prstGeom prst="rect">
            <a:avLst/>
          </a:prstGeom>
          <a:noFill/>
          <a:ln w="9525">
            <a:noFill/>
            <a:miter lim="800000"/>
            <a:headEnd/>
            <a:tailEnd/>
          </a:ln>
        </p:spPr>
        <p:txBody>
          <a:bodyPr>
            <a:spAutoFit/>
          </a:bodyPr>
          <a:lstStyle/>
          <a:p>
            <a:pPr algn="ctr"/>
            <a:r>
              <a:rPr lang="en-US" sz="2000">
                <a:latin typeface="Tahoma" pitchFamily="34" charset="0"/>
              </a:rPr>
              <a:t>I understood this one!</a:t>
            </a:r>
          </a:p>
        </p:txBody>
      </p:sp>
      <p:sp>
        <p:nvSpPr>
          <p:cNvPr id="67599" name="Text Box 48"/>
          <p:cNvSpPr txBox="1">
            <a:spLocks noChangeArrowheads="1"/>
          </p:cNvSpPr>
          <p:nvPr/>
        </p:nvSpPr>
        <p:spPr bwMode="auto">
          <a:xfrm>
            <a:off x="5791200" y="3657600"/>
            <a:ext cx="1828800" cy="701675"/>
          </a:xfrm>
          <a:prstGeom prst="rect">
            <a:avLst/>
          </a:prstGeom>
          <a:noFill/>
          <a:ln w="9525">
            <a:noFill/>
            <a:miter lim="800000"/>
            <a:headEnd/>
            <a:tailEnd/>
          </a:ln>
        </p:spPr>
        <p:txBody>
          <a:bodyPr>
            <a:spAutoFit/>
          </a:bodyPr>
          <a:lstStyle/>
          <a:p>
            <a:pPr algn="ctr"/>
            <a:r>
              <a:rPr lang="en-US" sz="2000">
                <a:latin typeface="Tahoma" pitchFamily="34" charset="0"/>
              </a:rPr>
              <a:t>You should</a:t>
            </a:r>
            <a:br>
              <a:rPr lang="en-US" sz="2000">
                <a:latin typeface="Tahoma" pitchFamily="34" charset="0"/>
              </a:rPr>
            </a:br>
            <a:r>
              <a:rPr lang="en-US" sz="2000">
                <a:latin typeface="Tahoma" pitchFamily="34" charset="0"/>
              </a:rPr>
              <a:t>with a PhD…</a:t>
            </a:r>
          </a:p>
        </p:txBody>
      </p:sp>
      <p:sp>
        <p:nvSpPr>
          <p:cNvPr id="67600" name="Line 49"/>
          <p:cNvSpPr>
            <a:spLocks noChangeShapeType="1"/>
          </p:cNvSpPr>
          <p:nvPr/>
        </p:nvSpPr>
        <p:spPr bwMode="auto">
          <a:xfrm flipV="1">
            <a:off x="6629400" y="4343400"/>
            <a:ext cx="152400" cy="838200"/>
          </a:xfrm>
          <a:prstGeom prst="line">
            <a:avLst/>
          </a:prstGeom>
          <a:noFill/>
          <a:ln w="9525">
            <a:solidFill>
              <a:schemeClr val="tx1"/>
            </a:solidFill>
            <a:round/>
            <a:headEnd/>
            <a:tailEnd/>
          </a:ln>
        </p:spPr>
        <p:txBody>
          <a:bodyPr/>
          <a:lstStyle/>
          <a:p>
            <a:endParaRPr lang="ru-RU"/>
          </a:p>
        </p:txBody>
      </p:sp>
      <p:sp>
        <p:nvSpPr>
          <p:cNvPr id="67601" name="AutoShape 50"/>
          <p:cNvSpPr>
            <a:spLocks noChangeArrowheads="1"/>
          </p:cNvSpPr>
          <p:nvPr/>
        </p:nvSpPr>
        <p:spPr bwMode="auto">
          <a:xfrm rot="-5400000">
            <a:off x="41529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602" name="AutoShape 51"/>
          <p:cNvSpPr>
            <a:spLocks noChangeArrowheads="1"/>
          </p:cNvSpPr>
          <p:nvPr/>
        </p:nvSpPr>
        <p:spPr bwMode="auto">
          <a:xfrm rot="-5400000">
            <a:off x="31623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603" name="Oval 52"/>
          <p:cNvSpPr>
            <a:spLocks noChangeArrowheads="1"/>
          </p:cNvSpPr>
          <p:nvPr/>
        </p:nvSpPr>
        <p:spPr bwMode="auto">
          <a:xfrm>
            <a:off x="3276600" y="53340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7604" name="Rectangle 53"/>
          <p:cNvSpPr>
            <a:spLocks noChangeArrowheads="1"/>
          </p:cNvSpPr>
          <p:nvPr/>
        </p:nvSpPr>
        <p:spPr bwMode="auto">
          <a:xfrm>
            <a:off x="3429000" y="5638800"/>
            <a:ext cx="2286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605" name="Text Box 54"/>
          <p:cNvSpPr txBox="1">
            <a:spLocks noChangeArrowheads="1"/>
          </p:cNvSpPr>
          <p:nvPr/>
        </p:nvSpPr>
        <p:spPr bwMode="auto">
          <a:xfrm>
            <a:off x="1295400" y="3124200"/>
            <a:ext cx="2590800" cy="1006475"/>
          </a:xfrm>
          <a:prstGeom prst="rect">
            <a:avLst/>
          </a:prstGeom>
          <a:noFill/>
          <a:ln w="9525">
            <a:noFill/>
            <a:miter lim="800000"/>
            <a:headEnd/>
            <a:tailEnd/>
          </a:ln>
        </p:spPr>
        <p:txBody>
          <a:bodyPr>
            <a:spAutoFit/>
          </a:bodyPr>
          <a:lstStyle/>
          <a:p>
            <a:pPr algn="ctr"/>
            <a:r>
              <a:rPr lang="en-US" sz="2000">
                <a:latin typeface="Tahoma" pitchFamily="34" charset="0"/>
              </a:rPr>
              <a:t>I wonder if this technique would work for my problem</a:t>
            </a:r>
          </a:p>
        </p:txBody>
      </p:sp>
      <p:sp>
        <p:nvSpPr>
          <p:cNvPr id="67606" name="Text Box 55"/>
          <p:cNvSpPr txBox="1">
            <a:spLocks noChangeArrowheads="1"/>
          </p:cNvSpPr>
          <p:nvPr/>
        </p:nvSpPr>
        <p:spPr bwMode="auto">
          <a:xfrm>
            <a:off x="2667000" y="4191000"/>
            <a:ext cx="2149475" cy="701675"/>
          </a:xfrm>
          <a:prstGeom prst="rect">
            <a:avLst/>
          </a:prstGeom>
          <a:noFill/>
          <a:ln w="9525">
            <a:noFill/>
            <a:miter lim="800000"/>
            <a:headEnd/>
            <a:tailEnd/>
          </a:ln>
        </p:spPr>
        <p:txBody>
          <a:bodyPr>
            <a:spAutoFit/>
          </a:bodyPr>
          <a:lstStyle/>
          <a:p>
            <a:pPr algn="ctr"/>
            <a:r>
              <a:rPr lang="en-US" sz="2000">
                <a:latin typeface="Tahoma" pitchFamily="34" charset="0"/>
              </a:rPr>
              <a:t>Let’s talk to them at the break</a:t>
            </a:r>
          </a:p>
        </p:txBody>
      </p:sp>
      <p:sp>
        <p:nvSpPr>
          <p:cNvPr id="67607" name="AutoShape 56"/>
          <p:cNvSpPr>
            <a:spLocks noChangeArrowheads="1"/>
          </p:cNvSpPr>
          <p:nvPr/>
        </p:nvSpPr>
        <p:spPr bwMode="auto">
          <a:xfrm rot="-5400000">
            <a:off x="21717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608" name="Oval 57"/>
          <p:cNvSpPr>
            <a:spLocks noChangeArrowheads="1"/>
          </p:cNvSpPr>
          <p:nvPr/>
        </p:nvSpPr>
        <p:spPr bwMode="auto">
          <a:xfrm>
            <a:off x="2286000" y="53340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7609" name="Rectangle 58"/>
          <p:cNvSpPr>
            <a:spLocks noChangeArrowheads="1"/>
          </p:cNvSpPr>
          <p:nvPr/>
        </p:nvSpPr>
        <p:spPr bwMode="auto">
          <a:xfrm>
            <a:off x="2286000" y="5638800"/>
            <a:ext cx="533400" cy="685800"/>
          </a:xfrm>
          <a:prstGeom prst="rect">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610" name="AutoShape 59"/>
          <p:cNvSpPr>
            <a:spLocks noChangeArrowheads="1"/>
          </p:cNvSpPr>
          <p:nvPr/>
        </p:nvSpPr>
        <p:spPr bwMode="auto">
          <a:xfrm rot="-5400000">
            <a:off x="1181100" y="5829300"/>
            <a:ext cx="762000" cy="990600"/>
          </a:xfrm>
          <a:prstGeom prst="flowChartDelay">
            <a:avLst/>
          </a:prstGeom>
          <a:solidFill>
            <a:srgbClr val="000000"/>
          </a:solidFill>
          <a:ln w="9525">
            <a:solidFill>
              <a:schemeClr val="tx1"/>
            </a:solidFill>
            <a:miter lim="800000"/>
            <a:headEnd/>
            <a:tailEnd/>
          </a:ln>
        </p:spPr>
        <p:txBody>
          <a:bodyPr wrap="none" anchor="ctr"/>
          <a:lstStyle/>
          <a:p>
            <a:endParaRPr lang="en-GB">
              <a:latin typeface="Times New Roman" pitchFamily="18" charset="0"/>
            </a:endParaRPr>
          </a:p>
        </p:txBody>
      </p:sp>
      <p:sp>
        <p:nvSpPr>
          <p:cNvPr id="67611" name="Line 60"/>
          <p:cNvSpPr>
            <a:spLocks noChangeShapeType="1"/>
          </p:cNvSpPr>
          <p:nvPr/>
        </p:nvSpPr>
        <p:spPr bwMode="auto">
          <a:xfrm flipH="1" flipV="1">
            <a:off x="2514600" y="4114800"/>
            <a:ext cx="76200" cy="1066800"/>
          </a:xfrm>
          <a:prstGeom prst="line">
            <a:avLst/>
          </a:prstGeom>
          <a:noFill/>
          <a:ln w="9525">
            <a:solidFill>
              <a:schemeClr val="tx1"/>
            </a:solidFill>
            <a:round/>
            <a:headEnd/>
            <a:tailEnd/>
          </a:ln>
        </p:spPr>
        <p:txBody>
          <a:bodyPr/>
          <a:lstStyle/>
          <a:p>
            <a:endParaRPr lang="ru-RU"/>
          </a:p>
        </p:txBody>
      </p:sp>
      <p:sp>
        <p:nvSpPr>
          <p:cNvPr id="67612" name="Line 61"/>
          <p:cNvSpPr>
            <a:spLocks noChangeShapeType="1"/>
          </p:cNvSpPr>
          <p:nvPr/>
        </p:nvSpPr>
        <p:spPr bwMode="auto">
          <a:xfrm flipV="1">
            <a:off x="3581400" y="4953000"/>
            <a:ext cx="76200" cy="304800"/>
          </a:xfrm>
          <a:prstGeom prst="line">
            <a:avLst/>
          </a:prstGeom>
          <a:noFill/>
          <a:ln w="9525">
            <a:solidFill>
              <a:schemeClr val="tx1"/>
            </a:solidFill>
            <a:round/>
            <a:headEnd/>
            <a:tailEnd/>
          </a:ln>
        </p:spPr>
        <p:txBody>
          <a:bodyPr/>
          <a:lstStyle/>
          <a:p>
            <a:endParaRPr lang="ru-RU"/>
          </a:p>
        </p:txBody>
      </p:sp>
      <p:sp>
        <p:nvSpPr>
          <p:cNvPr id="67613" name="Text Box 62"/>
          <p:cNvSpPr txBox="1">
            <a:spLocks noChangeArrowheads="1"/>
          </p:cNvSpPr>
          <p:nvPr/>
        </p:nvSpPr>
        <p:spPr bwMode="auto">
          <a:xfrm>
            <a:off x="304800" y="4616450"/>
            <a:ext cx="1905000" cy="641350"/>
          </a:xfrm>
          <a:prstGeom prst="rect">
            <a:avLst/>
          </a:prstGeom>
          <a:noFill/>
          <a:ln w="9525">
            <a:noFill/>
            <a:miter lim="800000"/>
            <a:headEnd/>
            <a:tailEnd/>
          </a:ln>
        </p:spPr>
        <p:txBody>
          <a:bodyPr>
            <a:spAutoFit/>
          </a:bodyPr>
          <a:lstStyle/>
          <a:p>
            <a:pPr algn="ctr"/>
            <a:r>
              <a:rPr lang="en-US">
                <a:latin typeface="Tahoma" pitchFamily="34" charset="0"/>
              </a:rPr>
              <a:t>I never thought of that!</a:t>
            </a:r>
          </a:p>
        </p:txBody>
      </p:sp>
      <p:sp>
        <p:nvSpPr>
          <p:cNvPr id="67614" name="Oval 63"/>
          <p:cNvSpPr>
            <a:spLocks noChangeArrowheads="1"/>
          </p:cNvSpPr>
          <p:nvPr/>
        </p:nvSpPr>
        <p:spPr bwMode="auto">
          <a:xfrm>
            <a:off x="5334000" y="53340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7615" name="Oval 64"/>
          <p:cNvSpPr>
            <a:spLocks noChangeArrowheads="1"/>
          </p:cNvSpPr>
          <p:nvPr/>
        </p:nvSpPr>
        <p:spPr bwMode="auto">
          <a:xfrm>
            <a:off x="5257800" y="51816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7616" name="Oval 65"/>
          <p:cNvSpPr>
            <a:spLocks noChangeArrowheads="1"/>
          </p:cNvSpPr>
          <p:nvPr/>
        </p:nvSpPr>
        <p:spPr bwMode="auto">
          <a:xfrm>
            <a:off x="5181600" y="50292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7617" name="Oval 66"/>
          <p:cNvSpPr>
            <a:spLocks noChangeArrowheads="1"/>
          </p:cNvSpPr>
          <p:nvPr/>
        </p:nvSpPr>
        <p:spPr bwMode="auto">
          <a:xfrm>
            <a:off x="1371600" y="55626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7618" name="Oval 67"/>
          <p:cNvSpPr>
            <a:spLocks noChangeArrowheads="1"/>
          </p:cNvSpPr>
          <p:nvPr/>
        </p:nvSpPr>
        <p:spPr bwMode="auto">
          <a:xfrm>
            <a:off x="1295400" y="54102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7619" name="Oval 68"/>
          <p:cNvSpPr>
            <a:spLocks noChangeArrowheads="1"/>
          </p:cNvSpPr>
          <p:nvPr/>
        </p:nvSpPr>
        <p:spPr bwMode="auto">
          <a:xfrm>
            <a:off x="1219200" y="5257800"/>
            <a:ext cx="76200" cy="76200"/>
          </a:xfrm>
          <a:prstGeom prst="ellipse">
            <a:avLst/>
          </a:prstGeom>
          <a:noFill/>
          <a:ln w="9525">
            <a:solidFill>
              <a:schemeClr val="tx1"/>
            </a:solidFill>
            <a:round/>
            <a:headEnd/>
            <a:tailEnd/>
          </a:ln>
        </p:spPr>
        <p:txBody>
          <a:bodyPr wrap="none" anchor="ctr"/>
          <a:lstStyle/>
          <a:p>
            <a:endParaRPr lang="en-GB">
              <a:latin typeface="Times New Roman" pitchFamily="18" charset="0"/>
            </a:endParaRPr>
          </a:p>
        </p:txBody>
      </p:sp>
      <p:sp>
        <p:nvSpPr>
          <p:cNvPr id="67620" name="Oval 69"/>
          <p:cNvSpPr>
            <a:spLocks noChangeArrowheads="1"/>
          </p:cNvSpPr>
          <p:nvPr/>
        </p:nvSpPr>
        <p:spPr bwMode="auto">
          <a:xfrm>
            <a:off x="1295400" y="5638800"/>
            <a:ext cx="533400" cy="609600"/>
          </a:xfrm>
          <a:prstGeom prst="ellipse">
            <a:avLst/>
          </a:prstGeom>
          <a:solidFill>
            <a:srgbClr val="000000"/>
          </a:solidFill>
          <a:ln w="9525">
            <a:solidFill>
              <a:schemeClr val="tx1"/>
            </a:solidFill>
            <a:round/>
            <a:headEnd/>
            <a:tailEnd/>
          </a:ln>
        </p:spPr>
        <p:txBody>
          <a:bodyPr wrap="none" anchor="ctr"/>
          <a:lstStyle/>
          <a:p>
            <a:endParaRPr lang="en-GB">
              <a:latin typeface="Times New Roman" pitchFamily="18" charset="0"/>
            </a:endParaRPr>
          </a:p>
        </p:txBody>
      </p:sp>
      <p:sp>
        <p:nvSpPr>
          <p:cNvPr id="67621" name="Text Box 70"/>
          <p:cNvSpPr txBox="1">
            <a:spLocks noChangeArrowheads="1"/>
          </p:cNvSpPr>
          <p:nvPr/>
        </p:nvSpPr>
        <p:spPr bwMode="auto">
          <a:xfrm>
            <a:off x="6858000" y="4327525"/>
            <a:ext cx="1997075" cy="701675"/>
          </a:xfrm>
          <a:prstGeom prst="rect">
            <a:avLst/>
          </a:prstGeom>
          <a:noFill/>
          <a:ln w="9525">
            <a:noFill/>
            <a:miter lim="800000"/>
            <a:headEnd/>
            <a:tailEnd/>
          </a:ln>
        </p:spPr>
        <p:txBody>
          <a:bodyPr>
            <a:spAutoFit/>
          </a:bodyPr>
          <a:lstStyle/>
          <a:p>
            <a:pPr algn="ctr"/>
            <a:r>
              <a:rPr lang="en-US" sz="2000">
                <a:latin typeface="Tahoma" pitchFamily="34" charset="0"/>
              </a:rPr>
              <a:t>But it’s outside</a:t>
            </a:r>
            <a:br>
              <a:rPr lang="en-US" sz="2000">
                <a:latin typeface="Tahoma" pitchFamily="34" charset="0"/>
              </a:rPr>
            </a:br>
            <a:r>
              <a:rPr lang="en-US" sz="2000">
                <a:latin typeface="Tahoma" pitchFamily="34" charset="0"/>
              </a:rPr>
              <a:t>my main area</a:t>
            </a:r>
          </a:p>
        </p:txBody>
      </p:sp>
      <p:sp>
        <p:nvSpPr>
          <p:cNvPr id="67622" name="Line 71"/>
          <p:cNvSpPr>
            <a:spLocks noChangeShapeType="1"/>
          </p:cNvSpPr>
          <p:nvPr/>
        </p:nvSpPr>
        <p:spPr bwMode="auto">
          <a:xfrm flipV="1">
            <a:off x="7772400" y="3733800"/>
            <a:ext cx="152400" cy="609600"/>
          </a:xfrm>
          <a:prstGeom prst="line">
            <a:avLst/>
          </a:prstGeom>
          <a:noFill/>
          <a:ln w="9525">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31F43310-B461-49EE-92CF-EB92AC3D57E5}" type="slidenum">
              <a:rPr lang="en-US" sz="1800" smtClean="0">
                <a:solidFill>
                  <a:srgbClr val="FFFFFF"/>
                </a:solidFill>
              </a:rPr>
              <a:pPr algn="r" fontAlgn="base">
                <a:spcBef>
                  <a:spcPct val="0"/>
                </a:spcBef>
                <a:spcAft>
                  <a:spcPct val="0"/>
                </a:spcAft>
              </a:pPr>
              <a:t>6</a:t>
            </a:fld>
            <a:endParaRPr lang="en-US" sz="1800" smtClean="0">
              <a:solidFill>
                <a:srgbClr val="FFFFFF"/>
              </a:solidFill>
            </a:endParaRPr>
          </a:p>
        </p:txBody>
      </p:sp>
      <p:sp>
        <p:nvSpPr>
          <p:cNvPr id="21506" name="Rectangle 4"/>
          <p:cNvSpPr>
            <a:spLocks noGrp="1" noChangeArrowheads="1"/>
          </p:cNvSpPr>
          <p:nvPr>
            <p:ph type="title"/>
          </p:nvPr>
        </p:nvSpPr>
        <p:spPr>
          <a:xfrm>
            <a:off x="468313" y="692150"/>
            <a:ext cx="8229600" cy="1066800"/>
          </a:xfrm>
        </p:spPr>
        <p:txBody>
          <a:bodyPr/>
          <a:lstStyle/>
          <a:p>
            <a:r>
              <a:rPr lang="en-US" smtClean="0"/>
              <a:t>Know Your Audience</a:t>
            </a:r>
          </a:p>
        </p:txBody>
      </p:sp>
      <p:sp>
        <p:nvSpPr>
          <p:cNvPr id="21507" name="Rectangle 5"/>
          <p:cNvSpPr>
            <a:spLocks noGrp="1" noChangeArrowheads="1"/>
          </p:cNvSpPr>
          <p:nvPr>
            <p:ph type="body" idx="1"/>
          </p:nvPr>
        </p:nvSpPr>
        <p:spPr>
          <a:xfrm>
            <a:off x="457200" y="1989138"/>
            <a:ext cx="8229600" cy="4584700"/>
          </a:xfrm>
        </p:spPr>
        <p:txBody>
          <a:bodyPr/>
          <a:lstStyle/>
          <a:p>
            <a:r>
              <a:rPr lang="en-US" smtClean="0"/>
              <a:t>Do they have a background like yours?</a:t>
            </a:r>
          </a:p>
          <a:p>
            <a:r>
              <a:rPr lang="en-US" smtClean="0"/>
              <a:t>How much hand-holding?</a:t>
            </a:r>
          </a:p>
          <a:p>
            <a:r>
              <a:rPr lang="en-US" smtClean="0"/>
              <a:t>Can you jump right in to specifics?</a:t>
            </a:r>
          </a:p>
          <a:p>
            <a:r>
              <a:rPr lang="en-US" smtClean="0"/>
              <a:t>How much motivation for your work?</a:t>
            </a:r>
          </a:p>
          <a:p>
            <a:r>
              <a:rPr lang="en-US" smtClean="0"/>
              <a:t>How detailed should you get?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8868AB4D-2E88-4368-BF2E-7EBD43EAD1C2}" type="slidenum">
              <a:rPr lang="en-US" sz="1800" smtClean="0">
                <a:solidFill>
                  <a:srgbClr val="FFFFFF"/>
                </a:solidFill>
              </a:rPr>
              <a:pPr algn="r" fontAlgn="base">
                <a:spcBef>
                  <a:spcPct val="0"/>
                </a:spcBef>
                <a:spcAft>
                  <a:spcPct val="0"/>
                </a:spcAft>
              </a:pPr>
              <a:t>7</a:t>
            </a:fld>
            <a:endParaRPr lang="en-US" sz="1800" smtClean="0">
              <a:solidFill>
                <a:srgbClr val="FFFFFF"/>
              </a:solidFill>
            </a:endParaRPr>
          </a:p>
        </p:txBody>
      </p:sp>
      <p:sp>
        <p:nvSpPr>
          <p:cNvPr id="22530" name="Rectangle 2"/>
          <p:cNvSpPr>
            <a:spLocks noGrp="1" noChangeArrowheads="1"/>
          </p:cNvSpPr>
          <p:nvPr>
            <p:ph type="title"/>
          </p:nvPr>
        </p:nvSpPr>
        <p:spPr>
          <a:xfrm>
            <a:off x="468313" y="692150"/>
            <a:ext cx="8229600" cy="1066800"/>
          </a:xfrm>
        </p:spPr>
        <p:txBody>
          <a:bodyPr/>
          <a:lstStyle/>
          <a:p>
            <a:r>
              <a:rPr lang="en-US" smtClean="0"/>
              <a:t>Know Your Location</a:t>
            </a:r>
          </a:p>
        </p:txBody>
      </p:sp>
      <p:sp>
        <p:nvSpPr>
          <p:cNvPr id="22531" name="Rectangle 3"/>
          <p:cNvSpPr>
            <a:spLocks noGrp="1" noChangeArrowheads="1"/>
          </p:cNvSpPr>
          <p:nvPr>
            <p:ph type="body" idx="1"/>
          </p:nvPr>
        </p:nvSpPr>
        <p:spPr>
          <a:xfrm>
            <a:off x="457200" y="1989138"/>
            <a:ext cx="8229600" cy="4584700"/>
          </a:xfrm>
        </p:spPr>
        <p:txBody>
          <a:bodyPr/>
          <a:lstStyle/>
          <a:p>
            <a:r>
              <a:rPr lang="en-US" smtClean="0"/>
              <a:t>Need to bring a laptop?</a:t>
            </a:r>
          </a:p>
          <a:p>
            <a:r>
              <a:rPr lang="en-US" smtClean="0"/>
              <a:t>Need to bring a CD, or email</a:t>
            </a:r>
            <a:br>
              <a:rPr lang="en-US" smtClean="0"/>
            </a:br>
            <a:r>
              <a:rPr lang="en-US" smtClean="0"/>
              <a:t>a PPT in advance?</a:t>
            </a:r>
          </a:p>
          <a:p>
            <a:r>
              <a:rPr lang="en-US" smtClean="0"/>
              <a:t>Need to print </a:t>
            </a:r>
            <a:r>
              <a:rPr lang="en-US" u="sng" smtClean="0"/>
              <a:t>transparencies</a:t>
            </a:r>
            <a:r>
              <a:rPr lang="en-US" smtClean="0"/>
              <a:t>?</a:t>
            </a:r>
            <a:br>
              <a:rPr lang="en-US" smtClean="0"/>
            </a:br>
            <a:r>
              <a:rPr lang="en-US" smtClean="0"/>
              <a:t>How far is audience from screen?</a:t>
            </a:r>
          </a:p>
          <a:p>
            <a:r>
              <a:rPr lang="en-US" smtClean="0"/>
              <a:t>Can you point with your hand,</a:t>
            </a:r>
            <a:br>
              <a:rPr lang="en-US" smtClean="0"/>
            </a:br>
            <a:r>
              <a:rPr lang="en-US" smtClean="0"/>
              <a:t>or do you need a laser pointer?</a:t>
            </a:r>
          </a:p>
        </p:txBody>
      </p:sp>
      <p:pic>
        <p:nvPicPr>
          <p:cNvPr id="22532" name="Picture 4" descr="MCj02909060000[1]"/>
          <p:cNvPicPr>
            <a:picLocks noChangeAspect="1" noChangeArrowheads="1"/>
          </p:cNvPicPr>
          <p:nvPr/>
        </p:nvPicPr>
        <p:blipFill>
          <a:blip r:embed="rId2"/>
          <a:srcRect/>
          <a:stretch>
            <a:fillRect/>
          </a:stretch>
        </p:blipFill>
        <p:spPr bwMode="auto">
          <a:xfrm>
            <a:off x="6748463" y="1371600"/>
            <a:ext cx="2014537"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A3247EE5-62C5-45B7-A8B5-A47B9B03E5AD}" type="slidenum">
              <a:rPr lang="en-US" sz="1800" smtClean="0">
                <a:solidFill>
                  <a:srgbClr val="FFFFFF"/>
                </a:solidFill>
              </a:rPr>
              <a:pPr algn="r" fontAlgn="base">
                <a:spcBef>
                  <a:spcPct val="0"/>
                </a:spcBef>
                <a:spcAft>
                  <a:spcPct val="0"/>
                </a:spcAft>
              </a:pPr>
              <a:t>8</a:t>
            </a:fld>
            <a:endParaRPr lang="en-US" sz="1800" smtClean="0">
              <a:solidFill>
                <a:srgbClr val="FFFFFF"/>
              </a:solidFill>
            </a:endParaRPr>
          </a:p>
        </p:txBody>
      </p:sp>
      <p:sp>
        <p:nvSpPr>
          <p:cNvPr id="23554" name="Rectangle 2"/>
          <p:cNvSpPr>
            <a:spLocks noGrp="1" noChangeArrowheads="1"/>
          </p:cNvSpPr>
          <p:nvPr>
            <p:ph type="title"/>
          </p:nvPr>
        </p:nvSpPr>
        <p:spPr>
          <a:xfrm>
            <a:off x="468313" y="692150"/>
            <a:ext cx="8229600" cy="1066800"/>
          </a:xfrm>
        </p:spPr>
        <p:txBody>
          <a:bodyPr/>
          <a:lstStyle/>
          <a:p>
            <a:r>
              <a:rPr lang="en-US" smtClean="0"/>
              <a:t>Attitude.  (Yours)</a:t>
            </a:r>
          </a:p>
        </p:txBody>
      </p:sp>
      <p:sp>
        <p:nvSpPr>
          <p:cNvPr id="23555" name="Rectangle 3"/>
          <p:cNvSpPr>
            <a:spLocks noGrp="1" noChangeArrowheads="1"/>
          </p:cNvSpPr>
          <p:nvPr>
            <p:ph type="body" idx="1"/>
          </p:nvPr>
        </p:nvSpPr>
        <p:spPr>
          <a:xfrm>
            <a:off x="457200" y="1989138"/>
            <a:ext cx="8229600" cy="4584700"/>
          </a:xfrm>
        </p:spPr>
        <p:txBody>
          <a:bodyPr/>
          <a:lstStyle/>
          <a:p>
            <a:r>
              <a:rPr lang="en-US" smtClean="0"/>
              <a:t>Are you INTERESTED in your topic?</a:t>
            </a:r>
          </a:p>
          <a:p>
            <a:pPr lvl="1"/>
            <a:r>
              <a:rPr lang="en-US" smtClean="0"/>
              <a:t>If no, get a different one!</a:t>
            </a:r>
          </a:p>
          <a:p>
            <a:pPr lvl="1"/>
            <a:r>
              <a:rPr lang="en-US" smtClean="0"/>
              <a:t>If yes, ACT LIKE IT</a:t>
            </a:r>
          </a:p>
          <a:p>
            <a:r>
              <a:rPr lang="en-US" smtClean="0"/>
              <a:t>If </a:t>
            </a:r>
            <a:r>
              <a:rPr lang="en-US" i="1" smtClean="0"/>
              <a:t>YOU</a:t>
            </a:r>
            <a:r>
              <a:rPr lang="en-US" smtClean="0"/>
              <a:t>  aren’t excited…</a:t>
            </a:r>
          </a:p>
          <a:p>
            <a:pPr lvl="1"/>
            <a:r>
              <a:rPr lang="en-US" smtClean="0"/>
              <a:t>Can’t expect </a:t>
            </a:r>
            <a:r>
              <a:rPr lang="en-US" i="1" smtClean="0"/>
              <a:t>OTHER</a:t>
            </a:r>
            <a:r>
              <a:rPr lang="en-US" smtClean="0"/>
              <a:t> people to be!</a:t>
            </a:r>
            <a:br>
              <a:rPr lang="en-US" smtClean="0"/>
            </a:br>
            <a:endParaRPr lang="en-US" smtClean="0"/>
          </a:p>
          <a:p>
            <a:r>
              <a:rPr lang="en-US" smtClean="0"/>
              <a:t>Don’t talk down to audience</a:t>
            </a:r>
          </a:p>
          <a:p>
            <a:pPr lvl="1"/>
            <a:r>
              <a:rPr lang="en-US" smtClean="0"/>
              <a:t>You know more than them about THIS…</a:t>
            </a:r>
          </a:p>
          <a:p>
            <a:pPr lvl="1"/>
            <a:r>
              <a:rPr lang="en-US" smtClean="0"/>
              <a:t>They know more than you about other stuff</a:t>
            </a:r>
          </a:p>
        </p:txBody>
      </p:sp>
      <p:pic>
        <p:nvPicPr>
          <p:cNvPr id="23556" name="Picture 4" descr="MCj02825880000[1]"/>
          <p:cNvPicPr>
            <a:picLocks noGrp="1" noChangeAspect="1" noChangeArrowheads="1"/>
          </p:cNvPicPr>
          <p:nvPr>
            <p:ph sz="half" idx="4294967295"/>
          </p:nvPr>
        </p:nvPicPr>
        <p:blipFill>
          <a:blip r:embed="rId2"/>
          <a:srcRect/>
          <a:stretch>
            <a:fillRect/>
          </a:stretch>
        </p:blipFill>
        <p:spPr>
          <a:xfrm>
            <a:off x="6564313" y="1524000"/>
            <a:ext cx="2198687" cy="23622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0"/>
          </p:nvPr>
        </p:nvSpPr>
        <p:spPr bwMode="auto">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7A4505FA-3266-4C9F-A5F9-FBC2B928E274}" type="slidenum">
              <a:rPr lang="en-US" sz="1800" smtClean="0">
                <a:solidFill>
                  <a:srgbClr val="FFFFFF"/>
                </a:solidFill>
              </a:rPr>
              <a:pPr algn="r" fontAlgn="base">
                <a:spcBef>
                  <a:spcPct val="0"/>
                </a:spcBef>
                <a:spcAft>
                  <a:spcPct val="0"/>
                </a:spcAft>
              </a:pPr>
              <a:t>9</a:t>
            </a:fld>
            <a:endParaRPr lang="en-US" sz="1800" smtClean="0">
              <a:solidFill>
                <a:srgbClr val="FFFFFF"/>
              </a:solidFill>
            </a:endParaRPr>
          </a:p>
        </p:txBody>
      </p:sp>
      <p:sp>
        <p:nvSpPr>
          <p:cNvPr id="24578" name="Rectangle 2"/>
          <p:cNvSpPr>
            <a:spLocks noGrp="1" noChangeArrowheads="1"/>
          </p:cNvSpPr>
          <p:nvPr>
            <p:ph type="title"/>
          </p:nvPr>
        </p:nvSpPr>
        <p:spPr>
          <a:xfrm>
            <a:off x="468313" y="692150"/>
            <a:ext cx="8229600" cy="1066800"/>
          </a:xfrm>
        </p:spPr>
        <p:txBody>
          <a:bodyPr/>
          <a:lstStyle/>
          <a:p>
            <a:r>
              <a:rPr lang="en-US" smtClean="0"/>
              <a:t>Dead Man Talking</a:t>
            </a:r>
          </a:p>
        </p:txBody>
      </p:sp>
      <p:sp>
        <p:nvSpPr>
          <p:cNvPr id="24579" name="Rectangle 3"/>
          <p:cNvSpPr>
            <a:spLocks noGrp="1" noChangeArrowheads="1"/>
          </p:cNvSpPr>
          <p:nvPr>
            <p:ph type="body" idx="1"/>
          </p:nvPr>
        </p:nvSpPr>
        <p:spPr>
          <a:xfrm>
            <a:off x="457200" y="1989138"/>
            <a:ext cx="8229600" cy="4584700"/>
          </a:xfrm>
        </p:spPr>
        <p:txBody>
          <a:bodyPr/>
          <a:lstStyle/>
          <a:p>
            <a:pPr>
              <a:lnSpc>
                <a:spcPct val="90000"/>
              </a:lnSpc>
            </a:pPr>
            <a:r>
              <a:rPr lang="en-US" smtClean="0"/>
              <a:t>Are you hiding behind the podium?</a:t>
            </a:r>
          </a:p>
          <a:p>
            <a:pPr>
              <a:lnSpc>
                <a:spcPct val="90000"/>
              </a:lnSpc>
            </a:pPr>
            <a:r>
              <a:rPr lang="en-US" smtClean="0"/>
              <a:t>Are your hands/face motionless?</a:t>
            </a:r>
          </a:p>
          <a:p>
            <a:pPr>
              <a:lnSpc>
                <a:spcPct val="90000"/>
              </a:lnSpc>
            </a:pPr>
            <a:r>
              <a:rPr lang="en-US" smtClean="0"/>
              <a:t>Are you staring…</a:t>
            </a:r>
          </a:p>
          <a:p>
            <a:pPr lvl="1">
              <a:lnSpc>
                <a:spcPct val="90000"/>
              </a:lnSpc>
            </a:pPr>
            <a:r>
              <a:rPr lang="en-US" sz="2400" smtClean="0"/>
              <a:t>at your advisor/boss?</a:t>
            </a:r>
          </a:p>
          <a:p>
            <a:pPr lvl="1">
              <a:lnSpc>
                <a:spcPct val="90000"/>
              </a:lnSpc>
            </a:pPr>
            <a:r>
              <a:rPr lang="en-US" sz="2400" smtClean="0"/>
              <a:t>at your laptop?</a:t>
            </a:r>
          </a:p>
          <a:p>
            <a:pPr lvl="1">
              <a:lnSpc>
                <a:spcPct val="90000"/>
              </a:lnSpc>
            </a:pPr>
            <a:r>
              <a:rPr lang="en-US" sz="2400" smtClean="0"/>
              <a:t>at the screen?</a:t>
            </a:r>
          </a:p>
          <a:p>
            <a:pPr lvl="1">
              <a:lnSpc>
                <a:spcPct val="90000"/>
              </a:lnSpc>
            </a:pPr>
            <a:r>
              <a:rPr lang="en-US" sz="2400" smtClean="0"/>
              <a:t>at the ceiling?</a:t>
            </a:r>
          </a:p>
          <a:p>
            <a:pPr>
              <a:lnSpc>
                <a:spcPct val="90000"/>
              </a:lnSpc>
            </a:pPr>
            <a:r>
              <a:rPr lang="en-US" smtClean="0"/>
              <a:t>Is your back to the audience?</a:t>
            </a:r>
          </a:p>
          <a:p>
            <a:pPr>
              <a:lnSpc>
                <a:spcPct val="90000"/>
              </a:lnSpc>
            </a:pPr>
            <a:endParaRPr lang="en-US" smtClean="0"/>
          </a:p>
          <a:p>
            <a:pPr>
              <a:lnSpc>
                <a:spcPct val="90000"/>
              </a:lnSpc>
            </a:pPr>
            <a:r>
              <a:rPr lang="en-US" smtClean="0"/>
              <a:t>IF SO… you’re probably BORING!</a:t>
            </a:r>
          </a:p>
          <a:p>
            <a:pPr>
              <a:lnSpc>
                <a:spcPct val="90000"/>
              </a:lnSpc>
            </a:pP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s">
  <a:themeElements>
    <a:clrScheme name="Другая 92">
      <a:dk1>
        <a:srgbClr val="04013D"/>
      </a:dk1>
      <a:lt1>
        <a:sysClr val="window" lastClr="FFFFFF"/>
      </a:lt1>
      <a:dk2>
        <a:srgbClr val="09037B"/>
      </a:dk2>
      <a:lt2>
        <a:srgbClr val="E7DEC9"/>
      </a:lt2>
      <a:accent1>
        <a:srgbClr val="2D22FB"/>
      </a:accent1>
      <a:accent2>
        <a:srgbClr val="8898C3"/>
      </a:accent2>
      <a:accent3>
        <a:srgbClr val="FF0000"/>
      </a:accent3>
      <a:accent4>
        <a:srgbClr val="AB73D5"/>
      </a:accent4>
      <a:accent5>
        <a:srgbClr val="7030A0"/>
      </a:accent5>
      <a:accent6>
        <a:srgbClr val="150496"/>
      </a:accent6>
      <a:hlink>
        <a:srgbClr val="C7A2E3"/>
      </a:hlink>
      <a:folHlink>
        <a:srgbClr val="0070C0"/>
      </a:folHlink>
    </a:clrScheme>
    <a:fontScheme name="Bod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xmlns="" name="Lecture Template" id="{DE780DB7-9235-4134-B119-1CA26B196876}" vid="{24B78BDA-B319-417F-8A2B-7AD0E4462C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Template</Template>
  <TotalTime>0</TotalTime>
  <Words>1969</Words>
  <Application>Microsoft Office PowerPoint</Application>
  <PresentationFormat>Экран (4:3)</PresentationFormat>
  <Paragraphs>574</Paragraphs>
  <Slides>51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Lectures</vt:lpstr>
      <vt:lpstr>Presentations – What to Do?</vt:lpstr>
      <vt:lpstr>Why A Good Presentation?</vt:lpstr>
      <vt:lpstr>Tips For Presenting</vt:lpstr>
      <vt:lpstr>Part I</vt:lpstr>
      <vt:lpstr>Know Your Topic</vt:lpstr>
      <vt:lpstr>Know Your Audience</vt:lpstr>
      <vt:lpstr>Know Your Location</vt:lpstr>
      <vt:lpstr>Attitude.  (Yours)</vt:lpstr>
      <vt:lpstr>Dead Man Talking</vt:lpstr>
      <vt:lpstr>I Drank A Case Of Mountain Dew!</vt:lpstr>
      <vt:lpstr>Is This Thing On &lt;tap tap&gt;? </vt:lpstr>
      <vt:lpstr>Where are your hands?</vt:lpstr>
      <vt:lpstr>Look Ma, I have a L-A-S-E-R!</vt:lpstr>
      <vt:lpstr>Common Laser Pointer Moves</vt:lpstr>
      <vt:lpstr>Right Here.  See?</vt:lpstr>
      <vt:lpstr>Ummmm… The… Uh… Yeah.</vt:lpstr>
      <vt:lpstr>Part II: Slide Design</vt:lpstr>
      <vt:lpstr>Logos</vt:lpstr>
      <vt:lpstr>Outline</vt:lpstr>
      <vt:lpstr>Outline Slides</vt:lpstr>
      <vt:lpstr>README.TXT</vt:lpstr>
      <vt:lpstr>Font Size</vt:lpstr>
      <vt:lpstr>Squint City</vt:lpstr>
      <vt:lpstr>This is a really long title for this single slide, I should have just summarized</vt:lpstr>
      <vt:lpstr>Know Slide Boundaries</vt:lpstr>
      <vt:lpstr>Bullets Aren’t Everything</vt:lpstr>
      <vt:lpstr>Speelchick</vt:lpstr>
      <vt:lpstr>Picture This</vt:lpstr>
      <vt:lpstr>Example Diagrams</vt:lpstr>
      <vt:lpstr>Example Diagrams</vt:lpstr>
      <vt:lpstr>You are not Pixar Studios</vt:lpstr>
      <vt:lpstr>Line ‘Em Up</vt:lpstr>
      <vt:lpstr>Презентация PowerPoint</vt:lpstr>
      <vt:lpstr>The Art of Suspense</vt:lpstr>
      <vt:lpstr>The Art of Suspense</vt:lpstr>
      <vt:lpstr>The Art of Suspense</vt:lpstr>
      <vt:lpstr>The Art of Suspense</vt:lpstr>
      <vt:lpstr>The Art of Suspense</vt:lpstr>
      <vt:lpstr>Anticipatory Lecturing</vt:lpstr>
      <vt:lpstr>Mommy, my eyes are burning!</vt:lpstr>
      <vt:lpstr>I See A Ghost</vt:lpstr>
      <vt:lpstr>Contrast Guidelines</vt:lpstr>
      <vt:lpstr>Equations</vt:lpstr>
      <vt:lpstr>Keep It Simple</vt:lpstr>
      <vt:lpstr>Use Simple Examples</vt:lpstr>
      <vt:lpstr>Results</vt:lpstr>
      <vt:lpstr>Graphs Can Also Be The Enemy</vt:lpstr>
      <vt:lpstr>Pick A Line, Any Line</vt:lpstr>
      <vt:lpstr>Summary/Conclusion</vt:lpstr>
      <vt:lpstr>Bad Presentations</vt:lpstr>
      <vt:lpstr>Good Presentations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 – What to Do</dc:title>
  <dc:creator/>
  <cp:lastModifiedBy/>
  <cp:revision>2</cp:revision>
  <dcterms:created xsi:type="dcterms:W3CDTF">2013-10-07T09:05:22Z</dcterms:created>
  <dcterms:modified xsi:type="dcterms:W3CDTF">2020-08-15T15:46:28Z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