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3" r:id="rId3"/>
    <p:sldId id="334" r:id="rId4"/>
    <p:sldId id="404" r:id="rId5"/>
    <p:sldId id="405" r:id="rId6"/>
    <p:sldId id="406" r:id="rId7"/>
    <p:sldId id="407" r:id="rId8"/>
    <p:sldId id="408" r:id="rId9"/>
    <p:sldId id="409" r:id="rId10"/>
    <p:sldId id="410" r:id="rId11"/>
    <p:sldId id="411" r:id="rId12"/>
    <p:sldId id="412" r:id="rId13"/>
    <p:sldId id="413" r:id="rId14"/>
    <p:sldId id="414" r:id="rId15"/>
    <p:sldId id="415" r:id="rId16"/>
    <p:sldId id="416" r:id="rId17"/>
    <p:sldId id="417" r:id="rId18"/>
    <p:sldId id="335" r:id="rId19"/>
    <p:sldId id="336" r:id="rId20"/>
    <p:sldId id="337" r:id="rId21"/>
    <p:sldId id="495" r:id="rId22"/>
    <p:sldId id="339" r:id="rId23"/>
    <p:sldId id="496" r:id="rId24"/>
    <p:sldId id="341" r:id="rId25"/>
    <p:sldId id="342" r:id="rId26"/>
    <p:sldId id="480" r:id="rId27"/>
    <p:sldId id="481" r:id="rId28"/>
    <p:sldId id="432" r:id="rId29"/>
    <p:sldId id="433" r:id="rId30"/>
    <p:sldId id="434" r:id="rId31"/>
    <p:sldId id="380" r:id="rId32"/>
    <p:sldId id="381" r:id="rId33"/>
    <p:sldId id="382" r:id="rId34"/>
    <p:sldId id="383" r:id="rId35"/>
    <p:sldId id="482" r:id="rId36"/>
    <p:sldId id="483" r:id="rId37"/>
    <p:sldId id="484" r:id="rId38"/>
    <p:sldId id="485" r:id="rId39"/>
    <p:sldId id="486" r:id="rId40"/>
    <p:sldId id="487" r:id="rId41"/>
    <p:sldId id="488" r:id="rId42"/>
    <p:sldId id="489" r:id="rId43"/>
    <p:sldId id="491" r:id="rId44"/>
    <p:sldId id="490" r:id="rId45"/>
    <p:sldId id="492" r:id="rId46"/>
    <p:sldId id="493" r:id="rId47"/>
    <p:sldId id="494" r:id="rId48"/>
    <p:sldId id="497" r:id="rId49"/>
    <p:sldId id="498" r:id="rId50"/>
    <p:sldId id="499" r:id="rId51"/>
    <p:sldId id="500" r:id="rId52"/>
    <p:sldId id="501" r:id="rId5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84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microsoft.com/office/2016/11/relationships/changesInfo" Target="changesInfos/changesInfo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zdugan artur" userId="1770a38c255ab84c" providerId="LiveId" clId="{2C005442-E3FB-42E9-99BB-4AB8009E5B22}"/>
    <pc:docChg chg="undo redo custSel addSld delSld modSld">
      <pc:chgData name="buzdugan artur" userId="1770a38c255ab84c" providerId="LiveId" clId="{2C005442-E3FB-42E9-99BB-4AB8009E5B22}" dt="2023-11-12T14:22:18.111" v="6886" actId="20577"/>
      <pc:docMkLst>
        <pc:docMk/>
      </pc:docMkLst>
      <pc:sldChg chg="modSp mod">
        <pc:chgData name="buzdugan artur" userId="1770a38c255ab84c" providerId="LiveId" clId="{2C005442-E3FB-42E9-99BB-4AB8009E5B22}" dt="2023-11-12T13:36:28.833" v="5060" actId="20577"/>
        <pc:sldMkLst>
          <pc:docMk/>
          <pc:sldMk cId="3509945570" sldId="256"/>
        </pc:sldMkLst>
        <pc:spChg chg="mod">
          <ac:chgData name="buzdugan artur" userId="1770a38c255ab84c" providerId="LiveId" clId="{2C005442-E3FB-42E9-99BB-4AB8009E5B22}" dt="2023-11-12T13:36:28.833" v="5060" actId="20577"/>
          <ac:spMkLst>
            <pc:docMk/>
            <pc:sldMk cId="3509945570" sldId="256"/>
            <ac:spMk id="3" creationId="{A0AF8A19-908A-053C-E67E-B4102F8DDBC6}"/>
          </ac:spMkLst>
        </pc:spChg>
      </pc:sldChg>
      <pc:sldChg chg="new del">
        <pc:chgData name="buzdugan artur" userId="1770a38c255ab84c" providerId="LiveId" clId="{2C005442-E3FB-42E9-99BB-4AB8009E5B22}" dt="2023-11-07T12:32:18.377" v="25" actId="47"/>
        <pc:sldMkLst>
          <pc:docMk/>
          <pc:sldMk cId="1408488782" sldId="257"/>
        </pc:sldMkLst>
      </pc:sldChg>
      <pc:sldChg chg="modSp add mod">
        <pc:chgData name="buzdugan artur" userId="1770a38c255ab84c" providerId="LiveId" clId="{2C005442-E3FB-42E9-99BB-4AB8009E5B22}" dt="2023-11-07T13:36:45.054" v="249" actId="20577"/>
        <pc:sldMkLst>
          <pc:docMk/>
          <pc:sldMk cId="1509302356" sldId="333"/>
        </pc:sldMkLst>
        <pc:spChg chg="mod">
          <ac:chgData name="buzdugan artur" userId="1770a38c255ab84c" providerId="LiveId" clId="{2C005442-E3FB-42E9-99BB-4AB8009E5B22}" dt="2023-11-07T13:36:45.054" v="249" actId="20577"/>
          <ac:spMkLst>
            <pc:docMk/>
            <pc:sldMk cId="1509302356" sldId="333"/>
            <ac:spMk id="2" creationId="{2FFEDDB5-0E5C-12A2-0F10-C9E3E92737BC}"/>
          </ac:spMkLst>
        </pc:spChg>
        <pc:spChg chg="mod">
          <ac:chgData name="buzdugan artur" userId="1770a38c255ab84c" providerId="LiveId" clId="{2C005442-E3FB-42E9-99BB-4AB8009E5B22}" dt="2023-11-07T13:34:29.164" v="230" actId="6549"/>
          <ac:spMkLst>
            <pc:docMk/>
            <pc:sldMk cId="1509302356" sldId="333"/>
            <ac:spMk id="3" creationId="{E2DA729F-6F63-F213-52DD-260A41D0A481}"/>
          </ac:spMkLst>
        </pc:spChg>
      </pc:sldChg>
      <pc:sldChg chg="addSp delSp modSp add mod">
        <pc:chgData name="buzdugan artur" userId="1770a38c255ab84c" providerId="LiveId" clId="{2C005442-E3FB-42E9-99BB-4AB8009E5B22}" dt="2023-11-07T13:36:18.593" v="247" actId="1076"/>
        <pc:sldMkLst>
          <pc:docMk/>
          <pc:sldMk cId="1386882570" sldId="334"/>
        </pc:sldMkLst>
        <pc:spChg chg="add del mod">
          <ac:chgData name="buzdugan artur" userId="1770a38c255ab84c" providerId="LiveId" clId="{2C005442-E3FB-42E9-99BB-4AB8009E5B22}" dt="2023-11-07T13:35:49.370" v="235" actId="478"/>
          <ac:spMkLst>
            <pc:docMk/>
            <pc:sldMk cId="1386882570" sldId="334"/>
            <ac:spMk id="8" creationId="{A82495EA-1F19-B714-501B-3F181F0C9FC8}"/>
          </ac:spMkLst>
        </pc:spChg>
        <pc:picChg chg="add mod">
          <ac:chgData name="buzdugan artur" userId="1770a38c255ab84c" providerId="LiveId" clId="{2C005442-E3FB-42E9-99BB-4AB8009E5B22}" dt="2023-11-07T13:36:13.746" v="246" actId="14100"/>
          <ac:picMkLst>
            <pc:docMk/>
            <pc:sldMk cId="1386882570" sldId="334"/>
            <ac:picMk id="3" creationId="{0D0681D4-791C-4129-174A-1277A4863CF4}"/>
          </ac:picMkLst>
        </pc:picChg>
        <pc:picChg chg="del">
          <ac:chgData name="buzdugan artur" userId="1770a38c255ab84c" providerId="LiveId" clId="{2C005442-E3FB-42E9-99BB-4AB8009E5B22}" dt="2023-11-07T13:35:46.670" v="234" actId="478"/>
          <ac:picMkLst>
            <pc:docMk/>
            <pc:sldMk cId="1386882570" sldId="334"/>
            <ac:picMk id="5" creationId="{6483F986-7C4B-547E-EE27-0909632112EE}"/>
          </ac:picMkLst>
        </pc:picChg>
        <pc:picChg chg="add mod">
          <ac:chgData name="buzdugan artur" userId="1770a38c255ab84c" providerId="LiveId" clId="{2C005442-E3FB-42E9-99BB-4AB8009E5B22}" dt="2023-11-07T13:36:18.593" v="247" actId="1076"/>
          <ac:picMkLst>
            <pc:docMk/>
            <pc:sldMk cId="1386882570" sldId="334"/>
            <ac:picMk id="6" creationId="{6FC92FFE-B632-398F-B824-02B78134C265}"/>
          </ac:picMkLst>
        </pc:picChg>
      </pc:sldChg>
      <pc:sldChg chg="modSp add mod">
        <pc:chgData name="buzdugan artur" userId="1770a38c255ab84c" providerId="LiveId" clId="{2C005442-E3FB-42E9-99BB-4AB8009E5B22}" dt="2023-11-08T14:51:52.625" v="4100" actId="6549"/>
        <pc:sldMkLst>
          <pc:docMk/>
          <pc:sldMk cId="173547106" sldId="335"/>
        </pc:sldMkLst>
        <pc:spChg chg="mod">
          <ac:chgData name="buzdugan artur" userId="1770a38c255ab84c" providerId="LiveId" clId="{2C005442-E3FB-42E9-99BB-4AB8009E5B22}" dt="2023-11-07T13:38:51.532" v="262" actId="20577"/>
          <ac:spMkLst>
            <pc:docMk/>
            <pc:sldMk cId="173547106" sldId="335"/>
            <ac:spMk id="2" creationId="{3A21E554-1306-ECEC-6EE5-F430EB4ACF0C}"/>
          </ac:spMkLst>
        </pc:spChg>
        <pc:spChg chg="mod">
          <ac:chgData name="buzdugan artur" userId="1770a38c255ab84c" providerId="LiveId" clId="{2C005442-E3FB-42E9-99BB-4AB8009E5B22}" dt="2023-11-08T14:51:52.625" v="4100" actId="6549"/>
          <ac:spMkLst>
            <pc:docMk/>
            <pc:sldMk cId="173547106" sldId="335"/>
            <ac:spMk id="3" creationId="{3C09E318-E7C9-2216-B4CC-41001BDC565A}"/>
          </ac:spMkLst>
        </pc:spChg>
      </pc:sldChg>
      <pc:sldChg chg="add">
        <pc:chgData name="buzdugan artur" userId="1770a38c255ab84c" providerId="LiveId" clId="{2C005442-E3FB-42E9-99BB-4AB8009E5B22}" dt="2023-11-07T12:32:14.157" v="24"/>
        <pc:sldMkLst>
          <pc:docMk/>
          <pc:sldMk cId="1208862051" sldId="336"/>
        </pc:sldMkLst>
      </pc:sldChg>
      <pc:sldChg chg="modSp add mod">
        <pc:chgData name="buzdugan artur" userId="1770a38c255ab84c" providerId="LiveId" clId="{2C005442-E3FB-42E9-99BB-4AB8009E5B22}" dt="2023-11-08T14:57:19.767" v="4445" actId="6549"/>
        <pc:sldMkLst>
          <pc:docMk/>
          <pc:sldMk cId="1103377838" sldId="337"/>
        </pc:sldMkLst>
        <pc:spChg chg="mod">
          <ac:chgData name="buzdugan artur" userId="1770a38c255ab84c" providerId="LiveId" clId="{2C005442-E3FB-42E9-99BB-4AB8009E5B22}" dt="2023-11-07T13:39:05.159" v="264" actId="20577"/>
          <ac:spMkLst>
            <pc:docMk/>
            <pc:sldMk cId="1103377838" sldId="337"/>
            <ac:spMk id="2" creationId="{5A5E871B-1E43-1E21-3930-2C1536B0C3E4}"/>
          </ac:spMkLst>
        </pc:spChg>
        <pc:spChg chg="mod">
          <ac:chgData name="buzdugan artur" userId="1770a38c255ab84c" providerId="LiveId" clId="{2C005442-E3FB-42E9-99BB-4AB8009E5B22}" dt="2023-11-08T14:57:19.767" v="4445" actId="6549"/>
          <ac:spMkLst>
            <pc:docMk/>
            <pc:sldMk cId="1103377838" sldId="337"/>
            <ac:spMk id="3" creationId="{15A883C7-0327-C51E-BC56-454FE6A5D668}"/>
          </ac:spMkLst>
        </pc:spChg>
      </pc:sldChg>
      <pc:sldChg chg="addSp modSp add del mod">
        <pc:chgData name="buzdugan artur" userId="1770a38c255ab84c" providerId="LiveId" clId="{2C005442-E3FB-42E9-99BB-4AB8009E5B22}" dt="2023-11-08T15:00:54.640" v="4474" actId="47"/>
        <pc:sldMkLst>
          <pc:docMk/>
          <pc:sldMk cId="1338257278" sldId="338"/>
        </pc:sldMkLst>
        <pc:picChg chg="add mod">
          <ac:chgData name="buzdugan artur" userId="1770a38c255ab84c" providerId="LiveId" clId="{2C005442-E3FB-42E9-99BB-4AB8009E5B22}" dt="2023-11-08T14:58:11.083" v="4447" actId="1076"/>
          <ac:picMkLst>
            <pc:docMk/>
            <pc:sldMk cId="1338257278" sldId="338"/>
            <ac:picMk id="3" creationId="{255FD3C9-C5B8-3391-E868-5ACCD86C951E}"/>
          </ac:picMkLst>
        </pc:picChg>
        <pc:picChg chg="mod">
          <ac:chgData name="buzdugan artur" userId="1770a38c255ab84c" providerId="LiveId" clId="{2C005442-E3FB-42E9-99BB-4AB8009E5B22}" dt="2023-11-08T14:58:52.132" v="4452" actId="1076"/>
          <ac:picMkLst>
            <pc:docMk/>
            <pc:sldMk cId="1338257278" sldId="338"/>
            <ac:picMk id="5" creationId="{64637D22-4813-763A-73BB-2621C622AFD5}"/>
          </ac:picMkLst>
        </pc:picChg>
        <pc:picChg chg="add mod">
          <ac:chgData name="buzdugan artur" userId="1770a38c255ab84c" providerId="LiveId" clId="{2C005442-E3FB-42E9-99BB-4AB8009E5B22}" dt="2023-11-08T14:58:58.360" v="4453" actId="1076"/>
          <ac:picMkLst>
            <pc:docMk/>
            <pc:sldMk cId="1338257278" sldId="338"/>
            <ac:picMk id="6" creationId="{5FE730E8-56E4-4743-D293-17D36DB07CF4}"/>
          </ac:picMkLst>
        </pc:picChg>
        <pc:picChg chg="add mod">
          <ac:chgData name="buzdugan artur" userId="1770a38c255ab84c" providerId="LiveId" clId="{2C005442-E3FB-42E9-99BB-4AB8009E5B22}" dt="2023-11-08T14:59:23.397" v="4455" actId="1076"/>
          <ac:picMkLst>
            <pc:docMk/>
            <pc:sldMk cId="1338257278" sldId="338"/>
            <ac:picMk id="8" creationId="{676D7BCF-8DAE-D1AF-F47A-9C9E5B43F0B4}"/>
          </ac:picMkLst>
        </pc:picChg>
        <pc:picChg chg="add mod">
          <ac:chgData name="buzdugan artur" userId="1770a38c255ab84c" providerId="LiveId" clId="{2C005442-E3FB-42E9-99BB-4AB8009E5B22}" dt="2023-11-08T14:59:55.445" v="4462" actId="1076"/>
          <ac:picMkLst>
            <pc:docMk/>
            <pc:sldMk cId="1338257278" sldId="338"/>
            <ac:picMk id="10" creationId="{F3B07B49-1201-AB27-F6FB-934F9E1D2217}"/>
          </ac:picMkLst>
        </pc:picChg>
        <pc:picChg chg="add mod">
          <ac:chgData name="buzdugan artur" userId="1770a38c255ab84c" providerId="LiveId" clId="{2C005442-E3FB-42E9-99BB-4AB8009E5B22}" dt="2023-11-08T15:00:18.183" v="4469" actId="14100"/>
          <ac:picMkLst>
            <pc:docMk/>
            <pc:sldMk cId="1338257278" sldId="338"/>
            <ac:picMk id="11" creationId="{4B5EAF70-82DE-C9D3-2821-EBA563D40D02}"/>
          </ac:picMkLst>
        </pc:picChg>
        <pc:picChg chg="add mod">
          <ac:chgData name="buzdugan artur" userId="1770a38c255ab84c" providerId="LiveId" clId="{2C005442-E3FB-42E9-99BB-4AB8009E5B22}" dt="2023-11-08T15:00:27.178" v="4471" actId="1076"/>
          <ac:picMkLst>
            <pc:docMk/>
            <pc:sldMk cId="1338257278" sldId="338"/>
            <ac:picMk id="12" creationId="{C9BE731E-1B27-A320-E313-6B4F5A0F2BB1}"/>
          </ac:picMkLst>
        </pc:picChg>
      </pc:sldChg>
      <pc:sldChg chg="modSp add mod">
        <pc:chgData name="buzdugan artur" userId="1770a38c255ab84c" providerId="LiveId" clId="{2C005442-E3FB-42E9-99BB-4AB8009E5B22}" dt="2023-11-07T13:39:18.258" v="266" actId="20577"/>
        <pc:sldMkLst>
          <pc:docMk/>
          <pc:sldMk cId="1173668301" sldId="339"/>
        </pc:sldMkLst>
        <pc:spChg chg="mod">
          <ac:chgData name="buzdugan artur" userId="1770a38c255ab84c" providerId="LiveId" clId="{2C005442-E3FB-42E9-99BB-4AB8009E5B22}" dt="2023-11-07T13:39:18.258" v="266" actId="20577"/>
          <ac:spMkLst>
            <pc:docMk/>
            <pc:sldMk cId="1173668301" sldId="339"/>
            <ac:spMk id="2" creationId="{AA4F233B-218F-D2CA-9612-7310706E4E95}"/>
          </ac:spMkLst>
        </pc:spChg>
      </pc:sldChg>
      <pc:sldChg chg="addSp modSp add del mod">
        <pc:chgData name="buzdugan artur" userId="1770a38c255ab84c" providerId="LiveId" clId="{2C005442-E3FB-42E9-99BB-4AB8009E5B22}" dt="2023-11-08T15:05:31.150" v="4505" actId="47"/>
        <pc:sldMkLst>
          <pc:docMk/>
          <pc:sldMk cId="3658990699" sldId="340"/>
        </pc:sldMkLst>
        <pc:picChg chg="add mod">
          <ac:chgData name="buzdugan artur" userId="1770a38c255ab84c" providerId="LiveId" clId="{2C005442-E3FB-42E9-99BB-4AB8009E5B22}" dt="2023-11-08T15:02:57.939" v="4484" actId="1076"/>
          <ac:picMkLst>
            <pc:docMk/>
            <pc:sldMk cId="3658990699" sldId="340"/>
            <ac:picMk id="3" creationId="{FF220DCE-A991-30B2-94B3-149D95BB18BF}"/>
          </ac:picMkLst>
        </pc:picChg>
        <pc:picChg chg="add mod">
          <ac:chgData name="buzdugan artur" userId="1770a38c255ab84c" providerId="LiveId" clId="{2C005442-E3FB-42E9-99BB-4AB8009E5B22}" dt="2023-11-08T15:03:01.117" v="4485" actId="1076"/>
          <ac:picMkLst>
            <pc:docMk/>
            <pc:sldMk cId="3658990699" sldId="340"/>
            <ac:picMk id="6" creationId="{16B99995-E3F8-BC63-A56A-60083F9015AC}"/>
          </ac:picMkLst>
        </pc:picChg>
        <pc:picChg chg="add mod">
          <ac:chgData name="buzdugan artur" userId="1770a38c255ab84c" providerId="LiveId" clId="{2C005442-E3FB-42E9-99BB-4AB8009E5B22}" dt="2023-11-08T15:02:47.892" v="4483" actId="1076"/>
          <ac:picMkLst>
            <pc:docMk/>
            <pc:sldMk cId="3658990699" sldId="340"/>
            <ac:picMk id="8" creationId="{0A6F11E6-8C61-E1EF-1718-75F723C07D78}"/>
          </ac:picMkLst>
        </pc:picChg>
        <pc:picChg chg="add mod">
          <ac:chgData name="buzdugan artur" userId="1770a38c255ab84c" providerId="LiveId" clId="{2C005442-E3FB-42E9-99BB-4AB8009E5B22}" dt="2023-11-08T15:03:21.936" v="4487" actId="1076"/>
          <ac:picMkLst>
            <pc:docMk/>
            <pc:sldMk cId="3658990699" sldId="340"/>
            <ac:picMk id="10" creationId="{EC7FCABF-E7F6-ECC3-6972-95D275E2F13C}"/>
          </ac:picMkLst>
        </pc:picChg>
        <pc:picChg chg="add mod">
          <ac:chgData name="buzdugan artur" userId="1770a38c255ab84c" providerId="LiveId" clId="{2C005442-E3FB-42E9-99BB-4AB8009E5B22}" dt="2023-11-08T15:03:50.391" v="4489" actId="1076"/>
          <ac:picMkLst>
            <pc:docMk/>
            <pc:sldMk cId="3658990699" sldId="340"/>
            <ac:picMk id="12" creationId="{B28B7F87-C347-2C87-B740-B2642A2D86E9}"/>
          </ac:picMkLst>
        </pc:picChg>
        <pc:picChg chg="add mod">
          <ac:chgData name="buzdugan artur" userId="1770a38c255ab84c" providerId="LiveId" clId="{2C005442-E3FB-42E9-99BB-4AB8009E5B22}" dt="2023-11-08T15:04:09.311" v="4491" actId="1076"/>
          <ac:picMkLst>
            <pc:docMk/>
            <pc:sldMk cId="3658990699" sldId="340"/>
            <ac:picMk id="14" creationId="{FE174115-B6D0-70A9-B81D-6A8DC626DE9F}"/>
          </ac:picMkLst>
        </pc:picChg>
        <pc:picChg chg="add mod">
          <ac:chgData name="buzdugan artur" userId="1770a38c255ab84c" providerId="LiveId" clId="{2C005442-E3FB-42E9-99BB-4AB8009E5B22}" dt="2023-11-08T15:04:36.339" v="4496" actId="14100"/>
          <ac:picMkLst>
            <pc:docMk/>
            <pc:sldMk cId="3658990699" sldId="340"/>
            <ac:picMk id="16" creationId="{BF8A7CE6-8ABF-9E85-B163-63BF83822F90}"/>
          </ac:picMkLst>
        </pc:picChg>
        <pc:picChg chg="add mod">
          <ac:chgData name="buzdugan artur" userId="1770a38c255ab84c" providerId="LiveId" clId="{2C005442-E3FB-42E9-99BB-4AB8009E5B22}" dt="2023-11-08T15:04:49.635" v="4500" actId="14100"/>
          <ac:picMkLst>
            <pc:docMk/>
            <pc:sldMk cId="3658990699" sldId="340"/>
            <ac:picMk id="17" creationId="{151114F6-4825-E6A7-C406-53A522279C74}"/>
          </ac:picMkLst>
        </pc:picChg>
      </pc:sldChg>
      <pc:sldChg chg="modSp add mod">
        <pc:chgData name="buzdugan artur" userId="1770a38c255ab84c" providerId="LiveId" clId="{2C005442-E3FB-42E9-99BB-4AB8009E5B22}" dt="2023-11-08T15:07:18.404" v="4851" actId="6549"/>
        <pc:sldMkLst>
          <pc:docMk/>
          <pc:sldMk cId="3249922811" sldId="341"/>
        </pc:sldMkLst>
        <pc:spChg chg="mod">
          <ac:chgData name="buzdugan artur" userId="1770a38c255ab84c" providerId="LiveId" clId="{2C005442-E3FB-42E9-99BB-4AB8009E5B22}" dt="2023-11-07T13:39:23.953" v="268" actId="20577"/>
          <ac:spMkLst>
            <pc:docMk/>
            <pc:sldMk cId="3249922811" sldId="341"/>
            <ac:spMk id="2" creationId="{0378264B-7D8C-14BE-6DEC-E02D59AA9A8A}"/>
          </ac:spMkLst>
        </pc:spChg>
        <pc:spChg chg="mod">
          <ac:chgData name="buzdugan artur" userId="1770a38c255ab84c" providerId="LiveId" clId="{2C005442-E3FB-42E9-99BB-4AB8009E5B22}" dt="2023-11-08T15:07:18.404" v="4851" actId="6549"/>
          <ac:spMkLst>
            <pc:docMk/>
            <pc:sldMk cId="3249922811" sldId="341"/>
            <ac:spMk id="3" creationId="{1D15FB14-5AA4-D6EB-AA5B-432E6CF89634}"/>
          </ac:spMkLst>
        </pc:spChg>
      </pc:sldChg>
      <pc:sldChg chg="addSp delSp modSp add mod">
        <pc:chgData name="buzdugan artur" userId="1770a38c255ab84c" providerId="LiveId" clId="{2C005442-E3FB-42E9-99BB-4AB8009E5B22}" dt="2023-11-08T15:08:24.212" v="4858" actId="1076"/>
        <pc:sldMkLst>
          <pc:docMk/>
          <pc:sldMk cId="2575908963" sldId="342"/>
        </pc:sldMkLst>
        <pc:picChg chg="add del mod">
          <ac:chgData name="buzdugan artur" userId="1770a38c255ab84c" providerId="LiveId" clId="{2C005442-E3FB-42E9-99BB-4AB8009E5B22}" dt="2023-11-08T15:08:02.689" v="4854" actId="478"/>
          <ac:picMkLst>
            <pc:docMk/>
            <pc:sldMk cId="2575908963" sldId="342"/>
            <ac:picMk id="3" creationId="{3DD1EE18-13C1-4DB8-C916-AE540B94B7B6}"/>
          </ac:picMkLst>
        </pc:picChg>
        <pc:picChg chg="mod">
          <ac:chgData name="buzdugan artur" userId="1770a38c255ab84c" providerId="LiveId" clId="{2C005442-E3FB-42E9-99BB-4AB8009E5B22}" dt="2023-11-08T15:08:22.223" v="4857" actId="1076"/>
          <ac:picMkLst>
            <pc:docMk/>
            <pc:sldMk cId="2575908963" sldId="342"/>
            <ac:picMk id="5" creationId="{4480D400-AE75-BB0A-9D6F-2EDD5E459C10}"/>
          </ac:picMkLst>
        </pc:picChg>
        <pc:picChg chg="mod">
          <ac:chgData name="buzdugan artur" userId="1770a38c255ab84c" providerId="LiveId" clId="{2C005442-E3FB-42E9-99BB-4AB8009E5B22}" dt="2023-11-08T15:08:24.212" v="4858" actId="1076"/>
          <ac:picMkLst>
            <pc:docMk/>
            <pc:sldMk cId="2575908963" sldId="342"/>
            <ac:picMk id="7" creationId="{3507AC17-8AC3-06F8-E151-71AAD7916087}"/>
          </ac:picMkLst>
        </pc:picChg>
      </pc:sldChg>
      <pc:sldChg chg="modSp add mod">
        <pc:chgData name="buzdugan artur" userId="1770a38c255ab84c" providerId="LiveId" clId="{2C005442-E3FB-42E9-99BB-4AB8009E5B22}" dt="2023-11-07T13:40:18.173" v="285" actId="5793"/>
        <pc:sldMkLst>
          <pc:docMk/>
          <pc:sldMk cId="3783223635" sldId="380"/>
        </pc:sldMkLst>
        <pc:spChg chg="mod">
          <ac:chgData name="buzdugan artur" userId="1770a38c255ab84c" providerId="LiveId" clId="{2C005442-E3FB-42E9-99BB-4AB8009E5B22}" dt="2023-11-07T13:40:13.144" v="284" actId="20577"/>
          <ac:spMkLst>
            <pc:docMk/>
            <pc:sldMk cId="3783223635" sldId="380"/>
            <ac:spMk id="2" creationId="{D5F3D4DF-682E-8FCB-CC38-5F375226C4A5}"/>
          </ac:spMkLst>
        </pc:spChg>
        <pc:spChg chg="mod">
          <ac:chgData name="buzdugan artur" userId="1770a38c255ab84c" providerId="LiveId" clId="{2C005442-E3FB-42E9-99BB-4AB8009E5B22}" dt="2023-11-07T13:40:18.173" v="285" actId="5793"/>
          <ac:spMkLst>
            <pc:docMk/>
            <pc:sldMk cId="3783223635" sldId="380"/>
            <ac:spMk id="3" creationId="{AAF7BE16-4046-3B95-EC0E-D443BE331B63}"/>
          </ac:spMkLst>
        </pc:spChg>
      </pc:sldChg>
      <pc:sldChg chg="add">
        <pc:chgData name="buzdugan artur" userId="1770a38c255ab84c" providerId="LiveId" clId="{2C005442-E3FB-42E9-99BB-4AB8009E5B22}" dt="2023-11-07T12:52:17.657" v="28"/>
        <pc:sldMkLst>
          <pc:docMk/>
          <pc:sldMk cId="263790280" sldId="381"/>
        </pc:sldMkLst>
      </pc:sldChg>
      <pc:sldChg chg="delSp modSp add mod">
        <pc:chgData name="buzdugan artur" userId="1770a38c255ab84c" providerId="LiveId" clId="{2C005442-E3FB-42E9-99BB-4AB8009E5B22}" dt="2023-11-08T15:09:15.915" v="4867" actId="14100"/>
        <pc:sldMkLst>
          <pc:docMk/>
          <pc:sldMk cId="1373898152" sldId="382"/>
        </pc:sldMkLst>
        <pc:spChg chg="del">
          <ac:chgData name="buzdugan artur" userId="1770a38c255ab84c" providerId="LiveId" clId="{2C005442-E3FB-42E9-99BB-4AB8009E5B22}" dt="2023-11-08T15:08:59.374" v="4861" actId="478"/>
          <ac:spMkLst>
            <pc:docMk/>
            <pc:sldMk cId="1373898152" sldId="382"/>
            <ac:spMk id="2" creationId="{ED73B582-2897-4116-0E3E-225C469738E4}"/>
          </ac:spMkLst>
        </pc:spChg>
        <pc:spChg chg="mod">
          <ac:chgData name="buzdugan artur" userId="1770a38c255ab84c" providerId="LiveId" clId="{2C005442-E3FB-42E9-99BB-4AB8009E5B22}" dt="2023-11-08T15:09:07.303" v="4865" actId="27636"/>
          <ac:spMkLst>
            <pc:docMk/>
            <pc:sldMk cId="1373898152" sldId="382"/>
            <ac:spMk id="3" creationId="{09AC008F-62FA-8185-2F9E-8C8A41DF0FA6}"/>
          </ac:spMkLst>
        </pc:spChg>
        <pc:picChg chg="mod">
          <ac:chgData name="buzdugan artur" userId="1770a38c255ab84c" providerId="LiveId" clId="{2C005442-E3FB-42E9-99BB-4AB8009E5B22}" dt="2023-11-08T15:09:15.915" v="4867" actId="14100"/>
          <ac:picMkLst>
            <pc:docMk/>
            <pc:sldMk cId="1373898152" sldId="382"/>
            <ac:picMk id="5" creationId="{50419EF3-EAE3-08F0-3235-DFEC0E457F39}"/>
          </ac:picMkLst>
        </pc:picChg>
        <pc:picChg chg="mod">
          <ac:chgData name="buzdugan artur" userId="1770a38c255ab84c" providerId="LiveId" clId="{2C005442-E3FB-42E9-99BB-4AB8009E5B22}" dt="2023-11-08T15:09:12.646" v="4866" actId="1076"/>
          <ac:picMkLst>
            <pc:docMk/>
            <pc:sldMk cId="1373898152" sldId="382"/>
            <ac:picMk id="6" creationId="{9889E210-4839-7952-7A32-3AEA5432D697}"/>
          </ac:picMkLst>
        </pc:picChg>
      </pc:sldChg>
      <pc:sldChg chg="delSp modSp add mod">
        <pc:chgData name="buzdugan artur" userId="1770a38c255ab84c" providerId="LiveId" clId="{2C005442-E3FB-42E9-99BB-4AB8009E5B22}" dt="2023-11-08T15:09:34.056" v="4873" actId="1076"/>
        <pc:sldMkLst>
          <pc:docMk/>
          <pc:sldMk cId="2304877924" sldId="383"/>
        </pc:sldMkLst>
        <pc:spChg chg="del">
          <ac:chgData name="buzdugan artur" userId="1770a38c255ab84c" providerId="LiveId" clId="{2C005442-E3FB-42E9-99BB-4AB8009E5B22}" dt="2023-11-08T15:09:23.078" v="4868" actId="478"/>
          <ac:spMkLst>
            <pc:docMk/>
            <pc:sldMk cId="2304877924" sldId="383"/>
            <ac:spMk id="2" creationId="{790BB378-DB64-54D9-CCF9-9B20DCE8652E}"/>
          </ac:spMkLst>
        </pc:spChg>
        <pc:spChg chg="mod">
          <ac:chgData name="buzdugan artur" userId="1770a38c255ab84c" providerId="LiveId" clId="{2C005442-E3FB-42E9-99BB-4AB8009E5B22}" dt="2023-11-08T15:09:31.328" v="4872" actId="27636"/>
          <ac:spMkLst>
            <pc:docMk/>
            <pc:sldMk cId="2304877924" sldId="383"/>
            <ac:spMk id="3" creationId="{CDB7BAB1-46AD-F367-D9BD-3FDF101C9402}"/>
          </ac:spMkLst>
        </pc:spChg>
        <pc:picChg chg="mod">
          <ac:chgData name="buzdugan artur" userId="1770a38c255ab84c" providerId="LiveId" clId="{2C005442-E3FB-42E9-99BB-4AB8009E5B22}" dt="2023-11-08T15:09:29.656" v="4870" actId="1076"/>
          <ac:picMkLst>
            <pc:docMk/>
            <pc:sldMk cId="2304877924" sldId="383"/>
            <ac:picMk id="4" creationId="{81E4EAE1-6126-C671-1B12-3D25A2741A64}"/>
          </ac:picMkLst>
        </pc:picChg>
        <pc:picChg chg="mod">
          <ac:chgData name="buzdugan artur" userId="1770a38c255ab84c" providerId="LiveId" clId="{2C005442-E3FB-42E9-99BB-4AB8009E5B22}" dt="2023-11-08T15:09:34.056" v="4873" actId="1076"/>
          <ac:picMkLst>
            <pc:docMk/>
            <pc:sldMk cId="2304877924" sldId="383"/>
            <ac:picMk id="6" creationId="{1BB445B5-2027-193F-7F9E-AA2EEE0DE56B}"/>
          </ac:picMkLst>
        </pc:picChg>
      </pc:sldChg>
      <pc:sldChg chg="add del">
        <pc:chgData name="buzdugan artur" userId="1770a38c255ab84c" providerId="LiveId" clId="{2C005442-E3FB-42E9-99BB-4AB8009E5B22}" dt="2023-11-07T12:53:25.485" v="29" actId="47"/>
        <pc:sldMkLst>
          <pc:docMk/>
          <pc:sldMk cId="184263175" sldId="395"/>
        </pc:sldMkLst>
      </pc:sldChg>
      <pc:sldChg chg="add del">
        <pc:chgData name="buzdugan artur" userId="1770a38c255ab84c" providerId="LiveId" clId="{2C005442-E3FB-42E9-99BB-4AB8009E5B22}" dt="2023-11-07T12:53:25.485" v="29" actId="47"/>
        <pc:sldMkLst>
          <pc:docMk/>
          <pc:sldMk cId="956512697" sldId="396"/>
        </pc:sldMkLst>
      </pc:sldChg>
      <pc:sldChg chg="add del">
        <pc:chgData name="buzdugan artur" userId="1770a38c255ab84c" providerId="LiveId" clId="{2C005442-E3FB-42E9-99BB-4AB8009E5B22}" dt="2023-11-07T12:53:25.485" v="29" actId="47"/>
        <pc:sldMkLst>
          <pc:docMk/>
          <pc:sldMk cId="23939966" sldId="397"/>
        </pc:sldMkLst>
      </pc:sldChg>
      <pc:sldChg chg="modSp add mod">
        <pc:chgData name="buzdugan artur" userId="1770a38c255ab84c" providerId="LiveId" clId="{2C005442-E3FB-42E9-99BB-4AB8009E5B22}" dt="2023-11-07T13:36:49.059" v="250" actId="20577"/>
        <pc:sldMkLst>
          <pc:docMk/>
          <pc:sldMk cId="1000276866" sldId="404"/>
        </pc:sldMkLst>
        <pc:spChg chg="mod">
          <ac:chgData name="buzdugan artur" userId="1770a38c255ab84c" providerId="LiveId" clId="{2C005442-E3FB-42E9-99BB-4AB8009E5B22}" dt="2023-11-07T13:36:49.059" v="250" actId="20577"/>
          <ac:spMkLst>
            <pc:docMk/>
            <pc:sldMk cId="1000276866" sldId="404"/>
            <ac:spMk id="2" creationId="{00000000-0000-0000-0000-000000000000}"/>
          </ac:spMkLst>
        </pc:spChg>
        <pc:spChg chg="mod">
          <ac:chgData name="buzdugan artur" userId="1770a38c255ab84c" providerId="LiveId" clId="{2C005442-E3FB-42E9-99BB-4AB8009E5B22}" dt="2023-11-07T13:36:36.699" v="248" actId="20577"/>
          <ac:spMkLst>
            <pc:docMk/>
            <pc:sldMk cId="1000276866" sldId="404"/>
            <ac:spMk id="3" creationId="{00000000-0000-0000-0000-000000000000}"/>
          </ac:spMkLst>
        </pc:spChg>
      </pc:sldChg>
      <pc:sldChg chg="modSp add mod">
        <pc:chgData name="buzdugan artur" userId="1770a38c255ab84c" providerId="LiveId" clId="{2C005442-E3FB-42E9-99BB-4AB8009E5B22}" dt="2023-11-07T13:36:53.806" v="251" actId="6549"/>
        <pc:sldMkLst>
          <pc:docMk/>
          <pc:sldMk cId="2680780238" sldId="405"/>
        </pc:sldMkLst>
        <pc:spChg chg="mod">
          <ac:chgData name="buzdugan artur" userId="1770a38c255ab84c" providerId="LiveId" clId="{2C005442-E3FB-42E9-99BB-4AB8009E5B22}" dt="2023-11-07T13:36:53.806" v="251" actId="6549"/>
          <ac:spMkLst>
            <pc:docMk/>
            <pc:sldMk cId="2680780238" sldId="405"/>
            <ac:spMk id="2" creationId="{00000000-0000-0000-0000-000000000000}"/>
          </ac:spMkLst>
        </pc:spChg>
      </pc:sldChg>
      <pc:sldChg chg="modSp add mod">
        <pc:chgData name="buzdugan artur" userId="1770a38c255ab84c" providerId="LiveId" clId="{2C005442-E3FB-42E9-99BB-4AB8009E5B22}" dt="2023-11-07T13:36:58.588" v="252" actId="20577"/>
        <pc:sldMkLst>
          <pc:docMk/>
          <pc:sldMk cId="454279508" sldId="406"/>
        </pc:sldMkLst>
        <pc:spChg chg="mod">
          <ac:chgData name="buzdugan artur" userId="1770a38c255ab84c" providerId="LiveId" clId="{2C005442-E3FB-42E9-99BB-4AB8009E5B22}" dt="2023-11-07T13:36:58.588" v="252" actId="20577"/>
          <ac:spMkLst>
            <pc:docMk/>
            <pc:sldMk cId="454279508" sldId="406"/>
            <ac:spMk id="2" creationId="{00000000-0000-0000-0000-000000000000}"/>
          </ac:spMkLst>
        </pc:spChg>
      </pc:sldChg>
      <pc:sldChg chg="add">
        <pc:chgData name="buzdugan artur" userId="1770a38c255ab84c" providerId="LiveId" clId="{2C005442-E3FB-42E9-99BB-4AB8009E5B22}" dt="2023-11-07T12:32:14.157" v="24"/>
        <pc:sldMkLst>
          <pc:docMk/>
          <pc:sldMk cId="1711849789" sldId="407"/>
        </pc:sldMkLst>
      </pc:sldChg>
      <pc:sldChg chg="add">
        <pc:chgData name="buzdugan artur" userId="1770a38c255ab84c" providerId="LiveId" clId="{2C005442-E3FB-42E9-99BB-4AB8009E5B22}" dt="2023-11-07T12:32:14.157" v="24"/>
        <pc:sldMkLst>
          <pc:docMk/>
          <pc:sldMk cId="2456943906" sldId="408"/>
        </pc:sldMkLst>
      </pc:sldChg>
      <pc:sldChg chg="modSp add mod">
        <pc:chgData name="buzdugan artur" userId="1770a38c255ab84c" providerId="LiveId" clId="{2C005442-E3FB-42E9-99BB-4AB8009E5B22}" dt="2023-11-07T13:37:25.174" v="253" actId="20577"/>
        <pc:sldMkLst>
          <pc:docMk/>
          <pc:sldMk cId="1828072804" sldId="409"/>
        </pc:sldMkLst>
        <pc:spChg chg="mod">
          <ac:chgData name="buzdugan artur" userId="1770a38c255ab84c" providerId="LiveId" clId="{2C005442-E3FB-42E9-99BB-4AB8009E5B22}" dt="2023-11-07T13:37:25.174" v="253" actId="20577"/>
          <ac:spMkLst>
            <pc:docMk/>
            <pc:sldMk cId="1828072804" sldId="409"/>
            <ac:spMk id="2" creationId="{00000000-0000-0000-0000-000000000000}"/>
          </ac:spMkLst>
        </pc:spChg>
      </pc:sldChg>
      <pc:sldChg chg="modSp add mod">
        <pc:chgData name="buzdugan artur" userId="1770a38c255ab84c" providerId="LiveId" clId="{2C005442-E3FB-42E9-99BB-4AB8009E5B22}" dt="2023-11-12T13:40:19.919" v="5064" actId="14100"/>
        <pc:sldMkLst>
          <pc:docMk/>
          <pc:sldMk cId="2714993207" sldId="410"/>
        </pc:sldMkLst>
        <pc:spChg chg="mod">
          <ac:chgData name="buzdugan artur" userId="1770a38c255ab84c" providerId="LiveId" clId="{2C005442-E3FB-42E9-99BB-4AB8009E5B22}" dt="2023-11-07T13:37:34.242" v="254" actId="20577"/>
          <ac:spMkLst>
            <pc:docMk/>
            <pc:sldMk cId="2714993207" sldId="410"/>
            <ac:spMk id="2" creationId="{00000000-0000-0000-0000-000000000000}"/>
          </ac:spMkLst>
        </pc:spChg>
        <pc:spChg chg="mod">
          <ac:chgData name="buzdugan artur" userId="1770a38c255ab84c" providerId="LiveId" clId="{2C005442-E3FB-42E9-99BB-4AB8009E5B22}" dt="2023-11-12T13:40:10.497" v="5063" actId="6549"/>
          <ac:spMkLst>
            <pc:docMk/>
            <pc:sldMk cId="2714993207" sldId="410"/>
            <ac:spMk id="3" creationId="{00000000-0000-0000-0000-000000000000}"/>
          </ac:spMkLst>
        </pc:spChg>
        <pc:cxnChg chg="mod">
          <ac:chgData name="buzdugan artur" userId="1770a38c255ab84c" providerId="LiveId" clId="{2C005442-E3FB-42E9-99BB-4AB8009E5B22}" dt="2023-11-12T13:40:19.919" v="5064" actId="14100"/>
          <ac:cxnSpMkLst>
            <pc:docMk/>
            <pc:sldMk cId="2714993207" sldId="410"/>
            <ac:cxnSpMk id="5" creationId="{00000000-0000-0000-0000-000000000000}"/>
          </ac:cxnSpMkLst>
        </pc:cxnChg>
      </pc:sldChg>
      <pc:sldChg chg="modSp add mod">
        <pc:chgData name="buzdugan artur" userId="1770a38c255ab84c" providerId="LiveId" clId="{2C005442-E3FB-42E9-99BB-4AB8009E5B22}" dt="2023-11-12T13:41:56.939" v="5067" actId="14100"/>
        <pc:sldMkLst>
          <pc:docMk/>
          <pc:sldMk cId="718290225" sldId="411"/>
        </pc:sldMkLst>
        <pc:spChg chg="mod">
          <ac:chgData name="buzdugan artur" userId="1770a38c255ab84c" providerId="LiveId" clId="{2C005442-E3FB-42E9-99BB-4AB8009E5B22}" dt="2023-11-07T13:37:42.793" v="255" actId="6549"/>
          <ac:spMkLst>
            <pc:docMk/>
            <pc:sldMk cId="718290225" sldId="411"/>
            <ac:spMk id="2" creationId="{00000000-0000-0000-0000-000000000000}"/>
          </ac:spMkLst>
        </pc:spChg>
        <pc:spChg chg="mod">
          <ac:chgData name="buzdugan artur" userId="1770a38c255ab84c" providerId="LiveId" clId="{2C005442-E3FB-42E9-99BB-4AB8009E5B22}" dt="2023-11-12T13:41:56.939" v="5067" actId="14100"/>
          <ac:spMkLst>
            <pc:docMk/>
            <pc:sldMk cId="718290225" sldId="411"/>
            <ac:spMk id="3" creationId="{00000000-0000-0000-0000-000000000000}"/>
          </ac:spMkLst>
        </pc:spChg>
      </pc:sldChg>
      <pc:sldChg chg="modSp add mod">
        <pc:chgData name="buzdugan artur" userId="1770a38c255ab84c" providerId="LiveId" clId="{2C005442-E3FB-42E9-99BB-4AB8009E5B22}" dt="2023-11-07T13:37:50.263" v="256" actId="20577"/>
        <pc:sldMkLst>
          <pc:docMk/>
          <pc:sldMk cId="2623908971" sldId="412"/>
        </pc:sldMkLst>
        <pc:spChg chg="mod">
          <ac:chgData name="buzdugan artur" userId="1770a38c255ab84c" providerId="LiveId" clId="{2C005442-E3FB-42E9-99BB-4AB8009E5B22}" dt="2023-11-07T13:37:50.263" v="256" actId="20577"/>
          <ac:spMkLst>
            <pc:docMk/>
            <pc:sldMk cId="2623908971" sldId="412"/>
            <ac:spMk id="2" creationId="{00000000-0000-0000-0000-000000000000}"/>
          </ac:spMkLst>
        </pc:spChg>
      </pc:sldChg>
      <pc:sldChg chg="modSp add mod">
        <pc:chgData name="buzdugan artur" userId="1770a38c255ab84c" providerId="LiveId" clId="{2C005442-E3FB-42E9-99BB-4AB8009E5B22}" dt="2023-11-07T13:37:58.288" v="257" actId="6549"/>
        <pc:sldMkLst>
          <pc:docMk/>
          <pc:sldMk cId="2957442980" sldId="413"/>
        </pc:sldMkLst>
        <pc:spChg chg="mod">
          <ac:chgData name="buzdugan artur" userId="1770a38c255ab84c" providerId="LiveId" clId="{2C005442-E3FB-42E9-99BB-4AB8009E5B22}" dt="2023-11-07T13:37:58.288" v="257" actId="6549"/>
          <ac:spMkLst>
            <pc:docMk/>
            <pc:sldMk cId="2957442980" sldId="413"/>
            <ac:spMk id="2" creationId="{00000000-0000-0000-0000-000000000000}"/>
          </ac:spMkLst>
        </pc:spChg>
      </pc:sldChg>
      <pc:sldChg chg="modSp add mod">
        <pc:chgData name="buzdugan artur" userId="1770a38c255ab84c" providerId="LiveId" clId="{2C005442-E3FB-42E9-99BB-4AB8009E5B22}" dt="2023-11-07T13:38:04.947" v="258" actId="20577"/>
        <pc:sldMkLst>
          <pc:docMk/>
          <pc:sldMk cId="3990001635" sldId="414"/>
        </pc:sldMkLst>
        <pc:spChg chg="mod">
          <ac:chgData name="buzdugan artur" userId="1770a38c255ab84c" providerId="LiveId" clId="{2C005442-E3FB-42E9-99BB-4AB8009E5B22}" dt="2023-11-07T13:38:04.947" v="258" actId="20577"/>
          <ac:spMkLst>
            <pc:docMk/>
            <pc:sldMk cId="3990001635" sldId="414"/>
            <ac:spMk id="2" creationId="{00000000-0000-0000-0000-000000000000}"/>
          </ac:spMkLst>
        </pc:spChg>
      </pc:sldChg>
      <pc:sldChg chg="modSp add mod">
        <pc:chgData name="buzdugan artur" userId="1770a38c255ab84c" providerId="LiveId" clId="{2C005442-E3FB-42E9-99BB-4AB8009E5B22}" dt="2023-11-07T13:38:12.079" v="259" actId="6549"/>
        <pc:sldMkLst>
          <pc:docMk/>
          <pc:sldMk cId="3046957628" sldId="415"/>
        </pc:sldMkLst>
        <pc:spChg chg="mod">
          <ac:chgData name="buzdugan artur" userId="1770a38c255ab84c" providerId="LiveId" clId="{2C005442-E3FB-42E9-99BB-4AB8009E5B22}" dt="2023-11-07T13:38:12.079" v="259" actId="6549"/>
          <ac:spMkLst>
            <pc:docMk/>
            <pc:sldMk cId="3046957628" sldId="415"/>
            <ac:spMk id="2" creationId="{00000000-0000-0000-0000-000000000000}"/>
          </ac:spMkLst>
        </pc:spChg>
      </pc:sldChg>
      <pc:sldChg chg="modSp add mod">
        <pc:chgData name="buzdugan artur" userId="1770a38c255ab84c" providerId="LiveId" clId="{2C005442-E3FB-42E9-99BB-4AB8009E5B22}" dt="2023-11-07T13:38:24.351" v="260" actId="20577"/>
        <pc:sldMkLst>
          <pc:docMk/>
          <pc:sldMk cId="1708805628" sldId="416"/>
        </pc:sldMkLst>
        <pc:spChg chg="mod">
          <ac:chgData name="buzdugan artur" userId="1770a38c255ab84c" providerId="LiveId" clId="{2C005442-E3FB-42E9-99BB-4AB8009E5B22}" dt="2023-11-07T13:38:24.351" v="260" actId="20577"/>
          <ac:spMkLst>
            <pc:docMk/>
            <pc:sldMk cId="1708805628" sldId="416"/>
            <ac:spMk id="2" creationId="{00000000-0000-0000-0000-000000000000}"/>
          </ac:spMkLst>
        </pc:spChg>
      </pc:sldChg>
      <pc:sldChg chg="modSp add mod">
        <pc:chgData name="buzdugan artur" userId="1770a38c255ab84c" providerId="LiveId" clId="{2C005442-E3FB-42E9-99BB-4AB8009E5B22}" dt="2023-11-07T13:38:28.702" v="261" actId="6549"/>
        <pc:sldMkLst>
          <pc:docMk/>
          <pc:sldMk cId="1719782152" sldId="417"/>
        </pc:sldMkLst>
        <pc:spChg chg="mod">
          <ac:chgData name="buzdugan artur" userId="1770a38c255ab84c" providerId="LiveId" clId="{2C005442-E3FB-42E9-99BB-4AB8009E5B22}" dt="2023-11-07T13:38:28.702" v="261" actId="6549"/>
          <ac:spMkLst>
            <pc:docMk/>
            <pc:sldMk cId="1719782152" sldId="417"/>
            <ac:spMk id="2" creationId="{00000000-0000-0000-0000-000000000000}"/>
          </ac:spMkLst>
        </pc:spChg>
      </pc:sldChg>
      <pc:sldChg chg="modSp add mod">
        <pc:chgData name="buzdugan artur" userId="1770a38c255ab84c" providerId="LiveId" clId="{2C005442-E3FB-42E9-99BB-4AB8009E5B22}" dt="2023-11-07T13:39:58.731" v="278" actId="20577"/>
        <pc:sldMkLst>
          <pc:docMk/>
          <pc:sldMk cId="3833604487" sldId="432"/>
        </pc:sldMkLst>
        <pc:spChg chg="mod">
          <ac:chgData name="buzdugan artur" userId="1770a38c255ab84c" providerId="LiveId" clId="{2C005442-E3FB-42E9-99BB-4AB8009E5B22}" dt="2023-11-07T13:39:58.731" v="278" actId="20577"/>
          <ac:spMkLst>
            <pc:docMk/>
            <pc:sldMk cId="3833604487" sldId="432"/>
            <ac:spMk id="2" creationId="{00000000-0000-0000-0000-000000000000}"/>
          </ac:spMkLst>
        </pc:spChg>
      </pc:sldChg>
      <pc:sldChg chg="add">
        <pc:chgData name="buzdugan artur" userId="1770a38c255ab84c" providerId="LiveId" clId="{2C005442-E3FB-42E9-99BB-4AB8009E5B22}" dt="2023-11-07T12:42:46.322" v="27"/>
        <pc:sldMkLst>
          <pc:docMk/>
          <pc:sldMk cId="479587498" sldId="433"/>
        </pc:sldMkLst>
      </pc:sldChg>
      <pc:sldChg chg="modSp add mod">
        <pc:chgData name="buzdugan artur" userId="1770a38c255ab84c" providerId="LiveId" clId="{2C005442-E3FB-42E9-99BB-4AB8009E5B22}" dt="2023-11-07T13:40:05.430" v="280" actId="20577"/>
        <pc:sldMkLst>
          <pc:docMk/>
          <pc:sldMk cId="1631448293" sldId="434"/>
        </pc:sldMkLst>
        <pc:spChg chg="mod">
          <ac:chgData name="buzdugan artur" userId="1770a38c255ab84c" providerId="LiveId" clId="{2C005442-E3FB-42E9-99BB-4AB8009E5B22}" dt="2023-11-07T13:40:05.430" v="280" actId="20577"/>
          <ac:spMkLst>
            <pc:docMk/>
            <pc:sldMk cId="1631448293" sldId="434"/>
            <ac:spMk id="2" creationId="{00000000-0000-0000-0000-000000000000}"/>
          </ac:spMkLst>
        </pc:spChg>
      </pc:sldChg>
      <pc:sldChg chg="modSp add mod">
        <pc:chgData name="buzdugan artur" userId="1770a38c255ab84c" providerId="LiveId" clId="{2C005442-E3FB-42E9-99BB-4AB8009E5B22}" dt="2023-11-08T15:08:34.288" v="4859" actId="207"/>
        <pc:sldMkLst>
          <pc:docMk/>
          <pc:sldMk cId="3889895574" sldId="480"/>
        </pc:sldMkLst>
        <pc:spChg chg="mod">
          <ac:chgData name="buzdugan artur" userId="1770a38c255ab84c" providerId="LiveId" clId="{2C005442-E3FB-42E9-99BB-4AB8009E5B22}" dt="2023-11-08T15:08:34.288" v="4859" actId="207"/>
          <ac:spMkLst>
            <pc:docMk/>
            <pc:sldMk cId="3889895574" sldId="480"/>
            <ac:spMk id="3" creationId="{00000000-0000-0000-0000-000000000000}"/>
          </ac:spMkLst>
        </pc:spChg>
      </pc:sldChg>
      <pc:sldChg chg="modSp add mod">
        <pc:chgData name="buzdugan artur" userId="1770a38c255ab84c" providerId="LiveId" clId="{2C005442-E3FB-42E9-99BB-4AB8009E5B22}" dt="2023-11-08T15:08:42.762" v="4860" actId="207"/>
        <pc:sldMkLst>
          <pc:docMk/>
          <pc:sldMk cId="1056563039" sldId="481"/>
        </pc:sldMkLst>
        <pc:spChg chg="mod">
          <ac:chgData name="buzdugan artur" userId="1770a38c255ab84c" providerId="LiveId" clId="{2C005442-E3FB-42E9-99BB-4AB8009E5B22}" dt="2023-11-08T15:08:42.762" v="4860" actId="207"/>
          <ac:spMkLst>
            <pc:docMk/>
            <pc:sldMk cId="1056563039" sldId="481"/>
            <ac:spMk id="3" creationId="{00000000-0000-0000-0000-000000000000}"/>
          </ac:spMkLst>
        </pc:spChg>
        <pc:picChg chg="mod">
          <ac:chgData name="buzdugan artur" userId="1770a38c255ab84c" providerId="LiveId" clId="{2C005442-E3FB-42E9-99BB-4AB8009E5B22}" dt="2023-11-07T13:41:08.076" v="300" actId="1076"/>
          <ac:picMkLst>
            <pc:docMk/>
            <pc:sldMk cId="1056563039" sldId="481"/>
            <ac:picMk id="4" creationId="{00000000-0000-0000-0000-000000000000}"/>
          </ac:picMkLst>
        </pc:picChg>
      </pc:sldChg>
      <pc:sldChg chg="modSp new mod">
        <pc:chgData name="buzdugan artur" userId="1770a38c255ab84c" providerId="LiveId" clId="{2C005442-E3FB-42E9-99BB-4AB8009E5B22}" dt="2023-11-07T13:45:19.988" v="596" actId="20577"/>
        <pc:sldMkLst>
          <pc:docMk/>
          <pc:sldMk cId="4275108324" sldId="482"/>
        </pc:sldMkLst>
        <pc:spChg chg="mod">
          <ac:chgData name="buzdugan artur" userId="1770a38c255ab84c" providerId="LiveId" clId="{2C005442-E3FB-42E9-99BB-4AB8009E5B22}" dt="2023-11-07T13:43:49.836" v="425" actId="27636"/>
          <ac:spMkLst>
            <pc:docMk/>
            <pc:sldMk cId="4275108324" sldId="482"/>
            <ac:spMk id="2" creationId="{4E91BFA3-EC93-1DD1-A069-4CD792F43F5B}"/>
          </ac:spMkLst>
        </pc:spChg>
        <pc:spChg chg="mod">
          <ac:chgData name="buzdugan artur" userId="1770a38c255ab84c" providerId="LiveId" clId="{2C005442-E3FB-42E9-99BB-4AB8009E5B22}" dt="2023-11-07T13:45:19.988" v="596" actId="20577"/>
          <ac:spMkLst>
            <pc:docMk/>
            <pc:sldMk cId="4275108324" sldId="482"/>
            <ac:spMk id="3" creationId="{42823034-427F-3880-A446-8CE5A3D36193}"/>
          </ac:spMkLst>
        </pc:spChg>
      </pc:sldChg>
      <pc:sldChg chg="modSp new mod">
        <pc:chgData name="buzdugan artur" userId="1770a38c255ab84c" providerId="LiveId" clId="{2C005442-E3FB-42E9-99BB-4AB8009E5B22}" dt="2023-11-07T13:52:47.588" v="968" actId="20577"/>
        <pc:sldMkLst>
          <pc:docMk/>
          <pc:sldMk cId="3482734541" sldId="483"/>
        </pc:sldMkLst>
        <pc:spChg chg="mod">
          <ac:chgData name="buzdugan artur" userId="1770a38c255ab84c" providerId="LiveId" clId="{2C005442-E3FB-42E9-99BB-4AB8009E5B22}" dt="2023-11-07T13:45:52.757" v="604" actId="20577"/>
          <ac:spMkLst>
            <pc:docMk/>
            <pc:sldMk cId="3482734541" sldId="483"/>
            <ac:spMk id="2" creationId="{03575177-84C4-603D-EDE3-5E49E8692373}"/>
          </ac:spMkLst>
        </pc:spChg>
        <pc:spChg chg="mod">
          <ac:chgData name="buzdugan artur" userId="1770a38c255ab84c" providerId="LiveId" clId="{2C005442-E3FB-42E9-99BB-4AB8009E5B22}" dt="2023-11-07T13:52:47.588" v="968" actId="20577"/>
          <ac:spMkLst>
            <pc:docMk/>
            <pc:sldMk cId="3482734541" sldId="483"/>
            <ac:spMk id="3" creationId="{483B55D7-CDEF-EB2F-2A15-D844997C30E5}"/>
          </ac:spMkLst>
        </pc:spChg>
      </pc:sldChg>
      <pc:sldChg chg="modSp new mod">
        <pc:chgData name="buzdugan artur" userId="1770a38c255ab84c" providerId="LiveId" clId="{2C005442-E3FB-42E9-99BB-4AB8009E5B22}" dt="2023-11-08T15:10:43.357" v="4885" actId="20577"/>
        <pc:sldMkLst>
          <pc:docMk/>
          <pc:sldMk cId="1850020754" sldId="484"/>
        </pc:sldMkLst>
        <pc:spChg chg="mod">
          <ac:chgData name="buzdugan artur" userId="1770a38c255ab84c" providerId="LiveId" clId="{2C005442-E3FB-42E9-99BB-4AB8009E5B22}" dt="2023-11-07T13:53:04.612" v="971" actId="20577"/>
          <ac:spMkLst>
            <pc:docMk/>
            <pc:sldMk cId="1850020754" sldId="484"/>
            <ac:spMk id="2" creationId="{B34A04BF-CBCB-4CB8-E9A4-7F820C62293C}"/>
          </ac:spMkLst>
        </pc:spChg>
        <pc:spChg chg="mod">
          <ac:chgData name="buzdugan artur" userId="1770a38c255ab84c" providerId="LiveId" clId="{2C005442-E3FB-42E9-99BB-4AB8009E5B22}" dt="2023-11-08T15:10:43.357" v="4885" actId="20577"/>
          <ac:spMkLst>
            <pc:docMk/>
            <pc:sldMk cId="1850020754" sldId="484"/>
            <ac:spMk id="3" creationId="{8EA7332A-091C-4019-59E5-7148CB3F5678}"/>
          </ac:spMkLst>
        </pc:spChg>
      </pc:sldChg>
      <pc:sldChg chg="modSp new mod">
        <pc:chgData name="buzdugan artur" userId="1770a38c255ab84c" providerId="LiveId" clId="{2C005442-E3FB-42E9-99BB-4AB8009E5B22}" dt="2023-11-07T14:02:21.752" v="1698" actId="404"/>
        <pc:sldMkLst>
          <pc:docMk/>
          <pc:sldMk cId="1657178630" sldId="485"/>
        </pc:sldMkLst>
        <pc:spChg chg="mod">
          <ac:chgData name="buzdugan artur" userId="1770a38c255ab84c" providerId="LiveId" clId="{2C005442-E3FB-42E9-99BB-4AB8009E5B22}" dt="2023-11-07T13:55:40.501" v="1231" actId="20577"/>
          <ac:spMkLst>
            <pc:docMk/>
            <pc:sldMk cId="1657178630" sldId="485"/>
            <ac:spMk id="2" creationId="{3FF3B8EB-78AE-DAC8-66AB-9BC91D61FCA3}"/>
          </ac:spMkLst>
        </pc:spChg>
        <pc:spChg chg="mod">
          <ac:chgData name="buzdugan artur" userId="1770a38c255ab84c" providerId="LiveId" clId="{2C005442-E3FB-42E9-99BB-4AB8009E5B22}" dt="2023-11-07T14:02:21.752" v="1698" actId="404"/>
          <ac:spMkLst>
            <pc:docMk/>
            <pc:sldMk cId="1657178630" sldId="485"/>
            <ac:spMk id="3" creationId="{A421E6E2-EDC5-3831-0A4C-C786EC7EF63D}"/>
          </ac:spMkLst>
        </pc:spChg>
      </pc:sldChg>
      <pc:sldChg chg="modSp new mod">
        <pc:chgData name="buzdugan artur" userId="1770a38c255ab84c" providerId="LiveId" clId="{2C005442-E3FB-42E9-99BB-4AB8009E5B22}" dt="2023-11-07T14:01:08.089" v="1622" actId="6549"/>
        <pc:sldMkLst>
          <pc:docMk/>
          <pc:sldMk cId="2344063410" sldId="486"/>
        </pc:sldMkLst>
        <pc:spChg chg="mod">
          <ac:chgData name="buzdugan artur" userId="1770a38c255ab84c" providerId="LiveId" clId="{2C005442-E3FB-42E9-99BB-4AB8009E5B22}" dt="2023-11-07T14:01:08.089" v="1622" actId="6549"/>
          <ac:spMkLst>
            <pc:docMk/>
            <pc:sldMk cId="2344063410" sldId="486"/>
            <ac:spMk id="3" creationId="{E89726B7-7EDB-B9D8-A0D7-EEEB0EFD54CE}"/>
          </ac:spMkLst>
        </pc:spChg>
      </pc:sldChg>
      <pc:sldChg chg="modSp new mod">
        <pc:chgData name="buzdugan artur" userId="1770a38c255ab84c" providerId="LiveId" clId="{2C005442-E3FB-42E9-99BB-4AB8009E5B22}" dt="2023-11-08T15:11:37.116" v="4904" actId="404"/>
        <pc:sldMkLst>
          <pc:docMk/>
          <pc:sldMk cId="950818625" sldId="487"/>
        </pc:sldMkLst>
        <pc:spChg chg="mod">
          <ac:chgData name="buzdugan artur" userId="1770a38c255ab84c" providerId="LiveId" clId="{2C005442-E3FB-42E9-99BB-4AB8009E5B22}" dt="2023-11-07T14:02:53.419" v="1700" actId="20577"/>
          <ac:spMkLst>
            <pc:docMk/>
            <pc:sldMk cId="950818625" sldId="487"/>
            <ac:spMk id="2" creationId="{F7699B49-B77D-B08A-9A53-CEFE74872796}"/>
          </ac:spMkLst>
        </pc:spChg>
        <pc:spChg chg="mod">
          <ac:chgData name="buzdugan artur" userId="1770a38c255ab84c" providerId="LiveId" clId="{2C005442-E3FB-42E9-99BB-4AB8009E5B22}" dt="2023-11-08T15:11:37.116" v="4904" actId="404"/>
          <ac:spMkLst>
            <pc:docMk/>
            <pc:sldMk cId="950818625" sldId="487"/>
            <ac:spMk id="3" creationId="{35B04D18-D073-D216-5833-C84B25CA272A}"/>
          </ac:spMkLst>
        </pc:spChg>
      </pc:sldChg>
      <pc:sldChg chg="modSp new mod">
        <pc:chgData name="buzdugan artur" userId="1770a38c255ab84c" providerId="LiveId" clId="{2C005442-E3FB-42E9-99BB-4AB8009E5B22}" dt="2023-11-08T15:12:10.629" v="4919" actId="404"/>
        <pc:sldMkLst>
          <pc:docMk/>
          <pc:sldMk cId="3193193237" sldId="488"/>
        </pc:sldMkLst>
        <pc:spChg chg="mod">
          <ac:chgData name="buzdugan artur" userId="1770a38c255ab84c" providerId="LiveId" clId="{2C005442-E3FB-42E9-99BB-4AB8009E5B22}" dt="2023-11-07T14:04:45.201" v="1856" actId="20577"/>
          <ac:spMkLst>
            <pc:docMk/>
            <pc:sldMk cId="3193193237" sldId="488"/>
            <ac:spMk id="2" creationId="{E2C1F8EF-1C1C-D585-70DD-6CA54C0611A6}"/>
          </ac:spMkLst>
        </pc:spChg>
        <pc:spChg chg="mod">
          <ac:chgData name="buzdugan artur" userId="1770a38c255ab84c" providerId="LiveId" clId="{2C005442-E3FB-42E9-99BB-4AB8009E5B22}" dt="2023-11-08T15:12:10.629" v="4919" actId="404"/>
          <ac:spMkLst>
            <pc:docMk/>
            <pc:sldMk cId="3193193237" sldId="488"/>
            <ac:spMk id="3" creationId="{16075710-DA77-E236-C355-24F52216EF98}"/>
          </ac:spMkLst>
        </pc:spChg>
      </pc:sldChg>
      <pc:sldChg chg="modSp new mod">
        <pc:chgData name="buzdugan artur" userId="1770a38c255ab84c" providerId="LiveId" clId="{2C005442-E3FB-42E9-99BB-4AB8009E5B22}" dt="2023-11-08T15:12:37.431" v="4931" actId="6549"/>
        <pc:sldMkLst>
          <pc:docMk/>
          <pc:sldMk cId="4191858431" sldId="489"/>
        </pc:sldMkLst>
        <pc:spChg chg="mod">
          <ac:chgData name="buzdugan artur" userId="1770a38c255ab84c" providerId="LiveId" clId="{2C005442-E3FB-42E9-99BB-4AB8009E5B22}" dt="2023-11-07T14:07:07.859" v="2060" actId="20577"/>
          <ac:spMkLst>
            <pc:docMk/>
            <pc:sldMk cId="4191858431" sldId="489"/>
            <ac:spMk id="2" creationId="{86F66EEA-34E3-3705-1453-4F7DB51B8503}"/>
          </ac:spMkLst>
        </pc:spChg>
        <pc:spChg chg="mod">
          <ac:chgData name="buzdugan artur" userId="1770a38c255ab84c" providerId="LiveId" clId="{2C005442-E3FB-42E9-99BB-4AB8009E5B22}" dt="2023-11-08T15:12:37.431" v="4931" actId="6549"/>
          <ac:spMkLst>
            <pc:docMk/>
            <pc:sldMk cId="4191858431" sldId="489"/>
            <ac:spMk id="3" creationId="{80198137-D19C-63C1-2CC8-FE62C72AE2D1}"/>
          </ac:spMkLst>
        </pc:spChg>
      </pc:sldChg>
      <pc:sldChg chg="modSp new del mod">
        <pc:chgData name="buzdugan artur" userId="1770a38c255ab84c" providerId="LiveId" clId="{2C005442-E3FB-42E9-99BB-4AB8009E5B22}" dt="2023-11-07T14:09:22.465" v="2251" actId="47"/>
        <pc:sldMkLst>
          <pc:docMk/>
          <pc:sldMk cId="321134722" sldId="490"/>
        </pc:sldMkLst>
        <pc:spChg chg="mod">
          <ac:chgData name="buzdugan artur" userId="1770a38c255ab84c" providerId="LiveId" clId="{2C005442-E3FB-42E9-99BB-4AB8009E5B22}" dt="2023-11-07T14:08:52.395" v="2250" actId="20577"/>
          <ac:spMkLst>
            <pc:docMk/>
            <pc:sldMk cId="321134722" sldId="490"/>
            <ac:spMk id="2" creationId="{9DB1A34F-0C22-F858-E8ED-9D4139FF8434}"/>
          </ac:spMkLst>
        </pc:spChg>
      </pc:sldChg>
      <pc:sldChg chg="modSp new mod">
        <pc:chgData name="buzdugan artur" userId="1770a38c255ab84c" providerId="LiveId" clId="{2C005442-E3FB-42E9-99BB-4AB8009E5B22}" dt="2023-11-08T15:15:16.813" v="4988" actId="14100"/>
        <pc:sldMkLst>
          <pc:docMk/>
          <pc:sldMk cId="2749358352" sldId="490"/>
        </pc:sldMkLst>
        <pc:spChg chg="mod">
          <ac:chgData name="buzdugan artur" userId="1770a38c255ab84c" providerId="LiveId" clId="{2C005442-E3FB-42E9-99BB-4AB8009E5B22}" dt="2023-11-07T17:00:52.186" v="2609" actId="20577"/>
          <ac:spMkLst>
            <pc:docMk/>
            <pc:sldMk cId="2749358352" sldId="490"/>
            <ac:spMk id="2" creationId="{F5A8F023-2284-4A73-E9DA-A1E11F6FF6CC}"/>
          </ac:spMkLst>
        </pc:spChg>
        <pc:spChg chg="mod">
          <ac:chgData name="buzdugan artur" userId="1770a38c255ab84c" providerId="LiveId" clId="{2C005442-E3FB-42E9-99BB-4AB8009E5B22}" dt="2023-11-08T15:15:16.813" v="4988" actId="14100"/>
          <ac:spMkLst>
            <pc:docMk/>
            <pc:sldMk cId="2749358352" sldId="490"/>
            <ac:spMk id="3" creationId="{05EB0DC5-0140-B3CF-6F6E-5A3654559B70}"/>
          </ac:spMkLst>
        </pc:spChg>
      </pc:sldChg>
      <pc:sldChg chg="modSp new mod">
        <pc:chgData name="buzdugan artur" userId="1770a38c255ab84c" providerId="LiveId" clId="{2C005442-E3FB-42E9-99BB-4AB8009E5B22}" dt="2023-11-08T15:14:50.083" v="4980" actId="404"/>
        <pc:sldMkLst>
          <pc:docMk/>
          <pc:sldMk cId="3916790975" sldId="491"/>
        </pc:sldMkLst>
        <pc:spChg chg="mod">
          <ac:chgData name="buzdugan artur" userId="1770a38c255ab84c" providerId="LiveId" clId="{2C005442-E3FB-42E9-99BB-4AB8009E5B22}" dt="2023-11-07T17:00:57.800" v="2612" actId="20577"/>
          <ac:spMkLst>
            <pc:docMk/>
            <pc:sldMk cId="3916790975" sldId="491"/>
            <ac:spMk id="2" creationId="{F603F0A8-AB65-4C48-9B15-795E06C5F37B}"/>
          </ac:spMkLst>
        </pc:spChg>
        <pc:spChg chg="mod">
          <ac:chgData name="buzdugan artur" userId="1770a38c255ab84c" providerId="LiveId" clId="{2C005442-E3FB-42E9-99BB-4AB8009E5B22}" dt="2023-11-08T15:14:50.083" v="4980" actId="404"/>
          <ac:spMkLst>
            <pc:docMk/>
            <pc:sldMk cId="3916790975" sldId="491"/>
            <ac:spMk id="3" creationId="{201A4864-9472-E369-AA25-B044D9C74207}"/>
          </ac:spMkLst>
        </pc:spChg>
      </pc:sldChg>
      <pc:sldChg chg="modSp new mod">
        <pc:chgData name="buzdugan artur" userId="1770a38c255ab84c" providerId="LiveId" clId="{2C005442-E3FB-42E9-99BB-4AB8009E5B22}" dt="2023-11-08T15:16:28.473" v="5018" actId="404"/>
        <pc:sldMkLst>
          <pc:docMk/>
          <pc:sldMk cId="3568248590" sldId="492"/>
        </pc:sldMkLst>
        <pc:spChg chg="mod">
          <ac:chgData name="buzdugan artur" userId="1770a38c255ab84c" providerId="LiveId" clId="{2C005442-E3FB-42E9-99BB-4AB8009E5B22}" dt="2023-11-07T17:05:53.320" v="2953" actId="20577"/>
          <ac:spMkLst>
            <pc:docMk/>
            <pc:sldMk cId="3568248590" sldId="492"/>
            <ac:spMk id="2" creationId="{47EB60E0-D2CB-D956-C432-29C0EC2CD9E4}"/>
          </ac:spMkLst>
        </pc:spChg>
        <pc:spChg chg="mod">
          <ac:chgData name="buzdugan artur" userId="1770a38c255ab84c" providerId="LiveId" clId="{2C005442-E3FB-42E9-99BB-4AB8009E5B22}" dt="2023-11-08T15:16:28.473" v="5018" actId="404"/>
          <ac:spMkLst>
            <pc:docMk/>
            <pc:sldMk cId="3568248590" sldId="492"/>
            <ac:spMk id="3" creationId="{2765D3D8-6950-B122-4D3C-3A5708F04603}"/>
          </ac:spMkLst>
        </pc:spChg>
      </pc:sldChg>
      <pc:sldChg chg="modSp new mod">
        <pc:chgData name="buzdugan artur" userId="1770a38c255ab84c" providerId="LiveId" clId="{2C005442-E3FB-42E9-99BB-4AB8009E5B22}" dt="2023-11-07T17:24:04.075" v="3973" actId="404"/>
        <pc:sldMkLst>
          <pc:docMk/>
          <pc:sldMk cId="3335601012" sldId="493"/>
        </pc:sldMkLst>
        <pc:spChg chg="mod">
          <ac:chgData name="buzdugan artur" userId="1770a38c255ab84c" providerId="LiveId" clId="{2C005442-E3FB-42E9-99BB-4AB8009E5B22}" dt="2023-11-07T17:09:07.101" v="3256" actId="20577"/>
          <ac:spMkLst>
            <pc:docMk/>
            <pc:sldMk cId="3335601012" sldId="493"/>
            <ac:spMk id="2" creationId="{9026139D-147F-B3B0-84F3-1E912237D476}"/>
          </ac:spMkLst>
        </pc:spChg>
        <pc:spChg chg="mod">
          <ac:chgData name="buzdugan artur" userId="1770a38c255ab84c" providerId="LiveId" clId="{2C005442-E3FB-42E9-99BB-4AB8009E5B22}" dt="2023-11-07T17:24:04.075" v="3973" actId="404"/>
          <ac:spMkLst>
            <pc:docMk/>
            <pc:sldMk cId="3335601012" sldId="493"/>
            <ac:spMk id="3" creationId="{5C093C50-5583-9E1D-1928-F866E4DB8B1E}"/>
          </ac:spMkLst>
        </pc:spChg>
      </pc:sldChg>
      <pc:sldChg chg="modSp new mod">
        <pc:chgData name="buzdugan artur" userId="1770a38c255ab84c" providerId="LiveId" clId="{2C005442-E3FB-42E9-99BB-4AB8009E5B22}" dt="2023-11-08T15:17:03.794" v="5026" actId="404"/>
        <pc:sldMkLst>
          <pc:docMk/>
          <pc:sldMk cId="2258714908" sldId="494"/>
        </pc:sldMkLst>
        <pc:spChg chg="mod">
          <ac:chgData name="buzdugan artur" userId="1770a38c255ab84c" providerId="LiveId" clId="{2C005442-E3FB-42E9-99BB-4AB8009E5B22}" dt="2023-11-07T17:12:16.531" v="3543" actId="20577"/>
          <ac:spMkLst>
            <pc:docMk/>
            <pc:sldMk cId="2258714908" sldId="494"/>
            <ac:spMk id="2" creationId="{B89C7D25-6780-78A3-10BD-389EDC93A413}"/>
          </ac:spMkLst>
        </pc:spChg>
        <pc:spChg chg="mod">
          <ac:chgData name="buzdugan artur" userId="1770a38c255ab84c" providerId="LiveId" clId="{2C005442-E3FB-42E9-99BB-4AB8009E5B22}" dt="2023-11-08T15:17:03.794" v="5026" actId="404"/>
          <ac:spMkLst>
            <pc:docMk/>
            <pc:sldMk cId="2258714908" sldId="494"/>
            <ac:spMk id="3" creationId="{3B75DF31-A630-156E-F671-DE8B3A4052C8}"/>
          </ac:spMkLst>
        </pc:spChg>
      </pc:sldChg>
      <pc:sldChg chg="addSp delSp modSp new mod">
        <pc:chgData name="buzdugan artur" userId="1770a38c255ab84c" providerId="LiveId" clId="{2C005442-E3FB-42E9-99BB-4AB8009E5B22}" dt="2023-11-08T15:01:10.225" v="4477" actId="14100"/>
        <pc:sldMkLst>
          <pc:docMk/>
          <pc:sldMk cId="78614222" sldId="495"/>
        </pc:sldMkLst>
        <pc:spChg chg="del">
          <ac:chgData name="buzdugan artur" userId="1770a38c255ab84c" providerId="LiveId" clId="{2C005442-E3FB-42E9-99BB-4AB8009E5B22}" dt="2023-11-08T15:01:04.617" v="4475" actId="478"/>
          <ac:spMkLst>
            <pc:docMk/>
            <pc:sldMk cId="78614222" sldId="495"/>
            <ac:spMk id="2" creationId="{2A41A276-28C2-8D05-6CDC-D37C10A58383}"/>
          </ac:spMkLst>
        </pc:spChg>
        <pc:spChg chg="del">
          <ac:chgData name="buzdugan artur" userId="1770a38c255ab84c" providerId="LiveId" clId="{2C005442-E3FB-42E9-99BB-4AB8009E5B22}" dt="2023-11-08T15:00:52.366" v="4473" actId="22"/>
          <ac:spMkLst>
            <pc:docMk/>
            <pc:sldMk cId="78614222" sldId="495"/>
            <ac:spMk id="3" creationId="{B7AF1A68-C49B-0CF0-9E4A-345B274B004A}"/>
          </ac:spMkLst>
        </pc:spChg>
        <pc:picChg chg="add mod ord">
          <ac:chgData name="buzdugan artur" userId="1770a38c255ab84c" providerId="LiveId" clId="{2C005442-E3FB-42E9-99BB-4AB8009E5B22}" dt="2023-11-08T15:01:10.225" v="4477" actId="14100"/>
          <ac:picMkLst>
            <pc:docMk/>
            <pc:sldMk cId="78614222" sldId="495"/>
            <ac:picMk id="5" creationId="{CB789519-8D3D-CEC2-F2FC-8C8A5BDE1D15}"/>
          </ac:picMkLst>
        </pc:picChg>
      </pc:sldChg>
      <pc:sldChg chg="addSp delSp modSp new mod">
        <pc:chgData name="buzdugan artur" userId="1770a38c255ab84c" providerId="LiveId" clId="{2C005442-E3FB-42E9-99BB-4AB8009E5B22}" dt="2023-11-08T15:05:28.042" v="4504" actId="1076"/>
        <pc:sldMkLst>
          <pc:docMk/>
          <pc:sldMk cId="3886882780" sldId="496"/>
        </pc:sldMkLst>
        <pc:spChg chg="del">
          <ac:chgData name="buzdugan artur" userId="1770a38c255ab84c" providerId="LiveId" clId="{2C005442-E3FB-42E9-99BB-4AB8009E5B22}" dt="2023-11-08T15:05:18.895" v="4503" actId="478"/>
          <ac:spMkLst>
            <pc:docMk/>
            <pc:sldMk cId="3886882780" sldId="496"/>
            <ac:spMk id="2" creationId="{ED23CA40-ADD9-DE35-1356-FEA07463C9D4}"/>
          </ac:spMkLst>
        </pc:spChg>
        <pc:spChg chg="del">
          <ac:chgData name="buzdugan artur" userId="1770a38c255ab84c" providerId="LiveId" clId="{2C005442-E3FB-42E9-99BB-4AB8009E5B22}" dt="2023-11-08T15:05:15.713" v="4502" actId="22"/>
          <ac:spMkLst>
            <pc:docMk/>
            <pc:sldMk cId="3886882780" sldId="496"/>
            <ac:spMk id="3" creationId="{BA05C623-E36B-F0B5-B1D7-D3D0DBB17136}"/>
          </ac:spMkLst>
        </pc:spChg>
        <pc:picChg chg="add mod ord">
          <ac:chgData name="buzdugan artur" userId="1770a38c255ab84c" providerId="LiveId" clId="{2C005442-E3FB-42E9-99BB-4AB8009E5B22}" dt="2023-11-08T15:05:28.042" v="4504" actId="1076"/>
          <ac:picMkLst>
            <pc:docMk/>
            <pc:sldMk cId="3886882780" sldId="496"/>
            <ac:picMk id="5" creationId="{2171B69F-3C1F-A059-BE68-2E342E3414FC}"/>
          </ac:picMkLst>
        </pc:picChg>
      </pc:sldChg>
      <pc:sldChg chg="modSp new mod">
        <pc:chgData name="buzdugan artur" userId="1770a38c255ab84c" providerId="LiveId" clId="{2C005442-E3FB-42E9-99BB-4AB8009E5B22}" dt="2023-11-12T13:49:49.171" v="5383" actId="20577"/>
        <pc:sldMkLst>
          <pc:docMk/>
          <pc:sldMk cId="2270829760" sldId="497"/>
        </pc:sldMkLst>
        <pc:spChg chg="mod">
          <ac:chgData name="buzdugan artur" userId="1770a38c255ab84c" providerId="LiveId" clId="{2C005442-E3FB-42E9-99BB-4AB8009E5B22}" dt="2023-11-12T13:45:39.900" v="5070" actId="20577"/>
          <ac:spMkLst>
            <pc:docMk/>
            <pc:sldMk cId="2270829760" sldId="497"/>
            <ac:spMk id="2" creationId="{6950452F-A16E-2399-5197-C31841C2C4B0}"/>
          </ac:spMkLst>
        </pc:spChg>
        <pc:spChg chg="mod">
          <ac:chgData name="buzdugan artur" userId="1770a38c255ab84c" providerId="LiveId" clId="{2C005442-E3FB-42E9-99BB-4AB8009E5B22}" dt="2023-11-12T13:49:49.171" v="5383" actId="20577"/>
          <ac:spMkLst>
            <pc:docMk/>
            <pc:sldMk cId="2270829760" sldId="497"/>
            <ac:spMk id="3" creationId="{5D0B9087-7B8E-07FE-4A84-FC17A192D2FA}"/>
          </ac:spMkLst>
        </pc:spChg>
      </pc:sldChg>
      <pc:sldChg chg="modSp new mod">
        <pc:chgData name="buzdugan artur" userId="1770a38c255ab84c" providerId="LiveId" clId="{2C005442-E3FB-42E9-99BB-4AB8009E5B22}" dt="2023-11-12T13:59:04.380" v="5697" actId="20577"/>
        <pc:sldMkLst>
          <pc:docMk/>
          <pc:sldMk cId="1350093814" sldId="498"/>
        </pc:sldMkLst>
        <pc:spChg chg="mod">
          <ac:chgData name="buzdugan artur" userId="1770a38c255ab84c" providerId="LiveId" clId="{2C005442-E3FB-42E9-99BB-4AB8009E5B22}" dt="2023-11-12T13:49:58.918" v="5391" actId="20577"/>
          <ac:spMkLst>
            <pc:docMk/>
            <pc:sldMk cId="1350093814" sldId="498"/>
            <ac:spMk id="2" creationId="{4690B2BA-10F8-747A-A1DF-9FA35EE4883C}"/>
          </ac:spMkLst>
        </pc:spChg>
        <pc:spChg chg="mod">
          <ac:chgData name="buzdugan artur" userId="1770a38c255ab84c" providerId="LiveId" clId="{2C005442-E3FB-42E9-99BB-4AB8009E5B22}" dt="2023-11-12T13:59:04.380" v="5697" actId="20577"/>
          <ac:spMkLst>
            <pc:docMk/>
            <pc:sldMk cId="1350093814" sldId="498"/>
            <ac:spMk id="3" creationId="{CF3786DE-BCCB-1307-D987-9FEF5FF7EBF6}"/>
          </ac:spMkLst>
        </pc:spChg>
      </pc:sldChg>
      <pc:sldChg chg="delSp modSp new mod">
        <pc:chgData name="buzdugan artur" userId="1770a38c255ab84c" providerId="LiveId" clId="{2C005442-E3FB-42E9-99BB-4AB8009E5B22}" dt="2023-11-12T14:12:51.841" v="6207" actId="1076"/>
        <pc:sldMkLst>
          <pc:docMk/>
          <pc:sldMk cId="1109734215" sldId="499"/>
        </pc:sldMkLst>
        <pc:spChg chg="del">
          <ac:chgData name="buzdugan artur" userId="1770a38c255ab84c" providerId="LiveId" clId="{2C005442-E3FB-42E9-99BB-4AB8009E5B22}" dt="2023-11-12T14:12:48.541" v="6206" actId="478"/>
          <ac:spMkLst>
            <pc:docMk/>
            <pc:sldMk cId="1109734215" sldId="499"/>
            <ac:spMk id="2" creationId="{718449D2-C339-B9EF-6FE7-B4E80BFC89DC}"/>
          </ac:spMkLst>
        </pc:spChg>
        <pc:spChg chg="mod">
          <ac:chgData name="buzdugan artur" userId="1770a38c255ab84c" providerId="LiveId" clId="{2C005442-E3FB-42E9-99BB-4AB8009E5B22}" dt="2023-11-12T14:12:51.841" v="6207" actId="1076"/>
          <ac:spMkLst>
            <pc:docMk/>
            <pc:sldMk cId="1109734215" sldId="499"/>
            <ac:spMk id="3" creationId="{486A32F5-C585-2E06-367B-37BD9F6FE3B3}"/>
          </ac:spMkLst>
        </pc:spChg>
      </pc:sldChg>
      <pc:sldChg chg="modSp new mod">
        <pc:chgData name="buzdugan artur" userId="1770a38c255ab84c" providerId="LiveId" clId="{2C005442-E3FB-42E9-99BB-4AB8009E5B22}" dt="2023-11-12T14:16:11.831" v="6424" actId="20577"/>
        <pc:sldMkLst>
          <pc:docMk/>
          <pc:sldMk cId="3439346863" sldId="500"/>
        </pc:sldMkLst>
        <pc:spChg chg="mod">
          <ac:chgData name="buzdugan artur" userId="1770a38c255ab84c" providerId="LiveId" clId="{2C005442-E3FB-42E9-99BB-4AB8009E5B22}" dt="2023-11-12T14:13:13.175" v="6210" actId="20577"/>
          <ac:spMkLst>
            <pc:docMk/>
            <pc:sldMk cId="3439346863" sldId="500"/>
            <ac:spMk id="2" creationId="{A2CEAB33-8381-7E53-0FB7-9EDCB0660B68}"/>
          </ac:spMkLst>
        </pc:spChg>
        <pc:spChg chg="mod">
          <ac:chgData name="buzdugan artur" userId="1770a38c255ab84c" providerId="LiveId" clId="{2C005442-E3FB-42E9-99BB-4AB8009E5B22}" dt="2023-11-12T14:16:11.831" v="6424" actId="20577"/>
          <ac:spMkLst>
            <pc:docMk/>
            <pc:sldMk cId="3439346863" sldId="500"/>
            <ac:spMk id="3" creationId="{6363A3B1-ADE7-483E-458C-3CE777AA80F2}"/>
          </ac:spMkLst>
        </pc:spChg>
      </pc:sldChg>
      <pc:sldChg chg="modSp new mod">
        <pc:chgData name="buzdugan artur" userId="1770a38c255ab84c" providerId="LiveId" clId="{2C005442-E3FB-42E9-99BB-4AB8009E5B22}" dt="2023-11-12T14:22:18.111" v="6886" actId="20577"/>
        <pc:sldMkLst>
          <pc:docMk/>
          <pc:sldMk cId="3896727776" sldId="501"/>
        </pc:sldMkLst>
        <pc:spChg chg="mod">
          <ac:chgData name="buzdugan artur" userId="1770a38c255ab84c" providerId="LiveId" clId="{2C005442-E3FB-42E9-99BB-4AB8009E5B22}" dt="2023-11-12T14:16:21.546" v="6433" actId="20577"/>
          <ac:spMkLst>
            <pc:docMk/>
            <pc:sldMk cId="3896727776" sldId="501"/>
            <ac:spMk id="2" creationId="{FA3154FF-BBA0-EFB8-D61B-B9EED3B465E6}"/>
          </ac:spMkLst>
        </pc:spChg>
        <pc:spChg chg="mod">
          <ac:chgData name="buzdugan artur" userId="1770a38c255ab84c" providerId="LiveId" clId="{2C005442-E3FB-42E9-99BB-4AB8009E5B22}" dt="2023-11-12T14:22:18.111" v="6886" actId="20577"/>
          <ac:spMkLst>
            <pc:docMk/>
            <pc:sldMk cId="3896727776" sldId="501"/>
            <ac:spMk id="3" creationId="{5F41613D-C70B-8137-D945-1DB603E6148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1FD0178-63F2-270E-32A7-4DCA067AD7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7C76D7C8-A934-34BD-EE32-38660A6BCC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062364B8-9F2D-5A32-6DE8-8859B16E9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CB837F0B-9C1E-CF74-0E4A-F4206EBD0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07F3CA46-D9B6-6291-EE65-922F65964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097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B31CAE8-2736-62BE-4D2F-444D97020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5F102E4D-CBF8-EC5F-61E9-7964D888EC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7C2168C1-A206-A204-E73E-403EE33AA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81802CD4-334D-B08D-B7C8-B7CAF02A3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46566C44-8390-6C63-2A7B-3ADDC1605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264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C039B582-CCEB-CE1D-F36A-CA0F669F3E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F0F5A631-EE9F-9BE3-9A99-130B018572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2B57546A-8214-7DA7-9D92-EB431E712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B49B5700-8E54-B10C-8C18-D0A925B64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810B0DC4-A422-2C94-A9B5-4E8E381F5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86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DA2B9C6-453F-9EFF-5D90-B5C0676CD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F4CA6FE1-17E2-DD5E-1E6E-D7A427D36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E93212A6-4820-5ACB-D66D-5CF7538D2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B6B3E412-9CBE-1160-7491-B62EA53B7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17289A1F-01DE-7559-E283-E6490F6A7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444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75F3D3C-8FC1-EC29-B5C2-72AB27F6F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E6192B85-08C1-6D63-2040-AA2C094C8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13712F8F-AC3A-A214-1C13-8D180DCAF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BC13FFFE-C35E-D2E8-51CE-FE9EFC17C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6D017ACB-7AFA-B369-AF7A-C81FAB96E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559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4C90CD0-37BA-85B8-D742-C84F87AF5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555E4736-CECF-C649-EE5C-23A6EF9AF2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69DD512E-D93E-8347-EA1A-0A1D9B4128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7EA7CEF3-B3F1-B563-0D9D-44EF5A448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26711409-D460-D5DE-6C4A-51D1201CA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6C5C8EE3-7433-88ED-E9FB-CFDC3B184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072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0120030-5F42-5CC5-B71A-E51246922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54A066B7-FE2B-8B62-E622-B05E2253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998F64CC-B58D-7EE5-937C-E8E7AE73BA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B312D22F-6A33-7B12-89AD-8A7CAE43CC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7CA274E5-2C92-EC4D-6DA6-827E8594B5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8038C18C-33CF-7B7F-A29E-6D767252B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FBC376F5-4BD3-5BE0-595F-EBB166978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368B4903-4166-32D8-3877-F66E2C4A4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27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3C9EFFF-5F52-7447-0DBB-7EBFBA39B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B74655EE-F2FF-8950-5101-5A163AAC6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8F1F6FA1-9872-23E1-4FAD-4E178B9BF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7785E5FA-E11E-BA18-BAB4-F5C129A36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018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45F4EC98-5151-CEEF-FC7A-DA9D717AB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E0D73912-40B4-8435-C7E7-06157FCAD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91435006-A81D-B39C-E78F-B4C204EB4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293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2670FDE-232A-BCFC-F184-1CB011868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7D5073D7-7F0D-220B-7B42-1F4BDF8D4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7D5BEF02-27A0-6C35-AC76-BE6E742922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19AF2BEE-74D6-F43D-946A-4A8B461E1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98B2EC20-5C06-3AB1-F7D7-49BFDD7F4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FA68BC0A-578B-AC21-BEB6-19E5EFF1A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677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260FC45-92D0-072A-CCB6-8C992EDEE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6B32AEE3-106B-0863-6AF1-71E6A1FF12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D68D1ED2-31B8-1906-4B48-8BCED2D56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CBB06F20-52B8-39A1-983C-7783453B9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1783A933-F325-9FC9-75BF-F83A1654B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93CC3A74-FC02-63B6-9688-8BD018DE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24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>
            <a:extLst>
              <a:ext uri="{FF2B5EF4-FFF2-40B4-BE49-F238E27FC236}">
                <a16:creationId xmlns:a16="http://schemas.microsoft.com/office/drawing/2014/main" id="{F2098B93-5276-B931-DC47-2BB9BEA69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207706E1-E8F2-7044-AD8A-F5969F06E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BD8937D7-DECA-BD25-ABBF-C0D628CB04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CA3E-215B-4CFF-9E48-8496A3A7E3EE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C1C5B622-FFFD-FB2B-883E-9F60106B46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CA48A9DA-1C05-5131-4BC7-82E8E85C75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4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A25037D-435D-43B1-46E1-B72A063870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o-RO" dirty="0" err="1"/>
              <a:t>Lectia</a:t>
            </a:r>
            <a:r>
              <a:rPr lang="ro-RO" dirty="0"/>
              <a:t> practica </a:t>
            </a:r>
            <a:r>
              <a:rPr lang="en-US" dirty="0"/>
              <a:t>2</a:t>
            </a:r>
            <a:r>
              <a:rPr lang="ro-RO" dirty="0"/>
              <a:t>_DMOE</a:t>
            </a:r>
            <a:endParaRPr lang="en-US" dirty="0"/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A0AF8A19-908A-053C-E67E-B4102F8DDB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92503"/>
            <a:ext cx="9144000" cy="746027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Statistica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purt</a:t>
            </a:r>
            <a:r>
              <a:rPr lang="ro-RO" sz="2800" dirty="0" err="1">
                <a:solidFill>
                  <a:srgbClr val="FF0000"/>
                </a:solidFill>
              </a:rPr>
              <a:t>ătorilor</a:t>
            </a:r>
            <a:r>
              <a:rPr lang="ro-RO" sz="2800" dirty="0">
                <a:solidFill>
                  <a:srgbClr val="FF0000"/>
                </a:solidFill>
              </a:rPr>
              <a:t> de sarcină</a:t>
            </a:r>
            <a:r>
              <a:rPr lang="en-US" sz="2800" dirty="0">
                <a:solidFill>
                  <a:srgbClr val="FF0000"/>
                </a:solidFill>
              </a:rPr>
              <a:t> in SC. </a:t>
            </a:r>
            <a:r>
              <a:rPr lang="en-US" sz="2800" dirty="0" err="1">
                <a:solidFill>
                  <a:srgbClr val="FF0000"/>
                </a:solidFill>
              </a:rPr>
              <a:t>Nivelul</a:t>
            </a:r>
            <a:r>
              <a:rPr lang="en-US" sz="2800" dirty="0">
                <a:solidFill>
                  <a:srgbClr val="FF0000"/>
                </a:solidFill>
              </a:rPr>
              <a:t> Fermi</a:t>
            </a:r>
          </a:p>
        </p:txBody>
      </p:sp>
    </p:spTree>
    <p:extLst>
      <p:ext uri="{BB962C8B-B14F-4D97-AF65-F5344CB8AC3E}">
        <p14:creationId xmlns:p14="http://schemas.microsoft.com/office/powerpoint/2010/main" val="3509945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dirty="0">
                <a:effectLst/>
              </a:rPr>
              <a:t>Care este probabilitatea de a găsi un electron pe nivelul inferior al benzii de conducție în Ge intrinsec, dacă temperatura este T=30 K? dar la T= 300 K?</a:t>
            </a:r>
          </a:p>
          <a:p>
            <a:r>
              <a:rPr lang="ro-RO" dirty="0">
                <a:effectLst/>
              </a:rPr>
              <a:t>Constanta Boltzmann k = 8,617 10</a:t>
            </a:r>
            <a:r>
              <a:rPr lang="ro-RO" baseline="30000" dirty="0">
                <a:effectLst/>
              </a:rPr>
              <a:t>-5</a:t>
            </a:r>
            <a:r>
              <a:rPr lang="ro-RO" dirty="0">
                <a:effectLst/>
              </a:rPr>
              <a:t> eV/K sau = 1,38 10</a:t>
            </a:r>
            <a:r>
              <a:rPr lang="ro-RO" baseline="30000" dirty="0">
                <a:effectLst/>
              </a:rPr>
              <a:t>-23</a:t>
            </a:r>
            <a:r>
              <a:rPr lang="ro-RO" dirty="0">
                <a:effectLst/>
              </a:rPr>
              <a:t> J/K</a:t>
            </a:r>
          </a:p>
          <a:p>
            <a:r>
              <a:rPr lang="ro-RO" i="1" dirty="0">
                <a:effectLst/>
              </a:rPr>
              <a:t> </a:t>
            </a:r>
            <a:endParaRPr lang="ro-RO" dirty="0">
              <a:effectLst/>
            </a:endParaRPr>
          </a:p>
          <a:p>
            <a:r>
              <a:rPr lang="en-US" dirty="0"/>
              <a:t>BC</a:t>
            </a:r>
          </a:p>
          <a:p>
            <a:r>
              <a:rPr lang="en-US" dirty="0" err="1"/>
              <a:t>Eg</a:t>
            </a:r>
            <a:endParaRPr lang="en-US" dirty="0"/>
          </a:p>
          <a:p>
            <a:r>
              <a:rPr lang="en-US" dirty="0"/>
              <a:t>BV</a:t>
            </a:r>
            <a:endParaRPr lang="ro-RO" dirty="0"/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 flipV="1">
            <a:off x="3359020" y="4406537"/>
            <a:ext cx="3154991" cy="348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3492137" y="5512526"/>
            <a:ext cx="3108960" cy="522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2429691" y="3805646"/>
            <a:ext cx="104503" cy="2133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603171" y="4193175"/>
            <a:ext cx="261256" cy="2481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14993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err="1"/>
              <a:t>Solutia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10722785" cy="4362508"/>
          </a:xfrm>
        </p:spPr>
        <p:txBody>
          <a:bodyPr>
            <a:normAutofit fontScale="92500" lnSpcReduction="20000"/>
          </a:bodyPr>
          <a:lstStyle/>
          <a:p>
            <a:r>
              <a:rPr lang="ro-RO" dirty="0"/>
              <a:t>Distribuția Fermi Dirac </a:t>
            </a:r>
          </a:p>
          <a:p>
            <a:endParaRPr lang="ro-RO" dirty="0"/>
          </a:p>
          <a:p>
            <a:r>
              <a:rPr lang="ro-RO" dirty="0"/>
              <a:t> </a:t>
            </a:r>
            <a:r>
              <a:rPr lang="ro-RO" dirty="0">
                <a:effectLst/>
              </a:rPr>
              <a:t>unde f(E) – probabilitatea că electronul are energia E.</a:t>
            </a:r>
          </a:p>
          <a:p>
            <a:r>
              <a:rPr lang="ro-RO" dirty="0">
                <a:effectLst/>
              </a:rPr>
              <a:t>Considerăm, că </a:t>
            </a:r>
            <a:r>
              <a:rPr lang="ro-RO" b="1" dirty="0">
                <a:effectLst/>
              </a:rPr>
              <a:t>E-E</a:t>
            </a:r>
            <a:r>
              <a:rPr lang="ro-RO" b="1" baseline="-25000" dirty="0">
                <a:effectLst/>
              </a:rPr>
              <a:t>F</a:t>
            </a:r>
            <a:r>
              <a:rPr lang="ro-RO" b="1" baseline="30000" dirty="0">
                <a:effectLst/>
              </a:rPr>
              <a:t> </a:t>
            </a:r>
            <a:r>
              <a:rPr lang="ro-RO" b="1" dirty="0">
                <a:effectLst/>
              </a:rPr>
              <a:t>= </a:t>
            </a:r>
            <a:r>
              <a:rPr lang="ro-RO" b="1" dirty="0" err="1">
                <a:effectLst/>
              </a:rPr>
              <a:t>Eg</a:t>
            </a:r>
            <a:r>
              <a:rPr lang="ro-RO" b="1" dirty="0">
                <a:effectLst/>
              </a:rPr>
              <a:t>/2; </a:t>
            </a:r>
            <a:r>
              <a:rPr lang="ro-RO" b="1" dirty="0" err="1">
                <a:effectLst/>
              </a:rPr>
              <a:t>Eg</a:t>
            </a:r>
            <a:r>
              <a:rPr lang="ro-RO" b="1" dirty="0">
                <a:effectLst/>
              </a:rPr>
              <a:t> (Ge) = 0,66 eV</a:t>
            </a:r>
            <a:r>
              <a:rPr lang="ro-RO" dirty="0">
                <a:effectLst/>
              </a:rPr>
              <a:t> pentru temperatura  </a:t>
            </a:r>
            <a:r>
              <a:rPr lang="ro-RO" b="1" dirty="0">
                <a:effectLst/>
              </a:rPr>
              <a:t>T =300 K</a:t>
            </a:r>
          </a:p>
          <a:p>
            <a:r>
              <a:rPr lang="ro-RO" dirty="0">
                <a:effectLst/>
              </a:rPr>
              <a:t>Probabilitatea că la </a:t>
            </a:r>
            <a:r>
              <a:rPr lang="ro-RO" b="1" dirty="0">
                <a:effectLst/>
              </a:rPr>
              <a:t>T=30 K</a:t>
            </a:r>
            <a:r>
              <a:rPr lang="ro-RO" dirty="0">
                <a:effectLst/>
              </a:rPr>
              <a:t> electronul are energie </a:t>
            </a:r>
            <a:r>
              <a:rPr lang="ro-RO" b="1" dirty="0">
                <a:effectLst/>
              </a:rPr>
              <a:t>E</a:t>
            </a:r>
            <a:r>
              <a:rPr lang="ro-RO" dirty="0">
                <a:effectLst/>
              </a:rPr>
              <a:t> în raport cu limita inferioară a benzii de conducție este:</a:t>
            </a:r>
          </a:p>
          <a:p>
            <a:r>
              <a:rPr lang="ro-RO" b="1" dirty="0">
                <a:effectLst/>
              </a:rPr>
              <a:t>           f(E) = [1+exp(0,33 eV </a:t>
            </a:r>
            <a:r>
              <a:rPr lang="en-US" b="1" dirty="0">
                <a:effectLst/>
              </a:rPr>
              <a:t>*</a:t>
            </a:r>
            <a:r>
              <a:rPr lang="ro-RO" b="1" dirty="0">
                <a:effectLst/>
              </a:rPr>
              <a:t>1,6 10</a:t>
            </a:r>
            <a:r>
              <a:rPr lang="ro-RO" b="1" baseline="30000" dirty="0">
                <a:effectLst/>
              </a:rPr>
              <a:t>-19 </a:t>
            </a:r>
            <a:r>
              <a:rPr lang="ro-RO" b="1" dirty="0">
                <a:effectLst/>
              </a:rPr>
              <a:t>C/1,38 10</a:t>
            </a:r>
            <a:r>
              <a:rPr lang="ro-RO" b="1" baseline="30000" dirty="0">
                <a:effectLst/>
              </a:rPr>
              <a:t>-23</a:t>
            </a:r>
            <a:r>
              <a:rPr lang="en-US" b="1" dirty="0">
                <a:effectLst/>
              </a:rPr>
              <a:t>J/K</a:t>
            </a:r>
            <a:r>
              <a:rPr lang="ro-RO" b="1" dirty="0">
                <a:effectLst/>
              </a:rPr>
              <a:t> </a:t>
            </a:r>
            <a:r>
              <a:rPr lang="en-US" b="1" dirty="0">
                <a:effectLst/>
              </a:rPr>
              <a:t>*</a:t>
            </a:r>
            <a:r>
              <a:rPr lang="ro-RO" b="1" dirty="0">
                <a:effectLst/>
              </a:rPr>
              <a:t>30</a:t>
            </a:r>
            <a:r>
              <a:rPr lang="en-US" b="1" dirty="0">
                <a:effectLst/>
              </a:rPr>
              <a:t>K</a:t>
            </a:r>
            <a:r>
              <a:rPr lang="ro-RO" b="1" dirty="0">
                <a:effectLst/>
              </a:rPr>
              <a:t>))]</a:t>
            </a:r>
            <a:r>
              <a:rPr lang="ro-RO" b="1" baseline="30000" dirty="0">
                <a:effectLst/>
              </a:rPr>
              <a:t>-1</a:t>
            </a:r>
            <a:r>
              <a:rPr lang="ro-RO" b="1" dirty="0">
                <a:effectLst/>
              </a:rPr>
              <a:t> = 10</a:t>
            </a:r>
            <a:r>
              <a:rPr lang="ro-RO" b="1" baseline="30000" dirty="0">
                <a:effectLst/>
              </a:rPr>
              <a:t>-60</a:t>
            </a:r>
            <a:endParaRPr lang="ro-RO" b="1" dirty="0">
              <a:effectLst/>
            </a:endParaRPr>
          </a:p>
          <a:p>
            <a:pPr marL="0" indent="0">
              <a:buNone/>
            </a:pPr>
            <a:r>
              <a:rPr lang="ro-RO" dirty="0">
                <a:effectLst/>
              </a:rPr>
              <a:t>Am luat în considerare că </a:t>
            </a:r>
            <a:r>
              <a:rPr lang="ro-RO" b="1" dirty="0">
                <a:effectLst/>
              </a:rPr>
              <a:t>1 eV = 1,6 10</a:t>
            </a:r>
            <a:r>
              <a:rPr lang="ro-RO" b="1" baseline="30000" dirty="0">
                <a:effectLst/>
              </a:rPr>
              <a:t>-19</a:t>
            </a:r>
            <a:r>
              <a:rPr lang="ro-RO" b="1" dirty="0">
                <a:effectLst/>
              </a:rPr>
              <a:t> Joule </a:t>
            </a:r>
            <a:r>
              <a:rPr lang="ro-RO" dirty="0">
                <a:effectLst/>
              </a:rPr>
              <a:t>sau </a:t>
            </a:r>
            <a:r>
              <a:rPr lang="ro-RO" b="1" dirty="0">
                <a:effectLst/>
              </a:rPr>
              <a:t>1 J=6,24 10</a:t>
            </a:r>
            <a:r>
              <a:rPr lang="ro-RO" b="1" baseline="30000" dirty="0">
                <a:effectLst/>
              </a:rPr>
              <a:t>18</a:t>
            </a:r>
            <a:r>
              <a:rPr lang="ro-RO" b="1" dirty="0">
                <a:effectLst/>
              </a:rPr>
              <a:t> eV</a:t>
            </a:r>
          </a:p>
          <a:p>
            <a:pPr marL="0" indent="0">
              <a:buNone/>
            </a:pPr>
            <a:r>
              <a:rPr lang="ro-RO" dirty="0">
                <a:effectLst/>
              </a:rPr>
              <a:t>Probabilitatea că la </a:t>
            </a:r>
            <a:r>
              <a:rPr lang="ro-RO" b="1" dirty="0">
                <a:effectLst/>
              </a:rPr>
              <a:t>T=300K</a:t>
            </a:r>
            <a:r>
              <a:rPr lang="ro-RO" dirty="0">
                <a:effectLst/>
              </a:rPr>
              <a:t> electronul are energie </a:t>
            </a:r>
            <a:r>
              <a:rPr lang="ro-RO" b="1" dirty="0">
                <a:effectLst/>
              </a:rPr>
              <a:t>E</a:t>
            </a:r>
            <a:r>
              <a:rPr lang="ro-RO" dirty="0">
                <a:effectLst/>
              </a:rPr>
              <a:t> în raport cu limita inferioară a benzii de conducție este:</a:t>
            </a:r>
          </a:p>
          <a:p>
            <a:r>
              <a:rPr lang="ro-RO" dirty="0">
                <a:effectLst/>
              </a:rPr>
              <a:t>           </a:t>
            </a:r>
            <a:r>
              <a:rPr lang="ro-RO" b="1" dirty="0">
                <a:effectLst/>
              </a:rPr>
              <a:t>f(E) = [1+exp(0,33 eV 1,6 10</a:t>
            </a:r>
            <a:r>
              <a:rPr lang="ro-RO" b="1" baseline="30000" dirty="0">
                <a:effectLst/>
              </a:rPr>
              <a:t>-19 </a:t>
            </a:r>
            <a:r>
              <a:rPr lang="ro-RO" b="1" dirty="0">
                <a:effectLst/>
              </a:rPr>
              <a:t>C/1,38 10</a:t>
            </a:r>
            <a:r>
              <a:rPr lang="ro-RO" b="1" baseline="30000" dirty="0">
                <a:effectLst/>
              </a:rPr>
              <a:t>-23</a:t>
            </a:r>
            <a:r>
              <a:rPr lang="ro-RO" b="1" dirty="0">
                <a:effectLst/>
              </a:rPr>
              <a:t> </a:t>
            </a:r>
            <a:r>
              <a:rPr lang="ro-RO" b="1" dirty="0">
                <a:solidFill>
                  <a:srgbClr val="FF0000"/>
                </a:solidFill>
                <a:effectLst/>
              </a:rPr>
              <a:t>300</a:t>
            </a:r>
            <a:r>
              <a:rPr lang="en-US" b="1" dirty="0">
                <a:solidFill>
                  <a:srgbClr val="FF0000"/>
                </a:solidFill>
                <a:effectLst/>
              </a:rPr>
              <a:t>K</a:t>
            </a:r>
            <a:r>
              <a:rPr lang="ro-RO" b="1" dirty="0">
                <a:effectLst/>
              </a:rPr>
              <a:t>))]</a:t>
            </a:r>
            <a:r>
              <a:rPr lang="ro-RO" b="1" baseline="30000" dirty="0">
                <a:effectLst/>
              </a:rPr>
              <a:t>-1</a:t>
            </a:r>
            <a:r>
              <a:rPr lang="ro-RO" b="1" dirty="0">
                <a:effectLst/>
              </a:rPr>
              <a:t> =10</a:t>
            </a:r>
            <a:r>
              <a:rPr lang="ro-RO" b="1" baseline="30000" dirty="0">
                <a:effectLst/>
              </a:rPr>
              <a:t>-6</a:t>
            </a:r>
            <a:endParaRPr lang="ro-RO" b="1" dirty="0">
              <a:effectLst/>
            </a:endParaRPr>
          </a:p>
          <a:p>
            <a:endParaRPr lang="ro-RO" b="1" dirty="0">
              <a:effectLst/>
            </a:endParaRPr>
          </a:p>
          <a:p>
            <a:endParaRPr lang="ro-RO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4652102" y="1835558"/>
            <a:ext cx="2358298" cy="100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290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>
                <a:effectLst/>
              </a:rPr>
              <a:t>a) Calculați energia ce corespunde energiei Fermi , pentru care funcția Fermi este egală cu 5% , cu 25% , cu 50% respectiv.</a:t>
            </a:r>
          </a:p>
          <a:p>
            <a:r>
              <a:rPr lang="ro-RO" dirty="0">
                <a:effectLst/>
              </a:rPr>
              <a:t>Rezultatul prezentați în unități </a:t>
            </a:r>
            <a:r>
              <a:rPr lang="ro-RO" dirty="0" err="1">
                <a:effectLst/>
              </a:rPr>
              <a:t>kT</a:t>
            </a:r>
            <a:r>
              <a:rPr lang="ro-RO" dirty="0">
                <a:effectLst/>
              </a:rPr>
              <a:t>.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623908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Soluția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995" y="2503487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f</a:t>
            </a:r>
            <a:r>
              <a:rPr lang="en-US" baseline="-25000" dirty="0" err="1"/>
              <a:t>F_D</a:t>
            </a:r>
            <a:r>
              <a:rPr lang="en-US" baseline="-25000" dirty="0"/>
              <a:t> </a:t>
            </a:r>
            <a:r>
              <a:rPr lang="en-US" dirty="0"/>
              <a:t>= 0,05  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1+exp (E-E</a:t>
            </a:r>
            <a:r>
              <a:rPr lang="en-US" baseline="-25000" dirty="0">
                <a:solidFill>
                  <a:srgbClr val="FF0000"/>
                </a:solidFill>
              </a:rPr>
              <a:t>F</a:t>
            </a:r>
            <a:r>
              <a:rPr lang="en-US" dirty="0">
                <a:solidFill>
                  <a:srgbClr val="FF0000"/>
                </a:solidFill>
              </a:rPr>
              <a:t>/KT)</a:t>
            </a:r>
            <a:r>
              <a:rPr lang="en-US" baseline="30000" dirty="0">
                <a:solidFill>
                  <a:srgbClr val="FF0000"/>
                </a:solidFill>
              </a:rPr>
              <a:t>-1</a:t>
            </a:r>
            <a:r>
              <a:rPr lang="en-US" dirty="0">
                <a:solidFill>
                  <a:srgbClr val="FF0000"/>
                </a:solidFill>
              </a:rPr>
              <a:t> = 0,05</a:t>
            </a:r>
          </a:p>
          <a:p>
            <a:r>
              <a:rPr lang="ro-RO" dirty="0"/>
              <a:t>Din condițiile problemei rezultă că                              = Ecuația se rezolvă prin </a:t>
            </a:r>
          </a:p>
          <a:p>
            <a:r>
              <a:rPr lang="ro-RO" b="1" dirty="0">
                <a:effectLst/>
              </a:rPr>
              <a:t>(a)                                  </a:t>
            </a:r>
            <a:r>
              <a:rPr lang="en-US" b="1" dirty="0" err="1">
                <a:effectLst/>
              </a:rPr>
              <a:t>pentru</a:t>
            </a:r>
            <a:r>
              <a:rPr lang="en-US" b="1" dirty="0">
                <a:effectLst/>
              </a:rPr>
              <a:t> 5% </a:t>
            </a:r>
            <a:r>
              <a:rPr lang="ro-RO" b="1" dirty="0">
                <a:effectLst/>
              </a:rPr>
              <a:t>  E-E</a:t>
            </a:r>
            <a:r>
              <a:rPr lang="ro-RO" b="1" baseline="-25000" dirty="0">
                <a:effectLst/>
              </a:rPr>
              <a:t>F</a:t>
            </a:r>
            <a:r>
              <a:rPr lang="ro-RO" b="1" dirty="0">
                <a:effectLst/>
              </a:rPr>
              <a:t> = ln(19)kT = 2,94 kT</a:t>
            </a:r>
          </a:p>
          <a:p>
            <a:endParaRPr lang="ro-RO" b="1" dirty="0">
              <a:effectLst/>
            </a:endParaRPr>
          </a:p>
          <a:p>
            <a:r>
              <a:rPr lang="ro-RO" i="1" dirty="0">
                <a:effectLst/>
              </a:rPr>
              <a:t>(b) </a:t>
            </a:r>
            <a:r>
              <a:rPr lang="ro-RO" i="1" dirty="0"/>
              <a:t>1+exp (E-EF/KT)-1 = 0,</a:t>
            </a:r>
            <a:r>
              <a:rPr lang="en-US" i="1" dirty="0"/>
              <a:t>25                       </a:t>
            </a:r>
            <a:r>
              <a:rPr lang="en-US" i="1" dirty="0" err="1"/>
              <a:t>sau</a:t>
            </a:r>
            <a:r>
              <a:rPr lang="en-US" i="1" dirty="0"/>
              <a:t> E-</a:t>
            </a:r>
            <a:r>
              <a:rPr lang="en-US" i="1" dirty="0" err="1"/>
              <a:t>Ef</a:t>
            </a:r>
            <a:r>
              <a:rPr lang="en-US" i="1" dirty="0"/>
              <a:t> = </a:t>
            </a:r>
            <a:r>
              <a:rPr lang="ro-RO" i="1" dirty="0"/>
              <a:t>1,1 </a:t>
            </a:r>
            <a:r>
              <a:rPr lang="ro-RO" i="1" dirty="0">
                <a:effectLst/>
              </a:rPr>
              <a:t>kT, </a:t>
            </a:r>
          </a:p>
          <a:p>
            <a:r>
              <a:rPr lang="ro-RO" i="1" dirty="0">
                <a:effectLst/>
              </a:rPr>
              <a:t>(c) </a:t>
            </a:r>
            <a:r>
              <a:rPr lang="ro-RO" i="1" dirty="0"/>
              <a:t>1+exp (E-EF/KT)-1 = 0,50</a:t>
            </a:r>
            <a:r>
              <a:rPr lang="en-US" i="1" dirty="0"/>
              <a:t>                                   E-</a:t>
            </a:r>
            <a:r>
              <a:rPr lang="en-US" i="1" dirty="0" err="1"/>
              <a:t>Ef</a:t>
            </a:r>
            <a:r>
              <a:rPr lang="en-US" i="1" dirty="0"/>
              <a:t> =    0</a:t>
            </a:r>
            <a:r>
              <a:rPr lang="ro-RO" i="1" dirty="0"/>
              <a:t> </a:t>
            </a:r>
            <a:r>
              <a:rPr lang="ro-RO" i="1" dirty="0">
                <a:effectLst/>
              </a:rPr>
              <a:t>kT</a:t>
            </a:r>
            <a:endParaRPr lang="ro-RO" dirty="0">
              <a:effectLst/>
            </a:endParaRPr>
          </a:p>
          <a:p>
            <a:endParaRPr lang="ro-RO" b="1" dirty="0">
              <a:effectLst/>
            </a:endParaRPr>
          </a:p>
          <a:p>
            <a:r>
              <a:rPr lang="en-US" dirty="0"/>
              <a:t>`</a:t>
            </a:r>
            <a:endParaRPr lang="ro-RO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1214" y="1375410"/>
            <a:ext cx="2171383" cy="900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4429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</a:t>
            </a:r>
            <a:r>
              <a:rPr lang="ro-RO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Determinați poziția nivelului Fermi într-un semiconductor ș</a:t>
            </a:r>
            <a:r>
              <a:rPr lang="en-US" dirty="0"/>
              <a:t>t</a:t>
            </a:r>
            <a:r>
              <a:rPr lang="ro-RO" dirty="0"/>
              <a:t>iind că probabilitatea ca starea energetică E</a:t>
            </a:r>
            <a:r>
              <a:rPr lang="ro-RO" baseline="-25000" dirty="0"/>
              <a:t>c</a:t>
            </a:r>
            <a:r>
              <a:rPr lang="ro-RO" dirty="0"/>
              <a:t> să fie ocupată este egală cu probabilitatea ca starea energetică E</a:t>
            </a:r>
            <a:r>
              <a:rPr lang="ro-RO" baseline="-25000" dirty="0"/>
              <a:t>v</a:t>
            </a:r>
            <a:r>
              <a:rPr lang="ro-RO" dirty="0"/>
              <a:t> să fie liberă</a:t>
            </a:r>
            <a:endParaRPr lang="en-US" dirty="0"/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E</a:t>
            </a:r>
            <a:r>
              <a:rPr lang="en-US" baseline="-25000" dirty="0" err="1">
                <a:solidFill>
                  <a:srgbClr val="FF0000"/>
                </a:solidFill>
              </a:rPr>
              <a:t>f</a:t>
            </a:r>
            <a:r>
              <a:rPr lang="en-US" baseline="-25000" dirty="0">
                <a:solidFill>
                  <a:srgbClr val="FF0000"/>
                </a:solidFill>
              </a:rPr>
              <a:t> </a:t>
            </a:r>
            <a:r>
              <a:rPr lang="en-US" baseline="-25000" dirty="0"/>
              <a:t>    </a:t>
            </a:r>
            <a:r>
              <a:rPr lang="en-US" dirty="0">
                <a:solidFill>
                  <a:srgbClr val="00B0F0"/>
                </a:solidFill>
              </a:rPr>
              <a:t>1-E</a:t>
            </a:r>
            <a:r>
              <a:rPr lang="en-US" baseline="-25000" dirty="0">
                <a:solidFill>
                  <a:srgbClr val="00B0F0"/>
                </a:solidFill>
              </a:rPr>
              <a:t>f</a:t>
            </a:r>
            <a:endParaRPr lang="ro-RO" baseline="-25000" dirty="0">
              <a:solidFill>
                <a:srgbClr val="00B0F0"/>
              </a:solidFill>
            </a:endParaRPr>
          </a:p>
          <a:p>
            <a:r>
              <a:rPr lang="ro-RO" dirty="0"/>
              <a:t>Caracterizati astfel de semiconductori</a:t>
            </a:r>
            <a:endParaRPr lang="en-US" dirty="0"/>
          </a:p>
          <a:p>
            <a:endParaRPr lang="en-US" dirty="0"/>
          </a:p>
          <a:p>
            <a:r>
              <a:rPr lang="en-US" dirty="0"/>
              <a:t>                                                               </a:t>
            </a:r>
            <a:r>
              <a:rPr lang="en-US" dirty="0" err="1"/>
              <a:t>Ec</a:t>
            </a:r>
            <a:endParaRPr lang="en-US" dirty="0"/>
          </a:p>
          <a:p>
            <a:r>
              <a:rPr lang="en-US" dirty="0"/>
              <a:t>                                                                  </a:t>
            </a:r>
            <a:r>
              <a:rPr lang="en-US" dirty="0" err="1"/>
              <a:t>Ef</a:t>
            </a:r>
            <a:r>
              <a:rPr lang="en-US" dirty="0"/>
              <a:t>    </a:t>
            </a:r>
          </a:p>
          <a:p>
            <a:r>
              <a:rPr lang="en-US" dirty="0"/>
              <a:t>                                                               </a:t>
            </a:r>
            <a:r>
              <a:rPr lang="en-US" dirty="0" err="1"/>
              <a:t>Ev</a:t>
            </a:r>
            <a:endParaRPr lang="ro-RO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7010400" y="4764881"/>
            <a:ext cx="2812868" cy="348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7149737" y="5860868"/>
            <a:ext cx="2856412" cy="348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7541623" y="5967957"/>
            <a:ext cx="226423" cy="209006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" name="Oval 8"/>
          <p:cNvSpPr/>
          <p:nvPr/>
        </p:nvSpPr>
        <p:spPr>
          <a:xfrm>
            <a:off x="7541623" y="4458789"/>
            <a:ext cx="226423" cy="1741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7637417" y="4798423"/>
            <a:ext cx="0" cy="7750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5625737" y="4632960"/>
            <a:ext cx="17417" cy="12279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071360" y="4963886"/>
            <a:ext cx="2325189" cy="1741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0001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Soluția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o-RO" dirty="0"/>
              <a:t>Din enunțul problemei notăm că              </a:t>
            </a:r>
            <a:r>
              <a:rPr lang="en-US" dirty="0"/>
              <a:t>f</a:t>
            </a:r>
            <a:r>
              <a:rPr lang="ro-RO" b="1" dirty="0"/>
              <a:t>(E</a:t>
            </a:r>
            <a:r>
              <a:rPr lang="ro-RO" b="1" baseline="-25000" dirty="0"/>
              <a:t>c</a:t>
            </a:r>
            <a:r>
              <a:rPr lang="ro-RO" b="1" dirty="0"/>
              <a:t>) = 1-f(E</a:t>
            </a:r>
            <a:r>
              <a:rPr lang="ro-RO" b="1" baseline="-25000" dirty="0"/>
              <a:t>v</a:t>
            </a:r>
            <a:r>
              <a:rPr lang="ro-RO" b="1" dirty="0"/>
              <a:t>)</a:t>
            </a:r>
          </a:p>
          <a:p>
            <a:r>
              <a:rPr lang="ro-RO" dirty="0"/>
              <a:t>Sau altfel scris:</a:t>
            </a:r>
          </a:p>
          <a:p>
            <a:endParaRPr lang="ro-RO" dirty="0"/>
          </a:p>
          <a:p>
            <a:endParaRPr lang="ro-RO" dirty="0"/>
          </a:p>
          <a:p>
            <a:endParaRPr lang="ro-RO" dirty="0"/>
          </a:p>
          <a:p>
            <a:endParaRPr lang="ro-RO" dirty="0"/>
          </a:p>
          <a:p>
            <a:r>
              <a:rPr lang="ro-RO" dirty="0"/>
              <a:t>(</a:t>
            </a:r>
            <a:r>
              <a:rPr lang="ro-RO" dirty="0" err="1"/>
              <a:t>Ec-Ef</a:t>
            </a:r>
            <a:r>
              <a:rPr lang="ro-RO" dirty="0"/>
              <a:t>)/</a:t>
            </a:r>
            <a:r>
              <a:rPr lang="ro-RO" dirty="0" err="1"/>
              <a:t>kT</a:t>
            </a:r>
            <a:r>
              <a:rPr lang="ro-RO" dirty="0"/>
              <a:t> = (</a:t>
            </a:r>
            <a:r>
              <a:rPr lang="ro-RO" dirty="0" err="1"/>
              <a:t>Ef</a:t>
            </a:r>
            <a:r>
              <a:rPr lang="ro-RO" dirty="0"/>
              <a:t>-Ev)/</a:t>
            </a:r>
            <a:r>
              <a:rPr lang="ro-RO" dirty="0" err="1"/>
              <a:t>kT</a:t>
            </a:r>
            <a:endParaRPr lang="ro-RO" dirty="0"/>
          </a:p>
          <a:p>
            <a:r>
              <a:rPr lang="ro-RO" dirty="0" err="1"/>
              <a:t>Ec+Ev</a:t>
            </a:r>
            <a:r>
              <a:rPr lang="ro-RO" dirty="0"/>
              <a:t> = 2Eg</a:t>
            </a:r>
          </a:p>
          <a:p>
            <a:r>
              <a:rPr lang="ro-RO" dirty="0"/>
              <a:t>Ef = (Ec+E</a:t>
            </a:r>
            <a:r>
              <a:rPr lang="en-US" dirty="0"/>
              <a:t>v</a:t>
            </a:r>
            <a:r>
              <a:rPr lang="ro-RO" dirty="0"/>
              <a:t>)/2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66" y="2539764"/>
            <a:ext cx="5418091" cy="116821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2829" y="4422115"/>
            <a:ext cx="5725058" cy="86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9576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8232"/>
            <a:ext cx="9613861" cy="418943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ro-RO" dirty="0">
                <a:effectLst/>
              </a:rPr>
              <a:t>Calculați probabilitatea că o stare cuantică în banda de conducție la energia E = </a:t>
            </a:r>
            <a:r>
              <a:rPr lang="ro-RO" dirty="0" err="1">
                <a:solidFill>
                  <a:srgbClr val="00B0F0"/>
                </a:solidFill>
                <a:effectLst/>
              </a:rPr>
              <a:t>E</a:t>
            </a:r>
            <a:r>
              <a:rPr lang="ro-RO" baseline="-25000" dirty="0" err="1">
                <a:solidFill>
                  <a:srgbClr val="00B0F0"/>
                </a:solidFill>
                <a:effectLst/>
              </a:rPr>
              <a:t>c</a:t>
            </a:r>
            <a:r>
              <a:rPr lang="ro-RO" dirty="0">
                <a:solidFill>
                  <a:srgbClr val="00B0F0"/>
                </a:solidFill>
                <a:effectLst/>
              </a:rPr>
              <a:t> +</a:t>
            </a:r>
            <a:r>
              <a:rPr lang="ro-RO" dirty="0" err="1">
                <a:solidFill>
                  <a:srgbClr val="00B0F0"/>
                </a:solidFill>
                <a:effectLst/>
              </a:rPr>
              <a:t>kT</a:t>
            </a:r>
            <a:r>
              <a:rPr lang="ro-RO" dirty="0">
                <a:solidFill>
                  <a:srgbClr val="00B0F0"/>
                </a:solidFill>
                <a:effectLst/>
              </a:rPr>
              <a:t>/2</a:t>
            </a:r>
            <a:r>
              <a:rPr lang="ro-RO" dirty="0">
                <a:effectLst/>
              </a:rPr>
              <a:t> este ocupată de un electron. </a:t>
            </a:r>
          </a:p>
          <a:p>
            <a:pPr>
              <a:lnSpc>
                <a:spcPct val="150000"/>
              </a:lnSpc>
            </a:pPr>
            <a:r>
              <a:rPr lang="ro-RO" dirty="0">
                <a:effectLst/>
              </a:rPr>
              <a:t>Calculați și concentrația în stare de termoechilibru a electronilor în Si semiconductor la temperatura de T = 300 K.</a:t>
            </a:r>
          </a:p>
          <a:p>
            <a:pPr>
              <a:lnSpc>
                <a:spcPct val="150000"/>
              </a:lnSpc>
            </a:pPr>
            <a:r>
              <a:rPr lang="ro-RO" dirty="0">
                <a:effectLst/>
              </a:rPr>
              <a:t> În calcule admiteți că energia Fermi este plasată la E</a:t>
            </a:r>
            <a:r>
              <a:rPr lang="ro-RO" baseline="-25000" dirty="0">
                <a:effectLst/>
              </a:rPr>
              <a:t>F</a:t>
            </a:r>
            <a:r>
              <a:rPr lang="ro-RO" dirty="0">
                <a:effectLst/>
              </a:rPr>
              <a:t> cu 0,25 eV mai jos de banda de conducție. </a:t>
            </a:r>
          </a:p>
          <a:p>
            <a:pPr>
              <a:lnSpc>
                <a:spcPct val="150000"/>
              </a:lnSpc>
            </a:pPr>
            <a:r>
              <a:rPr lang="en-US" dirty="0">
                <a:effectLst/>
              </a:rPr>
              <a:t>Din </a:t>
            </a:r>
            <a:r>
              <a:rPr lang="en-US" dirty="0" err="1">
                <a:effectLst/>
              </a:rPr>
              <a:t>tabele</a:t>
            </a:r>
            <a:r>
              <a:rPr lang="en-US" dirty="0">
                <a:effectLst/>
              </a:rPr>
              <a:t>&gt;    </a:t>
            </a:r>
            <a:r>
              <a:rPr lang="ro-RO" dirty="0">
                <a:effectLst/>
              </a:rPr>
              <a:t>N</a:t>
            </a:r>
            <a:r>
              <a:rPr lang="ro-RO" baseline="-25000" dirty="0">
                <a:effectLst/>
              </a:rPr>
              <a:t>c</a:t>
            </a:r>
            <a:r>
              <a:rPr lang="ro-RO" dirty="0">
                <a:effectLst/>
              </a:rPr>
              <a:t> = 2,8 10</a:t>
            </a:r>
            <a:r>
              <a:rPr lang="ro-RO" baseline="30000" dirty="0">
                <a:effectLst/>
              </a:rPr>
              <a:t>19</a:t>
            </a:r>
            <a:r>
              <a:rPr lang="ro-RO" dirty="0">
                <a:effectLst/>
              </a:rPr>
              <a:t> cm</a:t>
            </a:r>
            <a:r>
              <a:rPr lang="ro-RO" baseline="30000" dirty="0">
                <a:effectLst/>
              </a:rPr>
              <a:t>-3</a:t>
            </a:r>
            <a:r>
              <a:rPr lang="ro-RO" dirty="0">
                <a:effectLst/>
              </a:rPr>
              <a:t> pentru T=300 K.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7088056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err="1"/>
              <a:t>Solutia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0920008" cy="3599316"/>
          </a:xfrm>
        </p:spPr>
        <p:txBody>
          <a:bodyPr>
            <a:normAutofit fontScale="70000" lnSpcReduction="20000"/>
          </a:bodyPr>
          <a:lstStyle/>
          <a:p>
            <a:r>
              <a:rPr lang="ro-RO" dirty="0">
                <a:effectLst/>
              </a:rPr>
              <a:t>Probabilitatea, că o stare cuantică la energia </a:t>
            </a:r>
            <a:r>
              <a:rPr lang="ro-RO" dirty="0">
                <a:solidFill>
                  <a:srgbClr val="00B0F0"/>
                </a:solidFill>
                <a:effectLst/>
              </a:rPr>
              <a:t>E = </a:t>
            </a:r>
            <a:r>
              <a:rPr lang="ro-RO" dirty="0" err="1">
                <a:solidFill>
                  <a:srgbClr val="00B0F0"/>
                </a:solidFill>
                <a:effectLst/>
              </a:rPr>
              <a:t>Ec</a:t>
            </a:r>
            <a:r>
              <a:rPr lang="ro-RO" dirty="0">
                <a:solidFill>
                  <a:srgbClr val="00B0F0"/>
                </a:solidFill>
                <a:effectLst/>
              </a:rPr>
              <a:t> +</a:t>
            </a:r>
            <a:r>
              <a:rPr lang="ro-RO" dirty="0" err="1">
                <a:solidFill>
                  <a:srgbClr val="00B0F0"/>
                </a:solidFill>
                <a:effectLst/>
              </a:rPr>
              <a:t>kT</a:t>
            </a:r>
            <a:r>
              <a:rPr lang="ro-RO" dirty="0">
                <a:solidFill>
                  <a:srgbClr val="00B0F0"/>
                </a:solidFill>
                <a:effectLst/>
              </a:rPr>
              <a:t>/2 </a:t>
            </a:r>
            <a:r>
              <a:rPr lang="ro-RO" dirty="0">
                <a:effectLst/>
              </a:rPr>
              <a:t>este ocupată de un electron va fi data de:</a:t>
            </a:r>
          </a:p>
          <a:p>
            <a:endParaRPr lang="ro-RO" dirty="0">
              <a:effectLst/>
            </a:endParaRPr>
          </a:p>
          <a:p>
            <a:endParaRPr lang="ro-RO" dirty="0">
              <a:effectLst/>
            </a:endParaRPr>
          </a:p>
          <a:p>
            <a:endParaRPr lang="ro-RO" dirty="0">
              <a:effectLst/>
            </a:endParaRPr>
          </a:p>
          <a:p>
            <a:r>
              <a:rPr lang="ro-RO" dirty="0">
                <a:effectLst/>
              </a:rPr>
              <a:t>Sau</a:t>
            </a:r>
          </a:p>
          <a:p>
            <a:endParaRPr lang="ro-RO" dirty="0">
              <a:effectLst/>
            </a:endParaRPr>
          </a:p>
          <a:p>
            <a:r>
              <a:rPr lang="en-US" dirty="0" err="1">
                <a:effectLst/>
              </a:rPr>
              <a:t>kT</a:t>
            </a:r>
            <a:r>
              <a:rPr lang="en-US" dirty="0">
                <a:effectLst/>
              </a:rPr>
              <a:t> = 24 (25)</a:t>
            </a:r>
            <a:r>
              <a:rPr lang="en-US" dirty="0" err="1">
                <a:effectLst/>
              </a:rPr>
              <a:t>meV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pentru</a:t>
            </a:r>
            <a:r>
              <a:rPr lang="en-US" dirty="0">
                <a:effectLst/>
              </a:rPr>
              <a:t> T =300K</a:t>
            </a:r>
            <a:endParaRPr lang="ro-RO" dirty="0">
              <a:effectLst/>
            </a:endParaRPr>
          </a:p>
          <a:p>
            <a:r>
              <a:rPr lang="ro-RO" dirty="0">
                <a:effectLst/>
              </a:rPr>
              <a:t>Concentrația electronilor va fi  </a:t>
            </a:r>
          </a:p>
          <a:p>
            <a:endParaRPr lang="ro-RO" dirty="0">
              <a:effectLst/>
            </a:endParaRPr>
          </a:p>
          <a:p>
            <a:r>
              <a:rPr lang="ro-RO" dirty="0" err="1">
                <a:effectLst/>
              </a:rPr>
              <a:t>Prezentati</a:t>
            </a:r>
            <a:r>
              <a:rPr lang="ro-RO" dirty="0">
                <a:effectLst/>
              </a:rPr>
              <a:t> </a:t>
            </a:r>
            <a:r>
              <a:rPr lang="ro-RO" dirty="0" err="1">
                <a:effectLst/>
              </a:rPr>
              <a:t>raspunsul</a:t>
            </a:r>
            <a:r>
              <a:rPr lang="ro-RO" dirty="0">
                <a:effectLst/>
              </a:rPr>
              <a:t> concret?</a:t>
            </a:r>
          </a:p>
          <a:p>
            <a:endParaRPr lang="ro-RO" dirty="0">
              <a:effectLst/>
            </a:endParaRPr>
          </a:p>
          <a:p>
            <a:endParaRPr lang="ro-RO" dirty="0">
              <a:effectLst/>
            </a:endParaRPr>
          </a:p>
          <a:p>
            <a:endParaRPr lang="ro-RO" dirty="0">
              <a:effectLst/>
            </a:endParaRPr>
          </a:p>
          <a:p>
            <a:endParaRPr lang="ro-RO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436113" y="2702424"/>
            <a:ext cx="4661647" cy="953341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1985125" y="3673457"/>
            <a:ext cx="3781811" cy="695717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484389"/>
            <a:ext cx="1949039" cy="821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7821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A21E554-1306-ECEC-6EE5-F430EB4AC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3C09E318-E7C9-2216-B4CC-41001BDC5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0" i="0" dirty="0" err="1">
                <a:solidFill>
                  <a:srgbClr val="000000"/>
                </a:solidFill>
                <a:effectLst/>
                <a:latin typeface="ff6"/>
              </a:rPr>
              <a:t>Determin</a:t>
            </a:r>
            <a:r>
              <a:rPr lang="ro-RO" b="0" i="0" dirty="0">
                <a:solidFill>
                  <a:srgbClr val="000000"/>
                </a:solidFill>
                <a:effectLst/>
                <a:latin typeface="ff6"/>
              </a:rPr>
              <a:t>ați numărul stărilor cuantice 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(#/cm 3 ) </a:t>
            </a:r>
            <a:r>
              <a:rPr lang="ro-RO" b="0" i="0" dirty="0">
                <a:solidFill>
                  <a:srgbClr val="000000"/>
                </a:solidFill>
                <a:effectLst/>
                <a:latin typeface="ff6"/>
              </a:rPr>
              <a:t>î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n </a:t>
            </a:r>
            <a:r>
              <a:rPr lang="ro-RO" b="0" i="0" dirty="0">
                <a:solidFill>
                  <a:srgbClr val="000000"/>
                </a:solidFill>
                <a:effectLst/>
                <a:latin typeface="ff6"/>
              </a:rPr>
              <a:t>Si în intervalul de energii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 (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ff9"/>
              </a:rPr>
              <a:t>E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ffa"/>
              </a:rPr>
              <a:t>v</a:t>
            </a:r>
            <a:r>
              <a:rPr lang="en-US" b="0" i="0" dirty="0">
                <a:solidFill>
                  <a:srgbClr val="000000"/>
                </a:solidFill>
                <a:effectLst/>
                <a:latin typeface="ffa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ff8"/>
              </a:rPr>
              <a:t>-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ff9"/>
              </a:rPr>
              <a:t>kT</a:t>
            </a:r>
            <a:r>
              <a:rPr lang="en-US" b="0" i="0" dirty="0">
                <a:solidFill>
                  <a:srgbClr val="000000"/>
                </a:solidFill>
                <a:effectLst/>
                <a:latin typeface="ff9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) </a:t>
            </a:r>
            <a:r>
              <a:rPr lang="ro-RO" b="0" i="0" dirty="0">
                <a:solidFill>
                  <a:srgbClr val="000000"/>
                </a:solidFill>
                <a:effectLst/>
                <a:latin typeface="ff6"/>
              </a:rPr>
              <a:t>și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ff9"/>
              </a:rPr>
              <a:t>E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ffa"/>
              </a:rPr>
              <a:t>v</a:t>
            </a:r>
            <a:r>
              <a:rPr lang="en-US" b="0" i="0" dirty="0">
                <a:solidFill>
                  <a:srgbClr val="000000"/>
                </a:solidFill>
                <a:effectLst/>
                <a:latin typeface="ffa"/>
              </a:rPr>
              <a:t> </a:t>
            </a:r>
            <a:r>
              <a:rPr lang="ro-RO" b="0" i="0" dirty="0">
                <a:solidFill>
                  <a:srgbClr val="000000"/>
                </a:solidFill>
                <a:effectLst/>
                <a:latin typeface="ffa"/>
              </a:rPr>
              <a:t> la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ff9"/>
              </a:rPr>
              <a:t>T </a:t>
            </a:r>
            <a:r>
              <a:rPr lang="en-US" b="0" i="0" dirty="0">
                <a:solidFill>
                  <a:srgbClr val="000000"/>
                </a:solidFill>
                <a:effectLst/>
                <a:latin typeface="ff8"/>
              </a:rPr>
              <a:t>= 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300 K</a:t>
            </a:r>
          </a:p>
          <a:p>
            <a:endParaRPr lang="en-US"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5437403-1BDB-045C-39D0-64FA3B06A6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311141"/>
            <a:ext cx="9877280" cy="2010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471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B6AA2918-76C2-A2B1-4A7C-D6E6514B75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3484" y="384402"/>
            <a:ext cx="5580377" cy="6366063"/>
          </a:xfrm>
        </p:spPr>
      </p:pic>
    </p:spTree>
    <p:extLst>
      <p:ext uri="{BB962C8B-B14F-4D97-AF65-F5344CB8AC3E}">
        <p14:creationId xmlns:p14="http://schemas.microsoft.com/office/powerpoint/2010/main" val="1208862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FFEDDB5-0E5C-12A2-0F10-C9E3E9273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E2DA729F-6F63-F213-52DD-260A41D0A4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0" i="0" dirty="0" err="1">
                <a:solidFill>
                  <a:srgbClr val="000000"/>
                </a:solidFill>
                <a:effectLst/>
                <a:latin typeface="ff6"/>
              </a:rPr>
              <a:t>Pentru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 un electron liber calculate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ff6"/>
              </a:rPr>
              <a:t>densitatea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ff6"/>
              </a:rPr>
              <a:t>starilor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ff6"/>
              </a:rPr>
              <a:t>cuantica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 (in #/cm^3) 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ff6"/>
              </a:rPr>
              <a:t>intervalul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ff6"/>
              </a:rPr>
              <a:t>energii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 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(a) 0 </a:t>
            </a:r>
            <a:r>
              <a:rPr lang="en-US" b="0" i="0" dirty="0">
                <a:solidFill>
                  <a:srgbClr val="000000"/>
                </a:solidFill>
                <a:effectLst/>
                <a:latin typeface="ff7"/>
              </a:rPr>
              <a:t>≤</a:t>
            </a:r>
            <a:r>
              <a:rPr lang="en-US" b="0" i="0" dirty="0">
                <a:solidFill>
                  <a:srgbClr val="000000"/>
                </a:solidFill>
                <a:effectLst/>
                <a:latin typeface="ff8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ff9"/>
              </a:rPr>
              <a:t>E </a:t>
            </a:r>
            <a:r>
              <a:rPr lang="en-US" b="0" i="0" dirty="0">
                <a:solidFill>
                  <a:srgbClr val="000000"/>
                </a:solidFill>
                <a:effectLst/>
                <a:latin typeface="ff7"/>
              </a:rPr>
              <a:t>≤</a:t>
            </a:r>
            <a:r>
              <a:rPr lang="en-US" b="0" i="0" dirty="0">
                <a:solidFill>
                  <a:srgbClr val="000000"/>
                </a:solidFill>
                <a:effectLst/>
                <a:latin typeface="ff8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2.0 eV  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(b) 1 </a:t>
            </a:r>
            <a:r>
              <a:rPr lang="en-US" b="0" i="0" dirty="0">
                <a:solidFill>
                  <a:srgbClr val="000000"/>
                </a:solidFill>
                <a:effectLst/>
                <a:latin typeface="ff7"/>
              </a:rPr>
              <a:t>≤</a:t>
            </a:r>
            <a:r>
              <a:rPr lang="en-US" b="0" i="0" dirty="0">
                <a:solidFill>
                  <a:srgbClr val="000000"/>
                </a:solidFill>
                <a:effectLst/>
                <a:latin typeface="ff8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ff9"/>
              </a:rPr>
              <a:t>E </a:t>
            </a:r>
            <a:r>
              <a:rPr lang="en-US" b="0" i="0" dirty="0">
                <a:solidFill>
                  <a:srgbClr val="000000"/>
                </a:solidFill>
                <a:effectLst/>
                <a:latin typeface="ff7"/>
              </a:rPr>
              <a:t>≤</a:t>
            </a:r>
            <a:r>
              <a:rPr lang="en-US" b="0" i="0" dirty="0">
                <a:solidFill>
                  <a:srgbClr val="000000"/>
                </a:solidFill>
                <a:effectLst/>
                <a:latin typeface="ff8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2 eV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3023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A5E871B-1E43-1E21-3930-2C1536B0C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5A883C7-0327-C51E-BC56-454FE6A5D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ro-RO" b="0" i="0" dirty="0">
                <a:solidFill>
                  <a:srgbClr val="000000"/>
                </a:solidFill>
                <a:effectLst/>
                <a:latin typeface="ff6"/>
              </a:rPr>
              <a:t>Admitem, că energia Fermi se plasează pe nivelul de energie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 0.35 eV </a:t>
            </a:r>
            <a:r>
              <a:rPr lang="ro-RO" b="0" i="0" dirty="0">
                <a:solidFill>
                  <a:srgbClr val="000000"/>
                </a:solidFill>
                <a:effectLst/>
                <a:latin typeface="ff6"/>
              </a:rPr>
              <a:t>mai sus de banda de valență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. </a:t>
            </a:r>
            <a:endParaRPr lang="en-US" b="0" i="0" dirty="0">
              <a:solidFill>
                <a:srgbClr val="000000"/>
              </a:solidFill>
              <a:effectLst/>
              <a:latin typeface="ff5"/>
            </a:endParaRPr>
          </a:p>
          <a:p>
            <a:pPr algn="l"/>
            <a:r>
              <a:rPr lang="ro-RO" b="0" i="0" dirty="0">
                <a:solidFill>
                  <a:srgbClr val="000000"/>
                </a:solidFill>
                <a:effectLst/>
                <a:latin typeface="ff6"/>
              </a:rPr>
              <a:t>Admitem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ff9"/>
              </a:rPr>
              <a:t>T </a:t>
            </a:r>
            <a:r>
              <a:rPr lang="en-US" b="0" i="0" dirty="0">
                <a:solidFill>
                  <a:srgbClr val="000000"/>
                </a:solidFill>
                <a:effectLst/>
                <a:latin typeface="ff8"/>
              </a:rPr>
              <a:t>= 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300 K. </a:t>
            </a:r>
            <a:endParaRPr lang="ro-RO" b="0" i="0" dirty="0">
              <a:solidFill>
                <a:srgbClr val="000000"/>
              </a:solidFill>
              <a:effectLst/>
              <a:latin typeface="ff6"/>
            </a:endParaRP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(a)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ff6"/>
              </a:rPr>
              <a:t>Determin</a:t>
            </a:r>
            <a:r>
              <a:rPr lang="ro-RO" b="0" i="0" dirty="0">
                <a:solidFill>
                  <a:srgbClr val="000000"/>
                </a:solidFill>
                <a:effectLst/>
                <a:latin typeface="ff6"/>
              </a:rPr>
              <a:t>ați probabilitatea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 </a:t>
            </a:r>
            <a:r>
              <a:rPr lang="ro-RO" b="0" i="0" dirty="0">
                <a:solidFill>
                  <a:srgbClr val="000000"/>
                </a:solidFill>
                <a:effectLst/>
                <a:latin typeface="ff6"/>
              </a:rPr>
              <a:t>ca o stare sa fie liberă de electroni la </a:t>
            </a:r>
            <a:r>
              <a:rPr lang="en-US" b="0" i="0" dirty="0">
                <a:solidFill>
                  <a:srgbClr val="000000"/>
                </a:solidFill>
                <a:effectLst/>
                <a:latin typeface="ff9"/>
              </a:rPr>
              <a:t>E </a:t>
            </a:r>
            <a:r>
              <a:rPr lang="en-US" b="0" i="0" dirty="0">
                <a:solidFill>
                  <a:srgbClr val="000000"/>
                </a:solidFill>
                <a:effectLst/>
                <a:latin typeface="ff8"/>
              </a:rPr>
              <a:t>=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ff9"/>
              </a:rPr>
              <a:t>E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ffa"/>
              </a:rPr>
              <a:t>v</a:t>
            </a:r>
            <a:r>
              <a:rPr lang="en-US" b="0" i="0" dirty="0">
                <a:solidFill>
                  <a:srgbClr val="000000"/>
                </a:solidFill>
                <a:effectLst/>
                <a:latin typeface="ffa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ff8"/>
              </a:rPr>
              <a:t>–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ff9"/>
              </a:rPr>
              <a:t>kT</a:t>
            </a:r>
            <a:r>
              <a:rPr lang="ro-RO" b="0" i="0" dirty="0">
                <a:solidFill>
                  <a:srgbClr val="000000"/>
                </a:solidFill>
                <a:effectLst/>
                <a:latin typeface="ff9"/>
              </a:rPr>
              <a:t>/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2. 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(b) </a:t>
            </a:r>
            <a:r>
              <a:rPr lang="ro-RO" b="0" i="0" dirty="0">
                <a:solidFill>
                  <a:srgbClr val="000000"/>
                </a:solidFill>
                <a:effectLst/>
                <a:latin typeface="ff6"/>
              </a:rPr>
              <a:t>Aceiași întrebare pentru starea de energie </a:t>
            </a:r>
            <a:r>
              <a:rPr lang="en-US" b="0" i="0" dirty="0">
                <a:solidFill>
                  <a:srgbClr val="000000"/>
                </a:solidFill>
                <a:effectLst/>
                <a:latin typeface="ff9"/>
              </a:rPr>
              <a:t>E </a:t>
            </a:r>
            <a:r>
              <a:rPr lang="en-US" b="0" i="0" dirty="0">
                <a:solidFill>
                  <a:srgbClr val="000000"/>
                </a:solidFill>
                <a:effectLst/>
                <a:latin typeface="ff8"/>
              </a:rPr>
              <a:t>=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ff9"/>
              </a:rPr>
              <a:t>E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ffa"/>
              </a:rPr>
              <a:t>v</a:t>
            </a:r>
            <a:r>
              <a:rPr lang="en-US" b="0" i="0" dirty="0">
                <a:solidFill>
                  <a:srgbClr val="000000"/>
                </a:solidFill>
                <a:effectLst/>
                <a:latin typeface="ffa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ff8"/>
              </a:rPr>
              <a:t>- 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3</a:t>
            </a:r>
            <a:r>
              <a:rPr lang="en-US" b="0" i="0" dirty="0">
                <a:solidFill>
                  <a:srgbClr val="000000"/>
                </a:solidFill>
                <a:effectLst/>
                <a:latin typeface="ff9"/>
              </a:rPr>
              <a:t>kT</a:t>
            </a:r>
            <a:r>
              <a:rPr lang="ro-RO" b="0" i="0" dirty="0">
                <a:solidFill>
                  <a:srgbClr val="000000"/>
                </a:solidFill>
                <a:effectLst/>
                <a:latin typeface="ff9"/>
              </a:rPr>
              <a:t>/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3778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CB789519-8D3D-CEC2-F2FC-8C8A5BDE1D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7645" y="525741"/>
            <a:ext cx="8102143" cy="5331957"/>
          </a:xfrm>
        </p:spPr>
      </p:pic>
    </p:spTree>
    <p:extLst>
      <p:ext uri="{BB962C8B-B14F-4D97-AF65-F5344CB8AC3E}">
        <p14:creationId xmlns:p14="http://schemas.microsoft.com/office/powerpoint/2010/main" val="786142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A4F233B-218F-D2CA-9612-7310706E4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11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ECD6C08-9EED-1177-0BDD-92E87DFF8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Assume the Fermi energy level is 0.30 eV below the conduction band energy </a:t>
            </a:r>
            <a:r>
              <a:rPr lang="en-US" b="0" i="0" dirty="0">
                <a:solidFill>
                  <a:srgbClr val="000000"/>
                </a:solidFill>
                <a:effectLst/>
                <a:latin typeface="ff9"/>
              </a:rPr>
              <a:t>Ec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. </a:t>
            </a:r>
            <a:endParaRPr lang="en-US" b="0" i="0" dirty="0">
              <a:solidFill>
                <a:srgbClr val="000000"/>
              </a:solidFill>
              <a:effectLst/>
              <a:latin typeface="ff5"/>
            </a:endParaRP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Assume </a:t>
            </a:r>
            <a:r>
              <a:rPr lang="en-US" b="0" i="0" dirty="0">
                <a:solidFill>
                  <a:srgbClr val="000000"/>
                </a:solidFill>
                <a:effectLst/>
                <a:latin typeface="ff9"/>
              </a:rPr>
              <a:t>T </a:t>
            </a:r>
            <a:r>
              <a:rPr lang="en-US" b="0" i="0" dirty="0">
                <a:solidFill>
                  <a:srgbClr val="000000"/>
                </a:solidFill>
                <a:effectLst/>
                <a:latin typeface="ff8"/>
              </a:rPr>
              <a:t>= 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300 K. (a) Determine the probability of a state being occupied by an electron at </a:t>
            </a:r>
            <a:r>
              <a:rPr lang="en-US" b="0" i="0" dirty="0">
                <a:solidFill>
                  <a:srgbClr val="000000"/>
                </a:solidFill>
                <a:effectLst/>
                <a:latin typeface="ff9"/>
              </a:rPr>
              <a:t>E </a:t>
            </a:r>
            <a:r>
              <a:rPr lang="en-US" b="0" i="0" dirty="0">
                <a:solidFill>
                  <a:srgbClr val="000000"/>
                </a:solidFill>
                <a:effectLst/>
                <a:latin typeface="ff8"/>
              </a:rPr>
              <a:t>=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ff9"/>
              </a:rPr>
              <a:t>Ec</a:t>
            </a:r>
            <a:r>
              <a:rPr lang="en-US" b="0" i="0" dirty="0">
                <a:solidFill>
                  <a:srgbClr val="000000"/>
                </a:solidFill>
                <a:effectLst/>
                <a:latin typeface="ff9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ff8"/>
              </a:rPr>
              <a:t>+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ff9"/>
              </a:rPr>
              <a:t>kT</a:t>
            </a:r>
            <a:r>
              <a:rPr lang="en-US" b="0" i="0" dirty="0">
                <a:solidFill>
                  <a:srgbClr val="000000"/>
                </a:solidFill>
                <a:effectLst/>
                <a:latin typeface="ff8"/>
              </a:rPr>
              <a:t>/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4. </a:t>
            </a:r>
          </a:p>
          <a:p>
            <a:pPr algn="l"/>
            <a:endParaRPr lang="en-US" dirty="0">
              <a:solidFill>
                <a:srgbClr val="000000"/>
              </a:solidFill>
              <a:latin typeface="ff6"/>
            </a:endParaRP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(b) Repeat part (a) for an energy state at </a:t>
            </a:r>
            <a:r>
              <a:rPr lang="en-US" b="0" i="0" dirty="0">
                <a:solidFill>
                  <a:srgbClr val="000000"/>
                </a:solidFill>
                <a:effectLst/>
                <a:latin typeface="ff9"/>
              </a:rPr>
              <a:t>E </a:t>
            </a:r>
            <a:r>
              <a:rPr lang="en-US" b="0" i="0" dirty="0">
                <a:solidFill>
                  <a:srgbClr val="000000"/>
                </a:solidFill>
                <a:effectLst/>
                <a:latin typeface="ff8"/>
              </a:rPr>
              <a:t>=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ff9"/>
              </a:rPr>
              <a:t>Ec</a:t>
            </a:r>
            <a:r>
              <a:rPr lang="en-US" b="0" i="0" dirty="0">
                <a:solidFill>
                  <a:srgbClr val="000000"/>
                </a:solidFill>
                <a:effectLst/>
                <a:latin typeface="ff9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ff8"/>
              </a:rPr>
              <a:t>+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ff9"/>
              </a:rPr>
              <a:t>kT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ff6"/>
              </a:rPr>
              <a:t>.</a:t>
            </a:r>
            <a:endParaRPr lang="en-US" b="0" i="0" dirty="0">
              <a:solidFill>
                <a:srgbClr val="000000"/>
              </a:solidFill>
              <a:effectLst/>
              <a:latin typeface="ff6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6683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2171B69F-3C1F-A059-BE68-2E342E3414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78602"/>
            <a:ext cx="10515600" cy="3919877"/>
          </a:xfrm>
        </p:spPr>
      </p:pic>
    </p:spTree>
    <p:extLst>
      <p:ext uri="{BB962C8B-B14F-4D97-AF65-F5344CB8AC3E}">
        <p14:creationId xmlns:p14="http://schemas.microsoft.com/office/powerpoint/2010/main" val="38868827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378264B-7D8C-14BE-6DEC-E02D59AA9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12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D15FB14-5AA4-D6EB-AA5B-432E6CF89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(</a:t>
            </a:r>
            <a:r>
              <a:rPr lang="en-US" b="0" i="0" dirty="0">
                <a:solidFill>
                  <a:srgbClr val="000000"/>
                </a:solidFill>
                <a:effectLst/>
                <a:latin typeface="ff9"/>
              </a:rPr>
              <a:t>a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)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ff6"/>
              </a:rPr>
              <a:t>Calcula</a:t>
            </a:r>
            <a:r>
              <a:rPr lang="ro-RO" b="0" i="0" dirty="0">
                <a:solidFill>
                  <a:srgbClr val="000000"/>
                </a:solidFill>
                <a:effectLst/>
                <a:latin typeface="ff6"/>
              </a:rPr>
              <a:t>ți temperatura la care există o probabilitate de 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10^8</a:t>
            </a:r>
            <a:r>
              <a:rPr lang="ro-RO" b="0" i="0" dirty="0">
                <a:solidFill>
                  <a:srgbClr val="000000"/>
                </a:solidFill>
                <a:effectLst/>
                <a:latin typeface="ff6"/>
              </a:rPr>
              <a:t> ca  o stare de energie de 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0.60 eV </a:t>
            </a:r>
            <a:r>
              <a:rPr lang="ro-RO" b="0" i="0" dirty="0">
                <a:solidFill>
                  <a:srgbClr val="000000"/>
                </a:solidFill>
                <a:effectLst/>
                <a:latin typeface="ff6"/>
              </a:rPr>
              <a:t> mai sus de energie Fermi  este ocupată de un electron</a:t>
            </a:r>
            <a:endParaRPr lang="en-US" b="0" i="0" dirty="0">
              <a:solidFill>
                <a:srgbClr val="000000"/>
              </a:solidFill>
              <a:effectLst/>
              <a:latin typeface="ff6"/>
            </a:endParaRP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 </a:t>
            </a:r>
            <a:r>
              <a:rPr lang="ro-RO" b="0" i="0" dirty="0">
                <a:solidFill>
                  <a:srgbClr val="000000"/>
                </a:solidFill>
                <a:effectLst/>
                <a:latin typeface="ff6"/>
              </a:rPr>
              <a:t>Aceiași sarcină dar pentru o probabilitate de </a:t>
            </a:r>
            <a:r>
              <a:rPr lang="en-US" b="0" i="0" dirty="0">
                <a:solidFill>
                  <a:srgbClr val="000000"/>
                </a:solidFill>
                <a:effectLst/>
                <a:latin typeface="ff6"/>
              </a:rPr>
              <a:t>10^-6.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9228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4480D400-AE75-BB0A-9D6F-2EDD5E459C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28009" y="706714"/>
            <a:ext cx="3460532" cy="5444572"/>
          </a:xfrm>
        </p:spPr>
      </p:pic>
      <p:pic>
        <p:nvPicPr>
          <p:cNvPr id="7" name="Imagine 6">
            <a:extLst>
              <a:ext uri="{FF2B5EF4-FFF2-40B4-BE49-F238E27FC236}">
                <a16:creationId xmlns:a16="http://schemas.microsoft.com/office/drawing/2014/main" id="{3507AC17-8AC3-06F8-E151-71AAD79160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3436" y="4517867"/>
            <a:ext cx="2766595" cy="1703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9089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277" y="298938"/>
            <a:ext cx="11359661" cy="5878025"/>
          </a:xfrm>
        </p:spPr>
        <p:txBody>
          <a:bodyPr/>
          <a:lstStyle/>
          <a:p>
            <a:r>
              <a:rPr lang="en-US" b="1" dirty="0"/>
              <a:t>13.</a:t>
            </a:r>
            <a:endParaRPr lang="ro-RO" b="1" dirty="0"/>
          </a:p>
          <a:p>
            <a:r>
              <a:rPr lang="ro-RO" dirty="0"/>
              <a:t>Determinați locația nivelului Fermi la 300K în Ge cristalin care are 2 10</a:t>
            </a:r>
            <a:r>
              <a:rPr lang="ro-RO" baseline="30000" dirty="0"/>
              <a:t> 22 </a:t>
            </a:r>
            <a:r>
              <a:rPr lang="ro-RO" dirty="0"/>
              <a:t>m</a:t>
            </a:r>
            <a:r>
              <a:rPr lang="ro-RO" baseline="30000" dirty="0"/>
              <a:t>-3</a:t>
            </a:r>
            <a:r>
              <a:rPr lang="ro-RO" dirty="0"/>
              <a:t> atomi de As și 10 </a:t>
            </a:r>
            <a:r>
              <a:rPr lang="ro-RO" baseline="30000" dirty="0"/>
              <a:t>22</a:t>
            </a:r>
            <a:r>
              <a:rPr lang="ro-RO" dirty="0"/>
              <a:t> m</a:t>
            </a:r>
            <a:r>
              <a:rPr lang="ro-RO" baseline="30000" dirty="0"/>
              <a:t>-3</a:t>
            </a:r>
            <a:r>
              <a:rPr lang="ro-RO" dirty="0"/>
              <a:t> atomi de Ga</a:t>
            </a:r>
          </a:p>
          <a:p>
            <a:r>
              <a:rPr lang="ro-RO" dirty="0">
                <a:solidFill>
                  <a:srgbClr val="FF0000"/>
                </a:solidFill>
              </a:rPr>
              <a:t>Soluția:</a:t>
            </a:r>
          </a:p>
          <a:p>
            <a:r>
              <a:rPr lang="ro-RO" dirty="0"/>
              <a:t>Deoarece N</a:t>
            </a:r>
            <a:r>
              <a:rPr lang="ro-RO" baseline="-25000" dirty="0"/>
              <a:t>D</a:t>
            </a:r>
            <a:r>
              <a:rPr lang="ro-RO" dirty="0"/>
              <a:t>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˃ </a:t>
            </a:r>
            <a:r>
              <a:rPr lang="ro-RO" dirty="0"/>
              <a:t>N</a:t>
            </a:r>
            <a:r>
              <a:rPr lang="ro-RO" baseline="-25000" dirty="0"/>
              <a:t>A</a:t>
            </a:r>
            <a:r>
              <a:rPr lang="ro-RO" dirty="0"/>
              <a:t> SC este parțial compensat cu predominarea conductivității tip n. În acest caz concentrația surplus a donorilor  </a:t>
            </a:r>
          </a:p>
          <a:p>
            <a:r>
              <a:rPr lang="ro-RO" dirty="0"/>
              <a:t>N</a:t>
            </a:r>
            <a:r>
              <a:rPr lang="ro-RO" baseline="-25000" dirty="0"/>
              <a:t>D</a:t>
            </a:r>
            <a:r>
              <a:rPr lang="ro-RO" baseline="30000" dirty="0"/>
              <a:t> 1 </a:t>
            </a:r>
            <a:r>
              <a:rPr lang="ro-RO" dirty="0"/>
              <a:t>= N</a:t>
            </a:r>
            <a:r>
              <a:rPr lang="ro-RO" baseline="-25000" dirty="0"/>
              <a:t>D </a:t>
            </a:r>
            <a:r>
              <a:rPr lang="ro-RO" dirty="0"/>
              <a:t>– N</a:t>
            </a:r>
            <a:r>
              <a:rPr lang="ro-RO" baseline="-25000" dirty="0"/>
              <a:t>A</a:t>
            </a:r>
            <a:r>
              <a:rPr lang="ro-RO" dirty="0"/>
              <a:t>. </a:t>
            </a:r>
          </a:p>
          <a:p>
            <a:r>
              <a:rPr lang="ro-RO" dirty="0"/>
              <a:t>La 300K toate impuritățile sunt ionizate de aceea n ND1. </a:t>
            </a:r>
          </a:p>
          <a:p>
            <a:r>
              <a:rPr lang="ro-RO" dirty="0"/>
              <a:t>Din relația n = </a:t>
            </a:r>
            <a:r>
              <a:rPr lang="ro-RO" dirty="0" err="1"/>
              <a:t>Nc</a:t>
            </a:r>
            <a:r>
              <a:rPr lang="ro-RO" dirty="0"/>
              <a:t> </a:t>
            </a:r>
            <a:r>
              <a:rPr lang="ro-RO" dirty="0" err="1"/>
              <a:t>exp</a:t>
            </a:r>
            <a:r>
              <a:rPr lang="ro-RO" dirty="0"/>
              <a:t> (-(</a:t>
            </a:r>
            <a:r>
              <a:rPr lang="ro-RO" dirty="0" err="1"/>
              <a:t>Ec-Ef</a:t>
            </a:r>
            <a:r>
              <a:rPr lang="ro-RO" dirty="0"/>
              <a:t>)/</a:t>
            </a:r>
            <a:r>
              <a:rPr lang="ro-RO" dirty="0" err="1"/>
              <a:t>kT</a:t>
            </a:r>
            <a:r>
              <a:rPr lang="ro-RO" dirty="0"/>
              <a:t> găsim poziția nivelului Fermi în raport cu BC</a:t>
            </a:r>
          </a:p>
          <a:p>
            <a:r>
              <a:rPr lang="ro-RO" dirty="0" err="1"/>
              <a:t>Ec-Ef</a:t>
            </a:r>
            <a:r>
              <a:rPr lang="ro-RO" dirty="0"/>
              <a:t> = </a:t>
            </a:r>
            <a:r>
              <a:rPr lang="ro-RO" dirty="0" err="1"/>
              <a:t>kT</a:t>
            </a:r>
            <a:r>
              <a:rPr lang="ro-RO" dirty="0"/>
              <a:t> </a:t>
            </a:r>
            <a:r>
              <a:rPr lang="ro-RO" dirty="0" err="1"/>
              <a:t>ln</a:t>
            </a:r>
            <a:r>
              <a:rPr lang="ro-RO" dirty="0"/>
              <a:t> (N</a:t>
            </a:r>
            <a:r>
              <a:rPr lang="ro-RO" baseline="-25000" dirty="0"/>
              <a:t>C</a:t>
            </a:r>
            <a:r>
              <a:rPr lang="ro-RO" dirty="0"/>
              <a:t>/N</a:t>
            </a:r>
            <a:r>
              <a:rPr lang="ro-RO" baseline="-25000" dirty="0"/>
              <a:t>D</a:t>
            </a:r>
            <a:r>
              <a:rPr lang="ro-RO" baseline="30000" dirty="0"/>
              <a:t>1</a:t>
            </a:r>
            <a:r>
              <a:rPr lang="ro-RO" dirty="0"/>
              <a:t> = 8,625 10 -5 300 </a:t>
            </a:r>
            <a:r>
              <a:rPr lang="ro-RO" dirty="0" err="1"/>
              <a:t>ln</a:t>
            </a:r>
            <a:r>
              <a:rPr lang="ro-RO" dirty="0"/>
              <a:t> (1,02 10 25)/1022 = 0,179 eV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98955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922" y="386862"/>
            <a:ext cx="11541370" cy="6277707"/>
          </a:xfrm>
        </p:spPr>
        <p:txBody>
          <a:bodyPr/>
          <a:lstStyle/>
          <a:p>
            <a:r>
              <a:rPr lang="ro-RO" b="1" dirty="0"/>
              <a:t>Pr. 1</a:t>
            </a:r>
            <a:r>
              <a:rPr lang="en-US" b="1" dirty="0"/>
              <a:t>4</a:t>
            </a:r>
            <a:r>
              <a:rPr lang="ro-RO" b="1" dirty="0"/>
              <a:t>  </a:t>
            </a:r>
            <a:endParaRPr lang="en-US" b="1" dirty="0"/>
          </a:p>
          <a:p>
            <a:r>
              <a:rPr lang="ro-RO" b="1" dirty="0"/>
              <a:t> </a:t>
            </a:r>
            <a:r>
              <a:rPr lang="ro-RO" dirty="0"/>
              <a:t>Sc din Si, T=300K, </a:t>
            </a:r>
            <a:r>
              <a:rPr lang="ro-RO" dirty="0" err="1"/>
              <a:t>Eg</a:t>
            </a:r>
            <a:r>
              <a:rPr lang="ro-RO" dirty="0"/>
              <a:t> = 1,12 eV, masele efective a stărilor densităților </a:t>
            </a:r>
            <a:r>
              <a:rPr lang="en-US" dirty="0"/>
              <a:t>             </a:t>
            </a:r>
            <a:r>
              <a:rPr lang="ro-RO" dirty="0"/>
              <a:t>m</a:t>
            </a:r>
            <a:r>
              <a:rPr lang="ro-RO" baseline="-25000" dirty="0"/>
              <a:t>c </a:t>
            </a:r>
            <a:r>
              <a:rPr lang="ro-RO" dirty="0"/>
              <a:t>= 1,05 </a:t>
            </a:r>
            <a:r>
              <a:rPr lang="ro-RO" dirty="0" err="1"/>
              <a:t>m</a:t>
            </a:r>
            <a:r>
              <a:rPr lang="ro-RO" baseline="-25000" dirty="0" err="1"/>
              <a:t>o</a:t>
            </a:r>
            <a:r>
              <a:rPr lang="ro-RO" dirty="0"/>
              <a:t>, m</a:t>
            </a:r>
            <a:r>
              <a:rPr lang="ro-RO" baseline="-25000" dirty="0"/>
              <a:t>v</a:t>
            </a:r>
            <a:r>
              <a:rPr lang="ro-RO" dirty="0"/>
              <a:t> = 0,56 </a:t>
            </a:r>
            <a:r>
              <a:rPr lang="ro-RO" dirty="0" err="1"/>
              <a:t>m</a:t>
            </a:r>
            <a:r>
              <a:rPr lang="ro-RO" baseline="-25000" dirty="0" err="1"/>
              <a:t>o</a:t>
            </a:r>
            <a:endParaRPr lang="ro-RO" baseline="-25000" dirty="0"/>
          </a:p>
          <a:p>
            <a:r>
              <a:rPr lang="ro-RO" sz="4400" b="1" baseline="-25000" dirty="0" err="1">
                <a:solidFill>
                  <a:srgbClr val="FF0000"/>
                </a:solidFill>
              </a:rPr>
              <a:t>Nc</a:t>
            </a:r>
            <a:r>
              <a:rPr lang="ro-RO" sz="4400" b="1" baseline="-25000" dirty="0">
                <a:solidFill>
                  <a:srgbClr val="FF0000"/>
                </a:solidFill>
              </a:rPr>
              <a:t>?</a:t>
            </a:r>
          </a:p>
          <a:p>
            <a:r>
              <a:rPr lang="ro-RO" dirty="0">
                <a:solidFill>
                  <a:srgbClr val="FF0000"/>
                </a:solidFill>
              </a:rPr>
              <a:t>Soluția:</a:t>
            </a:r>
          </a:p>
          <a:p>
            <a:r>
              <a:rPr lang="ro-RO" dirty="0"/>
              <a:t>Concentrația intrinsecă a purtătorilor de sarcină?: </a:t>
            </a:r>
          </a:p>
          <a:p>
            <a:r>
              <a:rPr lang="ro-RO" dirty="0"/>
              <a:t>ni = (</a:t>
            </a:r>
            <a:r>
              <a:rPr lang="ro-RO" i="1" dirty="0" err="1"/>
              <a:t>N</a:t>
            </a:r>
            <a:r>
              <a:rPr lang="ro-RO" dirty="0" err="1"/>
              <a:t>c</a:t>
            </a:r>
            <a:r>
              <a:rPr lang="ro-RO" i="1" dirty="0" err="1"/>
              <a:t>N</a:t>
            </a:r>
            <a:r>
              <a:rPr lang="ro-RO" dirty="0" err="1"/>
              <a:t>v</a:t>
            </a:r>
            <a:r>
              <a:rPr lang="ro-RO" dirty="0"/>
              <a:t>)</a:t>
            </a:r>
            <a:r>
              <a:rPr lang="ro-RO" baseline="30000" dirty="0"/>
              <a:t>1/2</a:t>
            </a:r>
            <a:r>
              <a:rPr lang="ro-RO" dirty="0"/>
              <a:t> </a:t>
            </a:r>
            <a:r>
              <a:rPr lang="ro-RO" dirty="0" err="1"/>
              <a:t>exp</a:t>
            </a:r>
            <a:r>
              <a:rPr lang="ro-RO" dirty="0"/>
              <a:t> (- </a:t>
            </a:r>
            <a:r>
              <a:rPr lang="ro-RO" dirty="0" err="1"/>
              <a:t>Eg</a:t>
            </a:r>
            <a:r>
              <a:rPr lang="ro-RO" dirty="0"/>
              <a:t>/2kT)</a:t>
            </a:r>
          </a:p>
          <a:p>
            <a:r>
              <a:rPr lang="ro-RO" dirty="0"/>
              <a:t>Densitatea efectivă a stărilor:</a:t>
            </a:r>
          </a:p>
          <a:p>
            <a:endParaRPr lang="ro-RO" dirty="0"/>
          </a:p>
          <a:p>
            <a:r>
              <a:rPr lang="ro-RO" b="1" i="1" dirty="0" err="1"/>
              <a:t>N</a:t>
            </a:r>
            <a:r>
              <a:rPr lang="ro-RO" b="1" dirty="0" err="1"/>
              <a:t>c</a:t>
            </a:r>
            <a:r>
              <a:rPr lang="ro-RO" b="1" dirty="0"/>
              <a:t>=2(2 3,14  1,05 9,1 10</a:t>
            </a:r>
            <a:r>
              <a:rPr lang="ro-RO" b="1" baseline="30000" dirty="0"/>
              <a:t>-31</a:t>
            </a:r>
            <a:r>
              <a:rPr lang="ro-RO" b="1" dirty="0"/>
              <a:t> 1,38 10</a:t>
            </a:r>
            <a:r>
              <a:rPr lang="ro-RO" b="1" baseline="30000" dirty="0"/>
              <a:t>23</a:t>
            </a:r>
            <a:r>
              <a:rPr lang="ro-RO" b="1" dirty="0"/>
              <a:t>T)</a:t>
            </a:r>
            <a:r>
              <a:rPr lang="ro-RO" b="1" baseline="30000" dirty="0"/>
              <a:t>3/2</a:t>
            </a:r>
            <a:r>
              <a:rPr lang="ro-RO" b="1" dirty="0"/>
              <a:t>/(6,62 10</a:t>
            </a:r>
            <a:r>
              <a:rPr lang="ro-RO" b="1" baseline="30000" dirty="0"/>
              <a:t>-34</a:t>
            </a:r>
            <a:r>
              <a:rPr lang="ro-RO" b="1" dirty="0"/>
              <a:t>)</a:t>
            </a:r>
            <a:r>
              <a:rPr lang="ro-RO" b="1" baseline="30000" dirty="0"/>
              <a:t>3</a:t>
            </a:r>
            <a:r>
              <a:rPr lang="ro-RO" b="1" dirty="0"/>
              <a:t> = 2,69 10</a:t>
            </a:r>
            <a:r>
              <a:rPr lang="ro-RO" b="1" baseline="30000" dirty="0"/>
              <a:t>25</a:t>
            </a:r>
            <a:r>
              <a:rPr lang="ro-RO" b="1" dirty="0"/>
              <a:t> (T/300)</a:t>
            </a:r>
            <a:r>
              <a:rPr lang="ro-RO" b="1" baseline="30000" dirty="0"/>
              <a:t>3/2</a:t>
            </a:r>
            <a:endParaRPr lang="en-GB" b="1" baseline="30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4390" y="2389677"/>
            <a:ext cx="3460547" cy="1136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5630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15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Calculați concentrația de echilibru termic a electronilor și golurilor pentru o energie dată a nivelului Fermi, în condiții:</a:t>
            </a:r>
          </a:p>
          <a:p>
            <a:r>
              <a:rPr lang="ro-RO" dirty="0"/>
              <a:t>Si: T=300 K, N</a:t>
            </a:r>
            <a:r>
              <a:rPr lang="ro-RO" baseline="-25000" dirty="0"/>
              <a:t>c</a:t>
            </a:r>
            <a:r>
              <a:rPr lang="ro-RO" dirty="0"/>
              <a:t> = 2,8 10</a:t>
            </a:r>
            <a:r>
              <a:rPr lang="ro-RO" baseline="30000" dirty="0"/>
              <a:t>19</a:t>
            </a:r>
            <a:r>
              <a:rPr lang="ro-RO" dirty="0"/>
              <a:t> cm</a:t>
            </a:r>
            <a:r>
              <a:rPr lang="ro-RO" baseline="30000" dirty="0"/>
              <a:t>-3</a:t>
            </a:r>
            <a:r>
              <a:rPr lang="ro-RO" dirty="0"/>
              <a:t>; N</a:t>
            </a:r>
            <a:r>
              <a:rPr lang="ro-RO" baseline="-25000" dirty="0"/>
              <a:t>v </a:t>
            </a:r>
            <a:r>
              <a:rPr lang="ro-RO" dirty="0"/>
              <a:t>= 1,04 10</a:t>
            </a:r>
            <a:r>
              <a:rPr lang="ro-RO" baseline="30000" dirty="0"/>
              <a:t>19</a:t>
            </a:r>
            <a:r>
              <a:rPr lang="ro-RO" dirty="0"/>
              <a:t> cm</a:t>
            </a:r>
            <a:r>
              <a:rPr lang="ro-RO" baseline="30000" dirty="0"/>
              <a:t>-3</a:t>
            </a:r>
          </a:p>
          <a:p>
            <a:r>
              <a:rPr lang="ro-RO" dirty="0"/>
              <a:t>E</a:t>
            </a:r>
            <a:r>
              <a:rPr lang="ro-RO" baseline="-25000" dirty="0"/>
              <a:t>F</a:t>
            </a:r>
            <a:r>
              <a:rPr lang="ro-RO" dirty="0"/>
              <a:t> - la 0,25 eV mai jos de banda de conducție;</a:t>
            </a:r>
          </a:p>
          <a:p>
            <a:r>
              <a:rPr lang="es-ES" dirty="0"/>
              <a:t>E</a:t>
            </a:r>
            <a:r>
              <a:rPr lang="es-ES" baseline="-25000" dirty="0"/>
              <a:t>F</a:t>
            </a:r>
            <a:r>
              <a:rPr lang="es-ES" dirty="0"/>
              <a:t> - la 0,87 eV </a:t>
            </a:r>
            <a:r>
              <a:rPr lang="es-ES" dirty="0" err="1"/>
              <a:t>mai</a:t>
            </a:r>
            <a:r>
              <a:rPr lang="es-ES" dirty="0"/>
              <a:t> sus de banda de </a:t>
            </a:r>
            <a:r>
              <a:rPr lang="es-ES" dirty="0" err="1"/>
              <a:t>valență</a:t>
            </a:r>
            <a:r>
              <a:rPr lang="es-ES" dirty="0"/>
              <a:t>.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8336044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solidFill>
                  <a:srgbClr val="FF0000"/>
                </a:solidFill>
              </a:rPr>
              <a:t>Soluția</a:t>
            </a:r>
            <a:br>
              <a:rPr lang="ro-RO" dirty="0">
                <a:solidFill>
                  <a:srgbClr val="FF0000"/>
                </a:solidFill>
              </a:rPr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0086"/>
          </a:xfrm>
        </p:spPr>
        <p:txBody>
          <a:bodyPr/>
          <a:lstStyle/>
          <a:p>
            <a:r>
              <a:rPr lang="ro-RO" dirty="0"/>
              <a:t>Concentrația electronilor și golurilor în echilibru termic în banda de conducție va fi:</a:t>
            </a:r>
          </a:p>
          <a:p>
            <a:r>
              <a:rPr lang="ro-RO" dirty="0"/>
              <a:t> </a:t>
            </a:r>
          </a:p>
          <a:p>
            <a:endParaRPr lang="ro-RO" dirty="0"/>
          </a:p>
          <a:p>
            <a:r>
              <a:rPr lang="ro-RO" dirty="0"/>
              <a:t> </a:t>
            </a:r>
          </a:p>
          <a:p>
            <a:r>
              <a:rPr lang="ro-RO" dirty="0"/>
              <a:t>n</a:t>
            </a:r>
            <a:r>
              <a:rPr lang="ro-RO" baseline="-25000" dirty="0"/>
              <a:t>o</a:t>
            </a:r>
            <a:r>
              <a:rPr lang="ro-RO" dirty="0"/>
              <a:t>= 2,8 10</a:t>
            </a:r>
            <a:r>
              <a:rPr lang="ro-RO" baseline="30000" dirty="0"/>
              <a:t>19</a:t>
            </a:r>
            <a:r>
              <a:rPr lang="ro-RO" dirty="0"/>
              <a:t> cm</a:t>
            </a:r>
            <a:r>
              <a:rPr lang="ro-RO" baseline="30000" dirty="0"/>
              <a:t>-3</a:t>
            </a:r>
            <a:r>
              <a:rPr lang="ro-RO" dirty="0"/>
              <a:t> exp(-(E</a:t>
            </a:r>
            <a:r>
              <a:rPr lang="ro-RO" baseline="-25000" dirty="0"/>
              <a:t>c</a:t>
            </a:r>
            <a:r>
              <a:rPr lang="ro-RO" dirty="0"/>
              <a:t>-E</a:t>
            </a:r>
            <a:r>
              <a:rPr lang="ro-RO" baseline="-25000" dirty="0"/>
              <a:t>g</a:t>
            </a:r>
            <a:r>
              <a:rPr lang="ro-RO" dirty="0"/>
              <a:t>/2)/24 10</a:t>
            </a:r>
            <a:r>
              <a:rPr lang="ro-RO" baseline="30000" dirty="0"/>
              <a:t>-3</a:t>
            </a:r>
            <a:r>
              <a:rPr lang="ro-RO" dirty="0"/>
              <a:t> V) = 7 *10</a:t>
            </a:r>
            <a:r>
              <a:rPr lang="ro-RO" baseline="30000" dirty="0"/>
              <a:t>13</a:t>
            </a:r>
            <a:r>
              <a:rPr lang="ro-RO" dirty="0"/>
              <a:t> cm</a:t>
            </a:r>
            <a:r>
              <a:rPr lang="ro-RO" baseline="30000" dirty="0"/>
              <a:t>-3</a:t>
            </a:r>
          </a:p>
          <a:p>
            <a:r>
              <a:rPr lang="ro-RO" dirty="0"/>
              <a:t>p</a:t>
            </a:r>
            <a:r>
              <a:rPr lang="ro-RO" baseline="-25000" dirty="0"/>
              <a:t>0</a:t>
            </a:r>
            <a:r>
              <a:rPr lang="ro-RO" dirty="0"/>
              <a:t>= 1,04 10</a:t>
            </a:r>
            <a:r>
              <a:rPr lang="ro-RO" baseline="30000" dirty="0"/>
              <a:t>19</a:t>
            </a:r>
            <a:r>
              <a:rPr lang="ro-RO" dirty="0"/>
              <a:t> cm</a:t>
            </a:r>
            <a:r>
              <a:rPr lang="ro-RO" baseline="30000" dirty="0"/>
              <a:t>-3</a:t>
            </a:r>
            <a:r>
              <a:rPr lang="ro-RO" dirty="0"/>
              <a:t> exp (-(0,87 – 0,56 eV)) = 1,3* 10</a:t>
            </a:r>
            <a:r>
              <a:rPr lang="ro-RO" baseline="30000" dirty="0"/>
              <a:t>18</a:t>
            </a:r>
            <a:r>
              <a:rPr lang="ro-RO" dirty="0"/>
              <a:t> cm</a:t>
            </a:r>
            <a:r>
              <a:rPr lang="ro-RO" baseline="30000" dirty="0"/>
              <a:t>-3</a:t>
            </a:r>
          </a:p>
          <a:p>
            <a:r>
              <a:rPr lang="ro-RO" dirty="0"/>
              <a:t>De unde determinăm valorile concentrațiilor purtătorilor de sarcină și raportul lor ce indică tipul semiconductorului.</a:t>
            </a:r>
          </a:p>
          <a:p>
            <a:endParaRPr lang="ro-RO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4733013" y="2538759"/>
            <a:ext cx="2057531" cy="6905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056" y="3514732"/>
            <a:ext cx="2275185" cy="583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587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0D0681D4-791C-4129-174A-1277A4863C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211" y="554568"/>
            <a:ext cx="5088139" cy="4269073"/>
          </a:xfrm>
          <a:prstGeom prst="rect">
            <a:avLst/>
          </a:prstGeom>
        </p:spPr>
      </p:pic>
      <p:pic>
        <p:nvPicPr>
          <p:cNvPr id="6" name="Imagine 5">
            <a:extLst>
              <a:ext uri="{FF2B5EF4-FFF2-40B4-BE49-F238E27FC236}">
                <a16:creationId xmlns:a16="http://schemas.microsoft.com/office/drawing/2014/main" id="{6FC92FFE-B632-398F-B824-02B78134C2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3951" y="2689104"/>
            <a:ext cx="5719629" cy="3699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8825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16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243872" cy="4351338"/>
          </a:xfrm>
        </p:spPr>
        <p:txBody>
          <a:bodyPr>
            <a:normAutofit fontScale="92500"/>
          </a:bodyPr>
          <a:lstStyle/>
          <a:p>
            <a:r>
              <a:rPr lang="ro-RO" dirty="0"/>
              <a:t>Concentrația electronilor in Si la temperatura de T=300 K este n</a:t>
            </a:r>
            <a:r>
              <a:rPr lang="ro-RO" baseline="-25000" dirty="0"/>
              <a:t>0</a:t>
            </a:r>
            <a:r>
              <a:rPr lang="ro-RO" dirty="0"/>
              <a:t> = 1,5 10</a:t>
            </a:r>
            <a:r>
              <a:rPr lang="ro-RO" baseline="30000" dirty="0"/>
              <a:t>20</a:t>
            </a:r>
            <a:r>
              <a:rPr lang="ro-RO" dirty="0"/>
              <a:t> cm-3.</a:t>
            </a:r>
          </a:p>
          <a:p>
            <a:r>
              <a:rPr lang="ro-RO" dirty="0"/>
              <a:t>Determinați poziția nivelului Fermi în raport cu banda de conducție (deci E</a:t>
            </a:r>
            <a:r>
              <a:rPr lang="ro-RO" baseline="-25000" dirty="0"/>
              <a:t>F</a:t>
            </a:r>
            <a:r>
              <a:rPr lang="ro-RO" dirty="0"/>
              <a:t>-E</a:t>
            </a:r>
            <a:r>
              <a:rPr lang="ro-RO" baseline="-25000" dirty="0"/>
              <a:t>C</a:t>
            </a:r>
            <a:r>
              <a:rPr lang="ro-RO" dirty="0"/>
              <a:t>)?</a:t>
            </a:r>
          </a:p>
          <a:p>
            <a:endParaRPr lang="ro-RO" dirty="0"/>
          </a:p>
          <a:p>
            <a:r>
              <a:rPr lang="ro-RO" dirty="0">
                <a:solidFill>
                  <a:srgbClr val="FF0000"/>
                </a:solidFill>
              </a:rPr>
              <a:t>Soluția</a:t>
            </a:r>
          </a:p>
          <a:p>
            <a:r>
              <a:rPr lang="ro-RO" dirty="0"/>
              <a:t> </a:t>
            </a:r>
          </a:p>
          <a:p>
            <a:r>
              <a:rPr lang="ro-RO" dirty="0"/>
              <a:t>De unde N</a:t>
            </a:r>
            <a:r>
              <a:rPr lang="ro-RO" baseline="-25000" dirty="0"/>
              <a:t>c</a:t>
            </a:r>
            <a:r>
              <a:rPr lang="ro-RO" dirty="0"/>
              <a:t>? Din tabel pentru Si la T = 300K -  N</a:t>
            </a:r>
            <a:r>
              <a:rPr lang="ro-RO" baseline="-25000" dirty="0"/>
              <a:t>c</a:t>
            </a:r>
            <a:r>
              <a:rPr lang="ro-RO" dirty="0"/>
              <a:t> = 2,8 10</a:t>
            </a:r>
            <a:r>
              <a:rPr lang="ro-RO" baseline="30000" dirty="0"/>
              <a:t>19</a:t>
            </a:r>
            <a:r>
              <a:rPr lang="ro-RO" dirty="0"/>
              <a:t> cm</a:t>
            </a:r>
            <a:r>
              <a:rPr lang="ro-RO" baseline="30000" dirty="0"/>
              <a:t>-3</a:t>
            </a:r>
          </a:p>
          <a:p>
            <a:r>
              <a:rPr lang="ro-RO" dirty="0"/>
              <a:t>Atunci:</a:t>
            </a:r>
          </a:p>
          <a:p>
            <a:r>
              <a:rPr lang="ro-RO" dirty="0"/>
              <a:t>                                                     sau</a:t>
            </a:r>
          </a:p>
          <a:p>
            <a:endParaRPr lang="ro-RO" dirty="0"/>
          </a:p>
          <a:p>
            <a:endParaRPr lang="ro-RO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6808" y="3276335"/>
            <a:ext cx="7238030" cy="80098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5504" y="5067924"/>
            <a:ext cx="2008164" cy="100408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5646" y="5276538"/>
            <a:ext cx="2265356" cy="795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4482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5F3D4DF-682E-8FCB-CC38-5F375226C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AAF7BE16-4046-3B95-EC0E-D443BE331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50420" cy="4351338"/>
          </a:xfrm>
        </p:spPr>
        <p:txBody>
          <a:bodyPr/>
          <a:lstStyle/>
          <a:p>
            <a:r>
              <a:rPr lang="en-US" dirty="0"/>
              <a:t>Sa se </a:t>
            </a:r>
            <a:r>
              <a:rPr lang="en-US" dirty="0" err="1"/>
              <a:t>calculeze</a:t>
            </a:r>
            <a:r>
              <a:rPr lang="en-US" dirty="0"/>
              <a:t> </a:t>
            </a:r>
            <a:r>
              <a:rPr lang="en-US" dirty="0" err="1"/>
              <a:t>Nivelul</a:t>
            </a:r>
            <a:r>
              <a:rPr lang="en-US" dirty="0"/>
              <a:t> Fermi </a:t>
            </a:r>
            <a:r>
              <a:rPr lang="en-US" dirty="0" err="1"/>
              <a:t>pentru</a:t>
            </a:r>
            <a:r>
              <a:rPr lang="en-US" dirty="0"/>
              <a:t> Si </a:t>
            </a:r>
            <a:r>
              <a:rPr lang="en-US" dirty="0" err="1"/>
              <a:t>dopat</a:t>
            </a:r>
            <a:r>
              <a:rPr lang="en-US" dirty="0"/>
              <a:t> cu   10^16, 10^18, 10^19</a:t>
            </a:r>
          </a:p>
          <a:p>
            <a:pPr marL="0" indent="0">
              <a:buNone/>
            </a:pPr>
            <a:r>
              <a:rPr lang="en-US" dirty="0" err="1"/>
              <a:t>atomi</a:t>
            </a:r>
            <a:r>
              <a:rPr lang="en-US" dirty="0"/>
              <a:t> </a:t>
            </a:r>
            <a:r>
              <a:rPr lang="en-US" dirty="0" err="1"/>
              <a:t>donori</a:t>
            </a:r>
            <a:r>
              <a:rPr lang="en-US" dirty="0"/>
              <a:t>/cm  la </a:t>
            </a:r>
            <a:r>
              <a:rPr lang="en-US" dirty="0" err="1"/>
              <a:t>temperatura</a:t>
            </a:r>
            <a:r>
              <a:rPr lang="en-US" dirty="0"/>
              <a:t> </a:t>
            </a:r>
            <a:r>
              <a:rPr lang="en-US" dirty="0" err="1"/>
              <a:t>camerei</a:t>
            </a:r>
            <a:r>
              <a:rPr lang="en-US" dirty="0"/>
              <a:t>, </a:t>
            </a:r>
            <a:r>
              <a:rPr lang="en-US" dirty="0" err="1"/>
              <a:t>presupunând</a:t>
            </a:r>
            <a:r>
              <a:rPr lang="en-US" dirty="0"/>
              <a:t> </a:t>
            </a:r>
            <a:r>
              <a:rPr lang="en-US" dirty="0" err="1"/>
              <a:t>ionizarea</a:t>
            </a:r>
            <a:r>
              <a:rPr lang="en-US" dirty="0"/>
              <a:t> </a:t>
            </a:r>
            <a:r>
              <a:rPr lang="en-US" dirty="0" err="1"/>
              <a:t>completa</a:t>
            </a:r>
            <a:r>
              <a:rPr lang="en-US" dirty="0"/>
              <a:t>. </a:t>
            </a:r>
          </a:p>
          <a:p>
            <a:r>
              <a:rPr lang="en-US" dirty="0"/>
              <a:t>Cu </a:t>
            </a:r>
            <a:r>
              <a:rPr lang="en-US" dirty="0" err="1"/>
              <a:t>valorile</a:t>
            </a:r>
            <a:r>
              <a:rPr lang="en-US" dirty="0"/>
              <a:t> </a:t>
            </a:r>
            <a:r>
              <a:rPr lang="en-US" dirty="0" err="1"/>
              <a:t>obtinute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se </a:t>
            </a:r>
            <a:r>
              <a:rPr lang="en-US" dirty="0" err="1"/>
              <a:t>verifice</a:t>
            </a:r>
            <a:r>
              <a:rPr lang="en-US" dirty="0"/>
              <a:t> </a:t>
            </a:r>
            <a:r>
              <a:rPr lang="en-US" dirty="0" err="1"/>
              <a:t>daca</a:t>
            </a:r>
            <a:r>
              <a:rPr lang="en-US" dirty="0"/>
              <a:t> </a:t>
            </a:r>
            <a:r>
              <a:rPr lang="en-US" dirty="0" err="1"/>
              <a:t>ipoteza</a:t>
            </a:r>
            <a:r>
              <a:rPr lang="en-US" dirty="0"/>
              <a:t> </a:t>
            </a:r>
            <a:r>
              <a:rPr lang="en-US" dirty="0" err="1"/>
              <a:t>ionizarii</a:t>
            </a:r>
            <a:r>
              <a:rPr lang="en-US" dirty="0"/>
              <a:t> complete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justificata</a:t>
            </a:r>
            <a:r>
              <a:rPr lang="en-US" dirty="0"/>
              <a:t>. </a:t>
            </a:r>
          </a:p>
          <a:p>
            <a:r>
              <a:rPr lang="en-US" dirty="0"/>
              <a:t>Se </a:t>
            </a:r>
            <a:r>
              <a:rPr lang="en-US" dirty="0" err="1"/>
              <a:t>considera</a:t>
            </a:r>
            <a:r>
              <a:rPr lang="en-US" dirty="0"/>
              <a:t> </a:t>
            </a:r>
            <a:r>
              <a:rPr lang="en-US" dirty="0" err="1"/>
              <a:t>nivelul</a:t>
            </a:r>
            <a:r>
              <a:rPr lang="en-US" dirty="0"/>
              <a:t> donor </a:t>
            </a:r>
            <a:r>
              <a:rPr lang="en-US" dirty="0" err="1"/>
              <a:t>plasat</a:t>
            </a:r>
            <a:r>
              <a:rPr lang="en-US" dirty="0"/>
              <a:t> fata de </a:t>
            </a:r>
            <a:r>
              <a:rPr lang="en-US" dirty="0" err="1"/>
              <a:t>marginea</a:t>
            </a:r>
            <a:r>
              <a:rPr lang="en-US" dirty="0"/>
              <a:t> </a:t>
            </a:r>
            <a:r>
              <a:rPr lang="en-US" dirty="0" err="1"/>
              <a:t>benzii</a:t>
            </a:r>
            <a:r>
              <a:rPr lang="en-US" dirty="0"/>
              <a:t> de </a:t>
            </a:r>
            <a:r>
              <a:rPr lang="en-US" dirty="0" err="1"/>
              <a:t>conductie</a:t>
            </a:r>
            <a:r>
              <a:rPr lang="en-US" dirty="0"/>
              <a:t>, la 0,05 eV.</a:t>
            </a:r>
          </a:p>
        </p:txBody>
      </p:sp>
    </p:spTree>
    <p:extLst>
      <p:ext uri="{BB962C8B-B14F-4D97-AF65-F5344CB8AC3E}">
        <p14:creationId xmlns:p14="http://schemas.microsoft.com/office/powerpoint/2010/main" val="37832236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70DE7E4-223C-F96A-D913-AA8B6E9A2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AE92717E-D859-39F6-ED06-FC59D2FA5D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Se cunoaste concentratia de impuritati a siliciului intrinsec:  </a:t>
            </a:r>
          </a:p>
          <a:p>
            <a:r>
              <a:rPr lang="it-IT" dirty="0"/>
              <a:t>, precum si latimea benzii interzise:  .</a:t>
            </a:r>
            <a:endParaRPr lang="en-US" dirty="0"/>
          </a:p>
        </p:txBody>
      </p:sp>
      <p:pic>
        <p:nvPicPr>
          <p:cNvPr id="4" name="Imagine 3">
            <a:extLst>
              <a:ext uri="{FF2B5EF4-FFF2-40B4-BE49-F238E27FC236}">
                <a16:creationId xmlns:a16="http://schemas.microsoft.com/office/drawing/2014/main" id="{1B73634D-5EBE-1E3A-1BA4-0BD944FDDF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7296" y="1825625"/>
            <a:ext cx="2424704" cy="487441"/>
          </a:xfrm>
          <a:prstGeom prst="rect">
            <a:avLst/>
          </a:prstGeom>
        </p:spPr>
      </p:pic>
      <p:pic>
        <p:nvPicPr>
          <p:cNvPr id="5" name="Imagine 4">
            <a:extLst>
              <a:ext uri="{FF2B5EF4-FFF2-40B4-BE49-F238E27FC236}">
                <a16:creationId xmlns:a16="http://schemas.microsoft.com/office/drawing/2014/main" id="{E31BB50A-96DA-7B93-8EDA-07AB9CAC70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4838" y="2313066"/>
            <a:ext cx="1558624" cy="357184"/>
          </a:xfrm>
          <a:prstGeom prst="rect">
            <a:avLst/>
          </a:prstGeom>
        </p:spPr>
      </p:pic>
      <p:pic>
        <p:nvPicPr>
          <p:cNvPr id="6" name="Imagine 5">
            <a:extLst>
              <a:ext uri="{FF2B5EF4-FFF2-40B4-BE49-F238E27FC236}">
                <a16:creationId xmlns:a16="http://schemas.microsoft.com/office/drawing/2014/main" id="{15529347-1458-922D-B4D0-F6132D7C04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3132" y="3024395"/>
            <a:ext cx="8367650" cy="2942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902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09AC008F-62FA-8185-2F9E-8C8A41DF0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2" y="786997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Presupunând</a:t>
            </a:r>
            <a:r>
              <a:rPr lang="en-US" dirty="0"/>
              <a:t> </a:t>
            </a:r>
            <a:r>
              <a:rPr lang="en-US" dirty="0" err="1"/>
              <a:t>completa</a:t>
            </a:r>
            <a:r>
              <a:rPr lang="en-US" dirty="0"/>
              <a:t> </a:t>
            </a:r>
            <a:r>
              <a:rPr lang="en-US" dirty="0" err="1"/>
              <a:t>ionizare</a:t>
            </a:r>
            <a:r>
              <a:rPr lang="en-US" dirty="0"/>
              <a:t> a </a:t>
            </a:r>
            <a:r>
              <a:rPr lang="en-US" dirty="0" err="1"/>
              <a:t>impuritatilor</a:t>
            </a:r>
            <a:r>
              <a:rPr lang="en-US" dirty="0"/>
              <a:t>, </a:t>
            </a:r>
            <a:r>
              <a:rPr lang="en-US" dirty="0" err="1"/>
              <a:t>sau</a:t>
            </a:r>
            <a:r>
              <a:rPr lang="en-US" dirty="0"/>
              <a:t>  n=N</a:t>
            </a:r>
            <a:r>
              <a:rPr lang="en-US" sz="2000" dirty="0"/>
              <a:t>D</a:t>
            </a:r>
            <a:r>
              <a:rPr lang="en-US" dirty="0"/>
              <a:t>, </a:t>
            </a:r>
            <a:r>
              <a:rPr lang="en-US" dirty="0" err="1"/>
              <a:t>pozitia</a:t>
            </a:r>
            <a:r>
              <a:rPr lang="en-US" dirty="0"/>
              <a:t> </a:t>
            </a:r>
            <a:r>
              <a:rPr lang="en-US" dirty="0" err="1"/>
              <a:t>nivelului</a:t>
            </a:r>
            <a:r>
              <a:rPr lang="en-US" dirty="0"/>
              <a:t> Fermi  E</a:t>
            </a:r>
            <a:r>
              <a:rPr lang="en-US" sz="2000" dirty="0"/>
              <a:t>F</a:t>
            </a:r>
            <a:r>
              <a:rPr lang="en-US" dirty="0"/>
              <a:t> fata de </a:t>
            </a:r>
            <a:r>
              <a:rPr lang="en-US" dirty="0" err="1"/>
              <a:t>nivelul</a:t>
            </a:r>
            <a:r>
              <a:rPr lang="en-US" dirty="0"/>
              <a:t> Fermi </a:t>
            </a:r>
            <a:r>
              <a:rPr lang="en-US" dirty="0" err="1"/>
              <a:t>intrinsec</a:t>
            </a:r>
            <a:r>
              <a:rPr lang="en-US" dirty="0"/>
              <a:t> E</a:t>
            </a:r>
            <a:r>
              <a:rPr lang="en-US" sz="2000" dirty="0"/>
              <a:t>i </a:t>
            </a:r>
            <a:r>
              <a:rPr lang="en-US" dirty="0" err="1"/>
              <a:t>corespunde</a:t>
            </a:r>
            <a:r>
              <a:rPr lang="en-US" dirty="0"/>
              <a:t> </a:t>
            </a:r>
            <a:r>
              <a:rPr lang="en-US" dirty="0" err="1"/>
              <a:t>temperaturii</a:t>
            </a:r>
            <a:r>
              <a:rPr lang="en-US" dirty="0"/>
              <a:t> absolute T=0K ,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caz</a:t>
            </a:r>
            <a:r>
              <a:rPr lang="en-US" dirty="0"/>
              <a:t>, </a:t>
            </a:r>
            <a:r>
              <a:rPr lang="en-US" dirty="0" err="1"/>
              <a:t>este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ro-RO" dirty="0"/>
          </a:p>
          <a:p>
            <a:endParaRPr lang="en-US" dirty="0"/>
          </a:p>
          <a:p>
            <a:r>
              <a:rPr lang="en-US" dirty="0" err="1"/>
              <a:t>Impuritatile</a:t>
            </a:r>
            <a:r>
              <a:rPr lang="en-US" dirty="0"/>
              <a:t> sunt </a:t>
            </a:r>
            <a:r>
              <a:rPr lang="en-US" dirty="0" err="1"/>
              <a:t>ionizate</a:t>
            </a:r>
            <a:r>
              <a:rPr lang="en-US" dirty="0"/>
              <a:t> </a:t>
            </a:r>
            <a:r>
              <a:rPr lang="en-US" dirty="0" err="1"/>
              <a:t>atunci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en-US" dirty="0"/>
              <a:t> </a:t>
            </a:r>
            <a:r>
              <a:rPr lang="en-US" dirty="0" err="1"/>
              <a:t>nivelul</a:t>
            </a:r>
            <a:r>
              <a:rPr lang="en-US" dirty="0"/>
              <a:t> donor nu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ocupat</a:t>
            </a:r>
            <a:r>
              <a:rPr lang="en-US" dirty="0"/>
              <a:t> cu </a:t>
            </a:r>
            <a:r>
              <a:rPr lang="en-US" dirty="0" err="1"/>
              <a:t>electroni</a:t>
            </a:r>
            <a:r>
              <a:rPr lang="en-US" dirty="0"/>
              <a:t>. </a:t>
            </a:r>
            <a:r>
              <a:rPr lang="en-US" dirty="0" err="1"/>
              <a:t>Probabilitatea</a:t>
            </a:r>
            <a:r>
              <a:rPr lang="en-US" dirty="0"/>
              <a:t> de </a:t>
            </a:r>
            <a:r>
              <a:rPr lang="en-US" dirty="0" err="1"/>
              <a:t>ocupare</a:t>
            </a:r>
            <a:r>
              <a:rPr lang="en-US" dirty="0"/>
              <a:t> a </a:t>
            </a:r>
            <a:r>
              <a:rPr lang="en-US" dirty="0" err="1"/>
              <a:t>nivelului</a:t>
            </a:r>
            <a:r>
              <a:rPr lang="en-US" dirty="0"/>
              <a:t> donor, conform </a:t>
            </a:r>
            <a:r>
              <a:rPr lang="en-US" dirty="0" err="1"/>
              <a:t>statisticii</a:t>
            </a:r>
            <a:r>
              <a:rPr lang="en-US" dirty="0"/>
              <a:t> Fermi - Dirac, </a:t>
            </a:r>
            <a:r>
              <a:rPr lang="en-US" dirty="0" err="1"/>
              <a:t>este</a:t>
            </a:r>
            <a:r>
              <a:rPr lang="en-US" dirty="0"/>
              <a:t>:</a:t>
            </a:r>
          </a:p>
        </p:txBody>
      </p:sp>
      <p:pic>
        <p:nvPicPr>
          <p:cNvPr id="5" name="Imagine 4">
            <a:extLst>
              <a:ext uri="{FF2B5EF4-FFF2-40B4-BE49-F238E27FC236}">
                <a16:creationId xmlns:a16="http://schemas.microsoft.com/office/drawing/2014/main" id="{50419EF3-EAE3-08F0-3235-DFEC0E457F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9868" y="1860007"/>
            <a:ext cx="3778743" cy="2081260"/>
          </a:xfrm>
          <a:prstGeom prst="rect">
            <a:avLst/>
          </a:prstGeom>
        </p:spPr>
      </p:pic>
      <p:pic>
        <p:nvPicPr>
          <p:cNvPr id="6" name="Imagine 5">
            <a:extLst>
              <a:ext uri="{FF2B5EF4-FFF2-40B4-BE49-F238E27FC236}">
                <a16:creationId xmlns:a16="http://schemas.microsoft.com/office/drawing/2014/main" id="{9889E210-4839-7952-7A32-3AEA5432D6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2534" y="5397924"/>
            <a:ext cx="5886930" cy="1056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8981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CDB7BAB1-46AD-F367-D9BD-3FDF101C9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906" y="875366"/>
            <a:ext cx="10515600" cy="4836432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iar</a:t>
            </a:r>
            <a:r>
              <a:rPr lang="en-US" dirty="0"/>
              <a:t> </a:t>
            </a:r>
            <a:r>
              <a:rPr lang="en-US" dirty="0" err="1"/>
              <a:t>probabilitatea</a:t>
            </a:r>
            <a:r>
              <a:rPr lang="en-US" dirty="0"/>
              <a:t> ca </a:t>
            </a:r>
            <a:r>
              <a:rPr lang="en-US" dirty="0" err="1"/>
              <a:t>nivelul</a:t>
            </a:r>
            <a:r>
              <a:rPr lang="en-US" dirty="0"/>
              <a:t> donor </a:t>
            </a:r>
            <a:r>
              <a:rPr lang="en-US" dirty="0" err="1"/>
              <a:t>sa</a:t>
            </a:r>
            <a:r>
              <a:rPr lang="en-US" dirty="0"/>
              <a:t> nu fie </a:t>
            </a:r>
            <a:r>
              <a:rPr lang="en-US" dirty="0" err="1"/>
              <a:t>ocupat</a:t>
            </a:r>
            <a:r>
              <a:rPr lang="en-US" dirty="0"/>
              <a:t> de un electron, </a:t>
            </a:r>
            <a:r>
              <a:rPr lang="en-US" dirty="0" err="1"/>
              <a:t>este</a:t>
            </a:r>
            <a:r>
              <a:rPr lang="en-US" dirty="0"/>
              <a:t>:                         </a:t>
            </a:r>
            <a:r>
              <a:rPr lang="en-US" dirty="0" err="1"/>
              <a:t>si</a:t>
            </a:r>
            <a:r>
              <a:rPr lang="en-US" dirty="0"/>
              <a:t> se </a:t>
            </a:r>
            <a:r>
              <a:rPr lang="en-US" dirty="0" err="1"/>
              <a:t>calculeaza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caz</a:t>
            </a:r>
            <a:r>
              <a:rPr lang="en-US" dirty="0"/>
              <a:t> in </a:t>
            </a:r>
            <a:r>
              <a:rPr lang="en-US" dirty="0" err="1"/>
              <a:t>parte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ro-RO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urmare</a:t>
            </a:r>
            <a:r>
              <a:rPr lang="en-US" dirty="0"/>
              <a:t>, </a:t>
            </a:r>
            <a:r>
              <a:rPr lang="en-US" dirty="0" err="1"/>
              <a:t>ipoteza</a:t>
            </a:r>
            <a:r>
              <a:rPr lang="en-US" dirty="0"/>
              <a:t> </a:t>
            </a:r>
            <a:r>
              <a:rPr lang="en-US" dirty="0" err="1"/>
              <a:t>ionizarii</a:t>
            </a:r>
            <a:r>
              <a:rPr lang="en-US" dirty="0"/>
              <a:t> complete a </a:t>
            </a:r>
            <a:r>
              <a:rPr lang="en-US" dirty="0" err="1"/>
              <a:t>impuritatilor</a:t>
            </a:r>
            <a:r>
              <a:rPr lang="en-US" dirty="0"/>
              <a:t> </a:t>
            </a:r>
            <a:r>
              <a:rPr lang="en-US" dirty="0" err="1"/>
              <a:t>donoare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valabila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primele</a:t>
            </a:r>
            <a:r>
              <a:rPr lang="en-US" dirty="0"/>
              <a:t> </a:t>
            </a:r>
            <a:r>
              <a:rPr lang="en-US" dirty="0" err="1"/>
              <a:t>doua</a:t>
            </a:r>
            <a:r>
              <a:rPr lang="en-US" dirty="0"/>
              <a:t> </a:t>
            </a:r>
            <a:r>
              <a:rPr lang="en-US" dirty="0" err="1"/>
              <a:t>cazuri</a:t>
            </a:r>
            <a:r>
              <a:rPr lang="en-US" dirty="0"/>
              <a:t>.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nivelele</a:t>
            </a:r>
            <a:r>
              <a:rPr lang="en-US" dirty="0"/>
              <a:t> </a:t>
            </a:r>
            <a:r>
              <a:rPr lang="en-US" dirty="0" err="1"/>
              <a:t>ridicate</a:t>
            </a:r>
            <a:r>
              <a:rPr lang="en-US" dirty="0"/>
              <a:t> de </a:t>
            </a:r>
            <a:r>
              <a:rPr lang="en-US" dirty="0" err="1"/>
              <a:t>dopare</a:t>
            </a:r>
            <a:r>
              <a:rPr lang="en-US" dirty="0"/>
              <a:t>, </a:t>
            </a:r>
            <a:r>
              <a:rPr lang="en-US" dirty="0" err="1"/>
              <a:t>aceasta</a:t>
            </a:r>
            <a:r>
              <a:rPr lang="en-US" dirty="0"/>
              <a:t> </a:t>
            </a:r>
            <a:r>
              <a:rPr lang="en-US" dirty="0" err="1"/>
              <a:t>ipoteza</a:t>
            </a:r>
            <a:r>
              <a:rPr lang="en-US" dirty="0"/>
              <a:t> nu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conforma</a:t>
            </a:r>
            <a:r>
              <a:rPr lang="en-US" dirty="0"/>
              <a:t> cu </a:t>
            </a:r>
            <a:r>
              <a:rPr lang="en-US" dirty="0" err="1"/>
              <a:t>realitatea</a:t>
            </a:r>
            <a:r>
              <a:rPr lang="en-US" dirty="0"/>
              <a:t> </a:t>
            </a:r>
            <a:r>
              <a:rPr lang="en-US" dirty="0" err="1"/>
              <a:t>fizica</a:t>
            </a:r>
            <a:r>
              <a:rPr lang="en-US" dirty="0"/>
              <a:t>. De </a:t>
            </a:r>
            <a:r>
              <a:rPr lang="en-US" dirty="0" err="1"/>
              <a:t>altfel</a:t>
            </a:r>
            <a:r>
              <a:rPr lang="en-US" dirty="0"/>
              <a:t>, la </a:t>
            </a:r>
            <a:r>
              <a:rPr lang="en-US" dirty="0" err="1"/>
              <a:t>concentratii</a:t>
            </a:r>
            <a:r>
              <a:rPr lang="en-US" dirty="0"/>
              <a:t> </a:t>
            </a:r>
            <a:r>
              <a:rPr lang="en-US" dirty="0" err="1"/>
              <a:t>mari</a:t>
            </a:r>
            <a:r>
              <a:rPr lang="en-US" dirty="0"/>
              <a:t> </a:t>
            </a:r>
            <a:r>
              <a:rPr lang="en-US" dirty="0" err="1"/>
              <a:t>semiconductorul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degenerat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nu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valabila</a:t>
            </a:r>
            <a:r>
              <a:rPr lang="en-US" dirty="0"/>
              <a:t> </a:t>
            </a:r>
            <a:r>
              <a:rPr lang="en-US" dirty="0" err="1"/>
              <a:t>relatia</a:t>
            </a:r>
            <a:r>
              <a:rPr lang="en-US" dirty="0"/>
              <a:t>  .</a:t>
            </a:r>
          </a:p>
        </p:txBody>
      </p:sp>
      <p:pic>
        <p:nvPicPr>
          <p:cNvPr id="4" name="Imagine 3">
            <a:extLst>
              <a:ext uri="{FF2B5EF4-FFF2-40B4-BE49-F238E27FC236}">
                <a16:creationId xmlns:a16="http://schemas.microsoft.com/office/drawing/2014/main" id="{81E4EAE1-6126-C671-1B12-3D25A2741A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673" y="1388433"/>
            <a:ext cx="1206414" cy="409725"/>
          </a:xfrm>
          <a:prstGeom prst="rect">
            <a:avLst/>
          </a:prstGeom>
        </p:spPr>
      </p:pic>
      <p:pic>
        <p:nvPicPr>
          <p:cNvPr id="6" name="Imagine 5">
            <a:extLst>
              <a:ext uri="{FF2B5EF4-FFF2-40B4-BE49-F238E27FC236}">
                <a16:creationId xmlns:a16="http://schemas.microsoft.com/office/drawing/2014/main" id="{1BB445B5-2027-193F-7F9E-AA2EEE0DE5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6374" y="2002403"/>
            <a:ext cx="2591406" cy="1889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8779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E91BFA3-EC93-1DD1-A069-4CD792F43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18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2823034-427F-3880-A446-8CE5A3D36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Calculati</a:t>
            </a:r>
            <a:r>
              <a:rPr lang="en-US" dirty="0"/>
              <a:t> </a:t>
            </a:r>
            <a:r>
              <a:rPr lang="en-US" dirty="0" err="1"/>
              <a:t>probabilitatea</a:t>
            </a:r>
            <a:r>
              <a:rPr lang="en-US" dirty="0"/>
              <a:t> ca o stare </a:t>
            </a:r>
            <a:r>
              <a:rPr lang="en-US" dirty="0" err="1"/>
              <a:t>cuantica</a:t>
            </a:r>
            <a:r>
              <a:rPr lang="en-US" dirty="0"/>
              <a:t> in BC la E=</a:t>
            </a:r>
            <a:r>
              <a:rPr lang="en-US" dirty="0" err="1"/>
              <a:t>Ec+kT</a:t>
            </a:r>
            <a:r>
              <a:rPr lang="en-US" dirty="0"/>
              <a:t>/2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ocupata</a:t>
            </a:r>
            <a:r>
              <a:rPr lang="en-US" dirty="0"/>
              <a:t> de 1 electron </a:t>
            </a:r>
            <a:r>
              <a:rPr lang="en-US" dirty="0" err="1"/>
              <a:t>si</a:t>
            </a:r>
            <a:r>
              <a:rPr lang="en-US" dirty="0"/>
              <a:t> calculate </a:t>
            </a:r>
            <a:r>
              <a:rPr lang="en-US" dirty="0" err="1"/>
              <a:t>concentratia</a:t>
            </a:r>
            <a:r>
              <a:rPr lang="en-US" dirty="0"/>
              <a:t> in stare de </a:t>
            </a:r>
            <a:r>
              <a:rPr lang="en-US" dirty="0" err="1"/>
              <a:t>termoechilibru</a:t>
            </a:r>
            <a:r>
              <a:rPr lang="en-US" dirty="0"/>
              <a:t> a </a:t>
            </a:r>
            <a:r>
              <a:rPr lang="en-US" dirty="0" err="1"/>
              <a:t>electronilor</a:t>
            </a:r>
            <a:r>
              <a:rPr lang="en-US" dirty="0"/>
              <a:t> in Si la T=300K. </a:t>
            </a:r>
          </a:p>
          <a:p>
            <a:r>
              <a:rPr lang="en-US" dirty="0" err="1"/>
              <a:t>Socotim</a:t>
            </a:r>
            <a:r>
              <a:rPr lang="en-US" dirty="0"/>
              <a:t> ca </a:t>
            </a:r>
            <a:r>
              <a:rPr lang="en-US" dirty="0" err="1"/>
              <a:t>energia</a:t>
            </a:r>
            <a:r>
              <a:rPr lang="en-US" dirty="0"/>
              <a:t> Fermi Ef=0,25 eV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plasata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jos</a:t>
            </a:r>
            <a:r>
              <a:rPr lang="en-US" dirty="0"/>
              <a:t> de BC.         Nc = 2, 10^19 cm-3 </a:t>
            </a:r>
            <a:r>
              <a:rPr lang="en-US" dirty="0" err="1"/>
              <a:t>pentru</a:t>
            </a:r>
            <a:r>
              <a:rPr lang="en-US" dirty="0"/>
              <a:t> T=300K</a:t>
            </a:r>
          </a:p>
        </p:txBody>
      </p:sp>
    </p:spTree>
    <p:extLst>
      <p:ext uri="{BB962C8B-B14F-4D97-AF65-F5344CB8AC3E}">
        <p14:creationId xmlns:p14="http://schemas.microsoft.com/office/powerpoint/2010/main" val="427510832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3575177-84C4-603D-EDE3-5E49E8692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Solutia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83B55D7-CDEF-EB2F-2A15-D844997C3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Probabilitatea</a:t>
            </a:r>
            <a:r>
              <a:rPr lang="en-US" dirty="0"/>
              <a:t> ca o stare </a:t>
            </a:r>
            <a:r>
              <a:rPr lang="en-US" dirty="0" err="1"/>
              <a:t>cuantica</a:t>
            </a:r>
            <a:r>
              <a:rPr lang="en-US" dirty="0"/>
              <a:t> la </a:t>
            </a:r>
            <a:r>
              <a:rPr lang="en-US" dirty="0" err="1"/>
              <a:t>energia</a:t>
            </a:r>
            <a:r>
              <a:rPr lang="en-US" dirty="0"/>
              <a:t> E=</a:t>
            </a:r>
            <a:r>
              <a:rPr lang="en-US" dirty="0" err="1"/>
              <a:t>Ec+kT</a:t>
            </a:r>
            <a:r>
              <a:rPr lang="en-US" dirty="0"/>
              <a:t>/2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ocupata</a:t>
            </a:r>
            <a:r>
              <a:rPr lang="en-US" dirty="0"/>
              <a:t> de 1 electron </a:t>
            </a:r>
            <a:r>
              <a:rPr lang="en-US" dirty="0" err="1"/>
              <a:t>va</a:t>
            </a:r>
            <a:r>
              <a:rPr lang="en-US" dirty="0"/>
              <a:t> fi data de </a:t>
            </a:r>
            <a:r>
              <a:rPr lang="en-US" dirty="0" err="1"/>
              <a:t>relatia</a:t>
            </a:r>
            <a:r>
              <a:rPr lang="en-US" dirty="0"/>
              <a:t>&gt;</a:t>
            </a:r>
          </a:p>
          <a:p>
            <a:r>
              <a:rPr lang="en-US" dirty="0" err="1"/>
              <a:t>f</a:t>
            </a:r>
            <a:r>
              <a:rPr lang="en-US" sz="2000" spc="-300" dirty="0" err="1"/>
              <a:t>F</a:t>
            </a:r>
            <a:r>
              <a:rPr lang="en-US" sz="3600" dirty="0"/>
              <a:t>(</a:t>
            </a:r>
            <a:r>
              <a:rPr lang="en-US" dirty="0"/>
              <a:t>E)</a:t>
            </a:r>
            <a:r>
              <a:rPr lang="en-US" sz="3600" dirty="0"/>
              <a:t> </a:t>
            </a:r>
            <a:r>
              <a:rPr lang="en-US" dirty="0"/>
              <a:t>= 1/(1+exp(E-E</a:t>
            </a:r>
            <a:r>
              <a:rPr lang="en-US" sz="1800" dirty="0"/>
              <a:t>F</a:t>
            </a:r>
            <a:r>
              <a:rPr lang="en-US" dirty="0"/>
              <a:t>)/</a:t>
            </a:r>
            <a:r>
              <a:rPr lang="en-US" dirty="0" err="1"/>
              <a:t>kT</a:t>
            </a:r>
            <a:r>
              <a:rPr lang="en-US" dirty="0"/>
              <a:t> ≈ exp(-(E-E</a:t>
            </a:r>
            <a:r>
              <a:rPr lang="en-US" sz="2000" dirty="0"/>
              <a:t>F</a:t>
            </a:r>
            <a:r>
              <a:rPr lang="en-US" dirty="0"/>
              <a:t>)/</a:t>
            </a:r>
            <a:r>
              <a:rPr lang="en-US" dirty="0" err="1"/>
              <a:t>kT</a:t>
            </a:r>
            <a:r>
              <a:rPr lang="en-US" dirty="0"/>
              <a:t>) = exp(-(</a:t>
            </a:r>
            <a:r>
              <a:rPr lang="en-US" dirty="0" err="1"/>
              <a:t>Ec</a:t>
            </a:r>
            <a:r>
              <a:rPr lang="en-US" dirty="0"/>
              <a:t>+(</a:t>
            </a:r>
            <a:r>
              <a:rPr lang="en-US" dirty="0" err="1"/>
              <a:t>kT</a:t>
            </a:r>
            <a:r>
              <a:rPr lang="en-US" dirty="0"/>
              <a:t>/2)-E</a:t>
            </a:r>
            <a:r>
              <a:rPr lang="en-US" sz="2000" dirty="0"/>
              <a:t>F</a:t>
            </a:r>
            <a:r>
              <a:rPr lang="en-US" dirty="0"/>
              <a:t>)/ </a:t>
            </a:r>
            <a:r>
              <a:rPr lang="en-US" dirty="0" err="1"/>
              <a:t>kT</a:t>
            </a:r>
            <a:r>
              <a:rPr lang="en-US" dirty="0"/>
              <a:t>) = exp(-0,25+(0,0259/2) / 0,0259 eV = 3,9 10^(-5)</a:t>
            </a:r>
          </a:p>
          <a:p>
            <a:r>
              <a:rPr lang="en-US" dirty="0" err="1"/>
              <a:t>Concentratia</a:t>
            </a:r>
            <a:r>
              <a:rPr lang="en-US" dirty="0"/>
              <a:t> </a:t>
            </a:r>
            <a:r>
              <a:rPr lang="en-US" dirty="0" err="1"/>
              <a:t>electronilor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fi</a:t>
            </a:r>
          </a:p>
          <a:p>
            <a:r>
              <a:rPr lang="en-US" dirty="0"/>
              <a:t>No=Nc exp(-(</a:t>
            </a:r>
            <a:r>
              <a:rPr lang="en-US" dirty="0" err="1"/>
              <a:t>Ec</a:t>
            </a:r>
            <a:r>
              <a:rPr lang="en-US" dirty="0"/>
              <a:t>-E</a:t>
            </a:r>
            <a:r>
              <a:rPr lang="en-US" sz="2000" dirty="0"/>
              <a:t>F</a:t>
            </a:r>
            <a:r>
              <a:rPr lang="en-US" dirty="0"/>
              <a:t>)/</a:t>
            </a:r>
            <a:r>
              <a:rPr lang="en-US" dirty="0" err="1"/>
              <a:t>kT</a:t>
            </a:r>
            <a:r>
              <a:rPr lang="en-US" dirty="0"/>
              <a:t>)) = 2,8 10^19 exp(-0,25/0,0259( = 1,8 10^15 cm-3</a:t>
            </a:r>
          </a:p>
        </p:txBody>
      </p:sp>
    </p:spTree>
    <p:extLst>
      <p:ext uri="{BB962C8B-B14F-4D97-AF65-F5344CB8AC3E}">
        <p14:creationId xmlns:p14="http://schemas.microsoft.com/office/powerpoint/2010/main" val="34827345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34A04BF-CBCB-4CB8-E9A4-7F820C622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19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8EA7332A-091C-4019-59E5-7148CB3F5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Determinati</a:t>
            </a:r>
            <a:r>
              <a:rPr lang="en-US" dirty="0"/>
              <a:t> </a:t>
            </a:r>
            <a:r>
              <a:rPr lang="en-US" dirty="0" err="1"/>
              <a:t>probabilitatea</a:t>
            </a:r>
            <a:r>
              <a:rPr lang="en-US" dirty="0"/>
              <a:t> </a:t>
            </a:r>
            <a:r>
              <a:rPr lang="en-US" dirty="0" err="1"/>
              <a:t>ocuparii</a:t>
            </a:r>
            <a:r>
              <a:rPr lang="en-US" dirty="0"/>
              <a:t> </a:t>
            </a:r>
            <a:r>
              <a:rPr lang="en-US" dirty="0" err="1"/>
              <a:t>starii</a:t>
            </a:r>
            <a:r>
              <a:rPr lang="en-US" dirty="0"/>
              <a:t> la </a:t>
            </a:r>
            <a:r>
              <a:rPr lang="en-US" dirty="0" err="1"/>
              <a:t>energia</a:t>
            </a:r>
            <a:r>
              <a:rPr lang="en-US" dirty="0"/>
              <a:t> E= </a:t>
            </a:r>
            <a:r>
              <a:rPr lang="en-US" dirty="0" err="1"/>
              <a:t>Ec+kT</a:t>
            </a:r>
            <a:r>
              <a:rPr lang="en-US" dirty="0"/>
              <a:t>) de </a:t>
            </a:r>
            <a:r>
              <a:rPr lang="en-US" dirty="0" err="1"/>
              <a:t>catre</a:t>
            </a:r>
            <a:r>
              <a:rPr lang="en-US" dirty="0"/>
              <a:t> 1 electron</a:t>
            </a:r>
          </a:p>
          <a:p>
            <a:r>
              <a:rPr lang="en-US" dirty="0" err="1"/>
              <a:t>Calculati</a:t>
            </a:r>
            <a:r>
              <a:rPr lang="en-US" dirty="0"/>
              <a:t> </a:t>
            </a:r>
            <a:r>
              <a:rPr lang="en-US" dirty="0" err="1"/>
              <a:t>conentratia</a:t>
            </a:r>
            <a:r>
              <a:rPr lang="en-US" dirty="0"/>
              <a:t> </a:t>
            </a:r>
            <a:r>
              <a:rPr lang="en-US" dirty="0" err="1"/>
              <a:t>electronilor</a:t>
            </a:r>
            <a:r>
              <a:rPr lang="en-US" dirty="0"/>
              <a:t> in </a:t>
            </a:r>
            <a:r>
              <a:rPr lang="en-US" dirty="0" err="1"/>
              <a:t>GaA</a:t>
            </a:r>
            <a:r>
              <a:rPr lang="en-US" dirty="0"/>
              <a:t> la T</a:t>
            </a:r>
            <a:r>
              <a:rPr lang="ro-RO" dirty="0"/>
              <a:t>=</a:t>
            </a:r>
            <a:r>
              <a:rPr lang="en-US" dirty="0"/>
              <a:t>300K </a:t>
            </a:r>
            <a:r>
              <a:rPr lang="en-US" dirty="0" err="1"/>
              <a:t>daca</a:t>
            </a:r>
            <a:r>
              <a:rPr lang="en-US" dirty="0"/>
              <a:t> </a:t>
            </a:r>
            <a:r>
              <a:rPr lang="en-US" dirty="0" err="1"/>
              <a:t>nivelul</a:t>
            </a:r>
            <a:r>
              <a:rPr lang="en-US" dirty="0"/>
              <a:t> Fermi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plasat</a:t>
            </a:r>
            <a:r>
              <a:rPr lang="en-US" dirty="0"/>
              <a:t> la 0,25 eV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jos</a:t>
            </a:r>
            <a:r>
              <a:rPr lang="en-US" dirty="0"/>
              <a:t> de BC</a:t>
            </a:r>
          </a:p>
          <a:p>
            <a:endParaRPr lang="en-US" dirty="0"/>
          </a:p>
          <a:p>
            <a:r>
              <a:rPr lang="en-US" dirty="0" err="1"/>
              <a:t>Raspuns</a:t>
            </a:r>
            <a:r>
              <a:rPr lang="en-US" dirty="0"/>
              <a:t> f</a:t>
            </a:r>
            <a:r>
              <a:rPr lang="ro-RO" dirty="0"/>
              <a:t>(E)</a:t>
            </a:r>
            <a:r>
              <a:rPr lang="en-US" dirty="0"/>
              <a:t> = 2,36 </a:t>
            </a:r>
            <a:r>
              <a:rPr lang="ro-RO" dirty="0"/>
              <a:t>x</a:t>
            </a:r>
            <a:r>
              <a:rPr lang="en-US" dirty="0"/>
              <a:t>10</a:t>
            </a:r>
            <a:r>
              <a:rPr lang="ro-RO" dirty="0"/>
              <a:t>^</a:t>
            </a:r>
            <a:r>
              <a:rPr lang="en-US" dirty="0"/>
              <a:t>(-5) </a:t>
            </a:r>
          </a:p>
          <a:p>
            <a:r>
              <a:rPr lang="en-US" dirty="0"/>
              <a:t>No =  3.02 </a:t>
            </a:r>
            <a:r>
              <a:rPr lang="ro-RO" dirty="0"/>
              <a:t>x </a:t>
            </a:r>
            <a:r>
              <a:rPr lang="en-US" dirty="0"/>
              <a:t>1</a:t>
            </a:r>
            <a:r>
              <a:rPr lang="ro-RO" dirty="0"/>
              <a:t>0</a:t>
            </a:r>
            <a:r>
              <a:rPr lang="en-US" dirty="0"/>
              <a:t>^13 cm-3</a:t>
            </a:r>
          </a:p>
        </p:txBody>
      </p:sp>
    </p:spTree>
    <p:extLst>
      <p:ext uri="{BB962C8B-B14F-4D97-AF65-F5344CB8AC3E}">
        <p14:creationId xmlns:p14="http://schemas.microsoft.com/office/powerpoint/2010/main" val="18500207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FF3B8EB-78AE-DAC8-66AB-9BC91D61F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A421E6E2-EDC5-3831-0A4C-C786EC7EF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Calculati</a:t>
            </a:r>
            <a:r>
              <a:rPr lang="en-US" dirty="0"/>
              <a:t> </a:t>
            </a:r>
            <a:r>
              <a:rPr lang="en-US" dirty="0" err="1"/>
              <a:t>concentrtia</a:t>
            </a:r>
            <a:r>
              <a:rPr lang="en-US" dirty="0"/>
              <a:t> </a:t>
            </a:r>
            <a:r>
              <a:rPr lang="en-US" dirty="0" err="1"/>
              <a:t>golurilor</a:t>
            </a:r>
            <a:r>
              <a:rPr lang="en-US" dirty="0"/>
              <a:t> in </a:t>
            </a:r>
            <a:r>
              <a:rPr lang="en-US" dirty="0" err="1"/>
              <a:t>termoechilibru</a:t>
            </a:r>
            <a:r>
              <a:rPr lang="en-US" dirty="0"/>
              <a:t> in SC de Si la T=400 k</a:t>
            </a:r>
          </a:p>
          <a:p>
            <a:r>
              <a:rPr lang="en-US" dirty="0" err="1"/>
              <a:t>Admitem</a:t>
            </a:r>
            <a:r>
              <a:rPr lang="en-US" dirty="0"/>
              <a:t>, ca E</a:t>
            </a:r>
            <a:r>
              <a:rPr lang="en-US" sz="2000" dirty="0"/>
              <a:t>F</a:t>
            </a:r>
            <a:r>
              <a:rPr lang="en-US" dirty="0"/>
              <a:t>= 0,27 eV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plasata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sus ca BV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1786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11EBDA3-ECF8-C805-6174-DAD62D4BD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E89726B7-7EDB-B9D8-A0D7-EEEB0EFD54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Nv </a:t>
            </a:r>
            <a:r>
              <a:rPr lang="en-US" dirty="0" err="1"/>
              <a:t>pentru</a:t>
            </a:r>
            <a:r>
              <a:rPr lang="en-US" dirty="0"/>
              <a:t> 400K </a:t>
            </a:r>
            <a:r>
              <a:rPr lang="en-US" dirty="0" err="1"/>
              <a:t>este</a:t>
            </a:r>
            <a:endParaRPr lang="en-US" dirty="0"/>
          </a:p>
          <a:p>
            <a:endParaRPr lang="en-US" dirty="0"/>
          </a:p>
          <a:p>
            <a:r>
              <a:rPr lang="en-US" dirty="0"/>
              <a:t>Nv = (1.04 0^19 cm-3) (400/300) ^3/2 = 1,6 10^ 19 cm-3</a:t>
            </a:r>
          </a:p>
          <a:p>
            <a:r>
              <a:rPr lang="en-US" dirty="0"/>
              <a:t>Nv = Nv(300) (T2/1)^3/2</a:t>
            </a:r>
          </a:p>
          <a:p>
            <a:r>
              <a:rPr lang="en-US" dirty="0"/>
              <a:t>Si </a:t>
            </a:r>
            <a:r>
              <a:rPr lang="en-US" dirty="0" err="1"/>
              <a:t>kT</a:t>
            </a:r>
            <a:r>
              <a:rPr lang="en-US" dirty="0"/>
              <a:t>(400) = (0,0259(400/300 = 0,0345 eV</a:t>
            </a:r>
          </a:p>
          <a:p>
            <a:endParaRPr lang="en-US" dirty="0"/>
          </a:p>
          <a:p>
            <a:r>
              <a:rPr lang="en-US" dirty="0" err="1"/>
              <a:t>Concentratia</a:t>
            </a:r>
            <a:r>
              <a:rPr lang="en-US" dirty="0"/>
              <a:t> </a:t>
            </a:r>
            <a:r>
              <a:rPr lang="en-US" dirty="0" err="1"/>
              <a:t>golurilor</a:t>
            </a:r>
            <a:r>
              <a:rPr lang="en-US" dirty="0"/>
              <a:t> </a:t>
            </a:r>
            <a:r>
              <a:rPr lang="en-US" dirty="0" err="1"/>
              <a:t>atunci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fi</a:t>
            </a:r>
          </a:p>
          <a:p>
            <a:r>
              <a:rPr lang="en-US" dirty="0"/>
              <a:t>po=Nv exp(-(E</a:t>
            </a:r>
            <a:r>
              <a:rPr lang="en-US" sz="2000" dirty="0"/>
              <a:t>F</a:t>
            </a:r>
            <a:r>
              <a:rPr lang="en-US" dirty="0"/>
              <a:t>-</a:t>
            </a:r>
            <a:r>
              <a:rPr lang="en-US" dirty="0" err="1"/>
              <a:t>Ev</a:t>
            </a:r>
            <a:r>
              <a:rPr lang="en-US" dirty="0"/>
              <a:t>)/</a:t>
            </a:r>
            <a:r>
              <a:rPr lang="en-US" dirty="0" err="1"/>
              <a:t>kT</a:t>
            </a:r>
            <a:r>
              <a:rPr lang="en-US" dirty="0"/>
              <a:t> ) = 1,6 10^19 exp(-0,27/0,03453) = 6,43 10^15 cm-3</a:t>
            </a:r>
          </a:p>
        </p:txBody>
      </p:sp>
    </p:spTree>
    <p:extLst>
      <p:ext uri="{BB962C8B-B14F-4D97-AF65-F5344CB8AC3E}">
        <p14:creationId xmlns:p14="http://schemas.microsoft.com/office/powerpoint/2010/main" val="2344063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Calculați numărul stărilor per unitate de energie (în eV</a:t>
            </a:r>
            <a:r>
              <a:rPr lang="ro-RO" baseline="30000" dirty="0"/>
              <a:t>-1</a:t>
            </a:r>
            <a:r>
              <a:rPr lang="ro-RO" dirty="0"/>
              <a:t>) în o piesă din Si cu</a:t>
            </a:r>
            <a:r>
              <a:rPr lang="en-US" dirty="0"/>
              <a:t> </a:t>
            </a:r>
            <a:r>
              <a:rPr lang="it-IT" dirty="0"/>
              <a:t>dimensiunile 100x100x10 nm, aflate la 100 meV mai sus de marginea benzii </a:t>
            </a:r>
            <a:r>
              <a:rPr lang="ro-RO" dirty="0"/>
              <a:t>de conducție. </a:t>
            </a:r>
            <a:endParaRPr lang="en-US" dirty="0"/>
          </a:p>
          <a:p>
            <a:r>
              <a:rPr lang="ro-RO" dirty="0"/>
              <a:t>Masa efectivă m*=1,08 m</a:t>
            </a:r>
            <a:r>
              <a:rPr lang="ro-RO" baseline="-25000" dirty="0"/>
              <a:t>0.</a:t>
            </a:r>
            <a:endParaRPr lang="en-US" baseline="-25000" dirty="0"/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00027686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7699B49-B77D-B08A-9A53-CEFE74872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21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35B04D18-D073-D216-5833-C84B25CA2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Aceiasi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T = 250 K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determinati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raportul</a:t>
            </a:r>
            <a:r>
              <a:rPr lang="en-US" dirty="0"/>
              <a:t> p</a:t>
            </a:r>
            <a:r>
              <a:rPr lang="en-US" sz="1800" dirty="0"/>
              <a:t>o</a:t>
            </a:r>
            <a:r>
              <a:rPr lang="en-US" dirty="0"/>
              <a:t>(250 K) / p</a:t>
            </a:r>
            <a:r>
              <a:rPr lang="en-US" sz="1800" dirty="0"/>
              <a:t>o</a:t>
            </a:r>
            <a:r>
              <a:rPr lang="en-US" dirty="0"/>
              <a:t> (400 K)</a:t>
            </a:r>
          </a:p>
          <a:p>
            <a:endParaRPr lang="en-US" dirty="0"/>
          </a:p>
          <a:p>
            <a:r>
              <a:rPr lang="en-US" dirty="0" err="1"/>
              <a:t>Raspuns</a:t>
            </a:r>
            <a:endParaRPr lang="en-US" dirty="0"/>
          </a:p>
          <a:p>
            <a:endParaRPr lang="en-US" dirty="0"/>
          </a:p>
          <a:p>
            <a:r>
              <a:rPr lang="ro-RO" dirty="0"/>
              <a:t>p</a:t>
            </a:r>
            <a:r>
              <a:rPr lang="en-US" sz="1800" dirty="0"/>
              <a:t>o</a:t>
            </a:r>
            <a:r>
              <a:rPr lang="en-US" dirty="0"/>
              <a:t> = 2,92 10^13 cm-3</a:t>
            </a:r>
          </a:p>
          <a:p>
            <a:r>
              <a:rPr lang="ro-RO" dirty="0"/>
              <a:t>p</a:t>
            </a:r>
            <a:r>
              <a:rPr lang="en-US" sz="1800" dirty="0"/>
              <a:t>o</a:t>
            </a:r>
            <a:r>
              <a:rPr lang="en-US" dirty="0"/>
              <a:t> (250)/p</a:t>
            </a:r>
            <a:r>
              <a:rPr lang="en-US" sz="1800" dirty="0"/>
              <a:t>o</a:t>
            </a:r>
            <a:r>
              <a:rPr lang="en-US" dirty="0"/>
              <a:t>(400) = 4,54 10^(-3)</a:t>
            </a:r>
          </a:p>
        </p:txBody>
      </p:sp>
    </p:spTree>
    <p:extLst>
      <p:ext uri="{BB962C8B-B14F-4D97-AF65-F5344CB8AC3E}">
        <p14:creationId xmlns:p14="http://schemas.microsoft.com/office/powerpoint/2010/main" val="9508186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2C1F8EF-1C1C-D585-70DD-6CA54C061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22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6075710-DA77-E236-C355-24F52216E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Calculati</a:t>
            </a:r>
            <a:r>
              <a:rPr lang="en-US" dirty="0"/>
              <a:t> </a:t>
            </a:r>
            <a:r>
              <a:rPr lang="en-US" dirty="0" err="1"/>
              <a:t>concentratia</a:t>
            </a:r>
            <a:r>
              <a:rPr lang="en-US" dirty="0"/>
              <a:t> </a:t>
            </a:r>
            <a:r>
              <a:rPr lang="en-US" dirty="0" err="1"/>
              <a:t>golurilor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electronilor</a:t>
            </a:r>
            <a:r>
              <a:rPr lang="en-US" dirty="0"/>
              <a:t> in stare de </a:t>
            </a:r>
            <a:r>
              <a:rPr lang="en-US" dirty="0" err="1"/>
              <a:t>termoechilibru</a:t>
            </a:r>
            <a:r>
              <a:rPr lang="en-US" dirty="0"/>
              <a:t> in SC de Si la 300 K in ca</a:t>
            </a:r>
            <a:r>
              <a:rPr lang="ro-RO" dirty="0"/>
              <a:t>z</a:t>
            </a:r>
            <a:r>
              <a:rPr lang="en-US" dirty="0" err="1"/>
              <a:t>ul</a:t>
            </a:r>
            <a:r>
              <a:rPr lang="en-US" dirty="0"/>
              <a:t>, </a:t>
            </a:r>
            <a:r>
              <a:rPr lang="en-US" dirty="0" err="1"/>
              <a:t>cind</a:t>
            </a:r>
            <a:r>
              <a:rPr lang="en-US" dirty="0"/>
              <a:t> E</a:t>
            </a:r>
            <a:r>
              <a:rPr lang="en-US" sz="1800" dirty="0"/>
              <a:t>F</a:t>
            </a:r>
            <a:r>
              <a:rPr lang="en-US" dirty="0"/>
              <a:t> = 0,22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jos</a:t>
            </a:r>
            <a:r>
              <a:rPr lang="en-US" dirty="0"/>
              <a:t> de BC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E</a:t>
            </a:r>
            <a:r>
              <a:rPr lang="en-US" sz="2000" dirty="0" err="1"/>
              <a:t>g</a:t>
            </a:r>
            <a:r>
              <a:rPr lang="en-US" dirty="0"/>
              <a:t> – 1,12 eV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R&gt; n</a:t>
            </a:r>
            <a:r>
              <a:rPr lang="en-US" sz="1800" dirty="0"/>
              <a:t>o</a:t>
            </a:r>
            <a:r>
              <a:rPr lang="en-US" dirty="0"/>
              <a:t> = 5,73 10^15 cm-3</a:t>
            </a:r>
          </a:p>
          <a:p>
            <a:r>
              <a:rPr lang="ro-RO" dirty="0"/>
              <a:t>p</a:t>
            </a:r>
            <a:r>
              <a:rPr lang="en-US" sz="1800" dirty="0"/>
              <a:t>o</a:t>
            </a:r>
            <a:r>
              <a:rPr lang="en-US" dirty="0"/>
              <a:t> = 8,43 10^3 cm-3</a:t>
            </a:r>
          </a:p>
        </p:txBody>
      </p:sp>
    </p:spTree>
    <p:extLst>
      <p:ext uri="{BB962C8B-B14F-4D97-AF65-F5344CB8AC3E}">
        <p14:creationId xmlns:p14="http://schemas.microsoft.com/office/powerpoint/2010/main" val="31931932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6F66EEA-34E3-3705-1453-4F7DB51B8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23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80198137-D19C-63C1-2CC8-FE62C72AE2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Determinati</a:t>
            </a:r>
            <a:r>
              <a:rPr lang="en-US" dirty="0"/>
              <a:t> </a:t>
            </a:r>
            <a:r>
              <a:rPr lang="en-US" dirty="0" err="1"/>
              <a:t>concentratia</a:t>
            </a:r>
            <a:r>
              <a:rPr lang="en-US" dirty="0"/>
              <a:t> </a:t>
            </a:r>
            <a:r>
              <a:rPr lang="en-US" dirty="0" err="1"/>
              <a:t>electronilor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golurilor</a:t>
            </a:r>
            <a:r>
              <a:rPr lang="en-US" dirty="0"/>
              <a:t> in SC de GaAs la T=300 K </a:t>
            </a:r>
            <a:r>
              <a:rPr lang="en-US" dirty="0" err="1"/>
              <a:t>cind</a:t>
            </a:r>
            <a:r>
              <a:rPr lang="en-US" dirty="0"/>
              <a:t> E</a:t>
            </a:r>
            <a:r>
              <a:rPr lang="en-US" sz="1800" dirty="0"/>
              <a:t>F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plasat</a:t>
            </a:r>
            <a:r>
              <a:rPr lang="en-US" dirty="0"/>
              <a:t> la </a:t>
            </a:r>
            <a:r>
              <a:rPr lang="en-US" dirty="0" err="1"/>
              <a:t>energia</a:t>
            </a:r>
            <a:r>
              <a:rPr lang="en-US" dirty="0"/>
              <a:t> 0,3 eV </a:t>
            </a:r>
            <a:r>
              <a:rPr lang="en-US" dirty="0" err="1"/>
              <a:t>mai</a:t>
            </a:r>
            <a:r>
              <a:rPr lang="en-US" dirty="0"/>
              <a:t> sus ca BV</a:t>
            </a:r>
          </a:p>
          <a:p>
            <a:r>
              <a:rPr lang="en-US" dirty="0" err="1"/>
              <a:t>E</a:t>
            </a:r>
            <a:r>
              <a:rPr lang="en-US" sz="1800" dirty="0" err="1"/>
              <a:t>g</a:t>
            </a:r>
            <a:r>
              <a:rPr lang="en-US" dirty="0"/>
              <a:t> = 1.12 eV</a:t>
            </a:r>
          </a:p>
          <a:p>
            <a:endParaRPr lang="en-US" dirty="0"/>
          </a:p>
          <a:p>
            <a:r>
              <a:rPr lang="en-US" dirty="0"/>
              <a:t>R    n</a:t>
            </a:r>
            <a:r>
              <a:rPr lang="en-US" sz="2000" dirty="0"/>
              <a:t>o</a:t>
            </a:r>
            <a:r>
              <a:rPr lang="en-US" dirty="0"/>
              <a:t> = 0,0779 cm-3</a:t>
            </a:r>
          </a:p>
          <a:p>
            <a:r>
              <a:rPr lang="ro-RO" dirty="0"/>
              <a:t>p</a:t>
            </a:r>
            <a:r>
              <a:rPr lang="en-US" sz="2000" dirty="0"/>
              <a:t>o</a:t>
            </a:r>
            <a:r>
              <a:rPr lang="en-US" dirty="0"/>
              <a:t> = 6,53 10^13 cm-3</a:t>
            </a:r>
          </a:p>
        </p:txBody>
      </p:sp>
    </p:spTree>
    <p:extLst>
      <p:ext uri="{BB962C8B-B14F-4D97-AF65-F5344CB8AC3E}">
        <p14:creationId xmlns:p14="http://schemas.microsoft.com/office/powerpoint/2010/main" val="419185843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603F0A8-AB65-4C48-9B15-795E06C5F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24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201A4864-9472-E369-AA25-B044D9C74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Deduceti</a:t>
            </a:r>
            <a:r>
              <a:rPr lang="en-US" dirty="0"/>
              <a:t> </a:t>
            </a:r>
            <a:r>
              <a:rPr lang="en-US" dirty="0" err="1"/>
              <a:t>dependenta</a:t>
            </a:r>
            <a:r>
              <a:rPr lang="en-US" dirty="0"/>
              <a:t> </a:t>
            </a:r>
            <a:r>
              <a:rPr lang="en-US" dirty="0" err="1"/>
              <a:t>pozititie</a:t>
            </a:r>
            <a:r>
              <a:rPr lang="en-US" dirty="0"/>
              <a:t> </a:t>
            </a:r>
            <a:r>
              <a:rPr lang="en-US" dirty="0" err="1"/>
              <a:t>nivelului</a:t>
            </a:r>
            <a:r>
              <a:rPr lang="en-US" dirty="0"/>
              <a:t> Fermi de </a:t>
            </a:r>
            <a:r>
              <a:rPr lang="en-US" dirty="0" err="1"/>
              <a:t>raportul</a:t>
            </a:r>
            <a:r>
              <a:rPr lang="en-US" dirty="0"/>
              <a:t> </a:t>
            </a:r>
            <a:r>
              <a:rPr lang="en-US" dirty="0" err="1"/>
              <a:t>maselor</a:t>
            </a:r>
            <a:r>
              <a:rPr lang="en-US" dirty="0"/>
              <a:t> effective a </a:t>
            </a:r>
            <a:r>
              <a:rPr lang="en-US" dirty="0" err="1"/>
              <a:t>electronilor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golurilor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aceiasi</a:t>
            </a:r>
            <a:r>
              <a:rPr lang="en-US" dirty="0"/>
              <a:t> </a:t>
            </a:r>
            <a:r>
              <a:rPr lang="en-US" dirty="0" err="1"/>
              <a:t>tempertura</a:t>
            </a:r>
            <a:endParaRPr lang="en-US" dirty="0"/>
          </a:p>
          <a:p>
            <a:endParaRPr lang="en-US" dirty="0"/>
          </a:p>
          <a:p>
            <a:r>
              <a:rPr lang="en-US" dirty="0"/>
              <a:t>N</a:t>
            </a:r>
            <a:r>
              <a:rPr lang="en-US" sz="2000" dirty="0"/>
              <a:t>c</a:t>
            </a:r>
            <a:r>
              <a:rPr lang="en-US" dirty="0"/>
              <a:t> exp ((-</a:t>
            </a:r>
            <a:r>
              <a:rPr lang="en-US" dirty="0" err="1"/>
              <a:t>E</a:t>
            </a:r>
            <a:r>
              <a:rPr lang="en-US" sz="2000" dirty="0" err="1"/>
              <a:t>c</a:t>
            </a:r>
            <a:r>
              <a:rPr lang="en-US" dirty="0"/>
              <a:t>-E</a:t>
            </a:r>
            <a:r>
              <a:rPr lang="en-US" sz="1800" dirty="0"/>
              <a:t>F</a:t>
            </a:r>
            <a:r>
              <a:rPr lang="en-US" dirty="0"/>
              <a:t>)/kT</a:t>
            </a:r>
            <a:r>
              <a:rPr lang="en-US" sz="1800" dirty="0"/>
              <a:t>0</a:t>
            </a:r>
            <a:r>
              <a:rPr lang="en-US" dirty="0"/>
              <a:t> = N</a:t>
            </a:r>
            <a:r>
              <a:rPr lang="en-US" sz="2000" dirty="0"/>
              <a:t>v</a:t>
            </a:r>
            <a:r>
              <a:rPr lang="ro-RO" dirty="0"/>
              <a:t> </a:t>
            </a:r>
            <a:r>
              <a:rPr lang="en-US" dirty="0"/>
              <a:t>exp ((-E</a:t>
            </a:r>
            <a:r>
              <a:rPr lang="en-US" sz="1800" dirty="0"/>
              <a:t>F</a:t>
            </a:r>
            <a:r>
              <a:rPr lang="en-US" dirty="0"/>
              <a:t>-</a:t>
            </a:r>
            <a:r>
              <a:rPr lang="en-US" dirty="0" err="1"/>
              <a:t>E</a:t>
            </a:r>
            <a:r>
              <a:rPr lang="en-US" sz="2000" dirty="0" err="1"/>
              <a:t>v</a:t>
            </a:r>
            <a:r>
              <a:rPr lang="en-US" dirty="0"/>
              <a:t>) / </a:t>
            </a:r>
            <a:r>
              <a:rPr lang="en-US" dirty="0" err="1"/>
              <a:t>kT</a:t>
            </a:r>
            <a:r>
              <a:rPr lang="en-US" dirty="0"/>
              <a:t>)</a:t>
            </a:r>
          </a:p>
          <a:p>
            <a:r>
              <a:rPr lang="en-US" dirty="0"/>
              <a:t>Sau E</a:t>
            </a:r>
            <a:r>
              <a:rPr lang="ro-RO" sz="1800" dirty="0"/>
              <a:t>F</a:t>
            </a:r>
            <a:r>
              <a:rPr lang="en-US" sz="1800" dirty="0"/>
              <a:t> </a:t>
            </a:r>
            <a:r>
              <a:rPr lang="en-US" dirty="0"/>
              <a:t>= ½(</a:t>
            </a:r>
            <a:r>
              <a:rPr lang="en-US" dirty="0" err="1"/>
              <a:t>E</a:t>
            </a:r>
            <a:r>
              <a:rPr lang="en-US" sz="2000" dirty="0" err="1"/>
              <a:t>c</a:t>
            </a:r>
            <a:r>
              <a:rPr lang="en-US" dirty="0" err="1"/>
              <a:t>+E</a:t>
            </a:r>
            <a:r>
              <a:rPr lang="en-US" sz="2000" dirty="0" err="1"/>
              <a:t>v</a:t>
            </a:r>
            <a:r>
              <a:rPr lang="en-US" dirty="0"/>
              <a:t>) + ½ </a:t>
            </a:r>
            <a:r>
              <a:rPr lang="en-US" dirty="0" err="1"/>
              <a:t>kT</a:t>
            </a:r>
            <a:r>
              <a:rPr lang="en-US" dirty="0"/>
              <a:t>(ln(N</a:t>
            </a:r>
            <a:r>
              <a:rPr lang="en-US" sz="2000" dirty="0"/>
              <a:t>c</a:t>
            </a:r>
            <a:r>
              <a:rPr lang="en-US" dirty="0"/>
              <a:t>/N</a:t>
            </a:r>
            <a:r>
              <a:rPr lang="en-US" sz="2000" dirty="0"/>
              <a:t>v</a:t>
            </a:r>
            <a:r>
              <a:rPr lang="en-US" dirty="0"/>
              <a:t>) </a:t>
            </a:r>
          </a:p>
          <a:p>
            <a:r>
              <a:rPr lang="en-US" dirty="0"/>
              <a:t>Dar ½(</a:t>
            </a:r>
            <a:r>
              <a:rPr lang="en-US" dirty="0" err="1"/>
              <a:t>E</a:t>
            </a:r>
            <a:r>
              <a:rPr lang="en-US" sz="2000" dirty="0" err="1"/>
              <a:t>c</a:t>
            </a:r>
            <a:r>
              <a:rPr lang="en-US" dirty="0" err="1"/>
              <a:t>+E</a:t>
            </a:r>
            <a:r>
              <a:rPr lang="en-US" sz="2000" dirty="0" err="1"/>
              <a:t>v</a:t>
            </a:r>
            <a:r>
              <a:rPr lang="ro-RO" dirty="0"/>
              <a:t>)</a:t>
            </a:r>
            <a:r>
              <a:rPr lang="en-US" dirty="0"/>
              <a:t> = </a:t>
            </a:r>
            <a:r>
              <a:rPr lang="en-US" dirty="0" err="1"/>
              <a:t>E</a:t>
            </a:r>
            <a:r>
              <a:rPr lang="en-US" sz="2000" dirty="0" err="1"/>
              <a:t>g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½ </a:t>
            </a:r>
            <a:r>
              <a:rPr lang="en-US" dirty="0" err="1"/>
              <a:t>kT</a:t>
            </a:r>
            <a:r>
              <a:rPr lang="en-US" dirty="0"/>
              <a:t> ln (Nv/Nc) =  ¾ </a:t>
            </a:r>
            <a:r>
              <a:rPr lang="en-US" dirty="0" err="1"/>
              <a:t>kT</a:t>
            </a:r>
            <a:r>
              <a:rPr lang="en-US" dirty="0"/>
              <a:t> ln(</a:t>
            </a:r>
            <a:r>
              <a:rPr lang="en-US" dirty="0" err="1"/>
              <a:t>m</a:t>
            </a:r>
            <a:r>
              <a:rPr lang="en-US" sz="2000" dirty="0" err="1"/>
              <a:t>p</a:t>
            </a:r>
            <a:r>
              <a:rPr lang="en-US" dirty="0"/>
              <a:t>*/</a:t>
            </a:r>
            <a:r>
              <a:rPr lang="en-US" dirty="0" err="1"/>
              <a:t>m</a:t>
            </a:r>
            <a:r>
              <a:rPr lang="en-US" sz="2000" dirty="0" err="1"/>
              <a:t>n</a:t>
            </a:r>
            <a:r>
              <a:rPr lang="en-US" dirty="0"/>
              <a:t>*)</a:t>
            </a:r>
          </a:p>
          <a:p>
            <a:endParaRPr lang="en-US" dirty="0"/>
          </a:p>
          <a:p>
            <a:r>
              <a:rPr lang="en-US" dirty="0" err="1"/>
              <a:t>Atunc</a:t>
            </a:r>
            <a:r>
              <a:rPr lang="ro-RO" dirty="0"/>
              <a:t>i</a:t>
            </a:r>
            <a:r>
              <a:rPr lang="en-US" dirty="0"/>
              <a:t> E</a:t>
            </a:r>
            <a:r>
              <a:rPr lang="ro-RO" sz="2000" dirty="0"/>
              <a:t>F</a:t>
            </a:r>
            <a:r>
              <a:rPr lang="en-US" dirty="0"/>
              <a:t>-</a:t>
            </a:r>
            <a:r>
              <a:rPr lang="en-US" dirty="0" err="1"/>
              <a:t>E</a:t>
            </a:r>
            <a:r>
              <a:rPr lang="en-US" sz="2000" dirty="0" err="1"/>
              <a:t>g</a:t>
            </a:r>
            <a:r>
              <a:rPr lang="en-US" dirty="0"/>
              <a:t> = ¾ </a:t>
            </a:r>
            <a:r>
              <a:rPr lang="en-US" dirty="0" err="1"/>
              <a:t>kT</a:t>
            </a:r>
            <a:r>
              <a:rPr lang="en-US" dirty="0"/>
              <a:t> ln(</a:t>
            </a:r>
            <a:r>
              <a:rPr lang="en-US" dirty="0" err="1"/>
              <a:t>m</a:t>
            </a:r>
            <a:r>
              <a:rPr lang="en-US" sz="2000" dirty="0" err="1"/>
              <a:t>p</a:t>
            </a:r>
            <a:r>
              <a:rPr lang="en-US" dirty="0"/>
              <a:t>*/</a:t>
            </a:r>
            <a:r>
              <a:rPr lang="en-US" dirty="0" err="1"/>
              <a:t>m</a:t>
            </a:r>
            <a:r>
              <a:rPr lang="en-US" sz="2000" dirty="0" err="1"/>
              <a:t>n</a:t>
            </a:r>
            <a:r>
              <a:rPr lang="en-US" dirty="0"/>
              <a:t>*)</a:t>
            </a:r>
          </a:p>
        </p:txBody>
      </p:sp>
    </p:spTree>
    <p:extLst>
      <p:ext uri="{BB962C8B-B14F-4D97-AF65-F5344CB8AC3E}">
        <p14:creationId xmlns:p14="http://schemas.microsoft.com/office/powerpoint/2010/main" val="391679097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5A8F023-2284-4A73-E9DA-A1E11F6FF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25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05EB0DC5-0140-B3CF-6F6E-5A3654559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69706" cy="4351338"/>
          </a:xfrm>
        </p:spPr>
        <p:txBody>
          <a:bodyPr/>
          <a:lstStyle/>
          <a:p>
            <a:r>
              <a:rPr lang="en-US" dirty="0" err="1"/>
              <a:t>Calculati</a:t>
            </a:r>
            <a:r>
              <a:rPr lang="en-US" dirty="0"/>
              <a:t> </a:t>
            </a:r>
            <a:r>
              <a:rPr lang="en-US" dirty="0" err="1"/>
              <a:t>pozitia</a:t>
            </a:r>
            <a:r>
              <a:rPr lang="en-US" dirty="0"/>
              <a:t> </a:t>
            </a:r>
            <a:r>
              <a:rPr lang="en-US" dirty="0" err="1"/>
              <a:t>intrinseca</a:t>
            </a:r>
            <a:r>
              <a:rPr lang="en-US" dirty="0"/>
              <a:t> a </a:t>
            </a:r>
            <a:r>
              <a:rPr lang="en-US" dirty="0" err="1"/>
              <a:t>nivelului</a:t>
            </a:r>
            <a:r>
              <a:rPr lang="en-US" dirty="0"/>
              <a:t> Fermi cu </a:t>
            </a:r>
            <a:r>
              <a:rPr lang="en-US" dirty="0" err="1"/>
              <a:t>considerarea</a:t>
            </a:r>
            <a:r>
              <a:rPr lang="en-US" dirty="0"/>
              <a:t> </a:t>
            </a:r>
            <a:r>
              <a:rPr lang="en-US" dirty="0" err="1"/>
              <a:t>urmatoartelor</a:t>
            </a:r>
            <a:endParaRPr lang="en-US" dirty="0"/>
          </a:p>
          <a:p>
            <a:r>
              <a:rPr lang="en-US" dirty="0" err="1"/>
              <a:t>E</a:t>
            </a:r>
            <a:r>
              <a:rPr lang="en-US" sz="2000" dirty="0" err="1"/>
              <a:t>g</a:t>
            </a:r>
            <a:r>
              <a:rPr lang="en-US" dirty="0"/>
              <a:t>/2 = 1,12 eV/2 = 0,56 eV</a:t>
            </a:r>
          </a:p>
          <a:p>
            <a:r>
              <a:rPr lang="en-US" dirty="0" err="1"/>
              <a:t>m</a:t>
            </a:r>
            <a:r>
              <a:rPr lang="en-US" sz="2000" dirty="0" err="1"/>
              <a:t>n</a:t>
            </a:r>
            <a:r>
              <a:rPr lang="en-US" dirty="0"/>
              <a:t>* = 1,08m</a:t>
            </a:r>
            <a:r>
              <a:rPr lang="en-US" sz="2000" dirty="0"/>
              <a:t>o</a:t>
            </a:r>
            <a:r>
              <a:rPr lang="en-US" dirty="0"/>
              <a:t>, </a:t>
            </a:r>
            <a:r>
              <a:rPr lang="en-US" dirty="0" err="1"/>
              <a:t>m</a:t>
            </a:r>
            <a:r>
              <a:rPr lang="en-US" sz="2000" dirty="0" err="1"/>
              <a:t>p</a:t>
            </a:r>
            <a:r>
              <a:rPr lang="en-US" dirty="0"/>
              <a:t>* = 0,56 </a:t>
            </a:r>
            <a:r>
              <a:rPr lang="en-US" dirty="0" err="1"/>
              <a:t>m</a:t>
            </a:r>
            <a:r>
              <a:rPr lang="en-US" sz="2000" dirty="0" err="1"/>
              <a:t>o</a:t>
            </a:r>
            <a:endParaRPr lang="en-US" sz="2000" dirty="0"/>
          </a:p>
          <a:p>
            <a:r>
              <a:rPr lang="en-US" dirty="0"/>
              <a:t>E</a:t>
            </a:r>
            <a:r>
              <a:rPr lang="en-US" sz="2000" dirty="0"/>
              <a:t>F</a:t>
            </a:r>
            <a:r>
              <a:rPr lang="en-US" dirty="0"/>
              <a:t> – </a:t>
            </a:r>
            <a:r>
              <a:rPr lang="en-US" dirty="0" err="1"/>
              <a:t>E</a:t>
            </a:r>
            <a:r>
              <a:rPr lang="en-US" sz="2000" dirty="0" err="1"/>
              <a:t>g</a:t>
            </a:r>
            <a:r>
              <a:rPr lang="en-US" dirty="0"/>
              <a:t>/2 = ¾ </a:t>
            </a:r>
            <a:r>
              <a:rPr lang="en-US" dirty="0" err="1"/>
              <a:t>kTln</a:t>
            </a:r>
            <a:r>
              <a:rPr lang="en-US" dirty="0"/>
              <a:t> </a:t>
            </a:r>
            <a:r>
              <a:rPr lang="en-US" dirty="0" err="1"/>
              <a:t>m</a:t>
            </a:r>
            <a:r>
              <a:rPr lang="en-US" sz="2000" dirty="0" err="1"/>
              <a:t>p</a:t>
            </a:r>
            <a:r>
              <a:rPr lang="en-US" dirty="0"/>
              <a:t>*/</a:t>
            </a:r>
            <a:r>
              <a:rPr lang="en-US" dirty="0" err="1"/>
              <a:t>m</a:t>
            </a:r>
            <a:r>
              <a:rPr lang="en-US" sz="2000" dirty="0" err="1"/>
              <a:t>n</a:t>
            </a:r>
            <a:r>
              <a:rPr lang="en-US" dirty="0"/>
              <a:t>* = ¾ x 0,0259 eV ln (0,56/1,08) = - 0,0128 eV</a:t>
            </a:r>
          </a:p>
          <a:p>
            <a:r>
              <a:rPr lang="en-US" sz="3200" dirty="0" err="1"/>
              <a:t>Astfel</a:t>
            </a:r>
            <a:r>
              <a:rPr lang="en-US" sz="3200" dirty="0"/>
              <a:t>, la T=300 K E</a:t>
            </a:r>
            <a:r>
              <a:rPr lang="en-US" sz="2000" dirty="0"/>
              <a:t>F</a:t>
            </a:r>
            <a:r>
              <a:rPr lang="en-US" sz="3200" dirty="0"/>
              <a:t>  se </a:t>
            </a:r>
            <a:r>
              <a:rPr lang="en-US" sz="3200" dirty="0" err="1"/>
              <a:t>plaseaza</a:t>
            </a:r>
            <a:r>
              <a:rPr lang="en-US" sz="3200" dirty="0"/>
              <a:t> </a:t>
            </a:r>
            <a:r>
              <a:rPr lang="en-US" sz="3200" dirty="0" err="1"/>
              <a:t>mai</a:t>
            </a:r>
            <a:r>
              <a:rPr lang="en-US" sz="3200" dirty="0"/>
              <a:t> </a:t>
            </a:r>
            <a:r>
              <a:rPr lang="en-US" sz="3200" dirty="0" err="1"/>
              <a:t>jos</a:t>
            </a:r>
            <a:r>
              <a:rPr lang="en-US" sz="3200" dirty="0"/>
              <a:t> cu 0,0128 eV ca </a:t>
            </a:r>
            <a:r>
              <a:rPr lang="en-US" sz="3200" dirty="0" err="1"/>
              <a:t>E</a:t>
            </a:r>
            <a:r>
              <a:rPr lang="en-US" sz="2400" dirty="0" err="1"/>
              <a:t>g</a:t>
            </a:r>
            <a:r>
              <a:rPr lang="en-US" sz="3200" dirty="0"/>
              <a:t>/2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35835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7EB60E0-D2CB-D956-C432-29C0EC2CD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26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2765D3D8-6950-B122-4D3C-3A5708F04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Determinati</a:t>
            </a:r>
            <a:r>
              <a:rPr lang="en-US" dirty="0"/>
              <a:t> </a:t>
            </a:r>
            <a:r>
              <a:rPr lang="en-US" dirty="0" err="1"/>
              <a:t>pozitia</a:t>
            </a:r>
            <a:r>
              <a:rPr lang="en-US" dirty="0"/>
              <a:t> </a:t>
            </a:r>
            <a:r>
              <a:rPr lang="en-US" dirty="0" err="1"/>
              <a:t>intrinseca</a:t>
            </a:r>
            <a:r>
              <a:rPr lang="en-US" dirty="0"/>
              <a:t> a </a:t>
            </a:r>
            <a:r>
              <a:rPr lang="en-US" dirty="0" err="1"/>
              <a:t>nivelului</a:t>
            </a:r>
            <a:r>
              <a:rPr lang="en-US" dirty="0"/>
              <a:t> Fermi la T=300 K in </a:t>
            </a:r>
            <a:r>
              <a:rPr lang="en-US" dirty="0" err="1"/>
              <a:t>raport</a:t>
            </a:r>
            <a:r>
              <a:rPr lang="en-US" dirty="0"/>
              <a:t> cu </a:t>
            </a:r>
            <a:r>
              <a:rPr lang="en-US" dirty="0" err="1"/>
              <a:t>Eg</a:t>
            </a:r>
            <a:r>
              <a:rPr lang="en-US" dirty="0"/>
              <a:t>/2 </a:t>
            </a:r>
            <a:r>
              <a:rPr lang="en-US" dirty="0" err="1"/>
              <a:t>pentru</a:t>
            </a:r>
            <a:r>
              <a:rPr lang="en-US" dirty="0"/>
              <a:t> GaAs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Ge</a:t>
            </a:r>
          </a:p>
          <a:p>
            <a:r>
              <a:rPr lang="en-US" dirty="0" err="1"/>
              <a:t>Pentru</a:t>
            </a:r>
            <a:r>
              <a:rPr lang="en-US" dirty="0"/>
              <a:t> Ga As&gt;</a:t>
            </a:r>
          </a:p>
          <a:p>
            <a:r>
              <a:rPr lang="ro-RO" dirty="0"/>
              <a:t>m</a:t>
            </a:r>
            <a:r>
              <a:rPr lang="en-US" sz="2100" dirty="0"/>
              <a:t>n</a:t>
            </a:r>
            <a:r>
              <a:rPr lang="en-US" dirty="0"/>
              <a:t>* = 0,67</a:t>
            </a:r>
          </a:p>
          <a:p>
            <a:r>
              <a:rPr lang="ro-RO" dirty="0"/>
              <a:t>m</a:t>
            </a:r>
            <a:r>
              <a:rPr lang="en-US" sz="2100" dirty="0"/>
              <a:t>p</a:t>
            </a:r>
            <a:r>
              <a:rPr lang="ro-RO" sz="2100" dirty="0"/>
              <a:t>*</a:t>
            </a:r>
            <a:r>
              <a:rPr lang="en-US" dirty="0"/>
              <a:t> = 0,082</a:t>
            </a:r>
          </a:p>
          <a:p>
            <a:r>
              <a:rPr lang="en-US" dirty="0" err="1"/>
              <a:t>Eg</a:t>
            </a:r>
            <a:r>
              <a:rPr lang="en-US" dirty="0"/>
              <a:t> = 1,42</a:t>
            </a:r>
          </a:p>
          <a:p>
            <a:r>
              <a:rPr lang="en-US" dirty="0" err="1"/>
              <a:t>Pentru</a:t>
            </a:r>
            <a:r>
              <a:rPr lang="en-US" dirty="0"/>
              <a:t> Ge&gt; </a:t>
            </a:r>
            <a:r>
              <a:rPr lang="en-US" dirty="0" err="1"/>
              <a:t>m</a:t>
            </a:r>
            <a:r>
              <a:rPr lang="en-US" sz="2100" dirty="0" err="1"/>
              <a:t>n</a:t>
            </a:r>
            <a:r>
              <a:rPr lang="en-US" dirty="0"/>
              <a:t>* = 1,64</a:t>
            </a:r>
          </a:p>
          <a:p>
            <a:r>
              <a:rPr lang="ro-RO" dirty="0"/>
              <a:t>m</a:t>
            </a:r>
            <a:r>
              <a:rPr lang="en-US" sz="2100" dirty="0"/>
              <a:t>p</a:t>
            </a:r>
            <a:r>
              <a:rPr lang="en-US" dirty="0"/>
              <a:t>* = 0,082</a:t>
            </a:r>
          </a:p>
          <a:p>
            <a:r>
              <a:rPr lang="en-US" dirty="0" err="1"/>
              <a:t>E</a:t>
            </a:r>
            <a:r>
              <a:rPr lang="en-US" sz="2100" dirty="0" err="1"/>
              <a:t>g</a:t>
            </a:r>
            <a:r>
              <a:rPr lang="en-US" dirty="0"/>
              <a:t> = 0,66 eV</a:t>
            </a:r>
          </a:p>
          <a:p>
            <a:r>
              <a:rPr lang="en-US" dirty="0" err="1"/>
              <a:t>Pentru</a:t>
            </a:r>
            <a:r>
              <a:rPr lang="en-US" dirty="0"/>
              <a:t> Ga As E</a:t>
            </a:r>
            <a:r>
              <a:rPr lang="en-US" sz="1900" dirty="0"/>
              <a:t>F</a:t>
            </a:r>
            <a:r>
              <a:rPr lang="en-US" dirty="0"/>
              <a:t> –</a:t>
            </a:r>
            <a:r>
              <a:rPr lang="en-US" dirty="0" err="1"/>
              <a:t>E</a:t>
            </a:r>
            <a:r>
              <a:rPr lang="en-US" sz="2100" dirty="0" err="1"/>
              <a:t>g</a:t>
            </a:r>
            <a:r>
              <a:rPr lang="en-US" dirty="0"/>
              <a:t>/2 = + 0,03825</a:t>
            </a:r>
          </a:p>
          <a:p>
            <a:r>
              <a:rPr lang="en-US" dirty="0" err="1"/>
              <a:t>Pentru</a:t>
            </a:r>
            <a:r>
              <a:rPr lang="en-US" dirty="0"/>
              <a:t> Ge   E</a:t>
            </a:r>
            <a:r>
              <a:rPr lang="en-US" sz="2100" dirty="0"/>
              <a:t>F</a:t>
            </a:r>
            <a:r>
              <a:rPr lang="en-US" dirty="0"/>
              <a:t> – </a:t>
            </a:r>
            <a:r>
              <a:rPr lang="en-US" dirty="0" err="1"/>
              <a:t>E</a:t>
            </a:r>
            <a:r>
              <a:rPr lang="en-US" sz="2100" dirty="0" err="1"/>
              <a:t>g</a:t>
            </a:r>
            <a:r>
              <a:rPr lang="en-US" dirty="0"/>
              <a:t>/e = -0,077 eV</a:t>
            </a:r>
          </a:p>
        </p:txBody>
      </p:sp>
    </p:spTree>
    <p:extLst>
      <p:ext uri="{BB962C8B-B14F-4D97-AF65-F5344CB8AC3E}">
        <p14:creationId xmlns:p14="http://schemas.microsoft.com/office/powerpoint/2010/main" val="356824859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026139D-147F-B3B0-84F3-1E912237D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27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5C093C50-5583-9E1D-1928-F866E4DB8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Determinati</a:t>
            </a:r>
            <a:r>
              <a:rPr lang="en-US" dirty="0"/>
              <a:t> </a:t>
            </a:r>
            <a:r>
              <a:rPr lang="en-US" dirty="0" err="1"/>
              <a:t>pozitia</a:t>
            </a:r>
            <a:r>
              <a:rPr lang="en-US" dirty="0"/>
              <a:t> </a:t>
            </a:r>
            <a:r>
              <a:rPr lang="en-US" dirty="0" err="1"/>
              <a:t>intrinseca</a:t>
            </a:r>
            <a:r>
              <a:rPr lang="en-US" dirty="0"/>
              <a:t> a </a:t>
            </a:r>
            <a:r>
              <a:rPr lang="en-US" dirty="0" err="1"/>
              <a:t>nivelului</a:t>
            </a:r>
            <a:r>
              <a:rPr lang="en-US" dirty="0"/>
              <a:t> Fermi in </a:t>
            </a:r>
            <a:r>
              <a:rPr lang="en-US" dirty="0" err="1"/>
              <a:t>raport</a:t>
            </a:r>
            <a:r>
              <a:rPr lang="en-US" dirty="0"/>
              <a:t> cu </a:t>
            </a:r>
            <a:r>
              <a:rPr lang="en-US" dirty="0" err="1"/>
              <a:t>Eg</a:t>
            </a:r>
            <a:r>
              <a:rPr lang="en-US" dirty="0"/>
              <a:t>/2 </a:t>
            </a:r>
            <a:r>
              <a:rPr lang="en-US" dirty="0" err="1"/>
              <a:t>pentru</a:t>
            </a:r>
            <a:r>
              <a:rPr lang="en-US" dirty="0"/>
              <a:t> Si la T = 200 K </a:t>
            </a:r>
            <a:r>
              <a:rPr lang="en-US" dirty="0" err="1"/>
              <a:t>si</a:t>
            </a:r>
            <a:r>
              <a:rPr lang="en-US" dirty="0"/>
              <a:t> T = 400 K</a:t>
            </a:r>
          </a:p>
          <a:p>
            <a:r>
              <a:rPr lang="en-US" dirty="0" err="1"/>
              <a:t>m</a:t>
            </a:r>
            <a:r>
              <a:rPr lang="en-US" sz="2000" dirty="0" err="1"/>
              <a:t>n</a:t>
            </a:r>
            <a:r>
              <a:rPr lang="en-US" dirty="0"/>
              <a:t>*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m</a:t>
            </a:r>
            <a:r>
              <a:rPr lang="en-US" sz="2000" dirty="0" err="1"/>
              <a:t>p</a:t>
            </a:r>
            <a:r>
              <a:rPr lang="en-US" dirty="0"/>
              <a:t>* nu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functie</a:t>
            </a:r>
            <a:r>
              <a:rPr lang="en-US" dirty="0"/>
              <a:t> de temperature</a:t>
            </a:r>
          </a:p>
          <a:p>
            <a:endParaRPr lang="en-US" dirty="0"/>
          </a:p>
          <a:p>
            <a:r>
              <a:rPr lang="en-US" dirty="0"/>
              <a:t>E</a:t>
            </a:r>
            <a:r>
              <a:rPr lang="en-US" sz="2000" dirty="0"/>
              <a:t>F</a:t>
            </a:r>
            <a:r>
              <a:rPr lang="en-US" dirty="0"/>
              <a:t> – </a:t>
            </a:r>
            <a:r>
              <a:rPr lang="en-US" dirty="0" err="1"/>
              <a:t>Eg</a:t>
            </a:r>
            <a:r>
              <a:rPr lang="en-US" dirty="0"/>
              <a:t>/2 = -0,008505 eV </a:t>
            </a:r>
            <a:r>
              <a:rPr lang="en-US" dirty="0" err="1"/>
              <a:t>pentru</a:t>
            </a:r>
            <a:r>
              <a:rPr lang="en-US" dirty="0"/>
              <a:t> 200 K</a:t>
            </a:r>
          </a:p>
          <a:p>
            <a:r>
              <a:rPr lang="en-US" dirty="0"/>
              <a:t>E</a:t>
            </a:r>
            <a:r>
              <a:rPr lang="en-US" sz="2000" dirty="0"/>
              <a:t>F</a:t>
            </a:r>
            <a:r>
              <a:rPr lang="en-US" dirty="0"/>
              <a:t> – </a:t>
            </a:r>
            <a:r>
              <a:rPr lang="en-US" dirty="0" err="1"/>
              <a:t>Eg</a:t>
            </a:r>
            <a:r>
              <a:rPr lang="en-US" dirty="0"/>
              <a:t>/2 = -0,01701 </a:t>
            </a:r>
            <a:r>
              <a:rPr lang="en-US" dirty="0" err="1"/>
              <a:t>Ev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400 K</a:t>
            </a:r>
          </a:p>
          <a:p>
            <a:endParaRPr lang="en-US" dirty="0"/>
          </a:p>
          <a:p>
            <a:r>
              <a:rPr lang="en-US" dirty="0"/>
              <a:t>Dar </a:t>
            </a:r>
            <a:r>
              <a:rPr lang="en-US" dirty="0" err="1"/>
              <a:t>pentru</a:t>
            </a:r>
            <a:r>
              <a:rPr lang="en-US" dirty="0"/>
              <a:t> 100 K?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fi </a:t>
            </a:r>
            <a:r>
              <a:rPr lang="en-US" dirty="0" err="1"/>
              <a:t>nivelul</a:t>
            </a:r>
            <a:r>
              <a:rPr lang="en-US" dirty="0"/>
              <a:t> Fermi?</a:t>
            </a:r>
          </a:p>
        </p:txBody>
      </p:sp>
    </p:spTree>
    <p:extLst>
      <p:ext uri="{BB962C8B-B14F-4D97-AF65-F5344CB8AC3E}">
        <p14:creationId xmlns:p14="http://schemas.microsoft.com/office/powerpoint/2010/main" val="333560101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89C7D25-6780-78A3-10BD-389EDC93A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28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3B75DF31-A630-156E-F671-DE8B3A405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Avem</a:t>
            </a:r>
            <a:r>
              <a:rPr lang="en-US" dirty="0"/>
              <a:t> n</a:t>
            </a:r>
            <a:r>
              <a:rPr lang="en-US" sz="2200" dirty="0"/>
              <a:t>o</a:t>
            </a:r>
            <a:r>
              <a:rPr lang="en-US" dirty="0"/>
              <a:t> = 1,5 10^20 cm-3, SC de Si.</a:t>
            </a:r>
          </a:p>
          <a:p>
            <a:r>
              <a:rPr lang="en-US" dirty="0" err="1"/>
              <a:t>Determinati</a:t>
            </a:r>
            <a:r>
              <a:rPr lang="en-US" dirty="0"/>
              <a:t> </a:t>
            </a:r>
            <a:r>
              <a:rPr lang="en-US" dirty="0" err="1"/>
              <a:t>pozitia</a:t>
            </a:r>
            <a:r>
              <a:rPr lang="en-US" dirty="0"/>
              <a:t> </a:t>
            </a:r>
            <a:r>
              <a:rPr lang="en-US" dirty="0" err="1"/>
              <a:t>nivelului</a:t>
            </a:r>
            <a:r>
              <a:rPr lang="en-US" dirty="0"/>
              <a:t> Fermi in </a:t>
            </a:r>
            <a:r>
              <a:rPr lang="en-US" dirty="0" err="1"/>
              <a:t>raport</a:t>
            </a:r>
            <a:r>
              <a:rPr lang="en-US" dirty="0"/>
              <a:t> cu </a:t>
            </a:r>
            <a:r>
              <a:rPr lang="en-US" dirty="0" err="1"/>
              <a:t>Ec</a:t>
            </a:r>
            <a:r>
              <a:rPr lang="en-US" dirty="0"/>
              <a:t> </a:t>
            </a:r>
          </a:p>
          <a:p>
            <a:r>
              <a:rPr lang="en-US" dirty="0"/>
              <a:t>Deci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determinam</a:t>
            </a:r>
            <a:r>
              <a:rPr lang="en-US" dirty="0"/>
              <a:t> </a:t>
            </a:r>
            <a:r>
              <a:rPr lang="en-US" dirty="0" err="1"/>
              <a:t>pozitia</a:t>
            </a:r>
            <a:r>
              <a:rPr lang="en-US" dirty="0"/>
              <a:t> </a:t>
            </a:r>
            <a:r>
              <a:rPr lang="en-US" dirty="0" err="1"/>
              <a:t>nivelului</a:t>
            </a:r>
            <a:r>
              <a:rPr lang="en-US" dirty="0"/>
              <a:t> Fermi in </a:t>
            </a:r>
            <a:r>
              <a:rPr lang="en-US" dirty="0" err="1"/>
              <a:t>raport</a:t>
            </a:r>
            <a:r>
              <a:rPr lang="en-US" dirty="0"/>
              <a:t> cu E</a:t>
            </a:r>
            <a:r>
              <a:rPr lang="en-US" sz="2200" dirty="0"/>
              <a:t>F </a:t>
            </a:r>
            <a:r>
              <a:rPr lang="en-US" dirty="0"/>
              <a:t>– </a:t>
            </a:r>
            <a:r>
              <a:rPr lang="en-US" dirty="0" err="1"/>
              <a:t>E</a:t>
            </a:r>
            <a:r>
              <a:rPr lang="en-US" sz="2600" dirty="0" err="1"/>
              <a:t>c</a:t>
            </a:r>
            <a:r>
              <a:rPr lang="en-US" dirty="0"/>
              <a:t>?</a:t>
            </a:r>
          </a:p>
          <a:p>
            <a:endParaRPr lang="en-US" dirty="0"/>
          </a:p>
          <a:p>
            <a:r>
              <a:rPr lang="en-US" dirty="0"/>
              <a:t>n</a:t>
            </a:r>
            <a:r>
              <a:rPr lang="en-US" sz="2200" dirty="0"/>
              <a:t>o</a:t>
            </a:r>
            <a:r>
              <a:rPr lang="en-US" dirty="0"/>
              <a:t> = N</a:t>
            </a:r>
            <a:r>
              <a:rPr lang="en-US" sz="2200" dirty="0"/>
              <a:t>c</a:t>
            </a:r>
            <a:r>
              <a:rPr lang="en-US" dirty="0"/>
              <a:t> exp ((-(</a:t>
            </a:r>
            <a:r>
              <a:rPr lang="en-US" dirty="0" err="1"/>
              <a:t>Ec-E</a:t>
            </a:r>
            <a:r>
              <a:rPr lang="en-US" sz="1900" dirty="0" err="1"/>
              <a:t>Fi</a:t>
            </a:r>
            <a:r>
              <a:rPr lang="en-US" dirty="0"/>
              <a:t>) + (E</a:t>
            </a:r>
            <a:r>
              <a:rPr lang="en-US" sz="2200" dirty="0"/>
              <a:t>F</a:t>
            </a:r>
            <a:r>
              <a:rPr lang="en-US" dirty="0"/>
              <a:t> – </a:t>
            </a:r>
            <a:r>
              <a:rPr lang="en-US" dirty="0" err="1"/>
              <a:t>E</a:t>
            </a:r>
            <a:r>
              <a:rPr lang="en-US" sz="2200" dirty="0" err="1"/>
              <a:t>Fi</a:t>
            </a:r>
            <a:r>
              <a:rPr lang="en-US" dirty="0"/>
              <a:t>)/ </a:t>
            </a:r>
            <a:r>
              <a:rPr lang="en-US" dirty="0" err="1"/>
              <a:t>kT</a:t>
            </a:r>
            <a:r>
              <a:rPr lang="en-US" dirty="0"/>
              <a:t>) =Nc exp ((-</a:t>
            </a:r>
            <a:r>
              <a:rPr lang="en-US" dirty="0" err="1"/>
              <a:t>Ec</a:t>
            </a:r>
            <a:r>
              <a:rPr lang="en-US" dirty="0" err="1">
                <a:highlight>
                  <a:srgbClr val="FFFF00"/>
                </a:highlight>
              </a:rPr>
              <a:t>+E</a:t>
            </a:r>
            <a:r>
              <a:rPr lang="en-US" sz="2200" dirty="0" err="1">
                <a:highlight>
                  <a:srgbClr val="FFFF00"/>
                </a:highlight>
              </a:rPr>
              <a:t>F</a:t>
            </a:r>
            <a:r>
              <a:rPr lang="en-US" sz="1700" dirty="0" err="1">
                <a:highlight>
                  <a:srgbClr val="FFFF00"/>
                </a:highlight>
              </a:rPr>
              <a:t>i</a:t>
            </a:r>
            <a:r>
              <a:rPr lang="en-US" sz="1700" dirty="0"/>
              <a:t> </a:t>
            </a:r>
            <a:r>
              <a:rPr lang="en-US" dirty="0"/>
              <a:t>+EF </a:t>
            </a:r>
            <a:r>
              <a:rPr lang="en-US" dirty="0">
                <a:highlight>
                  <a:srgbClr val="FFFF00"/>
                </a:highlight>
              </a:rPr>
              <a:t>– </a:t>
            </a:r>
            <a:r>
              <a:rPr lang="en-US" dirty="0" err="1">
                <a:highlight>
                  <a:srgbClr val="FFFF00"/>
                </a:highlight>
              </a:rPr>
              <a:t>E</a:t>
            </a:r>
            <a:r>
              <a:rPr lang="en-US" sz="1900" dirty="0" err="1">
                <a:highlight>
                  <a:srgbClr val="FFFF00"/>
                </a:highlight>
              </a:rPr>
              <a:t>F</a:t>
            </a:r>
            <a:r>
              <a:rPr lang="en-US" sz="1500" dirty="0" err="1">
                <a:highlight>
                  <a:srgbClr val="FFFF00"/>
                </a:highlight>
              </a:rPr>
              <a:t>i</a:t>
            </a:r>
            <a:r>
              <a:rPr lang="en-US" dirty="0"/>
              <a:t>)/ </a:t>
            </a:r>
            <a:r>
              <a:rPr lang="en-US" dirty="0" err="1"/>
              <a:t>kT</a:t>
            </a:r>
            <a:r>
              <a:rPr lang="en-US" dirty="0"/>
              <a:t> = Nc exp (E</a:t>
            </a:r>
            <a:r>
              <a:rPr lang="en-US" sz="2200" dirty="0"/>
              <a:t>F</a:t>
            </a:r>
            <a:r>
              <a:rPr lang="en-US" dirty="0"/>
              <a:t>-</a:t>
            </a:r>
            <a:r>
              <a:rPr lang="en-US" dirty="0" err="1"/>
              <a:t>Ec</a:t>
            </a:r>
            <a:r>
              <a:rPr lang="en-US" dirty="0"/>
              <a:t>)/</a:t>
            </a:r>
            <a:r>
              <a:rPr lang="en-US" dirty="0" err="1"/>
              <a:t>kT</a:t>
            </a:r>
            <a:endParaRPr lang="en-US" dirty="0"/>
          </a:p>
          <a:p>
            <a:r>
              <a:rPr lang="en-US" dirty="0" err="1"/>
              <a:t>Logaritmam</a:t>
            </a:r>
            <a:endParaRPr lang="en-US" dirty="0"/>
          </a:p>
          <a:p>
            <a:r>
              <a:rPr lang="en-US" dirty="0"/>
              <a:t>Ln n</a:t>
            </a:r>
            <a:r>
              <a:rPr lang="en-US" sz="1500" dirty="0"/>
              <a:t>0</a:t>
            </a:r>
            <a:r>
              <a:rPr lang="en-US" dirty="0"/>
              <a:t> /N</a:t>
            </a:r>
            <a:r>
              <a:rPr lang="en-US" sz="2200" dirty="0"/>
              <a:t>c</a:t>
            </a:r>
            <a:r>
              <a:rPr lang="en-US" dirty="0"/>
              <a:t> = (E</a:t>
            </a:r>
            <a:r>
              <a:rPr lang="en-US" sz="1900" dirty="0"/>
              <a:t>F</a:t>
            </a:r>
            <a:r>
              <a:rPr lang="en-US" dirty="0"/>
              <a:t>-</a:t>
            </a:r>
            <a:r>
              <a:rPr lang="en-US" dirty="0" err="1"/>
              <a:t>Ec</a:t>
            </a:r>
            <a:r>
              <a:rPr lang="en-US" dirty="0"/>
              <a:t>) /</a:t>
            </a:r>
            <a:r>
              <a:rPr lang="en-US" dirty="0" err="1"/>
              <a:t>kT</a:t>
            </a:r>
            <a:r>
              <a:rPr lang="en-US" dirty="0"/>
              <a:t> = </a:t>
            </a:r>
          </a:p>
          <a:p>
            <a:r>
              <a:rPr lang="en-US" dirty="0"/>
              <a:t>De </a:t>
            </a:r>
            <a:r>
              <a:rPr lang="en-US" dirty="0" err="1"/>
              <a:t>unde</a:t>
            </a:r>
            <a:r>
              <a:rPr lang="en-US" dirty="0"/>
              <a:t> E</a:t>
            </a:r>
            <a:r>
              <a:rPr lang="en-US" sz="1900" dirty="0"/>
              <a:t>F</a:t>
            </a:r>
            <a:r>
              <a:rPr lang="en-US" dirty="0"/>
              <a:t>- </a:t>
            </a:r>
            <a:r>
              <a:rPr lang="en-US" dirty="0" err="1"/>
              <a:t>Ec</a:t>
            </a:r>
            <a:r>
              <a:rPr lang="en-US" dirty="0"/>
              <a:t> = (1,68/0,0256) x 0,025 eV = 0,05 eV</a:t>
            </a:r>
          </a:p>
        </p:txBody>
      </p:sp>
    </p:spTree>
    <p:extLst>
      <p:ext uri="{BB962C8B-B14F-4D97-AF65-F5344CB8AC3E}">
        <p14:creationId xmlns:p14="http://schemas.microsoft.com/office/powerpoint/2010/main" val="225871490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950452F-A16E-2399-5197-C31841C2C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29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5D0B9087-7B8E-07FE-4A84-FC17A192D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 err="1"/>
              <a:t>Eg</a:t>
            </a:r>
            <a:r>
              <a:rPr lang="ro-RO" dirty="0"/>
              <a:t> (Si) = 1,12 eV</a:t>
            </a:r>
          </a:p>
          <a:p>
            <a:r>
              <a:rPr lang="ro-RO" dirty="0"/>
              <a:t>Aflați probabilitatea găsirii electronului a unui nivel din BC la T=0K și la T=300K</a:t>
            </a:r>
          </a:p>
          <a:p>
            <a:r>
              <a:rPr lang="ro-RO" dirty="0"/>
              <a:t>Cum se va schimba această probabilitate dacă asupra SC acționează o radiație electromagnetică cu lungimi de undă </a:t>
            </a:r>
            <a:r>
              <a:rPr lang="el-GR" dirty="0"/>
              <a:t>λ</a:t>
            </a:r>
            <a:r>
              <a:rPr lang="ro-RO" dirty="0"/>
              <a:t>=0,6 mcm și </a:t>
            </a:r>
            <a:r>
              <a:rPr lang="el-GR" dirty="0"/>
              <a:t>λ</a:t>
            </a:r>
            <a:r>
              <a:rPr lang="ro-RO" dirty="0"/>
              <a:t>=2 mcm respectiv?</a:t>
            </a:r>
          </a:p>
          <a:p>
            <a:r>
              <a:rPr lang="ro-RO" dirty="0"/>
              <a:t>Admitem că la T=300K E-</a:t>
            </a:r>
            <a:r>
              <a:rPr lang="ro-RO" dirty="0" err="1"/>
              <a:t>Ef</a:t>
            </a:r>
            <a:r>
              <a:rPr lang="ro-RO" dirty="0"/>
              <a:t> = </a:t>
            </a:r>
            <a:r>
              <a:rPr lang="ro-RO" dirty="0" err="1"/>
              <a:t>Eg</a:t>
            </a:r>
            <a:r>
              <a:rPr lang="ro-RO" dirty="0"/>
              <a:t>/2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82976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690B2BA-10F8-747A-A1DF-9FA35EE48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Soluția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stituent conținut 2">
                <a:extLst>
                  <a:ext uri="{FF2B5EF4-FFF2-40B4-BE49-F238E27FC236}">
                    <a16:creationId xmlns:a16="http://schemas.microsoft.com/office/drawing/2014/main" id="{CF3786DE-BCCB-1307-D987-9FEF5FF7EBF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𝒇</m:t>
                        </m:r>
                      </m:e>
                      <m:sub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𝑭</m:t>
                        </m:r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𝑫</m:t>
                        </m:r>
                      </m:sub>
                    </m:sSub>
                    <m:r>
                      <a:rPr lang="en-US" sz="18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8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𝑬</m:t>
                    </m:r>
                    <m:r>
                      <a:rPr lang="en-US" sz="18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)=</m:t>
                    </m:r>
                    <m:f>
                      <m:fPr>
                        <m:ctrlPr>
                          <a:rPr lang="en-US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𝐞𝐱𝐩</m:t>
                        </m:r>
                        <m:r>
                          <a:rPr lang="en-US" sz="1800" b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⁡</m:t>
                        </m:r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𝑬</m:t>
                            </m:r>
                            <m:r>
                              <a:rPr lang="en-US" sz="1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𝑬</m:t>
                                </m:r>
                              </m:e>
                              <m:sub>
                                <m:r>
                                  <a:rPr lang="en-US" sz="18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𝒇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𝒌𝑻</m:t>
                            </m:r>
                          </m:den>
                        </m:f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ro-RO" dirty="0"/>
              </a:p>
              <a:p>
                <a:r>
                  <a:rPr lang="ro-RO" dirty="0"/>
                  <a:t>Unde </a:t>
                </a:r>
                <a:r>
                  <a:rPr lang="ro-RO" dirty="0" err="1"/>
                  <a:t>f</a:t>
                </a:r>
                <a:r>
                  <a:rPr lang="ro-RO" sz="1600" dirty="0" err="1"/>
                  <a:t>FD</a:t>
                </a:r>
                <a:r>
                  <a:rPr lang="ro-RO" sz="1600" dirty="0"/>
                  <a:t> </a:t>
                </a:r>
                <a:r>
                  <a:rPr lang="ro-RO" dirty="0"/>
                  <a:t>– probabilitatea că electronul are energia E la T=0K</a:t>
                </a:r>
              </a:p>
              <a:p>
                <a:r>
                  <a:rPr lang="ro-RO" dirty="0"/>
                  <a:t>Deoarece E&gt;EF, atunci </a:t>
                </a:r>
                <a:r>
                  <a:rPr lang="ro-RO" b="1" dirty="0" err="1"/>
                  <a:t>exp</a:t>
                </a:r>
                <a:r>
                  <a:rPr lang="ro-RO" b="1" dirty="0"/>
                  <a:t>(E-E</a:t>
                </a:r>
                <a:r>
                  <a:rPr lang="ro-RO" sz="1800" b="1" dirty="0"/>
                  <a:t>F</a:t>
                </a:r>
                <a:r>
                  <a:rPr lang="ro-RO" b="1" dirty="0"/>
                  <a:t>)/</a:t>
                </a:r>
                <a:r>
                  <a:rPr lang="ro-RO" b="1" dirty="0" err="1"/>
                  <a:t>kT</a:t>
                </a:r>
                <a:r>
                  <a:rPr lang="ro-RO" b="1" dirty="0"/>
                  <a:t> → ∞ </a:t>
                </a:r>
                <a:r>
                  <a:rPr lang="ro-RO" dirty="0"/>
                  <a:t>și </a:t>
                </a:r>
                <a:r>
                  <a:rPr lang="ro-RO" b="1" dirty="0"/>
                  <a:t>f(E)=0</a:t>
                </a:r>
              </a:p>
              <a:p>
                <a:r>
                  <a:rPr lang="ro-RO" dirty="0"/>
                  <a:t>Probabilitatea că la T=300K electronul are energie E în raport cu limita de jos a BC este</a:t>
                </a:r>
              </a:p>
              <a:p>
                <a:r>
                  <a:rPr lang="ro-RO" dirty="0"/>
                  <a:t>f(E)=[1+exp(0,56 x 1,6 10^-19 / (1,38 10^-23 300K))] ^-1= [1+exp(21,6)]^-1 = 4 10^-10</a:t>
                </a:r>
                <a:endParaRPr lang="en-US" dirty="0"/>
              </a:p>
            </p:txBody>
          </p:sp>
        </mc:Choice>
        <mc:Fallback>
          <p:sp>
            <p:nvSpPr>
              <p:cNvPr id="3" name="Substituent conținut 2">
                <a:extLst>
                  <a:ext uri="{FF2B5EF4-FFF2-40B4-BE49-F238E27FC236}">
                    <a16:creationId xmlns:a16="http://schemas.microsoft.com/office/drawing/2014/main" id="{CF3786DE-BCCB-1307-D987-9FEF5FF7EBF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r="-15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0093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521127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Densitatea</a:t>
            </a:r>
            <a:r>
              <a:rPr lang="en-US" dirty="0"/>
              <a:t> </a:t>
            </a:r>
            <a:r>
              <a:rPr lang="en-US" dirty="0" err="1"/>
              <a:t>starilor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Sau </a:t>
            </a:r>
            <a:r>
              <a:rPr lang="en-US" dirty="0" err="1"/>
              <a:t>g</a:t>
            </a:r>
            <a:r>
              <a:rPr lang="en-US" baseline="-25000" dirty="0" err="1"/>
              <a:t>c</a:t>
            </a:r>
            <a:r>
              <a:rPr lang="en-US" dirty="0"/>
              <a:t>(E) = </a:t>
            </a:r>
            <a:endParaRPr lang="en-US" baseline="300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Dar </a:t>
            </a:r>
            <a:r>
              <a:rPr lang="en-US" dirty="0" err="1"/>
              <a:t>volumul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fi 100 nm x 100 nm x 10 nm = </a:t>
            </a:r>
            <a:r>
              <a:rPr lang="en-US" b="1" dirty="0"/>
              <a:t>10</a:t>
            </a:r>
            <a:r>
              <a:rPr lang="en-US" b="1" baseline="30000" dirty="0"/>
              <a:t>-22</a:t>
            </a:r>
            <a:r>
              <a:rPr lang="en-US" b="1" dirty="0"/>
              <a:t> m</a:t>
            </a:r>
            <a:r>
              <a:rPr lang="en-US" b="1" baseline="30000" dirty="0"/>
              <a:t>3 </a:t>
            </a:r>
            <a:r>
              <a:rPr lang="en-US" b="1" dirty="0"/>
              <a:t>           </a:t>
            </a:r>
          </a:p>
          <a:p>
            <a:pPr marL="0" indent="0">
              <a:buNone/>
            </a:pPr>
            <a:r>
              <a:rPr lang="en-US" dirty="0"/>
              <a:t>Dar 1 J = 6,241e18 = 6,241 x 10</a:t>
            </a:r>
            <a:r>
              <a:rPr lang="en-US" baseline="30000" dirty="0"/>
              <a:t>18 </a:t>
            </a:r>
            <a:r>
              <a:rPr lang="en-US" dirty="0"/>
              <a:t>eV</a:t>
            </a:r>
            <a:r>
              <a:rPr lang="en-US" baseline="30000" dirty="0"/>
              <a:t>-1</a:t>
            </a:r>
          </a:p>
          <a:p>
            <a:pPr marL="0" indent="0">
              <a:buNone/>
            </a:pPr>
            <a:r>
              <a:rPr lang="en-US" dirty="0" err="1"/>
              <a:t>astfel</a:t>
            </a:r>
            <a:r>
              <a:rPr lang="en-US" dirty="0"/>
              <a:t>: </a:t>
            </a:r>
            <a:r>
              <a:rPr lang="en-US" dirty="0" err="1"/>
              <a:t>numarul</a:t>
            </a:r>
            <a:r>
              <a:rPr lang="en-US" dirty="0"/>
              <a:t> </a:t>
            </a:r>
            <a:r>
              <a:rPr lang="en-US" dirty="0" err="1"/>
              <a:t>starilor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unitate</a:t>
            </a:r>
            <a:r>
              <a:rPr lang="en-US" dirty="0"/>
              <a:t> de </a:t>
            </a:r>
            <a:r>
              <a:rPr lang="en-US" dirty="0" err="1"/>
              <a:t>energie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Atunci</a:t>
            </a:r>
            <a:r>
              <a:rPr lang="en-US" dirty="0"/>
              <a:t>: g(E) V = 2,41 10 </a:t>
            </a:r>
            <a:r>
              <a:rPr lang="en-US" baseline="30000" dirty="0"/>
              <a:t>5 </a:t>
            </a:r>
            <a:r>
              <a:rPr lang="en-US" dirty="0"/>
              <a:t>eV</a:t>
            </a:r>
            <a:r>
              <a:rPr lang="en-US" baseline="30000" dirty="0"/>
              <a:t>-1</a:t>
            </a:r>
            <a:endParaRPr lang="ro-RO" baseline="30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7321" y="2070531"/>
            <a:ext cx="4378978" cy="94913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6528" y="3399512"/>
            <a:ext cx="7641292" cy="88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78023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86A32F5-C585-2E06-367B-37BD9F6FE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1854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ro-RO" dirty="0"/>
              <a:t>Când asupra SC acționează o radiație cu </a:t>
            </a:r>
            <a:r>
              <a:rPr lang="el-GR" dirty="0"/>
              <a:t>λ</a:t>
            </a:r>
            <a:r>
              <a:rPr lang="ro-RO" dirty="0"/>
              <a:t>=0,6 mcm frecvența iradierii este:</a:t>
            </a:r>
          </a:p>
          <a:p>
            <a:r>
              <a:rPr lang="el-GR" dirty="0"/>
              <a:t>ν</a:t>
            </a:r>
            <a:r>
              <a:rPr lang="ro-RO" dirty="0"/>
              <a:t>=c/</a:t>
            </a:r>
            <a:r>
              <a:rPr lang="el-GR" dirty="0"/>
              <a:t>λ</a:t>
            </a:r>
            <a:r>
              <a:rPr lang="ro-RO" dirty="0"/>
              <a:t>= 3 10^8 / 0,6 10^-6 = 5 10^14 Hz</a:t>
            </a:r>
          </a:p>
          <a:p>
            <a:r>
              <a:rPr lang="ro-RO" dirty="0"/>
              <a:t>Iar energie ei va fi de E=h</a:t>
            </a:r>
            <a:r>
              <a:rPr lang="el-GR" dirty="0"/>
              <a:t>ν</a:t>
            </a:r>
            <a:r>
              <a:rPr lang="ro-RO" dirty="0"/>
              <a:t>= 4,135 10^-34 eV/s x  5 10^14 Hz = 2,1 eV </a:t>
            </a:r>
          </a:p>
          <a:p>
            <a:r>
              <a:rPr lang="ro-RO" dirty="0"/>
              <a:t>Deoarece 2,1 eV &gt; 1,12 eV (</a:t>
            </a:r>
            <a:r>
              <a:rPr lang="ro-RO" dirty="0" err="1"/>
              <a:t>Eg</a:t>
            </a:r>
            <a:r>
              <a:rPr lang="ro-RO" dirty="0"/>
              <a:t>) atunci probabilitatea că electronul se va găsi în BC crește atât la T=0K cât și la T=300K</a:t>
            </a:r>
          </a:p>
          <a:p>
            <a:r>
              <a:rPr lang="ro-RO" dirty="0"/>
              <a:t>Pentru o iradiere a SC cu </a:t>
            </a:r>
            <a:r>
              <a:rPr lang="el-GR" dirty="0"/>
              <a:t>λ</a:t>
            </a:r>
            <a:r>
              <a:rPr lang="ro-RO" dirty="0"/>
              <a:t>= 2 mcm : </a:t>
            </a:r>
          </a:p>
          <a:p>
            <a:r>
              <a:rPr lang="el-GR" dirty="0"/>
              <a:t>ν</a:t>
            </a:r>
            <a:r>
              <a:rPr lang="ro-RO" dirty="0"/>
              <a:t>= 1,5 10^14 Hz, iar E=h</a:t>
            </a:r>
            <a:r>
              <a:rPr lang="el-GR" dirty="0"/>
              <a:t>ν</a:t>
            </a:r>
            <a:r>
              <a:rPr lang="ro-RO" dirty="0"/>
              <a:t>= 0,62 eV</a:t>
            </a:r>
          </a:p>
          <a:p>
            <a:r>
              <a:rPr lang="ro-RO" dirty="0"/>
              <a:t>Deoarece 0,62 ev &lt; 1,12 eV, nu se va schimba probabilitatea nici la K nici la 300K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73421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2CEAB33-8381-7E53-0FB7-9EDCB0660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30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6363A3B1-ADE7-483E-458C-3CE777AA8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Determinați poziția nivelului Fermi (în raport cu propriul nivel Fermi)dar și concentrația electronilor și golurilor î Si la T=300K dacă SC a fost dopat cu 8 10^16 cm-3 atomi de As și 2 10^16 cm-3 de atomi de 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34686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A3154FF-BBA0-EFB8-D61B-B9EED3B46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Soluția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5F41613D-C70B-8137-D945-1DB603E614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Concentrația electronilor va fi egală cu diferența atomilor donori și acceptori, deci cu 6 10^6 cm-3</a:t>
            </a:r>
          </a:p>
          <a:p>
            <a:r>
              <a:rPr lang="ro-RO" dirty="0"/>
              <a:t>Concentrația golurilor aflăm din lege acțiunii maselor</a:t>
            </a:r>
          </a:p>
          <a:p>
            <a:r>
              <a:rPr lang="ro-RO" dirty="0"/>
              <a:t>p= n</a:t>
            </a:r>
            <a:r>
              <a:rPr lang="ro-RO" sz="1800" dirty="0"/>
              <a:t>i</a:t>
            </a:r>
            <a:r>
              <a:rPr lang="ro-RO" dirty="0"/>
              <a:t>^2 / n = (1,5 10^10)^2 / 6 10^16  = 3,5 10^3 cm-3</a:t>
            </a:r>
          </a:p>
          <a:p>
            <a:r>
              <a:rPr lang="ro-RO" dirty="0"/>
              <a:t>Poziția nivelului Fermi determinăm prin relația </a:t>
            </a:r>
          </a:p>
          <a:p>
            <a:r>
              <a:rPr lang="ro-RO" dirty="0"/>
              <a:t>E</a:t>
            </a:r>
            <a:r>
              <a:rPr lang="ro-RO" sz="2000" dirty="0"/>
              <a:t>F</a:t>
            </a:r>
            <a:r>
              <a:rPr lang="ro-RO" dirty="0"/>
              <a:t> – Ei = </a:t>
            </a:r>
            <a:r>
              <a:rPr lang="ro-RO" dirty="0" err="1"/>
              <a:t>kT</a:t>
            </a:r>
            <a:r>
              <a:rPr lang="ro-RO" dirty="0"/>
              <a:t>(n/ni) = 1,38 10^-23 300K </a:t>
            </a:r>
            <a:r>
              <a:rPr lang="ro-RO" dirty="0" err="1"/>
              <a:t>ln</a:t>
            </a:r>
            <a:r>
              <a:rPr lang="ro-RO" dirty="0"/>
              <a:t> (3,5 10^16/1,5 10^10) = 0,629 10^-19 J = 0,393 eV</a:t>
            </a:r>
          </a:p>
          <a:p>
            <a:r>
              <a:rPr lang="ro-RO" dirty="0"/>
              <a:t>Deci se va afla cu 0,393 eV mai sud de nivelul Fermi convențional (Ei)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727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o-RO" dirty="0">
                <a:effectLst/>
              </a:rPr>
              <a:t>Într-un semiconductor probabilitatea că starea energetică </a:t>
            </a:r>
            <a:r>
              <a:rPr lang="ro-RO" b="1" dirty="0">
                <a:effectLst/>
              </a:rPr>
              <a:t>E </a:t>
            </a:r>
            <a:r>
              <a:rPr lang="ro-RO" dirty="0">
                <a:effectLst/>
              </a:rPr>
              <a:t>să fie ocupată cu un electron notăm cu </a:t>
            </a:r>
            <a:r>
              <a:rPr lang="ro-RO" b="1" dirty="0" err="1">
                <a:effectLst/>
              </a:rPr>
              <a:t>f</a:t>
            </a:r>
            <a:r>
              <a:rPr lang="ro-RO" b="1" baseline="-25000" dirty="0" err="1">
                <a:effectLst/>
              </a:rPr>
              <a:t>n</a:t>
            </a:r>
            <a:r>
              <a:rPr lang="ro-RO" b="1" dirty="0">
                <a:effectLst/>
              </a:rPr>
              <a:t>(E)</a:t>
            </a:r>
            <a:r>
              <a:rPr lang="ro-RO" dirty="0">
                <a:effectLst/>
              </a:rPr>
              <a:t>, iar cu </a:t>
            </a:r>
            <a:r>
              <a:rPr lang="ro-RO" b="1" dirty="0">
                <a:effectLst/>
              </a:rPr>
              <a:t>f</a:t>
            </a:r>
            <a:r>
              <a:rPr lang="ro-RO" b="1" baseline="-25000" dirty="0">
                <a:effectLst/>
              </a:rPr>
              <a:t>p</a:t>
            </a:r>
            <a:r>
              <a:rPr lang="ro-RO" b="1" dirty="0">
                <a:effectLst/>
              </a:rPr>
              <a:t>(E) =1-f</a:t>
            </a:r>
            <a:r>
              <a:rPr lang="ro-RO" b="1" baseline="-25000" dirty="0">
                <a:effectLst/>
              </a:rPr>
              <a:t>n</a:t>
            </a:r>
            <a:r>
              <a:rPr lang="ro-RO" b="1" dirty="0">
                <a:effectLst/>
              </a:rPr>
              <a:t>(E)</a:t>
            </a:r>
            <a:r>
              <a:rPr lang="ro-RO" dirty="0">
                <a:effectLst/>
              </a:rPr>
              <a:t> probabilitatea că starea energetică </a:t>
            </a:r>
            <a:r>
              <a:rPr lang="ro-RO" b="1" dirty="0">
                <a:effectLst/>
              </a:rPr>
              <a:t>E</a:t>
            </a:r>
            <a:r>
              <a:rPr lang="ro-RO" dirty="0">
                <a:effectLst/>
              </a:rPr>
              <a:t> să fie liberă. </a:t>
            </a:r>
          </a:p>
          <a:p>
            <a:pPr marL="0" indent="0">
              <a:buNone/>
            </a:pPr>
            <a:r>
              <a:rPr lang="ro-RO" dirty="0">
                <a:effectLst/>
              </a:rPr>
              <a:t>În temeiul statisticii Fermi Dirac de determinat:</a:t>
            </a:r>
          </a:p>
          <a:p>
            <a:pPr lvl="0"/>
            <a:r>
              <a:rPr lang="ro-RO" dirty="0">
                <a:effectLst/>
              </a:rPr>
              <a:t>probabilitatea de ocupare a nivelului Fermi </a:t>
            </a:r>
            <a:r>
              <a:rPr lang="ro-RO" b="1" dirty="0">
                <a:effectLst/>
              </a:rPr>
              <a:t>E</a:t>
            </a:r>
            <a:r>
              <a:rPr lang="ro-RO" b="1" baseline="-25000" dirty="0">
                <a:effectLst/>
              </a:rPr>
              <a:t>F</a:t>
            </a:r>
            <a:r>
              <a:rPr lang="ro-RO" dirty="0">
                <a:effectLst/>
              </a:rPr>
              <a:t>;</a:t>
            </a:r>
          </a:p>
          <a:p>
            <a:pPr lvl="0"/>
            <a:r>
              <a:rPr lang="ro-RO" dirty="0">
                <a:effectLst/>
              </a:rPr>
              <a:t>probabilitatea de ocupare a nivelului cu energia </a:t>
            </a:r>
            <a:r>
              <a:rPr lang="ro-RO" b="1" dirty="0">
                <a:effectLst/>
              </a:rPr>
              <a:t>E</a:t>
            </a:r>
            <a:r>
              <a:rPr lang="ro-RO" b="1" baseline="-25000" dirty="0">
                <a:effectLst/>
              </a:rPr>
              <a:t>1</a:t>
            </a:r>
            <a:r>
              <a:rPr lang="ro-RO" b="1" dirty="0">
                <a:effectLst/>
              </a:rPr>
              <a:t>=E</a:t>
            </a:r>
            <a:r>
              <a:rPr lang="ro-RO" b="1" baseline="-25000" dirty="0">
                <a:effectLst/>
              </a:rPr>
              <a:t>F</a:t>
            </a:r>
            <a:r>
              <a:rPr lang="ro-RO" b="1" dirty="0">
                <a:effectLst/>
              </a:rPr>
              <a:t>-3kT;</a:t>
            </a:r>
            <a:endParaRPr lang="ro-RO" dirty="0">
              <a:effectLst/>
            </a:endParaRPr>
          </a:p>
          <a:p>
            <a:pPr lvl="0"/>
            <a:r>
              <a:rPr lang="ro-RO" dirty="0">
                <a:effectLst/>
              </a:rPr>
              <a:t>probabilitatea ca nivelul </a:t>
            </a:r>
            <a:r>
              <a:rPr lang="ro-RO" b="1" dirty="0">
                <a:effectLst/>
              </a:rPr>
              <a:t>E</a:t>
            </a:r>
            <a:r>
              <a:rPr lang="ro-RO" b="1" baseline="-25000" dirty="0">
                <a:effectLst/>
              </a:rPr>
              <a:t>2</a:t>
            </a:r>
            <a:r>
              <a:rPr lang="ro-RO" b="1" dirty="0">
                <a:effectLst/>
              </a:rPr>
              <a:t>=E</a:t>
            </a:r>
            <a:r>
              <a:rPr lang="ro-RO" b="1" baseline="-25000" dirty="0">
                <a:effectLst/>
              </a:rPr>
              <a:t>F</a:t>
            </a:r>
            <a:r>
              <a:rPr lang="ro-RO" b="1" dirty="0">
                <a:effectLst/>
              </a:rPr>
              <a:t>+3kT</a:t>
            </a:r>
            <a:r>
              <a:rPr lang="ro-RO" dirty="0">
                <a:effectLst/>
              </a:rPr>
              <a:t> să fie liber;</a:t>
            </a:r>
          </a:p>
          <a:p>
            <a:pPr lvl="0"/>
            <a:r>
              <a:rPr lang="ro-RO" dirty="0">
                <a:effectLst/>
              </a:rPr>
              <a:t>starea energetică E</a:t>
            </a:r>
            <a:r>
              <a:rPr lang="ro-RO" baseline="-25000" dirty="0">
                <a:effectLst/>
              </a:rPr>
              <a:t>3</a:t>
            </a:r>
            <a:r>
              <a:rPr lang="ro-RO" dirty="0">
                <a:effectLst/>
              </a:rPr>
              <a:t> pentru care </a:t>
            </a:r>
            <a:r>
              <a:rPr lang="ro-RO" b="1" dirty="0" err="1">
                <a:effectLst/>
              </a:rPr>
              <a:t>f</a:t>
            </a:r>
            <a:r>
              <a:rPr lang="ro-RO" b="1" baseline="-25000" dirty="0" err="1">
                <a:effectLst/>
              </a:rPr>
              <a:t>n</a:t>
            </a:r>
            <a:r>
              <a:rPr lang="ro-RO" b="1" dirty="0">
                <a:effectLst/>
              </a:rPr>
              <a:t>(E</a:t>
            </a:r>
            <a:r>
              <a:rPr lang="ro-RO" b="1" baseline="-25000" dirty="0">
                <a:effectLst/>
              </a:rPr>
              <a:t>3</a:t>
            </a:r>
            <a:r>
              <a:rPr lang="ro-RO" b="1" dirty="0">
                <a:effectLst/>
              </a:rPr>
              <a:t>) = </a:t>
            </a:r>
            <a:r>
              <a:rPr lang="ro-RO" b="1" dirty="0" err="1">
                <a:effectLst/>
              </a:rPr>
              <a:t>qf</a:t>
            </a:r>
            <a:r>
              <a:rPr lang="ro-RO" b="1" baseline="-25000" dirty="0" err="1">
                <a:effectLst/>
              </a:rPr>
              <a:t>p</a:t>
            </a:r>
            <a:r>
              <a:rPr lang="ro-RO" b="1" dirty="0">
                <a:effectLst/>
              </a:rPr>
              <a:t>(E</a:t>
            </a:r>
            <a:r>
              <a:rPr lang="ro-RO" b="1" baseline="-25000" dirty="0">
                <a:effectLst/>
              </a:rPr>
              <a:t>3</a:t>
            </a:r>
            <a:r>
              <a:rPr lang="ro-RO" b="1" dirty="0">
                <a:effectLst/>
              </a:rPr>
              <a:t>)</a:t>
            </a:r>
            <a:r>
              <a:rPr lang="ro-RO" dirty="0">
                <a:effectLst/>
              </a:rPr>
              <a:t>;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54279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2540"/>
          </a:xfrm>
        </p:spPr>
        <p:txBody>
          <a:bodyPr>
            <a:normAutofit fontScale="90000"/>
          </a:bodyPr>
          <a:lstStyle/>
          <a:p>
            <a:r>
              <a:rPr lang="en-US" dirty="0"/>
              <a:t>Solutia 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998" y="1037665"/>
            <a:ext cx="11834409" cy="5820335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Probabilitatea</a:t>
            </a:r>
            <a:r>
              <a:rPr lang="en-US" dirty="0"/>
              <a:t> ca </a:t>
            </a:r>
            <a:r>
              <a:rPr lang="en-US" dirty="0" err="1"/>
              <a:t>starea</a:t>
            </a:r>
            <a:r>
              <a:rPr lang="en-US" dirty="0"/>
              <a:t> </a:t>
            </a:r>
            <a:r>
              <a:rPr lang="en-US" dirty="0" err="1"/>
              <a:t>energetica</a:t>
            </a:r>
            <a:r>
              <a:rPr lang="en-US" dirty="0"/>
              <a:t> E </a:t>
            </a:r>
            <a:r>
              <a:rPr lang="en-US" dirty="0" err="1"/>
              <a:t>sa</a:t>
            </a:r>
            <a:r>
              <a:rPr lang="en-US" dirty="0"/>
              <a:t> fie </a:t>
            </a:r>
            <a:r>
              <a:rPr lang="en-US" dirty="0" err="1"/>
              <a:t>ocupata</a:t>
            </a:r>
            <a:r>
              <a:rPr lang="en-US" dirty="0"/>
              <a:t> cu un electron </a:t>
            </a:r>
            <a:r>
              <a:rPr lang="en-US" dirty="0" err="1"/>
              <a:t>va</a:t>
            </a:r>
            <a:r>
              <a:rPr lang="en-US" dirty="0"/>
              <a:t> fi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57200" indent="-457200">
              <a:buAutoNum type="arabicParenBoth"/>
            </a:pPr>
            <a:r>
              <a:rPr lang="en-US" dirty="0" err="1"/>
              <a:t>Astfel</a:t>
            </a:r>
            <a:r>
              <a:rPr lang="en-US" dirty="0"/>
              <a:t>                                         </a:t>
            </a:r>
            <a:r>
              <a:rPr lang="en-US" dirty="0" err="1"/>
              <a:t>rezulta</a:t>
            </a:r>
            <a:r>
              <a:rPr lang="en-US" dirty="0"/>
              <a:t> ca este de 50%</a:t>
            </a:r>
          </a:p>
          <a:p>
            <a:pPr marL="457200" indent="-457200">
              <a:buAutoNum type="arabicParenBoth"/>
            </a:pPr>
            <a:endParaRPr lang="en-US" dirty="0"/>
          </a:p>
          <a:p>
            <a:pPr marL="457200" indent="-457200">
              <a:buAutoNum type="arabicParenBoth"/>
            </a:pPr>
            <a:r>
              <a:rPr lang="en-US" dirty="0" err="1"/>
              <a:t>Pentru</a:t>
            </a:r>
            <a:r>
              <a:rPr lang="ro-RO" dirty="0"/>
              <a:t> ca</a:t>
            </a:r>
            <a:r>
              <a:rPr lang="en-US" dirty="0"/>
              <a:t> </a:t>
            </a:r>
            <a:r>
              <a:rPr lang="en-US" dirty="0" err="1"/>
              <a:t>nivelul</a:t>
            </a:r>
            <a:r>
              <a:rPr lang="en-US" dirty="0"/>
              <a:t> cu energia  </a:t>
            </a:r>
            <a:r>
              <a:rPr lang="ro-RO" b="1" dirty="0">
                <a:effectLst/>
              </a:rPr>
              <a:t>E</a:t>
            </a:r>
            <a:r>
              <a:rPr lang="ro-RO" b="1" baseline="-25000" dirty="0">
                <a:effectLst/>
              </a:rPr>
              <a:t>1</a:t>
            </a:r>
            <a:r>
              <a:rPr lang="ro-RO" b="1" dirty="0">
                <a:effectLst/>
              </a:rPr>
              <a:t>=E</a:t>
            </a:r>
            <a:r>
              <a:rPr lang="ro-RO" b="1" baseline="-25000" dirty="0">
                <a:effectLst/>
              </a:rPr>
              <a:t>F</a:t>
            </a:r>
            <a:r>
              <a:rPr lang="ro-RO" b="1" dirty="0">
                <a:effectLst/>
              </a:rPr>
              <a:t>-3kT</a:t>
            </a:r>
            <a:r>
              <a:rPr lang="en-US" b="1" dirty="0">
                <a:effectLst/>
              </a:rPr>
              <a:t> </a:t>
            </a:r>
            <a:r>
              <a:rPr lang="ro-RO" b="1" dirty="0">
                <a:effectLst/>
              </a:rPr>
              <a:t>sa fie ocupat</a:t>
            </a:r>
            <a:endParaRPr lang="en-US" b="1" dirty="0">
              <a:effectLst/>
            </a:endParaRPr>
          </a:p>
          <a:p>
            <a:pPr marL="0" indent="0">
              <a:buNone/>
            </a:pPr>
            <a:r>
              <a:rPr lang="en-US" b="1" dirty="0">
                <a:effectLst/>
              </a:rPr>
              <a:t>Av</a:t>
            </a:r>
            <a:r>
              <a:rPr lang="ro-RO" b="1" dirty="0">
                <a:effectLst/>
              </a:rPr>
              <a:t>î</a:t>
            </a:r>
            <a:r>
              <a:rPr lang="en-US" b="1" dirty="0" err="1">
                <a:effectLst/>
              </a:rPr>
              <a:t>nd</a:t>
            </a:r>
            <a:r>
              <a:rPr lang="ro-RO" dirty="0">
                <a:effectLst/>
              </a:rPr>
              <a:t> </a:t>
            </a:r>
            <a:r>
              <a:rPr lang="ro-RO" dirty="0" err="1">
                <a:effectLst/>
              </a:rPr>
              <a:t>F</a:t>
            </a:r>
            <a:r>
              <a:rPr lang="ro-RO" baseline="-25000" dirty="0" err="1">
                <a:effectLst/>
              </a:rPr>
              <a:t>n</a:t>
            </a:r>
            <a:r>
              <a:rPr lang="ro-RO" dirty="0">
                <a:effectLst/>
              </a:rPr>
              <a:t>(E</a:t>
            </a:r>
            <a:r>
              <a:rPr lang="ro-RO" baseline="-25000" dirty="0">
                <a:effectLst/>
              </a:rPr>
              <a:t>1</a:t>
            </a:r>
            <a:r>
              <a:rPr lang="ro-RO" dirty="0">
                <a:effectLst/>
              </a:rPr>
              <a:t>) = 0,953 sau E</a:t>
            </a:r>
            <a:r>
              <a:rPr lang="ro-RO" baseline="-25000" dirty="0">
                <a:effectLst/>
              </a:rPr>
              <a:t>n</a:t>
            </a:r>
            <a:r>
              <a:rPr lang="ro-RO" dirty="0">
                <a:effectLst/>
              </a:rPr>
              <a:t>(E</a:t>
            </a:r>
            <a:r>
              <a:rPr lang="ro-RO" baseline="-25000" dirty="0">
                <a:effectLst/>
              </a:rPr>
              <a:t>1</a:t>
            </a:r>
            <a:r>
              <a:rPr lang="ro-RO" dirty="0">
                <a:effectLst/>
              </a:rPr>
              <a:t>) = 95,3%</a:t>
            </a:r>
          </a:p>
          <a:p>
            <a:pPr marL="0" indent="0">
              <a:buNone/>
            </a:pPr>
            <a:r>
              <a:rPr lang="ro-RO" dirty="0">
                <a:effectLst/>
              </a:rPr>
              <a:t>(3) Probabilitatea ca nivelul E2=Ef+3kT sa fie liber?</a:t>
            </a:r>
          </a:p>
          <a:p>
            <a:pPr marL="0" indent="0">
              <a:buNone/>
            </a:pPr>
            <a:endParaRPr lang="ro-RO" dirty="0">
              <a:effectLst/>
            </a:endParaRPr>
          </a:p>
          <a:p>
            <a:pPr marL="0" indent="0">
              <a:buNone/>
            </a:pPr>
            <a:endParaRPr lang="ro-RO" dirty="0">
              <a:effectLst/>
            </a:endParaRPr>
          </a:p>
          <a:p>
            <a:pPr marL="0" indent="0">
              <a:buNone/>
            </a:pPr>
            <a:endParaRPr lang="ro-RO" dirty="0">
              <a:effectLst/>
            </a:endParaRPr>
          </a:p>
          <a:p>
            <a:pPr marL="0" indent="0">
              <a:buNone/>
            </a:pPr>
            <a:r>
              <a:rPr lang="ro-RO" dirty="0">
                <a:effectLst/>
              </a:rPr>
              <a:t>Nivelele </a:t>
            </a:r>
            <a:r>
              <a:rPr lang="ro-RO" b="1" dirty="0">
                <a:effectLst/>
              </a:rPr>
              <a:t>E</a:t>
            </a:r>
            <a:r>
              <a:rPr lang="ro-RO" b="1" baseline="-25000" dirty="0">
                <a:effectLst/>
              </a:rPr>
              <a:t>1</a:t>
            </a:r>
            <a:r>
              <a:rPr lang="ro-RO" b="1" dirty="0">
                <a:effectLst/>
              </a:rPr>
              <a:t> = E</a:t>
            </a:r>
            <a:r>
              <a:rPr lang="ro-RO" b="1" baseline="-25000" dirty="0">
                <a:effectLst/>
              </a:rPr>
              <a:t>F</a:t>
            </a:r>
            <a:r>
              <a:rPr lang="ro-RO" b="1" dirty="0">
                <a:effectLst/>
              </a:rPr>
              <a:t> – 3kT</a:t>
            </a:r>
            <a:r>
              <a:rPr lang="ro-RO" dirty="0">
                <a:effectLst/>
              </a:rPr>
              <a:t>  și </a:t>
            </a:r>
            <a:r>
              <a:rPr lang="ro-RO" b="1" dirty="0">
                <a:effectLst/>
              </a:rPr>
              <a:t>E</a:t>
            </a:r>
            <a:r>
              <a:rPr lang="ro-RO" b="1" baseline="-25000" dirty="0">
                <a:effectLst/>
              </a:rPr>
              <a:t>1</a:t>
            </a:r>
            <a:r>
              <a:rPr lang="ro-RO" b="1" dirty="0">
                <a:effectLst/>
              </a:rPr>
              <a:t>=E</a:t>
            </a:r>
            <a:r>
              <a:rPr lang="ro-RO" b="1" baseline="-25000" dirty="0">
                <a:effectLst/>
              </a:rPr>
              <a:t>F</a:t>
            </a:r>
            <a:r>
              <a:rPr lang="ro-RO" b="1" dirty="0">
                <a:effectLst/>
              </a:rPr>
              <a:t>+3kT</a:t>
            </a:r>
            <a:r>
              <a:rPr lang="ro-RO" dirty="0">
                <a:effectLst/>
              </a:rPr>
              <a:t> sunt simetrice vis-a vis de nivelul Fermi </a:t>
            </a:r>
            <a:r>
              <a:rPr lang="ro-RO" b="1" dirty="0">
                <a:effectLst/>
              </a:rPr>
              <a:t>E</a:t>
            </a:r>
            <a:r>
              <a:rPr lang="ro-RO" b="1" baseline="-25000" dirty="0">
                <a:effectLst/>
              </a:rPr>
              <a:t>F</a:t>
            </a:r>
            <a:r>
              <a:rPr lang="ro-RO" dirty="0">
                <a:effectLst/>
              </a:rPr>
              <a:t>.   </a:t>
            </a:r>
            <a:endParaRPr lang="en-US" dirty="0">
              <a:effectLst/>
            </a:endParaRPr>
          </a:p>
          <a:p>
            <a:pPr marL="0" indent="0">
              <a:buNone/>
            </a:pPr>
            <a:r>
              <a:rPr lang="ro-RO" dirty="0">
                <a:effectLst/>
              </a:rPr>
              <a:t> Se observă că ele au proprietatea </a:t>
            </a:r>
            <a:r>
              <a:rPr lang="ro-RO" b="1" dirty="0">
                <a:effectLst/>
              </a:rPr>
              <a:t> f</a:t>
            </a:r>
            <a:r>
              <a:rPr lang="ro-RO" b="1" baseline="-25000" dirty="0">
                <a:effectLst/>
              </a:rPr>
              <a:t>n</a:t>
            </a:r>
            <a:r>
              <a:rPr lang="ro-RO" b="1" dirty="0">
                <a:effectLst/>
              </a:rPr>
              <a:t>(E</a:t>
            </a:r>
            <a:r>
              <a:rPr lang="ro-RO" b="1" baseline="-25000" dirty="0">
                <a:effectLst/>
              </a:rPr>
              <a:t>1</a:t>
            </a:r>
            <a:r>
              <a:rPr lang="ro-RO" b="1" dirty="0">
                <a:effectLst/>
              </a:rPr>
              <a:t>) =f</a:t>
            </a:r>
            <a:r>
              <a:rPr lang="ro-RO" b="1" baseline="-25000" dirty="0">
                <a:effectLst/>
              </a:rPr>
              <a:t>p</a:t>
            </a:r>
            <a:r>
              <a:rPr lang="ro-RO" b="1" dirty="0">
                <a:effectLst/>
              </a:rPr>
              <a:t>(E</a:t>
            </a:r>
            <a:r>
              <a:rPr lang="ro-RO" b="1" baseline="-25000" dirty="0">
                <a:effectLst/>
              </a:rPr>
              <a:t>2</a:t>
            </a:r>
            <a:r>
              <a:rPr lang="ro-RO" b="1" dirty="0">
                <a:effectLst/>
              </a:rPr>
              <a:t>)</a:t>
            </a:r>
            <a:endParaRPr lang="ro-RO" dirty="0">
              <a:effectLst/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6316532" y="1341498"/>
            <a:ext cx="2370268" cy="1064819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1613851" y="2148321"/>
            <a:ext cx="2329499" cy="778417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4"/>
          <a:stretch>
            <a:fillRect/>
          </a:stretch>
        </p:blipFill>
        <p:spPr>
          <a:xfrm>
            <a:off x="7512423" y="3113374"/>
            <a:ext cx="4320988" cy="935979"/>
          </a:xfrm>
          <a:prstGeom prst="rect">
            <a:avLst/>
          </a:prstGeom>
        </p:spPr>
      </p:pic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-681318" y="63444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</a:t>
            </a:r>
            <a:endParaRPr kumimoji="0" lang="ro-RO" altLang="ro-RO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Deci:                      </a:t>
            </a:r>
            <a:endParaRPr kumimoji="0" lang="ro-RO" altLang="ro-R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-681318" y="103766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endParaRPr kumimoji="0" lang="ro-RO" altLang="ro-RO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</a:t>
            </a:r>
            <a:endParaRPr kumimoji="0" lang="ro-RO" altLang="ro-R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-681318" y="133452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</a:t>
            </a:r>
            <a:endParaRPr kumimoji="0" lang="ro-RO" altLang="ro-RO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sau                          </a:t>
            </a:r>
            <a:endParaRPr kumimoji="0" lang="ro-RO" altLang="ro-R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-681318" y="147899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kumimoji="0" lang="ro-RO" altLang="ro-RO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o-RO" altLang="ro-R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637" y="4756410"/>
            <a:ext cx="11329774" cy="1169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849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Solutia </a:t>
            </a:r>
            <a:r>
              <a:rPr lang="en-US" dirty="0"/>
              <a:t>10</a:t>
            </a:r>
            <a:r>
              <a:rPr lang="ro-RO" dirty="0"/>
              <a:t> cont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o-RO" b="1" dirty="0"/>
              <a:t>(4) Starea energetică E3 pentru care  </a:t>
            </a:r>
            <a:r>
              <a:rPr lang="ro-RO" b="1" dirty="0" err="1"/>
              <a:t>fn</a:t>
            </a:r>
            <a:r>
              <a:rPr lang="ro-RO" b="1" dirty="0"/>
              <a:t>(E3) = </a:t>
            </a:r>
            <a:r>
              <a:rPr lang="ro-RO" b="1" dirty="0" err="1"/>
              <a:t>efp</a:t>
            </a:r>
            <a:r>
              <a:rPr lang="ro-RO" b="1" dirty="0"/>
              <a:t>(E3)</a:t>
            </a:r>
          </a:p>
          <a:p>
            <a:r>
              <a:rPr lang="ro-RO" dirty="0">
                <a:effectLst/>
              </a:rPr>
              <a:t>  </a:t>
            </a:r>
            <a:r>
              <a:rPr lang="ro-RO" b="1" dirty="0" err="1">
                <a:effectLst/>
              </a:rPr>
              <a:t>f</a:t>
            </a:r>
            <a:r>
              <a:rPr lang="ro-RO" b="1" baseline="-25000" dirty="0" err="1">
                <a:effectLst/>
              </a:rPr>
              <a:t>n</a:t>
            </a:r>
            <a:r>
              <a:rPr lang="ro-RO" b="1" dirty="0">
                <a:effectLst/>
              </a:rPr>
              <a:t>=e(1-f</a:t>
            </a:r>
            <a:r>
              <a:rPr lang="ro-RO" b="1" baseline="-25000" dirty="0">
                <a:effectLst/>
              </a:rPr>
              <a:t>n</a:t>
            </a:r>
            <a:r>
              <a:rPr lang="ro-RO" b="1" dirty="0">
                <a:effectLst/>
              </a:rPr>
              <a:t>)</a:t>
            </a:r>
          </a:p>
          <a:p>
            <a:endParaRPr lang="ro-RO" b="1" dirty="0">
              <a:effectLst/>
            </a:endParaRPr>
          </a:p>
          <a:p>
            <a:endParaRPr lang="ro-RO" b="1" dirty="0">
              <a:effectLst/>
            </a:endParaRPr>
          </a:p>
          <a:p>
            <a:endParaRPr lang="ro-RO" b="1" dirty="0">
              <a:effectLst/>
            </a:endParaRPr>
          </a:p>
          <a:p>
            <a:r>
              <a:rPr lang="ro-RO" b="1" dirty="0">
                <a:effectLst/>
              </a:rPr>
              <a:t>Deci</a:t>
            </a:r>
          </a:p>
          <a:p>
            <a:endParaRPr lang="ro-RO" b="1" dirty="0">
              <a:effectLst/>
            </a:endParaRPr>
          </a:p>
          <a:p>
            <a:r>
              <a:rPr lang="ro-RO" b="1" dirty="0">
                <a:effectLst/>
              </a:rPr>
              <a:t>De unde</a:t>
            </a:r>
          </a:p>
          <a:p>
            <a:r>
              <a:rPr lang="ro-RO" dirty="0"/>
              <a:t>                                                sau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911736" y="2731465"/>
            <a:ext cx="2563906" cy="873378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2911736" y="3904133"/>
            <a:ext cx="2510118" cy="986770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4"/>
          <a:stretch>
            <a:fillRect/>
          </a:stretch>
        </p:blipFill>
        <p:spPr>
          <a:xfrm>
            <a:off x="2684201" y="5094663"/>
            <a:ext cx="1848355" cy="87854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5"/>
          <a:stretch>
            <a:fillRect/>
          </a:stretch>
        </p:blipFill>
        <p:spPr>
          <a:xfrm>
            <a:off x="5952565" y="5496919"/>
            <a:ext cx="1547053" cy="538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943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1188950" cy="4350798"/>
          </a:xfrm>
        </p:spPr>
        <p:txBody>
          <a:bodyPr>
            <a:normAutofit fontScale="92500" lnSpcReduction="10000"/>
          </a:bodyPr>
          <a:lstStyle/>
          <a:p>
            <a:r>
              <a:rPr lang="ro-RO" dirty="0">
                <a:effectLst/>
              </a:rPr>
              <a:t>Este dat un nivel energetic E. Probabilitatea că acest nivel să fie ocupat cu un electron este dictată de distribuția Fermi-Dirac:</a:t>
            </a:r>
          </a:p>
          <a:p>
            <a:endParaRPr lang="ro-RO" dirty="0">
              <a:effectLst/>
            </a:endParaRPr>
          </a:p>
          <a:p>
            <a:endParaRPr lang="ro-RO" dirty="0">
              <a:effectLst/>
            </a:endParaRPr>
          </a:p>
          <a:p>
            <a:endParaRPr lang="ro-RO" dirty="0">
              <a:effectLst/>
            </a:endParaRPr>
          </a:p>
          <a:p>
            <a:r>
              <a:rPr lang="ro-RO" dirty="0">
                <a:effectLst/>
              </a:rPr>
              <a:t>unde E</a:t>
            </a:r>
            <a:r>
              <a:rPr lang="ro-RO" baseline="-25000" dirty="0">
                <a:effectLst/>
              </a:rPr>
              <a:t>F</a:t>
            </a:r>
            <a:r>
              <a:rPr lang="ro-RO" dirty="0">
                <a:effectLst/>
              </a:rPr>
              <a:t> – energie nivelului Fermi,</a:t>
            </a:r>
          </a:p>
          <a:p>
            <a:r>
              <a:rPr lang="ro-RO" dirty="0">
                <a:effectLst/>
              </a:rPr>
              <a:t>K – constanta Boltzmann,</a:t>
            </a:r>
          </a:p>
          <a:p>
            <a:r>
              <a:rPr lang="ro-RO" dirty="0">
                <a:effectLst/>
              </a:rPr>
              <a:t>T- temperatura absolută</a:t>
            </a:r>
          </a:p>
          <a:p>
            <a:pPr marL="0" indent="0">
              <a:buNone/>
            </a:pPr>
            <a:r>
              <a:rPr lang="ro-RO" b="1" dirty="0">
                <a:effectLst/>
              </a:rPr>
              <a:t>Reprezentați grafic </a:t>
            </a:r>
            <a:r>
              <a:rPr lang="ro-RO" b="1" dirty="0" err="1">
                <a:effectLst/>
              </a:rPr>
              <a:t>f</a:t>
            </a:r>
            <a:r>
              <a:rPr lang="ro-RO" b="1" baseline="-25000" dirty="0" err="1">
                <a:effectLst/>
              </a:rPr>
              <a:t>n</a:t>
            </a:r>
            <a:r>
              <a:rPr lang="ro-RO" b="1" dirty="0">
                <a:effectLst/>
              </a:rPr>
              <a:t>(E) în funcție de E pentru diferite valori crescătoare ale T (T=0, T2 &gt; T1)</a:t>
            </a:r>
          </a:p>
          <a:p>
            <a:endParaRPr lang="ro-RO" dirty="0">
              <a:effectLst/>
            </a:endParaRPr>
          </a:p>
          <a:p>
            <a:endParaRPr lang="ro-RO" dirty="0">
              <a:effectLst/>
            </a:endParaRPr>
          </a:p>
          <a:p>
            <a:endParaRPr lang="ro-RO" dirty="0">
              <a:effectLst/>
            </a:endParaRPr>
          </a:p>
          <a:p>
            <a:endParaRPr lang="ro-RO" dirty="0">
              <a:effectLst/>
            </a:endParaRPr>
          </a:p>
          <a:p>
            <a:endParaRPr lang="ro-RO" dirty="0">
              <a:effectLst/>
            </a:endParaRPr>
          </a:p>
          <a:p>
            <a:endParaRPr lang="ro-RO" dirty="0">
              <a:effectLst/>
            </a:endParaRPr>
          </a:p>
          <a:p>
            <a:endParaRPr lang="ro-RO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4939" y="3254915"/>
            <a:ext cx="2478372" cy="125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072804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3078</Words>
  <Application>Microsoft Office PowerPoint</Application>
  <PresentationFormat>Ecran lat</PresentationFormat>
  <Paragraphs>323</Paragraphs>
  <Slides>52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11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52</vt:i4>
      </vt:variant>
    </vt:vector>
  </HeadingPairs>
  <TitlesOfParts>
    <vt:vector size="64" baseType="lpstr">
      <vt:lpstr>Arial</vt:lpstr>
      <vt:lpstr>Calibri</vt:lpstr>
      <vt:lpstr>Calibri Light</vt:lpstr>
      <vt:lpstr>Cambria Math</vt:lpstr>
      <vt:lpstr>ff5</vt:lpstr>
      <vt:lpstr>ff6</vt:lpstr>
      <vt:lpstr>ff7</vt:lpstr>
      <vt:lpstr>ff8</vt:lpstr>
      <vt:lpstr>ff9</vt:lpstr>
      <vt:lpstr>ffa</vt:lpstr>
      <vt:lpstr>Times New Roman</vt:lpstr>
      <vt:lpstr>Temă Office</vt:lpstr>
      <vt:lpstr>Lectia practica 2_DMOE</vt:lpstr>
      <vt:lpstr>1</vt:lpstr>
      <vt:lpstr>Prezentare PowerPoint</vt:lpstr>
      <vt:lpstr>2</vt:lpstr>
      <vt:lpstr>Prezentare PowerPoint</vt:lpstr>
      <vt:lpstr>3</vt:lpstr>
      <vt:lpstr>Solutia </vt:lpstr>
      <vt:lpstr>Solutia 10 cont</vt:lpstr>
      <vt:lpstr>4</vt:lpstr>
      <vt:lpstr>5</vt:lpstr>
      <vt:lpstr>Solutia</vt:lpstr>
      <vt:lpstr>6</vt:lpstr>
      <vt:lpstr>Soluția</vt:lpstr>
      <vt:lpstr>7)</vt:lpstr>
      <vt:lpstr>Soluția</vt:lpstr>
      <vt:lpstr>8</vt:lpstr>
      <vt:lpstr>Solutia</vt:lpstr>
      <vt:lpstr>9</vt:lpstr>
      <vt:lpstr>Prezentare PowerPoint</vt:lpstr>
      <vt:lpstr>10</vt:lpstr>
      <vt:lpstr>Prezentare PowerPoint</vt:lpstr>
      <vt:lpstr>11</vt:lpstr>
      <vt:lpstr>Prezentare PowerPoint</vt:lpstr>
      <vt:lpstr>12</vt:lpstr>
      <vt:lpstr>Prezentare PowerPoint</vt:lpstr>
      <vt:lpstr>Prezentare PowerPoint</vt:lpstr>
      <vt:lpstr>Prezentare PowerPoint</vt:lpstr>
      <vt:lpstr>15</vt:lpstr>
      <vt:lpstr>Soluția </vt:lpstr>
      <vt:lpstr>16</vt:lpstr>
      <vt:lpstr>17</vt:lpstr>
      <vt:lpstr>Prezentare PowerPoint</vt:lpstr>
      <vt:lpstr>Prezentare PowerPoint</vt:lpstr>
      <vt:lpstr>Prezentare PowerPoint</vt:lpstr>
      <vt:lpstr>18</vt:lpstr>
      <vt:lpstr>Solutia</vt:lpstr>
      <vt:lpstr>19</vt:lpstr>
      <vt:lpstr>20</vt:lpstr>
      <vt:lpstr>Prezentare PowerPoint</vt:lpstr>
      <vt:lpstr>21</vt:lpstr>
      <vt:lpstr>22</vt:lpstr>
      <vt:lpstr>23</vt:lpstr>
      <vt:lpstr>24</vt:lpstr>
      <vt:lpstr>25</vt:lpstr>
      <vt:lpstr>26</vt:lpstr>
      <vt:lpstr>27</vt:lpstr>
      <vt:lpstr>28</vt:lpstr>
      <vt:lpstr>29</vt:lpstr>
      <vt:lpstr>Soluția</vt:lpstr>
      <vt:lpstr>Prezentare PowerPoint</vt:lpstr>
      <vt:lpstr>30</vt:lpstr>
      <vt:lpstr>Soluția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Lectia practica 1_DMOE</dc:title>
  <dc:creator>buzdugan artur</dc:creator>
  <cp:lastModifiedBy>buzdugan artur</cp:lastModifiedBy>
  <cp:revision>2</cp:revision>
  <dcterms:created xsi:type="dcterms:W3CDTF">2023-11-04T17:42:51Z</dcterms:created>
  <dcterms:modified xsi:type="dcterms:W3CDTF">2023-11-12T14:24:59Z</dcterms:modified>
</cp:coreProperties>
</file>