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7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1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7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9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8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8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3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6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9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4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2217A-0B73-4676-AD0C-08BE946491D5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9A9C-052E-4B45-B3AF-406A41B3A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2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784" y="101600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Recapitulare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5" y="1021969"/>
            <a:ext cx="10524067" cy="1904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5" y="3155059"/>
            <a:ext cx="11167532" cy="228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3133" y="414867"/>
            <a:ext cx="9144000" cy="605896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Probleme</a:t>
            </a:r>
            <a:r>
              <a:rPr lang="ru-RU" sz="3600" b="1" dirty="0" smtClean="0"/>
              <a:t>- </a:t>
            </a:r>
            <a:r>
              <a:rPr lang="ru-RU" sz="3600" b="1" dirty="0" err="1" smtClean="0"/>
              <a:t>Circuite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Electrice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20763"/>
            <a:ext cx="9144000" cy="5109104"/>
          </a:xfrm>
        </p:spPr>
        <p:txBody>
          <a:bodyPr/>
          <a:lstStyle/>
          <a:p>
            <a:r>
              <a:rPr lang="en-US" b="0" i="0" u="none" strike="noStrike" baseline="0" dirty="0" smtClean="0"/>
              <a:t>LEGEA LUI OHM</a:t>
            </a:r>
          </a:p>
          <a:p>
            <a:r>
              <a:rPr lang="nn-NO" b="0" i="0" u="none" strike="noStrike" baseline="0" dirty="0" smtClean="0"/>
              <a:t>LEGILE LUI KIRCHHOFF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9" y="2059516"/>
            <a:ext cx="5962650" cy="3619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253" y="2616728"/>
            <a:ext cx="30956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83733" y="922867"/>
            <a:ext cx="9144000" cy="711200"/>
          </a:xfrm>
        </p:spPr>
        <p:txBody>
          <a:bodyPr>
            <a:normAutofit fontScale="90000"/>
          </a:bodyPr>
          <a:lstStyle/>
          <a:p>
            <a:r>
              <a:rPr lang="en-US" sz="3200" b="1" i="0" u="none" strike="noStrike" baseline="0" dirty="0" smtClean="0"/>
              <a:t>LEGEA LUI OHM</a:t>
            </a:r>
            <a:br>
              <a:rPr lang="en-US" sz="3200" b="1" i="0" u="none" strike="noStrike" baseline="0" dirty="0" smtClean="0"/>
            </a:br>
            <a:r>
              <a:rPr lang="nn-NO" sz="3200" b="1" i="0" u="none" strike="noStrike" baseline="0" dirty="0" smtClean="0"/>
              <a:t>LEGILE LUI KIRCHHOFF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6" y="1278467"/>
            <a:ext cx="7810500" cy="419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5" y="1909762"/>
            <a:ext cx="2314575" cy="752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363" y="1938337"/>
            <a:ext cx="1666875" cy="723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42" y="3062287"/>
            <a:ext cx="4667250" cy="733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45" y="4122208"/>
            <a:ext cx="4676775" cy="476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5953" y="1989667"/>
            <a:ext cx="1800225" cy="409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7466" y="2905653"/>
            <a:ext cx="4305300" cy="657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9900" y="4023250"/>
            <a:ext cx="22098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666" y="237066"/>
            <a:ext cx="9144000" cy="778934"/>
          </a:xfrm>
        </p:spPr>
        <p:txBody>
          <a:bodyPr>
            <a:noAutofit/>
          </a:bodyPr>
          <a:lstStyle/>
          <a:p>
            <a:r>
              <a:rPr lang="en-US" sz="3200" b="1" i="0" u="none" strike="noStrike" baseline="0" dirty="0" smtClean="0"/>
              <a:t>LEGEA LUI OHM</a:t>
            </a:r>
            <a:br>
              <a:rPr lang="en-US" sz="3200" b="1" i="0" u="none" strike="noStrike" baseline="0" dirty="0" smtClean="0"/>
            </a:br>
            <a:r>
              <a:rPr lang="nn-NO" sz="3200" b="1" i="0" u="none" strike="noStrike" baseline="0" dirty="0" smtClean="0"/>
              <a:t>LEGILE LUI KIRCHHOFF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2" y="1092201"/>
            <a:ext cx="5962650" cy="4048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67" y="4445000"/>
            <a:ext cx="3048000" cy="76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108" y="1985962"/>
            <a:ext cx="1162050" cy="1819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6736" y="3022070"/>
            <a:ext cx="14382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2400" y="533399"/>
            <a:ext cx="9144000" cy="1198563"/>
          </a:xfrm>
        </p:spPr>
        <p:txBody>
          <a:bodyPr>
            <a:noAutofit/>
          </a:bodyPr>
          <a:lstStyle/>
          <a:p>
            <a:r>
              <a:rPr lang="en-US" sz="4000" b="1" i="0" u="none" strike="noStrike" baseline="0" dirty="0" smtClean="0"/>
              <a:t>LEGEA LUI OHM</a:t>
            </a:r>
            <a:br>
              <a:rPr lang="en-US" sz="4000" b="1" i="0" u="none" strike="noStrike" baseline="0" dirty="0" smtClean="0"/>
            </a:br>
            <a:r>
              <a:rPr lang="nn-NO" sz="4000" b="1" i="0" u="none" strike="noStrike" baseline="0" dirty="0" smtClean="0"/>
              <a:t>LEGILE LUI KIRCHHOFF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1" y="1731962"/>
            <a:ext cx="8582025" cy="857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589212"/>
            <a:ext cx="2209800" cy="828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945" y="2637366"/>
            <a:ext cx="1628775" cy="71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3714221"/>
            <a:ext cx="4762500" cy="733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4810126"/>
            <a:ext cx="4705350" cy="809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553" y="2720975"/>
            <a:ext cx="4848225" cy="419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7912" y="3333750"/>
            <a:ext cx="1552575" cy="428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7912" y="4008439"/>
            <a:ext cx="4238625" cy="790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2666" y="5005388"/>
            <a:ext cx="22479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3" y="801686"/>
            <a:ext cx="5343525" cy="51530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86162" y="10477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0" u="none" strike="noStrike" baseline="0" dirty="0" smtClean="0"/>
              <a:t>LEGEA LUI OHM</a:t>
            </a:r>
            <a:br>
              <a:rPr lang="en-US" sz="2400" b="1" i="0" u="none" strike="noStrike" baseline="0" dirty="0" smtClean="0"/>
            </a:br>
            <a:r>
              <a:rPr lang="nn-NO" sz="2400" b="1" i="0" u="none" strike="noStrike" baseline="0" dirty="0" smtClean="0"/>
              <a:t>LEGILE LUI KIRCHHOFF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896" y="990966"/>
            <a:ext cx="2886075" cy="2466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408" y="3750204"/>
            <a:ext cx="2457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2" y="520809"/>
            <a:ext cx="1247775" cy="4286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9937" y="887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/>
              <a:t>LEGEA LUI OHM</a:t>
            </a:r>
            <a:br>
              <a:rPr lang="en-US" b="1" i="0" u="none" strike="noStrike" baseline="0" dirty="0" smtClean="0"/>
            </a:br>
            <a:r>
              <a:rPr lang="nn-NO" b="1" i="0" u="none" strike="noStrike" baseline="0" dirty="0" smtClean="0"/>
              <a:t>LEGILE LUI KIRCHHOFF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90" y="1049447"/>
            <a:ext cx="3829050" cy="1590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197" y="854978"/>
            <a:ext cx="2209800" cy="133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754" y="914455"/>
            <a:ext cx="5762625" cy="752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62" y="2593027"/>
            <a:ext cx="3857625" cy="9334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866" y="2783527"/>
            <a:ext cx="1733550" cy="552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2700" y="2775031"/>
            <a:ext cx="2124075" cy="666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8359" y="2778734"/>
            <a:ext cx="1238250" cy="485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708" y="3454455"/>
            <a:ext cx="2943225" cy="1047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2309" y="3534973"/>
            <a:ext cx="1247775" cy="6572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708" y="4688486"/>
            <a:ext cx="2581275" cy="457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4755" y="4639609"/>
            <a:ext cx="971550" cy="4667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1097" y="3677652"/>
            <a:ext cx="48482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29322" y="3654035"/>
            <a:ext cx="1238250" cy="4191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7784" y="4434553"/>
            <a:ext cx="2219325" cy="3905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04363" y="4249152"/>
            <a:ext cx="2590800" cy="18669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34441" y="5145686"/>
            <a:ext cx="50006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30866" y="177800"/>
            <a:ext cx="9144000" cy="775228"/>
          </a:xfrm>
        </p:spPr>
        <p:txBody>
          <a:bodyPr>
            <a:noAutofit/>
          </a:bodyPr>
          <a:lstStyle/>
          <a:p>
            <a:r>
              <a:rPr lang="en-US" sz="3200" b="1" i="0" u="none" strike="noStrike" baseline="0" dirty="0" smtClean="0"/>
              <a:t>LEGEA LUI OHM</a:t>
            </a:r>
            <a:br>
              <a:rPr lang="en-US" sz="3200" b="1" i="0" u="none" strike="noStrike" baseline="0" dirty="0" smtClean="0"/>
            </a:br>
            <a:r>
              <a:rPr lang="nn-NO" sz="3200" b="1" i="0" u="none" strike="noStrike" baseline="0" dirty="0" smtClean="0"/>
              <a:t>LEGILE LUI KIRCHHOFF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9" y="886353"/>
            <a:ext cx="5648325" cy="5457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709" y="1673754"/>
            <a:ext cx="2686050" cy="1800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467" y="4072467"/>
            <a:ext cx="1981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184" y="0"/>
            <a:ext cx="10515600" cy="9218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0" u="none" strike="noStrike" baseline="0" dirty="0" smtClean="0"/>
              <a:t>LEGEA LUI OHM</a:t>
            </a:r>
            <a:br>
              <a:rPr lang="en-US" sz="3200" b="1" i="0" u="none" strike="noStrike" baseline="0" dirty="0" smtClean="0"/>
            </a:br>
            <a:r>
              <a:rPr lang="nn-NO" sz="3200" b="1" i="0" u="none" strike="noStrike" baseline="0" dirty="0" smtClean="0"/>
              <a:t>LEGILE LUI KIRCHHOFF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29" y="1222904"/>
            <a:ext cx="1590675" cy="466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2" y="1689629"/>
            <a:ext cx="2009775" cy="1076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412" y="1770591"/>
            <a:ext cx="2390775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71" y="3012545"/>
            <a:ext cx="3286125" cy="714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84" y="4401077"/>
            <a:ext cx="2590800" cy="323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105" y="3115202"/>
            <a:ext cx="2752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7867"/>
            <a:ext cx="10515600" cy="1048808"/>
          </a:xfrm>
        </p:spPr>
        <p:txBody>
          <a:bodyPr>
            <a:noAutofit/>
          </a:bodyPr>
          <a:lstStyle/>
          <a:p>
            <a:pPr algn="ctr"/>
            <a:r>
              <a:rPr lang="en-US" sz="3600" b="1" i="0" u="none" strike="noStrike" baseline="0" dirty="0" smtClean="0"/>
              <a:t>LEGEA LUI OHM</a:t>
            </a:r>
            <a:br>
              <a:rPr lang="en-US" sz="3600" b="1" i="0" u="none" strike="noStrike" baseline="0" dirty="0" smtClean="0"/>
            </a:br>
            <a:r>
              <a:rPr lang="nn-NO" sz="3600" b="1" i="0" u="none" strike="noStrike" baseline="0" dirty="0" smtClean="0"/>
              <a:t>LEGILE LUI KIRCHHOFF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" y="1452562"/>
            <a:ext cx="6696075" cy="4257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379" y="1749425"/>
            <a:ext cx="24669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4733"/>
            <a:ext cx="10515600" cy="964142"/>
          </a:xfrm>
        </p:spPr>
        <p:txBody>
          <a:bodyPr>
            <a:noAutofit/>
          </a:bodyPr>
          <a:lstStyle/>
          <a:p>
            <a:pPr algn="ctr"/>
            <a:r>
              <a:rPr lang="en-US" sz="4000" b="1" i="0" u="none" strike="noStrike" baseline="0" dirty="0" smtClean="0"/>
              <a:t>LEGEA LUI OHM</a:t>
            </a:r>
            <a:br>
              <a:rPr lang="en-US" sz="4000" b="1" i="0" u="none" strike="noStrike" baseline="0" dirty="0" smtClean="0"/>
            </a:br>
            <a:r>
              <a:rPr lang="nn-NO" sz="4000" b="1" i="0" u="none" strike="noStrike" baseline="0" dirty="0" smtClean="0"/>
              <a:t>LEGILE LUI KIRCHHOFF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088761"/>
            <a:ext cx="1590675" cy="600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3" y="1845865"/>
            <a:ext cx="5829300" cy="45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25" y="2453081"/>
            <a:ext cx="8515350" cy="742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5" y="3225200"/>
            <a:ext cx="5886450" cy="981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70" y="4490237"/>
            <a:ext cx="5800725" cy="1095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70" y="6045194"/>
            <a:ext cx="89820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584" y="76200"/>
            <a:ext cx="10515600" cy="1184275"/>
          </a:xfrm>
        </p:spPr>
        <p:txBody>
          <a:bodyPr/>
          <a:lstStyle/>
          <a:p>
            <a:pPr algn="ctr"/>
            <a:r>
              <a:rPr lang="ru-RU" b="1" dirty="0" err="1"/>
              <a:t>Recapitulare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84" y="1125537"/>
            <a:ext cx="2181225" cy="695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84" y="1919817"/>
            <a:ext cx="3524250" cy="495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175" y="1820862"/>
            <a:ext cx="4514850" cy="704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08" y="2686049"/>
            <a:ext cx="5962650" cy="800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84" y="3830107"/>
            <a:ext cx="7258050" cy="781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96" y="4986334"/>
            <a:ext cx="82200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17" y="118533"/>
            <a:ext cx="10515600" cy="1294342"/>
          </a:xfrm>
        </p:spPr>
        <p:txBody>
          <a:bodyPr/>
          <a:lstStyle/>
          <a:p>
            <a:pPr algn="ctr"/>
            <a:r>
              <a:rPr lang="ru-RU" b="1" dirty="0" err="1"/>
              <a:t>Recapitulare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1685925"/>
            <a:ext cx="5505450" cy="333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562" y="2181754"/>
            <a:ext cx="53244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384" y="355599"/>
            <a:ext cx="10515600" cy="8371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Recapitulare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0" y="1532467"/>
            <a:ext cx="7362825" cy="45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20" y="2329393"/>
            <a:ext cx="3505200" cy="342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620" y="2918884"/>
            <a:ext cx="5610225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20" y="3468160"/>
            <a:ext cx="1504950" cy="266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808" y="3813175"/>
            <a:ext cx="8858250" cy="419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845" y="4657728"/>
            <a:ext cx="90201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584" y="76200"/>
            <a:ext cx="10515600" cy="9736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LEGEA LUI OHM</a:t>
            </a:r>
            <a:br>
              <a:rPr lang="en-US" sz="3600" b="1" dirty="0"/>
            </a:br>
            <a:r>
              <a:rPr lang="nn-NO" sz="3600" b="1" dirty="0"/>
              <a:t>LEGILE LUI </a:t>
            </a:r>
            <a:r>
              <a:rPr lang="nn-NO" sz="3600" b="1" dirty="0" smtClean="0"/>
              <a:t>KIRCHHOFF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1146703"/>
            <a:ext cx="9029700" cy="771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75" y="2221441"/>
            <a:ext cx="9010650" cy="704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75" y="3089803"/>
            <a:ext cx="9058275" cy="733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75" y="3986740"/>
            <a:ext cx="8934450" cy="695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942" y="4966228"/>
            <a:ext cx="32194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8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84667"/>
            <a:ext cx="10515600" cy="107420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LEGEA LUI OHM</a:t>
            </a:r>
            <a:br>
              <a:rPr lang="en-US" sz="3200" b="1" dirty="0"/>
            </a:br>
            <a:r>
              <a:rPr lang="nn-NO" sz="3200" b="1" dirty="0"/>
              <a:t>LEGILE LUI KIRCHHOFF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1158875"/>
            <a:ext cx="1276350" cy="466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1778000"/>
            <a:ext cx="9020175" cy="1066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78" y="2844800"/>
            <a:ext cx="1552575" cy="962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200" y="2935287"/>
            <a:ext cx="4286250" cy="1057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412" y="2844800"/>
            <a:ext cx="1933575" cy="838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86" y="3992562"/>
            <a:ext cx="3344334" cy="27095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117" y="3992562"/>
            <a:ext cx="7124700" cy="1085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081" y="5140324"/>
            <a:ext cx="6326236" cy="12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79" y="995362"/>
            <a:ext cx="9324975" cy="1209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51200" y="235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LEGEA LUI OHM</a:t>
            </a:r>
            <a:br>
              <a:rPr lang="en-US" b="1" dirty="0"/>
            </a:br>
            <a:r>
              <a:rPr lang="nn-NO" b="1" dirty="0"/>
              <a:t>LEGILE LUI KIRCHHOFF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7" y="2318433"/>
            <a:ext cx="1381125" cy="923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662" y="2519362"/>
            <a:ext cx="7381875" cy="904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79" y="3556683"/>
            <a:ext cx="30194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81966"/>
            <a:ext cx="6417441" cy="5495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51200" y="235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LEGEA LUI OHM</a:t>
            </a:r>
            <a:br>
              <a:rPr lang="en-US" b="1" dirty="0"/>
            </a:br>
            <a:r>
              <a:rPr lang="nn-NO" b="1" dirty="0"/>
              <a:t>LEGILE LUI KIRCHHOFF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41" y="3007099"/>
            <a:ext cx="5566708" cy="25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0" y="709612"/>
            <a:ext cx="6600825" cy="2447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51200" y="235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LEGEA LUI OHM</a:t>
            </a:r>
            <a:br>
              <a:rPr lang="en-US" b="1" dirty="0"/>
            </a:br>
            <a:r>
              <a:rPr lang="nn-NO" b="1" dirty="0"/>
              <a:t>LEGILE LUI KIRCHHOFF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067" y="2006600"/>
            <a:ext cx="6530760" cy="40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55</Words>
  <Application>Microsoft Office PowerPoint</Application>
  <PresentationFormat>Широкоэкранный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Recapitulare</vt:lpstr>
      <vt:lpstr>Recapitulare</vt:lpstr>
      <vt:lpstr>Recapitulare</vt:lpstr>
      <vt:lpstr>Recapitulare</vt:lpstr>
      <vt:lpstr>LEGEA LUI OHM LEGILE LUI KIRCHHOFF</vt:lpstr>
      <vt:lpstr>LEGEA LUI OHM LEGILE LUI KIRCHHOFF</vt:lpstr>
      <vt:lpstr>Презентация PowerPoint</vt:lpstr>
      <vt:lpstr>Презентация PowerPoint</vt:lpstr>
      <vt:lpstr>Презентация PowerPoint</vt:lpstr>
      <vt:lpstr>Probleme- Circuite Electrice</vt:lpstr>
      <vt:lpstr>LEGEA LUI OHM LEGILE LUI KIRCHHOFF </vt:lpstr>
      <vt:lpstr>LEGEA LUI OHM LEGILE LUI KIRCHHOFF</vt:lpstr>
      <vt:lpstr>LEGEA LUI OHM LEGILE LUI KIRCHHOFF</vt:lpstr>
      <vt:lpstr>Презентация PowerPoint</vt:lpstr>
      <vt:lpstr>Презентация PowerPoint</vt:lpstr>
      <vt:lpstr>LEGEA LUI OHM LEGILE LUI KIRCHHOFF</vt:lpstr>
      <vt:lpstr>LEGEA LUI OHM LEGILE LUI KIRCHHOFF</vt:lpstr>
      <vt:lpstr>LEGEA LUI OHM LEGILE LUI KIRCHHOFF</vt:lpstr>
      <vt:lpstr>LEGEA LUI OHM LEGILE LUI KIRCHHOFF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Probleme- Circuite Electrice</dc:title>
  <dc:creator>Пользователь Windows</dc:creator>
  <cp:lastModifiedBy>Пользователь Windows</cp:lastModifiedBy>
  <cp:revision>10</cp:revision>
  <dcterms:created xsi:type="dcterms:W3CDTF">2021-09-15T06:15:26Z</dcterms:created>
  <dcterms:modified xsi:type="dcterms:W3CDTF">2021-09-16T05:03:25Z</dcterms:modified>
</cp:coreProperties>
</file>