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media/image14.JPG" ContentType="image/png"/>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notesSlides/notesSlide19.xml" ContentType="application/vnd.openxmlformats-officedocument.presentationml.notesSlide+xml"/>
  <Override PartName="/ppt/theme/themeOverride21.xml" ContentType="application/vnd.openxmlformats-officedocument.themeOverride+xml"/>
  <Override PartName="/ppt/notesSlides/notesSlide20.xml" ContentType="application/vnd.openxmlformats-officedocument.presentationml.notesSlide+xml"/>
  <Override PartName="/ppt/theme/themeOverride22.xml" ContentType="application/vnd.openxmlformats-officedocument.themeOverr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4"/>
  </p:notesMasterIdLst>
  <p:sldIdLst>
    <p:sldId id="256" r:id="rId2"/>
    <p:sldId id="257" r:id="rId3"/>
    <p:sldId id="279" r:id="rId4"/>
    <p:sldId id="258" r:id="rId5"/>
    <p:sldId id="259" r:id="rId6"/>
    <p:sldId id="260" r:id="rId7"/>
    <p:sldId id="278" r:id="rId8"/>
    <p:sldId id="262" r:id="rId9"/>
    <p:sldId id="277" r:id="rId10"/>
    <p:sldId id="263" r:id="rId11"/>
    <p:sldId id="264" r:id="rId12"/>
    <p:sldId id="265" r:id="rId13"/>
    <p:sldId id="266" r:id="rId14"/>
    <p:sldId id="281" r:id="rId15"/>
    <p:sldId id="267" r:id="rId16"/>
    <p:sldId id="268" r:id="rId17"/>
    <p:sldId id="269" r:id="rId18"/>
    <p:sldId id="270" r:id="rId19"/>
    <p:sldId id="271" r:id="rId20"/>
    <p:sldId id="272" r:id="rId21"/>
    <p:sldId id="280"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53707" autoAdjust="0"/>
  </p:normalViewPr>
  <p:slideViewPr>
    <p:cSldViewPr snapToGrid="0" showGuides="1">
      <p:cViewPr varScale="1">
        <p:scale>
          <a:sx n="47" d="100"/>
          <a:sy n="47" d="100"/>
        </p:scale>
        <p:origin x="1764" y="54"/>
      </p:cViewPr>
      <p:guideLst>
        <p:guide orient="horz" pos="2160"/>
        <p:guide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FA33A-1B63-4FF2-ABB0-A2D714C548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6BFCB05-DF65-4582-A15C-3F2E2A809678}">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0"/>
          <a:r>
            <a:rPr lang="en-US" sz="2400" b="1" u="none" smtClean="0"/>
            <a:t>In functie de performante</a:t>
          </a:r>
          <a:endParaRPr lang="en-US" sz="2400" b="1" u="none"/>
        </a:p>
      </dgm:t>
    </dgm:pt>
    <dgm:pt modelId="{19D78F47-EA12-4CA2-AA4C-0AA88BB5005E}" type="parTrans" cxnId="{E553FBE4-05C3-43E3-9C39-D8AC76F5D97F}">
      <dgm:prSet/>
      <dgm:spPr/>
      <dgm:t>
        <a:bodyPr/>
        <a:lstStyle/>
        <a:p>
          <a:endParaRPr lang="en-US"/>
        </a:p>
      </dgm:t>
    </dgm:pt>
    <dgm:pt modelId="{8C3BE580-7CD7-4D48-A074-93B6740D3390}" type="sibTrans" cxnId="{E553FBE4-05C3-43E3-9C39-D8AC76F5D97F}">
      <dgm:prSet/>
      <dgm:spPr/>
      <dgm:t>
        <a:bodyPr/>
        <a:lstStyle/>
        <a:p>
          <a:endParaRPr lang="en-US"/>
        </a:p>
      </dgm:t>
    </dgm:pt>
    <dgm:pt modelId="{B9FDA33F-7D27-4AB9-9BD2-935B6DB46E47}">
      <dgm:prSet custT="1"/>
      <dgm:spPr/>
      <dgm:t>
        <a:bodyPr/>
        <a:lstStyle/>
        <a:p>
          <a:pPr rtl="0"/>
          <a:r>
            <a:rPr lang="en-US" sz="2000" b="1" smtClean="0"/>
            <a:t>Microcalculatorul</a:t>
          </a:r>
          <a:r>
            <a:rPr lang="en-US" sz="2000" smtClean="0"/>
            <a:t> </a:t>
          </a:r>
          <a:endParaRPr lang="en-US" sz="2000"/>
        </a:p>
      </dgm:t>
    </dgm:pt>
    <dgm:pt modelId="{25E1DBC6-369C-41E9-A608-7C19D207DD0A}" type="parTrans" cxnId="{19B8E199-3C70-4651-BC0E-7C42012CB295}">
      <dgm:prSet/>
      <dgm:spPr/>
      <dgm:t>
        <a:bodyPr/>
        <a:lstStyle/>
        <a:p>
          <a:endParaRPr lang="en-US" sz="2000"/>
        </a:p>
      </dgm:t>
    </dgm:pt>
    <dgm:pt modelId="{072EE074-6DE8-4D76-8C06-72ED68860F3C}" type="sibTrans" cxnId="{19B8E199-3C70-4651-BC0E-7C42012CB295}">
      <dgm:prSet/>
      <dgm:spPr/>
      <dgm:t>
        <a:bodyPr/>
        <a:lstStyle/>
        <a:p>
          <a:endParaRPr lang="en-US"/>
        </a:p>
      </dgm:t>
    </dgm:pt>
    <dgm:pt modelId="{6DEAF3C7-69C3-4CF3-A66C-371A4BAC25B4}">
      <dgm:prSet custT="1"/>
      <dgm:spPr/>
      <dgm:t>
        <a:bodyPr/>
        <a:lstStyle/>
        <a:p>
          <a:pPr rtl="0"/>
          <a:r>
            <a:rPr lang="fr-FR" sz="2000" b="1" smtClean="0"/>
            <a:t>Minicalculatorul</a:t>
          </a:r>
          <a:r>
            <a:rPr lang="en-US" sz="2000" smtClean="0"/>
            <a:t> </a:t>
          </a:r>
          <a:endParaRPr lang="en-US" sz="2000"/>
        </a:p>
      </dgm:t>
    </dgm:pt>
    <dgm:pt modelId="{EC186B7A-112F-404A-9031-3F7985447578}" type="parTrans" cxnId="{3D9D009F-DAB6-4728-ADE4-93E9B01B23AD}">
      <dgm:prSet/>
      <dgm:spPr/>
      <dgm:t>
        <a:bodyPr/>
        <a:lstStyle/>
        <a:p>
          <a:endParaRPr lang="en-US" sz="2000"/>
        </a:p>
      </dgm:t>
    </dgm:pt>
    <dgm:pt modelId="{4D8C9025-B9FE-466D-81DC-6A311515069C}" type="sibTrans" cxnId="{3D9D009F-DAB6-4728-ADE4-93E9B01B23AD}">
      <dgm:prSet/>
      <dgm:spPr/>
      <dgm:t>
        <a:bodyPr/>
        <a:lstStyle/>
        <a:p>
          <a:endParaRPr lang="en-US"/>
        </a:p>
      </dgm:t>
    </dgm:pt>
    <dgm:pt modelId="{D6C279D1-FB79-4272-AAC7-EB2BD0E08DDB}">
      <dgm:prSet custT="1"/>
      <dgm:spPr/>
      <dgm:t>
        <a:bodyPr/>
        <a:lstStyle/>
        <a:p>
          <a:pPr rtl="0"/>
          <a:r>
            <a:rPr lang="en-US" sz="2000" b="1" smtClean="0"/>
            <a:t>Mainframe-ul</a:t>
          </a:r>
          <a:r>
            <a:rPr lang="en-US" sz="2000" smtClean="0"/>
            <a:t> </a:t>
          </a:r>
          <a:endParaRPr lang="en-US" sz="2000"/>
        </a:p>
      </dgm:t>
    </dgm:pt>
    <dgm:pt modelId="{5204B738-0252-4716-A6E5-2A638DA92463}" type="parTrans" cxnId="{00EA0622-4648-4DE3-B54F-712B81B4FA96}">
      <dgm:prSet/>
      <dgm:spPr/>
      <dgm:t>
        <a:bodyPr/>
        <a:lstStyle/>
        <a:p>
          <a:endParaRPr lang="en-US" sz="2000"/>
        </a:p>
      </dgm:t>
    </dgm:pt>
    <dgm:pt modelId="{AA34CA09-D63E-454C-BC1E-F3616B020165}" type="sibTrans" cxnId="{00EA0622-4648-4DE3-B54F-712B81B4FA96}">
      <dgm:prSet/>
      <dgm:spPr/>
      <dgm:t>
        <a:bodyPr/>
        <a:lstStyle/>
        <a:p>
          <a:endParaRPr lang="en-US"/>
        </a:p>
      </dgm:t>
    </dgm:pt>
    <dgm:pt modelId="{5816E666-10A3-4298-9391-10DA19CC9993}">
      <dgm:prSet custT="1"/>
      <dgm:spPr/>
      <dgm:t>
        <a:bodyPr/>
        <a:lstStyle/>
        <a:p>
          <a:pPr rtl="0"/>
          <a:r>
            <a:rPr lang="en-US" sz="2000" b="1" smtClean="0"/>
            <a:t>Supercalculatorul</a:t>
          </a:r>
          <a:endParaRPr lang="en-US" sz="2000"/>
        </a:p>
      </dgm:t>
    </dgm:pt>
    <dgm:pt modelId="{EAD505F5-39F6-4DC9-9B2E-AE7A860B251D}" type="parTrans" cxnId="{BAD16354-0FF8-4A01-937C-3225679DE5A8}">
      <dgm:prSet/>
      <dgm:spPr/>
      <dgm:t>
        <a:bodyPr/>
        <a:lstStyle/>
        <a:p>
          <a:endParaRPr lang="en-US" sz="2000"/>
        </a:p>
      </dgm:t>
    </dgm:pt>
    <dgm:pt modelId="{7EB43BE1-667B-4A32-B700-944310D37068}" type="sibTrans" cxnId="{BAD16354-0FF8-4A01-937C-3225679DE5A8}">
      <dgm:prSet/>
      <dgm:spPr/>
      <dgm:t>
        <a:bodyPr/>
        <a:lstStyle/>
        <a:p>
          <a:endParaRPr lang="en-US"/>
        </a:p>
      </dgm:t>
    </dgm:pt>
    <dgm:pt modelId="{073F1CE1-417B-46F4-B7E4-A00C91C7EFA8}" type="pres">
      <dgm:prSet presAssocID="{009FA33A-1B63-4FF2-ABB0-A2D714C5484E}" presName="hierChild1" presStyleCnt="0">
        <dgm:presLayoutVars>
          <dgm:orgChart val="1"/>
          <dgm:chPref val="1"/>
          <dgm:dir/>
          <dgm:animOne val="branch"/>
          <dgm:animLvl val="lvl"/>
          <dgm:resizeHandles/>
        </dgm:presLayoutVars>
      </dgm:prSet>
      <dgm:spPr/>
      <dgm:t>
        <a:bodyPr/>
        <a:lstStyle/>
        <a:p>
          <a:endParaRPr lang="en-US"/>
        </a:p>
      </dgm:t>
    </dgm:pt>
    <dgm:pt modelId="{E84DDAA0-56A8-4BC5-9146-E6A7BF2E2341}" type="pres">
      <dgm:prSet presAssocID="{46BFCB05-DF65-4582-A15C-3F2E2A809678}" presName="hierRoot1" presStyleCnt="0">
        <dgm:presLayoutVars>
          <dgm:hierBranch val="init"/>
        </dgm:presLayoutVars>
      </dgm:prSet>
      <dgm:spPr/>
    </dgm:pt>
    <dgm:pt modelId="{6C98E713-5397-48DD-91D3-E4146FE0D876}" type="pres">
      <dgm:prSet presAssocID="{46BFCB05-DF65-4582-A15C-3F2E2A809678}" presName="rootComposite1" presStyleCnt="0"/>
      <dgm:spPr/>
    </dgm:pt>
    <dgm:pt modelId="{A5DD5988-61E2-4D67-964E-286AA410CC52}" type="pres">
      <dgm:prSet presAssocID="{46BFCB05-DF65-4582-A15C-3F2E2A809678}" presName="rootText1" presStyleLbl="node0" presStyleIdx="0" presStyleCnt="1" custScaleX="131367" custLinFactNeighborY="-55318">
        <dgm:presLayoutVars>
          <dgm:chPref val="3"/>
        </dgm:presLayoutVars>
      </dgm:prSet>
      <dgm:spPr/>
      <dgm:t>
        <a:bodyPr/>
        <a:lstStyle/>
        <a:p>
          <a:endParaRPr lang="en-US"/>
        </a:p>
      </dgm:t>
    </dgm:pt>
    <dgm:pt modelId="{98420969-9591-4590-976F-05631C4DAEEC}" type="pres">
      <dgm:prSet presAssocID="{46BFCB05-DF65-4582-A15C-3F2E2A809678}" presName="rootConnector1" presStyleLbl="node1" presStyleIdx="0" presStyleCnt="0"/>
      <dgm:spPr/>
      <dgm:t>
        <a:bodyPr/>
        <a:lstStyle/>
        <a:p>
          <a:endParaRPr lang="en-US"/>
        </a:p>
      </dgm:t>
    </dgm:pt>
    <dgm:pt modelId="{547AB811-1906-4B97-AC6A-74FD5E3149F4}" type="pres">
      <dgm:prSet presAssocID="{46BFCB05-DF65-4582-A15C-3F2E2A809678}" presName="hierChild2" presStyleCnt="0"/>
      <dgm:spPr/>
    </dgm:pt>
    <dgm:pt modelId="{53A2D14F-BA8F-4E8C-B667-0E840E261E13}" type="pres">
      <dgm:prSet presAssocID="{25E1DBC6-369C-41E9-A608-7C19D207DD0A}" presName="Name37" presStyleLbl="parChTrans1D2" presStyleIdx="0" presStyleCnt="4"/>
      <dgm:spPr/>
      <dgm:t>
        <a:bodyPr/>
        <a:lstStyle/>
        <a:p>
          <a:endParaRPr lang="en-US"/>
        </a:p>
      </dgm:t>
    </dgm:pt>
    <dgm:pt modelId="{250C7E64-0B90-4D93-A304-EDF4354DFA36}" type="pres">
      <dgm:prSet presAssocID="{B9FDA33F-7D27-4AB9-9BD2-935B6DB46E47}" presName="hierRoot2" presStyleCnt="0">
        <dgm:presLayoutVars>
          <dgm:hierBranch val="init"/>
        </dgm:presLayoutVars>
      </dgm:prSet>
      <dgm:spPr/>
    </dgm:pt>
    <dgm:pt modelId="{7E7FAA62-8F9C-4198-9170-4B67B964BCB5}" type="pres">
      <dgm:prSet presAssocID="{B9FDA33F-7D27-4AB9-9BD2-935B6DB46E47}" presName="rootComposite" presStyleCnt="0"/>
      <dgm:spPr/>
    </dgm:pt>
    <dgm:pt modelId="{B9D6597D-FEEB-47C8-8830-CA09959EEC34}" type="pres">
      <dgm:prSet presAssocID="{B9FDA33F-7D27-4AB9-9BD2-935B6DB46E47}" presName="rootText" presStyleLbl="node2" presStyleIdx="0" presStyleCnt="4">
        <dgm:presLayoutVars>
          <dgm:chPref val="3"/>
        </dgm:presLayoutVars>
      </dgm:prSet>
      <dgm:spPr/>
      <dgm:t>
        <a:bodyPr/>
        <a:lstStyle/>
        <a:p>
          <a:endParaRPr lang="en-US"/>
        </a:p>
      </dgm:t>
    </dgm:pt>
    <dgm:pt modelId="{73FAB385-5A71-4373-B2E6-D96745759833}" type="pres">
      <dgm:prSet presAssocID="{B9FDA33F-7D27-4AB9-9BD2-935B6DB46E47}" presName="rootConnector" presStyleLbl="node2" presStyleIdx="0" presStyleCnt="4"/>
      <dgm:spPr/>
      <dgm:t>
        <a:bodyPr/>
        <a:lstStyle/>
        <a:p>
          <a:endParaRPr lang="en-US"/>
        </a:p>
      </dgm:t>
    </dgm:pt>
    <dgm:pt modelId="{4E8AA4C7-1997-46A4-920F-9A5C71AE4D91}" type="pres">
      <dgm:prSet presAssocID="{B9FDA33F-7D27-4AB9-9BD2-935B6DB46E47}" presName="hierChild4" presStyleCnt="0"/>
      <dgm:spPr/>
    </dgm:pt>
    <dgm:pt modelId="{21CC6F3E-451A-49AF-B3B5-ED0ACC20B9BE}" type="pres">
      <dgm:prSet presAssocID="{B9FDA33F-7D27-4AB9-9BD2-935B6DB46E47}" presName="hierChild5" presStyleCnt="0"/>
      <dgm:spPr/>
    </dgm:pt>
    <dgm:pt modelId="{E27A2D6B-0D21-4F51-94A4-67E59378392B}" type="pres">
      <dgm:prSet presAssocID="{EC186B7A-112F-404A-9031-3F7985447578}" presName="Name37" presStyleLbl="parChTrans1D2" presStyleIdx="1" presStyleCnt="4"/>
      <dgm:spPr/>
      <dgm:t>
        <a:bodyPr/>
        <a:lstStyle/>
        <a:p>
          <a:endParaRPr lang="en-US"/>
        </a:p>
      </dgm:t>
    </dgm:pt>
    <dgm:pt modelId="{C4641A9C-5A85-44EE-BBB5-5B19F1B9D800}" type="pres">
      <dgm:prSet presAssocID="{6DEAF3C7-69C3-4CF3-A66C-371A4BAC25B4}" presName="hierRoot2" presStyleCnt="0">
        <dgm:presLayoutVars>
          <dgm:hierBranch val="init"/>
        </dgm:presLayoutVars>
      </dgm:prSet>
      <dgm:spPr/>
    </dgm:pt>
    <dgm:pt modelId="{159F5CBA-B77C-4CDD-94A6-01D5E6FEC5B7}" type="pres">
      <dgm:prSet presAssocID="{6DEAF3C7-69C3-4CF3-A66C-371A4BAC25B4}" presName="rootComposite" presStyleCnt="0"/>
      <dgm:spPr/>
    </dgm:pt>
    <dgm:pt modelId="{48DC2CFF-315E-46D1-A51C-DE283AFCE2B3}" type="pres">
      <dgm:prSet presAssocID="{6DEAF3C7-69C3-4CF3-A66C-371A4BAC25B4}" presName="rootText" presStyleLbl="node2" presStyleIdx="1" presStyleCnt="4">
        <dgm:presLayoutVars>
          <dgm:chPref val="3"/>
        </dgm:presLayoutVars>
      </dgm:prSet>
      <dgm:spPr/>
      <dgm:t>
        <a:bodyPr/>
        <a:lstStyle/>
        <a:p>
          <a:endParaRPr lang="en-US"/>
        </a:p>
      </dgm:t>
    </dgm:pt>
    <dgm:pt modelId="{BFE78A3C-4961-4566-B0E3-5A9DB20EF355}" type="pres">
      <dgm:prSet presAssocID="{6DEAF3C7-69C3-4CF3-A66C-371A4BAC25B4}" presName="rootConnector" presStyleLbl="node2" presStyleIdx="1" presStyleCnt="4"/>
      <dgm:spPr/>
      <dgm:t>
        <a:bodyPr/>
        <a:lstStyle/>
        <a:p>
          <a:endParaRPr lang="en-US"/>
        </a:p>
      </dgm:t>
    </dgm:pt>
    <dgm:pt modelId="{27FC3266-DD4D-40B8-8AB1-1CE0EAE8F265}" type="pres">
      <dgm:prSet presAssocID="{6DEAF3C7-69C3-4CF3-A66C-371A4BAC25B4}" presName="hierChild4" presStyleCnt="0"/>
      <dgm:spPr/>
    </dgm:pt>
    <dgm:pt modelId="{5A3D08D8-FF63-4E15-9DC6-4D2694D57D32}" type="pres">
      <dgm:prSet presAssocID="{6DEAF3C7-69C3-4CF3-A66C-371A4BAC25B4}" presName="hierChild5" presStyleCnt="0"/>
      <dgm:spPr/>
    </dgm:pt>
    <dgm:pt modelId="{B2182ACE-4ACA-4E91-8865-8FE80A27A9F3}" type="pres">
      <dgm:prSet presAssocID="{5204B738-0252-4716-A6E5-2A638DA92463}" presName="Name37" presStyleLbl="parChTrans1D2" presStyleIdx="2" presStyleCnt="4"/>
      <dgm:spPr/>
      <dgm:t>
        <a:bodyPr/>
        <a:lstStyle/>
        <a:p>
          <a:endParaRPr lang="en-US"/>
        </a:p>
      </dgm:t>
    </dgm:pt>
    <dgm:pt modelId="{683A435D-E6B0-448A-9620-54CD97249460}" type="pres">
      <dgm:prSet presAssocID="{D6C279D1-FB79-4272-AAC7-EB2BD0E08DDB}" presName="hierRoot2" presStyleCnt="0">
        <dgm:presLayoutVars>
          <dgm:hierBranch val="init"/>
        </dgm:presLayoutVars>
      </dgm:prSet>
      <dgm:spPr/>
    </dgm:pt>
    <dgm:pt modelId="{2823CD7D-034B-4341-88AD-70BCCFBB008C}" type="pres">
      <dgm:prSet presAssocID="{D6C279D1-FB79-4272-AAC7-EB2BD0E08DDB}" presName="rootComposite" presStyleCnt="0"/>
      <dgm:spPr/>
    </dgm:pt>
    <dgm:pt modelId="{01B98D1F-86A1-4DBD-9D12-FC2FF894CA0E}" type="pres">
      <dgm:prSet presAssocID="{D6C279D1-FB79-4272-AAC7-EB2BD0E08DDB}" presName="rootText" presStyleLbl="node2" presStyleIdx="2" presStyleCnt="4">
        <dgm:presLayoutVars>
          <dgm:chPref val="3"/>
        </dgm:presLayoutVars>
      </dgm:prSet>
      <dgm:spPr/>
      <dgm:t>
        <a:bodyPr/>
        <a:lstStyle/>
        <a:p>
          <a:endParaRPr lang="en-US"/>
        </a:p>
      </dgm:t>
    </dgm:pt>
    <dgm:pt modelId="{992C156F-F6CB-4F64-9B2A-DB59D37EBD3B}" type="pres">
      <dgm:prSet presAssocID="{D6C279D1-FB79-4272-AAC7-EB2BD0E08DDB}" presName="rootConnector" presStyleLbl="node2" presStyleIdx="2" presStyleCnt="4"/>
      <dgm:spPr/>
      <dgm:t>
        <a:bodyPr/>
        <a:lstStyle/>
        <a:p>
          <a:endParaRPr lang="en-US"/>
        </a:p>
      </dgm:t>
    </dgm:pt>
    <dgm:pt modelId="{18949E08-1C2C-4390-B395-2B0CC27F88AC}" type="pres">
      <dgm:prSet presAssocID="{D6C279D1-FB79-4272-AAC7-EB2BD0E08DDB}" presName="hierChild4" presStyleCnt="0"/>
      <dgm:spPr/>
    </dgm:pt>
    <dgm:pt modelId="{3A27A132-F709-4C87-9F7C-86AE22FDDCF1}" type="pres">
      <dgm:prSet presAssocID="{D6C279D1-FB79-4272-AAC7-EB2BD0E08DDB}" presName="hierChild5" presStyleCnt="0"/>
      <dgm:spPr/>
    </dgm:pt>
    <dgm:pt modelId="{A05CBD2C-C70D-4FEB-9EBC-83A0816961DF}" type="pres">
      <dgm:prSet presAssocID="{EAD505F5-39F6-4DC9-9B2E-AE7A860B251D}" presName="Name37" presStyleLbl="parChTrans1D2" presStyleIdx="3" presStyleCnt="4"/>
      <dgm:spPr/>
      <dgm:t>
        <a:bodyPr/>
        <a:lstStyle/>
        <a:p>
          <a:endParaRPr lang="en-US"/>
        </a:p>
      </dgm:t>
    </dgm:pt>
    <dgm:pt modelId="{0631AFEC-B357-44E6-A904-218610D6A3D3}" type="pres">
      <dgm:prSet presAssocID="{5816E666-10A3-4298-9391-10DA19CC9993}" presName="hierRoot2" presStyleCnt="0">
        <dgm:presLayoutVars>
          <dgm:hierBranch val="init"/>
        </dgm:presLayoutVars>
      </dgm:prSet>
      <dgm:spPr/>
    </dgm:pt>
    <dgm:pt modelId="{AD849D90-1B99-4F09-9ECB-5E35D373EE50}" type="pres">
      <dgm:prSet presAssocID="{5816E666-10A3-4298-9391-10DA19CC9993}" presName="rootComposite" presStyleCnt="0"/>
      <dgm:spPr/>
    </dgm:pt>
    <dgm:pt modelId="{4D73FD1F-7A43-4D28-BE7A-18BF141B2D18}" type="pres">
      <dgm:prSet presAssocID="{5816E666-10A3-4298-9391-10DA19CC9993}" presName="rootText" presStyleLbl="node2" presStyleIdx="3" presStyleCnt="4">
        <dgm:presLayoutVars>
          <dgm:chPref val="3"/>
        </dgm:presLayoutVars>
      </dgm:prSet>
      <dgm:spPr/>
      <dgm:t>
        <a:bodyPr/>
        <a:lstStyle/>
        <a:p>
          <a:endParaRPr lang="en-US"/>
        </a:p>
      </dgm:t>
    </dgm:pt>
    <dgm:pt modelId="{254F7B32-639D-4001-A7D7-7991DA7BA6A7}" type="pres">
      <dgm:prSet presAssocID="{5816E666-10A3-4298-9391-10DA19CC9993}" presName="rootConnector" presStyleLbl="node2" presStyleIdx="3" presStyleCnt="4"/>
      <dgm:spPr/>
      <dgm:t>
        <a:bodyPr/>
        <a:lstStyle/>
        <a:p>
          <a:endParaRPr lang="en-US"/>
        </a:p>
      </dgm:t>
    </dgm:pt>
    <dgm:pt modelId="{2A59BD29-F42C-4E52-A2BC-E7EDC539003E}" type="pres">
      <dgm:prSet presAssocID="{5816E666-10A3-4298-9391-10DA19CC9993}" presName="hierChild4" presStyleCnt="0"/>
      <dgm:spPr/>
    </dgm:pt>
    <dgm:pt modelId="{B94E2EE1-5553-4705-AA40-FF8037396C13}" type="pres">
      <dgm:prSet presAssocID="{5816E666-10A3-4298-9391-10DA19CC9993}" presName="hierChild5" presStyleCnt="0"/>
      <dgm:spPr/>
    </dgm:pt>
    <dgm:pt modelId="{B45A9AE8-0EF9-4E4F-B1B2-0744D3131CC9}" type="pres">
      <dgm:prSet presAssocID="{46BFCB05-DF65-4582-A15C-3F2E2A809678}" presName="hierChild3" presStyleCnt="0"/>
      <dgm:spPr/>
    </dgm:pt>
  </dgm:ptLst>
  <dgm:cxnLst>
    <dgm:cxn modelId="{00EA0622-4648-4DE3-B54F-712B81B4FA96}" srcId="{46BFCB05-DF65-4582-A15C-3F2E2A809678}" destId="{D6C279D1-FB79-4272-AAC7-EB2BD0E08DDB}" srcOrd="2" destOrd="0" parTransId="{5204B738-0252-4716-A6E5-2A638DA92463}" sibTransId="{AA34CA09-D63E-454C-BC1E-F3616B020165}"/>
    <dgm:cxn modelId="{7EE974D7-E87B-4F34-9837-B23B9CDD0383}" type="presOf" srcId="{5204B738-0252-4716-A6E5-2A638DA92463}" destId="{B2182ACE-4ACA-4E91-8865-8FE80A27A9F3}" srcOrd="0" destOrd="0" presId="urn:microsoft.com/office/officeart/2005/8/layout/orgChart1"/>
    <dgm:cxn modelId="{5941C941-CC3D-41C6-98FD-23C57CA2A6E1}" type="presOf" srcId="{6DEAF3C7-69C3-4CF3-A66C-371A4BAC25B4}" destId="{BFE78A3C-4961-4566-B0E3-5A9DB20EF355}" srcOrd="1" destOrd="0" presId="urn:microsoft.com/office/officeart/2005/8/layout/orgChart1"/>
    <dgm:cxn modelId="{ADF2B5D7-C87E-4D50-B036-AB5932C91898}" type="presOf" srcId="{B9FDA33F-7D27-4AB9-9BD2-935B6DB46E47}" destId="{B9D6597D-FEEB-47C8-8830-CA09959EEC34}" srcOrd="0" destOrd="0" presId="urn:microsoft.com/office/officeart/2005/8/layout/orgChart1"/>
    <dgm:cxn modelId="{CAC0311F-7C37-47A4-8048-E733970C211B}" type="presOf" srcId="{D6C279D1-FB79-4272-AAC7-EB2BD0E08DDB}" destId="{01B98D1F-86A1-4DBD-9D12-FC2FF894CA0E}" srcOrd="0" destOrd="0" presId="urn:microsoft.com/office/officeart/2005/8/layout/orgChart1"/>
    <dgm:cxn modelId="{4EB407C1-0196-4F16-A158-0520834CC084}" type="presOf" srcId="{B9FDA33F-7D27-4AB9-9BD2-935B6DB46E47}" destId="{73FAB385-5A71-4373-B2E6-D96745759833}" srcOrd="1" destOrd="0" presId="urn:microsoft.com/office/officeart/2005/8/layout/orgChart1"/>
    <dgm:cxn modelId="{6BBA0F8C-D40E-4D91-87D4-F993E5CA2376}" type="presOf" srcId="{009FA33A-1B63-4FF2-ABB0-A2D714C5484E}" destId="{073F1CE1-417B-46F4-B7E4-A00C91C7EFA8}" srcOrd="0" destOrd="0" presId="urn:microsoft.com/office/officeart/2005/8/layout/orgChart1"/>
    <dgm:cxn modelId="{D34F5EC2-6797-4981-AB5B-16F49C84879F}" type="presOf" srcId="{46BFCB05-DF65-4582-A15C-3F2E2A809678}" destId="{A5DD5988-61E2-4D67-964E-286AA410CC52}" srcOrd="0" destOrd="0" presId="urn:microsoft.com/office/officeart/2005/8/layout/orgChart1"/>
    <dgm:cxn modelId="{0FCB6B38-6EED-4B03-89BD-413E06A2938A}" type="presOf" srcId="{5816E666-10A3-4298-9391-10DA19CC9993}" destId="{4D73FD1F-7A43-4D28-BE7A-18BF141B2D18}" srcOrd="0" destOrd="0" presId="urn:microsoft.com/office/officeart/2005/8/layout/orgChart1"/>
    <dgm:cxn modelId="{B8743053-6714-4B70-87CB-4F64613E63C3}" type="presOf" srcId="{EAD505F5-39F6-4DC9-9B2E-AE7A860B251D}" destId="{A05CBD2C-C70D-4FEB-9EBC-83A0816961DF}" srcOrd="0" destOrd="0" presId="urn:microsoft.com/office/officeart/2005/8/layout/orgChart1"/>
    <dgm:cxn modelId="{A09C8196-D0B3-496C-A58F-51010BAD85B0}" type="presOf" srcId="{6DEAF3C7-69C3-4CF3-A66C-371A4BAC25B4}" destId="{48DC2CFF-315E-46D1-A51C-DE283AFCE2B3}" srcOrd="0" destOrd="0" presId="urn:microsoft.com/office/officeart/2005/8/layout/orgChart1"/>
    <dgm:cxn modelId="{5748F85B-23C7-493B-A7D7-51C16B9D80A4}" type="presOf" srcId="{EC186B7A-112F-404A-9031-3F7985447578}" destId="{E27A2D6B-0D21-4F51-94A4-67E59378392B}" srcOrd="0" destOrd="0" presId="urn:microsoft.com/office/officeart/2005/8/layout/orgChart1"/>
    <dgm:cxn modelId="{4F71CAD2-181A-42A1-99B8-65947C77CF93}" type="presOf" srcId="{5816E666-10A3-4298-9391-10DA19CC9993}" destId="{254F7B32-639D-4001-A7D7-7991DA7BA6A7}" srcOrd="1" destOrd="0" presId="urn:microsoft.com/office/officeart/2005/8/layout/orgChart1"/>
    <dgm:cxn modelId="{19B8E199-3C70-4651-BC0E-7C42012CB295}" srcId="{46BFCB05-DF65-4582-A15C-3F2E2A809678}" destId="{B9FDA33F-7D27-4AB9-9BD2-935B6DB46E47}" srcOrd="0" destOrd="0" parTransId="{25E1DBC6-369C-41E9-A608-7C19D207DD0A}" sibTransId="{072EE074-6DE8-4D76-8C06-72ED68860F3C}"/>
    <dgm:cxn modelId="{3D9D009F-DAB6-4728-ADE4-93E9B01B23AD}" srcId="{46BFCB05-DF65-4582-A15C-3F2E2A809678}" destId="{6DEAF3C7-69C3-4CF3-A66C-371A4BAC25B4}" srcOrd="1" destOrd="0" parTransId="{EC186B7A-112F-404A-9031-3F7985447578}" sibTransId="{4D8C9025-B9FE-466D-81DC-6A311515069C}"/>
    <dgm:cxn modelId="{B1207E25-91AB-4558-8877-B52B971D4180}" type="presOf" srcId="{46BFCB05-DF65-4582-A15C-3F2E2A809678}" destId="{98420969-9591-4590-976F-05631C4DAEEC}" srcOrd="1" destOrd="0" presId="urn:microsoft.com/office/officeart/2005/8/layout/orgChart1"/>
    <dgm:cxn modelId="{CA34E0CF-552D-4AC5-8F63-D6605D51BEB1}" type="presOf" srcId="{D6C279D1-FB79-4272-AAC7-EB2BD0E08DDB}" destId="{992C156F-F6CB-4F64-9B2A-DB59D37EBD3B}" srcOrd="1" destOrd="0" presId="urn:microsoft.com/office/officeart/2005/8/layout/orgChart1"/>
    <dgm:cxn modelId="{E553FBE4-05C3-43E3-9C39-D8AC76F5D97F}" srcId="{009FA33A-1B63-4FF2-ABB0-A2D714C5484E}" destId="{46BFCB05-DF65-4582-A15C-3F2E2A809678}" srcOrd="0" destOrd="0" parTransId="{19D78F47-EA12-4CA2-AA4C-0AA88BB5005E}" sibTransId="{8C3BE580-7CD7-4D48-A074-93B6740D3390}"/>
    <dgm:cxn modelId="{B7FB52D8-672D-4C7E-8E1D-B17CB8409D22}" type="presOf" srcId="{25E1DBC6-369C-41E9-A608-7C19D207DD0A}" destId="{53A2D14F-BA8F-4E8C-B667-0E840E261E13}" srcOrd="0" destOrd="0" presId="urn:microsoft.com/office/officeart/2005/8/layout/orgChart1"/>
    <dgm:cxn modelId="{BAD16354-0FF8-4A01-937C-3225679DE5A8}" srcId="{46BFCB05-DF65-4582-A15C-3F2E2A809678}" destId="{5816E666-10A3-4298-9391-10DA19CC9993}" srcOrd="3" destOrd="0" parTransId="{EAD505F5-39F6-4DC9-9B2E-AE7A860B251D}" sibTransId="{7EB43BE1-667B-4A32-B700-944310D37068}"/>
    <dgm:cxn modelId="{2E3DFAF6-98BD-4881-9C8A-190F5129C92A}" type="presParOf" srcId="{073F1CE1-417B-46F4-B7E4-A00C91C7EFA8}" destId="{E84DDAA0-56A8-4BC5-9146-E6A7BF2E2341}" srcOrd="0" destOrd="0" presId="urn:microsoft.com/office/officeart/2005/8/layout/orgChart1"/>
    <dgm:cxn modelId="{C9B6A8C8-A80A-4558-9692-472B5D448FBF}" type="presParOf" srcId="{E84DDAA0-56A8-4BC5-9146-E6A7BF2E2341}" destId="{6C98E713-5397-48DD-91D3-E4146FE0D876}" srcOrd="0" destOrd="0" presId="urn:microsoft.com/office/officeart/2005/8/layout/orgChart1"/>
    <dgm:cxn modelId="{FAF50375-550C-4312-8DBD-294EE5EBC0B2}" type="presParOf" srcId="{6C98E713-5397-48DD-91D3-E4146FE0D876}" destId="{A5DD5988-61E2-4D67-964E-286AA410CC52}" srcOrd="0" destOrd="0" presId="urn:microsoft.com/office/officeart/2005/8/layout/orgChart1"/>
    <dgm:cxn modelId="{3956B637-80EA-4034-BC40-E3F374B11695}" type="presParOf" srcId="{6C98E713-5397-48DD-91D3-E4146FE0D876}" destId="{98420969-9591-4590-976F-05631C4DAEEC}" srcOrd="1" destOrd="0" presId="urn:microsoft.com/office/officeart/2005/8/layout/orgChart1"/>
    <dgm:cxn modelId="{AB221B98-246F-4488-BA8F-08406D5D362B}" type="presParOf" srcId="{E84DDAA0-56A8-4BC5-9146-E6A7BF2E2341}" destId="{547AB811-1906-4B97-AC6A-74FD5E3149F4}" srcOrd="1" destOrd="0" presId="urn:microsoft.com/office/officeart/2005/8/layout/orgChart1"/>
    <dgm:cxn modelId="{1E0662C0-A432-404F-BC27-35A4D73B7886}" type="presParOf" srcId="{547AB811-1906-4B97-AC6A-74FD5E3149F4}" destId="{53A2D14F-BA8F-4E8C-B667-0E840E261E13}" srcOrd="0" destOrd="0" presId="urn:microsoft.com/office/officeart/2005/8/layout/orgChart1"/>
    <dgm:cxn modelId="{1B03CBAC-1BC0-4292-AB7D-3322139AF27C}" type="presParOf" srcId="{547AB811-1906-4B97-AC6A-74FD5E3149F4}" destId="{250C7E64-0B90-4D93-A304-EDF4354DFA36}" srcOrd="1" destOrd="0" presId="urn:microsoft.com/office/officeart/2005/8/layout/orgChart1"/>
    <dgm:cxn modelId="{8039D5E3-D8C3-4166-802A-1D2EE3C71934}" type="presParOf" srcId="{250C7E64-0B90-4D93-A304-EDF4354DFA36}" destId="{7E7FAA62-8F9C-4198-9170-4B67B964BCB5}" srcOrd="0" destOrd="0" presId="urn:microsoft.com/office/officeart/2005/8/layout/orgChart1"/>
    <dgm:cxn modelId="{22265F61-67DB-48E3-A9BC-A5669EAC7811}" type="presParOf" srcId="{7E7FAA62-8F9C-4198-9170-4B67B964BCB5}" destId="{B9D6597D-FEEB-47C8-8830-CA09959EEC34}" srcOrd="0" destOrd="0" presId="urn:microsoft.com/office/officeart/2005/8/layout/orgChart1"/>
    <dgm:cxn modelId="{F0E2B1B2-F4DD-4E0D-92BC-81FC858A8524}" type="presParOf" srcId="{7E7FAA62-8F9C-4198-9170-4B67B964BCB5}" destId="{73FAB385-5A71-4373-B2E6-D96745759833}" srcOrd="1" destOrd="0" presId="urn:microsoft.com/office/officeart/2005/8/layout/orgChart1"/>
    <dgm:cxn modelId="{79CC3441-607B-4D4D-9002-9BCB1B06EF29}" type="presParOf" srcId="{250C7E64-0B90-4D93-A304-EDF4354DFA36}" destId="{4E8AA4C7-1997-46A4-920F-9A5C71AE4D91}" srcOrd="1" destOrd="0" presId="urn:microsoft.com/office/officeart/2005/8/layout/orgChart1"/>
    <dgm:cxn modelId="{B7D2933B-C26E-4C1B-9C57-3A2B5BF6A68F}" type="presParOf" srcId="{250C7E64-0B90-4D93-A304-EDF4354DFA36}" destId="{21CC6F3E-451A-49AF-B3B5-ED0ACC20B9BE}" srcOrd="2" destOrd="0" presId="urn:microsoft.com/office/officeart/2005/8/layout/orgChart1"/>
    <dgm:cxn modelId="{51DC550C-E13A-4635-9D96-AA713300ACE7}" type="presParOf" srcId="{547AB811-1906-4B97-AC6A-74FD5E3149F4}" destId="{E27A2D6B-0D21-4F51-94A4-67E59378392B}" srcOrd="2" destOrd="0" presId="urn:microsoft.com/office/officeart/2005/8/layout/orgChart1"/>
    <dgm:cxn modelId="{F591113B-7D13-42DD-9980-C19F9AF7A392}" type="presParOf" srcId="{547AB811-1906-4B97-AC6A-74FD5E3149F4}" destId="{C4641A9C-5A85-44EE-BBB5-5B19F1B9D800}" srcOrd="3" destOrd="0" presId="urn:microsoft.com/office/officeart/2005/8/layout/orgChart1"/>
    <dgm:cxn modelId="{9A9D1384-6B6E-475B-9649-39C3CA06E420}" type="presParOf" srcId="{C4641A9C-5A85-44EE-BBB5-5B19F1B9D800}" destId="{159F5CBA-B77C-4CDD-94A6-01D5E6FEC5B7}" srcOrd="0" destOrd="0" presId="urn:microsoft.com/office/officeart/2005/8/layout/orgChart1"/>
    <dgm:cxn modelId="{89C47248-9411-40CB-B3C0-601F9DB073F0}" type="presParOf" srcId="{159F5CBA-B77C-4CDD-94A6-01D5E6FEC5B7}" destId="{48DC2CFF-315E-46D1-A51C-DE283AFCE2B3}" srcOrd="0" destOrd="0" presId="urn:microsoft.com/office/officeart/2005/8/layout/orgChart1"/>
    <dgm:cxn modelId="{BEA18656-DA36-4B47-94FF-E874F35E4420}" type="presParOf" srcId="{159F5CBA-B77C-4CDD-94A6-01D5E6FEC5B7}" destId="{BFE78A3C-4961-4566-B0E3-5A9DB20EF355}" srcOrd="1" destOrd="0" presId="urn:microsoft.com/office/officeart/2005/8/layout/orgChart1"/>
    <dgm:cxn modelId="{022068E4-C179-428B-8B36-514D9412F0DF}" type="presParOf" srcId="{C4641A9C-5A85-44EE-BBB5-5B19F1B9D800}" destId="{27FC3266-DD4D-40B8-8AB1-1CE0EAE8F265}" srcOrd="1" destOrd="0" presId="urn:microsoft.com/office/officeart/2005/8/layout/orgChart1"/>
    <dgm:cxn modelId="{C2CC12D7-FC8C-42BD-891D-B22E8BF1B652}" type="presParOf" srcId="{C4641A9C-5A85-44EE-BBB5-5B19F1B9D800}" destId="{5A3D08D8-FF63-4E15-9DC6-4D2694D57D32}" srcOrd="2" destOrd="0" presId="urn:microsoft.com/office/officeart/2005/8/layout/orgChart1"/>
    <dgm:cxn modelId="{904090BE-A833-4DA5-B9BD-A891BD975F0C}" type="presParOf" srcId="{547AB811-1906-4B97-AC6A-74FD5E3149F4}" destId="{B2182ACE-4ACA-4E91-8865-8FE80A27A9F3}" srcOrd="4" destOrd="0" presId="urn:microsoft.com/office/officeart/2005/8/layout/orgChart1"/>
    <dgm:cxn modelId="{614C1364-1909-4DBB-A221-D7673D81195A}" type="presParOf" srcId="{547AB811-1906-4B97-AC6A-74FD5E3149F4}" destId="{683A435D-E6B0-448A-9620-54CD97249460}" srcOrd="5" destOrd="0" presId="urn:microsoft.com/office/officeart/2005/8/layout/orgChart1"/>
    <dgm:cxn modelId="{E6EAA722-82D0-47DE-BDBA-E87FDCFFF629}" type="presParOf" srcId="{683A435D-E6B0-448A-9620-54CD97249460}" destId="{2823CD7D-034B-4341-88AD-70BCCFBB008C}" srcOrd="0" destOrd="0" presId="urn:microsoft.com/office/officeart/2005/8/layout/orgChart1"/>
    <dgm:cxn modelId="{1AD5976D-23B7-4734-B6C6-D0D526E2682E}" type="presParOf" srcId="{2823CD7D-034B-4341-88AD-70BCCFBB008C}" destId="{01B98D1F-86A1-4DBD-9D12-FC2FF894CA0E}" srcOrd="0" destOrd="0" presId="urn:microsoft.com/office/officeart/2005/8/layout/orgChart1"/>
    <dgm:cxn modelId="{9242645F-D0AA-407F-9794-745879A93B91}" type="presParOf" srcId="{2823CD7D-034B-4341-88AD-70BCCFBB008C}" destId="{992C156F-F6CB-4F64-9B2A-DB59D37EBD3B}" srcOrd="1" destOrd="0" presId="urn:microsoft.com/office/officeart/2005/8/layout/orgChart1"/>
    <dgm:cxn modelId="{EFC1206E-2C91-4B25-9DD7-5FE70D65FF66}" type="presParOf" srcId="{683A435D-E6B0-448A-9620-54CD97249460}" destId="{18949E08-1C2C-4390-B395-2B0CC27F88AC}" srcOrd="1" destOrd="0" presId="urn:microsoft.com/office/officeart/2005/8/layout/orgChart1"/>
    <dgm:cxn modelId="{73CF88B0-7FAE-4AB3-80B9-D2F7304F2B3F}" type="presParOf" srcId="{683A435D-E6B0-448A-9620-54CD97249460}" destId="{3A27A132-F709-4C87-9F7C-86AE22FDDCF1}" srcOrd="2" destOrd="0" presId="urn:microsoft.com/office/officeart/2005/8/layout/orgChart1"/>
    <dgm:cxn modelId="{8A2D1179-ACBE-4D52-980A-E72261E204D4}" type="presParOf" srcId="{547AB811-1906-4B97-AC6A-74FD5E3149F4}" destId="{A05CBD2C-C70D-4FEB-9EBC-83A0816961DF}" srcOrd="6" destOrd="0" presId="urn:microsoft.com/office/officeart/2005/8/layout/orgChart1"/>
    <dgm:cxn modelId="{20D3C13E-BD59-4E1E-BB01-0B997507FB18}" type="presParOf" srcId="{547AB811-1906-4B97-AC6A-74FD5E3149F4}" destId="{0631AFEC-B357-44E6-A904-218610D6A3D3}" srcOrd="7" destOrd="0" presId="urn:microsoft.com/office/officeart/2005/8/layout/orgChart1"/>
    <dgm:cxn modelId="{E6468B70-60A2-4899-AEAA-D5DB920A411E}" type="presParOf" srcId="{0631AFEC-B357-44E6-A904-218610D6A3D3}" destId="{AD849D90-1B99-4F09-9ECB-5E35D373EE50}" srcOrd="0" destOrd="0" presId="urn:microsoft.com/office/officeart/2005/8/layout/orgChart1"/>
    <dgm:cxn modelId="{13282B93-7487-4A81-8371-AAD06FFEA442}" type="presParOf" srcId="{AD849D90-1B99-4F09-9ECB-5E35D373EE50}" destId="{4D73FD1F-7A43-4D28-BE7A-18BF141B2D18}" srcOrd="0" destOrd="0" presId="urn:microsoft.com/office/officeart/2005/8/layout/orgChart1"/>
    <dgm:cxn modelId="{D269E98F-678A-4149-9F61-58D67E7FD64C}" type="presParOf" srcId="{AD849D90-1B99-4F09-9ECB-5E35D373EE50}" destId="{254F7B32-639D-4001-A7D7-7991DA7BA6A7}" srcOrd="1" destOrd="0" presId="urn:microsoft.com/office/officeart/2005/8/layout/orgChart1"/>
    <dgm:cxn modelId="{EB2BB1C1-24A0-41E9-8082-40A2B1A24AEE}" type="presParOf" srcId="{0631AFEC-B357-44E6-A904-218610D6A3D3}" destId="{2A59BD29-F42C-4E52-A2BC-E7EDC539003E}" srcOrd="1" destOrd="0" presId="urn:microsoft.com/office/officeart/2005/8/layout/orgChart1"/>
    <dgm:cxn modelId="{E5720D75-4490-4AD2-B86C-C88870F5B8F6}" type="presParOf" srcId="{0631AFEC-B357-44E6-A904-218610D6A3D3}" destId="{B94E2EE1-5553-4705-AA40-FF8037396C13}" srcOrd="2" destOrd="0" presId="urn:microsoft.com/office/officeart/2005/8/layout/orgChart1"/>
    <dgm:cxn modelId="{BB00A603-64B3-4D46-9177-3303332159C1}" type="presParOf" srcId="{E84DDAA0-56A8-4BC5-9146-E6A7BF2E2341}" destId="{B45A9AE8-0EF9-4E4F-B1B2-0744D3131CC9}"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9A9D6-7E10-4246-A525-4A430DF1CA2F}"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4A92D-CC17-4FB1-A338-5784D6BE3D69}" type="slidenum">
              <a:rPr lang="en-US" smtClean="0"/>
              <a:t>‹#›</a:t>
            </a:fld>
            <a:endParaRPr lang="en-US"/>
          </a:p>
        </p:txBody>
      </p:sp>
    </p:spTree>
    <p:extLst>
      <p:ext uri="{BB962C8B-B14F-4D97-AF65-F5344CB8AC3E}">
        <p14:creationId xmlns:p14="http://schemas.microsoft.com/office/powerpoint/2010/main" val="150687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a:t>
            </a:fld>
            <a:endParaRPr lang="en-US"/>
          </a:p>
        </p:txBody>
      </p:sp>
    </p:spTree>
    <p:extLst>
      <p:ext uri="{BB962C8B-B14F-4D97-AF65-F5344CB8AC3E}">
        <p14:creationId xmlns:p14="http://schemas.microsoft.com/office/powerpoint/2010/main" val="130943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11</a:t>
            </a:fld>
            <a:endParaRPr lang="en-US"/>
          </a:p>
        </p:txBody>
      </p:sp>
    </p:spTree>
    <p:extLst>
      <p:ext uri="{BB962C8B-B14F-4D97-AF65-F5344CB8AC3E}">
        <p14:creationId xmlns:p14="http://schemas.microsoft.com/office/powerpoint/2010/main" val="132919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12</a:t>
            </a:fld>
            <a:endParaRPr lang="en-US"/>
          </a:p>
        </p:txBody>
      </p:sp>
    </p:spTree>
    <p:extLst>
      <p:ext uri="{BB962C8B-B14F-4D97-AF65-F5344CB8AC3E}">
        <p14:creationId xmlns:p14="http://schemas.microsoft.com/office/powerpoint/2010/main" val="13237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13</a:t>
            </a:fld>
            <a:endParaRPr lang="en-US"/>
          </a:p>
        </p:txBody>
      </p:sp>
    </p:spTree>
    <p:extLst>
      <p:ext uri="{BB962C8B-B14F-4D97-AF65-F5344CB8AC3E}">
        <p14:creationId xmlns:p14="http://schemas.microsoft.com/office/powerpoint/2010/main" val="218397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14</a:t>
            </a:fld>
            <a:endParaRPr lang="en-US"/>
          </a:p>
        </p:txBody>
      </p:sp>
    </p:spTree>
    <p:extLst>
      <p:ext uri="{BB962C8B-B14F-4D97-AF65-F5344CB8AC3E}">
        <p14:creationId xmlns:p14="http://schemas.microsoft.com/office/powerpoint/2010/main" val="374912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15</a:t>
            </a:fld>
            <a:endParaRPr lang="en-US"/>
          </a:p>
        </p:txBody>
      </p:sp>
    </p:spTree>
    <p:extLst>
      <p:ext uri="{BB962C8B-B14F-4D97-AF65-F5344CB8AC3E}">
        <p14:creationId xmlns:p14="http://schemas.microsoft.com/office/powerpoint/2010/main" val="341487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Slide Number Placeholder 3"/>
          <p:cNvSpPr>
            <a:spLocks noGrp="1"/>
          </p:cNvSpPr>
          <p:nvPr>
            <p:ph type="sldNum" sz="quarter" idx="10"/>
          </p:nvPr>
        </p:nvSpPr>
        <p:spPr/>
        <p:txBody>
          <a:bodyPr/>
          <a:lstStyle/>
          <a:p>
            <a:fld id="{F624A92D-CC17-4FB1-A338-5784D6BE3D69}" type="slidenum">
              <a:rPr lang="en-US" smtClean="0"/>
              <a:t>16</a:t>
            </a:fld>
            <a:endParaRPr lang="en-US"/>
          </a:p>
        </p:txBody>
      </p:sp>
    </p:spTree>
    <p:extLst>
      <p:ext uri="{BB962C8B-B14F-4D97-AF65-F5344CB8AC3E}">
        <p14:creationId xmlns:p14="http://schemas.microsoft.com/office/powerpoint/2010/main" val="199495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17</a:t>
            </a:fld>
            <a:endParaRPr lang="en-US"/>
          </a:p>
        </p:txBody>
      </p:sp>
    </p:spTree>
    <p:extLst>
      <p:ext uri="{BB962C8B-B14F-4D97-AF65-F5344CB8AC3E}">
        <p14:creationId xmlns:p14="http://schemas.microsoft.com/office/powerpoint/2010/main" val="3067110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4A92D-CC17-4FB1-A338-5784D6BE3D69}" type="slidenum">
              <a:rPr lang="en-US" smtClean="0"/>
              <a:t>18</a:t>
            </a:fld>
            <a:endParaRPr lang="en-US"/>
          </a:p>
        </p:txBody>
      </p:sp>
    </p:spTree>
    <p:extLst>
      <p:ext uri="{BB962C8B-B14F-4D97-AF65-F5344CB8AC3E}">
        <p14:creationId xmlns:p14="http://schemas.microsoft.com/office/powerpoint/2010/main" val="278221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19</a:t>
            </a:fld>
            <a:endParaRPr lang="en-US"/>
          </a:p>
        </p:txBody>
      </p:sp>
    </p:spTree>
    <p:extLst>
      <p:ext uri="{BB962C8B-B14F-4D97-AF65-F5344CB8AC3E}">
        <p14:creationId xmlns:p14="http://schemas.microsoft.com/office/powerpoint/2010/main" val="181043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624A92D-CC17-4FB1-A338-5784D6BE3D69}" type="slidenum">
              <a:rPr lang="en-US" smtClean="0"/>
              <a:t>20</a:t>
            </a:fld>
            <a:endParaRPr lang="en-US"/>
          </a:p>
        </p:txBody>
      </p:sp>
    </p:spTree>
    <p:extLst>
      <p:ext uri="{BB962C8B-B14F-4D97-AF65-F5344CB8AC3E}">
        <p14:creationId xmlns:p14="http://schemas.microsoft.com/office/powerpoint/2010/main" val="60912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3</a:t>
            </a:fld>
            <a:endParaRPr lang="en-US"/>
          </a:p>
        </p:txBody>
      </p:sp>
    </p:spTree>
    <p:extLst>
      <p:ext uri="{BB962C8B-B14F-4D97-AF65-F5344CB8AC3E}">
        <p14:creationId xmlns:p14="http://schemas.microsoft.com/office/powerpoint/2010/main" val="317846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21</a:t>
            </a:fld>
            <a:endParaRPr lang="en-US"/>
          </a:p>
        </p:txBody>
      </p:sp>
    </p:spTree>
    <p:extLst>
      <p:ext uri="{BB962C8B-B14F-4D97-AF65-F5344CB8AC3E}">
        <p14:creationId xmlns:p14="http://schemas.microsoft.com/office/powerpoint/2010/main" val="400333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22</a:t>
            </a:fld>
            <a:endParaRPr lang="en-US"/>
          </a:p>
        </p:txBody>
      </p:sp>
    </p:spTree>
    <p:extLst>
      <p:ext uri="{BB962C8B-B14F-4D97-AF65-F5344CB8AC3E}">
        <p14:creationId xmlns:p14="http://schemas.microsoft.com/office/powerpoint/2010/main" val="97792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24A92D-CC17-4FB1-A338-5784D6BE3D69}" type="slidenum">
              <a:rPr lang="en-US" smtClean="0"/>
              <a:t>4</a:t>
            </a:fld>
            <a:endParaRPr lang="en-US"/>
          </a:p>
        </p:txBody>
      </p:sp>
    </p:spTree>
    <p:extLst>
      <p:ext uri="{BB962C8B-B14F-4D97-AF65-F5344CB8AC3E}">
        <p14:creationId xmlns:p14="http://schemas.microsoft.com/office/powerpoint/2010/main" val="315170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5</a:t>
            </a:fld>
            <a:endParaRPr lang="en-US"/>
          </a:p>
        </p:txBody>
      </p:sp>
    </p:spTree>
    <p:extLst>
      <p:ext uri="{BB962C8B-B14F-4D97-AF65-F5344CB8AC3E}">
        <p14:creationId xmlns:p14="http://schemas.microsoft.com/office/powerpoint/2010/main" val="116854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6</a:t>
            </a:fld>
            <a:endParaRPr lang="en-US"/>
          </a:p>
        </p:txBody>
      </p:sp>
    </p:spTree>
    <p:extLst>
      <p:ext uri="{BB962C8B-B14F-4D97-AF65-F5344CB8AC3E}">
        <p14:creationId xmlns:p14="http://schemas.microsoft.com/office/powerpoint/2010/main" val="382380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7</a:t>
            </a:fld>
            <a:endParaRPr lang="en-US"/>
          </a:p>
        </p:txBody>
      </p:sp>
    </p:spTree>
    <p:extLst>
      <p:ext uri="{BB962C8B-B14F-4D97-AF65-F5344CB8AC3E}">
        <p14:creationId xmlns:p14="http://schemas.microsoft.com/office/powerpoint/2010/main" val="133634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8</a:t>
            </a:fld>
            <a:endParaRPr lang="en-US"/>
          </a:p>
        </p:txBody>
      </p:sp>
    </p:spTree>
    <p:extLst>
      <p:ext uri="{BB962C8B-B14F-4D97-AF65-F5344CB8AC3E}">
        <p14:creationId xmlns:p14="http://schemas.microsoft.com/office/powerpoint/2010/main" val="382664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F624A92D-CC17-4FB1-A338-5784D6BE3D69}" type="slidenum">
              <a:rPr lang="en-US" smtClean="0"/>
              <a:t>9</a:t>
            </a:fld>
            <a:endParaRPr lang="en-US"/>
          </a:p>
        </p:txBody>
      </p:sp>
    </p:spTree>
    <p:extLst>
      <p:ext uri="{BB962C8B-B14F-4D97-AF65-F5344CB8AC3E}">
        <p14:creationId xmlns:p14="http://schemas.microsoft.com/office/powerpoint/2010/main" val="359223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4A92D-CC17-4FB1-A338-5784D6BE3D69}" type="slidenum">
              <a:rPr lang="en-US" smtClean="0"/>
              <a:t>10</a:t>
            </a:fld>
            <a:endParaRPr lang="en-US"/>
          </a:p>
        </p:txBody>
      </p:sp>
    </p:spTree>
    <p:extLst>
      <p:ext uri="{BB962C8B-B14F-4D97-AF65-F5344CB8AC3E}">
        <p14:creationId xmlns:p14="http://schemas.microsoft.com/office/powerpoint/2010/main" val="196857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F5CD56-EA6B-42B2-9B37-2D063D01F65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369505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5CD56-EA6B-42B2-9B37-2D063D01F65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146684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5CD56-EA6B-42B2-9B37-2D063D01F65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186482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cu bullet-uri">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838200" y="6356352"/>
            <a:ext cx="2743200" cy="365125"/>
          </a:xfrm>
        </p:spPr>
        <p:txBody>
          <a:bodyPr/>
          <a:lstStyle>
            <a:lvl1pPr>
              <a:defRPr>
                <a:latin typeface="PT Sans" charset="-52"/>
                <a:ea typeface="PT Sans" charset="-52"/>
                <a:cs typeface="PT Sans" charset="-52"/>
              </a:defRPr>
            </a:lvl1pPr>
          </a:lstStyle>
          <a:p>
            <a:fld id="{49F5CD56-EA6B-42B2-9B37-2D063D01F651}" type="datetimeFigureOut">
              <a:rPr lang="en-GB" smtClean="0"/>
              <a:t>08/09/2025</a:t>
            </a:fld>
            <a:endParaRPr lang="en-GB"/>
          </a:p>
        </p:txBody>
      </p:sp>
      <p:sp>
        <p:nvSpPr>
          <p:cNvPr id="8" name="Slide Number Placeholder 5"/>
          <p:cNvSpPr>
            <a:spLocks noGrp="1"/>
          </p:cNvSpPr>
          <p:nvPr>
            <p:ph type="sldNum" sz="quarter" idx="12"/>
          </p:nvPr>
        </p:nvSpPr>
        <p:spPr>
          <a:xfrm>
            <a:off x="8610600" y="6356352"/>
            <a:ext cx="2743200" cy="365125"/>
          </a:xfrm>
        </p:spPr>
        <p:txBody>
          <a:bodyPr/>
          <a:lstStyle>
            <a:lvl1pPr>
              <a:defRPr>
                <a:latin typeface="PT Sans" charset="-52"/>
                <a:ea typeface="PT Sans" charset="-52"/>
                <a:cs typeface="PT Sans" charset="-52"/>
              </a:defRPr>
            </a:lvl1pPr>
          </a:lstStyle>
          <a:p>
            <a:fld id="{B6FE8FA1-56CD-4566-B769-6B77876DED0E}" type="slidenum">
              <a:rPr lang="en-GB" smtClean="0"/>
              <a:t>‹#›</a:t>
            </a:fld>
            <a:endParaRPr lang="en-GB"/>
          </a:p>
        </p:txBody>
      </p:sp>
      <p:sp>
        <p:nvSpPr>
          <p:cNvPr id="9" name="Content Placeholder 2"/>
          <p:cNvSpPr>
            <a:spLocks noGrp="1"/>
          </p:cNvSpPr>
          <p:nvPr>
            <p:ph idx="13" hasCustomPrompt="1"/>
          </p:nvPr>
        </p:nvSpPr>
        <p:spPr>
          <a:xfrm>
            <a:off x="831851" y="1900107"/>
            <a:ext cx="10515600" cy="4327073"/>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en-US" dirty="0" err="1"/>
              <a:t>Introduceți</a:t>
            </a:r>
            <a:r>
              <a:rPr lang="en-US" dirty="0"/>
              <a:t> text cu bullet-</a:t>
            </a:r>
            <a:r>
              <a:rPr lang="en-US" dirty="0" err="1"/>
              <a:t>uri</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751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i 2 boxuri cu bullet-ur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PT Sans" charset="-52"/>
                <a:ea typeface="PT Sans" charset="-52"/>
                <a:cs typeface="PT Sans" charset="-52"/>
              </a:defRPr>
            </a:lvl1pPr>
          </a:lstStyle>
          <a:p>
            <a:fld id="{49F5CD56-EA6B-42B2-9B37-2D063D01F651}" type="datetimeFigureOut">
              <a:rPr lang="en-GB" smtClean="0"/>
              <a:t>08/09/2025</a:t>
            </a:fld>
            <a:endParaRPr lang="en-GB"/>
          </a:p>
        </p:txBody>
      </p:sp>
      <p:sp>
        <p:nvSpPr>
          <p:cNvPr id="7" name="Slide Number Placeholder 6"/>
          <p:cNvSpPr>
            <a:spLocks noGrp="1"/>
          </p:cNvSpPr>
          <p:nvPr>
            <p:ph type="sldNum" sz="quarter" idx="12"/>
          </p:nvPr>
        </p:nvSpPr>
        <p:spPr/>
        <p:txBody>
          <a:bodyPr/>
          <a:lstStyle>
            <a:lvl1pPr>
              <a:defRPr>
                <a:latin typeface="PT Sans" charset="-52"/>
                <a:ea typeface="PT Sans" charset="-52"/>
                <a:cs typeface="PT Sans" charset="-52"/>
              </a:defRPr>
            </a:lvl1pPr>
          </a:lstStyle>
          <a:p>
            <a:fld id="{B6FE8FA1-56CD-4566-B769-6B77876DED0E}" type="slidenum">
              <a:rPr lang="en-GB" smtClean="0"/>
              <a:t>‹#›</a:t>
            </a:fld>
            <a:endParaRPr lang="en-GB"/>
          </a:p>
        </p:txBody>
      </p:sp>
      <p:sp>
        <p:nvSpPr>
          <p:cNvPr id="8" name="Content Placeholder 2"/>
          <p:cNvSpPr>
            <a:spLocks noGrp="1"/>
          </p:cNvSpPr>
          <p:nvPr>
            <p:ph idx="13" hasCustomPrompt="1"/>
          </p:nvPr>
        </p:nvSpPr>
        <p:spPr>
          <a:xfrm>
            <a:off x="838200" y="2786315"/>
            <a:ext cx="51816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en-US" dirty="0" err="1"/>
              <a:t>Introduceți</a:t>
            </a:r>
            <a:r>
              <a:rPr lang="en-US" dirty="0"/>
              <a:t> text cu bullet-</a:t>
            </a:r>
            <a:r>
              <a:rPr lang="en-US" dirty="0" err="1"/>
              <a:t>uri</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hasCustomPrompt="1"/>
          </p:nvPr>
        </p:nvSpPr>
        <p:spPr>
          <a:xfrm>
            <a:off x="6195993" y="2776666"/>
            <a:ext cx="51816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en-US" dirty="0" err="1"/>
              <a:t>Introduceți</a:t>
            </a:r>
            <a:r>
              <a:rPr lang="en-US" dirty="0"/>
              <a:t> text cu bullet-</a:t>
            </a:r>
            <a:r>
              <a:rPr lang="en-US" dirty="0" err="1"/>
              <a:t>uri</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838200" y="1883159"/>
            <a:ext cx="10515600" cy="905377"/>
          </a:xfrm>
        </p:spPr>
        <p:txBody>
          <a:bodyPr>
            <a:normAutofit/>
          </a:bodyPr>
          <a:lstStyle>
            <a:lvl1pPr>
              <a:defRPr sz="3000" b="1">
                <a:latin typeface="PT Sans" charset="-52"/>
                <a:ea typeface="PT Sans" charset="-52"/>
                <a:cs typeface="PT Sans" charset="-52"/>
              </a:defRPr>
            </a:lvl1pPr>
          </a:lstStyle>
          <a:p>
            <a:r>
              <a:rPr lang="en-US" dirty="0" err="1"/>
              <a:t>Introduceți</a:t>
            </a:r>
            <a:r>
              <a:rPr lang="en-US" dirty="0"/>
              <a:t> </a:t>
            </a:r>
            <a:r>
              <a:rPr lang="en-US" dirty="0" err="1"/>
              <a:t>Subcapitol</a:t>
            </a:r>
            <a:endParaRPr lang="en-US" dirty="0"/>
          </a:p>
        </p:txBody>
      </p:sp>
    </p:spTree>
    <p:extLst>
      <p:ext uri="{BB962C8B-B14F-4D97-AF65-F5344CB8AC3E}">
        <p14:creationId xmlns:p14="http://schemas.microsoft.com/office/powerpoint/2010/main" val="146309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i douta boxe cu text simplu">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838200" y="6356352"/>
            <a:ext cx="2743200" cy="365125"/>
          </a:xfrm>
        </p:spPr>
        <p:txBody>
          <a:bodyPr/>
          <a:lstStyle>
            <a:lvl1pPr>
              <a:defRPr>
                <a:latin typeface="PT Sans" charset="-52"/>
                <a:ea typeface="PT Sans" charset="-52"/>
                <a:cs typeface="PT Sans" charset="-52"/>
              </a:defRPr>
            </a:lvl1pPr>
          </a:lstStyle>
          <a:p>
            <a:fld id="{49F5CD56-EA6B-42B2-9B37-2D063D01F651}" type="datetimeFigureOut">
              <a:rPr lang="en-GB" smtClean="0"/>
              <a:t>08/09/2025</a:t>
            </a:fld>
            <a:endParaRPr lang="en-GB"/>
          </a:p>
        </p:txBody>
      </p:sp>
      <p:sp>
        <p:nvSpPr>
          <p:cNvPr id="11" name="Slide Number Placeholder 6"/>
          <p:cNvSpPr>
            <a:spLocks noGrp="1"/>
          </p:cNvSpPr>
          <p:nvPr>
            <p:ph type="sldNum" sz="quarter" idx="12"/>
          </p:nvPr>
        </p:nvSpPr>
        <p:spPr>
          <a:xfrm>
            <a:off x="8610600" y="6356352"/>
            <a:ext cx="2743200" cy="365125"/>
          </a:xfrm>
        </p:spPr>
        <p:txBody>
          <a:bodyPr/>
          <a:lstStyle>
            <a:lvl1pPr>
              <a:defRPr>
                <a:latin typeface="PT Sans" charset="-52"/>
                <a:ea typeface="PT Sans" charset="-52"/>
                <a:cs typeface="PT Sans" charset="-52"/>
              </a:defRPr>
            </a:lvl1pPr>
          </a:lstStyle>
          <a:p>
            <a:fld id="{B6FE8FA1-56CD-4566-B769-6B77876DED0E}" type="slidenum">
              <a:rPr lang="en-GB" smtClean="0"/>
              <a:t>‹#›</a:t>
            </a:fld>
            <a:endParaRPr lang="en-GB"/>
          </a:p>
        </p:txBody>
      </p:sp>
      <p:sp>
        <p:nvSpPr>
          <p:cNvPr id="12" name="Content Placeholder 2"/>
          <p:cNvSpPr>
            <a:spLocks noGrp="1"/>
          </p:cNvSpPr>
          <p:nvPr>
            <p:ph idx="13" hasCustomPrompt="1"/>
          </p:nvPr>
        </p:nvSpPr>
        <p:spPr>
          <a:xfrm>
            <a:off x="838200" y="2786315"/>
            <a:ext cx="51816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en-US" dirty="0" err="1"/>
              <a:t>Introduceți</a:t>
            </a:r>
            <a:r>
              <a:rPr lang="en-US" dirty="0"/>
              <a:t> text </a:t>
            </a:r>
            <a:r>
              <a:rPr lang="en-US" dirty="0" err="1"/>
              <a:t>simplu</a:t>
            </a:r>
            <a:endParaRPr lang="en-US" dirty="0"/>
          </a:p>
        </p:txBody>
      </p:sp>
      <p:sp>
        <p:nvSpPr>
          <p:cNvPr id="14" name="Content Placeholder 2"/>
          <p:cNvSpPr>
            <a:spLocks noGrp="1"/>
          </p:cNvSpPr>
          <p:nvPr>
            <p:ph idx="14" hasCustomPrompt="1"/>
          </p:nvPr>
        </p:nvSpPr>
        <p:spPr>
          <a:xfrm>
            <a:off x="6195993" y="2776666"/>
            <a:ext cx="51816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en-US" dirty="0" err="1"/>
              <a:t>Introduceți</a:t>
            </a:r>
            <a:r>
              <a:rPr lang="en-US" dirty="0"/>
              <a:t> text </a:t>
            </a:r>
            <a:r>
              <a:rPr lang="en-US" dirty="0" err="1"/>
              <a:t>simplu</a:t>
            </a:r>
            <a:endParaRPr lang="en-US" dirty="0"/>
          </a:p>
        </p:txBody>
      </p:sp>
      <p:sp>
        <p:nvSpPr>
          <p:cNvPr id="7" name="Title 1"/>
          <p:cNvSpPr>
            <a:spLocks noGrp="1"/>
          </p:cNvSpPr>
          <p:nvPr>
            <p:ph type="title" hasCustomPrompt="1"/>
          </p:nvPr>
        </p:nvSpPr>
        <p:spPr>
          <a:xfrm>
            <a:off x="838200" y="1883159"/>
            <a:ext cx="10515600" cy="905377"/>
          </a:xfrm>
        </p:spPr>
        <p:txBody>
          <a:bodyPr>
            <a:normAutofit/>
          </a:bodyPr>
          <a:lstStyle>
            <a:lvl1pPr>
              <a:defRPr sz="3000" b="1">
                <a:latin typeface="PT Sans" charset="-52"/>
                <a:ea typeface="PT Sans" charset="-52"/>
                <a:cs typeface="PT Sans" charset="-52"/>
              </a:defRPr>
            </a:lvl1pPr>
          </a:lstStyle>
          <a:p>
            <a:r>
              <a:rPr lang="en-US" dirty="0" err="1"/>
              <a:t>Introduceți</a:t>
            </a:r>
            <a:r>
              <a:rPr lang="en-US" dirty="0"/>
              <a:t> </a:t>
            </a:r>
            <a:r>
              <a:rPr lang="en-US" dirty="0" err="1"/>
              <a:t>Subcapitol</a:t>
            </a:r>
            <a:endParaRPr lang="en-US" dirty="0"/>
          </a:p>
        </p:txBody>
      </p:sp>
    </p:spTree>
    <p:extLst>
      <p:ext uri="{BB962C8B-B14F-4D97-AF65-F5344CB8AC3E}">
        <p14:creationId xmlns:p14="http://schemas.microsoft.com/office/powerpoint/2010/main" val="96589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5CD56-EA6B-42B2-9B37-2D063D01F65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13625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F5CD56-EA6B-42B2-9B37-2D063D01F65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354574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5CD56-EA6B-42B2-9B37-2D063D01F65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742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5CD56-EA6B-42B2-9B37-2D063D01F651}"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197028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5CD56-EA6B-42B2-9B37-2D063D01F651}"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95121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5CD56-EA6B-42B2-9B37-2D063D01F651}"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261116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5CD56-EA6B-42B2-9B37-2D063D01F65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76514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5CD56-EA6B-42B2-9B37-2D063D01F65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E8FA1-56CD-4566-B769-6B77876DED0E}" type="slidenum">
              <a:rPr lang="en-GB" smtClean="0"/>
              <a:t>‹#›</a:t>
            </a:fld>
            <a:endParaRPr lang="en-GB"/>
          </a:p>
        </p:txBody>
      </p:sp>
    </p:spTree>
    <p:extLst>
      <p:ext uri="{BB962C8B-B14F-4D97-AF65-F5344CB8AC3E}">
        <p14:creationId xmlns:p14="http://schemas.microsoft.com/office/powerpoint/2010/main" val="20539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5CD56-EA6B-42B2-9B37-2D063D01F651}" type="datetimeFigureOut">
              <a:rPr lang="en-GB" smtClean="0"/>
              <a:t>08/09/2025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8FA1-56CD-4566-B769-6B77876DED0E}" type="slidenum">
              <a:rPr lang="en-GB" smtClean="0"/>
              <a:t>‹#›</a:t>
            </a:fld>
            <a:endParaRPr lang="en-GB"/>
          </a:p>
        </p:txBody>
      </p:sp>
    </p:spTree>
    <p:extLst>
      <p:ext uri="{BB962C8B-B14F-4D97-AF65-F5344CB8AC3E}">
        <p14:creationId xmlns:p14="http://schemas.microsoft.com/office/powerpoint/2010/main" val="28056043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12.jpe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3.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6.jpe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7.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18.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7.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9.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654628"/>
            <a:ext cx="9144000" cy="2387600"/>
          </a:xfrm>
        </p:spPr>
        <p:txBody>
          <a:bodyPr>
            <a:normAutofit/>
          </a:bodyPr>
          <a:lstStyle/>
          <a:p>
            <a:r>
              <a:rPr lang="en-US" sz="5400" b="1" dirty="0" err="1"/>
              <a:t>Tema</a:t>
            </a:r>
            <a:r>
              <a:rPr lang="en-US" sz="5400" b="1" dirty="0"/>
              <a:t>:</a:t>
            </a:r>
            <a:r>
              <a:rPr lang="en-US" sz="5400" dirty="0"/>
              <a:t> </a:t>
            </a:r>
            <a:r>
              <a:rPr lang="en-US" sz="5400" dirty="0" smtClean="0"/>
              <a:t>“</a:t>
            </a:r>
            <a:r>
              <a:rPr lang="ro-RO" sz="5400" b="1" dirty="0" smtClean="0"/>
              <a:t>Hardware-ul </a:t>
            </a:r>
            <a:r>
              <a:rPr lang="ro-RO" sz="5400" b="1" dirty="0"/>
              <a:t>sistemelor de </a:t>
            </a:r>
            <a:r>
              <a:rPr lang="ro-RO" sz="5400" b="1" dirty="0" smtClean="0"/>
              <a:t>calcul</a:t>
            </a:r>
            <a:r>
              <a:rPr lang="en-US" sz="5400" b="1" dirty="0" smtClean="0"/>
              <a:t>”</a:t>
            </a:r>
            <a:endParaRPr lang="en-GB" sz="5400" dirty="0"/>
          </a:p>
        </p:txBody>
      </p:sp>
      <p:pic>
        <p:nvPicPr>
          <p:cNvPr id="3" name="Picture 2"/>
          <p:cNvPicPr>
            <a:picLocks noChangeAspect="1"/>
          </p:cNvPicPr>
          <p:nvPr/>
        </p:nvPicPr>
        <p:blipFill>
          <a:blip r:embed="rId5"/>
          <a:stretch>
            <a:fillRect/>
          </a:stretch>
        </p:blipFill>
        <p:spPr>
          <a:xfrm>
            <a:off x="786035" y="4622800"/>
            <a:ext cx="2823416" cy="1170187"/>
          </a:xfrm>
          <a:prstGeom prst="rect">
            <a:avLst/>
          </a:prstGeom>
        </p:spPr>
      </p:pic>
    </p:spTree>
    <p:extLst>
      <p:ext uri="{BB962C8B-B14F-4D97-AF65-F5344CB8AC3E}">
        <p14:creationId xmlns:p14="http://schemas.microsoft.com/office/powerpoint/2010/main" val="564262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8936" y="405474"/>
            <a:ext cx="6966857" cy="1325563"/>
          </a:xfrm>
        </p:spPr>
        <p:txBody>
          <a:bodyPr/>
          <a:lstStyle/>
          <a:p>
            <a:r>
              <a:rPr lang="en-US" b="1" dirty="0" err="1" smtClean="0"/>
              <a:t>Componente</a:t>
            </a:r>
            <a:r>
              <a:rPr lang="en-US" b="1" dirty="0" smtClean="0"/>
              <a:t>/Floppy Disk-</a:t>
            </a:r>
            <a:r>
              <a:rPr lang="en-US" b="1" dirty="0" err="1" smtClean="0"/>
              <a:t>ul</a:t>
            </a:r>
            <a:endParaRPr lang="en-GB" b="1" dirty="0"/>
          </a:p>
        </p:txBody>
      </p:sp>
      <p:sp>
        <p:nvSpPr>
          <p:cNvPr id="3" name="Content Placeholder 2"/>
          <p:cNvSpPr>
            <a:spLocks noGrp="1"/>
          </p:cNvSpPr>
          <p:nvPr>
            <p:ph idx="1"/>
          </p:nvPr>
        </p:nvSpPr>
        <p:spPr>
          <a:xfrm>
            <a:off x="838200" y="1825625"/>
            <a:ext cx="7086600" cy="4351338"/>
          </a:xfrm>
        </p:spPr>
        <p:txBody>
          <a:bodyPr/>
          <a:lstStyle/>
          <a:p>
            <a:r>
              <a:rPr lang="fr-FR" dirty="0" err="1"/>
              <a:t>Pe</a:t>
            </a:r>
            <a:r>
              <a:rPr lang="fr-FR" dirty="0"/>
              <a:t> </a:t>
            </a:r>
            <a:r>
              <a:rPr lang="fr-FR" dirty="0" err="1"/>
              <a:t>placa</a:t>
            </a:r>
            <a:r>
              <a:rPr lang="fr-FR" dirty="0"/>
              <a:t> de </a:t>
            </a:r>
            <a:r>
              <a:rPr lang="fr-FR" dirty="0" err="1"/>
              <a:t>baza</a:t>
            </a:r>
            <a:r>
              <a:rPr lang="fr-FR" dirty="0"/>
              <a:t> exista si un </a:t>
            </a:r>
            <a:r>
              <a:rPr lang="fr-FR" dirty="0" err="1"/>
              <a:t>controller</a:t>
            </a:r>
            <a:r>
              <a:rPr lang="fr-FR" dirty="0"/>
              <a:t> de </a:t>
            </a:r>
            <a:r>
              <a:rPr lang="fr-FR" dirty="0" err="1"/>
              <a:t>floppy</a:t>
            </a:r>
            <a:r>
              <a:rPr lang="fr-FR" dirty="0"/>
              <a:t> </a:t>
            </a:r>
            <a:r>
              <a:rPr lang="fr-FR" dirty="0" err="1"/>
              <a:t>disk</a:t>
            </a:r>
            <a:r>
              <a:rPr lang="fr-FR" dirty="0"/>
              <a:t>, care </a:t>
            </a:r>
            <a:r>
              <a:rPr lang="fr-FR" dirty="0" err="1"/>
              <a:t>poate</a:t>
            </a:r>
            <a:r>
              <a:rPr lang="fr-FR" dirty="0"/>
              <a:t> fi de 3,5' </a:t>
            </a:r>
            <a:r>
              <a:rPr lang="fr-FR" dirty="0" err="1"/>
              <a:t>sau</a:t>
            </a:r>
            <a:r>
              <a:rPr lang="fr-FR" dirty="0"/>
              <a:t> 5,25', </a:t>
            </a:r>
            <a:r>
              <a:rPr lang="fr-FR" dirty="0" err="1"/>
              <a:t>modelele</a:t>
            </a:r>
            <a:r>
              <a:rPr lang="fr-FR" dirty="0"/>
              <a:t> mai </a:t>
            </a:r>
            <a:r>
              <a:rPr lang="fr-FR" dirty="0" err="1"/>
              <a:t>vechi</a:t>
            </a:r>
            <a:r>
              <a:rPr lang="fr-FR" dirty="0"/>
              <a:t> nu </a:t>
            </a:r>
            <a:r>
              <a:rPr lang="fr-FR" dirty="0" err="1"/>
              <a:t>prea</a:t>
            </a:r>
            <a:r>
              <a:rPr lang="fr-FR" dirty="0"/>
              <a:t> mai </a:t>
            </a:r>
            <a:r>
              <a:rPr lang="fr-FR" dirty="0" err="1"/>
              <a:t>sunt</a:t>
            </a:r>
            <a:r>
              <a:rPr lang="fr-FR" dirty="0"/>
              <a:t> </a:t>
            </a:r>
            <a:r>
              <a:rPr lang="fr-FR" dirty="0" err="1"/>
              <a:t>suportate</a:t>
            </a:r>
            <a:r>
              <a:rPr lang="fr-FR" dirty="0"/>
              <a:t>. </a:t>
            </a:r>
            <a:r>
              <a:rPr lang="en-US" dirty="0" err="1"/>
              <a:t>Astfel</a:t>
            </a:r>
            <a:r>
              <a:rPr lang="en-US" dirty="0"/>
              <a:t> </a:t>
            </a:r>
            <a:r>
              <a:rPr lang="en-US" dirty="0" err="1"/>
              <a:t>disketele</a:t>
            </a:r>
            <a:r>
              <a:rPr lang="en-US" dirty="0"/>
              <a:t> </a:t>
            </a:r>
            <a:r>
              <a:rPr lang="en-US" dirty="0" err="1"/>
              <a:t>sunt</a:t>
            </a:r>
            <a:r>
              <a:rPr lang="en-US" dirty="0"/>
              <a:t> </a:t>
            </a:r>
            <a:r>
              <a:rPr lang="en-US" dirty="0" err="1"/>
              <a:t>folosite</a:t>
            </a:r>
            <a:r>
              <a:rPr lang="en-US" dirty="0"/>
              <a:t> cu </a:t>
            </a:r>
            <a:r>
              <a:rPr lang="en-US" dirty="0" err="1"/>
              <a:t>unitatea</a:t>
            </a:r>
            <a:r>
              <a:rPr lang="en-US" dirty="0"/>
              <a:t> floppy </a:t>
            </a:r>
            <a:r>
              <a:rPr lang="en-US" dirty="0" err="1"/>
              <a:t>având</a:t>
            </a:r>
            <a:r>
              <a:rPr lang="en-US" dirty="0"/>
              <a:t> capacitate </a:t>
            </a:r>
            <a:r>
              <a:rPr lang="en-US" dirty="0" err="1"/>
              <a:t>neformatate</a:t>
            </a:r>
            <a:r>
              <a:rPr lang="en-US" dirty="0"/>
              <a:t> de 2Mb, </a:t>
            </a:r>
            <a:r>
              <a:rPr lang="en-US" dirty="0" err="1"/>
              <a:t>prin</a:t>
            </a:r>
            <a:r>
              <a:rPr lang="en-US" dirty="0"/>
              <a:t> </a:t>
            </a:r>
            <a:r>
              <a:rPr lang="en-US" dirty="0" err="1"/>
              <a:t>formatare</a:t>
            </a:r>
            <a:r>
              <a:rPr lang="en-US" dirty="0"/>
              <a:t> MS DOS-1,44Mb. </a:t>
            </a:r>
            <a:r>
              <a:rPr lang="en-US" dirty="0" err="1"/>
              <a:t>Exista</a:t>
            </a:r>
            <a:r>
              <a:rPr lang="en-US" dirty="0"/>
              <a:t> </a:t>
            </a:r>
            <a:r>
              <a:rPr lang="en-US" dirty="0" err="1"/>
              <a:t>unitati</a:t>
            </a:r>
            <a:r>
              <a:rPr lang="en-US" dirty="0"/>
              <a:t> de diskette care </a:t>
            </a:r>
            <a:r>
              <a:rPr lang="en-US" dirty="0" err="1"/>
              <a:t>suporta</a:t>
            </a:r>
            <a:r>
              <a:rPr lang="en-US" dirty="0"/>
              <a:t> diskette de mare </a:t>
            </a:r>
            <a:r>
              <a:rPr lang="en-US" dirty="0" err="1"/>
              <a:t>densitate</a:t>
            </a:r>
            <a:r>
              <a:rPr lang="en-US" dirty="0"/>
              <a:t> de 100-200Mb, </a:t>
            </a:r>
            <a:r>
              <a:rPr lang="en-US" dirty="0" err="1"/>
              <a:t>nestandard</a:t>
            </a:r>
            <a:r>
              <a:rPr lang="en-US" dirty="0"/>
              <a:t> (Sony , </a:t>
            </a:r>
            <a:r>
              <a:rPr lang="en-US" dirty="0" err="1"/>
              <a:t>Travan</a:t>
            </a:r>
            <a:r>
              <a:rPr lang="en-US" dirty="0"/>
              <a:t>) </a:t>
            </a:r>
            <a:r>
              <a:rPr lang="en-US" dirty="0" err="1"/>
              <a:t>si</a:t>
            </a:r>
            <a:r>
              <a:rPr lang="en-US" dirty="0"/>
              <a:t> care pot </a:t>
            </a:r>
            <a:r>
              <a:rPr lang="en-US" dirty="0" err="1"/>
              <a:t>citi</a:t>
            </a:r>
            <a:r>
              <a:rPr lang="en-US" dirty="0"/>
              <a:t> </a:t>
            </a:r>
            <a:r>
              <a:rPr lang="en-US" dirty="0" err="1"/>
              <a:t>si</a:t>
            </a:r>
            <a:r>
              <a:rPr lang="en-US" dirty="0"/>
              <a:t> </a:t>
            </a:r>
            <a:r>
              <a:rPr lang="en-US" dirty="0" err="1"/>
              <a:t>disketele</a:t>
            </a:r>
            <a:r>
              <a:rPr lang="en-US" dirty="0"/>
              <a:t> de 3,5'; </a:t>
            </a:r>
            <a:r>
              <a:rPr lang="en-US" dirty="0" err="1"/>
              <a:t>interfata</a:t>
            </a:r>
            <a:r>
              <a:rPr lang="en-US" dirty="0"/>
              <a:t> </a:t>
            </a:r>
            <a:r>
              <a:rPr lang="en-US" dirty="0" err="1"/>
              <a:t>este</a:t>
            </a:r>
            <a:r>
              <a:rPr lang="en-US" dirty="0"/>
              <a:t> </a:t>
            </a:r>
            <a:r>
              <a:rPr lang="en-US" dirty="0" err="1"/>
              <a:t>separata</a:t>
            </a:r>
            <a:r>
              <a:rPr lang="en-US" dirty="0"/>
              <a:t> </a:t>
            </a:r>
            <a:r>
              <a:rPr lang="en-US" dirty="0" err="1"/>
              <a:t>pentru</a:t>
            </a:r>
            <a:r>
              <a:rPr lang="en-US" dirty="0"/>
              <a:t> </a:t>
            </a:r>
            <a:r>
              <a:rPr lang="en-US" dirty="0" err="1"/>
              <a:t>acest</a:t>
            </a:r>
            <a:r>
              <a:rPr lang="en-US" dirty="0"/>
              <a:t> tip de </a:t>
            </a:r>
            <a:r>
              <a:rPr lang="en-US" dirty="0" err="1"/>
              <a:t>unitati</a:t>
            </a:r>
            <a:r>
              <a:rPr lang="en-US" dirty="0"/>
              <a:t> de </a:t>
            </a:r>
            <a:r>
              <a:rPr lang="en-US" dirty="0" smtClean="0"/>
              <a:t>diskette.</a:t>
            </a:r>
            <a:endParaRPr lang="en-GB" dirty="0"/>
          </a:p>
        </p:txBody>
      </p:sp>
      <p:pic>
        <p:nvPicPr>
          <p:cNvPr id="4" name="Picture 3"/>
          <p:cNvPicPr>
            <a:picLocks noChangeAspect="1"/>
          </p:cNvPicPr>
          <p:nvPr/>
        </p:nvPicPr>
        <p:blipFill>
          <a:blip r:embed="rId5"/>
          <a:stretch>
            <a:fillRect/>
          </a:stretch>
        </p:blipFill>
        <p:spPr>
          <a:xfrm>
            <a:off x="7783286" y="2162058"/>
            <a:ext cx="4412416" cy="2725628"/>
          </a:xfrm>
          <a:prstGeom prst="rect">
            <a:avLst/>
          </a:prstGeom>
        </p:spPr>
      </p:pic>
    </p:spTree>
    <p:extLst>
      <p:ext uri="{BB962C8B-B14F-4D97-AF65-F5344CB8AC3E}">
        <p14:creationId xmlns:p14="http://schemas.microsoft.com/office/powerpoint/2010/main" val="219894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6028" y="354239"/>
            <a:ext cx="5334001" cy="1325563"/>
          </a:xfrm>
        </p:spPr>
        <p:txBody>
          <a:bodyPr/>
          <a:lstStyle/>
          <a:p>
            <a:r>
              <a:rPr lang="en-US" b="1" u="sng" dirty="0" err="1"/>
              <a:t>Unităţile</a:t>
            </a:r>
            <a:r>
              <a:rPr lang="en-US" b="1" u="sng" dirty="0"/>
              <a:t> de  </a:t>
            </a:r>
            <a:r>
              <a:rPr lang="en-US" b="1" u="sng" dirty="0" err="1"/>
              <a:t>intrare</a:t>
            </a:r>
            <a:endParaRPr lang="en-GB" b="1" dirty="0"/>
          </a:p>
        </p:txBody>
      </p:sp>
      <p:grpSp>
        <p:nvGrpSpPr>
          <p:cNvPr id="9" name="Group 8"/>
          <p:cNvGrpSpPr/>
          <p:nvPr/>
        </p:nvGrpSpPr>
        <p:grpSpPr>
          <a:xfrm>
            <a:off x="1199242" y="1553029"/>
            <a:ext cx="10004571" cy="5304971"/>
            <a:chOff x="1199242" y="1553029"/>
            <a:chExt cx="10004571" cy="530497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242" y="1553029"/>
              <a:ext cx="10004571" cy="5304971"/>
            </a:xfrm>
            <a:prstGeom prst="rect">
              <a:avLst/>
            </a:prstGeom>
          </p:spPr>
        </p:pic>
        <p:sp>
          <p:nvSpPr>
            <p:cNvPr id="6" name="Rectangle 5"/>
            <p:cNvSpPr/>
            <p:nvPr/>
          </p:nvSpPr>
          <p:spPr>
            <a:xfrm>
              <a:off x="1199242" y="3715657"/>
              <a:ext cx="2443844" cy="146594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4979605" y="4826000"/>
              <a:ext cx="2443844" cy="146594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6778171" y="3229428"/>
              <a:ext cx="1732182" cy="191588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73494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9554" y="500062"/>
            <a:ext cx="4223657" cy="1325563"/>
          </a:xfrm>
        </p:spPr>
        <p:txBody>
          <a:bodyPr/>
          <a:lstStyle/>
          <a:p>
            <a:r>
              <a:rPr lang="ro-RO" b="1" dirty="0" smtClean="0"/>
              <a:t>TASTATURA</a:t>
            </a:r>
            <a:endParaRPr lang="en-GB" dirty="0"/>
          </a:p>
        </p:txBody>
      </p:sp>
      <p:sp>
        <p:nvSpPr>
          <p:cNvPr id="3" name="Content Placeholder 2"/>
          <p:cNvSpPr>
            <a:spLocks noGrp="1"/>
          </p:cNvSpPr>
          <p:nvPr>
            <p:ph idx="1"/>
          </p:nvPr>
        </p:nvSpPr>
        <p:spPr>
          <a:xfrm>
            <a:off x="838201" y="1988457"/>
            <a:ext cx="6651170" cy="4188506"/>
          </a:xfrm>
        </p:spPr>
        <p:txBody>
          <a:bodyPr/>
          <a:lstStyle/>
          <a:p>
            <a:r>
              <a:rPr lang="en-GB" dirty="0" err="1" smtClean="0"/>
              <a:t>Tastatura</a:t>
            </a:r>
            <a:r>
              <a:rPr lang="en-GB" dirty="0" smtClean="0"/>
              <a:t> </a:t>
            </a:r>
            <a:r>
              <a:rPr lang="ro-RO" dirty="0" smtClean="0"/>
              <a:t>(keyboard</a:t>
            </a:r>
            <a:r>
              <a:rPr lang="ro-RO" dirty="0"/>
              <a:t>) este un periferic de intrare a datelor în calculatoare asemănător cu tastatura unei maşini de scris pentru imprimarea pe hârtie informaţiei. </a:t>
            </a:r>
            <a:r>
              <a:rPr lang="ro-RO" dirty="0" smtClean="0"/>
              <a:t>Ea </a:t>
            </a:r>
            <a:r>
              <a:rPr lang="ro-RO" dirty="0"/>
              <a:t>reprezintă un dispozitiv , de obicei , electro mecanic , ce include un set de taste , un microprocesor specializat şi alte circuite electronice </a:t>
            </a:r>
            <a:r>
              <a:rPr lang="ro-RO" dirty="0" smtClean="0"/>
              <a:t>aferente.</a:t>
            </a:r>
            <a:endParaRPr lang="en-GB" dirty="0"/>
          </a:p>
          <a:p>
            <a:r>
              <a:rPr lang="ro-RO" dirty="0"/>
              <a:t>Se conectează la calculator printr-un cablu </a:t>
            </a:r>
            <a:r>
              <a:rPr lang="ro-RO" dirty="0" smtClean="0"/>
              <a:t>scurt</a:t>
            </a:r>
            <a:r>
              <a:rPr lang="en-GB" dirty="0" smtClean="0"/>
              <a:t> / wireless</a:t>
            </a:r>
            <a:r>
              <a:rPr lang="ro-RO" dirty="0" smtClean="0"/>
              <a:t>.</a:t>
            </a:r>
            <a:endParaRPr lang="en-GB" dirty="0"/>
          </a:p>
          <a:p>
            <a:endParaRPr lang="en-GB" dirty="0"/>
          </a:p>
        </p:txBody>
      </p:sp>
      <p:pic>
        <p:nvPicPr>
          <p:cNvPr id="4" name="image4.jpeg"/>
          <p:cNvPicPr/>
          <p:nvPr/>
        </p:nvPicPr>
        <p:blipFill>
          <a:blip r:embed="rId5" cstate="print"/>
          <a:stretch>
            <a:fillRect/>
          </a:stretch>
        </p:blipFill>
        <p:spPr>
          <a:xfrm rot="20337609">
            <a:off x="7514816" y="2458541"/>
            <a:ext cx="4358721" cy="1734506"/>
          </a:xfrm>
          <a:prstGeom prst="rect">
            <a:avLst/>
          </a:prstGeom>
        </p:spPr>
      </p:pic>
    </p:spTree>
    <p:extLst>
      <p:ext uri="{BB962C8B-B14F-4D97-AF65-F5344CB8AC3E}">
        <p14:creationId xmlns:p14="http://schemas.microsoft.com/office/powerpoint/2010/main" val="3744727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7858" y="471718"/>
            <a:ext cx="3668486" cy="1325563"/>
          </a:xfrm>
        </p:spPr>
        <p:txBody>
          <a:bodyPr/>
          <a:lstStyle/>
          <a:p>
            <a:r>
              <a:rPr lang="ro-RO" b="1" dirty="0" smtClean="0"/>
              <a:t>SCANNER</a:t>
            </a:r>
            <a:endParaRPr lang="en-GB" dirty="0"/>
          </a:p>
        </p:txBody>
      </p:sp>
      <p:sp>
        <p:nvSpPr>
          <p:cNvPr id="3" name="Content Placeholder 2"/>
          <p:cNvSpPr>
            <a:spLocks noGrp="1"/>
          </p:cNvSpPr>
          <p:nvPr>
            <p:ph idx="1"/>
          </p:nvPr>
        </p:nvSpPr>
        <p:spPr>
          <a:xfrm>
            <a:off x="616374" y="1783734"/>
            <a:ext cx="7232226" cy="4179252"/>
          </a:xfrm>
        </p:spPr>
        <p:txBody>
          <a:bodyPr>
            <a:normAutofit fontScale="92500"/>
          </a:bodyPr>
          <a:lstStyle/>
          <a:p>
            <a:r>
              <a:rPr lang="ro-RO" dirty="0"/>
              <a:t>Scannerele sunt niste dispozitive ce permit “scanarea” documentelor si salvarea lor in format digital in calculator, sub diferite extensii (JPG,GIF,BMP,PDF etc.).</a:t>
            </a:r>
            <a:endParaRPr lang="en-GB" dirty="0"/>
          </a:p>
          <a:p>
            <a:r>
              <a:rPr lang="ro-RO" dirty="0"/>
              <a:t>Ele au diferite rezolutii de scanare (ce afecteaza calitatea imaginii scanate) si pot include adaptoare de transparenta (pentru scanarea filmelor de aparat foto developate si diapozitivelor). Ele pot si conectate atat pe interfata LPT (1) a calculatorului, existand posibilitatea conectarii in cascada a unei imprimante), cat si pe porturile USB</a:t>
            </a:r>
            <a:endParaRPr lang="en-GB" dirty="0"/>
          </a:p>
        </p:txBody>
      </p:sp>
      <p:pic>
        <p:nvPicPr>
          <p:cNvPr id="4" name="Picture 3"/>
          <p:cNvPicPr>
            <a:picLocks noChangeAspect="1"/>
          </p:cNvPicPr>
          <p:nvPr/>
        </p:nvPicPr>
        <p:blipFill rotWithShape="1">
          <a:blip r:embed="rId5"/>
          <a:srcRect l="4204" t="5069" r="2405"/>
          <a:stretch/>
        </p:blipFill>
        <p:spPr>
          <a:xfrm>
            <a:off x="7704909" y="2035629"/>
            <a:ext cx="4345280" cy="3026228"/>
          </a:xfrm>
          <a:prstGeom prst="rect">
            <a:avLst/>
          </a:prstGeom>
        </p:spPr>
      </p:pic>
    </p:spTree>
    <p:extLst>
      <p:ext uri="{BB962C8B-B14F-4D97-AF65-F5344CB8AC3E}">
        <p14:creationId xmlns:p14="http://schemas.microsoft.com/office/powerpoint/2010/main" val="3435936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a:t> </a:t>
            </a:r>
            <a:r>
              <a:rPr lang="en-US" dirty="0" smtClean="0"/>
              <a:t>                                                        TABLETA GRAFICA</a:t>
            </a:r>
            <a:r>
              <a:rPr lang="en-US" dirty="0"/>
              <a:t/>
            </a:r>
            <a:br>
              <a:rPr lang="en-US" dirty="0"/>
            </a:br>
            <a:endParaRPr lang="en-US" dirty="0"/>
          </a:p>
        </p:txBody>
      </p:sp>
      <p:sp>
        <p:nvSpPr>
          <p:cNvPr id="3" name="Content Placeholder 2"/>
          <p:cNvSpPr>
            <a:spLocks noGrp="1"/>
          </p:cNvSpPr>
          <p:nvPr>
            <p:ph idx="1"/>
          </p:nvPr>
        </p:nvSpPr>
        <p:spPr>
          <a:xfrm>
            <a:off x="678543" y="2072368"/>
            <a:ext cx="5417457" cy="4351338"/>
          </a:xfrm>
        </p:spPr>
        <p:txBody>
          <a:bodyPr/>
          <a:lstStyle/>
          <a:p>
            <a:r>
              <a:rPr lang="en-US" dirty="0" smtClean="0"/>
              <a:t>Este </a:t>
            </a:r>
            <a:r>
              <a:rPr lang="en-US" dirty="0" err="1"/>
              <a:t>alcătuită</a:t>
            </a:r>
            <a:r>
              <a:rPr lang="en-US" dirty="0"/>
              <a:t> </a:t>
            </a:r>
            <a:r>
              <a:rPr lang="en-US" dirty="0" err="1"/>
              <a:t>dintr</a:t>
            </a:r>
            <a:r>
              <a:rPr lang="en-US" dirty="0"/>
              <a:t>-un </a:t>
            </a:r>
            <a:r>
              <a:rPr lang="en-US" dirty="0" err="1"/>
              <a:t>creion</a:t>
            </a:r>
            <a:r>
              <a:rPr lang="en-US" dirty="0"/>
              <a:t> cu </a:t>
            </a:r>
            <a:r>
              <a:rPr lang="en-US" dirty="0" err="1"/>
              <a:t>vârf</a:t>
            </a:r>
            <a:r>
              <a:rPr lang="en-US" dirty="0"/>
              <a:t> electronic </a:t>
            </a:r>
            <a:r>
              <a:rPr lang="en-US" dirty="0" err="1"/>
              <a:t>şi</a:t>
            </a:r>
            <a:r>
              <a:rPr lang="en-US" dirty="0"/>
              <a:t> o </a:t>
            </a:r>
            <a:r>
              <a:rPr lang="en-US" dirty="0" err="1"/>
              <a:t>plăcuţă</a:t>
            </a:r>
            <a:r>
              <a:rPr lang="en-US" dirty="0"/>
              <a:t> </a:t>
            </a:r>
            <a:r>
              <a:rPr lang="en-US" dirty="0" err="1"/>
              <a:t>electronică</a:t>
            </a:r>
            <a:r>
              <a:rPr lang="en-US" dirty="0"/>
              <a:t>, </a:t>
            </a:r>
            <a:r>
              <a:rPr lang="en-US" dirty="0" err="1"/>
              <a:t>capabilă</a:t>
            </a:r>
            <a:r>
              <a:rPr lang="en-US" dirty="0"/>
              <a:t> </a:t>
            </a:r>
            <a:r>
              <a:rPr lang="en-US" dirty="0" err="1"/>
              <a:t>să</a:t>
            </a:r>
            <a:r>
              <a:rPr lang="en-US" dirty="0"/>
              <a:t> </a:t>
            </a:r>
            <a:r>
              <a:rPr lang="en-US" dirty="0" err="1"/>
              <a:t>detecteze</a:t>
            </a:r>
            <a:r>
              <a:rPr lang="en-US" dirty="0"/>
              <a:t> </a:t>
            </a:r>
            <a:r>
              <a:rPr lang="en-US" dirty="0" err="1"/>
              <a:t>mişcările</a:t>
            </a:r>
            <a:r>
              <a:rPr lang="en-US" dirty="0"/>
              <a:t> </a:t>
            </a:r>
            <a:r>
              <a:rPr lang="en-US" dirty="0" err="1"/>
              <a:t>creionului</a:t>
            </a:r>
            <a:r>
              <a:rPr lang="en-US" dirty="0"/>
              <a:t> </a:t>
            </a:r>
            <a:r>
              <a:rPr lang="en-US" dirty="0" err="1"/>
              <a:t>şi</a:t>
            </a:r>
            <a:r>
              <a:rPr lang="en-US" dirty="0"/>
              <a:t> </a:t>
            </a:r>
            <a:r>
              <a:rPr lang="en-US" dirty="0" err="1"/>
              <a:t>să</a:t>
            </a:r>
            <a:r>
              <a:rPr lang="en-US" dirty="0"/>
              <a:t> le </a:t>
            </a:r>
            <a:r>
              <a:rPr lang="en-US" dirty="0" err="1"/>
              <a:t>transmită</a:t>
            </a:r>
            <a:r>
              <a:rPr lang="en-US" dirty="0"/>
              <a:t> </a:t>
            </a:r>
            <a:r>
              <a:rPr lang="en-US" dirty="0" err="1"/>
              <a:t>calculatorului</a:t>
            </a:r>
            <a:r>
              <a:rPr lang="en-US" dirty="0"/>
              <a:t>.</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2540" r="2053" b="9329"/>
          <a:stretch/>
        </p:blipFill>
        <p:spPr>
          <a:xfrm>
            <a:off x="6270172" y="1835679"/>
            <a:ext cx="5486399" cy="4376435"/>
          </a:xfrm>
          <a:prstGeom prst="rect">
            <a:avLst/>
          </a:prstGeom>
        </p:spPr>
      </p:pic>
    </p:spTree>
    <p:extLst>
      <p:ext uri="{BB962C8B-B14F-4D97-AF65-F5344CB8AC3E}">
        <p14:creationId xmlns:p14="http://schemas.microsoft.com/office/powerpoint/2010/main" val="3714368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8914" y="321583"/>
            <a:ext cx="4963886" cy="1325563"/>
          </a:xfrm>
        </p:spPr>
        <p:txBody>
          <a:bodyPr/>
          <a:lstStyle/>
          <a:p>
            <a:r>
              <a:rPr lang="en-US" b="1" dirty="0" err="1"/>
              <a:t>Unităţile</a:t>
            </a:r>
            <a:r>
              <a:rPr lang="en-US" b="1" dirty="0"/>
              <a:t> de </a:t>
            </a:r>
            <a:r>
              <a:rPr lang="en-US" b="1" dirty="0" err="1"/>
              <a:t>ieşire</a:t>
            </a:r>
            <a:endParaRPr lang="en-GB" b="1" dirty="0"/>
          </a:p>
        </p:txBody>
      </p:sp>
      <p:pic>
        <p:nvPicPr>
          <p:cNvPr id="4" name="Picture 3"/>
          <p:cNvPicPr>
            <a:picLocks noChangeAspect="1"/>
          </p:cNvPicPr>
          <p:nvPr/>
        </p:nvPicPr>
        <p:blipFill rotWithShape="1">
          <a:blip r:embed="rId5"/>
          <a:srcRect t="39517" b="1"/>
          <a:stretch/>
        </p:blipFill>
        <p:spPr>
          <a:xfrm>
            <a:off x="101601" y="1524000"/>
            <a:ext cx="11669485" cy="4789714"/>
          </a:xfrm>
          <a:prstGeom prst="rect">
            <a:avLst/>
          </a:prstGeom>
        </p:spPr>
      </p:pic>
    </p:spTree>
    <p:extLst>
      <p:ext uri="{BB962C8B-B14F-4D97-AF65-F5344CB8AC3E}">
        <p14:creationId xmlns:p14="http://schemas.microsoft.com/office/powerpoint/2010/main" val="4131634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376010"/>
            <a:ext cx="3483429" cy="1325563"/>
          </a:xfrm>
        </p:spPr>
        <p:txBody>
          <a:bodyPr/>
          <a:lstStyle/>
          <a:p>
            <a:r>
              <a:rPr lang="en-US" b="1" dirty="0"/>
              <a:t>MONITORUL</a:t>
            </a:r>
            <a:endParaRPr lang="en-GB" b="1" dirty="0"/>
          </a:p>
        </p:txBody>
      </p:sp>
      <p:sp>
        <p:nvSpPr>
          <p:cNvPr id="3" name="Content Placeholder 2"/>
          <p:cNvSpPr>
            <a:spLocks noGrp="1"/>
          </p:cNvSpPr>
          <p:nvPr>
            <p:ph idx="1"/>
          </p:nvPr>
        </p:nvSpPr>
        <p:spPr>
          <a:xfrm>
            <a:off x="328990" y="1701573"/>
            <a:ext cx="10934096" cy="5018541"/>
          </a:xfrm>
        </p:spPr>
        <p:txBody>
          <a:bodyPr>
            <a:normAutofit fontScale="92500" lnSpcReduction="20000"/>
          </a:bodyPr>
          <a:lstStyle/>
          <a:p>
            <a:r>
              <a:rPr lang="fr-FR" b="1" dirty="0" smtClean="0"/>
              <a:t>Dupa </a:t>
            </a:r>
            <a:r>
              <a:rPr lang="fr-FR" b="1" dirty="0" err="1"/>
              <a:t>culorile</a:t>
            </a:r>
            <a:r>
              <a:rPr lang="fr-FR" b="1" dirty="0"/>
              <a:t> de </a:t>
            </a:r>
            <a:r>
              <a:rPr lang="fr-FR" b="1" dirty="0" err="1"/>
              <a:t>afisare</a:t>
            </a:r>
            <a:r>
              <a:rPr lang="fr-FR" b="1" dirty="0"/>
              <a:t> </a:t>
            </a:r>
          </a:p>
          <a:p>
            <a:pPr marL="0" indent="0">
              <a:lnSpc>
                <a:spcPct val="120000"/>
              </a:lnSpc>
              <a:spcBef>
                <a:spcPts val="0"/>
              </a:spcBef>
              <a:buNone/>
            </a:pPr>
            <a:r>
              <a:rPr lang="fr-FR" dirty="0" smtClean="0"/>
              <a:t>-</a:t>
            </a:r>
            <a:r>
              <a:rPr lang="fr-FR" i="1" u="sng" dirty="0" err="1"/>
              <a:t>Monitoare</a:t>
            </a:r>
            <a:r>
              <a:rPr lang="fr-FR" i="1" u="sng" dirty="0"/>
              <a:t> </a:t>
            </a:r>
            <a:r>
              <a:rPr lang="fr-FR" i="1" u="sng" dirty="0" err="1"/>
              <a:t>monocrome</a:t>
            </a:r>
            <a:r>
              <a:rPr lang="fr-FR" i="1" u="sng" dirty="0"/>
              <a:t> </a:t>
            </a:r>
            <a:r>
              <a:rPr lang="fr-FR" dirty="0"/>
              <a:t>(</a:t>
            </a:r>
            <a:r>
              <a:rPr lang="fr-FR" dirty="0" err="1"/>
              <a:t>afiseaza</a:t>
            </a:r>
            <a:r>
              <a:rPr lang="fr-FR" dirty="0"/>
              <a:t> </a:t>
            </a:r>
            <a:r>
              <a:rPr lang="fr-FR" dirty="0" err="1"/>
              <a:t>doar</a:t>
            </a:r>
            <a:r>
              <a:rPr lang="fr-FR" dirty="0"/>
              <a:t> </a:t>
            </a:r>
            <a:r>
              <a:rPr lang="fr-FR" dirty="0" err="1"/>
              <a:t>doua</a:t>
            </a:r>
            <a:r>
              <a:rPr lang="fr-FR" dirty="0"/>
              <a:t> </a:t>
            </a:r>
            <a:r>
              <a:rPr lang="fr-FR" dirty="0" err="1"/>
              <a:t>culori</a:t>
            </a:r>
            <a:r>
              <a:rPr lang="fr-FR" dirty="0"/>
              <a:t> - </a:t>
            </a:r>
            <a:r>
              <a:rPr lang="fr-FR" dirty="0" err="1"/>
              <a:t>negru</a:t>
            </a:r>
            <a:r>
              <a:rPr lang="fr-FR" dirty="0"/>
              <a:t> si </a:t>
            </a:r>
            <a:r>
              <a:rPr lang="fr-FR" dirty="0" err="1"/>
              <a:t>alb</a:t>
            </a:r>
            <a:r>
              <a:rPr lang="fr-FR" dirty="0"/>
              <a:t>/</a:t>
            </a:r>
            <a:r>
              <a:rPr lang="fr-FR" dirty="0" err="1"/>
              <a:t>verde</a:t>
            </a:r>
            <a:r>
              <a:rPr lang="fr-FR" dirty="0"/>
              <a:t>/</a:t>
            </a:r>
            <a:r>
              <a:rPr lang="fr-FR" dirty="0" err="1"/>
              <a:t>galben</a:t>
            </a:r>
            <a:r>
              <a:rPr lang="fr-FR" dirty="0"/>
              <a:t>) ; </a:t>
            </a:r>
          </a:p>
          <a:p>
            <a:pPr marL="0" indent="0">
              <a:lnSpc>
                <a:spcPct val="120000"/>
              </a:lnSpc>
              <a:spcBef>
                <a:spcPts val="0"/>
              </a:spcBef>
              <a:buNone/>
            </a:pPr>
            <a:r>
              <a:rPr lang="fr-FR" dirty="0"/>
              <a:t>-</a:t>
            </a:r>
            <a:r>
              <a:rPr lang="fr-FR" i="1" u="sng" dirty="0"/>
              <a:t>Cu </a:t>
            </a:r>
            <a:r>
              <a:rPr lang="fr-FR" i="1" u="sng" dirty="0" err="1"/>
              <a:t>niveluri</a:t>
            </a:r>
            <a:r>
              <a:rPr lang="fr-FR" i="1" u="sng" dirty="0"/>
              <a:t> de gri </a:t>
            </a:r>
            <a:r>
              <a:rPr lang="fr-FR" dirty="0"/>
              <a:t>- pot </a:t>
            </a:r>
            <a:r>
              <a:rPr lang="fr-FR" dirty="0" err="1"/>
              <a:t>afisa</a:t>
            </a:r>
            <a:r>
              <a:rPr lang="fr-FR" dirty="0"/>
              <a:t> o </a:t>
            </a:r>
            <a:r>
              <a:rPr lang="fr-FR" dirty="0" err="1"/>
              <a:t>serie</a:t>
            </a:r>
            <a:r>
              <a:rPr lang="fr-FR" dirty="0"/>
              <a:t> de </a:t>
            </a:r>
            <a:r>
              <a:rPr lang="fr-FR" dirty="0" err="1"/>
              <a:t>intensitati</a:t>
            </a:r>
            <a:r>
              <a:rPr lang="fr-FR" dirty="0"/>
              <a:t> </a:t>
            </a:r>
            <a:r>
              <a:rPr lang="fr-FR" dirty="0" err="1"/>
              <a:t>între</a:t>
            </a:r>
            <a:r>
              <a:rPr lang="fr-FR" dirty="0"/>
              <a:t> </a:t>
            </a:r>
            <a:r>
              <a:rPr lang="fr-FR" dirty="0" err="1"/>
              <a:t>alb</a:t>
            </a:r>
            <a:r>
              <a:rPr lang="fr-FR" dirty="0"/>
              <a:t> si </a:t>
            </a:r>
            <a:r>
              <a:rPr lang="fr-FR" dirty="0" err="1"/>
              <a:t>negru</a:t>
            </a:r>
            <a:r>
              <a:rPr lang="fr-FR" dirty="0"/>
              <a:t> ; </a:t>
            </a:r>
          </a:p>
          <a:p>
            <a:pPr marL="0" indent="0">
              <a:lnSpc>
                <a:spcPct val="120000"/>
              </a:lnSpc>
              <a:spcBef>
                <a:spcPts val="0"/>
              </a:spcBef>
              <a:buNone/>
            </a:pPr>
            <a:r>
              <a:rPr lang="fr-FR" dirty="0"/>
              <a:t>-</a:t>
            </a:r>
            <a:r>
              <a:rPr lang="fr-FR" i="1" u="sng" dirty="0" err="1"/>
              <a:t>Monitoarele</a:t>
            </a:r>
            <a:r>
              <a:rPr lang="fr-FR" i="1" u="sng" dirty="0"/>
              <a:t> </a:t>
            </a:r>
            <a:r>
              <a:rPr lang="fr-FR" i="1" u="sng" dirty="0" err="1"/>
              <a:t>color</a:t>
            </a:r>
            <a:endParaRPr lang="en-GB" i="1" u="sng" dirty="0"/>
          </a:p>
          <a:p>
            <a:r>
              <a:rPr lang="en-US" b="1" dirty="0" err="1"/>
              <a:t>D</a:t>
            </a:r>
            <a:r>
              <a:rPr lang="en-US" b="1" dirty="0" err="1" smtClean="0"/>
              <a:t>upa</a:t>
            </a:r>
            <a:r>
              <a:rPr lang="en-US" b="1" dirty="0" smtClean="0"/>
              <a:t> </a:t>
            </a:r>
            <a:r>
              <a:rPr lang="en-US" b="1" dirty="0" err="1"/>
              <a:t>tipul</a:t>
            </a:r>
            <a:r>
              <a:rPr lang="en-US" b="1" dirty="0"/>
              <a:t> </a:t>
            </a:r>
            <a:r>
              <a:rPr lang="en-US" b="1" dirty="0" err="1"/>
              <a:t>semnalelor</a:t>
            </a:r>
            <a:r>
              <a:rPr lang="en-US" b="1" dirty="0"/>
              <a:t> </a:t>
            </a:r>
            <a:r>
              <a:rPr lang="en-US" b="1" dirty="0" smtClean="0"/>
              <a:t>video</a:t>
            </a:r>
            <a:r>
              <a:rPr lang="en-US" dirty="0" smtClean="0"/>
              <a:t/>
            </a:r>
            <a:br>
              <a:rPr lang="en-US" dirty="0" smtClean="0"/>
            </a:br>
            <a:r>
              <a:rPr lang="fr-FR" dirty="0"/>
              <a:t>-</a:t>
            </a:r>
            <a:r>
              <a:rPr lang="fr-FR" i="1" u="sng" dirty="0" err="1" smtClean="0"/>
              <a:t>Monitoare</a:t>
            </a:r>
            <a:r>
              <a:rPr lang="fr-FR" i="1" u="sng" dirty="0" smtClean="0"/>
              <a:t> </a:t>
            </a:r>
            <a:r>
              <a:rPr lang="fr-FR" i="1" u="sng" dirty="0"/>
              <a:t>digitale </a:t>
            </a:r>
            <a:r>
              <a:rPr lang="fr-FR" dirty="0"/>
              <a:t>: accepta </a:t>
            </a:r>
            <a:r>
              <a:rPr lang="fr-FR" dirty="0" err="1"/>
              <a:t>semnale</a:t>
            </a:r>
            <a:r>
              <a:rPr lang="fr-FR" dirty="0"/>
              <a:t> </a:t>
            </a:r>
            <a:r>
              <a:rPr lang="fr-FR" dirty="0" err="1"/>
              <a:t>video</a:t>
            </a:r>
            <a:r>
              <a:rPr lang="fr-FR" dirty="0"/>
              <a:t> digitale (TTL) </a:t>
            </a:r>
            <a:r>
              <a:rPr lang="fr-FR" dirty="0" err="1"/>
              <a:t>sunt</a:t>
            </a:r>
            <a:r>
              <a:rPr lang="fr-FR" dirty="0"/>
              <a:t> conforme </a:t>
            </a:r>
            <a:r>
              <a:rPr lang="fr-FR" dirty="0" err="1"/>
              <a:t>cu</a:t>
            </a:r>
            <a:r>
              <a:rPr lang="fr-FR" dirty="0"/>
              <a:t> </a:t>
            </a:r>
            <a:r>
              <a:rPr lang="fr-FR" dirty="0" err="1"/>
              <a:t>standardele</a:t>
            </a:r>
            <a:r>
              <a:rPr lang="fr-FR" dirty="0"/>
              <a:t> mai </a:t>
            </a:r>
            <a:r>
              <a:rPr lang="fr-FR" dirty="0" err="1"/>
              <a:t>vechi</a:t>
            </a:r>
            <a:r>
              <a:rPr lang="fr-FR" dirty="0"/>
              <a:t> IBM CGA si EGA . </a:t>
            </a:r>
            <a:r>
              <a:rPr lang="fr-FR" dirty="0" err="1"/>
              <a:t>Sunt</a:t>
            </a:r>
            <a:r>
              <a:rPr lang="fr-FR" dirty="0"/>
              <a:t> </a:t>
            </a:r>
            <a:r>
              <a:rPr lang="fr-FR" dirty="0" err="1"/>
              <a:t>limitate</a:t>
            </a:r>
            <a:r>
              <a:rPr lang="fr-FR" dirty="0"/>
              <a:t> la </a:t>
            </a:r>
            <a:r>
              <a:rPr lang="fr-FR" dirty="0" err="1"/>
              <a:t>afisarea</a:t>
            </a:r>
            <a:r>
              <a:rPr lang="fr-FR" dirty="0"/>
              <a:t> </a:t>
            </a:r>
            <a:r>
              <a:rPr lang="fr-FR" dirty="0" err="1"/>
              <a:t>unui</a:t>
            </a:r>
            <a:r>
              <a:rPr lang="fr-FR" dirty="0"/>
              <a:t> </a:t>
            </a:r>
            <a:r>
              <a:rPr lang="fr-FR" dirty="0" err="1"/>
              <a:t>numar</a:t>
            </a:r>
            <a:r>
              <a:rPr lang="fr-FR" dirty="0"/>
              <a:t> </a:t>
            </a:r>
            <a:r>
              <a:rPr lang="fr-FR" dirty="0" err="1"/>
              <a:t>fix</a:t>
            </a:r>
            <a:r>
              <a:rPr lang="fr-FR" dirty="0"/>
              <a:t> de </a:t>
            </a:r>
            <a:r>
              <a:rPr lang="fr-FR" dirty="0" err="1"/>
              <a:t>culori</a:t>
            </a:r>
            <a:r>
              <a:rPr lang="fr-FR" dirty="0"/>
              <a:t> </a:t>
            </a:r>
            <a:r>
              <a:rPr lang="fr-FR" dirty="0" smtClean="0"/>
              <a:t>.</a:t>
            </a:r>
            <a:br>
              <a:rPr lang="fr-FR" dirty="0" smtClean="0"/>
            </a:br>
            <a:r>
              <a:rPr lang="fr-FR" dirty="0" smtClean="0"/>
              <a:t>-</a:t>
            </a:r>
            <a:r>
              <a:rPr lang="fr-FR" i="1" u="sng" dirty="0" err="1" smtClean="0"/>
              <a:t>Monitoarele</a:t>
            </a:r>
            <a:r>
              <a:rPr lang="fr-FR" i="1" u="sng" dirty="0" smtClean="0"/>
              <a:t> </a:t>
            </a:r>
            <a:r>
              <a:rPr lang="fr-FR" i="1" u="sng" dirty="0" err="1"/>
              <a:t>analogice</a:t>
            </a:r>
            <a:r>
              <a:rPr lang="fr-FR" i="1" u="sng" dirty="0"/>
              <a:t> </a:t>
            </a:r>
            <a:r>
              <a:rPr lang="fr-FR" dirty="0"/>
              <a:t>: pot </a:t>
            </a:r>
            <a:r>
              <a:rPr lang="fr-FR" dirty="0" err="1"/>
              <a:t>afisa</a:t>
            </a:r>
            <a:r>
              <a:rPr lang="fr-FR" dirty="0"/>
              <a:t> un </a:t>
            </a:r>
            <a:r>
              <a:rPr lang="fr-FR" dirty="0" err="1"/>
              <a:t>numar</a:t>
            </a:r>
            <a:r>
              <a:rPr lang="fr-FR" dirty="0"/>
              <a:t> </a:t>
            </a:r>
            <a:r>
              <a:rPr lang="fr-FR" dirty="0" err="1"/>
              <a:t>nelimitat</a:t>
            </a:r>
            <a:r>
              <a:rPr lang="fr-FR" dirty="0"/>
              <a:t> de </a:t>
            </a:r>
            <a:r>
              <a:rPr lang="fr-FR" dirty="0" err="1"/>
              <a:t>culori</a:t>
            </a:r>
            <a:r>
              <a:rPr lang="fr-FR" dirty="0"/>
              <a:t> . </a:t>
            </a:r>
          </a:p>
          <a:p>
            <a:pPr marL="0" indent="0">
              <a:buNone/>
            </a:pPr>
            <a:r>
              <a:rPr lang="fr-FR" dirty="0" smtClean="0"/>
              <a:t>   -</a:t>
            </a:r>
            <a:r>
              <a:rPr lang="fr-FR" i="1" u="sng" dirty="0" smtClean="0"/>
              <a:t>Dupa </a:t>
            </a:r>
            <a:r>
              <a:rPr lang="fr-FR" i="1" u="sng" dirty="0" err="1"/>
              <a:t>tipul</a:t>
            </a:r>
            <a:r>
              <a:rPr lang="fr-FR" i="1" u="sng" dirty="0"/>
              <a:t> </a:t>
            </a:r>
            <a:r>
              <a:rPr lang="fr-FR" i="1" u="sng" dirty="0" err="1"/>
              <a:t>grilei</a:t>
            </a:r>
            <a:r>
              <a:rPr lang="fr-FR" i="1" u="sng" dirty="0"/>
              <a:t> de </a:t>
            </a:r>
            <a:r>
              <a:rPr lang="fr-FR" i="1" u="sng" dirty="0" err="1"/>
              <a:t>ghidare</a:t>
            </a:r>
            <a:r>
              <a:rPr lang="fr-FR" i="1" u="sng" dirty="0"/>
              <a:t> a </a:t>
            </a:r>
            <a:r>
              <a:rPr lang="fr-FR" i="1" u="sng" dirty="0" err="1"/>
              <a:t>electronilor</a:t>
            </a:r>
            <a:r>
              <a:rPr lang="fr-FR" i="1" u="sng" dirty="0"/>
              <a:t> </a:t>
            </a:r>
            <a:r>
              <a:rPr lang="fr-FR" i="1" u="sng" dirty="0" err="1"/>
              <a:t>în</a:t>
            </a:r>
            <a:r>
              <a:rPr lang="fr-FR" i="1" u="sng" dirty="0"/>
              <a:t> tub</a:t>
            </a:r>
            <a:endParaRPr lang="en-GB" i="1" u="sng" dirty="0"/>
          </a:p>
          <a:p>
            <a:r>
              <a:rPr lang="en-US" b="1" dirty="0" err="1"/>
              <a:t>D</a:t>
            </a:r>
            <a:r>
              <a:rPr lang="en-US" b="1" dirty="0" err="1" smtClean="0"/>
              <a:t>upa</a:t>
            </a:r>
            <a:r>
              <a:rPr lang="en-US" b="1" dirty="0" smtClean="0"/>
              <a:t> </a:t>
            </a:r>
            <a:r>
              <a:rPr lang="en-US" b="1" dirty="0" err="1"/>
              <a:t>tipul</a:t>
            </a:r>
            <a:r>
              <a:rPr lang="en-US" b="1" dirty="0"/>
              <a:t> </a:t>
            </a:r>
            <a:r>
              <a:rPr lang="en-US" b="1" dirty="0" err="1"/>
              <a:t>constructiv</a:t>
            </a:r>
            <a:r>
              <a:rPr lang="en-US" b="1" dirty="0"/>
              <a:t> al </a:t>
            </a:r>
            <a:r>
              <a:rPr lang="en-US" b="1" dirty="0" err="1" smtClean="0"/>
              <a:t>ecranului</a:t>
            </a:r>
            <a:r>
              <a:rPr lang="en-US" b="1" dirty="0" smtClean="0"/>
              <a:t/>
            </a:r>
            <a:br>
              <a:rPr lang="en-US" b="1" dirty="0" smtClean="0"/>
            </a:br>
            <a:r>
              <a:rPr lang="fr-FR" dirty="0"/>
              <a:t>-</a:t>
            </a:r>
            <a:r>
              <a:rPr lang="fr-FR" i="1" u="sng" dirty="0" err="1" smtClean="0"/>
              <a:t>Dispozitive</a:t>
            </a:r>
            <a:r>
              <a:rPr lang="fr-FR" i="1" u="sng" dirty="0" smtClean="0"/>
              <a:t> </a:t>
            </a:r>
            <a:r>
              <a:rPr lang="fr-FR" i="1" u="sng" dirty="0"/>
              <a:t>de </a:t>
            </a:r>
            <a:r>
              <a:rPr lang="fr-FR" i="1" u="sng" dirty="0" err="1"/>
              <a:t>afisare</a:t>
            </a:r>
            <a:r>
              <a:rPr lang="fr-FR" i="1" u="sng" dirty="0"/>
              <a:t> </a:t>
            </a:r>
            <a:r>
              <a:rPr lang="fr-FR" i="1" u="sng" dirty="0" err="1"/>
              <a:t>cu</a:t>
            </a:r>
            <a:r>
              <a:rPr lang="fr-FR" i="1" u="sng" dirty="0"/>
              <a:t> </a:t>
            </a:r>
            <a:r>
              <a:rPr lang="fr-FR" i="1" u="sng" dirty="0" err="1"/>
              <a:t>ecran</a:t>
            </a:r>
            <a:r>
              <a:rPr lang="fr-FR" i="1" u="sng" dirty="0"/>
              <a:t> plat</a:t>
            </a:r>
            <a:r>
              <a:rPr lang="fr-FR" dirty="0"/>
              <a:t> </a:t>
            </a:r>
            <a:r>
              <a:rPr lang="fr-FR" dirty="0" smtClean="0"/>
              <a:t/>
            </a:r>
            <a:br>
              <a:rPr lang="fr-FR" dirty="0" smtClean="0"/>
            </a:br>
            <a:r>
              <a:rPr lang="en-US" dirty="0"/>
              <a:t>-</a:t>
            </a:r>
            <a:r>
              <a:rPr lang="en-US" i="1" u="sng" dirty="0" err="1" smtClean="0"/>
              <a:t>Ecrane</a:t>
            </a:r>
            <a:r>
              <a:rPr lang="en-US" i="1" u="sng" dirty="0" smtClean="0"/>
              <a:t> </a:t>
            </a:r>
            <a:r>
              <a:rPr lang="en-US" i="1" u="sng" dirty="0"/>
              <a:t>tactile </a:t>
            </a:r>
            <a:r>
              <a:rPr lang="en-US" dirty="0"/>
              <a:t>- </a:t>
            </a:r>
            <a:r>
              <a:rPr lang="en-US" dirty="0" err="1"/>
              <a:t>adauga</a:t>
            </a:r>
            <a:r>
              <a:rPr lang="en-US" dirty="0"/>
              <a:t> </a:t>
            </a:r>
            <a:r>
              <a:rPr lang="en-US" dirty="0" err="1"/>
              <a:t>posibilitatea</a:t>
            </a:r>
            <a:r>
              <a:rPr lang="en-US" dirty="0"/>
              <a:t> de </a:t>
            </a:r>
            <a:r>
              <a:rPr lang="en-US" dirty="0" err="1"/>
              <a:t>selectare</a:t>
            </a:r>
            <a:r>
              <a:rPr lang="en-US" dirty="0"/>
              <a:t> </a:t>
            </a:r>
            <a:r>
              <a:rPr lang="en-US" dirty="0" err="1"/>
              <a:t>si</a:t>
            </a:r>
            <a:r>
              <a:rPr lang="en-US" dirty="0"/>
              <a:t> </a:t>
            </a:r>
            <a:r>
              <a:rPr lang="en-US" dirty="0" err="1"/>
              <a:t>manipulare</a:t>
            </a:r>
            <a:r>
              <a:rPr lang="en-US" dirty="0"/>
              <a:t> a </a:t>
            </a:r>
            <a:r>
              <a:rPr lang="en-US" dirty="0" err="1"/>
              <a:t>informatiei</a:t>
            </a:r>
            <a:r>
              <a:rPr lang="en-US" dirty="0"/>
              <a:t> de </a:t>
            </a:r>
            <a:r>
              <a:rPr lang="en-US" dirty="0" err="1"/>
              <a:t>pe</a:t>
            </a:r>
            <a:r>
              <a:rPr lang="en-US" dirty="0"/>
              <a:t> </a:t>
            </a:r>
            <a:r>
              <a:rPr lang="en-US" dirty="0" err="1"/>
              <a:t>ecran</a:t>
            </a:r>
            <a:r>
              <a:rPr lang="en-US" dirty="0"/>
              <a:t> cu </a:t>
            </a:r>
            <a:r>
              <a:rPr lang="en-US" dirty="0" err="1"/>
              <a:t>mâna</a:t>
            </a:r>
            <a:endParaRPr lang="en-GB" dirty="0"/>
          </a:p>
        </p:txBody>
      </p:sp>
    </p:spTree>
    <p:extLst>
      <p:ext uri="{BB962C8B-B14F-4D97-AF65-F5344CB8AC3E}">
        <p14:creationId xmlns:p14="http://schemas.microsoft.com/office/powerpoint/2010/main" val="1310212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6743" y="399597"/>
            <a:ext cx="3483429" cy="1325563"/>
          </a:xfrm>
        </p:spPr>
        <p:txBody>
          <a:bodyPr/>
          <a:lstStyle/>
          <a:p>
            <a:r>
              <a:rPr lang="en-US" b="1" dirty="0" smtClean="0"/>
              <a:t>IMPRIMANTA</a:t>
            </a:r>
            <a:endParaRPr lang="en-GB" dirty="0"/>
          </a:p>
        </p:txBody>
      </p:sp>
      <p:sp>
        <p:nvSpPr>
          <p:cNvPr id="3" name="Content Placeholder 2"/>
          <p:cNvSpPr>
            <a:spLocks noGrp="1"/>
          </p:cNvSpPr>
          <p:nvPr>
            <p:ph idx="1"/>
          </p:nvPr>
        </p:nvSpPr>
        <p:spPr>
          <a:xfrm>
            <a:off x="677334" y="1725160"/>
            <a:ext cx="8190894" cy="4283753"/>
          </a:xfrm>
        </p:spPr>
        <p:txBody>
          <a:bodyPr>
            <a:normAutofit fontScale="92500" lnSpcReduction="10000"/>
          </a:bodyPr>
          <a:lstStyle/>
          <a:p>
            <a:r>
              <a:rPr lang="fr-FR" b="1" dirty="0" err="1" smtClean="0"/>
              <a:t>Imprimantele</a:t>
            </a:r>
            <a:r>
              <a:rPr lang="fr-FR" b="1" dirty="0" smtClean="0"/>
              <a:t> </a:t>
            </a:r>
            <a:r>
              <a:rPr lang="fr-FR" b="1" dirty="0" err="1"/>
              <a:t>cu</a:t>
            </a:r>
            <a:r>
              <a:rPr lang="fr-FR" b="1" dirty="0"/>
              <a:t> jet de </a:t>
            </a:r>
            <a:r>
              <a:rPr lang="fr-FR" b="1" dirty="0" err="1"/>
              <a:t>cerneala</a:t>
            </a:r>
            <a:r>
              <a:rPr lang="fr-FR" dirty="0"/>
              <a:t>, ce au un </a:t>
            </a:r>
            <a:r>
              <a:rPr lang="fr-FR" dirty="0" err="1"/>
              <a:t>cartus</a:t>
            </a:r>
            <a:r>
              <a:rPr lang="fr-FR" dirty="0"/>
              <a:t> (</a:t>
            </a:r>
            <a:r>
              <a:rPr lang="fr-FR" dirty="0" err="1"/>
              <a:t>sau</a:t>
            </a:r>
            <a:r>
              <a:rPr lang="fr-FR" dirty="0"/>
              <a:t> </a:t>
            </a:r>
            <a:r>
              <a:rPr lang="fr-FR" dirty="0" err="1"/>
              <a:t>chiar</a:t>
            </a:r>
            <a:r>
              <a:rPr lang="fr-FR" dirty="0"/>
              <a:t> mai </a:t>
            </a:r>
            <a:r>
              <a:rPr lang="fr-FR" dirty="0" err="1"/>
              <a:t>multe</a:t>
            </a:r>
            <a:r>
              <a:rPr lang="fr-FR" dirty="0"/>
              <a:t> de </a:t>
            </a:r>
            <a:r>
              <a:rPr lang="fr-FR" dirty="0" err="1"/>
              <a:t>diferite</a:t>
            </a:r>
            <a:r>
              <a:rPr lang="fr-FR" dirty="0"/>
              <a:t> </a:t>
            </a:r>
            <a:r>
              <a:rPr lang="fr-FR" dirty="0" err="1"/>
              <a:t>culori</a:t>
            </a:r>
            <a:r>
              <a:rPr lang="fr-FR" dirty="0"/>
              <a:t>) </a:t>
            </a:r>
            <a:r>
              <a:rPr lang="fr-FR" dirty="0" err="1"/>
              <a:t>cu</a:t>
            </a:r>
            <a:r>
              <a:rPr lang="fr-FR" dirty="0"/>
              <a:t> </a:t>
            </a:r>
            <a:r>
              <a:rPr lang="fr-FR" dirty="0" err="1"/>
              <a:t>cerneala</a:t>
            </a:r>
            <a:r>
              <a:rPr lang="fr-FR" dirty="0"/>
              <a:t> </a:t>
            </a:r>
            <a:r>
              <a:rPr lang="fr-FR" dirty="0" err="1"/>
              <a:t>cu</a:t>
            </a:r>
            <a:r>
              <a:rPr lang="fr-FR" dirty="0"/>
              <a:t> care </a:t>
            </a:r>
            <a:r>
              <a:rPr lang="fr-FR" dirty="0" err="1"/>
              <a:t>improsca</a:t>
            </a:r>
            <a:r>
              <a:rPr lang="fr-FR" dirty="0"/>
              <a:t> </a:t>
            </a:r>
            <a:r>
              <a:rPr lang="fr-FR" dirty="0" err="1"/>
              <a:t>hartia</a:t>
            </a:r>
            <a:r>
              <a:rPr lang="fr-FR" dirty="0"/>
              <a:t> si </a:t>
            </a:r>
            <a:r>
              <a:rPr lang="fr-FR" dirty="0" err="1"/>
              <a:t>realizeaza</a:t>
            </a:r>
            <a:r>
              <a:rPr lang="fr-FR" dirty="0"/>
              <a:t> </a:t>
            </a:r>
            <a:r>
              <a:rPr lang="fr-FR" dirty="0" err="1"/>
              <a:t>imprimarea;Acestea</a:t>
            </a:r>
            <a:r>
              <a:rPr lang="fr-FR" dirty="0"/>
              <a:t> pot fi </a:t>
            </a:r>
            <a:r>
              <a:rPr lang="fr-FR" dirty="0" err="1"/>
              <a:t>atat</a:t>
            </a:r>
            <a:r>
              <a:rPr lang="fr-FR" dirty="0"/>
              <a:t> </a:t>
            </a:r>
            <a:r>
              <a:rPr lang="fr-FR" dirty="0" err="1"/>
              <a:t>color</a:t>
            </a:r>
            <a:r>
              <a:rPr lang="fr-FR" dirty="0"/>
              <a:t>, cat si </a:t>
            </a:r>
            <a:r>
              <a:rPr lang="fr-FR" dirty="0" err="1"/>
              <a:t>alb-negru</a:t>
            </a:r>
            <a:r>
              <a:rPr lang="fr-FR" dirty="0"/>
              <a:t>;</a:t>
            </a:r>
            <a:endParaRPr lang="en-GB" dirty="0"/>
          </a:p>
          <a:p>
            <a:r>
              <a:rPr lang="en-US" b="1" dirty="0" err="1"/>
              <a:t>Imprimantele</a:t>
            </a:r>
            <a:r>
              <a:rPr lang="en-US" b="1" dirty="0"/>
              <a:t> cu laser</a:t>
            </a:r>
            <a:r>
              <a:rPr lang="en-US" dirty="0"/>
              <a:t>, care </a:t>
            </a:r>
            <a:r>
              <a:rPr lang="en-US" dirty="0" err="1"/>
              <a:t>folosesc</a:t>
            </a:r>
            <a:r>
              <a:rPr lang="en-US" dirty="0"/>
              <a:t> </a:t>
            </a:r>
            <a:r>
              <a:rPr lang="en-US" dirty="0" err="1"/>
              <a:t>laserul</a:t>
            </a:r>
            <a:r>
              <a:rPr lang="en-US" dirty="0"/>
              <a:t> </a:t>
            </a:r>
            <a:r>
              <a:rPr lang="en-US" dirty="0" err="1"/>
              <a:t>pentru</a:t>
            </a:r>
            <a:r>
              <a:rPr lang="en-US" dirty="0"/>
              <a:t> a </a:t>
            </a:r>
            <a:r>
              <a:rPr lang="en-US" dirty="0" smtClean="0"/>
              <a:t/>
            </a:r>
            <a:br>
              <a:rPr lang="en-US" dirty="0" smtClean="0"/>
            </a:br>
            <a:r>
              <a:rPr lang="en-US" dirty="0" err="1" smtClean="0"/>
              <a:t>imprima</a:t>
            </a:r>
            <a:r>
              <a:rPr lang="en-US" dirty="0" smtClean="0"/>
              <a:t> </a:t>
            </a:r>
            <a:r>
              <a:rPr lang="en-US" dirty="0"/>
              <a:t>cu </a:t>
            </a:r>
            <a:r>
              <a:rPr lang="en-US" dirty="0" err="1"/>
              <a:t>ajutorul</a:t>
            </a:r>
            <a:r>
              <a:rPr lang="en-US" dirty="0"/>
              <a:t> </a:t>
            </a:r>
            <a:r>
              <a:rPr lang="en-US" dirty="0" err="1"/>
              <a:t>unui</a:t>
            </a:r>
            <a:r>
              <a:rPr lang="en-US" dirty="0"/>
              <a:t> </a:t>
            </a:r>
            <a:r>
              <a:rPr lang="en-US" dirty="0" err="1"/>
              <a:t>cartus</a:t>
            </a:r>
            <a:r>
              <a:rPr lang="en-US" dirty="0"/>
              <a:t> de </a:t>
            </a:r>
            <a:r>
              <a:rPr lang="en-US" dirty="0" err="1"/>
              <a:t>praf</a:t>
            </a:r>
            <a:r>
              <a:rPr lang="en-US" dirty="0"/>
              <a:t> special, </a:t>
            </a:r>
            <a:r>
              <a:rPr lang="en-US" dirty="0" err="1"/>
              <a:t>numt</a:t>
            </a:r>
            <a:r>
              <a:rPr lang="en-US" dirty="0"/>
              <a:t> “toner</a:t>
            </a:r>
            <a:r>
              <a:rPr lang="en-US" dirty="0" smtClean="0"/>
              <a:t>”;</a:t>
            </a:r>
            <a:r>
              <a:rPr lang="en-GB" dirty="0"/>
              <a:t> </a:t>
            </a:r>
            <a:r>
              <a:rPr lang="en-US" dirty="0" err="1" smtClean="0"/>
              <a:t>Principiul</a:t>
            </a:r>
            <a:r>
              <a:rPr lang="en-US" dirty="0" smtClean="0"/>
              <a:t> </a:t>
            </a:r>
            <a:r>
              <a:rPr lang="en-US" dirty="0" err="1"/>
              <a:t>este</a:t>
            </a:r>
            <a:r>
              <a:rPr lang="en-US" dirty="0"/>
              <a:t> </a:t>
            </a:r>
            <a:r>
              <a:rPr lang="en-US" dirty="0" err="1"/>
              <a:t>asemănător</a:t>
            </a:r>
            <a:r>
              <a:rPr lang="en-US" dirty="0"/>
              <a:t> </a:t>
            </a:r>
            <a:r>
              <a:rPr lang="en-US" dirty="0" err="1"/>
              <a:t>maşinii</a:t>
            </a:r>
            <a:r>
              <a:rPr lang="en-US" dirty="0"/>
              <a:t> de </a:t>
            </a:r>
            <a:r>
              <a:rPr lang="en-US" dirty="0" err="1"/>
              <a:t>copiat</a:t>
            </a:r>
            <a:r>
              <a:rPr lang="en-US" dirty="0"/>
              <a:t>.</a:t>
            </a:r>
            <a:endParaRPr lang="en-GB" dirty="0"/>
          </a:p>
          <a:p>
            <a:r>
              <a:rPr lang="en-US" b="1" dirty="0" err="1"/>
              <a:t>Imprimantele</a:t>
            </a:r>
            <a:r>
              <a:rPr lang="en-US" b="1" dirty="0"/>
              <a:t> </a:t>
            </a:r>
            <a:r>
              <a:rPr lang="en-US" b="1" dirty="0" err="1"/>
              <a:t>matriceale</a:t>
            </a:r>
            <a:r>
              <a:rPr lang="en-US" dirty="0"/>
              <a:t>, cu “ace” </a:t>
            </a:r>
            <a:r>
              <a:rPr lang="en-US" dirty="0" err="1"/>
              <a:t>si</a:t>
            </a:r>
            <a:r>
              <a:rPr lang="en-US" dirty="0"/>
              <a:t> “</a:t>
            </a:r>
            <a:r>
              <a:rPr lang="en-US" dirty="0" err="1"/>
              <a:t>panglica</a:t>
            </a:r>
            <a:r>
              <a:rPr lang="en-US" dirty="0"/>
              <a:t>”, </a:t>
            </a:r>
            <a:r>
              <a:rPr lang="en-US" dirty="0" smtClean="0"/>
              <a:t/>
            </a:r>
            <a:br>
              <a:rPr lang="en-US" dirty="0" smtClean="0"/>
            </a:br>
            <a:r>
              <a:rPr lang="en-US" dirty="0" err="1" smtClean="0"/>
              <a:t>ce</a:t>
            </a:r>
            <a:r>
              <a:rPr lang="en-US" dirty="0" smtClean="0"/>
              <a:t> </a:t>
            </a:r>
            <a:r>
              <a:rPr lang="en-US" dirty="0" err="1"/>
              <a:t>sunt</a:t>
            </a:r>
            <a:r>
              <a:rPr lang="en-US" dirty="0"/>
              <a:t> </a:t>
            </a:r>
            <a:r>
              <a:rPr lang="en-US" dirty="0" err="1"/>
              <a:t>folosite</a:t>
            </a:r>
            <a:r>
              <a:rPr lang="en-US" dirty="0"/>
              <a:t> </a:t>
            </a:r>
            <a:r>
              <a:rPr lang="en-US" dirty="0" err="1"/>
              <a:t>pentru</a:t>
            </a:r>
            <a:r>
              <a:rPr lang="en-US" dirty="0"/>
              <a:t> </a:t>
            </a:r>
            <a:r>
              <a:rPr lang="en-US" dirty="0" err="1"/>
              <a:t>imprimare</a:t>
            </a:r>
            <a:r>
              <a:rPr lang="en-US" dirty="0"/>
              <a:t>;</a:t>
            </a:r>
            <a:endParaRPr lang="en-GB" dirty="0"/>
          </a:p>
          <a:p>
            <a:r>
              <a:rPr lang="en-US" b="1" dirty="0" err="1"/>
              <a:t>Imprimantele</a:t>
            </a:r>
            <a:r>
              <a:rPr lang="en-US" b="1" dirty="0"/>
              <a:t> </a:t>
            </a:r>
            <a:r>
              <a:rPr lang="en-US" b="1" dirty="0" err="1"/>
              <a:t>termice</a:t>
            </a:r>
            <a:r>
              <a:rPr lang="en-US" dirty="0"/>
              <a:t>, </a:t>
            </a:r>
            <a:r>
              <a:rPr lang="en-US" dirty="0" err="1"/>
              <a:t>ce</a:t>
            </a:r>
            <a:r>
              <a:rPr lang="en-US" dirty="0"/>
              <a:t> </a:t>
            </a:r>
            <a:r>
              <a:rPr lang="en-US" dirty="0" err="1"/>
              <a:t>folosesc</a:t>
            </a:r>
            <a:r>
              <a:rPr lang="en-US" dirty="0"/>
              <a:t> o </a:t>
            </a:r>
            <a:r>
              <a:rPr lang="en-US" dirty="0" err="1"/>
              <a:t>hartie</a:t>
            </a:r>
            <a:r>
              <a:rPr lang="en-US" dirty="0"/>
              <a:t> </a:t>
            </a:r>
            <a:r>
              <a:rPr lang="en-US" dirty="0" err="1"/>
              <a:t>speciala</a:t>
            </a:r>
            <a:r>
              <a:rPr lang="en-US" dirty="0"/>
              <a:t> </a:t>
            </a:r>
            <a:r>
              <a:rPr lang="en-US" dirty="0" err="1"/>
              <a:t>sensibila</a:t>
            </a:r>
            <a:r>
              <a:rPr lang="en-US" dirty="0"/>
              <a:t> la </a:t>
            </a:r>
            <a:r>
              <a:rPr lang="en-US" dirty="0" err="1"/>
              <a:t>caldura</a:t>
            </a:r>
            <a:r>
              <a:rPr lang="en-US" dirty="0"/>
              <a:t> </a:t>
            </a:r>
            <a:r>
              <a:rPr lang="en-US" dirty="0" err="1"/>
              <a:t>pentru</a:t>
            </a:r>
            <a:r>
              <a:rPr lang="en-US" dirty="0"/>
              <a:t> a </a:t>
            </a:r>
            <a:r>
              <a:rPr lang="en-US" dirty="0" err="1"/>
              <a:t>realiza</a:t>
            </a:r>
            <a:r>
              <a:rPr lang="en-US" dirty="0"/>
              <a:t> </a:t>
            </a:r>
            <a:r>
              <a:rPr lang="en-US" dirty="0" err="1" smtClean="0"/>
              <a:t>imprimarea</a:t>
            </a:r>
            <a:r>
              <a:rPr lang="en-US" dirty="0" smtClean="0"/>
              <a:t>.</a:t>
            </a:r>
            <a:endParaRPr lang="en-GB" dirty="0"/>
          </a:p>
        </p:txBody>
      </p:sp>
      <p:pic>
        <p:nvPicPr>
          <p:cNvPr id="4" name="image5.jpeg"/>
          <p:cNvPicPr/>
          <p:nvPr/>
        </p:nvPicPr>
        <p:blipFill>
          <a:blip r:embed="rId5" cstate="print"/>
          <a:stretch>
            <a:fillRect/>
          </a:stretch>
        </p:blipFill>
        <p:spPr>
          <a:xfrm>
            <a:off x="8389256" y="1899046"/>
            <a:ext cx="3701143" cy="3292135"/>
          </a:xfrm>
          <a:prstGeom prst="rect">
            <a:avLst/>
          </a:prstGeom>
        </p:spPr>
      </p:pic>
    </p:spTree>
    <p:extLst>
      <p:ext uri="{BB962C8B-B14F-4D97-AF65-F5344CB8AC3E}">
        <p14:creationId xmlns:p14="http://schemas.microsoft.com/office/powerpoint/2010/main" val="458384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8488" y="310696"/>
            <a:ext cx="2830286" cy="1325563"/>
          </a:xfrm>
        </p:spPr>
        <p:txBody>
          <a:bodyPr/>
          <a:lstStyle/>
          <a:p>
            <a:r>
              <a:rPr lang="en-US" b="1" dirty="0" smtClean="0"/>
              <a:t>PLOTTER</a:t>
            </a:r>
            <a:endParaRPr lang="en-GB" dirty="0"/>
          </a:p>
        </p:txBody>
      </p:sp>
      <p:sp>
        <p:nvSpPr>
          <p:cNvPr id="3" name="Content Placeholder 2"/>
          <p:cNvSpPr>
            <a:spLocks noGrp="1"/>
          </p:cNvSpPr>
          <p:nvPr>
            <p:ph idx="1"/>
          </p:nvPr>
        </p:nvSpPr>
        <p:spPr>
          <a:xfrm>
            <a:off x="838200" y="1825625"/>
            <a:ext cx="5257800" cy="4351338"/>
          </a:xfrm>
        </p:spPr>
        <p:txBody>
          <a:bodyPr/>
          <a:lstStyle/>
          <a:p>
            <a:r>
              <a:rPr lang="en-US" dirty="0"/>
              <a:t>Un tip de </a:t>
            </a:r>
            <a:r>
              <a:rPr lang="en-US" dirty="0" err="1"/>
              <a:t>imprimantă</a:t>
            </a:r>
            <a:r>
              <a:rPr lang="en-US" dirty="0"/>
              <a:t>, </a:t>
            </a:r>
            <a:r>
              <a:rPr lang="en-US" dirty="0" err="1"/>
              <a:t>specială</a:t>
            </a:r>
            <a:r>
              <a:rPr lang="en-US" dirty="0"/>
              <a:t>, </a:t>
            </a:r>
            <a:r>
              <a:rPr lang="en-US" dirty="0" err="1"/>
              <a:t>pentru</a:t>
            </a:r>
            <a:r>
              <a:rPr lang="en-US" dirty="0"/>
              <a:t> </a:t>
            </a:r>
            <a:r>
              <a:rPr lang="en-US" dirty="0" err="1"/>
              <a:t>desene</a:t>
            </a:r>
            <a:r>
              <a:rPr lang="en-US" dirty="0"/>
              <a:t> </a:t>
            </a:r>
            <a:r>
              <a:rPr lang="en-US" dirty="0" err="1"/>
              <a:t>pe</a:t>
            </a:r>
            <a:r>
              <a:rPr lang="en-US" dirty="0"/>
              <a:t> </a:t>
            </a:r>
            <a:r>
              <a:rPr lang="en-US" dirty="0" err="1"/>
              <a:t>foi</a:t>
            </a:r>
            <a:r>
              <a:rPr lang="en-US" dirty="0"/>
              <a:t> </a:t>
            </a:r>
            <a:r>
              <a:rPr lang="en-US" dirty="0" err="1"/>
              <a:t>mari</a:t>
            </a:r>
            <a:r>
              <a:rPr lang="en-US" dirty="0"/>
              <a:t> </a:t>
            </a:r>
            <a:r>
              <a:rPr lang="en-US" dirty="0" err="1"/>
              <a:t>şi</a:t>
            </a:r>
            <a:r>
              <a:rPr lang="en-US" dirty="0"/>
              <a:t> care </a:t>
            </a:r>
            <a:r>
              <a:rPr lang="en-US" dirty="0" err="1"/>
              <a:t>parcurge</a:t>
            </a:r>
            <a:r>
              <a:rPr lang="en-US" dirty="0"/>
              <a:t> </a:t>
            </a:r>
            <a:r>
              <a:rPr lang="en-US" dirty="0" err="1"/>
              <a:t>foaia</a:t>
            </a:r>
            <a:r>
              <a:rPr lang="en-US" dirty="0"/>
              <a:t> </a:t>
            </a:r>
            <a:r>
              <a:rPr lang="en-US" dirty="0" err="1"/>
              <a:t>în</a:t>
            </a:r>
            <a:r>
              <a:rPr lang="en-US" dirty="0"/>
              <a:t> </a:t>
            </a:r>
            <a:r>
              <a:rPr lang="en-US" dirty="0" err="1"/>
              <a:t>ambele</a:t>
            </a:r>
            <a:r>
              <a:rPr lang="en-US" dirty="0"/>
              <a:t> </a:t>
            </a:r>
            <a:r>
              <a:rPr lang="en-US" dirty="0" err="1"/>
              <a:t>sensuri</a:t>
            </a:r>
            <a:r>
              <a:rPr lang="en-US" dirty="0"/>
              <a:t> (</a:t>
            </a:r>
            <a:r>
              <a:rPr lang="en-US" dirty="0" err="1"/>
              <a:t>spre</a:t>
            </a:r>
            <a:r>
              <a:rPr lang="en-US" dirty="0"/>
              <a:t> </a:t>
            </a:r>
            <a:r>
              <a:rPr lang="en-US" dirty="0" err="1"/>
              <a:t>deosebire</a:t>
            </a:r>
            <a:r>
              <a:rPr lang="en-US" dirty="0"/>
              <a:t> </a:t>
            </a:r>
            <a:r>
              <a:rPr lang="en-US" dirty="0" err="1"/>
              <a:t>imprimanta</a:t>
            </a:r>
            <a:r>
              <a:rPr lang="en-US" dirty="0"/>
              <a:t> </a:t>
            </a:r>
            <a:r>
              <a:rPr lang="en-US" dirty="0" err="1"/>
              <a:t>parcurge</a:t>
            </a:r>
            <a:r>
              <a:rPr lang="en-US" dirty="0"/>
              <a:t> </a:t>
            </a:r>
            <a:r>
              <a:rPr lang="en-US" dirty="0" err="1"/>
              <a:t>foaia</a:t>
            </a:r>
            <a:r>
              <a:rPr lang="en-US" dirty="0"/>
              <a:t> </a:t>
            </a:r>
            <a:r>
              <a:rPr lang="en-US" dirty="0" err="1"/>
              <a:t>într</a:t>
            </a:r>
            <a:r>
              <a:rPr lang="en-US" dirty="0"/>
              <a:t>-un </a:t>
            </a:r>
            <a:r>
              <a:rPr lang="en-US" dirty="0" err="1"/>
              <a:t>singur</a:t>
            </a:r>
            <a:r>
              <a:rPr lang="en-US" dirty="0"/>
              <a:t> </a:t>
            </a:r>
            <a:r>
              <a:rPr lang="en-US" dirty="0" err="1"/>
              <a:t>sens</a:t>
            </a:r>
            <a:r>
              <a:rPr lang="en-US" dirty="0" smtClean="0"/>
              <a:t>).</a:t>
            </a:r>
            <a:endParaRPr lang="en-GB" dirty="0"/>
          </a:p>
        </p:txBody>
      </p:sp>
      <p:pic>
        <p:nvPicPr>
          <p:cNvPr id="4" name="Picture 3"/>
          <p:cNvPicPr>
            <a:picLocks noChangeAspect="1"/>
          </p:cNvPicPr>
          <p:nvPr/>
        </p:nvPicPr>
        <p:blipFill>
          <a:blip r:embed="rId5"/>
          <a:stretch>
            <a:fillRect/>
          </a:stretch>
        </p:blipFill>
        <p:spPr>
          <a:xfrm>
            <a:off x="6956868" y="2007424"/>
            <a:ext cx="4313842" cy="3642262"/>
          </a:xfrm>
          <a:prstGeom prst="rect">
            <a:avLst/>
          </a:prstGeom>
        </p:spPr>
      </p:pic>
    </p:spTree>
    <p:extLst>
      <p:ext uri="{BB962C8B-B14F-4D97-AF65-F5344CB8AC3E}">
        <p14:creationId xmlns:p14="http://schemas.microsoft.com/office/powerpoint/2010/main" val="2121819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1857" y="332468"/>
            <a:ext cx="6150429" cy="1325563"/>
          </a:xfrm>
        </p:spPr>
        <p:txBody>
          <a:bodyPr/>
          <a:lstStyle/>
          <a:p>
            <a:r>
              <a:rPr lang="en-US" b="1" dirty="0" err="1"/>
              <a:t>Unităţile</a:t>
            </a:r>
            <a:r>
              <a:rPr lang="en-US" b="1" dirty="0"/>
              <a:t> de </a:t>
            </a:r>
            <a:r>
              <a:rPr lang="en-US" b="1" dirty="0" err="1"/>
              <a:t>intrare</a:t>
            </a:r>
            <a:r>
              <a:rPr lang="en-US" b="1" dirty="0"/>
              <a:t>/</a:t>
            </a:r>
            <a:r>
              <a:rPr lang="en-US" b="1" dirty="0" err="1"/>
              <a:t>ieşire</a:t>
            </a: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849" y="1375411"/>
            <a:ext cx="10322379" cy="5432317"/>
          </a:xfrm>
          <a:prstGeom prst="rect">
            <a:avLst/>
          </a:prstGeom>
        </p:spPr>
      </p:pic>
    </p:spTree>
    <p:extLst>
      <p:ext uri="{BB962C8B-B14F-4D97-AF65-F5344CB8AC3E}">
        <p14:creationId xmlns:p14="http://schemas.microsoft.com/office/powerpoint/2010/main" val="3802795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1312182"/>
            <a:ext cx="10515600" cy="1325563"/>
          </a:xfrm>
        </p:spPr>
        <p:txBody>
          <a:bodyPr/>
          <a:lstStyle/>
          <a:p>
            <a:r>
              <a:rPr lang="en-GB" b="1" dirty="0" smtClean="0"/>
              <a:t> </a:t>
            </a:r>
            <a:r>
              <a:rPr lang="en-US" b="1" dirty="0" err="1"/>
              <a:t>Conținutul</a:t>
            </a:r>
            <a:r>
              <a:rPr lang="en-US" b="1" dirty="0"/>
              <a:t> </a:t>
            </a:r>
            <a:r>
              <a:rPr lang="en-US" b="1" dirty="0" err="1" smtClean="0"/>
              <a:t>prelegerii</a:t>
            </a:r>
            <a:r>
              <a:rPr lang="en-US" b="1" dirty="0" smtClean="0"/>
              <a:t>:</a:t>
            </a:r>
            <a:endParaRPr lang="en-GB" b="1" dirty="0"/>
          </a:p>
        </p:txBody>
      </p:sp>
      <p:sp>
        <p:nvSpPr>
          <p:cNvPr id="3" name="Content Placeholder 2"/>
          <p:cNvSpPr>
            <a:spLocks noGrp="1"/>
          </p:cNvSpPr>
          <p:nvPr>
            <p:ph idx="1"/>
          </p:nvPr>
        </p:nvSpPr>
        <p:spPr>
          <a:xfrm>
            <a:off x="751114" y="2506662"/>
            <a:ext cx="10515600" cy="4351338"/>
          </a:xfrm>
        </p:spPr>
        <p:txBody>
          <a:bodyPr/>
          <a:lstStyle/>
          <a:p>
            <a:pPr lvl="0"/>
            <a:r>
              <a:rPr lang="ro-RO" dirty="0"/>
              <a:t>Arhitectura generală a unui sistem de </a:t>
            </a:r>
            <a:r>
              <a:rPr lang="ro-RO" dirty="0" smtClean="0"/>
              <a:t>calcul </a:t>
            </a:r>
            <a:endParaRPr lang="en-GB" dirty="0"/>
          </a:p>
          <a:p>
            <a:pPr marL="0" indent="0">
              <a:buNone/>
            </a:pPr>
            <a:r>
              <a:rPr lang="en-US" dirty="0" smtClean="0"/>
              <a:t>     </a:t>
            </a:r>
            <a:r>
              <a:rPr lang="ro-RO" dirty="0" smtClean="0"/>
              <a:t>(</a:t>
            </a:r>
            <a:r>
              <a:rPr lang="ro-RO" i="1" dirty="0"/>
              <a:t>componente interne şi echipamente periferice</a:t>
            </a:r>
            <a:r>
              <a:rPr lang="ro-RO" dirty="0"/>
              <a:t>).</a:t>
            </a:r>
            <a:endParaRPr lang="en-GB" dirty="0"/>
          </a:p>
          <a:p>
            <a:pPr lvl="0"/>
            <a:r>
              <a:rPr lang="ro-RO" dirty="0"/>
              <a:t>Clasificarea sistemelor de </a:t>
            </a:r>
            <a:r>
              <a:rPr lang="ro-RO" dirty="0" smtClean="0"/>
              <a:t>calcul</a:t>
            </a:r>
            <a:r>
              <a:rPr lang="en-US" dirty="0" smtClean="0"/>
              <a:t>.</a:t>
            </a:r>
            <a:endParaRPr lang="en-GB" dirty="0"/>
          </a:p>
          <a:p>
            <a:pPr lvl="0"/>
            <a:r>
              <a:rPr lang="ro-RO" dirty="0"/>
              <a:t>Particularităţi ale microcalculatoarelor</a:t>
            </a:r>
            <a:r>
              <a:rPr lang="ro-RO" dirty="0" smtClean="0"/>
              <a:t>.</a:t>
            </a:r>
            <a:endParaRPr lang="en-GB" dirty="0"/>
          </a:p>
        </p:txBody>
      </p:sp>
    </p:spTree>
    <p:extLst>
      <p:ext uri="{BB962C8B-B14F-4D97-AF65-F5344CB8AC3E}">
        <p14:creationId xmlns:p14="http://schemas.microsoft.com/office/powerpoint/2010/main" val="725754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310696"/>
            <a:ext cx="7326086" cy="1325563"/>
          </a:xfrm>
        </p:spPr>
        <p:txBody>
          <a:bodyPr/>
          <a:lstStyle/>
          <a:p>
            <a:r>
              <a:rPr lang="ro-RO" b="1" dirty="0"/>
              <a:t>Clasificarea sistemelor de calcul</a:t>
            </a:r>
            <a:endParaRPr lang="en-GB" dirty="0"/>
          </a:p>
        </p:txBody>
      </p:sp>
      <p:sp>
        <p:nvSpPr>
          <p:cNvPr id="9" name="Rectangle 8"/>
          <p:cNvSpPr/>
          <p:nvPr/>
        </p:nvSpPr>
        <p:spPr>
          <a:xfrm>
            <a:off x="1168971" y="1756230"/>
            <a:ext cx="3817256" cy="56663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t>dimensiunea</a:t>
            </a:r>
            <a:r>
              <a:rPr lang="en-US" sz="2000" b="1" dirty="0"/>
              <a:t> </a:t>
            </a:r>
            <a:r>
              <a:rPr lang="en-US" sz="2000" b="1" dirty="0" err="1"/>
              <a:t>memoriei</a:t>
            </a:r>
            <a:r>
              <a:rPr lang="en-US" sz="2000" b="1" dirty="0"/>
              <a:t> interne</a:t>
            </a:r>
            <a:endParaRPr lang="en-US" sz="2000" dirty="0"/>
          </a:p>
        </p:txBody>
      </p:sp>
      <p:sp>
        <p:nvSpPr>
          <p:cNvPr id="10" name="Rectangle 9"/>
          <p:cNvSpPr/>
          <p:nvPr/>
        </p:nvSpPr>
        <p:spPr>
          <a:xfrm>
            <a:off x="2072821" y="2572660"/>
            <a:ext cx="4255408" cy="5863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t>viteza</a:t>
            </a:r>
            <a:r>
              <a:rPr lang="en-US" sz="2000" b="1" dirty="0"/>
              <a:t> de </a:t>
            </a:r>
            <a:r>
              <a:rPr lang="en-US" sz="2000" b="1" dirty="0" err="1"/>
              <a:t>prelucrare</a:t>
            </a:r>
            <a:endParaRPr lang="en-US" sz="2000" b="1" dirty="0"/>
          </a:p>
        </p:txBody>
      </p:sp>
      <p:cxnSp>
        <p:nvCxnSpPr>
          <p:cNvPr id="12" name="Curved Connector 11"/>
          <p:cNvCxnSpPr>
            <a:stCxn id="9" idx="2"/>
            <a:endCxn id="10" idx="0"/>
          </p:cNvCxnSpPr>
          <p:nvPr/>
        </p:nvCxnSpPr>
        <p:spPr>
          <a:xfrm rot="16200000" flipH="1">
            <a:off x="3514164" y="1886298"/>
            <a:ext cx="249797" cy="112292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23862" y="3485587"/>
            <a:ext cx="4255408" cy="5043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solidFill>
                  <a:schemeClr val="tx1"/>
                </a:solidFill>
              </a:rPr>
              <a:t>numarul</a:t>
            </a:r>
            <a:r>
              <a:rPr lang="en-US" sz="2000" b="1" dirty="0">
                <a:solidFill>
                  <a:schemeClr val="tx1"/>
                </a:solidFill>
              </a:rPr>
              <a:t> de </a:t>
            </a:r>
            <a:r>
              <a:rPr lang="en-US" sz="2000" b="1" dirty="0" err="1">
                <a:solidFill>
                  <a:schemeClr val="tx1"/>
                </a:solidFill>
              </a:rPr>
              <a:t>procesoare</a:t>
            </a:r>
            <a:endParaRPr lang="en-US" sz="2000" b="1" dirty="0">
              <a:solidFill>
                <a:schemeClr val="tx1"/>
              </a:solidFill>
            </a:endParaRPr>
          </a:p>
        </p:txBody>
      </p:sp>
      <p:sp>
        <p:nvSpPr>
          <p:cNvPr id="22" name="Rectangle 21"/>
          <p:cNvSpPr/>
          <p:nvPr/>
        </p:nvSpPr>
        <p:spPr>
          <a:xfrm>
            <a:off x="4085091" y="4239755"/>
            <a:ext cx="4255408" cy="5789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err="1"/>
              <a:t>dimensiunea</a:t>
            </a:r>
            <a:r>
              <a:rPr lang="en-US" sz="2000" b="1" dirty="0"/>
              <a:t> </a:t>
            </a:r>
            <a:r>
              <a:rPr lang="en-US" sz="2000" b="1" dirty="0" err="1"/>
              <a:t>memoriei</a:t>
            </a:r>
            <a:r>
              <a:rPr lang="en-US" sz="2000" b="1" dirty="0"/>
              <a:t> </a:t>
            </a:r>
            <a:r>
              <a:rPr lang="en-US" sz="2000" b="1" dirty="0" err="1"/>
              <a:t>externe</a:t>
            </a:r>
            <a:endParaRPr lang="en-US" sz="2000" dirty="0"/>
          </a:p>
        </p:txBody>
      </p:sp>
      <p:sp>
        <p:nvSpPr>
          <p:cNvPr id="23" name="Rectangle 22"/>
          <p:cNvSpPr/>
          <p:nvPr/>
        </p:nvSpPr>
        <p:spPr>
          <a:xfrm>
            <a:off x="5011965" y="5145366"/>
            <a:ext cx="4255408" cy="542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err="1"/>
              <a:t>numarul</a:t>
            </a:r>
            <a:r>
              <a:rPr lang="en-US" sz="2000" b="1" dirty="0"/>
              <a:t> maxim de </a:t>
            </a:r>
            <a:r>
              <a:rPr lang="en-US" sz="2000" b="1" dirty="0" err="1"/>
              <a:t>utilizatori</a:t>
            </a:r>
            <a:endParaRPr lang="en-US" sz="2000" dirty="0"/>
          </a:p>
        </p:txBody>
      </p:sp>
      <p:sp>
        <p:nvSpPr>
          <p:cNvPr id="24" name="Rectangle 23"/>
          <p:cNvSpPr/>
          <p:nvPr/>
        </p:nvSpPr>
        <p:spPr>
          <a:xfrm>
            <a:off x="6328229" y="6014467"/>
            <a:ext cx="4255408" cy="57898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t>costul</a:t>
            </a:r>
            <a:endParaRPr lang="en-US" sz="2000" dirty="0"/>
          </a:p>
        </p:txBody>
      </p:sp>
      <p:cxnSp>
        <p:nvCxnSpPr>
          <p:cNvPr id="26" name="Curved Connector 25"/>
          <p:cNvCxnSpPr>
            <a:stCxn id="10" idx="2"/>
            <a:endCxn id="21" idx="0"/>
          </p:cNvCxnSpPr>
          <p:nvPr/>
        </p:nvCxnSpPr>
        <p:spPr>
          <a:xfrm rot="16200000" flipH="1">
            <a:off x="4562734" y="2796754"/>
            <a:ext cx="326623" cy="10510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1" idx="2"/>
            <a:endCxn id="22" idx="0"/>
          </p:cNvCxnSpPr>
          <p:nvPr/>
        </p:nvCxnSpPr>
        <p:spPr>
          <a:xfrm rot="16200000" flipH="1">
            <a:off x="5607282" y="3634241"/>
            <a:ext cx="249797" cy="9612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22" idx="2"/>
            <a:endCxn id="23" idx="0"/>
          </p:cNvCxnSpPr>
          <p:nvPr/>
        </p:nvCxnSpPr>
        <p:spPr>
          <a:xfrm rot="16200000" flipH="1">
            <a:off x="6512921" y="4518617"/>
            <a:ext cx="326623" cy="92687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3" idx="2"/>
            <a:endCxn id="24" idx="0"/>
          </p:cNvCxnSpPr>
          <p:nvPr/>
        </p:nvCxnSpPr>
        <p:spPr>
          <a:xfrm rot="16200000" flipH="1">
            <a:off x="7634490" y="5193023"/>
            <a:ext cx="326623" cy="13162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41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31481" y="1690688"/>
            <a:ext cx="3129037" cy="86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Clasificarea calculatoarelor</a:t>
            </a:r>
            <a:endParaRPr lang="en-US" sz="2800"/>
          </a:p>
        </p:txBody>
      </p:sp>
      <p:sp>
        <p:nvSpPr>
          <p:cNvPr id="6" name="Rectangle 5"/>
          <p:cNvSpPr/>
          <p:nvPr/>
        </p:nvSpPr>
        <p:spPr>
          <a:xfrm>
            <a:off x="1598950" y="3308834"/>
            <a:ext cx="2932531" cy="674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a:t>domeniul</a:t>
            </a:r>
            <a:r>
              <a:rPr lang="en-US" sz="2000" b="1" dirty="0"/>
              <a:t> de </a:t>
            </a:r>
            <a:r>
              <a:rPr lang="en-US" sz="2000" b="1" dirty="0" err="1"/>
              <a:t>utilizare</a:t>
            </a:r>
            <a:endParaRPr lang="en-US" sz="2000" dirty="0"/>
          </a:p>
        </p:txBody>
      </p:sp>
      <p:sp>
        <p:nvSpPr>
          <p:cNvPr id="7" name="Rectangle 6"/>
          <p:cNvSpPr/>
          <p:nvPr/>
        </p:nvSpPr>
        <p:spPr>
          <a:xfrm>
            <a:off x="7660518" y="3308834"/>
            <a:ext cx="2908850" cy="6745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err="1"/>
              <a:t>modul</a:t>
            </a:r>
            <a:r>
              <a:rPr lang="fr-FR" sz="2000" b="1" dirty="0"/>
              <a:t> de </a:t>
            </a:r>
            <a:r>
              <a:rPr lang="fr-FR" sz="2000" b="1" dirty="0" err="1"/>
              <a:t>reprezentare</a:t>
            </a:r>
            <a:r>
              <a:rPr lang="fr-FR" sz="2000" b="1" dirty="0"/>
              <a:t> a </a:t>
            </a:r>
            <a:r>
              <a:rPr lang="fr-FR" sz="2000" b="1" dirty="0" err="1"/>
              <a:t>datelor</a:t>
            </a:r>
            <a:endParaRPr lang="en-US" sz="2000" dirty="0"/>
          </a:p>
        </p:txBody>
      </p:sp>
      <p:sp>
        <p:nvSpPr>
          <p:cNvPr id="8" name="Rectangle 7"/>
          <p:cNvSpPr/>
          <p:nvPr/>
        </p:nvSpPr>
        <p:spPr>
          <a:xfrm>
            <a:off x="345970" y="4739390"/>
            <a:ext cx="2455889" cy="674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a:t>calculatoare</a:t>
            </a:r>
            <a:r>
              <a:rPr lang="en-US" sz="2000" b="1" dirty="0"/>
              <a:t> </a:t>
            </a:r>
            <a:r>
              <a:rPr lang="en-US" sz="2000" b="1" dirty="0" err="1"/>
              <a:t>specializate</a:t>
            </a:r>
            <a:endParaRPr lang="en-US" sz="2000" b="1" dirty="0"/>
          </a:p>
        </p:txBody>
      </p:sp>
      <p:sp>
        <p:nvSpPr>
          <p:cNvPr id="9" name="Rectangle 8"/>
          <p:cNvSpPr/>
          <p:nvPr/>
        </p:nvSpPr>
        <p:spPr>
          <a:xfrm>
            <a:off x="3467725" y="4739390"/>
            <a:ext cx="2198557" cy="674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a:t>calculatoare</a:t>
            </a:r>
            <a:r>
              <a:rPr lang="en-US" sz="2000" b="1" dirty="0"/>
              <a:t> </a:t>
            </a:r>
            <a:r>
              <a:rPr lang="en-US" sz="2000" b="1" dirty="0" err="1"/>
              <a:t>universale</a:t>
            </a:r>
            <a:endParaRPr lang="en-US" sz="2000" b="1" dirty="0"/>
          </a:p>
        </p:txBody>
      </p:sp>
      <p:sp>
        <p:nvSpPr>
          <p:cNvPr id="10" name="Rectangle 9"/>
          <p:cNvSpPr/>
          <p:nvPr/>
        </p:nvSpPr>
        <p:spPr>
          <a:xfrm>
            <a:off x="6543207" y="4739390"/>
            <a:ext cx="2455889" cy="6745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err="1"/>
              <a:t>calculatoare</a:t>
            </a:r>
            <a:r>
              <a:rPr lang="en-US" sz="2000" b="1" dirty="0"/>
              <a:t> </a:t>
            </a:r>
            <a:r>
              <a:rPr lang="en-US" sz="2000" b="1" dirty="0" err="1"/>
              <a:t>analogice</a:t>
            </a:r>
            <a:endParaRPr lang="en-US" sz="2000" b="1" dirty="0"/>
          </a:p>
        </p:txBody>
      </p:sp>
      <p:sp>
        <p:nvSpPr>
          <p:cNvPr id="11" name="Rectangle 10"/>
          <p:cNvSpPr/>
          <p:nvPr/>
        </p:nvSpPr>
        <p:spPr>
          <a:xfrm>
            <a:off x="9525809" y="4739390"/>
            <a:ext cx="2455889" cy="6745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err="1"/>
              <a:t>calculatoare</a:t>
            </a:r>
            <a:r>
              <a:rPr lang="en-US" sz="2000" b="1" dirty="0"/>
              <a:t> </a:t>
            </a:r>
            <a:r>
              <a:rPr lang="en-US" sz="2000" b="1" dirty="0" err="1"/>
              <a:t>numerice</a:t>
            </a:r>
            <a:endParaRPr lang="en-US" sz="2000" b="1" dirty="0"/>
          </a:p>
        </p:txBody>
      </p:sp>
      <p:cxnSp>
        <p:nvCxnSpPr>
          <p:cNvPr id="13" name="Elbow Connector 12"/>
          <p:cNvCxnSpPr>
            <a:stCxn id="4" idx="2"/>
            <a:endCxn id="7" idx="0"/>
          </p:cNvCxnSpPr>
          <p:nvPr/>
        </p:nvCxnSpPr>
        <p:spPr>
          <a:xfrm rot="16200000" flipH="1">
            <a:off x="7227472" y="1421363"/>
            <a:ext cx="755998" cy="30189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2"/>
            <a:endCxn id="6" idx="0"/>
          </p:cNvCxnSpPr>
          <p:nvPr/>
        </p:nvCxnSpPr>
        <p:spPr>
          <a:xfrm rot="5400000">
            <a:off x="4202609" y="1415443"/>
            <a:ext cx="755998" cy="30307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9" idx="0"/>
          </p:cNvCxnSpPr>
          <p:nvPr/>
        </p:nvCxnSpPr>
        <p:spPr>
          <a:xfrm rot="16200000" flipH="1">
            <a:off x="3438111" y="3610497"/>
            <a:ext cx="755998" cy="15017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2"/>
            <a:endCxn id="8" idx="0"/>
          </p:cNvCxnSpPr>
          <p:nvPr/>
        </p:nvCxnSpPr>
        <p:spPr>
          <a:xfrm rot="5400000">
            <a:off x="1941567" y="3615741"/>
            <a:ext cx="755998" cy="14913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2"/>
            <a:endCxn id="10" idx="0"/>
          </p:cNvCxnSpPr>
          <p:nvPr/>
        </p:nvCxnSpPr>
        <p:spPr>
          <a:xfrm rot="5400000">
            <a:off x="8065049" y="3689496"/>
            <a:ext cx="755998" cy="13437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2"/>
            <a:endCxn id="11" idx="0"/>
          </p:cNvCxnSpPr>
          <p:nvPr/>
        </p:nvCxnSpPr>
        <p:spPr>
          <a:xfrm rot="16200000" flipH="1">
            <a:off x="9556349" y="3541985"/>
            <a:ext cx="755998" cy="16388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449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7978988"/>
              </p:ext>
            </p:extLst>
          </p:nvPr>
        </p:nvGraphicFramePr>
        <p:xfrm>
          <a:off x="435429" y="1654629"/>
          <a:ext cx="10769600" cy="44123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4194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4487" y="349420"/>
            <a:ext cx="7275285" cy="885183"/>
          </a:xfrm>
        </p:spPr>
        <p:txBody>
          <a:bodyPr>
            <a:noAutofit/>
          </a:bodyPr>
          <a:lstStyle/>
          <a:p>
            <a:r>
              <a:rPr lang="ro-RO" sz="3200" b="1" dirty="0"/>
              <a:t>Arhitectura generală a unui sistem de calcul</a:t>
            </a:r>
            <a:endParaRPr lang="en-GB" sz="3200" b="1" dirty="0"/>
          </a:p>
        </p:txBody>
      </p:sp>
      <p:sp>
        <p:nvSpPr>
          <p:cNvPr id="3" name="Content Placeholder 2"/>
          <p:cNvSpPr>
            <a:spLocks noGrp="1"/>
          </p:cNvSpPr>
          <p:nvPr>
            <p:ph idx="1"/>
          </p:nvPr>
        </p:nvSpPr>
        <p:spPr>
          <a:xfrm>
            <a:off x="381000" y="1814098"/>
            <a:ext cx="10515600" cy="5043902"/>
          </a:xfrm>
        </p:spPr>
        <p:txBody>
          <a:bodyPr>
            <a:normAutofit/>
          </a:bodyPr>
          <a:lstStyle/>
          <a:p>
            <a:endParaRPr lang="en-US" b="1" dirty="0" smtClean="0"/>
          </a:p>
          <a:p>
            <a:endParaRPr lang="en-GB" dirty="0"/>
          </a:p>
        </p:txBody>
      </p:sp>
      <p:pic>
        <p:nvPicPr>
          <p:cNvPr id="2050" name="Picture 2" descr="COMPUTER HARDWARE AND SOFTWARE || COMPUTER FUNDAMENTALS FOR CHILDREN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t="26187"/>
          <a:stretch/>
        </p:blipFill>
        <p:spPr bwMode="auto">
          <a:xfrm>
            <a:off x="6255657" y="1384226"/>
            <a:ext cx="5936343" cy="30861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1000" y="1621121"/>
            <a:ext cx="5874657" cy="4068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smtClean="0"/>
          </a:p>
          <a:p>
            <a:endParaRPr lang="en-US" sz="2000" b="1" dirty="0"/>
          </a:p>
          <a:p>
            <a:r>
              <a:rPr lang="en-US" sz="2000" b="1" dirty="0" err="1" smtClean="0"/>
              <a:t>Calculatorul</a:t>
            </a:r>
            <a:r>
              <a:rPr lang="en-US" sz="2000" b="1" dirty="0" smtClean="0"/>
              <a:t> </a:t>
            </a:r>
            <a:r>
              <a:rPr lang="en-US" sz="2000" dirty="0" smtClean="0"/>
              <a:t> </a:t>
            </a:r>
            <a:r>
              <a:rPr lang="en-US" sz="2000" dirty="0" err="1"/>
              <a:t>este</a:t>
            </a:r>
            <a:r>
              <a:rPr lang="en-US" sz="2000" dirty="0"/>
              <a:t>  un  </a:t>
            </a:r>
            <a:r>
              <a:rPr lang="en-US" sz="2000" dirty="0" err="1"/>
              <a:t>echipament</a:t>
            </a:r>
            <a:r>
              <a:rPr lang="en-US" sz="2000" dirty="0"/>
              <a:t>  electronic  </a:t>
            </a:r>
            <a:r>
              <a:rPr lang="en-US" sz="2000" dirty="0" err="1"/>
              <a:t>ce</a:t>
            </a:r>
            <a:r>
              <a:rPr lang="en-US" sz="2000" dirty="0"/>
              <a:t>  </a:t>
            </a:r>
            <a:r>
              <a:rPr lang="en-US" sz="2000" dirty="0" err="1"/>
              <a:t>permite</a:t>
            </a:r>
            <a:r>
              <a:rPr lang="en-US" sz="2000" dirty="0"/>
              <a:t>  </a:t>
            </a:r>
            <a:r>
              <a:rPr lang="en-US" sz="2000" dirty="0" err="1"/>
              <a:t>prelucrarea</a:t>
            </a:r>
            <a:r>
              <a:rPr lang="en-US" sz="2000" dirty="0"/>
              <a:t>  automata  a </a:t>
            </a:r>
            <a:r>
              <a:rPr lang="en-US" sz="2000" dirty="0" err="1"/>
              <a:t>datelor</a:t>
            </a:r>
            <a:r>
              <a:rPr lang="en-US" sz="2000" dirty="0"/>
              <a:t>  </a:t>
            </a:r>
            <a:r>
              <a:rPr lang="en-US" sz="2000" dirty="0" err="1"/>
              <a:t>sau</a:t>
            </a:r>
            <a:r>
              <a:rPr lang="en-US" sz="2000" dirty="0"/>
              <a:t>  </a:t>
            </a:r>
            <a:r>
              <a:rPr lang="en-US" sz="2000" dirty="0" err="1"/>
              <a:t>realizarea</a:t>
            </a:r>
            <a:r>
              <a:rPr lang="en-US" sz="2000" dirty="0"/>
              <a:t>  </a:t>
            </a:r>
            <a:r>
              <a:rPr lang="en-US" sz="2000" dirty="0" err="1"/>
              <a:t>unor</a:t>
            </a:r>
            <a:r>
              <a:rPr lang="en-US" sz="2000" dirty="0"/>
              <a:t>  </a:t>
            </a:r>
            <a:r>
              <a:rPr lang="en-US" sz="2000" dirty="0" err="1"/>
              <a:t>sarcini</a:t>
            </a:r>
            <a:r>
              <a:rPr lang="en-US" sz="2000" dirty="0"/>
              <a:t>,  cum  </a:t>
            </a:r>
            <a:r>
              <a:rPr lang="en-US" sz="2000" dirty="0" err="1"/>
              <a:t>ar</a:t>
            </a:r>
            <a:r>
              <a:rPr lang="en-US" sz="2000" dirty="0"/>
              <a:t>  fi  </a:t>
            </a:r>
            <a:r>
              <a:rPr lang="en-US" sz="2000" dirty="0" err="1"/>
              <a:t>calculele</a:t>
            </a:r>
            <a:r>
              <a:rPr lang="en-US" sz="2000" dirty="0"/>
              <a:t>  </a:t>
            </a:r>
            <a:r>
              <a:rPr lang="en-US" sz="2000" dirty="0" err="1"/>
              <a:t>matematice</a:t>
            </a:r>
            <a:r>
              <a:rPr lang="en-US" sz="2000" dirty="0"/>
              <a:t>  </a:t>
            </a:r>
            <a:r>
              <a:rPr lang="en-US" sz="2000" dirty="0" err="1"/>
              <a:t>sau</a:t>
            </a:r>
            <a:r>
              <a:rPr lang="en-US" sz="2000" dirty="0"/>
              <a:t>  </a:t>
            </a:r>
            <a:r>
              <a:rPr lang="en-US" sz="2000" dirty="0" err="1"/>
              <a:t>comunicaţiile</a:t>
            </a:r>
            <a:r>
              <a:rPr lang="en-US" sz="2000" dirty="0"/>
              <a:t> </a:t>
            </a:r>
            <a:r>
              <a:rPr lang="en-US" sz="2000" dirty="0" err="1"/>
              <a:t>electronice</a:t>
            </a:r>
            <a:r>
              <a:rPr lang="en-US" sz="2000" dirty="0"/>
              <a:t>, </a:t>
            </a:r>
            <a:r>
              <a:rPr lang="en-US" sz="2000" dirty="0" err="1"/>
              <a:t>pe</a:t>
            </a:r>
            <a:r>
              <a:rPr lang="en-US" sz="2000" dirty="0"/>
              <a:t> </a:t>
            </a:r>
            <a:r>
              <a:rPr lang="en-US" sz="2000" dirty="0" err="1"/>
              <a:t>baza</a:t>
            </a:r>
            <a:r>
              <a:rPr lang="en-US" sz="2000" dirty="0"/>
              <a:t> </a:t>
            </a:r>
            <a:r>
              <a:rPr lang="en-US" sz="2000" dirty="0" err="1"/>
              <a:t>unor</a:t>
            </a:r>
            <a:r>
              <a:rPr lang="en-US" sz="2000" dirty="0"/>
              <a:t> </a:t>
            </a:r>
            <a:r>
              <a:rPr lang="en-US" sz="2000" dirty="0" err="1"/>
              <a:t>seturi</a:t>
            </a:r>
            <a:r>
              <a:rPr lang="en-US" sz="2000" dirty="0"/>
              <a:t> de </a:t>
            </a:r>
            <a:r>
              <a:rPr lang="en-US" sz="2000" dirty="0" err="1"/>
              <a:t>instrucţiuni</a:t>
            </a:r>
            <a:r>
              <a:rPr lang="en-US" sz="2000" dirty="0"/>
              <a:t>, </a:t>
            </a:r>
            <a:r>
              <a:rPr lang="en-US" sz="2000" dirty="0" err="1"/>
              <a:t>numite</a:t>
            </a:r>
            <a:r>
              <a:rPr lang="en-US" sz="2000" dirty="0"/>
              <a:t> </a:t>
            </a:r>
            <a:r>
              <a:rPr lang="en-US" sz="2000" dirty="0" err="1"/>
              <a:t>programe</a:t>
            </a:r>
            <a:r>
              <a:rPr lang="en-US" sz="2000" dirty="0"/>
              <a:t>. </a:t>
            </a:r>
          </a:p>
          <a:p>
            <a:endParaRPr lang="en-GB" sz="2000" dirty="0"/>
          </a:p>
          <a:p>
            <a:r>
              <a:rPr lang="en-US" sz="2000" b="1" dirty="0" err="1"/>
              <a:t>Programele</a:t>
            </a:r>
            <a:r>
              <a:rPr lang="en-US" sz="2000" b="1" dirty="0"/>
              <a:t> </a:t>
            </a:r>
            <a:r>
              <a:rPr lang="en-US" sz="2000" dirty="0" err="1"/>
              <a:t>sunt</a:t>
            </a:r>
            <a:r>
              <a:rPr lang="en-US" sz="2000" dirty="0"/>
              <a:t> </a:t>
            </a:r>
            <a:r>
              <a:rPr lang="en-US" sz="2000" dirty="0" err="1"/>
              <a:t>seturi</a:t>
            </a:r>
            <a:r>
              <a:rPr lang="en-US" sz="2000" dirty="0"/>
              <a:t> de  </a:t>
            </a:r>
            <a:r>
              <a:rPr lang="en-US" sz="2000" dirty="0" err="1"/>
              <a:t>comenzi</a:t>
            </a:r>
            <a:r>
              <a:rPr lang="en-US" sz="2000" dirty="0"/>
              <a:t>  </a:t>
            </a:r>
            <a:r>
              <a:rPr lang="en-US" sz="2000" dirty="0" err="1"/>
              <a:t>sau</a:t>
            </a:r>
            <a:r>
              <a:rPr lang="en-US" sz="2000" dirty="0"/>
              <a:t>  </a:t>
            </a:r>
            <a:r>
              <a:rPr lang="en-US" sz="2000" dirty="0" err="1"/>
              <a:t>instrucţiuni</a:t>
            </a:r>
            <a:r>
              <a:rPr lang="en-US" sz="2000" dirty="0"/>
              <a:t>,  </a:t>
            </a:r>
            <a:r>
              <a:rPr lang="en-US" sz="2000" dirty="0" err="1"/>
              <a:t>ce</a:t>
            </a:r>
            <a:r>
              <a:rPr lang="en-US" sz="2000" dirty="0"/>
              <a:t>  se  </a:t>
            </a:r>
            <a:r>
              <a:rPr lang="en-US" sz="2000" dirty="0" err="1"/>
              <a:t>executa</a:t>
            </a:r>
            <a:r>
              <a:rPr lang="en-US" sz="2000" dirty="0"/>
              <a:t>  </a:t>
            </a:r>
            <a:r>
              <a:rPr lang="en-US" sz="2000" dirty="0" err="1"/>
              <a:t>intr</a:t>
            </a:r>
            <a:r>
              <a:rPr lang="en-US" sz="2000" dirty="0"/>
              <a:t>-o  </a:t>
            </a:r>
            <a:r>
              <a:rPr lang="en-US" sz="2000" dirty="0" err="1"/>
              <a:t>anumita</a:t>
            </a:r>
            <a:r>
              <a:rPr lang="en-US" sz="2000" dirty="0"/>
              <a:t>  </a:t>
            </a:r>
            <a:r>
              <a:rPr lang="en-US" sz="2000" dirty="0" err="1"/>
              <a:t>ordine</a:t>
            </a:r>
            <a:r>
              <a:rPr lang="en-US" sz="2000" dirty="0"/>
              <a:t>,  care  </a:t>
            </a:r>
            <a:r>
              <a:rPr lang="en-US" sz="2000" dirty="0" err="1"/>
              <a:t>sunt</a:t>
            </a:r>
            <a:r>
              <a:rPr lang="en-US" sz="2000" dirty="0"/>
              <a:t>  </a:t>
            </a:r>
            <a:r>
              <a:rPr lang="en-US" sz="2000" dirty="0" err="1"/>
              <a:t>culese</a:t>
            </a:r>
            <a:r>
              <a:rPr lang="en-US" sz="2000" dirty="0"/>
              <a:t>  </a:t>
            </a:r>
            <a:r>
              <a:rPr lang="en-US" sz="2000" dirty="0" err="1"/>
              <a:t>si</a:t>
            </a:r>
            <a:r>
              <a:rPr lang="en-US" sz="2000" dirty="0"/>
              <a:t> </a:t>
            </a:r>
            <a:r>
              <a:rPr lang="en-US" sz="2000" dirty="0" err="1"/>
              <a:t>procesate</a:t>
            </a:r>
            <a:r>
              <a:rPr lang="en-US" sz="2000" dirty="0"/>
              <a:t>  de  </a:t>
            </a:r>
            <a:r>
              <a:rPr lang="en-US" sz="2000" dirty="0" err="1"/>
              <a:t>componentele</a:t>
            </a:r>
            <a:r>
              <a:rPr lang="en-US" sz="2000" dirty="0"/>
              <a:t>  </a:t>
            </a:r>
            <a:r>
              <a:rPr lang="en-US" sz="2000" dirty="0" err="1"/>
              <a:t>electronice</a:t>
            </a:r>
            <a:r>
              <a:rPr lang="en-US" sz="2000" dirty="0"/>
              <a:t>  ale  </a:t>
            </a:r>
            <a:r>
              <a:rPr lang="en-US" sz="2000" dirty="0" err="1"/>
              <a:t>calculatorului</a:t>
            </a:r>
            <a:r>
              <a:rPr lang="en-US" sz="2000" dirty="0"/>
              <a:t>,  </a:t>
            </a:r>
            <a:r>
              <a:rPr lang="en-US" sz="2000" dirty="0" err="1"/>
              <a:t>rezultatele</a:t>
            </a:r>
            <a:r>
              <a:rPr lang="en-US" sz="2000" dirty="0"/>
              <a:t>  </a:t>
            </a:r>
            <a:r>
              <a:rPr lang="en-US" sz="2000" dirty="0" err="1"/>
              <a:t>fiind</a:t>
            </a:r>
            <a:r>
              <a:rPr lang="en-US" sz="2000" dirty="0"/>
              <a:t>  </a:t>
            </a:r>
            <a:r>
              <a:rPr lang="en-US" sz="2000" dirty="0" err="1"/>
              <a:t>stocate</a:t>
            </a:r>
            <a:r>
              <a:rPr lang="en-US" sz="2000" dirty="0"/>
              <a:t>  </a:t>
            </a:r>
            <a:r>
              <a:rPr lang="en-US" sz="2000" dirty="0" err="1"/>
              <a:t>sau</a:t>
            </a:r>
            <a:r>
              <a:rPr lang="en-US" sz="2000" dirty="0"/>
              <a:t> </a:t>
            </a:r>
            <a:r>
              <a:rPr lang="en-US" sz="2000" dirty="0" err="1"/>
              <a:t>transmise</a:t>
            </a:r>
            <a:r>
              <a:rPr lang="en-US" sz="2000" dirty="0"/>
              <a:t> </a:t>
            </a:r>
            <a:r>
              <a:rPr lang="en-US" sz="2000" dirty="0" err="1"/>
              <a:t>componentelor</a:t>
            </a:r>
            <a:r>
              <a:rPr lang="en-US" sz="2000" dirty="0"/>
              <a:t> </a:t>
            </a:r>
            <a:r>
              <a:rPr lang="en-US" sz="2000" dirty="0" err="1"/>
              <a:t>periferice</a:t>
            </a:r>
            <a:r>
              <a:rPr lang="en-US" sz="2000" dirty="0"/>
              <a:t>, cum </a:t>
            </a:r>
            <a:r>
              <a:rPr lang="en-US" sz="2000" dirty="0" err="1"/>
              <a:t>ar</a:t>
            </a:r>
            <a:r>
              <a:rPr lang="en-US" sz="2000" dirty="0"/>
              <a:t> fi </a:t>
            </a:r>
            <a:r>
              <a:rPr lang="en-US" sz="2000" dirty="0" err="1"/>
              <a:t>monitorul</a:t>
            </a:r>
            <a:r>
              <a:rPr lang="en-US" sz="2000" dirty="0"/>
              <a:t> </a:t>
            </a:r>
            <a:r>
              <a:rPr lang="en-US" sz="2000" dirty="0" err="1"/>
              <a:t>sau</a:t>
            </a:r>
            <a:r>
              <a:rPr lang="en-US" sz="2000" dirty="0"/>
              <a:t> </a:t>
            </a:r>
            <a:r>
              <a:rPr lang="en-US" sz="2000" dirty="0" err="1"/>
              <a:t>imprimanta</a:t>
            </a:r>
            <a:r>
              <a:rPr lang="en-US" sz="2000" dirty="0" smtClean="0"/>
              <a:t>.</a:t>
            </a:r>
          </a:p>
          <a:p>
            <a:endParaRPr lang="en-US" sz="2000" dirty="0"/>
          </a:p>
          <a:p>
            <a:r>
              <a:rPr lang="en-US" sz="2000" dirty="0" err="1"/>
              <a:t>Astfel</a:t>
            </a:r>
            <a:r>
              <a:rPr lang="en-US" sz="2000" dirty="0"/>
              <a:t> </a:t>
            </a:r>
            <a:r>
              <a:rPr lang="en-US" sz="2000" dirty="0" err="1"/>
              <a:t>acestuia</a:t>
            </a:r>
            <a:r>
              <a:rPr lang="en-US" sz="2000" dirty="0"/>
              <a:t> </a:t>
            </a:r>
            <a:r>
              <a:rPr lang="en-US" sz="2000" dirty="0" err="1"/>
              <a:t>i</a:t>
            </a:r>
            <a:r>
              <a:rPr lang="en-US" sz="2000" dirty="0"/>
              <a:t> se </a:t>
            </a:r>
            <a:r>
              <a:rPr lang="en-US" sz="2000" dirty="0" err="1"/>
              <a:t>poate</a:t>
            </a:r>
            <a:r>
              <a:rPr lang="en-US" sz="2000" dirty="0"/>
              <a:t> </a:t>
            </a:r>
            <a:r>
              <a:rPr lang="en-US" sz="2000" dirty="0" err="1"/>
              <a:t>conferi</a:t>
            </a:r>
            <a:r>
              <a:rPr lang="en-US" sz="2000" dirty="0"/>
              <a:t> </a:t>
            </a:r>
            <a:r>
              <a:rPr lang="en-US" sz="2000" dirty="0" err="1"/>
              <a:t>denumirea</a:t>
            </a:r>
            <a:r>
              <a:rPr lang="en-US" sz="2000" dirty="0"/>
              <a:t> de </a:t>
            </a:r>
            <a:r>
              <a:rPr lang="en-US" sz="2000" dirty="0" err="1"/>
              <a:t>sistem</a:t>
            </a:r>
            <a:r>
              <a:rPr lang="en-US" sz="2000" dirty="0"/>
              <a:t> de </a:t>
            </a:r>
            <a:r>
              <a:rPr lang="en-US" sz="2000" dirty="0" err="1"/>
              <a:t>calcul</a:t>
            </a:r>
            <a:r>
              <a:rPr lang="en-US" sz="2000" dirty="0"/>
              <a:t>, </a:t>
            </a:r>
            <a:r>
              <a:rPr lang="en-US" sz="2000" dirty="0" err="1"/>
              <a:t>adică</a:t>
            </a:r>
            <a:r>
              <a:rPr lang="en-US" sz="2000" dirty="0"/>
              <a:t> un  </a:t>
            </a:r>
            <a:r>
              <a:rPr lang="en-US" sz="2000" dirty="0" err="1"/>
              <a:t>ansamblu</a:t>
            </a:r>
            <a:r>
              <a:rPr lang="en-US" sz="2000" dirty="0"/>
              <a:t>  de  </a:t>
            </a:r>
            <a:r>
              <a:rPr lang="en-US" sz="2000" dirty="0" err="1"/>
              <a:t>doua</a:t>
            </a:r>
            <a:r>
              <a:rPr lang="en-US" sz="2000" dirty="0"/>
              <a:t>  </a:t>
            </a:r>
            <a:r>
              <a:rPr lang="en-US" sz="2000" dirty="0" err="1"/>
              <a:t>componente</a:t>
            </a:r>
            <a:r>
              <a:rPr lang="en-US" sz="2000" dirty="0"/>
              <a:t>:  </a:t>
            </a:r>
            <a:endParaRPr lang="en-GB" sz="2000" dirty="0"/>
          </a:p>
          <a:p>
            <a:endParaRPr lang="en-US" sz="2000" dirty="0"/>
          </a:p>
          <a:p>
            <a:endParaRPr lang="en-GB" sz="2000" dirty="0"/>
          </a:p>
        </p:txBody>
      </p:sp>
      <p:sp>
        <p:nvSpPr>
          <p:cNvPr id="7" name="Title 1"/>
          <p:cNvSpPr txBox="1">
            <a:spLocks/>
          </p:cNvSpPr>
          <p:nvPr/>
        </p:nvSpPr>
        <p:spPr>
          <a:xfrm>
            <a:off x="6614887" y="4639017"/>
            <a:ext cx="5344885" cy="1577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dirty="0"/>
          </a:p>
          <a:p>
            <a:r>
              <a:rPr lang="en-US" sz="2000" b="1" u="sng" dirty="0" smtClean="0"/>
              <a:t>hardware </a:t>
            </a:r>
            <a:r>
              <a:rPr lang="en-US" sz="2000" dirty="0" smtClean="0"/>
              <a:t> </a:t>
            </a:r>
            <a:r>
              <a:rPr lang="en-US" sz="2000" dirty="0"/>
              <a:t>(care  </a:t>
            </a:r>
            <a:r>
              <a:rPr lang="en-US" sz="2000" dirty="0" err="1"/>
              <a:t>cuprinde</a:t>
            </a:r>
            <a:r>
              <a:rPr lang="en-US" sz="2000" dirty="0"/>
              <a:t>  </a:t>
            </a:r>
            <a:r>
              <a:rPr lang="en-US" sz="2000" dirty="0" err="1"/>
              <a:t>totalitatea</a:t>
            </a:r>
            <a:r>
              <a:rPr lang="en-US" sz="2000" dirty="0"/>
              <a:t>  </a:t>
            </a:r>
            <a:r>
              <a:rPr lang="en-US" sz="2000" dirty="0" err="1"/>
              <a:t>componentelor</a:t>
            </a:r>
            <a:r>
              <a:rPr lang="en-US" sz="2000" dirty="0"/>
              <a:t> </a:t>
            </a:r>
            <a:r>
              <a:rPr lang="en-US" sz="2000" dirty="0" err="1"/>
              <a:t>electronice</a:t>
            </a:r>
            <a:r>
              <a:rPr lang="en-US" sz="2000" dirty="0"/>
              <a:t> </a:t>
            </a:r>
            <a:r>
              <a:rPr lang="en-US" sz="2000" dirty="0" err="1"/>
              <a:t>şi</a:t>
            </a:r>
            <a:r>
              <a:rPr lang="en-US" sz="2000" dirty="0"/>
              <a:t> </a:t>
            </a:r>
            <a:r>
              <a:rPr lang="en-US" sz="2000" dirty="0" err="1"/>
              <a:t>mecanice</a:t>
            </a:r>
            <a:r>
              <a:rPr lang="en-US" sz="2000" dirty="0"/>
              <a:t>) </a:t>
            </a:r>
            <a:r>
              <a:rPr lang="en-US" sz="2000" dirty="0" err="1"/>
              <a:t>şi</a:t>
            </a:r>
            <a:r>
              <a:rPr lang="en-US" sz="2000" dirty="0"/>
              <a:t> </a:t>
            </a:r>
            <a:endParaRPr lang="en-GB" sz="2000" dirty="0"/>
          </a:p>
          <a:p>
            <a:r>
              <a:rPr lang="en-GB" sz="2000" dirty="0"/>
              <a:t> </a:t>
            </a:r>
            <a:r>
              <a:rPr lang="en-US" sz="2000" b="1" u="sng" dirty="0" smtClean="0"/>
              <a:t>software </a:t>
            </a:r>
            <a:r>
              <a:rPr lang="en-US" sz="2000" dirty="0"/>
              <a:t>(care </a:t>
            </a:r>
            <a:r>
              <a:rPr lang="en-US" sz="2000" dirty="0" err="1"/>
              <a:t>cuprinde</a:t>
            </a:r>
            <a:r>
              <a:rPr lang="en-US" sz="2000" dirty="0"/>
              <a:t> </a:t>
            </a:r>
            <a:r>
              <a:rPr lang="en-US" sz="2000" dirty="0" err="1"/>
              <a:t>totalitatea</a:t>
            </a:r>
            <a:r>
              <a:rPr lang="en-US" sz="2000" dirty="0"/>
              <a:t> </a:t>
            </a:r>
            <a:r>
              <a:rPr lang="en-US" sz="2000" dirty="0" err="1"/>
              <a:t>programelor</a:t>
            </a:r>
            <a:r>
              <a:rPr lang="en-US" sz="2000" dirty="0"/>
              <a:t> </a:t>
            </a:r>
            <a:r>
              <a:rPr lang="en-US" sz="2000" dirty="0" err="1"/>
              <a:t>utilizate</a:t>
            </a:r>
            <a:r>
              <a:rPr lang="en-US" sz="2000" dirty="0"/>
              <a:t>). </a:t>
            </a:r>
            <a:endParaRPr lang="en-GB" sz="2000" dirty="0"/>
          </a:p>
        </p:txBody>
      </p:sp>
    </p:spTree>
    <p:extLst>
      <p:ext uri="{BB962C8B-B14F-4D97-AF65-F5344CB8AC3E}">
        <p14:creationId xmlns:p14="http://schemas.microsoft.com/office/powerpoint/2010/main" val="28806026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2228" y="408665"/>
            <a:ext cx="6125029" cy="892172"/>
          </a:xfrm>
        </p:spPr>
        <p:txBody>
          <a:bodyPr>
            <a:noAutofit/>
          </a:bodyPr>
          <a:lstStyle/>
          <a:p>
            <a:r>
              <a:rPr lang="en-US" sz="3200" b="1" dirty="0" smtClean="0"/>
              <a:t>Schema </a:t>
            </a:r>
            <a:r>
              <a:rPr lang="en-US" sz="3200" b="1" dirty="0" err="1" smtClean="0"/>
              <a:t>functionala</a:t>
            </a:r>
            <a:r>
              <a:rPr lang="en-US" sz="3200" b="1" dirty="0" smtClean="0"/>
              <a:t> a </a:t>
            </a:r>
            <a:r>
              <a:rPr lang="en-US" sz="3200" b="1" dirty="0" err="1" smtClean="0"/>
              <a:t>calculatorului</a:t>
            </a:r>
            <a:endParaRPr lang="en-GB" sz="3200" b="1" dirty="0"/>
          </a:p>
        </p:txBody>
      </p:sp>
      <p:sp>
        <p:nvSpPr>
          <p:cNvPr id="3" name="Content Placeholder 2"/>
          <p:cNvSpPr>
            <a:spLocks noGrp="1"/>
          </p:cNvSpPr>
          <p:nvPr>
            <p:ph idx="1"/>
          </p:nvPr>
        </p:nvSpPr>
        <p:spPr>
          <a:xfrm>
            <a:off x="381000" y="1814098"/>
            <a:ext cx="10515600" cy="5043902"/>
          </a:xfrm>
        </p:spPr>
        <p:txBody>
          <a:bodyPr>
            <a:normAutofit/>
          </a:bodyPr>
          <a:lstStyle/>
          <a:p>
            <a:endParaRPr lang="en-US" b="1" dirty="0" smtClean="0"/>
          </a:p>
          <a:p>
            <a:endParaRPr lang="en-GB" dirty="0"/>
          </a:p>
        </p:txBody>
      </p:sp>
      <p:grpSp>
        <p:nvGrpSpPr>
          <p:cNvPr id="9" name="Group 8"/>
          <p:cNvGrpSpPr/>
          <p:nvPr/>
        </p:nvGrpSpPr>
        <p:grpSpPr>
          <a:xfrm>
            <a:off x="555171" y="1679747"/>
            <a:ext cx="10515600" cy="5018530"/>
            <a:chOff x="555171" y="1679747"/>
            <a:chExt cx="10515600" cy="501853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71" y="1679747"/>
              <a:ext cx="10515600" cy="5018530"/>
            </a:xfrm>
            <a:prstGeom prst="rect">
              <a:avLst/>
            </a:prstGeom>
          </p:spPr>
        </p:pic>
        <p:sp>
          <p:nvSpPr>
            <p:cNvPr id="8" name="Rectangle 7"/>
            <p:cNvSpPr/>
            <p:nvPr/>
          </p:nvSpPr>
          <p:spPr>
            <a:xfrm>
              <a:off x="3062514" y="6241143"/>
              <a:ext cx="1175657" cy="3338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238908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534" y="1799537"/>
            <a:ext cx="8596668" cy="696686"/>
          </a:xfrm>
        </p:spPr>
        <p:txBody>
          <a:bodyPr>
            <a:normAutofit fontScale="90000"/>
          </a:bodyPr>
          <a:lstStyle/>
          <a:p>
            <a:r>
              <a:rPr lang="en-GB" b="1" dirty="0" err="1" smtClean="0"/>
              <a:t>Componente</a:t>
            </a:r>
            <a:r>
              <a:rPr lang="en-GB" b="1" dirty="0" smtClean="0"/>
              <a:t>/</a:t>
            </a:r>
            <a:r>
              <a:rPr lang="en-US" b="1" dirty="0" err="1"/>
              <a:t>Placa</a:t>
            </a:r>
            <a:r>
              <a:rPr lang="en-US" b="1" dirty="0"/>
              <a:t> de </a:t>
            </a:r>
            <a:r>
              <a:rPr lang="en-US" b="1" dirty="0" err="1"/>
              <a:t>baza</a:t>
            </a:r>
            <a:r>
              <a:rPr lang="en-GB" dirty="0"/>
              <a:t/>
            </a:r>
            <a:br>
              <a:rPr lang="en-GB" dirty="0"/>
            </a:br>
            <a:endParaRPr lang="en-GB" dirty="0"/>
          </a:p>
        </p:txBody>
      </p:sp>
      <p:sp>
        <p:nvSpPr>
          <p:cNvPr id="3" name="Content Placeholder 2"/>
          <p:cNvSpPr>
            <a:spLocks noGrp="1"/>
          </p:cNvSpPr>
          <p:nvPr>
            <p:ph idx="1"/>
          </p:nvPr>
        </p:nvSpPr>
        <p:spPr>
          <a:xfrm>
            <a:off x="753534" y="2637737"/>
            <a:ext cx="4678437" cy="3880773"/>
          </a:xfrm>
        </p:spPr>
        <p:txBody>
          <a:bodyPr/>
          <a:lstStyle/>
          <a:p>
            <a:r>
              <a:rPr lang="en-US" dirty="0" smtClean="0"/>
              <a:t>Este </a:t>
            </a:r>
            <a:r>
              <a:rPr lang="en-US" dirty="0" err="1"/>
              <a:t>componenta</a:t>
            </a:r>
            <a:r>
              <a:rPr lang="en-US" dirty="0"/>
              <a:t> hardware care </a:t>
            </a:r>
            <a:r>
              <a:rPr lang="en-US" dirty="0" err="1"/>
              <a:t>asigură</a:t>
            </a:r>
            <a:r>
              <a:rPr lang="en-US" dirty="0"/>
              <a:t> </a:t>
            </a:r>
            <a:r>
              <a:rPr lang="en-US" dirty="0" err="1"/>
              <a:t>interconectarea</a:t>
            </a:r>
            <a:r>
              <a:rPr lang="en-US" dirty="0"/>
              <a:t> </a:t>
            </a:r>
            <a:r>
              <a:rPr lang="en-US" dirty="0" err="1"/>
              <a:t>funcţională</a:t>
            </a:r>
            <a:r>
              <a:rPr lang="en-US" dirty="0"/>
              <a:t>  (</a:t>
            </a:r>
            <a:r>
              <a:rPr lang="en-US" dirty="0" err="1"/>
              <a:t>împreună</a:t>
            </a:r>
            <a:r>
              <a:rPr lang="en-US" dirty="0"/>
              <a:t>  cu  </a:t>
            </a:r>
            <a:r>
              <a:rPr lang="en-US" dirty="0" err="1"/>
              <a:t>sistemul</a:t>
            </a:r>
            <a:r>
              <a:rPr lang="en-US" dirty="0"/>
              <a:t>  de  </a:t>
            </a:r>
            <a:r>
              <a:rPr lang="en-US" dirty="0" err="1"/>
              <a:t>operare</a:t>
            </a:r>
            <a:r>
              <a:rPr lang="en-US" dirty="0"/>
              <a:t>)  </a:t>
            </a:r>
            <a:r>
              <a:rPr lang="en-US" dirty="0" err="1"/>
              <a:t>şi</a:t>
            </a:r>
            <a:r>
              <a:rPr lang="en-US" dirty="0"/>
              <a:t>  </a:t>
            </a:r>
            <a:r>
              <a:rPr lang="en-US" dirty="0" err="1"/>
              <a:t>fizică</a:t>
            </a:r>
            <a:r>
              <a:rPr lang="en-US" dirty="0"/>
              <a:t> </a:t>
            </a:r>
            <a:r>
              <a:rPr lang="en-US" dirty="0" err="1"/>
              <a:t>dintre</a:t>
            </a:r>
            <a:r>
              <a:rPr lang="en-US" dirty="0"/>
              <a:t> </a:t>
            </a:r>
            <a:r>
              <a:rPr lang="en-US" dirty="0" err="1"/>
              <a:t>toate</a:t>
            </a:r>
            <a:r>
              <a:rPr lang="en-US" dirty="0"/>
              <a:t> </a:t>
            </a:r>
            <a:r>
              <a:rPr lang="en-US" dirty="0" err="1"/>
              <a:t>componentele</a:t>
            </a:r>
            <a:r>
              <a:rPr lang="en-US" dirty="0"/>
              <a:t> a </a:t>
            </a:r>
            <a:r>
              <a:rPr lang="en-US" dirty="0" err="1"/>
              <a:t>unui</a:t>
            </a:r>
            <a:r>
              <a:rPr lang="en-US" dirty="0"/>
              <a:t> </a:t>
            </a:r>
            <a:r>
              <a:rPr lang="en-US" dirty="0" err="1" smtClean="0"/>
              <a:t>sistem</a:t>
            </a:r>
            <a:r>
              <a:rPr lang="en-US" dirty="0" smtClean="0"/>
              <a:t> </a:t>
            </a:r>
            <a:r>
              <a:rPr lang="en-US" dirty="0"/>
              <a:t>de </a:t>
            </a:r>
            <a:r>
              <a:rPr lang="en-US" dirty="0" err="1" smtClean="0"/>
              <a:t>calcul</a:t>
            </a:r>
            <a:r>
              <a:rPr lang="en-US" dirty="0" smtClean="0"/>
              <a:t>.</a:t>
            </a:r>
            <a:endParaRPr lang="en-GB" dirty="0"/>
          </a:p>
        </p:txBody>
      </p:sp>
      <p:pic>
        <p:nvPicPr>
          <p:cNvPr id="4" name="image2.png"/>
          <p:cNvPicPr/>
          <p:nvPr/>
        </p:nvPicPr>
        <p:blipFill>
          <a:blip r:embed="rId5" cstate="print"/>
          <a:stretch>
            <a:fillRect/>
          </a:stretch>
        </p:blipFill>
        <p:spPr>
          <a:xfrm>
            <a:off x="6273899" y="2771094"/>
            <a:ext cx="3000103" cy="3004457"/>
          </a:xfrm>
          <a:prstGeom prst="rect">
            <a:avLst/>
          </a:prstGeom>
        </p:spPr>
      </p:pic>
    </p:spTree>
    <p:extLst>
      <p:ext uri="{BB962C8B-B14F-4D97-AF65-F5344CB8AC3E}">
        <p14:creationId xmlns:p14="http://schemas.microsoft.com/office/powerpoint/2010/main" val="3616680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105" y="712789"/>
            <a:ext cx="6590209" cy="1126898"/>
          </a:xfrm>
        </p:spPr>
        <p:txBody>
          <a:bodyPr>
            <a:normAutofit fontScale="90000"/>
          </a:bodyPr>
          <a:lstStyle/>
          <a:p>
            <a:r>
              <a:rPr lang="en-GB" b="1" dirty="0" err="1" smtClean="0"/>
              <a:t>Componente</a:t>
            </a:r>
            <a:r>
              <a:rPr lang="en-GB" b="1" dirty="0" smtClean="0"/>
              <a:t>/</a:t>
            </a:r>
            <a:r>
              <a:rPr lang="en-US" b="1" dirty="0" err="1" smtClean="0"/>
              <a:t>Microprocesorul</a:t>
            </a:r>
            <a:r>
              <a:rPr lang="en-GB" dirty="0"/>
              <a:t/>
            </a:r>
            <a:br>
              <a:rPr lang="en-GB" dirty="0"/>
            </a:br>
            <a:endParaRPr lang="en-GB" dirty="0"/>
          </a:p>
        </p:txBody>
      </p:sp>
      <p:sp>
        <p:nvSpPr>
          <p:cNvPr id="3" name="Content Placeholder 2"/>
          <p:cNvSpPr>
            <a:spLocks noGrp="1"/>
          </p:cNvSpPr>
          <p:nvPr>
            <p:ph idx="1"/>
          </p:nvPr>
        </p:nvSpPr>
        <p:spPr>
          <a:xfrm>
            <a:off x="659798" y="1736046"/>
            <a:ext cx="8490614" cy="4849812"/>
          </a:xfrm>
        </p:spPr>
        <p:txBody>
          <a:bodyPr>
            <a:noAutofit/>
          </a:bodyPr>
          <a:lstStyle/>
          <a:p>
            <a:r>
              <a:rPr lang="en-US" sz="1600" b="1" dirty="0"/>
              <a:t>(</a:t>
            </a:r>
            <a:r>
              <a:rPr lang="en-US" sz="1600" dirty="0"/>
              <a:t>CPU – central processing unit </a:t>
            </a:r>
            <a:r>
              <a:rPr lang="en-US" sz="1600" dirty="0" err="1"/>
              <a:t>sau</a:t>
            </a:r>
            <a:r>
              <a:rPr lang="en-US" sz="1600" dirty="0"/>
              <a:t> </a:t>
            </a:r>
            <a:r>
              <a:rPr lang="en-US" sz="1600" dirty="0" err="1"/>
              <a:t>Unitatea</a:t>
            </a:r>
            <a:r>
              <a:rPr lang="en-US" sz="1600" dirty="0"/>
              <a:t> </a:t>
            </a:r>
            <a:r>
              <a:rPr lang="en-US" sz="1600" dirty="0" err="1"/>
              <a:t>centrala</a:t>
            </a:r>
            <a:r>
              <a:rPr lang="en-US" sz="1600" dirty="0"/>
              <a:t> de </a:t>
            </a:r>
            <a:r>
              <a:rPr lang="en-US" sz="1600" dirty="0" err="1"/>
              <a:t>procesare</a:t>
            </a:r>
            <a:r>
              <a:rPr lang="en-US" sz="1600" b="1" dirty="0"/>
              <a:t>) </a:t>
            </a:r>
            <a:r>
              <a:rPr lang="en-US" sz="1600" b="1" dirty="0" smtClean="0"/>
              <a:t/>
            </a:r>
            <a:br>
              <a:rPr lang="en-US" sz="1600" b="1" dirty="0" smtClean="0"/>
            </a:br>
            <a:r>
              <a:rPr lang="en-US" sz="1600" dirty="0" smtClean="0"/>
              <a:t>Este </a:t>
            </a:r>
            <a:r>
              <a:rPr lang="en-US" sz="1600" dirty="0" err="1"/>
              <a:t>componenta</a:t>
            </a:r>
            <a:r>
              <a:rPr lang="en-US" sz="1600" dirty="0"/>
              <a:t> hardware </a:t>
            </a:r>
            <a:r>
              <a:rPr lang="en-US" sz="1600" dirty="0" err="1"/>
              <a:t>ce</a:t>
            </a:r>
            <a:r>
              <a:rPr lang="en-US" sz="1600" dirty="0"/>
              <a:t> </a:t>
            </a:r>
            <a:r>
              <a:rPr lang="en-US" sz="1600" dirty="0" err="1"/>
              <a:t>poate</a:t>
            </a:r>
            <a:r>
              <a:rPr lang="en-US" sz="1600" b="1" dirty="0"/>
              <a:t> </a:t>
            </a:r>
            <a:r>
              <a:rPr lang="en-US" sz="1600" dirty="0" err="1"/>
              <a:t>decodifica</a:t>
            </a:r>
            <a:r>
              <a:rPr lang="en-US" sz="1600" dirty="0"/>
              <a:t>,	</a:t>
            </a:r>
            <a:r>
              <a:rPr lang="en-US" sz="1600" dirty="0" err="1"/>
              <a:t>interpreta</a:t>
            </a:r>
            <a:r>
              <a:rPr lang="en-US" sz="1600" dirty="0"/>
              <a:t> </a:t>
            </a:r>
            <a:r>
              <a:rPr lang="en-US" sz="1600" dirty="0" err="1"/>
              <a:t>şi</a:t>
            </a:r>
            <a:r>
              <a:rPr lang="en-US" sz="1600" dirty="0"/>
              <a:t> </a:t>
            </a:r>
            <a:r>
              <a:rPr lang="en-US" sz="1600" dirty="0" err="1"/>
              <a:t>în</a:t>
            </a:r>
            <a:r>
              <a:rPr lang="en-US" sz="1600" dirty="0"/>
              <a:t> </a:t>
            </a:r>
            <a:r>
              <a:rPr lang="en-US" sz="1600" dirty="0" err="1"/>
              <a:t>cazul</a:t>
            </a:r>
            <a:r>
              <a:rPr lang="en-US" sz="1600" dirty="0"/>
              <a:t> </a:t>
            </a:r>
            <a:r>
              <a:rPr lang="en-US" sz="1600" dirty="0" err="1"/>
              <a:t>în</a:t>
            </a:r>
            <a:r>
              <a:rPr lang="en-US" sz="1600" dirty="0"/>
              <a:t> care le </a:t>
            </a:r>
            <a:r>
              <a:rPr lang="en-US" sz="1600" dirty="0" err="1"/>
              <a:t>recunoaşte</a:t>
            </a:r>
            <a:r>
              <a:rPr lang="en-US" sz="1600" dirty="0"/>
              <a:t>, </a:t>
            </a:r>
            <a:r>
              <a:rPr lang="en-US" sz="1600" dirty="0" err="1"/>
              <a:t>executa</a:t>
            </a:r>
            <a:r>
              <a:rPr lang="en-US" sz="1600" dirty="0"/>
              <a:t> </a:t>
            </a:r>
            <a:r>
              <a:rPr lang="en-US" sz="1600" dirty="0" err="1"/>
              <a:t>instrucţiuni</a:t>
            </a:r>
            <a:r>
              <a:rPr lang="en-US" sz="1600" dirty="0"/>
              <a:t> </a:t>
            </a:r>
            <a:r>
              <a:rPr lang="en-US" sz="1600" dirty="0" err="1"/>
              <a:t>cuprinse</a:t>
            </a:r>
            <a:r>
              <a:rPr lang="en-US" sz="1600" dirty="0"/>
              <a:t> </a:t>
            </a:r>
            <a:r>
              <a:rPr lang="en-US" sz="1600" dirty="0" err="1"/>
              <a:t>în</a:t>
            </a:r>
            <a:r>
              <a:rPr lang="en-US" sz="1600" dirty="0"/>
              <a:t> </a:t>
            </a:r>
            <a:r>
              <a:rPr lang="en-US" sz="1600" dirty="0" err="1"/>
              <a:t>fluxul</a:t>
            </a:r>
            <a:r>
              <a:rPr lang="en-US" sz="1600" dirty="0"/>
              <a:t> de date </a:t>
            </a:r>
            <a:r>
              <a:rPr lang="en-US" sz="1600" dirty="0" err="1"/>
              <a:t>ce</a:t>
            </a:r>
            <a:r>
              <a:rPr lang="en-US" sz="1600" dirty="0"/>
              <a:t> </a:t>
            </a:r>
            <a:r>
              <a:rPr lang="en-US" sz="1600" dirty="0" err="1"/>
              <a:t>îi</a:t>
            </a:r>
            <a:r>
              <a:rPr lang="en-US" sz="1600" dirty="0"/>
              <a:t> </a:t>
            </a:r>
            <a:r>
              <a:rPr lang="en-US" sz="1600" dirty="0" err="1" smtClean="0"/>
              <a:t>este</a:t>
            </a:r>
            <a:r>
              <a:rPr lang="en-US" sz="1600" dirty="0" smtClean="0"/>
              <a:t> </a:t>
            </a:r>
            <a:r>
              <a:rPr lang="en-US" sz="1600" dirty="0" err="1" smtClean="0"/>
              <a:t>destinat</a:t>
            </a:r>
            <a:r>
              <a:rPr lang="en-US" sz="1600" dirty="0"/>
              <a:t>.    Este    </a:t>
            </a:r>
            <a:r>
              <a:rPr lang="en-US" sz="1600" dirty="0" err="1"/>
              <a:t>singura</a:t>
            </a:r>
            <a:r>
              <a:rPr lang="en-US" sz="1600" dirty="0"/>
              <a:t>  </a:t>
            </a:r>
            <a:r>
              <a:rPr lang="en-US" sz="1600" dirty="0" err="1"/>
              <a:t>componentă</a:t>
            </a:r>
            <a:r>
              <a:rPr lang="en-US" sz="1600" dirty="0"/>
              <a:t> care </a:t>
            </a:r>
            <a:r>
              <a:rPr lang="en-US" sz="1600" dirty="0" err="1"/>
              <a:t>poate</a:t>
            </a:r>
            <a:r>
              <a:rPr lang="en-US" sz="1600" dirty="0"/>
              <a:t> </a:t>
            </a:r>
            <a:r>
              <a:rPr lang="en-US" sz="1600" dirty="0" err="1" smtClean="0"/>
              <a:t>recunoaşte</a:t>
            </a:r>
            <a:r>
              <a:rPr lang="en-US" sz="1600" dirty="0" smtClean="0"/>
              <a:t> </a:t>
            </a:r>
            <a:r>
              <a:rPr lang="en-US" sz="1600" dirty="0" err="1" smtClean="0"/>
              <a:t>şi</a:t>
            </a:r>
            <a:r>
              <a:rPr lang="en-US" sz="1600" dirty="0" smtClean="0"/>
              <a:t> </a:t>
            </a:r>
            <a:r>
              <a:rPr lang="en-US" sz="1600" dirty="0" err="1"/>
              <a:t>executa</a:t>
            </a:r>
            <a:r>
              <a:rPr lang="en-US" sz="1600" dirty="0"/>
              <a:t> </a:t>
            </a:r>
            <a:r>
              <a:rPr lang="en-US" sz="1600" dirty="0" err="1"/>
              <a:t>instrucţiunile</a:t>
            </a:r>
            <a:r>
              <a:rPr lang="en-US" sz="1600" dirty="0"/>
              <a:t> din </a:t>
            </a:r>
            <a:r>
              <a:rPr lang="en-US" sz="1600" dirty="0" err="1" smtClean="0"/>
              <a:t>programe</a:t>
            </a:r>
            <a:r>
              <a:rPr lang="en-US" sz="1600" dirty="0" smtClean="0"/>
              <a:t>.</a:t>
            </a:r>
            <a:endParaRPr lang="en-GB" sz="1600" dirty="0"/>
          </a:p>
          <a:p>
            <a:pPr marL="0" indent="0">
              <a:buNone/>
            </a:pPr>
            <a:r>
              <a:rPr lang="en-US" sz="1600" b="1" dirty="0" err="1" smtClean="0"/>
              <a:t>Caracteristici</a:t>
            </a:r>
            <a:endParaRPr lang="en-GB" sz="1600" dirty="0"/>
          </a:p>
          <a:p>
            <a:pPr marL="0" lvl="0" indent="0">
              <a:buNone/>
            </a:pPr>
            <a:r>
              <a:rPr lang="en-US" sz="1600" dirty="0" err="1"/>
              <a:t>Microprocesoarele</a:t>
            </a:r>
            <a:r>
              <a:rPr lang="en-US" sz="1600" dirty="0"/>
              <a:t> au </a:t>
            </a:r>
            <a:r>
              <a:rPr lang="en-US" sz="1600" dirty="0" err="1"/>
              <a:t>anumite</a:t>
            </a:r>
            <a:r>
              <a:rPr lang="en-US" sz="1600" dirty="0"/>
              <a:t> </a:t>
            </a:r>
            <a:r>
              <a:rPr lang="en-US" sz="1600" dirty="0" err="1"/>
              <a:t>caracteristici</a:t>
            </a:r>
            <a:r>
              <a:rPr lang="en-US" sz="1600" dirty="0"/>
              <a:t> care le </a:t>
            </a:r>
            <a:r>
              <a:rPr lang="en-US" sz="1600" dirty="0" err="1"/>
              <a:t>conferă</a:t>
            </a:r>
            <a:r>
              <a:rPr lang="en-US" sz="1600" dirty="0"/>
              <a:t> </a:t>
            </a:r>
            <a:r>
              <a:rPr lang="en-US" sz="1600" dirty="0" err="1"/>
              <a:t>performanta</a:t>
            </a:r>
            <a:r>
              <a:rPr lang="en-US" sz="1600" dirty="0"/>
              <a:t>:</a:t>
            </a:r>
            <a:endParaRPr lang="en-GB" sz="1600" dirty="0"/>
          </a:p>
          <a:p>
            <a:pPr lvl="0"/>
            <a:r>
              <a:rPr lang="en-US" sz="1600" dirty="0" err="1"/>
              <a:t>viteza</a:t>
            </a:r>
            <a:r>
              <a:rPr lang="en-US" sz="1600" dirty="0"/>
              <a:t> de </a:t>
            </a:r>
            <a:r>
              <a:rPr lang="en-US" sz="1600" dirty="0" err="1"/>
              <a:t>lucru</a:t>
            </a:r>
            <a:r>
              <a:rPr lang="en-US" sz="1600" dirty="0"/>
              <a:t>, data de </a:t>
            </a:r>
            <a:r>
              <a:rPr lang="en-US" sz="1600" dirty="0" err="1"/>
              <a:t>viteza</a:t>
            </a:r>
            <a:r>
              <a:rPr lang="en-US" sz="1600" dirty="0"/>
              <a:t> </a:t>
            </a:r>
            <a:r>
              <a:rPr lang="en-US" sz="1600" dirty="0" err="1"/>
              <a:t>ceasului</a:t>
            </a:r>
            <a:r>
              <a:rPr lang="en-US" sz="1600" dirty="0"/>
              <a:t>;</a:t>
            </a:r>
            <a:endParaRPr lang="en-GB" sz="1600" dirty="0"/>
          </a:p>
          <a:p>
            <a:pPr lvl="0"/>
            <a:r>
              <a:rPr lang="en-US" sz="1600" dirty="0" err="1"/>
              <a:t>capacitatea</a:t>
            </a:r>
            <a:r>
              <a:rPr lang="en-US" sz="1600" dirty="0"/>
              <a:t> de </a:t>
            </a:r>
            <a:r>
              <a:rPr lang="en-US" sz="1600" dirty="0" err="1"/>
              <a:t>memorie</a:t>
            </a:r>
            <a:r>
              <a:rPr lang="en-US" sz="1600" dirty="0"/>
              <a:t> </a:t>
            </a:r>
            <a:r>
              <a:rPr lang="en-US" sz="1600" dirty="0" err="1"/>
              <a:t>pe</a:t>
            </a:r>
            <a:r>
              <a:rPr lang="en-US" sz="1600" dirty="0"/>
              <a:t> care o </a:t>
            </a:r>
            <a:r>
              <a:rPr lang="en-US" sz="1600" dirty="0" err="1"/>
              <a:t>poate</a:t>
            </a:r>
            <a:r>
              <a:rPr lang="en-US" sz="1600" dirty="0"/>
              <a:t> </a:t>
            </a:r>
            <a:r>
              <a:rPr lang="en-US" sz="1600" dirty="0" err="1"/>
              <a:t>aloca</a:t>
            </a:r>
            <a:r>
              <a:rPr lang="en-US" sz="1600" dirty="0"/>
              <a:t> la un moment </a:t>
            </a:r>
            <a:r>
              <a:rPr lang="en-US" sz="1600" dirty="0" err="1"/>
              <a:t>dat</a:t>
            </a:r>
            <a:r>
              <a:rPr lang="en-US" sz="1600" dirty="0"/>
              <a:t>;</a:t>
            </a:r>
            <a:endParaRPr lang="en-GB" sz="1600" dirty="0"/>
          </a:p>
          <a:p>
            <a:pPr lvl="0"/>
            <a:r>
              <a:rPr lang="en-US" sz="1600" dirty="0" err="1"/>
              <a:t>setul</a:t>
            </a:r>
            <a:r>
              <a:rPr lang="en-US" sz="1600" dirty="0"/>
              <a:t> de </a:t>
            </a:r>
            <a:r>
              <a:rPr lang="en-US" sz="1600" dirty="0" err="1"/>
              <a:t>instrucţiuni</a:t>
            </a:r>
            <a:r>
              <a:rPr lang="en-US" sz="1600" dirty="0"/>
              <a:t> </a:t>
            </a:r>
            <a:r>
              <a:rPr lang="en-US" sz="1600" dirty="0" err="1"/>
              <a:t>pe</a:t>
            </a:r>
            <a:r>
              <a:rPr lang="en-US" sz="1600" dirty="0"/>
              <a:t> care le </a:t>
            </a:r>
            <a:r>
              <a:rPr lang="en-US" sz="1600" dirty="0" err="1"/>
              <a:t>poate</a:t>
            </a:r>
            <a:r>
              <a:rPr lang="en-US" sz="1600" dirty="0"/>
              <a:t> </a:t>
            </a:r>
            <a:r>
              <a:rPr lang="en-US" sz="1600" dirty="0" err="1"/>
              <a:t>executa</a:t>
            </a:r>
            <a:r>
              <a:rPr lang="en-US" sz="1600" dirty="0"/>
              <a:t>;</a:t>
            </a:r>
            <a:endParaRPr lang="en-GB" sz="1600" dirty="0"/>
          </a:p>
          <a:p>
            <a:pPr lvl="0"/>
            <a:r>
              <a:rPr lang="en-US" sz="1600" dirty="0" err="1"/>
              <a:t>capacitatea</a:t>
            </a:r>
            <a:r>
              <a:rPr lang="en-US" sz="1600" dirty="0"/>
              <a:t> </a:t>
            </a:r>
            <a:r>
              <a:rPr lang="en-US" sz="1600" dirty="0" err="1"/>
              <a:t>regiştrilor</a:t>
            </a:r>
            <a:r>
              <a:rPr lang="en-US" sz="1600" dirty="0"/>
              <a:t> de </a:t>
            </a:r>
            <a:r>
              <a:rPr lang="en-US" sz="1600" dirty="0" err="1"/>
              <a:t>lucru</a:t>
            </a:r>
            <a:r>
              <a:rPr lang="en-US" sz="1600" dirty="0"/>
              <a:t>;</a:t>
            </a:r>
            <a:endParaRPr lang="en-GB" sz="1600" dirty="0"/>
          </a:p>
          <a:p>
            <a:pPr lvl="0"/>
            <a:r>
              <a:rPr lang="en-US" sz="1600" dirty="0" err="1"/>
              <a:t>tipul</a:t>
            </a:r>
            <a:r>
              <a:rPr lang="en-US" sz="1600" dirty="0"/>
              <a:t> </a:t>
            </a:r>
            <a:r>
              <a:rPr lang="en-US" sz="1600" dirty="0" err="1" smtClean="0"/>
              <a:t>construcţiei</a:t>
            </a:r>
            <a:r>
              <a:rPr lang="en-US" sz="1600" dirty="0"/>
              <a:t>;</a:t>
            </a:r>
            <a:endParaRPr lang="en-GB" sz="1600" dirty="0"/>
          </a:p>
          <a:p>
            <a:pPr lvl="0"/>
            <a:r>
              <a:rPr lang="en-US" sz="1600" dirty="0" err="1"/>
              <a:t>m</a:t>
            </a:r>
            <a:r>
              <a:rPr lang="en-US" sz="1600" dirty="0" err="1" smtClean="0"/>
              <a:t>ărimea</a:t>
            </a:r>
            <a:r>
              <a:rPr lang="en-US" sz="1600" dirty="0" smtClean="0"/>
              <a:t> </a:t>
            </a:r>
            <a:r>
              <a:rPr lang="en-US" sz="1600" dirty="0" err="1" smtClean="0"/>
              <a:t>cuvântului</a:t>
            </a:r>
            <a:r>
              <a:rPr lang="en-US" sz="1600" dirty="0"/>
              <a:t>;</a:t>
            </a:r>
            <a:r>
              <a:rPr lang="en-US" sz="1600" dirty="0" smtClean="0"/>
              <a:t> </a:t>
            </a:r>
            <a:r>
              <a:rPr lang="en-US" sz="1600" dirty="0"/>
              <a:t>(</a:t>
            </a:r>
            <a:r>
              <a:rPr lang="en-US" sz="1600" dirty="0" err="1"/>
              <a:t>capacitatea</a:t>
            </a:r>
            <a:r>
              <a:rPr lang="en-US" sz="1600" dirty="0"/>
              <a:t> de </a:t>
            </a:r>
            <a:r>
              <a:rPr lang="en-US" sz="1600" dirty="0" err="1"/>
              <a:t>memorie</a:t>
            </a:r>
            <a:r>
              <a:rPr lang="en-US" sz="1600" dirty="0"/>
              <a:t> direct adresabilă:16 </a:t>
            </a:r>
            <a:r>
              <a:rPr lang="en-US" sz="1600" dirty="0" err="1"/>
              <a:t>biţi</a:t>
            </a:r>
            <a:r>
              <a:rPr lang="en-US" sz="1600" dirty="0"/>
              <a:t>, 32 </a:t>
            </a:r>
            <a:r>
              <a:rPr lang="en-US" sz="1600" dirty="0" err="1"/>
              <a:t>biţi</a:t>
            </a:r>
            <a:r>
              <a:rPr lang="en-US" sz="1600" dirty="0"/>
              <a:t>, 64 </a:t>
            </a:r>
            <a:r>
              <a:rPr lang="en-US" sz="1600" dirty="0" err="1"/>
              <a:t>biţi</a:t>
            </a:r>
            <a:r>
              <a:rPr lang="en-US" sz="1600" dirty="0"/>
              <a:t>).</a:t>
            </a:r>
            <a:endParaRPr lang="en-GB" sz="1600" dirty="0"/>
          </a:p>
          <a:p>
            <a:pPr lvl="0"/>
            <a:r>
              <a:rPr lang="en-US" sz="1600" dirty="0" err="1"/>
              <a:t>Setul</a:t>
            </a:r>
            <a:r>
              <a:rPr lang="en-US" sz="1600" dirty="0"/>
              <a:t> de </a:t>
            </a:r>
            <a:r>
              <a:rPr lang="en-US" sz="1600" dirty="0" err="1"/>
              <a:t>instrucţiuni</a:t>
            </a:r>
            <a:r>
              <a:rPr lang="en-US" sz="1600" dirty="0"/>
              <a:t> </a:t>
            </a:r>
            <a:r>
              <a:rPr lang="en-US" sz="1600" dirty="0" err="1"/>
              <a:t>predefinite</a:t>
            </a:r>
            <a:r>
              <a:rPr lang="en-US" sz="1600" dirty="0"/>
              <a:t>.</a:t>
            </a:r>
            <a:endParaRPr lang="en-GB" sz="1600" dirty="0"/>
          </a:p>
          <a:p>
            <a:endParaRPr lang="en-GB" sz="1600" dirty="0"/>
          </a:p>
        </p:txBody>
      </p:sp>
      <p:pic>
        <p:nvPicPr>
          <p:cNvPr id="4" name="image1.jpeg"/>
          <p:cNvPicPr/>
          <p:nvPr/>
        </p:nvPicPr>
        <p:blipFill>
          <a:blip r:embed="rId5" cstate="print"/>
          <a:stretch>
            <a:fillRect/>
          </a:stretch>
        </p:blipFill>
        <p:spPr>
          <a:xfrm>
            <a:off x="8240486" y="2743201"/>
            <a:ext cx="3254828" cy="2819400"/>
          </a:xfrm>
          <a:prstGeom prst="rect">
            <a:avLst/>
          </a:prstGeom>
        </p:spPr>
      </p:pic>
    </p:spTree>
    <p:extLst>
      <p:ext uri="{BB962C8B-B14F-4D97-AF65-F5344CB8AC3E}">
        <p14:creationId xmlns:p14="http://schemas.microsoft.com/office/powerpoint/2010/main" val="3211141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882797"/>
            <a:ext cx="7956832" cy="684745"/>
          </a:xfrm>
        </p:spPr>
        <p:txBody>
          <a:bodyPr>
            <a:normAutofit fontScale="90000"/>
          </a:bodyPr>
          <a:lstStyle/>
          <a:p>
            <a:r>
              <a:rPr lang="en-GB" b="1" dirty="0" err="1" smtClean="0"/>
              <a:t>Componente</a:t>
            </a:r>
            <a:r>
              <a:rPr lang="en-GB" b="1" dirty="0" smtClean="0"/>
              <a:t>/</a:t>
            </a:r>
            <a:r>
              <a:rPr lang="en-US" b="1" dirty="0" err="1" smtClean="0"/>
              <a:t>Memoria</a:t>
            </a:r>
            <a:r>
              <a:rPr lang="en-US" b="1" dirty="0" smtClean="0"/>
              <a:t> </a:t>
            </a:r>
            <a:r>
              <a:rPr lang="en-US" b="1" dirty="0" err="1" smtClean="0"/>
              <a:t>operativa</a:t>
            </a:r>
            <a:r>
              <a:rPr lang="en-GB" dirty="0"/>
              <a:t/>
            </a:r>
            <a:br>
              <a:rPr lang="en-GB" dirty="0"/>
            </a:br>
            <a:endParaRPr lang="en-GB" dirty="0"/>
          </a:p>
        </p:txBody>
      </p:sp>
      <p:sp>
        <p:nvSpPr>
          <p:cNvPr id="3" name="Content Placeholder 2"/>
          <p:cNvSpPr>
            <a:spLocks noGrp="1"/>
          </p:cNvSpPr>
          <p:nvPr>
            <p:ph idx="1"/>
          </p:nvPr>
        </p:nvSpPr>
        <p:spPr>
          <a:xfrm>
            <a:off x="838200" y="1825625"/>
            <a:ext cx="7108371" cy="4351338"/>
          </a:xfrm>
        </p:spPr>
        <p:txBody>
          <a:bodyPr/>
          <a:lstStyle/>
          <a:p>
            <a:pPr lvl="0"/>
            <a:r>
              <a:rPr lang="en-US" b="1" dirty="0" err="1"/>
              <a:t>Memoria</a:t>
            </a:r>
            <a:r>
              <a:rPr lang="en-US" b="1" dirty="0"/>
              <a:t> </a:t>
            </a:r>
            <a:r>
              <a:rPr lang="en-US" b="1" dirty="0" err="1"/>
              <a:t>interna</a:t>
            </a:r>
            <a:r>
              <a:rPr lang="en-US" b="1" dirty="0"/>
              <a:t> </a:t>
            </a:r>
            <a:r>
              <a:rPr lang="en-US" dirty="0"/>
              <a:t>(RAM=random </a:t>
            </a:r>
            <a:r>
              <a:rPr lang="en-US" dirty="0" err="1"/>
              <a:t>acces</a:t>
            </a:r>
            <a:r>
              <a:rPr lang="en-US" dirty="0"/>
              <a:t> memory </a:t>
            </a:r>
            <a:r>
              <a:rPr lang="en-US" dirty="0" err="1"/>
              <a:t>si</a:t>
            </a:r>
            <a:r>
              <a:rPr lang="en-US" dirty="0"/>
              <a:t> ROM=read only memory).</a:t>
            </a:r>
            <a:endParaRPr lang="en-GB" dirty="0"/>
          </a:p>
          <a:p>
            <a:r>
              <a:rPr lang="en-US" dirty="0" err="1"/>
              <a:t>Memoria</a:t>
            </a:r>
            <a:r>
              <a:rPr lang="en-US" dirty="0"/>
              <a:t> RAM </a:t>
            </a:r>
            <a:r>
              <a:rPr lang="en-US" dirty="0" err="1"/>
              <a:t>este</a:t>
            </a:r>
            <a:r>
              <a:rPr lang="en-US" dirty="0"/>
              <a:t>  </a:t>
            </a:r>
            <a:r>
              <a:rPr lang="en-US" dirty="0" err="1"/>
              <a:t>acea</a:t>
            </a:r>
            <a:r>
              <a:rPr lang="en-US" dirty="0"/>
              <a:t>  </a:t>
            </a:r>
            <a:r>
              <a:rPr lang="en-US" dirty="0" err="1"/>
              <a:t>memorie</a:t>
            </a:r>
            <a:r>
              <a:rPr lang="en-US" dirty="0"/>
              <a:t>  care  se  </a:t>
            </a:r>
            <a:r>
              <a:rPr lang="en-US" dirty="0" err="1"/>
              <a:t>şterge</a:t>
            </a:r>
            <a:r>
              <a:rPr lang="en-US" dirty="0"/>
              <a:t>  la  </a:t>
            </a:r>
            <a:r>
              <a:rPr lang="en-US" dirty="0" err="1"/>
              <a:t>închiderea</a:t>
            </a:r>
            <a:r>
              <a:rPr lang="en-US" dirty="0"/>
              <a:t>  </a:t>
            </a:r>
            <a:r>
              <a:rPr lang="en-US" dirty="0" err="1"/>
              <a:t>sistemului</a:t>
            </a:r>
            <a:r>
              <a:rPr lang="en-US" dirty="0"/>
              <a:t>  de  </a:t>
            </a:r>
            <a:r>
              <a:rPr lang="en-US" dirty="0" err="1"/>
              <a:t>calcul</a:t>
            </a:r>
            <a:r>
              <a:rPr lang="en-US" dirty="0"/>
              <a:t>.  </a:t>
            </a:r>
            <a:r>
              <a:rPr lang="en-US" dirty="0" err="1"/>
              <a:t>Ea</a:t>
            </a:r>
            <a:r>
              <a:rPr lang="en-US" dirty="0"/>
              <a:t>  </a:t>
            </a:r>
            <a:r>
              <a:rPr lang="en-US" dirty="0" err="1"/>
              <a:t>poate</a:t>
            </a:r>
            <a:r>
              <a:rPr lang="en-US" dirty="0"/>
              <a:t> fi de </a:t>
            </a:r>
            <a:r>
              <a:rPr lang="en-US" dirty="0" err="1"/>
              <a:t>mai</a:t>
            </a:r>
            <a:r>
              <a:rPr lang="en-US" dirty="0"/>
              <a:t> </a:t>
            </a:r>
            <a:r>
              <a:rPr lang="en-US" dirty="0" err="1"/>
              <a:t>multe</a:t>
            </a:r>
            <a:r>
              <a:rPr lang="en-US" dirty="0"/>
              <a:t> </a:t>
            </a:r>
            <a:r>
              <a:rPr lang="en-US" dirty="0" err="1" smtClean="0"/>
              <a:t>tipuri</a:t>
            </a:r>
            <a:r>
              <a:rPr lang="en-US" dirty="0" smtClean="0"/>
              <a:t>: </a:t>
            </a:r>
            <a:r>
              <a:rPr lang="en-US" dirty="0"/>
              <a:t>FPM-RAM (fast page mode),  EDO-RAM  (extended  data output),  SD- RAM (</a:t>
            </a:r>
            <a:r>
              <a:rPr lang="en-US" dirty="0" err="1"/>
              <a:t>syncronous</a:t>
            </a:r>
            <a:r>
              <a:rPr lang="en-US" dirty="0"/>
              <a:t>  dynamic),  RD-RAM,  DD-RAM  </a:t>
            </a:r>
            <a:r>
              <a:rPr lang="en-US" dirty="0" err="1"/>
              <a:t>si</a:t>
            </a:r>
            <a:r>
              <a:rPr lang="en-US" dirty="0"/>
              <a:t>  </a:t>
            </a:r>
            <a:r>
              <a:rPr lang="en-US" dirty="0" err="1"/>
              <a:t>altele</a:t>
            </a:r>
            <a:r>
              <a:rPr lang="en-US" dirty="0"/>
              <a:t>.  </a:t>
            </a:r>
            <a:endParaRPr lang="en-GB" dirty="0"/>
          </a:p>
        </p:txBody>
      </p:sp>
      <p:pic>
        <p:nvPicPr>
          <p:cNvPr id="4" name="Picture 3"/>
          <p:cNvPicPr>
            <a:picLocks noChangeAspect="1"/>
          </p:cNvPicPr>
          <p:nvPr/>
        </p:nvPicPr>
        <p:blipFill>
          <a:blip r:embed="rId5"/>
          <a:stretch>
            <a:fillRect/>
          </a:stretch>
        </p:blipFill>
        <p:spPr>
          <a:xfrm>
            <a:off x="7946571" y="2086882"/>
            <a:ext cx="4025471" cy="3057744"/>
          </a:xfrm>
          <a:prstGeom prst="rect">
            <a:avLst/>
          </a:prstGeom>
        </p:spPr>
      </p:pic>
    </p:spTree>
    <p:extLst>
      <p:ext uri="{BB962C8B-B14F-4D97-AF65-F5344CB8AC3E}">
        <p14:creationId xmlns:p14="http://schemas.microsoft.com/office/powerpoint/2010/main" val="1399101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819" y="576944"/>
            <a:ext cx="6746723" cy="727510"/>
          </a:xfrm>
        </p:spPr>
        <p:txBody>
          <a:bodyPr/>
          <a:lstStyle/>
          <a:p>
            <a:r>
              <a:rPr lang="en-US" b="1" dirty="0" err="1" smtClean="0"/>
              <a:t>Componente</a:t>
            </a:r>
            <a:r>
              <a:rPr lang="en-US" b="1" dirty="0" smtClean="0"/>
              <a:t> / Hard </a:t>
            </a:r>
            <a:r>
              <a:rPr lang="en-US" b="1" dirty="0"/>
              <a:t>Disk-</a:t>
            </a:r>
            <a:r>
              <a:rPr lang="en-US" b="1" dirty="0" err="1"/>
              <a:t>ul</a:t>
            </a:r>
            <a:endParaRPr lang="en-GB" b="1" dirty="0"/>
          </a:p>
        </p:txBody>
      </p:sp>
      <p:sp>
        <p:nvSpPr>
          <p:cNvPr id="3" name="Content Placeholder 2"/>
          <p:cNvSpPr>
            <a:spLocks noGrp="1"/>
          </p:cNvSpPr>
          <p:nvPr>
            <p:ph idx="1"/>
          </p:nvPr>
        </p:nvSpPr>
        <p:spPr>
          <a:xfrm>
            <a:off x="677334" y="2160590"/>
            <a:ext cx="6333066" cy="3499982"/>
          </a:xfrm>
        </p:spPr>
        <p:txBody>
          <a:bodyPr>
            <a:normAutofit lnSpcReduction="10000"/>
          </a:bodyPr>
          <a:lstStyle/>
          <a:p>
            <a:r>
              <a:rPr lang="en-US" dirty="0" smtClean="0"/>
              <a:t>Hard disk-</a:t>
            </a:r>
            <a:r>
              <a:rPr lang="en-US" dirty="0" err="1" smtClean="0"/>
              <a:t>ul</a:t>
            </a:r>
            <a:r>
              <a:rPr lang="en-US" dirty="0" smtClean="0"/>
              <a:t> </a:t>
            </a:r>
            <a:r>
              <a:rPr lang="en-US" dirty="0" err="1"/>
              <a:t>este</a:t>
            </a:r>
            <a:r>
              <a:rPr lang="en-US" dirty="0"/>
              <a:t> </a:t>
            </a:r>
            <a:r>
              <a:rPr lang="en-US" dirty="0" err="1"/>
              <a:t>singura</a:t>
            </a:r>
            <a:r>
              <a:rPr lang="en-US" dirty="0"/>
              <a:t> parte </a:t>
            </a:r>
            <a:r>
              <a:rPr lang="en-US" dirty="0" err="1"/>
              <a:t>mecanica</a:t>
            </a:r>
            <a:r>
              <a:rPr lang="en-US" dirty="0" smtClean="0"/>
              <a:t>, </a:t>
            </a:r>
            <a:r>
              <a:rPr lang="en-US" dirty="0" err="1" smtClean="0"/>
              <a:t>esenţiala</a:t>
            </a:r>
            <a:r>
              <a:rPr lang="en-US" dirty="0" smtClean="0"/>
              <a:t> </a:t>
            </a:r>
            <a:r>
              <a:rPr lang="en-US" dirty="0" err="1"/>
              <a:t>pentru</a:t>
            </a:r>
            <a:r>
              <a:rPr lang="en-US" dirty="0"/>
              <a:t>  </a:t>
            </a:r>
            <a:r>
              <a:rPr lang="en-US" dirty="0" err="1"/>
              <a:t>funcţionare</a:t>
            </a:r>
            <a:r>
              <a:rPr lang="en-US" dirty="0"/>
              <a:t>  care,  la  </a:t>
            </a:r>
            <a:r>
              <a:rPr lang="en-US" dirty="0" err="1"/>
              <a:t>ora</a:t>
            </a:r>
            <a:r>
              <a:rPr lang="en-US" dirty="0"/>
              <a:t>  </a:t>
            </a:r>
            <a:r>
              <a:rPr lang="en-US" dirty="0" err="1"/>
              <a:t>actuala</a:t>
            </a:r>
            <a:r>
              <a:rPr lang="en-US" dirty="0"/>
              <a:t>,  </a:t>
            </a:r>
            <a:r>
              <a:rPr lang="en-US" dirty="0" err="1"/>
              <a:t>mai</a:t>
            </a:r>
            <a:r>
              <a:rPr lang="en-US" dirty="0"/>
              <a:t> face  parte  </a:t>
            </a:r>
            <a:r>
              <a:rPr lang="en-US" dirty="0" err="1"/>
              <a:t>dintr</a:t>
            </a:r>
            <a:r>
              <a:rPr lang="en-US" dirty="0"/>
              <a:t>-un  calculator  modern.  </a:t>
            </a:r>
            <a:r>
              <a:rPr lang="fr-FR" dirty="0" err="1"/>
              <a:t>Din</a:t>
            </a:r>
            <a:r>
              <a:rPr lang="fr-FR" dirty="0"/>
              <a:t>  </a:t>
            </a:r>
            <a:r>
              <a:rPr lang="fr-FR" dirty="0" err="1"/>
              <a:t>aceasta</a:t>
            </a:r>
            <a:r>
              <a:rPr lang="fr-FR" dirty="0"/>
              <a:t> </a:t>
            </a:r>
            <a:r>
              <a:rPr lang="fr-FR" dirty="0" err="1"/>
              <a:t>cauza</a:t>
            </a:r>
            <a:r>
              <a:rPr lang="fr-FR" dirty="0"/>
              <a:t>, </a:t>
            </a:r>
            <a:r>
              <a:rPr lang="fr-FR" dirty="0" err="1"/>
              <a:t>ea</a:t>
            </a:r>
            <a:r>
              <a:rPr lang="fr-FR" dirty="0"/>
              <a:t> este si </a:t>
            </a:r>
            <a:r>
              <a:rPr lang="fr-FR" dirty="0" err="1"/>
              <a:t>cea</a:t>
            </a:r>
            <a:r>
              <a:rPr lang="fr-FR" dirty="0"/>
              <a:t> mai </a:t>
            </a:r>
            <a:r>
              <a:rPr lang="fr-FR" dirty="0" err="1"/>
              <a:t>înceata</a:t>
            </a:r>
            <a:r>
              <a:rPr lang="fr-FR" dirty="0"/>
              <a:t>, in </a:t>
            </a:r>
            <a:r>
              <a:rPr lang="fr-FR" dirty="0" err="1"/>
              <a:t>comparaţie</a:t>
            </a:r>
            <a:r>
              <a:rPr lang="fr-FR" dirty="0"/>
              <a:t> </a:t>
            </a:r>
            <a:r>
              <a:rPr lang="fr-FR" dirty="0" err="1"/>
              <a:t>cu</a:t>
            </a:r>
            <a:r>
              <a:rPr lang="fr-FR" dirty="0"/>
              <a:t> </a:t>
            </a:r>
            <a:r>
              <a:rPr lang="fr-FR" dirty="0" err="1"/>
              <a:t>restul</a:t>
            </a:r>
            <a:r>
              <a:rPr lang="fr-FR" dirty="0"/>
              <a:t>	</a:t>
            </a:r>
            <a:r>
              <a:rPr lang="fr-FR" dirty="0" err="1"/>
              <a:t>componentelor</a:t>
            </a:r>
            <a:r>
              <a:rPr lang="fr-FR" dirty="0"/>
              <a:t>	PC-</a:t>
            </a:r>
            <a:r>
              <a:rPr lang="fr-FR" dirty="0" err="1"/>
              <a:t>ului</a:t>
            </a:r>
            <a:r>
              <a:rPr lang="fr-FR" dirty="0"/>
              <a:t> (</a:t>
            </a:r>
            <a:r>
              <a:rPr lang="fr-FR" dirty="0" err="1"/>
              <a:t>desigur</a:t>
            </a:r>
            <a:r>
              <a:rPr lang="fr-FR" dirty="0"/>
              <a:t>, </a:t>
            </a:r>
            <a:r>
              <a:rPr lang="fr-FR" dirty="0" err="1"/>
              <a:t>excludem</a:t>
            </a:r>
            <a:r>
              <a:rPr lang="fr-FR" dirty="0"/>
              <a:t> </a:t>
            </a:r>
            <a:r>
              <a:rPr lang="fr-FR" dirty="0" err="1"/>
              <a:t>floppy-ul</a:t>
            </a:r>
            <a:r>
              <a:rPr lang="fr-FR" dirty="0"/>
              <a:t>  si  </a:t>
            </a:r>
            <a:r>
              <a:rPr lang="fr-FR" dirty="0" err="1"/>
              <a:t>unitatea</a:t>
            </a:r>
            <a:r>
              <a:rPr lang="fr-FR" dirty="0"/>
              <a:t>  CD-ROM, care nu se </a:t>
            </a:r>
            <a:r>
              <a:rPr lang="fr-FR" dirty="0" err="1"/>
              <a:t>folosesc</a:t>
            </a:r>
            <a:r>
              <a:rPr lang="fr-FR" dirty="0"/>
              <a:t> </a:t>
            </a:r>
            <a:r>
              <a:rPr lang="fr-FR" dirty="0" err="1"/>
              <a:t>continuu</a:t>
            </a:r>
            <a:r>
              <a:rPr lang="fr-FR" dirty="0"/>
              <a:t>).  </a:t>
            </a:r>
            <a:endParaRPr lang="en-GB" dirty="0"/>
          </a:p>
        </p:txBody>
      </p:sp>
      <p:pic>
        <p:nvPicPr>
          <p:cNvPr id="8" name="image3.jpeg"/>
          <p:cNvPicPr/>
          <p:nvPr/>
        </p:nvPicPr>
        <p:blipFill>
          <a:blip r:embed="rId5" cstate="print">
            <a:extLst>
              <a:ext uri="{28A0092B-C50C-407E-A947-70E740481C1C}">
                <a14:useLocalDpi xmlns:a14="http://schemas.microsoft.com/office/drawing/2010/main" val="0"/>
              </a:ext>
            </a:extLst>
          </a:blip>
          <a:stretch>
            <a:fillRect/>
          </a:stretch>
        </p:blipFill>
        <p:spPr>
          <a:xfrm>
            <a:off x="7579450" y="2160590"/>
            <a:ext cx="4234543" cy="3267891"/>
          </a:xfrm>
          <a:prstGeom prst="rect">
            <a:avLst/>
          </a:prstGeom>
        </p:spPr>
      </p:pic>
    </p:spTree>
    <p:extLst>
      <p:ext uri="{BB962C8B-B14F-4D97-AF65-F5344CB8AC3E}">
        <p14:creationId xmlns:p14="http://schemas.microsoft.com/office/powerpoint/2010/main" val="2534555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8954" y="371374"/>
            <a:ext cx="6241748" cy="1320800"/>
          </a:xfrm>
        </p:spPr>
        <p:txBody>
          <a:bodyPr/>
          <a:lstStyle/>
          <a:p>
            <a:r>
              <a:rPr lang="en-US" b="1" dirty="0" err="1" smtClean="0"/>
              <a:t>Componente</a:t>
            </a:r>
            <a:r>
              <a:rPr lang="en-US" b="1" dirty="0" smtClean="0"/>
              <a:t> / </a:t>
            </a:r>
            <a:r>
              <a:rPr lang="en-US" b="1" dirty="0" err="1" smtClean="0"/>
              <a:t>Placa</a:t>
            </a:r>
            <a:r>
              <a:rPr lang="en-US" b="1" dirty="0" smtClean="0"/>
              <a:t> Video</a:t>
            </a:r>
            <a:endParaRPr lang="en-GB" b="1" dirty="0"/>
          </a:p>
        </p:txBody>
      </p:sp>
      <p:sp>
        <p:nvSpPr>
          <p:cNvPr id="3" name="Content Placeholder 2"/>
          <p:cNvSpPr>
            <a:spLocks noGrp="1"/>
          </p:cNvSpPr>
          <p:nvPr>
            <p:ph idx="1"/>
          </p:nvPr>
        </p:nvSpPr>
        <p:spPr>
          <a:xfrm>
            <a:off x="840620" y="2418615"/>
            <a:ext cx="8596668" cy="660399"/>
          </a:xfrm>
        </p:spPr>
        <p:txBody>
          <a:bodyPr>
            <a:normAutofit fontScale="92500" lnSpcReduction="20000"/>
          </a:bodyPr>
          <a:lstStyle/>
          <a:p>
            <a:r>
              <a:rPr lang="en-US" dirty="0"/>
              <a:t>O </a:t>
            </a:r>
            <a:r>
              <a:rPr lang="en-US" dirty="0" err="1"/>
              <a:t>placă</a:t>
            </a:r>
            <a:r>
              <a:rPr lang="en-US" dirty="0"/>
              <a:t> </a:t>
            </a:r>
            <a:r>
              <a:rPr lang="en-US" dirty="0" smtClean="0"/>
              <a:t>video </a:t>
            </a:r>
            <a:r>
              <a:rPr lang="en-US" dirty="0" err="1" smtClean="0"/>
              <a:t>este</a:t>
            </a:r>
            <a:r>
              <a:rPr lang="en-US" dirty="0" smtClean="0"/>
              <a:t> </a:t>
            </a:r>
            <a:r>
              <a:rPr lang="en-US" dirty="0"/>
              <a:t>un card de </a:t>
            </a:r>
            <a:r>
              <a:rPr lang="en-US" dirty="0" err="1"/>
              <a:t>expansiune</a:t>
            </a:r>
            <a:r>
              <a:rPr lang="en-US" dirty="0"/>
              <a:t> a </a:t>
            </a:r>
            <a:r>
              <a:rPr lang="en-US" dirty="0" err="1" smtClean="0"/>
              <a:t>cărei</a:t>
            </a:r>
            <a:r>
              <a:rPr lang="en-US" dirty="0" smtClean="0"/>
              <a:t> </a:t>
            </a:r>
            <a:r>
              <a:rPr lang="en-US" dirty="0" err="1"/>
              <a:t>funcție</a:t>
            </a:r>
            <a:r>
              <a:rPr lang="en-US" dirty="0"/>
              <a:t> </a:t>
            </a:r>
            <a:r>
              <a:rPr lang="en-US" dirty="0" err="1"/>
              <a:t>este</a:t>
            </a:r>
            <a:r>
              <a:rPr lang="en-US" dirty="0"/>
              <a:t> de a genera </a:t>
            </a:r>
            <a:r>
              <a:rPr lang="en-US" dirty="0" err="1"/>
              <a:t>imagini</a:t>
            </a:r>
            <a:r>
              <a:rPr lang="en-US" dirty="0"/>
              <a:t> </a:t>
            </a:r>
            <a:r>
              <a:rPr lang="en-US" dirty="0" err="1"/>
              <a:t>către</a:t>
            </a:r>
            <a:r>
              <a:rPr lang="en-US" dirty="0"/>
              <a:t> un monitor.</a:t>
            </a:r>
            <a:endParaRPr lang="en-GB" dirty="0"/>
          </a:p>
        </p:txBody>
      </p:sp>
    </p:spTree>
    <p:extLst>
      <p:ext uri="{BB962C8B-B14F-4D97-AF65-F5344CB8AC3E}">
        <p14:creationId xmlns:p14="http://schemas.microsoft.com/office/powerpoint/2010/main" val="37607350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4769</TotalTime>
  <Words>789</Words>
  <Application>Microsoft Office PowerPoint</Application>
  <PresentationFormat>Widescreen</PresentationFormat>
  <Paragraphs>107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PT Sans</vt:lpstr>
      <vt:lpstr>Office Theme</vt:lpstr>
      <vt:lpstr>Tema: “Hardware-ul sistemelor de calcul”</vt:lpstr>
      <vt:lpstr> Conținutul prelegerii:</vt:lpstr>
      <vt:lpstr>Arhitectura generală a unui sistem de calcul</vt:lpstr>
      <vt:lpstr>Schema functionala a calculatorului</vt:lpstr>
      <vt:lpstr>Componente/Placa de baza </vt:lpstr>
      <vt:lpstr>Componente/Microprocesorul </vt:lpstr>
      <vt:lpstr>Componente/Memoria operativa </vt:lpstr>
      <vt:lpstr>Componente / Hard Disk-ul</vt:lpstr>
      <vt:lpstr>Componente / Placa Video</vt:lpstr>
      <vt:lpstr>Componente/Floppy Disk-ul</vt:lpstr>
      <vt:lpstr>Unităţile de  intrare</vt:lpstr>
      <vt:lpstr>TASTATURA</vt:lpstr>
      <vt:lpstr>SCANNER</vt:lpstr>
      <vt:lpstr>                                                                                                        TABLETA GRAFICA </vt:lpstr>
      <vt:lpstr>Unităţile de ieşire</vt:lpstr>
      <vt:lpstr>MONITORUL</vt:lpstr>
      <vt:lpstr>IMPRIMANTA</vt:lpstr>
      <vt:lpstr>PLOTTER</vt:lpstr>
      <vt:lpstr>Unităţile de intrare/ieşire</vt:lpstr>
      <vt:lpstr>Clasificarea sistemelor de calcul</vt:lpstr>
      <vt:lpstr>PowerPoint Presentation</vt:lpstr>
      <vt:lpstr>PowerPoint Presentation</vt:lpstr>
    </vt:vector>
  </TitlesOfParts>
  <Company>Deloitte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Hardware-ul sistemelor de calcul</dc:title>
  <dc:creator>Borozan, Denis</dc:creator>
  <cp:lastModifiedBy>Ollessea</cp:lastModifiedBy>
  <cp:revision>110</cp:revision>
  <dcterms:created xsi:type="dcterms:W3CDTF">2020-01-20T12:23:41Z</dcterms:created>
  <dcterms:modified xsi:type="dcterms:W3CDTF">2025-09-08T12:27:06Z</dcterms:modified>
</cp:coreProperties>
</file>