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446" r:id="rId3"/>
    <p:sldId id="422" r:id="rId4"/>
    <p:sldId id="447" r:id="rId5"/>
    <p:sldId id="458" r:id="rId6"/>
    <p:sldId id="286" r:id="rId7"/>
    <p:sldId id="515" r:id="rId8"/>
    <p:sldId id="516" r:id="rId9"/>
    <p:sldId id="398" r:id="rId10"/>
    <p:sldId id="399" r:id="rId11"/>
    <p:sldId id="453" r:id="rId12"/>
    <p:sldId id="455" r:id="rId13"/>
    <p:sldId id="459" r:id="rId14"/>
    <p:sldId id="461" r:id="rId15"/>
    <p:sldId id="462" r:id="rId16"/>
    <p:sldId id="464" r:id="rId17"/>
    <p:sldId id="465" r:id="rId18"/>
    <p:sldId id="466" r:id="rId19"/>
    <p:sldId id="467" r:id="rId20"/>
    <p:sldId id="468" r:id="rId21"/>
    <p:sldId id="469" r:id="rId22"/>
    <p:sldId id="470" r:id="rId23"/>
    <p:sldId id="472" r:id="rId24"/>
    <p:sldId id="474" r:id="rId25"/>
    <p:sldId id="476" r:id="rId26"/>
    <p:sldId id="478" r:id="rId27"/>
    <p:sldId id="479" r:id="rId28"/>
    <p:sldId id="480" r:id="rId29"/>
    <p:sldId id="481" r:id="rId30"/>
    <p:sldId id="482" r:id="rId31"/>
    <p:sldId id="483" r:id="rId32"/>
    <p:sldId id="484" r:id="rId33"/>
    <p:sldId id="485" r:id="rId34"/>
    <p:sldId id="486" r:id="rId35"/>
    <p:sldId id="487" r:id="rId36"/>
    <p:sldId id="488" r:id="rId37"/>
    <p:sldId id="491" r:id="rId38"/>
    <p:sldId id="492" r:id="rId39"/>
    <p:sldId id="493" r:id="rId40"/>
    <p:sldId id="494" r:id="rId41"/>
    <p:sldId id="495" r:id="rId42"/>
    <p:sldId id="402" r:id="rId43"/>
    <p:sldId id="403" r:id="rId44"/>
    <p:sldId id="276" r:id="rId45"/>
    <p:sldId id="435" r:id="rId46"/>
    <p:sldId id="436" r:id="rId47"/>
    <p:sldId id="407" r:id="rId48"/>
    <p:sldId id="412" r:id="rId49"/>
    <p:sldId id="429" r:id="rId50"/>
    <p:sldId id="430" r:id="rId51"/>
    <p:sldId id="413" r:id="rId52"/>
    <p:sldId id="414" r:id="rId53"/>
    <p:sldId id="411" r:id="rId54"/>
    <p:sldId id="415" r:id="rId55"/>
    <p:sldId id="431" r:id="rId56"/>
    <p:sldId id="432" r:id="rId57"/>
    <p:sldId id="433" r:id="rId58"/>
    <p:sldId id="517" r:id="rId59"/>
    <p:sldId id="518" r:id="rId60"/>
    <p:sldId id="506" r:id="rId61"/>
    <p:sldId id="519" r:id="rId62"/>
    <p:sldId id="520" r:id="rId63"/>
    <p:sldId id="521" r:id="rId64"/>
    <p:sldId id="522" r:id="rId65"/>
    <p:sldId id="523" r:id="rId66"/>
    <p:sldId id="524" r:id="rId67"/>
    <p:sldId id="525" r:id="rId68"/>
    <p:sldId id="526" r:id="rId69"/>
    <p:sldId id="527" r:id="rId70"/>
    <p:sldId id="444" r:id="rId71"/>
    <p:sldId id="511" r:id="rId72"/>
    <p:sldId id="451" r:id="rId73"/>
    <p:sldId id="50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 mediu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1" autoAdjust="0"/>
    <p:restoredTop sz="94660"/>
  </p:normalViewPr>
  <p:slideViewPr>
    <p:cSldViewPr snapToGrid="0">
      <p:cViewPr varScale="1">
        <p:scale>
          <a:sx n="107" d="100"/>
          <a:sy n="107"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C759B4B9-9C39-45FC-9AD7-C97885391CD8}"/>
    <pc:docChg chg="undo custSel addSld delSld modSld sldOrd">
      <pc:chgData name="buzdugan artur" userId="1770a38c255ab84c" providerId="LiveId" clId="{C759B4B9-9C39-45FC-9AD7-C97885391CD8}" dt="2023-11-13T14:18:36.032" v="10660" actId="6549"/>
      <pc:docMkLst>
        <pc:docMk/>
      </pc:docMkLst>
      <pc:sldChg chg="modSp mod">
        <pc:chgData name="buzdugan artur" userId="1770a38c255ab84c" providerId="LiveId" clId="{C759B4B9-9C39-45FC-9AD7-C97885391CD8}" dt="2023-11-13T14:18:36.032" v="10660" actId="6549"/>
        <pc:sldMkLst>
          <pc:docMk/>
          <pc:sldMk cId="2290159908" sldId="256"/>
        </pc:sldMkLst>
        <pc:spChg chg="mod">
          <ac:chgData name="buzdugan artur" userId="1770a38c255ab84c" providerId="LiveId" clId="{C759B4B9-9C39-45FC-9AD7-C97885391CD8}" dt="2023-11-13T14:18:36.032" v="10660" actId="6549"/>
          <ac:spMkLst>
            <pc:docMk/>
            <pc:sldMk cId="2290159908" sldId="256"/>
            <ac:spMk id="2" creationId="{00000000-0000-0000-0000-000000000000}"/>
          </ac:spMkLst>
        </pc:spChg>
      </pc:sldChg>
      <pc:sldChg chg="addSp modSp mod">
        <pc:chgData name="buzdugan artur" userId="1770a38c255ab84c" providerId="LiveId" clId="{C759B4B9-9C39-45FC-9AD7-C97885391CD8}" dt="2023-10-27T05:56:18.232" v="91" actId="27636"/>
        <pc:sldMkLst>
          <pc:docMk/>
          <pc:sldMk cId="2341010100" sldId="257"/>
        </pc:sldMkLst>
        <pc:spChg chg="mod">
          <ac:chgData name="buzdugan artur" userId="1770a38c255ab84c" providerId="LiveId" clId="{C759B4B9-9C39-45FC-9AD7-C97885391CD8}" dt="2023-10-27T05:56:18.232" v="91" actId="27636"/>
          <ac:spMkLst>
            <pc:docMk/>
            <pc:sldMk cId="2341010100" sldId="257"/>
            <ac:spMk id="2" creationId="{00000000-0000-0000-0000-000000000000}"/>
          </ac:spMkLst>
        </pc:spChg>
        <pc:spChg chg="mod">
          <ac:chgData name="buzdugan artur" userId="1770a38c255ab84c" providerId="LiveId" clId="{C759B4B9-9C39-45FC-9AD7-C97885391CD8}" dt="2023-10-27T05:55:40.256" v="86" actId="6549"/>
          <ac:spMkLst>
            <pc:docMk/>
            <pc:sldMk cId="2341010100" sldId="257"/>
            <ac:spMk id="3" creationId="{00000000-0000-0000-0000-000000000000}"/>
          </ac:spMkLst>
        </pc:spChg>
        <pc:spChg chg="add mod">
          <ac:chgData name="buzdugan artur" userId="1770a38c255ab84c" providerId="LiveId" clId="{C759B4B9-9C39-45FC-9AD7-C97885391CD8}" dt="2023-10-27T05:55:45.846" v="87" actId="20577"/>
          <ac:spMkLst>
            <pc:docMk/>
            <pc:sldMk cId="2341010100" sldId="257"/>
            <ac:spMk id="4" creationId="{66DBE30A-0E19-6FFB-FEDC-823C59E51170}"/>
          </ac:spMkLst>
        </pc:spChg>
      </pc:sldChg>
      <pc:sldChg chg="addSp modSp del mod">
        <pc:chgData name="buzdugan artur" userId="1770a38c255ab84c" providerId="LiveId" clId="{C759B4B9-9C39-45FC-9AD7-C97885391CD8}" dt="2023-10-27T11:50:08.197" v="3173" actId="47"/>
        <pc:sldMkLst>
          <pc:docMk/>
          <pc:sldMk cId="947695287" sldId="258"/>
        </pc:sldMkLst>
        <pc:spChg chg="mod">
          <ac:chgData name="buzdugan artur" userId="1770a38c255ab84c" providerId="LiveId" clId="{C759B4B9-9C39-45FC-9AD7-C97885391CD8}" dt="2023-10-27T05:56:26.960" v="92" actId="255"/>
          <ac:spMkLst>
            <pc:docMk/>
            <pc:sldMk cId="947695287" sldId="258"/>
            <ac:spMk id="2" creationId="{00000000-0000-0000-0000-000000000000}"/>
          </ac:spMkLst>
        </pc:spChg>
        <pc:spChg chg="mod">
          <ac:chgData name="buzdugan artur" userId="1770a38c255ab84c" providerId="LiveId" clId="{C759B4B9-9C39-45FC-9AD7-C97885391CD8}" dt="2023-10-27T11:38:57.006" v="2804" actId="20577"/>
          <ac:spMkLst>
            <pc:docMk/>
            <pc:sldMk cId="947695287" sldId="258"/>
            <ac:spMk id="3" creationId="{00000000-0000-0000-0000-000000000000}"/>
          </ac:spMkLst>
        </pc:spChg>
        <pc:picChg chg="add mod">
          <ac:chgData name="buzdugan artur" userId="1770a38c255ab84c" providerId="LiveId" clId="{C759B4B9-9C39-45FC-9AD7-C97885391CD8}" dt="2023-10-27T05:57:43.796" v="109" actId="1076"/>
          <ac:picMkLst>
            <pc:docMk/>
            <pc:sldMk cId="947695287" sldId="258"/>
            <ac:picMk id="4" creationId="{9723930E-1AFA-9C0C-5E23-C2A706C854D2}"/>
          </ac:picMkLst>
        </pc:picChg>
      </pc:sldChg>
      <pc:sldChg chg="modSp del mod">
        <pc:chgData name="buzdugan artur" userId="1770a38c255ab84c" providerId="LiveId" clId="{C759B4B9-9C39-45FC-9AD7-C97885391CD8}" dt="2023-10-27T13:51:18.788" v="4893" actId="47"/>
        <pc:sldMkLst>
          <pc:docMk/>
          <pc:sldMk cId="1732680242" sldId="260"/>
        </pc:sldMkLst>
        <pc:spChg chg="mod">
          <ac:chgData name="buzdugan artur" userId="1770a38c255ab84c" providerId="LiveId" clId="{C759B4B9-9C39-45FC-9AD7-C97885391CD8}" dt="2023-10-27T06:18:14.205" v="358" actId="313"/>
          <ac:spMkLst>
            <pc:docMk/>
            <pc:sldMk cId="1732680242" sldId="260"/>
            <ac:spMk id="3" creationId="{00000000-0000-0000-0000-000000000000}"/>
          </ac:spMkLst>
        </pc:spChg>
        <pc:spChg chg="mod">
          <ac:chgData name="buzdugan artur" userId="1770a38c255ab84c" providerId="LiveId" clId="{C759B4B9-9C39-45FC-9AD7-C97885391CD8}" dt="2023-10-27T06:17:45.081" v="354" actId="14100"/>
          <ac:spMkLst>
            <pc:docMk/>
            <pc:sldMk cId="1732680242" sldId="260"/>
            <ac:spMk id="6" creationId="{00000000-0000-0000-0000-000000000000}"/>
          </ac:spMkLst>
        </pc:spChg>
        <pc:spChg chg="mod">
          <ac:chgData name="buzdugan artur" userId="1770a38c255ab84c" providerId="LiveId" clId="{C759B4B9-9C39-45FC-9AD7-C97885391CD8}" dt="2023-10-27T06:17:24.259" v="350" actId="27636"/>
          <ac:spMkLst>
            <pc:docMk/>
            <pc:sldMk cId="1732680242" sldId="260"/>
            <ac:spMk id="16" creationId="{00000000-0000-0000-0000-000000000000}"/>
          </ac:spMkLst>
        </pc:spChg>
        <pc:picChg chg="mod">
          <ac:chgData name="buzdugan artur" userId="1770a38c255ab84c" providerId="LiveId" clId="{C759B4B9-9C39-45FC-9AD7-C97885391CD8}" dt="2023-10-27T06:17:30.434" v="351" actId="14100"/>
          <ac:picMkLst>
            <pc:docMk/>
            <pc:sldMk cId="1732680242" sldId="260"/>
            <ac:picMk id="5" creationId="{00000000-0000-0000-0000-000000000000}"/>
          </ac:picMkLst>
        </pc:picChg>
        <pc:picChg chg="mod">
          <ac:chgData name="buzdugan artur" userId="1770a38c255ab84c" providerId="LiveId" clId="{C759B4B9-9C39-45FC-9AD7-C97885391CD8}" dt="2023-10-27T06:18:15.438" v="359" actId="1076"/>
          <ac:picMkLst>
            <pc:docMk/>
            <pc:sldMk cId="1732680242" sldId="260"/>
            <ac:picMk id="9" creationId="{00000000-0000-0000-0000-000000000000}"/>
          </ac:picMkLst>
        </pc:picChg>
      </pc:sldChg>
      <pc:sldChg chg="addSp delSp modSp del mod">
        <pc:chgData name="buzdugan artur" userId="1770a38c255ab84c" providerId="LiveId" clId="{C759B4B9-9C39-45FC-9AD7-C97885391CD8}" dt="2023-10-28T08:04:07.646" v="9352" actId="47"/>
        <pc:sldMkLst>
          <pc:docMk/>
          <pc:sldMk cId="543111417" sldId="269"/>
        </pc:sldMkLst>
        <pc:spChg chg="mod">
          <ac:chgData name="buzdugan artur" userId="1770a38c255ab84c" providerId="LiveId" clId="{C759B4B9-9C39-45FC-9AD7-C97885391CD8}" dt="2023-10-28T07:51:08.687" v="9206" actId="1076"/>
          <ac:spMkLst>
            <pc:docMk/>
            <pc:sldMk cId="543111417" sldId="269"/>
            <ac:spMk id="2" creationId="{00000000-0000-0000-0000-000000000000}"/>
          </ac:spMkLst>
        </pc:spChg>
        <pc:spChg chg="del">
          <ac:chgData name="buzdugan artur" userId="1770a38c255ab84c" providerId="LiveId" clId="{C759B4B9-9C39-45FC-9AD7-C97885391CD8}" dt="2023-10-28T07:49:56.415" v="9188" actId="478"/>
          <ac:spMkLst>
            <pc:docMk/>
            <pc:sldMk cId="543111417" sldId="269"/>
            <ac:spMk id="3" creationId="{00000000-0000-0000-0000-000000000000}"/>
          </ac:spMkLst>
        </pc:spChg>
        <pc:spChg chg="mod">
          <ac:chgData name="buzdugan artur" userId="1770a38c255ab84c" providerId="LiveId" clId="{C759B4B9-9C39-45FC-9AD7-C97885391CD8}" dt="2023-10-28T07:55:02.355" v="9305" actId="6549"/>
          <ac:spMkLst>
            <pc:docMk/>
            <pc:sldMk cId="543111417" sldId="269"/>
            <ac:spMk id="5" creationId="{00000000-0000-0000-0000-000000000000}"/>
          </ac:spMkLst>
        </pc:spChg>
        <pc:spChg chg="add del mod">
          <ac:chgData name="buzdugan artur" userId="1770a38c255ab84c" providerId="LiveId" clId="{C759B4B9-9C39-45FC-9AD7-C97885391CD8}" dt="2023-10-28T07:50:02.128" v="9190" actId="478"/>
          <ac:spMkLst>
            <pc:docMk/>
            <pc:sldMk cId="543111417" sldId="269"/>
            <ac:spMk id="7" creationId="{EAF9411C-D66A-9D05-28E1-47F588BD7C07}"/>
          </ac:spMkLst>
        </pc:spChg>
        <pc:picChg chg="mod">
          <ac:chgData name="buzdugan artur" userId="1770a38c255ab84c" providerId="LiveId" clId="{C759B4B9-9C39-45FC-9AD7-C97885391CD8}" dt="2023-10-28T07:54:48.934" v="9302" actId="14100"/>
          <ac:picMkLst>
            <pc:docMk/>
            <pc:sldMk cId="543111417" sldId="269"/>
            <ac:picMk id="4" creationId="{00000000-0000-0000-0000-000000000000}"/>
          </ac:picMkLst>
        </pc:picChg>
      </pc:sldChg>
      <pc:sldChg chg="del">
        <pc:chgData name="buzdugan artur" userId="1770a38c255ab84c" providerId="LiveId" clId="{C759B4B9-9C39-45FC-9AD7-C97885391CD8}" dt="2023-10-28T07:55:07.165" v="9306" actId="47"/>
        <pc:sldMkLst>
          <pc:docMk/>
          <pc:sldMk cId="1637524447" sldId="270"/>
        </pc:sldMkLst>
      </pc:sldChg>
      <pc:sldChg chg="del">
        <pc:chgData name="buzdugan artur" userId="1770a38c255ab84c" providerId="LiveId" clId="{C759B4B9-9C39-45FC-9AD7-C97885391CD8}" dt="2023-10-27T13:52:01.271" v="4901" actId="47"/>
        <pc:sldMkLst>
          <pc:docMk/>
          <pc:sldMk cId="3845666156" sldId="273"/>
        </pc:sldMkLst>
      </pc:sldChg>
      <pc:sldChg chg="del">
        <pc:chgData name="buzdugan artur" userId="1770a38c255ab84c" providerId="LiveId" clId="{C759B4B9-9C39-45FC-9AD7-C97885391CD8}" dt="2023-10-27T13:52:03.542" v="4902" actId="47"/>
        <pc:sldMkLst>
          <pc:docMk/>
          <pc:sldMk cId="967412190" sldId="274"/>
        </pc:sldMkLst>
      </pc:sldChg>
      <pc:sldChg chg="del">
        <pc:chgData name="buzdugan artur" userId="1770a38c255ab84c" providerId="LiveId" clId="{C759B4B9-9C39-45FC-9AD7-C97885391CD8}" dt="2023-10-27T13:52:04.486" v="4903" actId="47"/>
        <pc:sldMkLst>
          <pc:docMk/>
          <pc:sldMk cId="2782006905" sldId="275"/>
        </pc:sldMkLst>
      </pc:sldChg>
      <pc:sldChg chg="addSp delSp modSp mod">
        <pc:chgData name="buzdugan artur" userId="1770a38c255ab84c" providerId="LiveId" clId="{C759B4B9-9C39-45FC-9AD7-C97885391CD8}" dt="2023-10-27T06:24:40.233" v="418" actId="27636"/>
        <pc:sldMkLst>
          <pc:docMk/>
          <pc:sldMk cId="922479610" sldId="276"/>
        </pc:sldMkLst>
        <pc:spChg chg="mod">
          <ac:chgData name="buzdugan artur" userId="1770a38c255ab84c" providerId="LiveId" clId="{C759B4B9-9C39-45FC-9AD7-C97885391CD8}" dt="2023-10-27T06:21:45.398" v="404" actId="1076"/>
          <ac:spMkLst>
            <pc:docMk/>
            <pc:sldMk cId="922479610" sldId="276"/>
            <ac:spMk id="2" creationId="{00000000-0000-0000-0000-000000000000}"/>
          </ac:spMkLst>
        </pc:spChg>
        <pc:spChg chg="add mod">
          <ac:chgData name="buzdugan artur" userId="1770a38c255ab84c" providerId="LiveId" clId="{C759B4B9-9C39-45FC-9AD7-C97885391CD8}" dt="2023-10-27T06:24:40.233" v="418" actId="27636"/>
          <ac:spMkLst>
            <pc:docMk/>
            <pc:sldMk cId="922479610" sldId="276"/>
            <ac:spMk id="7" creationId="{65F1C7F4-0290-6EDC-F755-6BC805D47D25}"/>
          </ac:spMkLst>
        </pc:spChg>
        <pc:picChg chg="del mod">
          <ac:chgData name="buzdugan artur" userId="1770a38c255ab84c" providerId="LiveId" clId="{C759B4B9-9C39-45FC-9AD7-C97885391CD8}" dt="2023-10-27T06:24:05.019" v="408" actId="478"/>
          <ac:picMkLst>
            <pc:docMk/>
            <pc:sldMk cId="922479610" sldId="276"/>
            <ac:picMk id="4" creationId="{00000000-0000-0000-0000-000000000000}"/>
          </ac:picMkLst>
        </pc:picChg>
        <pc:picChg chg="add">
          <ac:chgData name="buzdugan artur" userId="1770a38c255ab84c" providerId="LiveId" clId="{C759B4B9-9C39-45FC-9AD7-C97885391CD8}" dt="2023-10-27T06:24:02.479" v="407" actId="22"/>
          <ac:picMkLst>
            <pc:docMk/>
            <pc:sldMk cId="922479610" sldId="276"/>
            <ac:picMk id="5" creationId="{53AC8B17-3861-1272-424B-B98A49352396}"/>
          </ac:picMkLst>
        </pc:picChg>
      </pc:sldChg>
      <pc:sldChg chg="modSp add del mod">
        <pc:chgData name="buzdugan artur" userId="1770a38c255ab84c" providerId="LiveId" clId="{C759B4B9-9C39-45FC-9AD7-C97885391CD8}" dt="2023-10-28T08:53:14.809" v="9849" actId="47"/>
        <pc:sldMkLst>
          <pc:docMk/>
          <pc:sldMk cId="1904964732" sldId="278"/>
        </pc:sldMkLst>
        <pc:picChg chg="mod">
          <ac:chgData name="buzdugan artur" userId="1770a38c255ab84c" providerId="LiveId" clId="{C759B4B9-9C39-45FC-9AD7-C97885391CD8}" dt="2023-10-28T08:08:11.188" v="9366" actId="1076"/>
          <ac:picMkLst>
            <pc:docMk/>
            <pc:sldMk cId="1904964732" sldId="278"/>
            <ac:picMk id="4" creationId="{00000000-0000-0000-0000-000000000000}"/>
          </ac:picMkLst>
        </pc:picChg>
      </pc:sldChg>
      <pc:sldChg chg="addSp delSp modSp mod ord">
        <pc:chgData name="buzdugan artur" userId="1770a38c255ab84c" providerId="LiveId" clId="{C759B4B9-9C39-45FC-9AD7-C97885391CD8}" dt="2023-11-13T11:50:34.792" v="10056" actId="6549"/>
        <pc:sldMkLst>
          <pc:docMk/>
          <pc:sldMk cId="619013489" sldId="279"/>
        </pc:sldMkLst>
        <pc:spChg chg="mod">
          <ac:chgData name="buzdugan artur" userId="1770a38c255ab84c" providerId="LiveId" clId="{C759B4B9-9C39-45FC-9AD7-C97885391CD8}" dt="2023-11-13T11:50:09.476" v="10048" actId="1076"/>
          <ac:spMkLst>
            <pc:docMk/>
            <pc:sldMk cId="619013489" sldId="279"/>
            <ac:spMk id="2" creationId="{00000000-0000-0000-0000-000000000000}"/>
          </ac:spMkLst>
        </pc:spChg>
        <pc:spChg chg="add mod">
          <ac:chgData name="buzdugan artur" userId="1770a38c255ab84c" providerId="LiveId" clId="{C759B4B9-9C39-45FC-9AD7-C97885391CD8}" dt="2023-11-13T11:50:34.792" v="10056" actId="6549"/>
          <ac:spMkLst>
            <pc:docMk/>
            <pc:sldMk cId="619013489" sldId="279"/>
            <ac:spMk id="4" creationId="{4E9FC5F9-CDC1-097E-12E8-B84F0E29F72A}"/>
          </ac:spMkLst>
        </pc:spChg>
        <pc:spChg chg="del mod">
          <ac:chgData name="buzdugan artur" userId="1770a38c255ab84c" providerId="LiveId" clId="{C759B4B9-9C39-45FC-9AD7-C97885391CD8}" dt="2023-11-13T11:49:34.578" v="10036" actId="478"/>
          <ac:spMkLst>
            <pc:docMk/>
            <pc:sldMk cId="619013489" sldId="279"/>
            <ac:spMk id="6" creationId="{00000000-0000-0000-0000-000000000000}"/>
          </ac:spMkLst>
        </pc:spChg>
        <pc:picChg chg="mod">
          <ac:chgData name="buzdugan artur" userId="1770a38c255ab84c" providerId="LiveId" clId="{C759B4B9-9C39-45FC-9AD7-C97885391CD8}" dt="2023-11-13T11:50:13.787" v="10049" actId="1076"/>
          <ac:picMkLst>
            <pc:docMk/>
            <pc:sldMk cId="619013489" sldId="279"/>
            <ac:picMk id="5" creationId="{00000000-0000-0000-0000-000000000000}"/>
          </ac:picMkLst>
        </pc:picChg>
      </pc:sldChg>
      <pc:sldChg chg="add del">
        <pc:chgData name="buzdugan artur" userId="1770a38c255ab84c" providerId="LiveId" clId="{C759B4B9-9C39-45FC-9AD7-C97885391CD8}" dt="2023-10-28T08:51:23.458" v="9829" actId="47"/>
        <pc:sldMkLst>
          <pc:docMk/>
          <pc:sldMk cId="214900858" sldId="280"/>
        </pc:sldMkLst>
      </pc:sldChg>
      <pc:sldChg chg="delSp modSp del mod">
        <pc:chgData name="buzdugan artur" userId="1770a38c255ab84c" providerId="LiveId" clId="{C759B4B9-9C39-45FC-9AD7-C97885391CD8}" dt="2023-10-24T18:41:51.676" v="9" actId="47"/>
        <pc:sldMkLst>
          <pc:docMk/>
          <pc:sldMk cId="664004844" sldId="280"/>
        </pc:sldMkLst>
        <pc:spChg chg="del">
          <ac:chgData name="buzdugan artur" userId="1770a38c255ab84c" providerId="LiveId" clId="{C759B4B9-9C39-45FC-9AD7-C97885391CD8}" dt="2023-10-24T18:41:06.349" v="1" actId="478"/>
          <ac:spMkLst>
            <pc:docMk/>
            <pc:sldMk cId="664004844" sldId="280"/>
            <ac:spMk id="2" creationId="{00000000-0000-0000-0000-000000000000}"/>
          </ac:spMkLst>
        </pc:spChg>
        <pc:spChg chg="mod">
          <ac:chgData name="buzdugan artur" userId="1770a38c255ab84c" providerId="LiveId" clId="{C759B4B9-9C39-45FC-9AD7-C97885391CD8}" dt="2023-10-24T18:41:10.308" v="2" actId="14100"/>
          <ac:spMkLst>
            <pc:docMk/>
            <pc:sldMk cId="664004844" sldId="280"/>
            <ac:spMk id="3" creationId="{00000000-0000-0000-0000-000000000000}"/>
          </ac:spMkLst>
        </pc:spChg>
      </pc:sldChg>
      <pc:sldChg chg="modSp del mod">
        <pc:chgData name="buzdugan artur" userId="1770a38c255ab84c" providerId="LiveId" clId="{C759B4B9-9C39-45FC-9AD7-C97885391CD8}" dt="2023-10-27T05:57:47.146" v="110" actId="47"/>
        <pc:sldMkLst>
          <pc:docMk/>
          <pc:sldMk cId="857416607" sldId="281"/>
        </pc:sldMkLst>
        <pc:picChg chg="mod">
          <ac:chgData name="buzdugan artur" userId="1770a38c255ab84c" providerId="LiveId" clId="{C759B4B9-9C39-45FC-9AD7-C97885391CD8}" dt="2023-10-27T05:57:14.668" v="100" actId="14100"/>
          <ac:picMkLst>
            <pc:docMk/>
            <pc:sldMk cId="857416607" sldId="281"/>
            <ac:picMk id="4" creationId="{00000000-0000-0000-0000-000000000000}"/>
          </ac:picMkLst>
        </pc:picChg>
      </pc:sldChg>
      <pc:sldChg chg="add del">
        <pc:chgData name="buzdugan artur" userId="1770a38c255ab84c" providerId="LiveId" clId="{C759B4B9-9C39-45FC-9AD7-C97885391CD8}" dt="2023-10-28T08:51:27.157" v="9830" actId="47"/>
        <pc:sldMkLst>
          <pc:docMk/>
          <pc:sldMk cId="2712017505" sldId="281"/>
        </pc:sldMkLst>
      </pc:sldChg>
      <pc:sldChg chg="add del">
        <pc:chgData name="buzdugan artur" userId="1770a38c255ab84c" providerId="LiveId" clId="{C759B4B9-9C39-45FC-9AD7-C97885391CD8}" dt="2023-10-28T08:51:28.857" v="9831" actId="47"/>
        <pc:sldMkLst>
          <pc:docMk/>
          <pc:sldMk cId="181560573" sldId="282"/>
        </pc:sldMkLst>
      </pc:sldChg>
      <pc:sldChg chg="add del">
        <pc:chgData name="buzdugan artur" userId="1770a38c255ab84c" providerId="LiveId" clId="{C759B4B9-9C39-45FC-9AD7-C97885391CD8}" dt="2023-10-28T08:51:30.068" v="9832" actId="47"/>
        <pc:sldMkLst>
          <pc:docMk/>
          <pc:sldMk cId="1961237575" sldId="283"/>
        </pc:sldMkLst>
      </pc:sldChg>
      <pc:sldChg chg="modSp del mod">
        <pc:chgData name="buzdugan artur" userId="1770a38c255ab84c" providerId="LiveId" clId="{C759B4B9-9C39-45FC-9AD7-C97885391CD8}" dt="2023-10-27T13:51:20.598" v="4895" actId="47"/>
        <pc:sldMkLst>
          <pc:docMk/>
          <pc:sldMk cId="2607600067" sldId="283"/>
        </pc:sldMkLst>
        <pc:spChg chg="mod">
          <ac:chgData name="buzdugan artur" userId="1770a38c255ab84c" providerId="LiveId" clId="{C759B4B9-9C39-45FC-9AD7-C97885391CD8}" dt="2023-10-27T06:19:48.319" v="382" actId="6549"/>
          <ac:spMkLst>
            <pc:docMk/>
            <pc:sldMk cId="2607600067" sldId="283"/>
            <ac:spMk id="2" creationId="{00000000-0000-0000-0000-000000000000}"/>
          </ac:spMkLst>
        </pc:spChg>
        <pc:spChg chg="mod">
          <ac:chgData name="buzdugan artur" userId="1770a38c255ab84c" providerId="LiveId" clId="{C759B4B9-9C39-45FC-9AD7-C97885391CD8}" dt="2023-10-27T06:21:20.174" v="399" actId="6549"/>
          <ac:spMkLst>
            <pc:docMk/>
            <pc:sldMk cId="2607600067" sldId="283"/>
            <ac:spMk id="3" creationId="{00000000-0000-0000-0000-000000000000}"/>
          </ac:spMkLst>
        </pc:spChg>
      </pc:sldChg>
      <pc:sldChg chg="addSp delSp modSp mod ord">
        <pc:chgData name="buzdugan artur" userId="1770a38c255ab84c" providerId="LiveId" clId="{C759B4B9-9C39-45FC-9AD7-C97885391CD8}" dt="2023-11-13T11:51:44.256" v="10060" actId="1076"/>
        <pc:sldMkLst>
          <pc:docMk/>
          <pc:sldMk cId="3728971342" sldId="284"/>
        </pc:sldMkLst>
        <pc:spChg chg="mod">
          <ac:chgData name="buzdugan artur" userId="1770a38c255ab84c" providerId="LiveId" clId="{C759B4B9-9C39-45FC-9AD7-C97885391CD8}" dt="2023-10-27T13:54:04.997" v="4952" actId="6549"/>
          <ac:spMkLst>
            <pc:docMk/>
            <pc:sldMk cId="3728971342" sldId="284"/>
            <ac:spMk id="2" creationId="{00000000-0000-0000-0000-000000000000}"/>
          </ac:spMkLst>
        </pc:spChg>
        <pc:spChg chg="mod">
          <ac:chgData name="buzdugan artur" userId="1770a38c255ab84c" providerId="LiveId" clId="{C759B4B9-9C39-45FC-9AD7-C97885391CD8}" dt="2023-10-27T05:59:57.686" v="155" actId="20577"/>
          <ac:spMkLst>
            <pc:docMk/>
            <pc:sldMk cId="3728971342" sldId="284"/>
            <ac:spMk id="3" creationId="{00000000-0000-0000-0000-000000000000}"/>
          </ac:spMkLst>
        </pc:spChg>
        <pc:spChg chg="add del mod">
          <ac:chgData name="buzdugan artur" userId="1770a38c255ab84c" providerId="LiveId" clId="{C759B4B9-9C39-45FC-9AD7-C97885391CD8}" dt="2023-11-13T11:51:41.523" v="10059" actId="478"/>
          <ac:spMkLst>
            <pc:docMk/>
            <pc:sldMk cId="3728971342" sldId="284"/>
            <ac:spMk id="5" creationId="{B069A6E8-73C7-F586-DF92-593A161DBBEB}"/>
          </ac:spMkLst>
        </pc:spChg>
        <pc:picChg chg="mod">
          <ac:chgData name="buzdugan artur" userId="1770a38c255ab84c" providerId="LiveId" clId="{C759B4B9-9C39-45FC-9AD7-C97885391CD8}" dt="2023-11-13T11:51:44.256" v="10060" actId="1076"/>
          <ac:picMkLst>
            <pc:docMk/>
            <pc:sldMk cId="3728971342" sldId="284"/>
            <ac:picMk id="4" creationId="{00000000-0000-0000-0000-000000000000}"/>
          </ac:picMkLst>
        </pc:picChg>
      </pc:sldChg>
      <pc:sldChg chg="add del">
        <pc:chgData name="buzdugan artur" userId="1770a38c255ab84c" providerId="LiveId" clId="{C759B4B9-9C39-45FC-9AD7-C97885391CD8}" dt="2023-10-28T08:58:56.760" v="9851" actId="47"/>
        <pc:sldMkLst>
          <pc:docMk/>
          <pc:sldMk cId="1243843064" sldId="285"/>
        </pc:sldMkLst>
      </pc:sldChg>
      <pc:sldChg chg="modSp del mod">
        <pc:chgData name="buzdugan artur" userId="1770a38c255ab84c" providerId="LiveId" clId="{C759B4B9-9C39-45FC-9AD7-C97885391CD8}" dt="2023-10-27T13:46:57.995" v="4879" actId="47"/>
        <pc:sldMkLst>
          <pc:docMk/>
          <pc:sldMk cId="2648312668" sldId="285"/>
        </pc:sldMkLst>
        <pc:spChg chg="mod">
          <ac:chgData name="buzdugan artur" userId="1770a38c255ab84c" providerId="LiveId" clId="{C759B4B9-9C39-45FC-9AD7-C97885391CD8}" dt="2023-10-27T06:00:16.499" v="159" actId="1076"/>
          <ac:spMkLst>
            <pc:docMk/>
            <pc:sldMk cId="2648312668" sldId="285"/>
            <ac:spMk id="2" creationId="{00000000-0000-0000-0000-000000000000}"/>
          </ac:spMkLst>
        </pc:spChg>
      </pc:sldChg>
      <pc:sldChg chg="modSp mod ord">
        <pc:chgData name="buzdugan artur" userId="1770a38c255ab84c" providerId="LiveId" clId="{C759B4B9-9C39-45FC-9AD7-C97885391CD8}" dt="2023-11-13T11:58:32.538" v="10272" actId="6549"/>
        <pc:sldMkLst>
          <pc:docMk/>
          <pc:sldMk cId="2900675833" sldId="286"/>
        </pc:sldMkLst>
        <pc:spChg chg="mod">
          <ac:chgData name="buzdugan artur" userId="1770a38c255ab84c" providerId="LiveId" clId="{C759B4B9-9C39-45FC-9AD7-C97885391CD8}" dt="2023-11-13T11:58:32.538" v="10272" actId="6549"/>
          <ac:spMkLst>
            <pc:docMk/>
            <pc:sldMk cId="2900675833" sldId="286"/>
            <ac:spMk id="3" creationId="{00000000-0000-0000-0000-000000000000}"/>
          </ac:spMkLst>
        </pc:spChg>
        <pc:spChg chg="mod">
          <ac:chgData name="buzdugan artur" userId="1770a38c255ab84c" providerId="LiveId" clId="{C759B4B9-9C39-45FC-9AD7-C97885391CD8}" dt="2023-10-28T06:22:34.652" v="7377" actId="20577"/>
          <ac:spMkLst>
            <pc:docMk/>
            <pc:sldMk cId="2900675833" sldId="286"/>
            <ac:spMk id="6" creationId="{00000000-0000-0000-0000-000000000000}"/>
          </ac:spMkLst>
        </pc:spChg>
        <pc:picChg chg="mod">
          <ac:chgData name="buzdugan artur" userId="1770a38c255ab84c" providerId="LiveId" clId="{C759B4B9-9C39-45FC-9AD7-C97885391CD8}" dt="2023-10-27T13:47:35.029" v="4880" actId="14100"/>
          <ac:picMkLst>
            <pc:docMk/>
            <pc:sldMk cId="2900675833" sldId="286"/>
            <ac:picMk id="4" creationId="{00000000-0000-0000-0000-000000000000}"/>
          </ac:picMkLst>
        </pc:picChg>
      </pc:sldChg>
      <pc:sldChg chg="modSp del mod">
        <pc:chgData name="buzdugan artur" userId="1770a38c255ab84c" providerId="LiveId" clId="{C759B4B9-9C39-45FC-9AD7-C97885391CD8}" dt="2023-10-27T13:47:52.790" v="4881" actId="47"/>
        <pc:sldMkLst>
          <pc:docMk/>
          <pc:sldMk cId="1099526093" sldId="287"/>
        </pc:sldMkLst>
        <pc:spChg chg="mod">
          <ac:chgData name="buzdugan artur" userId="1770a38c255ab84c" providerId="LiveId" clId="{C759B4B9-9C39-45FC-9AD7-C97885391CD8}" dt="2023-10-27T06:03:48.797" v="207" actId="6549"/>
          <ac:spMkLst>
            <pc:docMk/>
            <pc:sldMk cId="1099526093" sldId="287"/>
            <ac:spMk id="3" creationId="{00000000-0000-0000-0000-000000000000}"/>
          </ac:spMkLst>
        </pc:spChg>
        <pc:picChg chg="mod">
          <ac:chgData name="buzdugan artur" userId="1770a38c255ab84c" providerId="LiveId" clId="{C759B4B9-9C39-45FC-9AD7-C97885391CD8}" dt="2023-10-27T06:02:33.554" v="167" actId="1076"/>
          <ac:picMkLst>
            <pc:docMk/>
            <pc:sldMk cId="1099526093" sldId="287"/>
            <ac:picMk id="4" creationId="{00000000-0000-0000-0000-000000000000}"/>
          </ac:picMkLst>
        </pc:picChg>
        <pc:picChg chg="mod">
          <ac:chgData name="buzdugan artur" userId="1770a38c255ab84c" providerId="LiveId" clId="{C759B4B9-9C39-45FC-9AD7-C97885391CD8}" dt="2023-10-27T06:02:03.094" v="163" actId="14100"/>
          <ac:picMkLst>
            <pc:docMk/>
            <pc:sldMk cId="1099526093" sldId="287"/>
            <ac:picMk id="7" creationId="{00000000-0000-0000-0000-000000000000}"/>
          </ac:picMkLst>
        </pc:picChg>
      </pc:sldChg>
      <pc:sldChg chg="modSp add del mod">
        <pc:chgData name="buzdugan artur" userId="1770a38c255ab84c" providerId="LiveId" clId="{C759B4B9-9C39-45FC-9AD7-C97885391CD8}" dt="2023-10-28T08:53:04.418" v="9847" actId="47"/>
        <pc:sldMkLst>
          <pc:docMk/>
          <pc:sldMk cId="1541095420" sldId="287"/>
        </pc:sldMkLst>
        <pc:spChg chg="mod">
          <ac:chgData name="buzdugan artur" userId="1770a38c255ab84c" providerId="LiveId" clId="{C759B4B9-9C39-45FC-9AD7-C97885391CD8}" dt="2023-10-28T08:07:45.576" v="9363" actId="27636"/>
          <ac:spMkLst>
            <pc:docMk/>
            <pc:sldMk cId="1541095420" sldId="287"/>
            <ac:spMk id="2" creationId="{00000000-0000-0000-0000-000000000000}"/>
          </ac:spMkLst>
        </pc:spChg>
      </pc:sldChg>
      <pc:sldChg chg="modSp del mod">
        <pc:chgData name="buzdugan artur" userId="1770a38c255ab84c" providerId="LiveId" clId="{C759B4B9-9C39-45FC-9AD7-C97885391CD8}" dt="2023-10-27T13:48:53.630" v="4882" actId="47"/>
        <pc:sldMkLst>
          <pc:docMk/>
          <pc:sldMk cId="1071706890" sldId="288"/>
        </pc:sldMkLst>
        <pc:spChg chg="mod">
          <ac:chgData name="buzdugan artur" userId="1770a38c255ab84c" providerId="LiveId" clId="{C759B4B9-9C39-45FC-9AD7-C97885391CD8}" dt="2023-10-27T06:03:59.484" v="209" actId="27636"/>
          <ac:spMkLst>
            <pc:docMk/>
            <pc:sldMk cId="1071706890" sldId="288"/>
            <ac:spMk id="2" creationId="{00000000-0000-0000-0000-000000000000}"/>
          </ac:spMkLst>
        </pc:spChg>
        <pc:picChg chg="mod">
          <ac:chgData name="buzdugan artur" userId="1770a38c255ab84c" providerId="LiveId" clId="{C759B4B9-9C39-45FC-9AD7-C97885391CD8}" dt="2023-10-27T06:04:06.355" v="211" actId="1076"/>
          <ac:picMkLst>
            <pc:docMk/>
            <pc:sldMk cId="1071706890" sldId="288"/>
            <ac:picMk id="4" creationId="{00000000-0000-0000-0000-000000000000}"/>
          </ac:picMkLst>
        </pc:picChg>
        <pc:picChg chg="mod">
          <ac:chgData name="buzdugan artur" userId="1770a38c255ab84c" providerId="LiveId" clId="{C759B4B9-9C39-45FC-9AD7-C97885391CD8}" dt="2023-10-27T06:04:09.870" v="212" actId="14100"/>
          <ac:picMkLst>
            <pc:docMk/>
            <pc:sldMk cId="1071706890" sldId="288"/>
            <ac:picMk id="5" creationId="{00000000-0000-0000-0000-000000000000}"/>
          </ac:picMkLst>
        </pc:picChg>
        <pc:picChg chg="mod">
          <ac:chgData name="buzdugan artur" userId="1770a38c255ab84c" providerId="LiveId" clId="{C759B4B9-9C39-45FC-9AD7-C97885391CD8}" dt="2023-10-27T06:04:18.713" v="214" actId="14100"/>
          <ac:picMkLst>
            <pc:docMk/>
            <pc:sldMk cId="1071706890" sldId="288"/>
            <ac:picMk id="7" creationId="{00000000-0000-0000-0000-000000000000}"/>
          </ac:picMkLst>
        </pc:picChg>
      </pc:sldChg>
      <pc:sldChg chg="add del">
        <pc:chgData name="buzdugan artur" userId="1770a38c255ab84c" providerId="LiveId" clId="{C759B4B9-9C39-45FC-9AD7-C97885391CD8}" dt="2023-10-28T08:53:05.078" v="9848" actId="47"/>
        <pc:sldMkLst>
          <pc:docMk/>
          <pc:sldMk cId="3752998951" sldId="288"/>
        </pc:sldMkLst>
      </pc:sldChg>
      <pc:sldChg chg="add del">
        <pc:chgData name="buzdugan artur" userId="1770a38c255ab84c" providerId="LiveId" clId="{C759B4B9-9C39-45FC-9AD7-C97885391CD8}" dt="2023-10-28T08:52:25.386" v="9835" actId="47"/>
        <pc:sldMkLst>
          <pc:docMk/>
          <pc:sldMk cId="2759356858" sldId="289"/>
        </pc:sldMkLst>
      </pc:sldChg>
      <pc:sldChg chg="addSp delSp modSp del mod ord">
        <pc:chgData name="buzdugan artur" userId="1770a38c255ab84c" providerId="LiveId" clId="{C759B4B9-9C39-45FC-9AD7-C97885391CD8}" dt="2023-10-27T13:48:56.084" v="4883" actId="47"/>
        <pc:sldMkLst>
          <pc:docMk/>
          <pc:sldMk cId="3308275606" sldId="289"/>
        </pc:sldMkLst>
        <pc:spChg chg="mod">
          <ac:chgData name="buzdugan artur" userId="1770a38c255ab84c" providerId="LiveId" clId="{C759B4B9-9C39-45FC-9AD7-C97885391CD8}" dt="2023-10-27T06:05:22.854" v="226" actId="27636"/>
          <ac:spMkLst>
            <pc:docMk/>
            <pc:sldMk cId="3308275606" sldId="289"/>
            <ac:spMk id="3" creationId="{00000000-0000-0000-0000-000000000000}"/>
          </ac:spMkLst>
        </pc:spChg>
        <pc:graphicFrameChg chg="add del modGraphic">
          <ac:chgData name="buzdugan artur" userId="1770a38c255ab84c" providerId="LiveId" clId="{C759B4B9-9C39-45FC-9AD7-C97885391CD8}" dt="2023-10-27T06:04:40.142" v="218" actId="478"/>
          <ac:graphicFrameMkLst>
            <pc:docMk/>
            <pc:sldMk cId="3308275606" sldId="289"/>
            <ac:graphicFrameMk id="4" creationId="{05248C70-1A1C-63BE-2B2E-C8037F494B7B}"/>
          </ac:graphicFrameMkLst>
        </pc:graphicFrameChg>
      </pc:sldChg>
      <pc:sldChg chg="add del">
        <pc:chgData name="buzdugan artur" userId="1770a38c255ab84c" providerId="LiveId" clId="{C759B4B9-9C39-45FC-9AD7-C97885391CD8}" dt="2023-10-28T08:52:26.266" v="9836" actId="47"/>
        <pc:sldMkLst>
          <pc:docMk/>
          <pc:sldMk cId="518532234" sldId="290"/>
        </pc:sldMkLst>
      </pc:sldChg>
      <pc:sldChg chg="addSp modSp del mod">
        <pc:chgData name="buzdugan artur" userId="1770a38c255ab84c" providerId="LiveId" clId="{C759B4B9-9C39-45FC-9AD7-C97885391CD8}" dt="2023-10-27T13:48:58.021" v="4884" actId="47"/>
        <pc:sldMkLst>
          <pc:docMk/>
          <pc:sldMk cId="3816384832" sldId="290"/>
        </pc:sldMkLst>
        <pc:spChg chg="mod">
          <ac:chgData name="buzdugan artur" userId="1770a38c255ab84c" providerId="LiveId" clId="{C759B4B9-9C39-45FC-9AD7-C97885391CD8}" dt="2023-10-27T06:05:31.693" v="227" actId="255"/>
          <ac:spMkLst>
            <pc:docMk/>
            <pc:sldMk cId="3816384832" sldId="290"/>
            <ac:spMk id="2" creationId="{00000000-0000-0000-0000-000000000000}"/>
          </ac:spMkLst>
        </pc:spChg>
        <pc:spChg chg="mod">
          <ac:chgData name="buzdugan artur" userId="1770a38c255ab84c" providerId="LiveId" clId="{C759B4B9-9C39-45FC-9AD7-C97885391CD8}" dt="2023-10-27T06:06:24.261" v="242" actId="6549"/>
          <ac:spMkLst>
            <pc:docMk/>
            <pc:sldMk cId="3816384832" sldId="290"/>
            <ac:spMk id="3" creationId="{00000000-0000-0000-0000-000000000000}"/>
          </ac:spMkLst>
        </pc:spChg>
        <pc:picChg chg="mod">
          <ac:chgData name="buzdugan artur" userId="1770a38c255ab84c" providerId="LiveId" clId="{C759B4B9-9C39-45FC-9AD7-C97885391CD8}" dt="2023-10-27T06:06:20.191" v="232" actId="1076"/>
          <ac:picMkLst>
            <pc:docMk/>
            <pc:sldMk cId="3816384832" sldId="290"/>
            <ac:picMk id="4" creationId="{00000000-0000-0000-0000-000000000000}"/>
          </ac:picMkLst>
        </pc:picChg>
        <pc:picChg chg="mod">
          <ac:chgData name="buzdugan artur" userId="1770a38c255ab84c" providerId="LiveId" clId="{C759B4B9-9C39-45FC-9AD7-C97885391CD8}" dt="2023-10-27T06:06:56.645" v="246" actId="1076"/>
          <ac:picMkLst>
            <pc:docMk/>
            <pc:sldMk cId="3816384832" sldId="290"/>
            <ac:picMk id="5" creationId="{00000000-0000-0000-0000-000000000000}"/>
          </ac:picMkLst>
        </pc:picChg>
        <pc:picChg chg="add mod">
          <ac:chgData name="buzdugan artur" userId="1770a38c255ab84c" providerId="LiveId" clId="{C759B4B9-9C39-45FC-9AD7-C97885391CD8}" dt="2023-10-27T06:06:27.880" v="243" actId="14100"/>
          <ac:picMkLst>
            <pc:docMk/>
            <pc:sldMk cId="3816384832" sldId="290"/>
            <ac:picMk id="6" creationId="{F5C699C9-5296-AF00-5164-CBEDF560EC9A}"/>
          </ac:picMkLst>
        </pc:picChg>
      </pc:sldChg>
      <pc:sldChg chg="modSp add del mod">
        <pc:chgData name="buzdugan artur" userId="1770a38c255ab84c" providerId="LiveId" clId="{C759B4B9-9C39-45FC-9AD7-C97885391CD8}" dt="2023-10-28T08:52:28.929" v="9837" actId="47"/>
        <pc:sldMkLst>
          <pc:docMk/>
          <pc:sldMk cId="619426570" sldId="291"/>
        </pc:sldMkLst>
        <pc:spChg chg="mod">
          <ac:chgData name="buzdugan artur" userId="1770a38c255ab84c" providerId="LiveId" clId="{C759B4B9-9C39-45FC-9AD7-C97885391CD8}" dt="2023-10-28T08:07:45.614" v="9364" actId="27636"/>
          <ac:spMkLst>
            <pc:docMk/>
            <pc:sldMk cId="619426570" sldId="291"/>
            <ac:spMk id="3" creationId="{00000000-0000-0000-0000-000000000000}"/>
          </ac:spMkLst>
        </pc:spChg>
      </pc:sldChg>
      <pc:sldChg chg="modSp del mod">
        <pc:chgData name="buzdugan artur" userId="1770a38c255ab84c" providerId="LiveId" clId="{C759B4B9-9C39-45FC-9AD7-C97885391CD8}" dt="2023-10-27T13:48:59.592" v="4885" actId="47"/>
        <pc:sldMkLst>
          <pc:docMk/>
          <pc:sldMk cId="1740658674" sldId="291"/>
        </pc:sldMkLst>
        <pc:picChg chg="mod">
          <ac:chgData name="buzdugan artur" userId="1770a38c255ab84c" providerId="LiveId" clId="{C759B4B9-9C39-45FC-9AD7-C97885391CD8}" dt="2023-10-27T06:07:18.222" v="253" actId="1076"/>
          <ac:picMkLst>
            <pc:docMk/>
            <pc:sldMk cId="1740658674" sldId="291"/>
            <ac:picMk id="4" creationId="{00000000-0000-0000-0000-000000000000}"/>
          </ac:picMkLst>
        </pc:picChg>
        <pc:picChg chg="mod">
          <ac:chgData name="buzdugan artur" userId="1770a38c255ab84c" providerId="LiveId" clId="{C759B4B9-9C39-45FC-9AD7-C97885391CD8}" dt="2023-10-27T06:07:07.618" v="248" actId="1076"/>
          <ac:picMkLst>
            <pc:docMk/>
            <pc:sldMk cId="1740658674" sldId="291"/>
            <ac:picMk id="5" creationId="{00000000-0000-0000-0000-000000000000}"/>
          </ac:picMkLst>
        </pc:picChg>
        <pc:picChg chg="mod">
          <ac:chgData name="buzdugan artur" userId="1770a38c255ab84c" providerId="LiveId" clId="{C759B4B9-9C39-45FC-9AD7-C97885391CD8}" dt="2023-10-27T06:07:14.842" v="251" actId="14100"/>
          <ac:picMkLst>
            <pc:docMk/>
            <pc:sldMk cId="1740658674" sldId="291"/>
            <ac:picMk id="6" creationId="{00000000-0000-0000-0000-000000000000}"/>
          </ac:picMkLst>
        </pc:picChg>
        <pc:picChg chg="mod">
          <ac:chgData name="buzdugan artur" userId="1770a38c255ab84c" providerId="LiveId" clId="{C759B4B9-9C39-45FC-9AD7-C97885391CD8}" dt="2023-10-27T06:07:11.975" v="250" actId="1076"/>
          <ac:picMkLst>
            <pc:docMk/>
            <pc:sldMk cId="1740658674" sldId="291"/>
            <ac:picMk id="7" creationId="{00000000-0000-0000-0000-000000000000}"/>
          </ac:picMkLst>
        </pc:picChg>
        <pc:picChg chg="mod">
          <ac:chgData name="buzdugan artur" userId="1770a38c255ab84c" providerId="LiveId" clId="{C759B4B9-9C39-45FC-9AD7-C97885391CD8}" dt="2023-10-27T06:07:23.980" v="255" actId="1076"/>
          <ac:picMkLst>
            <pc:docMk/>
            <pc:sldMk cId="1740658674" sldId="291"/>
            <ac:picMk id="10" creationId="{00000000-0000-0000-0000-000000000000}"/>
          </ac:picMkLst>
        </pc:picChg>
        <pc:picChg chg="mod">
          <ac:chgData name="buzdugan artur" userId="1770a38c255ab84c" providerId="LiveId" clId="{C759B4B9-9C39-45FC-9AD7-C97885391CD8}" dt="2023-10-27T06:07:30.689" v="258" actId="14100"/>
          <ac:picMkLst>
            <pc:docMk/>
            <pc:sldMk cId="1740658674" sldId="291"/>
            <ac:picMk id="11" creationId="{00000000-0000-0000-0000-000000000000}"/>
          </ac:picMkLst>
        </pc:picChg>
        <pc:picChg chg="mod">
          <ac:chgData name="buzdugan artur" userId="1770a38c255ab84c" providerId="LiveId" clId="{C759B4B9-9C39-45FC-9AD7-C97885391CD8}" dt="2023-10-27T06:07:27.675" v="257" actId="1076"/>
          <ac:picMkLst>
            <pc:docMk/>
            <pc:sldMk cId="1740658674" sldId="291"/>
            <ac:picMk id="12" creationId="{00000000-0000-0000-0000-000000000000}"/>
          </ac:picMkLst>
        </pc:picChg>
        <pc:picChg chg="mod">
          <ac:chgData name="buzdugan artur" userId="1770a38c255ab84c" providerId="LiveId" clId="{C759B4B9-9C39-45FC-9AD7-C97885391CD8}" dt="2023-10-27T06:07:36.555" v="260" actId="1076"/>
          <ac:picMkLst>
            <pc:docMk/>
            <pc:sldMk cId="1740658674" sldId="291"/>
            <ac:picMk id="13" creationId="{00000000-0000-0000-0000-000000000000}"/>
          </ac:picMkLst>
        </pc:picChg>
      </pc:sldChg>
      <pc:sldChg chg="modSp del mod">
        <pc:chgData name="buzdugan artur" userId="1770a38c255ab84c" providerId="LiveId" clId="{C759B4B9-9C39-45FC-9AD7-C97885391CD8}" dt="2023-10-27T13:49:01.040" v="4886" actId="47"/>
        <pc:sldMkLst>
          <pc:docMk/>
          <pc:sldMk cId="580293386" sldId="292"/>
        </pc:sldMkLst>
        <pc:spChg chg="mod">
          <ac:chgData name="buzdugan artur" userId="1770a38c255ab84c" providerId="LiveId" clId="{C759B4B9-9C39-45FC-9AD7-C97885391CD8}" dt="2023-10-27T06:09:43.335" v="288" actId="14100"/>
          <ac:spMkLst>
            <pc:docMk/>
            <pc:sldMk cId="580293386" sldId="292"/>
            <ac:spMk id="3" creationId="{00000000-0000-0000-0000-000000000000}"/>
          </ac:spMkLst>
        </pc:spChg>
        <pc:picChg chg="mod">
          <ac:chgData name="buzdugan artur" userId="1770a38c255ab84c" providerId="LiveId" clId="{C759B4B9-9C39-45FC-9AD7-C97885391CD8}" dt="2023-10-27T06:08:11.953" v="281" actId="14100"/>
          <ac:picMkLst>
            <pc:docMk/>
            <pc:sldMk cId="580293386" sldId="292"/>
            <ac:picMk id="4" creationId="{00000000-0000-0000-0000-000000000000}"/>
          </ac:picMkLst>
        </pc:picChg>
      </pc:sldChg>
      <pc:sldChg chg="add del">
        <pc:chgData name="buzdugan artur" userId="1770a38c255ab84c" providerId="LiveId" clId="{C759B4B9-9C39-45FC-9AD7-C97885391CD8}" dt="2023-10-28T08:52:30.580" v="9838" actId="47"/>
        <pc:sldMkLst>
          <pc:docMk/>
          <pc:sldMk cId="1316065585" sldId="292"/>
        </pc:sldMkLst>
      </pc:sldChg>
      <pc:sldChg chg="addSp modSp del mod">
        <pc:chgData name="buzdugan artur" userId="1770a38c255ab84c" providerId="LiveId" clId="{C759B4B9-9C39-45FC-9AD7-C97885391CD8}" dt="2023-10-27T13:49:02.266" v="4887" actId="47"/>
        <pc:sldMkLst>
          <pc:docMk/>
          <pc:sldMk cId="491897080" sldId="293"/>
        </pc:sldMkLst>
        <pc:spChg chg="mod">
          <ac:chgData name="buzdugan artur" userId="1770a38c255ab84c" providerId="LiveId" clId="{C759B4B9-9C39-45FC-9AD7-C97885391CD8}" dt="2023-10-27T06:09:52.915" v="289" actId="255"/>
          <ac:spMkLst>
            <pc:docMk/>
            <pc:sldMk cId="491897080" sldId="293"/>
            <ac:spMk id="2" creationId="{00000000-0000-0000-0000-000000000000}"/>
          </ac:spMkLst>
        </pc:spChg>
        <pc:spChg chg="mod">
          <ac:chgData name="buzdugan artur" userId="1770a38c255ab84c" providerId="LiveId" clId="{C759B4B9-9C39-45FC-9AD7-C97885391CD8}" dt="2023-10-27T06:10:47.493" v="295" actId="6549"/>
          <ac:spMkLst>
            <pc:docMk/>
            <pc:sldMk cId="491897080" sldId="293"/>
            <ac:spMk id="3" creationId="{00000000-0000-0000-0000-000000000000}"/>
          </ac:spMkLst>
        </pc:spChg>
        <pc:picChg chg="add mod">
          <ac:chgData name="buzdugan artur" userId="1770a38c255ab84c" providerId="LiveId" clId="{C759B4B9-9C39-45FC-9AD7-C97885391CD8}" dt="2023-10-27T06:10:12.143" v="291" actId="1076"/>
          <ac:picMkLst>
            <pc:docMk/>
            <pc:sldMk cId="491897080" sldId="293"/>
            <ac:picMk id="11" creationId="{F4E0A932-F0AC-2B0B-8F73-6C22B2355DB5}"/>
          </ac:picMkLst>
        </pc:picChg>
      </pc:sldChg>
      <pc:sldChg chg="add del">
        <pc:chgData name="buzdugan artur" userId="1770a38c255ab84c" providerId="LiveId" clId="{C759B4B9-9C39-45FC-9AD7-C97885391CD8}" dt="2023-10-28T08:52:32.357" v="9839" actId="47"/>
        <pc:sldMkLst>
          <pc:docMk/>
          <pc:sldMk cId="2088238073" sldId="293"/>
        </pc:sldMkLst>
      </pc:sldChg>
      <pc:sldChg chg="add del">
        <pc:chgData name="buzdugan artur" userId="1770a38c255ab84c" providerId="LiveId" clId="{C759B4B9-9C39-45FC-9AD7-C97885391CD8}" dt="2023-10-28T08:52:33.488" v="9840" actId="47"/>
        <pc:sldMkLst>
          <pc:docMk/>
          <pc:sldMk cId="3260808787" sldId="294"/>
        </pc:sldMkLst>
      </pc:sldChg>
      <pc:sldChg chg="del">
        <pc:chgData name="buzdugan artur" userId="1770a38c255ab84c" providerId="LiveId" clId="{C759B4B9-9C39-45FC-9AD7-C97885391CD8}" dt="2023-10-27T13:51:16.959" v="4891" actId="47"/>
        <pc:sldMkLst>
          <pc:docMk/>
          <pc:sldMk cId="4275759590" sldId="294"/>
        </pc:sldMkLst>
      </pc:sldChg>
      <pc:sldChg chg="add del">
        <pc:chgData name="buzdugan artur" userId="1770a38c255ab84c" providerId="LiveId" clId="{C759B4B9-9C39-45FC-9AD7-C97885391CD8}" dt="2023-10-28T08:52:34.824" v="9841" actId="47"/>
        <pc:sldMkLst>
          <pc:docMk/>
          <pc:sldMk cId="290739719" sldId="295"/>
        </pc:sldMkLst>
      </pc:sldChg>
      <pc:sldChg chg="modSp del mod">
        <pc:chgData name="buzdugan artur" userId="1770a38c255ab84c" providerId="LiveId" clId="{C759B4B9-9C39-45FC-9AD7-C97885391CD8}" dt="2023-10-27T13:51:18.268" v="4892" actId="47"/>
        <pc:sldMkLst>
          <pc:docMk/>
          <pc:sldMk cId="4110409198" sldId="295"/>
        </pc:sldMkLst>
        <pc:spChg chg="mod">
          <ac:chgData name="buzdugan artur" userId="1770a38c255ab84c" providerId="LiveId" clId="{C759B4B9-9C39-45FC-9AD7-C97885391CD8}" dt="2023-10-27T06:17:04.038" v="348" actId="113"/>
          <ac:spMkLst>
            <pc:docMk/>
            <pc:sldMk cId="4110409198" sldId="295"/>
            <ac:spMk id="3" creationId="{00000000-0000-0000-0000-000000000000}"/>
          </ac:spMkLst>
        </pc:spChg>
        <pc:picChg chg="mod">
          <ac:chgData name="buzdugan artur" userId="1770a38c255ab84c" providerId="LiveId" clId="{C759B4B9-9C39-45FC-9AD7-C97885391CD8}" dt="2023-10-27T06:15:44.064" v="337" actId="1076"/>
          <ac:picMkLst>
            <pc:docMk/>
            <pc:sldMk cId="4110409198" sldId="295"/>
            <ac:picMk id="4" creationId="{00000000-0000-0000-0000-000000000000}"/>
          </ac:picMkLst>
        </pc:picChg>
        <pc:picChg chg="mod">
          <ac:chgData name="buzdugan artur" userId="1770a38c255ab84c" providerId="LiveId" clId="{C759B4B9-9C39-45FC-9AD7-C97885391CD8}" dt="2023-10-27T06:16:43.279" v="346" actId="1076"/>
          <ac:picMkLst>
            <pc:docMk/>
            <pc:sldMk cId="4110409198" sldId="295"/>
            <ac:picMk id="5" creationId="{00000000-0000-0000-0000-000000000000}"/>
          </ac:picMkLst>
        </pc:picChg>
      </pc:sldChg>
      <pc:sldChg chg="add del">
        <pc:chgData name="buzdugan artur" userId="1770a38c255ab84c" providerId="LiveId" clId="{C759B4B9-9C39-45FC-9AD7-C97885391CD8}" dt="2023-10-28T08:52:35.863" v="9842" actId="47"/>
        <pc:sldMkLst>
          <pc:docMk/>
          <pc:sldMk cId="98603250" sldId="296"/>
        </pc:sldMkLst>
      </pc:sldChg>
      <pc:sldChg chg="del">
        <pc:chgData name="buzdugan artur" userId="1770a38c255ab84c" providerId="LiveId" clId="{C759B4B9-9C39-45FC-9AD7-C97885391CD8}" dt="2023-10-27T13:51:56.555" v="4897" actId="47"/>
        <pc:sldMkLst>
          <pc:docMk/>
          <pc:sldMk cId="3383750869" sldId="296"/>
        </pc:sldMkLst>
      </pc:sldChg>
      <pc:sldChg chg="del">
        <pc:chgData name="buzdugan artur" userId="1770a38c255ab84c" providerId="LiveId" clId="{C759B4B9-9C39-45FC-9AD7-C97885391CD8}" dt="2023-10-27T13:51:57.186" v="4898" actId="47"/>
        <pc:sldMkLst>
          <pc:docMk/>
          <pc:sldMk cId="1970989584" sldId="297"/>
        </pc:sldMkLst>
      </pc:sldChg>
      <pc:sldChg chg="add del">
        <pc:chgData name="buzdugan artur" userId="1770a38c255ab84c" providerId="LiveId" clId="{C759B4B9-9C39-45FC-9AD7-C97885391CD8}" dt="2023-10-28T08:52:36.226" v="9843" actId="47"/>
        <pc:sldMkLst>
          <pc:docMk/>
          <pc:sldMk cId="2894085401" sldId="297"/>
        </pc:sldMkLst>
      </pc:sldChg>
      <pc:sldChg chg="add del">
        <pc:chgData name="buzdugan artur" userId="1770a38c255ab84c" providerId="LiveId" clId="{C759B4B9-9C39-45FC-9AD7-C97885391CD8}" dt="2023-10-28T08:52:36.919" v="9844" actId="47"/>
        <pc:sldMkLst>
          <pc:docMk/>
          <pc:sldMk cId="927510239" sldId="298"/>
        </pc:sldMkLst>
      </pc:sldChg>
      <pc:sldChg chg="del">
        <pc:chgData name="buzdugan artur" userId="1770a38c255ab84c" providerId="LiveId" clId="{C759B4B9-9C39-45FC-9AD7-C97885391CD8}" dt="2023-10-27T13:51:58.027" v="4899" actId="47"/>
        <pc:sldMkLst>
          <pc:docMk/>
          <pc:sldMk cId="3835863290" sldId="298"/>
        </pc:sldMkLst>
      </pc:sldChg>
      <pc:sldChg chg="add del">
        <pc:chgData name="buzdugan artur" userId="1770a38c255ab84c" providerId="LiveId" clId="{C759B4B9-9C39-45FC-9AD7-C97885391CD8}" dt="2023-10-28T08:52:37.658" v="9845" actId="47"/>
        <pc:sldMkLst>
          <pc:docMk/>
          <pc:sldMk cId="191078002" sldId="299"/>
        </pc:sldMkLst>
      </pc:sldChg>
      <pc:sldChg chg="modSp del mod">
        <pc:chgData name="buzdugan artur" userId="1770a38c255ab84c" providerId="LiveId" clId="{C759B4B9-9C39-45FC-9AD7-C97885391CD8}" dt="2023-10-27T13:51:19.591" v="4894" actId="47"/>
        <pc:sldMkLst>
          <pc:docMk/>
          <pc:sldMk cId="1483043147" sldId="299"/>
        </pc:sldMkLst>
        <pc:spChg chg="mod">
          <ac:chgData name="buzdugan artur" userId="1770a38c255ab84c" providerId="LiveId" clId="{C759B4B9-9C39-45FC-9AD7-C97885391CD8}" dt="2023-10-27T06:18:57.602" v="372" actId="27636"/>
          <ac:spMkLst>
            <pc:docMk/>
            <pc:sldMk cId="1483043147" sldId="299"/>
            <ac:spMk id="2" creationId="{00000000-0000-0000-0000-000000000000}"/>
          </ac:spMkLst>
        </pc:spChg>
        <pc:picChg chg="mod">
          <ac:chgData name="buzdugan artur" userId="1770a38c255ab84c" providerId="LiveId" clId="{C759B4B9-9C39-45FC-9AD7-C97885391CD8}" dt="2023-10-27T06:19:03.215" v="373" actId="14100"/>
          <ac:picMkLst>
            <pc:docMk/>
            <pc:sldMk cId="1483043147" sldId="299"/>
            <ac:picMk id="4" creationId="{00000000-0000-0000-0000-000000000000}"/>
          </ac:picMkLst>
        </pc:picChg>
      </pc:sldChg>
      <pc:sldChg chg="del">
        <pc:chgData name="buzdugan artur" userId="1770a38c255ab84c" providerId="LiveId" clId="{C759B4B9-9C39-45FC-9AD7-C97885391CD8}" dt="2023-10-27T13:52:00.203" v="4900" actId="47"/>
        <pc:sldMkLst>
          <pc:docMk/>
          <pc:sldMk cId="986997069" sldId="300"/>
        </pc:sldMkLst>
      </pc:sldChg>
      <pc:sldChg chg="add del">
        <pc:chgData name="buzdugan artur" userId="1770a38c255ab84c" providerId="LiveId" clId="{C759B4B9-9C39-45FC-9AD7-C97885391CD8}" dt="2023-10-28T08:52:40.378" v="9846" actId="47"/>
        <pc:sldMkLst>
          <pc:docMk/>
          <pc:sldMk cId="2871660173" sldId="300"/>
        </pc:sldMkLst>
      </pc:sldChg>
      <pc:sldChg chg="del">
        <pc:chgData name="buzdugan artur" userId="1770a38c255ab84c" providerId="LiveId" clId="{C759B4B9-9C39-45FC-9AD7-C97885391CD8}" dt="2023-10-28T08:04:22.515" v="9353" actId="47"/>
        <pc:sldMkLst>
          <pc:docMk/>
          <pc:sldMk cId="1162310077" sldId="301"/>
        </pc:sldMkLst>
      </pc:sldChg>
      <pc:sldChg chg="del">
        <pc:chgData name="buzdugan artur" userId="1770a38c255ab84c" providerId="LiveId" clId="{C759B4B9-9C39-45FC-9AD7-C97885391CD8}" dt="2023-10-28T08:04:23.699" v="9354" actId="47"/>
        <pc:sldMkLst>
          <pc:docMk/>
          <pc:sldMk cId="2710306455" sldId="302"/>
        </pc:sldMkLst>
      </pc:sldChg>
      <pc:sldChg chg="del">
        <pc:chgData name="buzdugan artur" userId="1770a38c255ab84c" providerId="LiveId" clId="{C759B4B9-9C39-45FC-9AD7-C97885391CD8}" dt="2023-10-28T08:04:38.524" v="9355" actId="47"/>
        <pc:sldMkLst>
          <pc:docMk/>
          <pc:sldMk cId="88661611" sldId="304"/>
        </pc:sldMkLst>
      </pc:sldChg>
      <pc:sldChg chg="del">
        <pc:chgData name="buzdugan artur" userId="1770a38c255ab84c" providerId="LiveId" clId="{C759B4B9-9C39-45FC-9AD7-C97885391CD8}" dt="2023-10-28T08:04:40.248" v="9356" actId="47"/>
        <pc:sldMkLst>
          <pc:docMk/>
          <pc:sldMk cId="3993937332" sldId="305"/>
        </pc:sldMkLst>
      </pc:sldChg>
      <pc:sldChg chg="del">
        <pc:chgData name="buzdugan artur" userId="1770a38c255ab84c" providerId="LiveId" clId="{C759B4B9-9C39-45FC-9AD7-C97885391CD8}" dt="2023-10-27T07:20:19.653" v="1833" actId="47"/>
        <pc:sldMkLst>
          <pc:docMk/>
          <pc:sldMk cId="2901613939" sldId="306"/>
        </pc:sldMkLst>
      </pc:sldChg>
      <pc:sldChg chg="del">
        <pc:chgData name="buzdugan artur" userId="1770a38c255ab84c" providerId="LiveId" clId="{C759B4B9-9C39-45FC-9AD7-C97885391CD8}" dt="2023-10-28T08:04:42.578" v="9357" actId="47"/>
        <pc:sldMkLst>
          <pc:docMk/>
          <pc:sldMk cId="181845706" sldId="307"/>
        </pc:sldMkLst>
      </pc:sldChg>
      <pc:sldChg chg="del">
        <pc:chgData name="buzdugan artur" userId="1770a38c255ab84c" providerId="LiveId" clId="{C759B4B9-9C39-45FC-9AD7-C97885391CD8}" dt="2023-10-28T08:04:44.494" v="9358" actId="47"/>
        <pc:sldMkLst>
          <pc:docMk/>
          <pc:sldMk cId="1953883274" sldId="308"/>
        </pc:sldMkLst>
      </pc:sldChg>
      <pc:sldChg chg="del">
        <pc:chgData name="buzdugan artur" userId="1770a38c255ab84c" providerId="LiveId" clId="{C759B4B9-9C39-45FC-9AD7-C97885391CD8}" dt="2023-10-28T08:04:45.854" v="9359" actId="47"/>
        <pc:sldMkLst>
          <pc:docMk/>
          <pc:sldMk cId="852674734" sldId="309"/>
        </pc:sldMkLst>
      </pc:sldChg>
      <pc:sldChg chg="del">
        <pc:chgData name="buzdugan artur" userId="1770a38c255ab84c" providerId="LiveId" clId="{C759B4B9-9C39-45FC-9AD7-C97885391CD8}" dt="2023-10-28T08:04:46.726" v="9360" actId="47"/>
        <pc:sldMkLst>
          <pc:docMk/>
          <pc:sldMk cId="1925195107" sldId="310"/>
        </pc:sldMkLst>
      </pc:sldChg>
      <pc:sldChg chg="del">
        <pc:chgData name="buzdugan artur" userId="1770a38c255ab84c" providerId="LiveId" clId="{C759B4B9-9C39-45FC-9AD7-C97885391CD8}" dt="2023-10-28T08:01:16.414" v="9329" actId="47"/>
        <pc:sldMkLst>
          <pc:docMk/>
          <pc:sldMk cId="3850095371" sldId="358"/>
        </pc:sldMkLst>
      </pc:sldChg>
      <pc:sldChg chg="del">
        <pc:chgData name="buzdugan artur" userId="1770a38c255ab84c" providerId="LiveId" clId="{C759B4B9-9C39-45FC-9AD7-C97885391CD8}" dt="2023-10-28T07:58:51.795" v="9310" actId="47"/>
        <pc:sldMkLst>
          <pc:docMk/>
          <pc:sldMk cId="2362565552" sldId="359"/>
        </pc:sldMkLst>
      </pc:sldChg>
      <pc:sldChg chg="modSp del mod">
        <pc:chgData name="buzdugan artur" userId="1770a38c255ab84c" providerId="LiveId" clId="{C759B4B9-9C39-45FC-9AD7-C97885391CD8}" dt="2023-10-28T08:00:31.774" v="9325" actId="47"/>
        <pc:sldMkLst>
          <pc:docMk/>
          <pc:sldMk cId="2746050972" sldId="360"/>
        </pc:sldMkLst>
        <pc:picChg chg="mod">
          <ac:chgData name="buzdugan artur" userId="1770a38c255ab84c" providerId="LiveId" clId="{C759B4B9-9C39-45FC-9AD7-C97885391CD8}" dt="2023-10-28T07:57:27.614" v="9308" actId="1076"/>
          <ac:picMkLst>
            <pc:docMk/>
            <pc:sldMk cId="2746050972" sldId="360"/>
            <ac:picMk id="2" creationId="{00000000-0000-0000-0000-000000000000}"/>
          </ac:picMkLst>
        </pc:picChg>
      </pc:sldChg>
      <pc:sldChg chg="del">
        <pc:chgData name="buzdugan artur" userId="1770a38c255ab84c" providerId="LiveId" clId="{C759B4B9-9C39-45FC-9AD7-C97885391CD8}" dt="2023-10-28T07:58:17.177" v="9309" actId="47"/>
        <pc:sldMkLst>
          <pc:docMk/>
          <pc:sldMk cId="922355631" sldId="361"/>
        </pc:sldMkLst>
      </pc:sldChg>
      <pc:sldChg chg="del">
        <pc:chgData name="buzdugan artur" userId="1770a38c255ab84c" providerId="LiveId" clId="{C759B4B9-9C39-45FC-9AD7-C97885391CD8}" dt="2023-10-28T07:58:56.514" v="9311" actId="47"/>
        <pc:sldMkLst>
          <pc:docMk/>
          <pc:sldMk cId="487400400" sldId="362"/>
        </pc:sldMkLst>
      </pc:sldChg>
      <pc:sldChg chg="del">
        <pc:chgData name="buzdugan artur" userId="1770a38c255ab84c" providerId="LiveId" clId="{C759B4B9-9C39-45FC-9AD7-C97885391CD8}" dt="2023-10-28T07:58:58.015" v="9312" actId="47"/>
        <pc:sldMkLst>
          <pc:docMk/>
          <pc:sldMk cId="1309609147" sldId="363"/>
        </pc:sldMkLst>
      </pc:sldChg>
      <pc:sldChg chg="del">
        <pc:chgData name="buzdugan artur" userId="1770a38c255ab84c" providerId="LiveId" clId="{C759B4B9-9C39-45FC-9AD7-C97885391CD8}" dt="2023-10-28T07:58:59.678" v="9313" actId="47"/>
        <pc:sldMkLst>
          <pc:docMk/>
          <pc:sldMk cId="2794316186" sldId="364"/>
        </pc:sldMkLst>
      </pc:sldChg>
      <pc:sldChg chg="modSp del mod">
        <pc:chgData name="buzdugan artur" userId="1770a38c255ab84c" providerId="LiveId" clId="{C759B4B9-9C39-45FC-9AD7-C97885391CD8}" dt="2023-10-28T08:00:34.193" v="9326" actId="47"/>
        <pc:sldMkLst>
          <pc:docMk/>
          <pc:sldMk cId="1905825570" sldId="365"/>
        </pc:sldMkLst>
        <pc:spChg chg="mod">
          <ac:chgData name="buzdugan artur" userId="1770a38c255ab84c" providerId="LiveId" clId="{C759B4B9-9C39-45FC-9AD7-C97885391CD8}" dt="2023-10-28T07:59:43.588" v="9322" actId="1076"/>
          <ac:spMkLst>
            <pc:docMk/>
            <pc:sldMk cId="1905825570" sldId="365"/>
            <ac:spMk id="5" creationId="{00000000-0000-0000-0000-000000000000}"/>
          </ac:spMkLst>
        </pc:spChg>
      </pc:sldChg>
      <pc:sldChg chg="del">
        <pc:chgData name="buzdugan artur" userId="1770a38c255ab84c" providerId="LiveId" clId="{C759B4B9-9C39-45FC-9AD7-C97885391CD8}" dt="2023-10-28T08:00:14.100" v="9323" actId="47"/>
        <pc:sldMkLst>
          <pc:docMk/>
          <pc:sldMk cId="4122930105" sldId="366"/>
        </pc:sldMkLst>
      </pc:sldChg>
      <pc:sldChg chg="del">
        <pc:chgData name="buzdugan artur" userId="1770a38c255ab84c" providerId="LiveId" clId="{C759B4B9-9C39-45FC-9AD7-C97885391CD8}" dt="2023-10-28T08:00:17.527" v="9324" actId="47"/>
        <pc:sldMkLst>
          <pc:docMk/>
          <pc:sldMk cId="1903824950" sldId="367"/>
        </pc:sldMkLst>
      </pc:sldChg>
      <pc:sldChg chg="modSp mod">
        <pc:chgData name="buzdugan artur" userId="1770a38c255ab84c" providerId="LiveId" clId="{C759B4B9-9C39-45FC-9AD7-C97885391CD8}" dt="2023-10-27T06:11:12.326" v="299" actId="1076"/>
        <pc:sldMkLst>
          <pc:docMk/>
          <pc:sldMk cId="54621467" sldId="398"/>
        </pc:sldMkLst>
        <pc:spChg chg="mod">
          <ac:chgData name="buzdugan artur" userId="1770a38c255ab84c" providerId="LiveId" clId="{C759B4B9-9C39-45FC-9AD7-C97885391CD8}" dt="2023-10-27T06:11:12.326" v="299" actId="1076"/>
          <ac:spMkLst>
            <pc:docMk/>
            <pc:sldMk cId="54621467" sldId="398"/>
            <ac:spMk id="2" creationId="{00000000-0000-0000-0000-000000000000}"/>
          </ac:spMkLst>
        </pc:spChg>
      </pc:sldChg>
      <pc:sldChg chg="addSp delSp modSp mod">
        <pc:chgData name="buzdugan artur" userId="1770a38c255ab84c" providerId="LiveId" clId="{C759B4B9-9C39-45FC-9AD7-C97885391CD8}" dt="2023-10-27T13:54:46.448" v="4967" actId="6549"/>
        <pc:sldMkLst>
          <pc:docMk/>
          <pc:sldMk cId="4204028381" sldId="399"/>
        </pc:sldMkLst>
        <pc:spChg chg="mod">
          <ac:chgData name="buzdugan artur" userId="1770a38c255ab84c" providerId="LiveId" clId="{C759B4B9-9C39-45FC-9AD7-C97885391CD8}" dt="2023-10-27T13:54:46.448" v="4967" actId="6549"/>
          <ac:spMkLst>
            <pc:docMk/>
            <pc:sldMk cId="4204028381" sldId="399"/>
            <ac:spMk id="2" creationId="{00000000-0000-0000-0000-000000000000}"/>
          </ac:spMkLst>
        </pc:spChg>
        <pc:spChg chg="del">
          <ac:chgData name="buzdugan artur" userId="1770a38c255ab84c" providerId="LiveId" clId="{C759B4B9-9C39-45FC-9AD7-C97885391CD8}" dt="2023-10-27T06:12:09.042" v="309" actId="478"/>
          <ac:spMkLst>
            <pc:docMk/>
            <pc:sldMk cId="4204028381" sldId="399"/>
            <ac:spMk id="3" creationId="{00000000-0000-0000-0000-000000000000}"/>
          </ac:spMkLst>
        </pc:spChg>
        <pc:spChg chg="add">
          <ac:chgData name="buzdugan artur" userId="1770a38c255ab84c" providerId="LiveId" clId="{C759B4B9-9C39-45FC-9AD7-C97885391CD8}" dt="2023-10-27T06:13:40" v="315" actId="11529"/>
          <ac:spMkLst>
            <pc:docMk/>
            <pc:sldMk cId="4204028381" sldId="399"/>
            <ac:spMk id="8" creationId="{40C5F2C5-C829-2C9E-DF75-DC0A0079B2A5}"/>
          </ac:spMkLst>
        </pc:spChg>
        <pc:spChg chg="add mod">
          <ac:chgData name="buzdugan artur" userId="1770a38c255ab84c" providerId="LiveId" clId="{C759B4B9-9C39-45FC-9AD7-C97885391CD8}" dt="2023-10-27T06:13:57.222" v="319" actId="1076"/>
          <ac:spMkLst>
            <pc:docMk/>
            <pc:sldMk cId="4204028381" sldId="399"/>
            <ac:spMk id="10" creationId="{E4268454-A4B2-9F9C-C481-9AEEC882E324}"/>
          </ac:spMkLst>
        </pc:spChg>
        <pc:picChg chg="mod">
          <ac:chgData name="buzdugan artur" userId="1770a38c255ab84c" providerId="LiveId" clId="{C759B4B9-9C39-45FC-9AD7-C97885391CD8}" dt="2023-10-27T06:12:10.846" v="310" actId="1076"/>
          <ac:picMkLst>
            <pc:docMk/>
            <pc:sldMk cId="4204028381" sldId="399"/>
            <ac:picMk id="4" creationId="{00000000-0000-0000-0000-000000000000}"/>
          </ac:picMkLst>
        </pc:picChg>
        <pc:picChg chg="mod">
          <ac:chgData name="buzdugan artur" userId="1770a38c255ab84c" providerId="LiveId" clId="{C759B4B9-9C39-45FC-9AD7-C97885391CD8}" dt="2023-10-27T06:12:03.339" v="307" actId="1076"/>
          <ac:picMkLst>
            <pc:docMk/>
            <pc:sldMk cId="4204028381" sldId="399"/>
            <ac:picMk id="5" creationId="{00000000-0000-0000-0000-000000000000}"/>
          </ac:picMkLst>
        </pc:picChg>
        <pc:picChg chg="mod">
          <ac:chgData name="buzdugan artur" userId="1770a38c255ab84c" providerId="LiveId" clId="{C759B4B9-9C39-45FC-9AD7-C97885391CD8}" dt="2023-10-27T06:11:59.719" v="306" actId="1076"/>
          <ac:picMkLst>
            <pc:docMk/>
            <pc:sldMk cId="4204028381" sldId="399"/>
            <ac:picMk id="6" creationId="{00000000-0000-0000-0000-000000000000}"/>
          </ac:picMkLst>
        </pc:picChg>
        <pc:picChg chg="mod">
          <ac:chgData name="buzdugan artur" userId="1770a38c255ab84c" providerId="LiveId" clId="{C759B4B9-9C39-45FC-9AD7-C97885391CD8}" dt="2023-10-27T06:13:42.290" v="316" actId="1076"/>
          <ac:picMkLst>
            <pc:docMk/>
            <pc:sldMk cId="4204028381" sldId="399"/>
            <ac:picMk id="7" creationId="{00000000-0000-0000-0000-000000000000}"/>
          </ac:picMkLst>
        </pc:picChg>
        <pc:picChg chg="mod">
          <ac:chgData name="buzdugan artur" userId="1770a38c255ab84c" providerId="LiveId" clId="{C759B4B9-9C39-45FC-9AD7-C97885391CD8}" dt="2023-10-27T06:13:44.929" v="317" actId="1076"/>
          <ac:picMkLst>
            <pc:docMk/>
            <pc:sldMk cId="4204028381" sldId="399"/>
            <ac:picMk id="9" creationId="{00000000-0000-0000-0000-000000000000}"/>
          </ac:picMkLst>
        </pc:picChg>
      </pc:sldChg>
      <pc:sldChg chg="addSp delSp modSp mod">
        <pc:chgData name="buzdugan artur" userId="1770a38c255ab84c" providerId="LiveId" clId="{C759B4B9-9C39-45FC-9AD7-C97885391CD8}" dt="2023-10-27T13:54:54.827" v="4972" actId="20577"/>
        <pc:sldMkLst>
          <pc:docMk/>
          <pc:sldMk cId="3476661689" sldId="400"/>
        </pc:sldMkLst>
        <pc:spChg chg="mod">
          <ac:chgData name="buzdugan artur" userId="1770a38c255ab84c" providerId="LiveId" clId="{C759B4B9-9C39-45FC-9AD7-C97885391CD8}" dt="2023-10-27T13:54:54.827" v="4972" actId="20577"/>
          <ac:spMkLst>
            <pc:docMk/>
            <pc:sldMk cId="3476661689" sldId="400"/>
            <ac:spMk id="2" creationId="{00000000-0000-0000-0000-000000000000}"/>
          </ac:spMkLst>
        </pc:spChg>
        <pc:picChg chg="add del mod">
          <ac:chgData name="buzdugan artur" userId="1770a38c255ab84c" providerId="LiveId" clId="{C759B4B9-9C39-45FC-9AD7-C97885391CD8}" dt="2023-10-27T13:50:29.359" v="4890" actId="478"/>
          <ac:picMkLst>
            <pc:docMk/>
            <pc:sldMk cId="3476661689" sldId="400"/>
            <ac:picMk id="3" creationId="{ABA068D2-80A9-D178-B957-982320311D9E}"/>
          </ac:picMkLst>
        </pc:picChg>
        <pc:picChg chg="mod">
          <ac:chgData name="buzdugan artur" userId="1770a38c255ab84c" providerId="LiveId" clId="{C759B4B9-9C39-45FC-9AD7-C97885391CD8}" dt="2023-10-27T06:14:49.401" v="332" actId="1076"/>
          <ac:picMkLst>
            <pc:docMk/>
            <pc:sldMk cId="3476661689" sldId="400"/>
            <ac:picMk id="4" creationId="{00000000-0000-0000-0000-000000000000}"/>
          </ac:picMkLst>
        </pc:picChg>
      </pc:sldChg>
      <pc:sldChg chg="modSp del mod">
        <pc:chgData name="buzdugan artur" userId="1770a38c255ab84c" providerId="LiveId" clId="{C759B4B9-9C39-45FC-9AD7-C97885391CD8}" dt="2023-10-28T08:04:55.171" v="9361" actId="47"/>
        <pc:sldMkLst>
          <pc:docMk/>
          <pc:sldMk cId="2976526742" sldId="401"/>
        </pc:sldMkLst>
        <pc:picChg chg="mod">
          <ac:chgData name="buzdugan artur" userId="1770a38c255ab84c" providerId="LiveId" clId="{C759B4B9-9C39-45FC-9AD7-C97885391CD8}" dt="2023-10-28T08:00:52.281" v="9328" actId="1076"/>
          <ac:picMkLst>
            <pc:docMk/>
            <pc:sldMk cId="2976526742" sldId="401"/>
            <ac:picMk id="4" creationId="{00000000-0000-0000-0000-000000000000}"/>
          </ac:picMkLst>
        </pc:picChg>
      </pc:sldChg>
      <pc:sldChg chg="addSp modSp new mod">
        <pc:chgData name="buzdugan artur" userId="1770a38c255ab84c" providerId="LiveId" clId="{C759B4B9-9C39-45FC-9AD7-C97885391CD8}" dt="2023-10-27T06:34:56.136" v="846" actId="1076"/>
        <pc:sldMkLst>
          <pc:docMk/>
          <pc:sldMk cId="2151150592" sldId="402"/>
        </pc:sldMkLst>
        <pc:spChg chg="mod">
          <ac:chgData name="buzdugan artur" userId="1770a38c255ab84c" providerId="LiveId" clId="{C759B4B9-9C39-45FC-9AD7-C97885391CD8}" dt="2023-10-27T06:34:34.355" v="839" actId="1076"/>
          <ac:spMkLst>
            <pc:docMk/>
            <pc:sldMk cId="2151150592" sldId="402"/>
            <ac:spMk id="2" creationId="{272A0E83-B41D-1CFC-E2E1-C24D81C9F3FE}"/>
          </ac:spMkLst>
        </pc:spChg>
        <pc:spChg chg="mod">
          <ac:chgData name="buzdugan artur" userId="1770a38c255ab84c" providerId="LiveId" clId="{C759B4B9-9C39-45FC-9AD7-C97885391CD8}" dt="2023-10-27T06:34:40.448" v="841" actId="14100"/>
          <ac:spMkLst>
            <pc:docMk/>
            <pc:sldMk cId="2151150592" sldId="402"/>
            <ac:spMk id="3" creationId="{042DE771-2F0D-2D35-108E-2E6872AF7FF7}"/>
          </ac:spMkLst>
        </pc:spChg>
        <pc:picChg chg="add mod">
          <ac:chgData name="buzdugan artur" userId="1770a38c255ab84c" providerId="LiveId" clId="{C759B4B9-9C39-45FC-9AD7-C97885391CD8}" dt="2023-10-27T06:34:45.050" v="843" actId="1076"/>
          <ac:picMkLst>
            <pc:docMk/>
            <pc:sldMk cId="2151150592" sldId="402"/>
            <ac:picMk id="5" creationId="{A45A075B-F074-7A51-2E8C-293E06CEF045}"/>
          </ac:picMkLst>
        </pc:picChg>
        <pc:picChg chg="add mod">
          <ac:chgData name="buzdugan artur" userId="1770a38c255ab84c" providerId="LiveId" clId="{C759B4B9-9C39-45FC-9AD7-C97885391CD8}" dt="2023-10-27T06:34:56.136" v="846" actId="1076"/>
          <ac:picMkLst>
            <pc:docMk/>
            <pc:sldMk cId="2151150592" sldId="402"/>
            <ac:picMk id="7" creationId="{94DD1871-AA4D-6BE9-8A3C-E0CCA43AD91A}"/>
          </ac:picMkLst>
        </pc:picChg>
      </pc:sldChg>
      <pc:sldChg chg="addSp delSp modSp new mod">
        <pc:chgData name="buzdugan artur" userId="1770a38c255ab84c" providerId="LiveId" clId="{C759B4B9-9C39-45FC-9AD7-C97885391CD8}" dt="2023-10-28T06:33:09.747" v="7477" actId="1076"/>
        <pc:sldMkLst>
          <pc:docMk/>
          <pc:sldMk cId="3698229245" sldId="403"/>
        </pc:sldMkLst>
        <pc:spChg chg="del">
          <ac:chgData name="buzdugan artur" userId="1770a38c255ab84c" providerId="LiveId" clId="{C759B4B9-9C39-45FC-9AD7-C97885391CD8}" dt="2023-10-27T06:35:19.073" v="848" actId="478"/>
          <ac:spMkLst>
            <pc:docMk/>
            <pc:sldMk cId="3698229245" sldId="403"/>
            <ac:spMk id="2" creationId="{F750308D-0BFB-A9FE-2F44-9F124B1F3984}"/>
          </ac:spMkLst>
        </pc:spChg>
        <pc:spChg chg="mod">
          <ac:chgData name="buzdugan artur" userId="1770a38c255ab84c" providerId="LiveId" clId="{C759B4B9-9C39-45FC-9AD7-C97885391CD8}" dt="2023-10-28T06:32:58.034" v="7475" actId="6549"/>
          <ac:spMkLst>
            <pc:docMk/>
            <pc:sldMk cId="3698229245" sldId="403"/>
            <ac:spMk id="3" creationId="{B52A2C6F-CDF2-DB3B-2B6E-BCAAE3FEFEEC}"/>
          </ac:spMkLst>
        </pc:spChg>
        <pc:picChg chg="add mod">
          <ac:chgData name="buzdugan artur" userId="1770a38c255ab84c" providerId="LiveId" clId="{C759B4B9-9C39-45FC-9AD7-C97885391CD8}" dt="2023-10-28T06:33:09.747" v="7477" actId="1076"/>
          <ac:picMkLst>
            <pc:docMk/>
            <pc:sldMk cId="3698229245" sldId="403"/>
            <ac:picMk id="5" creationId="{AB1C9EB9-6D91-861F-8245-638C7A331E3B}"/>
          </ac:picMkLst>
        </pc:picChg>
      </pc:sldChg>
      <pc:sldChg chg="addSp modSp new del mod">
        <pc:chgData name="buzdugan artur" userId="1770a38c255ab84c" providerId="LiveId" clId="{C759B4B9-9C39-45FC-9AD7-C97885391CD8}" dt="2023-10-28T06:36:32.529" v="7479" actId="47"/>
        <pc:sldMkLst>
          <pc:docMk/>
          <pc:sldMk cId="2203128524" sldId="404"/>
        </pc:sldMkLst>
        <pc:spChg chg="mod">
          <ac:chgData name="buzdugan artur" userId="1770a38c255ab84c" providerId="LiveId" clId="{C759B4B9-9C39-45FC-9AD7-C97885391CD8}" dt="2023-10-27T06:40:08.460" v="1167" actId="14100"/>
          <ac:spMkLst>
            <pc:docMk/>
            <pc:sldMk cId="2203128524" sldId="404"/>
            <ac:spMk id="2" creationId="{CE33F7FF-AB80-EB7A-64A0-2C86F5B78CB0}"/>
          </ac:spMkLst>
        </pc:spChg>
        <pc:spChg chg="mod">
          <ac:chgData name="buzdugan artur" userId="1770a38c255ab84c" providerId="LiveId" clId="{C759B4B9-9C39-45FC-9AD7-C97885391CD8}" dt="2023-10-27T06:47:35.137" v="1403" actId="14100"/>
          <ac:spMkLst>
            <pc:docMk/>
            <pc:sldMk cId="2203128524" sldId="404"/>
            <ac:spMk id="3" creationId="{7678010A-3195-641E-F7C1-1FC7158C2D42}"/>
          </ac:spMkLst>
        </pc:spChg>
        <pc:spChg chg="add mod">
          <ac:chgData name="buzdugan artur" userId="1770a38c255ab84c" providerId="LiveId" clId="{C759B4B9-9C39-45FC-9AD7-C97885391CD8}" dt="2023-10-28T06:33:44.257" v="7478" actId="1076"/>
          <ac:spMkLst>
            <pc:docMk/>
            <pc:sldMk cId="2203128524" sldId="404"/>
            <ac:spMk id="6" creationId="{B3A39160-DA62-B78C-B80C-7CD19001F02C}"/>
          </ac:spMkLst>
        </pc:spChg>
        <pc:spChg chg="add mod">
          <ac:chgData name="buzdugan artur" userId="1770a38c255ab84c" providerId="LiveId" clId="{C759B4B9-9C39-45FC-9AD7-C97885391CD8}" dt="2023-10-27T07:18:15.821" v="1807" actId="20577"/>
          <ac:spMkLst>
            <pc:docMk/>
            <pc:sldMk cId="2203128524" sldId="404"/>
            <ac:spMk id="7" creationId="{A705B17F-699C-E3EA-E6EC-BC253612595F}"/>
          </ac:spMkLst>
        </pc:spChg>
        <pc:picChg chg="add mod">
          <ac:chgData name="buzdugan artur" userId="1770a38c255ab84c" providerId="LiveId" clId="{C759B4B9-9C39-45FC-9AD7-C97885391CD8}" dt="2023-10-27T06:46:59.465" v="1385" actId="14100"/>
          <ac:picMkLst>
            <pc:docMk/>
            <pc:sldMk cId="2203128524" sldId="404"/>
            <ac:picMk id="5" creationId="{CC78071B-9535-62BE-409E-EB9F1BB4C3D8}"/>
          </ac:picMkLst>
        </pc:picChg>
      </pc:sldChg>
      <pc:sldChg chg="addSp delSp modSp new del mod">
        <pc:chgData name="buzdugan artur" userId="1770a38c255ab84c" providerId="LiveId" clId="{C759B4B9-9C39-45FC-9AD7-C97885391CD8}" dt="2023-10-28T06:36:34.141" v="7480" actId="47"/>
        <pc:sldMkLst>
          <pc:docMk/>
          <pc:sldMk cId="184907935" sldId="405"/>
        </pc:sldMkLst>
        <pc:spChg chg="mod">
          <ac:chgData name="buzdugan artur" userId="1770a38c255ab84c" providerId="LiveId" clId="{C759B4B9-9C39-45FC-9AD7-C97885391CD8}" dt="2023-10-27T07:18:39.252" v="1829" actId="20577"/>
          <ac:spMkLst>
            <pc:docMk/>
            <pc:sldMk cId="184907935" sldId="405"/>
            <ac:spMk id="2" creationId="{7890E833-A992-EFD4-DF62-38E3D0A1EE40}"/>
          </ac:spMkLst>
        </pc:spChg>
        <pc:spChg chg="del">
          <ac:chgData name="buzdugan artur" userId="1770a38c255ab84c" providerId="LiveId" clId="{C759B4B9-9C39-45FC-9AD7-C97885391CD8}" dt="2023-10-27T07:19:01.250" v="1830" actId="22"/>
          <ac:spMkLst>
            <pc:docMk/>
            <pc:sldMk cId="184907935" sldId="405"/>
            <ac:spMk id="3" creationId="{4D2DB60A-D3D7-F871-4F77-0170ED3F2D50}"/>
          </ac:spMkLst>
        </pc:spChg>
        <pc:picChg chg="add mod ord">
          <ac:chgData name="buzdugan artur" userId="1770a38c255ab84c" providerId="LiveId" clId="{C759B4B9-9C39-45FC-9AD7-C97885391CD8}" dt="2023-10-27T07:19:04.693" v="1832" actId="1076"/>
          <ac:picMkLst>
            <pc:docMk/>
            <pc:sldMk cId="184907935" sldId="405"/>
            <ac:picMk id="5" creationId="{6543E52F-C91B-3064-43D7-D816113FBEC1}"/>
          </ac:picMkLst>
        </pc:picChg>
      </pc:sldChg>
      <pc:sldChg chg="delSp modSp new del mod">
        <pc:chgData name="buzdugan artur" userId="1770a38c255ab84c" providerId="LiveId" clId="{C759B4B9-9C39-45FC-9AD7-C97885391CD8}" dt="2023-10-27T13:51:55.989" v="4896" actId="47"/>
        <pc:sldMkLst>
          <pc:docMk/>
          <pc:sldMk cId="3347440332" sldId="406"/>
        </pc:sldMkLst>
        <pc:spChg chg="mod">
          <ac:chgData name="buzdugan artur" userId="1770a38c255ab84c" providerId="LiveId" clId="{C759B4B9-9C39-45FC-9AD7-C97885391CD8}" dt="2023-10-27T07:23:58.535" v="1888" actId="1076"/>
          <ac:spMkLst>
            <pc:docMk/>
            <pc:sldMk cId="3347440332" sldId="406"/>
            <ac:spMk id="2" creationId="{AC844CCF-042F-7FA9-85C2-2F0FAE900381}"/>
          </ac:spMkLst>
        </pc:spChg>
        <pc:spChg chg="del">
          <ac:chgData name="buzdugan artur" userId="1770a38c255ab84c" providerId="LiveId" clId="{C759B4B9-9C39-45FC-9AD7-C97885391CD8}" dt="2023-10-27T07:23:46.450" v="1885" actId="478"/>
          <ac:spMkLst>
            <pc:docMk/>
            <pc:sldMk cId="3347440332" sldId="406"/>
            <ac:spMk id="3" creationId="{17AC1FE0-9FDF-2EFB-C37E-B792B12A832F}"/>
          </ac:spMkLst>
        </pc:spChg>
      </pc:sldChg>
      <pc:sldChg chg="delSp modSp new mod">
        <pc:chgData name="buzdugan artur" userId="1770a38c255ab84c" providerId="LiveId" clId="{C759B4B9-9C39-45FC-9AD7-C97885391CD8}" dt="2023-10-28T07:11:07.545" v="8235" actId="20577"/>
        <pc:sldMkLst>
          <pc:docMk/>
          <pc:sldMk cId="3346386911" sldId="407"/>
        </pc:sldMkLst>
        <pc:spChg chg="mod">
          <ac:chgData name="buzdugan artur" userId="1770a38c255ab84c" providerId="LiveId" clId="{C759B4B9-9C39-45FC-9AD7-C97885391CD8}" dt="2023-10-28T07:11:07.545" v="8235" actId="20577"/>
          <ac:spMkLst>
            <pc:docMk/>
            <pc:sldMk cId="3346386911" sldId="407"/>
            <ac:spMk id="2" creationId="{F47C121D-B5A8-42D5-5BDF-4F9F946F02B1}"/>
          </ac:spMkLst>
        </pc:spChg>
        <pc:spChg chg="del">
          <ac:chgData name="buzdugan artur" userId="1770a38c255ab84c" providerId="LiveId" clId="{C759B4B9-9C39-45FC-9AD7-C97885391CD8}" dt="2023-10-27T07:26:41.858" v="1911" actId="478"/>
          <ac:spMkLst>
            <pc:docMk/>
            <pc:sldMk cId="3346386911" sldId="407"/>
            <ac:spMk id="3" creationId="{9C16E79F-AE72-513D-CC3B-AFC209096C34}"/>
          </ac:spMkLst>
        </pc:spChg>
      </pc:sldChg>
      <pc:sldChg chg="addSp delSp modSp new del mod">
        <pc:chgData name="buzdugan artur" userId="1770a38c255ab84c" providerId="LiveId" clId="{C759B4B9-9C39-45FC-9AD7-C97885391CD8}" dt="2023-10-27T11:24:16.232" v="2649" actId="47"/>
        <pc:sldMkLst>
          <pc:docMk/>
          <pc:sldMk cId="3396962828" sldId="408"/>
        </pc:sldMkLst>
        <pc:spChg chg="del">
          <ac:chgData name="buzdugan artur" userId="1770a38c255ab84c" providerId="LiveId" clId="{C759B4B9-9C39-45FC-9AD7-C97885391CD8}" dt="2023-10-27T07:29:45.870" v="1921" actId="478"/>
          <ac:spMkLst>
            <pc:docMk/>
            <pc:sldMk cId="3396962828" sldId="408"/>
            <ac:spMk id="2" creationId="{D9F430DF-5A21-0E36-1F9D-2C1EFDC61F1D}"/>
          </ac:spMkLst>
        </pc:spChg>
        <pc:spChg chg="mod">
          <ac:chgData name="buzdugan artur" userId="1770a38c255ab84c" providerId="LiveId" clId="{C759B4B9-9C39-45FC-9AD7-C97885391CD8}" dt="2023-10-27T07:52:24.549" v="2220"/>
          <ac:spMkLst>
            <pc:docMk/>
            <pc:sldMk cId="3396962828" sldId="408"/>
            <ac:spMk id="3" creationId="{839F2CBE-CF1F-3F4A-2B8D-68FCE598C339}"/>
          </ac:spMkLst>
        </pc:spChg>
        <pc:picChg chg="add mod">
          <ac:chgData name="buzdugan artur" userId="1770a38c255ab84c" providerId="LiveId" clId="{C759B4B9-9C39-45FC-9AD7-C97885391CD8}" dt="2023-10-27T11:13:39.166" v="2571" actId="1076"/>
          <ac:picMkLst>
            <pc:docMk/>
            <pc:sldMk cId="3396962828" sldId="408"/>
            <ac:picMk id="5" creationId="{95D41ECB-CBC5-070A-E465-2D092290D271}"/>
          </ac:picMkLst>
        </pc:picChg>
        <pc:picChg chg="add mod">
          <ac:chgData name="buzdugan artur" userId="1770a38c255ab84c" providerId="LiveId" clId="{C759B4B9-9C39-45FC-9AD7-C97885391CD8}" dt="2023-10-27T11:05:00.782" v="2492" actId="1076"/>
          <ac:picMkLst>
            <pc:docMk/>
            <pc:sldMk cId="3396962828" sldId="408"/>
            <ac:picMk id="7" creationId="{ABFBBECE-9CBA-5950-65DC-3B7578B3E1BB}"/>
          </ac:picMkLst>
        </pc:picChg>
      </pc:sldChg>
      <pc:sldChg chg="addSp delSp modSp new del mod">
        <pc:chgData name="buzdugan artur" userId="1770a38c255ab84c" providerId="LiveId" clId="{C759B4B9-9C39-45FC-9AD7-C97885391CD8}" dt="2023-10-27T11:28:38.245" v="2679" actId="47"/>
        <pc:sldMkLst>
          <pc:docMk/>
          <pc:sldMk cId="3354400952" sldId="409"/>
        </pc:sldMkLst>
        <pc:spChg chg="mod">
          <ac:chgData name="buzdugan artur" userId="1770a38c255ab84c" providerId="LiveId" clId="{C759B4B9-9C39-45FC-9AD7-C97885391CD8}" dt="2023-10-27T07:38:02.053" v="1995" actId="14100"/>
          <ac:spMkLst>
            <pc:docMk/>
            <pc:sldMk cId="3354400952" sldId="409"/>
            <ac:spMk id="2" creationId="{3488AA98-1E63-2B7A-5A22-A4FA62F8FB32}"/>
          </ac:spMkLst>
        </pc:spChg>
        <pc:spChg chg="mod">
          <ac:chgData name="buzdugan artur" userId="1770a38c255ab84c" providerId="LiveId" clId="{C759B4B9-9C39-45FC-9AD7-C97885391CD8}" dt="2023-10-27T07:39:17.954" v="2016" actId="5793"/>
          <ac:spMkLst>
            <pc:docMk/>
            <pc:sldMk cId="3354400952" sldId="409"/>
            <ac:spMk id="3" creationId="{C129E2F2-989D-9CB3-FB0C-3F5B637FC37E}"/>
          </ac:spMkLst>
        </pc:spChg>
        <pc:spChg chg="add del mod">
          <ac:chgData name="buzdugan artur" userId="1770a38c255ab84c" providerId="LiveId" clId="{C759B4B9-9C39-45FC-9AD7-C97885391CD8}" dt="2023-10-27T07:34:03.156" v="1955" actId="478"/>
          <ac:spMkLst>
            <pc:docMk/>
            <pc:sldMk cId="3354400952" sldId="409"/>
            <ac:spMk id="7" creationId="{CC706A50-761E-18B5-9201-A7273C6BFD3A}"/>
          </ac:spMkLst>
        </pc:spChg>
        <pc:spChg chg="add mod">
          <ac:chgData name="buzdugan artur" userId="1770a38c255ab84c" providerId="LiveId" clId="{C759B4B9-9C39-45FC-9AD7-C97885391CD8}" dt="2023-10-27T07:38:35.836" v="2003" actId="1076"/>
          <ac:spMkLst>
            <pc:docMk/>
            <pc:sldMk cId="3354400952" sldId="409"/>
            <ac:spMk id="8" creationId="{C7C0C871-0B36-7A8E-EA11-392DB29E6932}"/>
          </ac:spMkLst>
        </pc:spChg>
        <pc:spChg chg="add mod">
          <ac:chgData name="buzdugan artur" userId="1770a38c255ab84c" providerId="LiveId" clId="{C759B4B9-9C39-45FC-9AD7-C97885391CD8}" dt="2023-10-27T07:39:02.157" v="2010" actId="14100"/>
          <ac:spMkLst>
            <pc:docMk/>
            <pc:sldMk cId="3354400952" sldId="409"/>
            <ac:spMk id="10" creationId="{BBD14DEE-6D7E-8063-4BC1-630255E06C2E}"/>
          </ac:spMkLst>
        </pc:spChg>
        <pc:picChg chg="add mod">
          <ac:chgData name="buzdugan artur" userId="1770a38c255ab84c" providerId="LiveId" clId="{C759B4B9-9C39-45FC-9AD7-C97885391CD8}" dt="2023-10-27T07:39:07.736" v="2012" actId="1076"/>
          <ac:picMkLst>
            <pc:docMk/>
            <pc:sldMk cId="3354400952" sldId="409"/>
            <ac:picMk id="5" creationId="{08491CF7-269A-E798-B6CC-CA2C553998EA}"/>
          </ac:picMkLst>
        </pc:picChg>
        <pc:picChg chg="add mod">
          <ac:chgData name="buzdugan artur" userId="1770a38c255ab84c" providerId="LiveId" clId="{C759B4B9-9C39-45FC-9AD7-C97885391CD8}" dt="2023-10-27T07:38:58.821" v="2009" actId="1076"/>
          <ac:picMkLst>
            <pc:docMk/>
            <pc:sldMk cId="3354400952" sldId="409"/>
            <ac:picMk id="12" creationId="{478DEDC8-72BE-AB0F-B509-B2BB408FC718}"/>
          </ac:picMkLst>
        </pc:picChg>
      </pc:sldChg>
      <pc:sldChg chg="addSp modSp new del mod">
        <pc:chgData name="buzdugan artur" userId="1770a38c255ab84c" providerId="LiveId" clId="{C759B4B9-9C39-45FC-9AD7-C97885391CD8}" dt="2023-10-27T11:29:21.929" v="2680" actId="47"/>
        <pc:sldMkLst>
          <pc:docMk/>
          <pc:sldMk cId="1828705217" sldId="410"/>
        </pc:sldMkLst>
        <pc:spChg chg="mod">
          <ac:chgData name="buzdugan artur" userId="1770a38c255ab84c" providerId="LiveId" clId="{C759B4B9-9C39-45FC-9AD7-C97885391CD8}" dt="2023-10-27T07:44:19.784" v="2092" actId="1076"/>
          <ac:spMkLst>
            <pc:docMk/>
            <pc:sldMk cId="1828705217" sldId="410"/>
            <ac:spMk id="2" creationId="{81EBAE42-9F01-1951-7E29-C39495D504C2}"/>
          </ac:spMkLst>
        </pc:spChg>
        <pc:spChg chg="mod">
          <ac:chgData name="buzdugan artur" userId="1770a38c255ab84c" providerId="LiveId" clId="{C759B4B9-9C39-45FC-9AD7-C97885391CD8}" dt="2023-10-27T07:45:09.455" v="2104" actId="14100"/>
          <ac:spMkLst>
            <pc:docMk/>
            <pc:sldMk cId="1828705217" sldId="410"/>
            <ac:spMk id="3" creationId="{968BD2EA-27CD-76B4-71A2-0CC4281983B9}"/>
          </ac:spMkLst>
        </pc:spChg>
        <pc:spChg chg="add mod">
          <ac:chgData name="buzdugan artur" userId="1770a38c255ab84c" providerId="LiveId" clId="{C759B4B9-9C39-45FC-9AD7-C97885391CD8}" dt="2023-10-27T07:44:39.651" v="2097" actId="1076"/>
          <ac:spMkLst>
            <pc:docMk/>
            <pc:sldMk cId="1828705217" sldId="410"/>
            <ac:spMk id="6" creationId="{1394A4CE-4EC3-9D27-385C-27EE358928E1}"/>
          </ac:spMkLst>
        </pc:spChg>
        <pc:spChg chg="add mod">
          <ac:chgData name="buzdugan artur" userId="1770a38c255ab84c" providerId="LiveId" clId="{C759B4B9-9C39-45FC-9AD7-C97885391CD8}" dt="2023-10-27T07:47:06.074" v="2202" actId="207"/>
          <ac:spMkLst>
            <pc:docMk/>
            <pc:sldMk cId="1828705217" sldId="410"/>
            <ac:spMk id="10" creationId="{EF1A3ED9-7AAB-B980-BCFD-90632520DCD3}"/>
          </ac:spMkLst>
        </pc:spChg>
        <pc:picChg chg="add mod">
          <ac:chgData name="buzdugan artur" userId="1770a38c255ab84c" providerId="LiveId" clId="{C759B4B9-9C39-45FC-9AD7-C97885391CD8}" dt="2023-10-27T07:47:22.333" v="2206" actId="1076"/>
          <ac:picMkLst>
            <pc:docMk/>
            <pc:sldMk cId="1828705217" sldId="410"/>
            <ac:picMk id="5" creationId="{9585CB57-B9A2-3249-CB3A-22667F39CE36}"/>
          </ac:picMkLst>
        </pc:picChg>
        <pc:picChg chg="add mod">
          <ac:chgData name="buzdugan artur" userId="1770a38c255ab84c" providerId="LiveId" clId="{C759B4B9-9C39-45FC-9AD7-C97885391CD8}" dt="2023-10-27T07:47:27.799" v="2208" actId="1076"/>
          <ac:picMkLst>
            <pc:docMk/>
            <pc:sldMk cId="1828705217" sldId="410"/>
            <ac:picMk id="8" creationId="{3F767E43-D0E0-582C-D061-7F8529A2D687}"/>
          </ac:picMkLst>
        </pc:picChg>
      </pc:sldChg>
      <pc:sldChg chg="addSp delSp modSp new mod ord">
        <pc:chgData name="buzdugan artur" userId="1770a38c255ab84c" providerId="LiveId" clId="{C759B4B9-9C39-45FC-9AD7-C97885391CD8}" dt="2023-10-28T07:48:13.526" v="9186"/>
        <pc:sldMkLst>
          <pc:docMk/>
          <pc:sldMk cId="2299235796" sldId="411"/>
        </pc:sldMkLst>
        <pc:spChg chg="mod">
          <ac:chgData name="buzdugan artur" userId="1770a38c255ab84c" providerId="LiveId" clId="{C759B4B9-9C39-45FC-9AD7-C97885391CD8}" dt="2023-10-27T07:54:38.798" v="2224" actId="14100"/>
          <ac:spMkLst>
            <pc:docMk/>
            <pc:sldMk cId="2299235796" sldId="411"/>
            <ac:spMk id="2" creationId="{1D483F15-E7F1-6ABC-0DFA-BD4B913D63E2}"/>
          </ac:spMkLst>
        </pc:spChg>
        <pc:spChg chg="del mod">
          <ac:chgData name="buzdugan artur" userId="1770a38c255ab84c" providerId="LiveId" clId="{C759B4B9-9C39-45FC-9AD7-C97885391CD8}" dt="2023-10-27T07:55:13.676" v="2227" actId="22"/>
          <ac:spMkLst>
            <pc:docMk/>
            <pc:sldMk cId="2299235796" sldId="411"/>
            <ac:spMk id="3" creationId="{A2AB0FFC-AAFA-EC56-5416-F6A5EB4DB02C}"/>
          </ac:spMkLst>
        </pc:spChg>
        <pc:spChg chg="add mod">
          <ac:chgData name="buzdugan artur" userId="1770a38c255ab84c" providerId="LiveId" clId="{C759B4B9-9C39-45FC-9AD7-C97885391CD8}" dt="2023-10-27T07:56:44.611" v="2239" actId="113"/>
          <ac:spMkLst>
            <pc:docMk/>
            <pc:sldMk cId="2299235796" sldId="411"/>
            <ac:spMk id="7" creationId="{2D6A068A-EB04-5634-4025-E6BDB1E66EC8}"/>
          </ac:spMkLst>
        </pc:spChg>
        <pc:picChg chg="add mod ord">
          <ac:chgData name="buzdugan artur" userId="1770a38c255ab84c" providerId="LiveId" clId="{C759B4B9-9C39-45FC-9AD7-C97885391CD8}" dt="2023-10-27T07:55:54.112" v="2231" actId="1076"/>
          <ac:picMkLst>
            <pc:docMk/>
            <pc:sldMk cId="2299235796" sldId="411"/>
            <ac:picMk id="5" creationId="{E07A961C-DD3E-0010-BCBC-5BAB73253141}"/>
          </ac:picMkLst>
        </pc:picChg>
      </pc:sldChg>
      <pc:sldChg chg="addSp delSp modSp new mod">
        <pc:chgData name="buzdugan artur" userId="1770a38c255ab84c" providerId="LiveId" clId="{C759B4B9-9C39-45FC-9AD7-C97885391CD8}" dt="2023-10-28T07:40:46.617" v="8878" actId="6549"/>
        <pc:sldMkLst>
          <pc:docMk/>
          <pc:sldMk cId="2650449151" sldId="412"/>
        </pc:sldMkLst>
        <pc:spChg chg="mod">
          <ac:chgData name="buzdugan artur" userId="1770a38c255ab84c" providerId="LiveId" clId="{C759B4B9-9C39-45FC-9AD7-C97885391CD8}" dt="2023-10-28T07:40:46.617" v="8878" actId="6549"/>
          <ac:spMkLst>
            <pc:docMk/>
            <pc:sldMk cId="2650449151" sldId="412"/>
            <ac:spMk id="2" creationId="{0B37D2C2-A751-AA76-3A28-B35413201CCD}"/>
          </ac:spMkLst>
        </pc:spChg>
        <pc:spChg chg="del">
          <ac:chgData name="buzdugan artur" userId="1770a38c255ab84c" providerId="LiveId" clId="{C759B4B9-9C39-45FC-9AD7-C97885391CD8}" dt="2023-10-27T07:59:34.067" v="2241" actId="22"/>
          <ac:spMkLst>
            <pc:docMk/>
            <pc:sldMk cId="2650449151" sldId="412"/>
            <ac:spMk id="3" creationId="{FAC11927-ED74-2BCE-CC78-C57685D742AE}"/>
          </ac:spMkLst>
        </pc:spChg>
        <pc:spChg chg="add del mod">
          <ac:chgData name="buzdugan artur" userId="1770a38c255ab84c" providerId="LiveId" clId="{C759B4B9-9C39-45FC-9AD7-C97885391CD8}" dt="2023-10-27T11:07:17.556" v="2508" actId="478"/>
          <ac:spMkLst>
            <pc:docMk/>
            <pc:sldMk cId="2650449151" sldId="412"/>
            <ac:spMk id="7" creationId="{CBA1B725-EC88-8166-1994-1E23CFCBBA8F}"/>
          </ac:spMkLst>
        </pc:spChg>
        <pc:spChg chg="add mod">
          <ac:chgData name="buzdugan artur" userId="1770a38c255ab84c" providerId="LiveId" clId="{C759B4B9-9C39-45FC-9AD7-C97885391CD8}" dt="2023-10-27T08:23:28.683" v="2448" actId="404"/>
          <ac:spMkLst>
            <pc:docMk/>
            <pc:sldMk cId="2650449151" sldId="412"/>
            <ac:spMk id="9" creationId="{AC6807E6-732F-CADE-5D90-873BACB2E3D7}"/>
          </ac:spMkLst>
        </pc:spChg>
        <pc:spChg chg="add del">
          <ac:chgData name="buzdugan artur" userId="1770a38c255ab84c" providerId="LiveId" clId="{C759B4B9-9C39-45FC-9AD7-C97885391CD8}" dt="2023-10-27T08:03:54.183" v="2267" actId="22"/>
          <ac:spMkLst>
            <pc:docMk/>
            <pc:sldMk cId="2650449151" sldId="412"/>
            <ac:spMk id="11" creationId="{590299E7-EF87-9A1A-6AF1-8C96688E7EB9}"/>
          </ac:spMkLst>
        </pc:spChg>
        <pc:graphicFrameChg chg="add mod modGraphic">
          <ac:chgData name="buzdugan artur" userId="1770a38c255ab84c" providerId="LiveId" clId="{C759B4B9-9C39-45FC-9AD7-C97885391CD8}" dt="2023-10-27T17:53:33.617" v="6645" actId="14100"/>
          <ac:graphicFrameMkLst>
            <pc:docMk/>
            <pc:sldMk cId="2650449151" sldId="412"/>
            <ac:graphicFrameMk id="12" creationId="{E727BB28-6921-98A4-BCC2-624B26813B1C}"/>
          </ac:graphicFrameMkLst>
        </pc:graphicFrameChg>
        <pc:picChg chg="add mod">
          <ac:chgData name="buzdugan artur" userId="1770a38c255ab84c" providerId="LiveId" clId="{C759B4B9-9C39-45FC-9AD7-C97885391CD8}" dt="2023-10-27T11:07:21.792" v="2509" actId="14100"/>
          <ac:picMkLst>
            <pc:docMk/>
            <pc:sldMk cId="2650449151" sldId="412"/>
            <ac:picMk id="4" creationId="{5160A605-50A2-145C-691A-8A397E4A6EBD}"/>
          </ac:picMkLst>
        </pc:picChg>
        <pc:picChg chg="add del mod ord">
          <ac:chgData name="buzdugan artur" userId="1770a38c255ab84c" providerId="LiveId" clId="{C759B4B9-9C39-45FC-9AD7-C97885391CD8}" dt="2023-10-27T11:07:03.804" v="2504" actId="478"/>
          <ac:picMkLst>
            <pc:docMk/>
            <pc:sldMk cId="2650449151" sldId="412"/>
            <ac:picMk id="5" creationId="{1267FB7B-4494-CA2D-6518-4814574054EF}"/>
          </ac:picMkLst>
        </pc:picChg>
        <pc:picChg chg="add del mod">
          <ac:chgData name="buzdugan artur" userId="1770a38c255ab84c" providerId="LiveId" clId="{C759B4B9-9C39-45FC-9AD7-C97885391CD8}" dt="2023-10-27T08:10:51.509" v="2321" actId="478"/>
          <ac:picMkLst>
            <pc:docMk/>
            <pc:sldMk cId="2650449151" sldId="412"/>
            <ac:picMk id="7" creationId="{3E174F4B-10B8-0C42-05B7-28DF2E3CD054}"/>
          </ac:picMkLst>
        </pc:picChg>
        <pc:picChg chg="add mod">
          <ac:chgData name="buzdugan artur" userId="1770a38c255ab84c" providerId="LiveId" clId="{C759B4B9-9C39-45FC-9AD7-C97885391CD8}" dt="2023-10-27T12:25:33.878" v="3314" actId="1076"/>
          <ac:picMkLst>
            <pc:docMk/>
            <pc:sldMk cId="2650449151" sldId="412"/>
            <ac:picMk id="10" creationId="{0AC3BAAF-A603-96C8-B3FC-D29229832C3E}"/>
          </ac:picMkLst>
        </pc:picChg>
        <pc:picChg chg="add mod">
          <ac:chgData name="buzdugan artur" userId="1770a38c255ab84c" providerId="LiveId" clId="{C759B4B9-9C39-45FC-9AD7-C97885391CD8}" dt="2023-10-27T08:23:42.727" v="2449" actId="14100"/>
          <ac:picMkLst>
            <pc:docMk/>
            <pc:sldMk cId="2650449151" sldId="412"/>
            <ac:picMk id="14" creationId="{4CF243C4-323A-1AE5-9444-7A63FD0FAD6D}"/>
          </ac:picMkLst>
        </pc:picChg>
        <pc:picChg chg="add mod">
          <ac:chgData name="buzdugan artur" userId="1770a38c255ab84c" providerId="LiveId" clId="{C759B4B9-9C39-45FC-9AD7-C97885391CD8}" dt="2023-10-27T08:23:45.670" v="2450" actId="14100"/>
          <ac:picMkLst>
            <pc:docMk/>
            <pc:sldMk cId="2650449151" sldId="412"/>
            <ac:picMk id="16" creationId="{655EB000-5E7A-602E-9B11-76302361230F}"/>
          </ac:picMkLst>
        </pc:picChg>
        <pc:picChg chg="add mod">
          <ac:chgData name="buzdugan artur" userId="1770a38c255ab84c" providerId="LiveId" clId="{C759B4B9-9C39-45FC-9AD7-C97885391CD8}" dt="2023-10-27T08:23:48.354" v="2451" actId="14100"/>
          <ac:picMkLst>
            <pc:docMk/>
            <pc:sldMk cId="2650449151" sldId="412"/>
            <ac:picMk id="18" creationId="{647B65A0-AEAF-47C5-3FC8-4045CA1175A7}"/>
          </ac:picMkLst>
        </pc:picChg>
        <pc:picChg chg="add del mod">
          <ac:chgData name="buzdugan artur" userId="1770a38c255ab84c" providerId="LiveId" clId="{C759B4B9-9C39-45FC-9AD7-C97885391CD8}" dt="2023-10-27T08:14:16.161" v="2340" actId="478"/>
          <ac:picMkLst>
            <pc:docMk/>
            <pc:sldMk cId="2650449151" sldId="412"/>
            <ac:picMk id="20" creationId="{F5EF484E-0BF6-3D3C-BD28-D98F2C31CF2B}"/>
          </ac:picMkLst>
        </pc:picChg>
        <pc:picChg chg="add del mod">
          <ac:chgData name="buzdugan artur" userId="1770a38c255ab84c" providerId="LiveId" clId="{C759B4B9-9C39-45FC-9AD7-C97885391CD8}" dt="2023-10-27T08:14:43.738" v="2345" actId="478"/>
          <ac:picMkLst>
            <pc:docMk/>
            <pc:sldMk cId="2650449151" sldId="412"/>
            <ac:picMk id="22" creationId="{3891D8EC-C9DE-18F9-5CF8-57C1319CB0E3}"/>
          </ac:picMkLst>
        </pc:picChg>
        <pc:picChg chg="add mod">
          <ac:chgData name="buzdugan artur" userId="1770a38c255ab84c" providerId="LiveId" clId="{C759B4B9-9C39-45FC-9AD7-C97885391CD8}" dt="2023-10-27T12:07:32.704" v="3284" actId="14100"/>
          <ac:picMkLst>
            <pc:docMk/>
            <pc:sldMk cId="2650449151" sldId="412"/>
            <ac:picMk id="24" creationId="{BD1C3E8C-1391-2B3A-3AA8-8DA6FD905FFF}"/>
          </ac:picMkLst>
        </pc:picChg>
        <pc:picChg chg="add del mod">
          <ac:chgData name="buzdugan artur" userId="1770a38c255ab84c" providerId="LiveId" clId="{C759B4B9-9C39-45FC-9AD7-C97885391CD8}" dt="2023-10-27T08:15:48.954" v="2354" actId="478"/>
          <ac:picMkLst>
            <pc:docMk/>
            <pc:sldMk cId="2650449151" sldId="412"/>
            <ac:picMk id="25" creationId="{7F1660ED-12A2-500D-2CA9-81467FE12119}"/>
          </ac:picMkLst>
        </pc:picChg>
        <pc:picChg chg="add del mod">
          <ac:chgData name="buzdugan artur" userId="1770a38c255ab84c" providerId="LiveId" clId="{C759B4B9-9C39-45FC-9AD7-C97885391CD8}" dt="2023-10-27T08:16:12.165" v="2359" actId="478"/>
          <ac:picMkLst>
            <pc:docMk/>
            <pc:sldMk cId="2650449151" sldId="412"/>
            <ac:picMk id="26" creationId="{3FFA6CA5-6EE4-51D4-A4D0-67BC03B196CE}"/>
          </ac:picMkLst>
        </pc:picChg>
        <pc:picChg chg="add mod">
          <ac:chgData name="buzdugan artur" userId="1770a38c255ab84c" providerId="LiveId" clId="{C759B4B9-9C39-45FC-9AD7-C97885391CD8}" dt="2023-10-27T12:07:26.106" v="3282" actId="1076"/>
          <ac:picMkLst>
            <pc:docMk/>
            <pc:sldMk cId="2650449151" sldId="412"/>
            <ac:picMk id="27" creationId="{EF326DC2-A35C-8622-4FE9-42345E6512BC}"/>
          </ac:picMkLst>
        </pc:picChg>
        <pc:picChg chg="add del mod">
          <ac:chgData name="buzdugan artur" userId="1770a38c255ab84c" providerId="LiveId" clId="{C759B4B9-9C39-45FC-9AD7-C97885391CD8}" dt="2023-10-27T12:06:48.511" v="3278" actId="478"/>
          <ac:picMkLst>
            <pc:docMk/>
            <pc:sldMk cId="2650449151" sldId="412"/>
            <ac:picMk id="28" creationId="{1A0245F7-A474-1A5B-42E7-349BC690A0B6}"/>
          </ac:picMkLst>
        </pc:picChg>
        <pc:picChg chg="add del mod">
          <ac:chgData name="buzdugan artur" userId="1770a38c255ab84c" providerId="LiveId" clId="{C759B4B9-9C39-45FC-9AD7-C97885391CD8}" dt="2023-10-27T12:25:24.123" v="3312" actId="478"/>
          <ac:picMkLst>
            <pc:docMk/>
            <pc:sldMk cId="2650449151" sldId="412"/>
            <ac:picMk id="2050" creationId="{8B8FE9A6-F6D0-29CE-4BFB-C8AF6ED8A0D4}"/>
          </ac:picMkLst>
        </pc:picChg>
      </pc:sldChg>
      <pc:sldChg chg="addSp delSp modSp new mod">
        <pc:chgData name="buzdugan artur" userId="1770a38c255ab84c" providerId="LiveId" clId="{C759B4B9-9C39-45FC-9AD7-C97885391CD8}" dt="2023-10-28T07:46:39.196" v="9182" actId="20577"/>
        <pc:sldMkLst>
          <pc:docMk/>
          <pc:sldMk cId="4285661994" sldId="413"/>
        </pc:sldMkLst>
        <pc:spChg chg="del">
          <ac:chgData name="buzdugan artur" userId="1770a38c255ab84c" providerId="LiveId" clId="{C759B4B9-9C39-45FC-9AD7-C97885391CD8}" dt="2023-10-27T11:01:52.027" v="2465" actId="478"/>
          <ac:spMkLst>
            <pc:docMk/>
            <pc:sldMk cId="4285661994" sldId="413"/>
            <ac:spMk id="2" creationId="{CC6353C9-796B-022C-C560-357684635CBA}"/>
          </ac:spMkLst>
        </pc:spChg>
        <pc:spChg chg="del">
          <ac:chgData name="buzdugan artur" userId="1770a38c255ab84c" providerId="LiveId" clId="{C759B4B9-9C39-45FC-9AD7-C97885391CD8}" dt="2023-10-27T08:37:06.840" v="2453" actId="3680"/>
          <ac:spMkLst>
            <pc:docMk/>
            <pc:sldMk cId="4285661994" sldId="413"/>
            <ac:spMk id="3" creationId="{DC4414B1-550B-0D1B-7919-D07D79376E22}"/>
          </ac:spMkLst>
        </pc:spChg>
        <pc:spChg chg="add mod">
          <ac:chgData name="buzdugan artur" userId="1770a38c255ab84c" providerId="LiveId" clId="{C759B4B9-9C39-45FC-9AD7-C97885391CD8}" dt="2023-10-27T11:23:35.564" v="2635" actId="20577"/>
          <ac:spMkLst>
            <pc:docMk/>
            <pc:sldMk cId="4285661994" sldId="413"/>
            <ac:spMk id="8" creationId="{779B1D18-034B-38CB-3D65-4EBE50B23C35}"/>
          </ac:spMkLst>
        </pc:spChg>
        <pc:spChg chg="add mod">
          <ac:chgData name="buzdugan artur" userId="1770a38c255ab84c" providerId="LiveId" clId="{C759B4B9-9C39-45FC-9AD7-C97885391CD8}" dt="2023-10-28T07:46:39.196" v="9182" actId="20577"/>
          <ac:spMkLst>
            <pc:docMk/>
            <pc:sldMk cId="4285661994" sldId="413"/>
            <ac:spMk id="22" creationId="{7640614F-F4F5-2A45-9292-493EDE27FAE4}"/>
          </ac:spMkLst>
        </pc:spChg>
        <pc:graphicFrameChg chg="add mod ord modGraphic">
          <ac:chgData name="buzdugan artur" userId="1770a38c255ab84c" providerId="LiveId" clId="{C759B4B9-9C39-45FC-9AD7-C97885391CD8}" dt="2023-10-27T17:53:01.319" v="6641" actId="14734"/>
          <ac:graphicFrameMkLst>
            <pc:docMk/>
            <pc:sldMk cId="4285661994" sldId="413"/>
            <ac:graphicFrameMk id="4" creationId="{BFBE66C5-9515-C1A0-3E8D-1F53E3FFF9FE}"/>
          </ac:graphicFrameMkLst>
        </pc:graphicFrameChg>
        <pc:picChg chg="add mod">
          <ac:chgData name="buzdugan artur" userId="1770a38c255ab84c" providerId="LiveId" clId="{C759B4B9-9C39-45FC-9AD7-C97885391CD8}" dt="2023-10-27T11:26:23.679" v="2660" actId="1076"/>
          <ac:picMkLst>
            <pc:docMk/>
            <pc:sldMk cId="4285661994" sldId="413"/>
            <ac:picMk id="6" creationId="{E7A4909F-4C31-AD5F-2AA1-8C892D767356}"/>
          </ac:picMkLst>
        </pc:picChg>
        <pc:picChg chg="add del">
          <ac:chgData name="buzdugan artur" userId="1770a38c255ab84c" providerId="LiveId" clId="{C759B4B9-9C39-45FC-9AD7-C97885391CD8}" dt="2023-10-27T11:09:22.811" v="2528" actId="478"/>
          <ac:picMkLst>
            <pc:docMk/>
            <pc:sldMk cId="4285661994" sldId="413"/>
            <ac:picMk id="7" creationId="{48C7437E-3A98-D7A8-29D6-C483FC02728C}"/>
          </ac:picMkLst>
        </pc:picChg>
        <pc:picChg chg="add mod">
          <ac:chgData name="buzdugan artur" userId="1770a38c255ab84c" providerId="LiveId" clId="{C759B4B9-9C39-45FC-9AD7-C97885391CD8}" dt="2023-10-27T11:26:25.660" v="2661" actId="1076"/>
          <ac:picMkLst>
            <pc:docMk/>
            <pc:sldMk cId="4285661994" sldId="413"/>
            <ac:picMk id="10" creationId="{D1A19B37-C744-E337-12EA-064CAF0CDCE0}"/>
          </ac:picMkLst>
        </pc:picChg>
        <pc:picChg chg="add mod">
          <ac:chgData name="buzdugan artur" userId="1770a38c255ab84c" providerId="LiveId" clId="{C759B4B9-9C39-45FC-9AD7-C97885391CD8}" dt="2023-10-27T11:26:28.218" v="2662" actId="1076"/>
          <ac:picMkLst>
            <pc:docMk/>
            <pc:sldMk cId="4285661994" sldId="413"/>
            <ac:picMk id="12" creationId="{0707C92C-A627-4141-6273-99AFEAA4055F}"/>
          </ac:picMkLst>
        </pc:picChg>
        <pc:picChg chg="add del mod">
          <ac:chgData name="buzdugan artur" userId="1770a38c255ab84c" providerId="LiveId" clId="{C759B4B9-9C39-45FC-9AD7-C97885391CD8}" dt="2023-10-27T11:14:47.029" v="2575" actId="478"/>
          <ac:picMkLst>
            <pc:docMk/>
            <pc:sldMk cId="4285661994" sldId="413"/>
            <ac:picMk id="14" creationId="{23744A03-3E6B-8C93-44A3-A8E0782804C2}"/>
          </ac:picMkLst>
        </pc:picChg>
        <pc:picChg chg="add mod">
          <ac:chgData name="buzdugan artur" userId="1770a38c255ab84c" providerId="LiveId" clId="{C759B4B9-9C39-45FC-9AD7-C97885391CD8}" dt="2023-10-27T11:14:50.385" v="2576" actId="1076"/>
          <ac:picMkLst>
            <pc:docMk/>
            <pc:sldMk cId="4285661994" sldId="413"/>
            <ac:picMk id="16" creationId="{B420C30F-8D3E-8884-A56E-35F57F866F23}"/>
          </ac:picMkLst>
        </pc:picChg>
        <pc:picChg chg="add mod">
          <ac:chgData name="buzdugan artur" userId="1770a38c255ab84c" providerId="LiveId" clId="{C759B4B9-9C39-45FC-9AD7-C97885391CD8}" dt="2023-10-27T11:26:52.066" v="2669" actId="1076"/>
          <ac:picMkLst>
            <pc:docMk/>
            <pc:sldMk cId="4285661994" sldId="413"/>
            <ac:picMk id="17" creationId="{E96FAB52-30B8-E8B1-46C1-89B46C56B7D1}"/>
          </ac:picMkLst>
        </pc:picChg>
        <pc:picChg chg="add mod">
          <ac:chgData name="buzdugan artur" userId="1770a38c255ab84c" providerId="LiveId" clId="{C759B4B9-9C39-45FC-9AD7-C97885391CD8}" dt="2023-10-27T11:26:43.377" v="2667" actId="1076"/>
          <ac:picMkLst>
            <pc:docMk/>
            <pc:sldMk cId="4285661994" sldId="413"/>
            <ac:picMk id="18" creationId="{23F0704A-AA92-7DDC-8BA1-A0E67FF876F8}"/>
          </ac:picMkLst>
        </pc:picChg>
        <pc:picChg chg="add mod">
          <ac:chgData name="buzdugan artur" userId="1770a38c255ab84c" providerId="LiveId" clId="{C759B4B9-9C39-45FC-9AD7-C97885391CD8}" dt="2023-10-27T11:26:46.999" v="2668" actId="1076"/>
          <ac:picMkLst>
            <pc:docMk/>
            <pc:sldMk cId="4285661994" sldId="413"/>
            <ac:picMk id="20" creationId="{C1813A1F-561C-2BE9-60E6-39E1A5DA1CC9}"/>
          </ac:picMkLst>
        </pc:picChg>
      </pc:sldChg>
      <pc:sldChg chg="addSp delSp modSp new mod">
        <pc:chgData name="buzdugan artur" userId="1770a38c255ab84c" providerId="LiveId" clId="{C759B4B9-9C39-45FC-9AD7-C97885391CD8}" dt="2023-10-27T17:52:40.374" v="6637" actId="20577"/>
        <pc:sldMkLst>
          <pc:docMk/>
          <pc:sldMk cId="4269200974" sldId="414"/>
        </pc:sldMkLst>
        <pc:spChg chg="del">
          <ac:chgData name="buzdugan artur" userId="1770a38c255ab84c" providerId="LiveId" clId="{C759B4B9-9C39-45FC-9AD7-C97885391CD8}" dt="2023-10-27T11:13:10.421" v="2552"/>
          <ac:spMkLst>
            <pc:docMk/>
            <pc:sldMk cId="4269200974" sldId="414"/>
            <ac:spMk id="2" creationId="{C1F27F10-B02F-ACFF-A5D9-D2CCA35D33C8}"/>
          </ac:spMkLst>
        </pc:spChg>
        <pc:spChg chg="del">
          <ac:chgData name="buzdugan artur" userId="1770a38c255ab84c" providerId="LiveId" clId="{C759B4B9-9C39-45FC-9AD7-C97885391CD8}" dt="2023-10-27T11:15:02.064" v="2577" actId="478"/>
          <ac:spMkLst>
            <pc:docMk/>
            <pc:sldMk cId="4269200974" sldId="414"/>
            <ac:spMk id="3" creationId="{D0FA3271-E96C-1331-4449-C8B157F39BD8}"/>
          </ac:spMkLst>
        </pc:spChg>
        <pc:spChg chg="add mod">
          <ac:chgData name="buzdugan artur" userId="1770a38c255ab84c" providerId="LiveId" clId="{C759B4B9-9C39-45FC-9AD7-C97885391CD8}" dt="2023-10-27T11:23:58.452" v="2648" actId="1076"/>
          <ac:spMkLst>
            <pc:docMk/>
            <pc:sldMk cId="4269200974" sldId="414"/>
            <ac:spMk id="4" creationId="{05019850-3174-BB30-3A84-8C8CBFCD8F2C}"/>
          </ac:spMkLst>
        </pc:spChg>
        <pc:spChg chg="add mod">
          <ac:chgData name="buzdugan artur" userId="1770a38c255ab84c" providerId="LiveId" clId="{C759B4B9-9C39-45FC-9AD7-C97885391CD8}" dt="2023-10-27T11:21:14.237" v="2610" actId="14100"/>
          <ac:spMkLst>
            <pc:docMk/>
            <pc:sldMk cId="4269200974" sldId="414"/>
            <ac:spMk id="15" creationId="{624F3CAD-0EFC-1676-962E-EB4FFDA260C3}"/>
          </ac:spMkLst>
        </pc:spChg>
        <pc:graphicFrameChg chg="add mod modGraphic">
          <ac:chgData name="buzdugan artur" userId="1770a38c255ab84c" providerId="LiveId" clId="{C759B4B9-9C39-45FC-9AD7-C97885391CD8}" dt="2023-10-27T17:52:40.374" v="6637" actId="20577"/>
          <ac:graphicFrameMkLst>
            <pc:docMk/>
            <pc:sldMk cId="4269200974" sldId="414"/>
            <ac:graphicFrameMk id="7" creationId="{F41EF4BE-D186-D6D5-A3F1-006103A5F71B}"/>
          </ac:graphicFrameMkLst>
        </pc:graphicFrameChg>
        <pc:picChg chg="add mod">
          <ac:chgData name="buzdugan artur" userId="1770a38c255ab84c" providerId="LiveId" clId="{C759B4B9-9C39-45FC-9AD7-C97885391CD8}" dt="2023-10-27T11:14:38.025" v="2574" actId="14100"/>
          <ac:picMkLst>
            <pc:docMk/>
            <pc:sldMk cId="4269200974" sldId="414"/>
            <ac:picMk id="6" creationId="{1F2D11C0-EFFF-7D0A-7812-0D1479C7A519}"/>
          </ac:picMkLst>
        </pc:picChg>
        <pc:picChg chg="add mod">
          <ac:chgData name="buzdugan artur" userId="1770a38c255ab84c" providerId="LiveId" clId="{C759B4B9-9C39-45FC-9AD7-C97885391CD8}" dt="2023-10-27T11:19:10.942" v="2602" actId="14100"/>
          <ac:picMkLst>
            <pc:docMk/>
            <pc:sldMk cId="4269200974" sldId="414"/>
            <ac:picMk id="9" creationId="{1390B45D-4DDF-86A6-C1F3-8F9725909435}"/>
          </ac:picMkLst>
        </pc:picChg>
        <pc:picChg chg="add mod">
          <ac:chgData name="buzdugan artur" userId="1770a38c255ab84c" providerId="LiveId" clId="{C759B4B9-9C39-45FC-9AD7-C97885391CD8}" dt="2023-10-27T11:19:19.692" v="2604" actId="1076"/>
          <ac:picMkLst>
            <pc:docMk/>
            <pc:sldMk cId="4269200974" sldId="414"/>
            <ac:picMk id="11" creationId="{45CC0BFB-D09C-52C3-D423-482A56709615}"/>
          </ac:picMkLst>
        </pc:picChg>
        <pc:picChg chg="add mod">
          <ac:chgData name="buzdugan artur" userId="1770a38c255ab84c" providerId="LiveId" clId="{C759B4B9-9C39-45FC-9AD7-C97885391CD8}" dt="2023-10-27T11:19:33.189" v="2606" actId="1076"/>
          <ac:picMkLst>
            <pc:docMk/>
            <pc:sldMk cId="4269200974" sldId="414"/>
            <ac:picMk id="13" creationId="{47101C45-1F6B-DD24-23F0-05121B7210EE}"/>
          </ac:picMkLst>
        </pc:picChg>
      </pc:sldChg>
      <pc:sldChg chg="addSp delSp modSp new mod">
        <pc:chgData name="buzdugan artur" userId="1770a38c255ab84c" providerId="LiveId" clId="{C759B4B9-9C39-45FC-9AD7-C97885391CD8}" dt="2023-10-27T11:34:03.096" v="2803" actId="20577"/>
        <pc:sldMkLst>
          <pc:docMk/>
          <pc:sldMk cId="1035695394" sldId="415"/>
        </pc:sldMkLst>
        <pc:spChg chg="mod">
          <ac:chgData name="buzdugan artur" userId="1770a38c255ab84c" providerId="LiveId" clId="{C759B4B9-9C39-45FC-9AD7-C97885391CD8}" dt="2023-10-27T11:33:50.002" v="2737" actId="1076"/>
          <ac:spMkLst>
            <pc:docMk/>
            <pc:sldMk cId="1035695394" sldId="415"/>
            <ac:spMk id="2" creationId="{A303BE84-42C0-AA75-88CF-E2EDF3B6D993}"/>
          </ac:spMkLst>
        </pc:spChg>
        <pc:spChg chg="del">
          <ac:chgData name="buzdugan artur" userId="1770a38c255ab84c" providerId="LiveId" clId="{C759B4B9-9C39-45FC-9AD7-C97885391CD8}" dt="2023-10-27T11:32:39.199" v="2733" actId="3680"/>
          <ac:spMkLst>
            <pc:docMk/>
            <pc:sldMk cId="1035695394" sldId="415"/>
            <ac:spMk id="3" creationId="{08C982A2-65D5-8289-B417-98A1C37DF8E9}"/>
          </ac:spMkLst>
        </pc:spChg>
        <pc:graphicFrameChg chg="add mod ord modGraphic">
          <ac:chgData name="buzdugan artur" userId="1770a38c255ab84c" providerId="LiveId" clId="{C759B4B9-9C39-45FC-9AD7-C97885391CD8}" dt="2023-10-27T11:34:03.096" v="2803" actId="20577"/>
          <ac:graphicFrameMkLst>
            <pc:docMk/>
            <pc:sldMk cId="1035695394" sldId="415"/>
            <ac:graphicFrameMk id="4" creationId="{A28F611B-7556-8057-AEB1-18C2E5D9A796}"/>
          </ac:graphicFrameMkLst>
        </pc:graphicFrameChg>
      </pc:sldChg>
      <pc:sldChg chg="delSp modSp new mod">
        <pc:chgData name="buzdugan artur" userId="1770a38c255ab84c" providerId="LiveId" clId="{C759B4B9-9C39-45FC-9AD7-C97885391CD8}" dt="2023-10-27T13:53:24.176" v="4938" actId="20577"/>
        <pc:sldMkLst>
          <pc:docMk/>
          <pc:sldMk cId="1611324340" sldId="416"/>
        </pc:sldMkLst>
        <pc:spChg chg="mod">
          <ac:chgData name="buzdugan artur" userId="1770a38c255ab84c" providerId="LiveId" clId="{C759B4B9-9C39-45FC-9AD7-C97885391CD8}" dt="2023-10-27T13:53:24.176" v="4938" actId="20577"/>
          <ac:spMkLst>
            <pc:docMk/>
            <pc:sldMk cId="1611324340" sldId="416"/>
            <ac:spMk id="2" creationId="{1E52EB7A-7246-EFD1-BFDD-10604FBABE38}"/>
          </ac:spMkLst>
        </pc:spChg>
        <pc:spChg chg="mod">
          <ac:chgData name="buzdugan artur" userId="1770a38c255ab84c" providerId="LiveId" clId="{C759B4B9-9C39-45FC-9AD7-C97885391CD8}" dt="2023-10-27T11:49:45.144" v="3172" actId="6549"/>
          <ac:spMkLst>
            <pc:docMk/>
            <pc:sldMk cId="1611324340" sldId="416"/>
            <ac:spMk id="3" creationId="{6720721E-AB70-9767-88EF-D6D726359DFA}"/>
          </ac:spMkLst>
        </pc:spChg>
        <pc:spChg chg="del">
          <ac:chgData name="buzdugan artur" userId="1770a38c255ab84c" providerId="LiveId" clId="{C759B4B9-9C39-45FC-9AD7-C97885391CD8}" dt="2023-10-27T12:18:34.202" v="3301"/>
          <ac:spMkLst>
            <pc:docMk/>
            <pc:sldMk cId="1611324340" sldId="416"/>
            <ac:spMk id="4" creationId="{41C37037-4278-39F7-C60D-2B29125976FF}"/>
          </ac:spMkLst>
        </pc:spChg>
      </pc:sldChg>
      <pc:sldChg chg="addSp modSp new del mod ord">
        <pc:chgData name="buzdugan artur" userId="1770a38c255ab84c" providerId="LiveId" clId="{C759B4B9-9C39-45FC-9AD7-C97885391CD8}" dt="2023-10-27T13:43:04.581" v="4824" actId="47"/>
        <pc:sldMkLst>
          <pc:docMk/>
          <pc:sldMk cId="4141878485" sldId="417"/>
        </pc:sldMkLst>
        <pc:spChg chg="mod">
          <ac:chgData name="buzdugan artur" userId="1770a38c255ab84c" providerId="LiveId" clId="{C759B4B9-9C39-45FC-9AD7-C97885391CD8}" dt="2023-10-27T11:54:07.971" v="3199" actId="1076"/>
          <ac:spMkLst>
            <pc:docMk/>
            <pc:sldMk cId="4141878485" sldId="417"/>
            <ac:spMk id="2" creationId="{0E070AF7-9154-8CD6-191D-39D60ED92DCC}"/>
          </ac:spMkLst>
        </pc:spChg>
        <pc:spChg chg="mod">
          <ac:chgData name="buzdugan artur" userId="1770a38c255ab84c" providerId="LiveId" clId="{C759B4B9-9C39-45FC-9AD7-C97885391CD8}" dt="2023-10-27T11:56:56.786" v="3252" actId="20577"/>
          <ac:spMkLst>
            <pc:docMk/>
            <pc:sldMk cId="4141878485" sldId="417"/>
            <ac:spMk id="3" creationId="{26E7D064-885F-48AD-D46D-78A4ED69AE63}"/>
          </ac:spMkLst>
        </pc:spChg>
        <pc:spChg chg="add mod">
          <ac:chgData name="buzdugan artur" userId="1770a38c255ab84c" providerId="LiveId" clId="{C759B4B9-9C39-45FC-9AD7-C97885391CD8}" dt="2023-10-27T12:02:56.355" v="3268" actId="1076"/>
          <ac:spMkLst>
            <pc:docMk/>
            <pc:sldMk cId="4141878485" sldId="417"/>
            <ac:spMk id="4" creationId="{0BDC77F1-3798-41C7-1848-9C7EA20840AD}"/>
          </ac:spMkLst>
        </pc:spChg>
        <pc:spChg chg="add mod">
          <ac:chgData name="buzdugan artur" userId="1770a38c255ab84c" providerId="LiveId" clId="{C759B4B9-9C39-45FC-9AD7-C97885391CD8}" dt="2023-10-27T12:02:47.723" v="3267" actId="1076"/>
          <ac:spMkLst>
            <pc:docMk/>
            <pc:sldMk cId="4141878485" sldId="417"/>
            <ac:spMk id="5" creationId="{19489BB2-C264-03DD-F6C0-C0F6B270A96B}"/>
          </ac:spMkLst>
        </pc:spChg>
        <pc:picChg chg="add mod">
          <ac:chgData name="buzdugan artur" userId="1770a38c255ab84c" providerId="LiveId" clId="{C759B4B9-9C39-45FC-9AD7-C97885391CD8}" dt="2023-10-27T12:02:05.555" v="3261" actId="1076"/>
          <ac:picMkLst>
            <pc:docMk/>
            <pc:sldMk cId="4141878485" sldId="417"/>
            <ac:picMk id="1026" creationId="{D5883E8C-710A-1E8C-0A5F-7D6EA7DFB048}"/>
          </ac:picMkLst>
        </pc:picChg>
        <pc:picChg chg="add mod">
          <ac:chgData name="buzdugan artur" userId="1770a38c255ab84c" providerId="LiveId" clId="{C759B4B9-9C39-45FC-9AD7-C97885391CD8}" dt="2023-10-27T12:02:11.754" v="3262" actId="1076"/>
          <ac:picMkLst>
            <pc:docMk/>
            <pc:sldMk cId="4141878485" sldId="417"/>
            <ac:picMk id="1028" creationId="{A0A346DA-2EF0-CACB-1AD2-6C3FF0366616}"/>
          </ac:picMkLst>
        </pc:picChg>
      </pc:sldChg>
      <pc:sldChg chg="addSp delSp modSp new mod">
        <pc:chgData name="buzdugan artur" userId="1770a38c255ab84c" providerId="LiveId" clId="{C759B4B9-9C39-45FC-9AD7-C97885391CD8}" dt="2023-11-13T13:41:15.191" v="10653" actId="1076"/>
        <pc:sldMkLst>
          <pc:docMk/>
          <pc:sldMk cId="3282714199" sldId="418"/>
        </pc:sldMkLst>
        <pc:spChg chg="del">
          <ac:chgData name="buzdugan artur" userId="1770a38c255ab84c" providerId="LiveId" clId="{C759B4B9-9C39-45FC-9AD7-C97885391CD8}" dt="2023-10-27T12:15:20.626" v="3291" actId="478"/>
          <ac:spMkLst>
            <pc:docMk/>
            <pc:sldMk cId="3282714199" sldId="418"/>
            <ac:spMk id="2" creationId="{3C70B394-D49B-6C43-6E2B-555D3A24352D}"/>
          </ac:spMkLst>
        </pc:spChg>
        <pc:spChg chg="del">
          <ac:chgData name="buzdugan artur" userId="1770a38c255ab84c" providerId="LiveId" clId="{C759B4B9-9C39-45FC-9AD7-C97885391CD8}" dt="2023-10-27T12:15:15.616" v="3290" actId="22"/>
          <ac:spMkLst>
            <pc:docMk/>
            <pc:sldMk cId="3282714199" sldId="418"/>
            <ac:spMk id="3" creationId="{9ED48D90-0611-4C0E-9C56-6BFF37623810}"/>
          </ac:spMkLst>
        </pc:spChg>
        <pc:spChg chg="add del mod">
          <ac:chgData name="buzdugan artur" userId="1770a38c255ab84c" providerId="LiveId" clId="{C759B4B9-9C39-45FC-9AD7-C97885391CD8}" dt="2023-11-13T13:39:09.284" v="10640" actId="478"/>
          <ac:spMkLst>
            <pc:docMk/>
            <pc:sldMk cId="3282714199" sldId="418"/>
            <ac:spMk id="6" creationId="{CC4B0369-0A17-0261-233B-887C55F0F9E1}"/>
          </ac:spMkLst>
        </pc:spChg>
        <pc:picChg chg="add mod">
          <ac:chgData name="buzdugan artur" userId="1770a38c255ab84c" providerId="LiveId" clId="{C759B4B9-9C39-45FC-9AD7-C97885391CD8}" dt="2023-11-13T13:41:15.191" v="10653" actId="1076"/>
          <ac:picMkLst>
            <pc:docMk/>
            <pc:sldMk cId="3282714199" sldId="418"/>
            <ac:picMk id="3" creationId="{8FC81911-E0BB-22B3-54EA-4D37C5945C76}"/>
          </ac:picMkLst>
        </pc:picChg>
        <pc:picChg chg="add del mod ord">
          <ac:chgData name="buzdugan artur" userId="1770a38c255ab84c" providerId="LiveId" clId="{C759B4B9-9C39-45FC-9AD7-C97885391CD8}" dt="2023-11-13T13:39:06.064" v="10639" actId="478"/>
          <ac:picMkLst>
            <pc:docMk/>
            <pc:sldMk cId="3282714199" sldId="418"/>
            <ac:picMk id="5" creationId="{B36A3903-C23B-3D23-7CF7-90762A4D5373}"/>
          </ac:picMkLst>
        </pc:picChg>
        <pc:picChg chg="add mod">
          <ac:chgData name="buzdugan artur" userId="1770a38c255ab84c" providerId="LiveId" clId="{C759B4B9-9C39-45FC-9AD7-C97885391CD8}" dt="2023-11-13T13:39:16.413" v="10643" actId="1076"/>
          <ac:picMkLst>
            <pc:docMk/>
            <pc:sldMk cId="3282714199" sldId="418"/>
            <ac:picMk id="7" creationId="{2F7EA469-BA94-21E0-EE2D-0E0018605F23}"/>
          </ac:picMkLst>
        </pc:picChg>
        <pc:picChg chg="add mod">
          <ac:chgData name="buzdugan artur" userId="1770a38c255ab84c" providerId="LiveId" clId="{C759B4B9-9C39-45FC-9AD7-C97885391CD8}" dt="2023-11-13T13:41:12.440" v="10652" actId="1076"/>
          <ac:picMkLst>
            <pc:docMk/>
            <pc:sldMk cId="3282714199" sldId="418"/>
            <ac:picMk id="9" creationId="{4FF58C37-DF73-7F6D-6A8A-F530666B52AC}"/>
          </ac:picMkLst>
        </pc:picChg>
      </pc:sldChg>
      <pc:sldChg chg="addSp delSp modSp new del mod">
        <pc:chgData name="buzdugan artur" userId="1770a38c255ab84c" providerId="LiveId" clId="{C759B4B9-9C39-45FC-9AD7-C97885391CD8}" dt="2023-10-27T12:19:24.122" v="3310" actId="47"/>
        <pc:sldMkLst>
          <pc:docMk/>
          <pc:sldMk cId="199031285" sldId="419"/>
        </pc:sldMkLst>
        <pc:spChg chg="del">
          <ac:chgData name="buzdugan artur" userId="1770a38c255ab84c" providerId="LiveId" clId="{C759B4B9-9C39-45FC-9AD7-C97885391CD8}" dt="2023-10-27T12:18:48.805" v="3305" actId="478"/>
          <ac:spMkLst>
            <pc:docMk/>
            <pc:sldMk cId="199031285" sldId="419"/>
            <ac:spMk id="2" creationId="{D08BAE29-A279-6EF8-FB7B-17EEF65EF9C1}"/>
          </ac:spMkLst>
        </pc:spChg>
        <pc:spChg chg="del">
          <ac:chgData name="buzdugan artur" userId="1770a38c255ab84c" providerId="LiveId" clId="{C759B4B9-9C39-45FC-9AD7-C97885391CD8}" dt="2023-10-27T12:18:40.493" v="3303"/>
          <ac:spMkLst>
            <pc:docMk/>
            <pc:sldMk cId="199031285" sldId="419"/>
            <ac:spMk id="3" creationId="{5F402FA0-0217-FF98-9FC5-2C06FBAA29D4}"/>
          </ac:spMkLst>
        </pc:spChg>
        <pc:spChg chg="add del mod">
          <ac:chgData name="buzdugan artur" userId="1770a38c255ab84c" providerId="LiveId" clId="{C759B4B9-9C39-45FC-9AD7-C97885391CD8}" dt="2023-10-27T12:18:45.102" v="3304"/>
          <ac:spMkLst>
            <pc:docMk/>
            <pc:sldMk cId="199031285" sldId="419"/>
            <ac:spMk id="4" creationId="{95685C90-8601-1CF9-C561-1D5041822F60}"/>
          </ac:spMkLst>
        </pc:spChg>
        <pc:picChg chg="add mod">
          <ac:chgData name="buzdugan artur" userId="1770a38c255ab84c" providerId="LiveId" clId="{C759B4B9-9C39-45FC-9AD7-C97885391CD8}" dt="2023-10-27T12:18:58.386" v="3309" actId="1076"/>
          <ac:picMkLst>
            <pc:docMk/>
            <pc:sldMk cId="199031285" sldId="419"/>
            <ac:picMk id="5" creationId="{9D8F57D2-90A4-CAD8-02CE-733DA658A2D8}"/>
          </ac:picMkLst>
        </pc:picChg>
      </pc:sldChg>
      <pc:sldChg chg="addSp delSp modSp new mod">
        <pc:chgData name="buzdugan artur" userId="1770a38c255ab84c" providerId="LiveId" clId="{C759B4B9-9C39-45FC-9AD7-C97885391CD8}" dt="2023-10-27T12:26:59.578" v="3321" actId="14100"/>
        <pc:sldMkLst>
          <pc:docMk/>
          <pc:sldMk cId="1541064514" sldId="419"/>
        </pc:sldMkLst>
        <pc:spChg chg="del">
          <ac:chgData name="buzdugan artur" userId="1770a38c255ab84c" providerId="LiveId" clId="{C759B4B9-9C39-45FC-9AD7-C97885391CD8}" dt="2023-10-27T12:26:50.238" v="3317" actId="478"/>
          <ac:spMkLst>
            <pc:docMk/>
            <pc:sldMk cId="1541064514" sldId="419"/>
            <ac:spMk id="2" creationId="{A86EE25A-E554-4682-AE20-220779D0819F}"/>
          </ac:spMkLst>
        </pc:spChg>
        <pc:spChg chg="del">
          <ac:chgData name="buzdugan artur" userId="1770a38c255ab84c" providerId="LiveId" clId="{C759B4B9-9C39-45FC-9AD7-C97885391CD8}" dt="2023-10-27T12:26:47.017" v="3316" actId="22"/>
          <ac:spMkLst>
            <pc:docMk/>
            <pc:sldMk cId="1541064514" sldId="419"/>
            <ac:spMk id="3" creationId="{FD9A60D5-F799-0783-5C7F-D633D413D319}"/>
          </ac:spMkLst>
        </pc:spChg>
        <pc:picChg chg="add mod ord">
          <ac:chgData name="buzdugan artur" userId="1770a38c255ab84c" providerId="LiveId" clId="{C759B4B9-9C39-45FC-9AD7-C97885391CD8}" dt="2023-10-27T12:26:59.578" v="3321" actId="14100"/>
          <ac:picMkLst>
            <pc:docMk/>
            <pc:sldMk cId="1541064514" sldId="419"/>
            <ac:picMk id="5" creationId="{5794C706-42E2-426E-7DF3-8CEC48D337FA}"/>
          </ac:picMkLst>
        </pc:picChg>
      </pc:sldChg>
      <pc:sldChg chg="addSp delSp modSp new del mod">
        <pc:chgData name="buzdugan artur" userId="1770a38c255ab84c" providerId="LiveId" clId="{C759B4B9-9C39-45FC-9AD7-C97885391CD8}" dt="2023-10-28T07:48:35.388" v="9187" actId="47"/>
        <pc:sldMkLst>
          <pc:docMk/>
          <pc:sldMk cId="2555757252" sldId="420"/>
        </pc:sldMkLst>
        <pc:spChg chg="del">
          <ac:chgData name="buzdugan artur" userId="1770a38c255ab84c" providerId="LiveId" clId="{C759B4B9-9C39-45FC-9AD7-C97885391CD8}" dt="2023-10-27T12:29:21.056" v="3327" actId="478"/>
          <ac:spMkLst>
            <pc:docMk/>
            <pc:sldMk cId="2555757252" sldId="420"/>
            <ac:spMk id="2" creationId="{2BCBB768-D30D-1146-B3F4-D0166BA9F441}"/>
          </ac:spMkLst>
        </pc:spChg>
        <pc:spChg chg="del">
          <ac:chgData name="buzdugan artur" userId="1770a38c255ab84c" providerId="LiveId" clId="{C759B4B9-9C39-45FC-9AD7-C97885391CD8}" dt="2023-10-27T12:28:51.118" v="3323" actId="22"/>
          <ac:spMkLst>
            <pc:docMk/>
            <pc:sldMk cId="2555757252" sldId="420"/>
            <ac:spMk id="3" creationId="{6861E61E-DA5D-BC13-33B8-F5FD4C075ABC}"/>
          </ac:spMkLst>
        </pc:spChg>
        <pc:picChg chg="add mod ord">
          <ac:chgData name="buzdugan artur" userId="1770a38c255ab84c" providerId="LiveId" clId="{C759B4B9-9C39-45FC-9AD7-C97885391CD8}" dt="2023-10-27T12:29:39.664" v="3333" actId="1076"/>
          <ac:picMkLst>
            <pc:docMk/>
            <pc:sldMk cId="2555757252" sldId="420"/>
            <ac:picMk id="5" creationId="{C511BCCA-9046-AE6F-9171-2924FBE86FB3}"/>
          </ac:picMkLst>
        </pc:picChg>
        <pc:picChg chg="add mod">
          <ac:chgData name="buzdugan artur" userId="1770a38c255ab84c" providerId="LiveId" clId="{C759B4B9-9C39-45FC-9AD7-C97885391CD8}" dt="2023-10-27T12:29:46.710" v="3334" actId="14100"/>
          <ac:picMkLst>
            <pc:docMk/>
            <pc:sldMk cId="2555757252" sldId="420"/>
            <ac:picMk id="7" creationId="{F4D37437-0939-EB57-A4E4-297EE3279422}"/>
          </ac:picMkLst>
        </pc:picChg>
      </pc:sldChg>
      <pc:sldChg chg="addSp modSp new mod">
        <pc:chgData name="buzdugan artur" userId="1770a38c255ab84c" providerId="LiveId" clId="{C759B4B9-9C39-45FC-9AD7-C97885391CD8}" dt="2023-10-28T06:30:54.103" v="7447" actId="1076"/>
        <pc:sldMkLst>
          <pc:docMk/>
          <pc:sldMk cId="1228907045" sldId="421"/>
        </pc:sldMkLst>
        <pc:spChg chg="mod">
          <ac:chgData name="buzdugan artur" userId="1770a38c255ab84c" providerId="LiveId" clId="{C759B4B9-9C39-45FC-9AD7-C97885391CD8}" dt="2023-10-27T13:54:32.233" v="4961" actId="6549"/>
          <ac:spMkLst>
            <pc:docMk/>
            <pc:sldMk cId="1228907045" sldId="421"/>
            <ac:spMk id="2" creationId="{A234DA14-B2AE-927C-4E1B-4F45B79AD5C9}"/>
          </ac:spMkLst>
        </pc:spChg>
        <pc:spChg chg="mod">
          <ac:chgData name="buzdugan artur" userId="1770a38c255ab84c" providerId="LiveId" clId="{C759B4B9-9C39-45FC-9AD7-C97885391CD8}" dt="2023-10-28T06:24:46.458" v="7436" actId="14100"/>
          <ac:spMkLst>
            <pc:docMk/>
            <pc:sldMk cId="1228907045" sldId="421"/>
            <ac:spMk id="3" creationId="{85494A9C-1034-29BF-8489-1887711C16BA}"/>
          </ac:spMkLst>
        </pc:spChg>
        <pc:picChg chg="add mod">
          <ac:chgData name="buzdugan artur" userId="1770a38c255ab84c" providerId="LiveId" clId="{C759B4B9-9C39-45FC-9AD7-C97885391CD8}" dt="2023-10-28T06:30:54.103" v="7447" actId="1076"/>
          <ac:picMkLst>
            <pc:docMk/>
            <pc:sldMk cId="1228907045" sldId="421"/>
            <ac:picMk id="5" creationId="{625F63FF-02BD-6BE8-23D4-818DA18256DA}"/>
          </ac:picMkLst>
        </pc:picChg>
        <pc:picChg chg="add mod">
          <ac:chgData name="buzdugan artur" userId="1770a38c255ab84c" providerId="LiveId" clId="{C759B4B9-9C39-45FC-9AD7-C97885391CD8}" dt="2023-10-28T06:30:48.761" v="7446" actId="1076"/>
          <ac:picMkLst>
            <pc:docMk/>
            <pc:sldMk cId="1228907045" sldId="421"/>
            <ac:picMk id="1026" creationId="{F9C0D398-2770-DEEE-AB80-83584AC6420C}"/>
          </ac:picMkLst>
        </pc:picChg>
      </pc:sldChg>
      <pc:sldChg chg="modSp new mod">
        <pc:chgData name="buzdugan artur" userId="1770a38c255ab84c" providerId="LiveId" clId="{C759B4B9-9C39-45FC-9AD7-C97885391CD8}" dt="2023-10-27T12:50:57.529" v="3433" actId="20577"/>
        <pc:sldMkLst>
          <pc:docMk/>
          <pc:sldMk cId="1262845426" sldId="422"/>
        </pc:sldMkLst>
        <pc:spChg chg="mod">
          <ac:chgData name="buzdugan artur" userId="1770a38c255ab84c" providerId="LiveId" clId="{C759B4B9-9C39-45FC-9AD7-C97885391CD8}" dt="2023-10-27T12:50:09.974" v="3415" actId="14100"/>
          <ac:spMkLst>
            <pc:docMk/>
            <pc:sldMk cId="1262845426" sldId="422"/>
            <ac:spMk id="2" creationId="{8948A434-1384-6EBF-5653-93C2820958CB}"/>
          </ac:spMkLst>
        </pc:spChg>
        <pc:spChg chg="mod">
          <ac:chgData name="buzdugan artur" userId="1770a38c255ab84c" providerId="LiveId" clId="{C759B4B9-9C39-45FC-9AD7-C97885391CD8}" dt="2023-10-27T12:50:57.529" v="3433" actId="20577"/>
          <ac:spMkLst>
            <pc:docMk/>
            <pc:sldMk cId="1262845426" sldId="422"/>
            <ac:spMk id="3" creationId="{5248C285-11E1-FE16-2C27-36AC00232BCB}"/>
          </ac:spMkLst>
        </pc:spChg>
      </pc:sldChg>
      <pc:sldChg chg="addSp modSp new mod">
        <pc:chgData name="buzdugan artur" userId="1770a38c255ab84c" providerId="LiveId" clId="{C759B4B9-9C39-45FC-9AD7-C97885391CD8}" dt="2023-10-28T06:19:11.332" v="7370" actId="14100"/>
        <pc:sldMkLst>
          <pc:docMk/>
          <pc:sldMk cId="184066876" sldId="423"/>
        </pc:sldMkLst>
        <pc:spChg chg="mod">
          <ac:chgData name="buzdugan artur" userId="1770a38c255ab84c" providerId="LiveId" clId="{C759B4B9-9C39-45FC-9AD7-C97885391CD8}" dt="2023-10-27T12:58:01.290" v="3457" actId="14100"/>
          <ac:spMkLst>
            <pc:docMk/>
            <pc:sldMk cId="184066876" sldId="423"/>
            <ac:spMk id="2" creationId="{51E1826C-0F34-B27E-A5E2-6CA345102AC1}"/>
          </ac:spMkLst>
        </pc:spChg>
        <pc:spChg chg="mod">
          <ac:chgData name="buzdugan artur" userId="1770a38c255ab84c" providerId="LiveId" clId="{C759B4B9-9C39-45FC-9AD7-C97885391CD8}" dt="2023-10-27T13:04:48.122" v="3754" actId="27636"/>
          <ac:spMkLst>
            <pc:docMk/>
            <pc:sldMk cId="184066876" sldId="423"/>
            <ac:spMk id="3" creationId="{E58F63CE-F7DD-7966-C4AB-6B46C4CBFB5A}"/>
          </ac:spMkLst>
        </pc:spChg>
        <pc:spChg chg="add mod">
          <ac:chgData name="buzdugan artur" userId="1770a38c255ab84c" providerId="LiveId" clId="{C759B4B9-9C39-45FC-9AD7-C97885391CD8}" dt="2023-10-28T06:19:11.332" v="7370" actId="14100"/>
          <ac:spMkLst>
            <pc:docMk/>
            <pc:sldMk cId="184066876" sldId="423"/>
            <ac:spMk id="7" creationId="{9651FEBB-B5AB-CEC3-AD74-8422124BA1E1}"/>
          </ac:spMkLst>
        </pc:spChg>
        <pc:picChg chg="add mod">
          <ac:chgData name="buzdugan artur" userId="1770a38c255ab84c" providerId="LiveId" clId="{C759B4B9-9C39-45FC-9AD7-C97885391CD8}" dt="2023-10-27T13:05:12.742" v="3757" actId="1076"/>
          <ac:picMkLst>
            <pc:docMk/>
            <pc:sldMk cId="184066876" sldId="423"/>
            <ac:picMk id="5" creationId="{66B3AF74-5D89-80B8-85A2-533BE1981B2E}"/>
          </ac:picMkLst>
        </pc:picChg>
      </pc:sldChg>
      <pc:sldChg chg="addSp delSp modSp new mod">
        <pc:chgData name="buzdugan artur" userId="1770a38c255ab84c" providerId="LiveId" clId="{C759B4B9-9C39-45FC-9AD7-C97885391CD8}" dt="2023-11-13T11:45:24.955" v="10002" actId="6549"/>
        <pc:sldMkLst>
          <pc:docMk/>
          <pc:sldMk cId="509574911" sldId="424"/>
        </pc:sldMkLst>
        <pc:spChg chg="mod">
          <ac:chgData name="buzdugan artur" userId="1770a38c255ab84c" providerId="LiveId" clId="{C759B4B9-9C39-45FC-9AD7-C97885391CD8}" dt="2023-10-27T13:05:53.786" v="3779" actId="14100"/>
          <ac:spMkLst>
            <pc:docMk/>
            <pc:sldMk cId="509574911" sldId="424"/>
            <ac:spMk id="2" creationId="{1D392FD1-E0CC-DCE2-3FB6-08D23B1926EC}"/>
          </ac:spMkLst>
        </pc:spChg>
        <pc:spChg chg="mod">
          <ac:chgData name="buzdugan artur" userId="1770a38c255ab84c" providerId="LiveId" clId="{C759B4B9-9C39-45FC-9AD7-C97885391CD8}" dt="2023-11-13T11:45:24.955" v="10002" actId="6549"/>
          <ac:spMkLst>
            <pc:docMk/>
            <pc:sldMk cId="509574911" sldId="424"/>
            <ac:spMk id="3" creationId="{25A6E4C5-DC6F-0696-E6F9-C33E65CC5378}"/>
          </ac:spMkLst>
        </pc:spChg>
        <pc:picChg chg="add mod">
          <ac:chgData name="buzdugan artur" userId="1770a38c255ab84c" providerId="LiveId" clId="{C759B4B9-9C39-45FC-9AD7-C97885391CD8}" dt="2023-10-27T13:06:09.810" v="3787" actId="1076"/>
          <ac:picMkLst>
            <pc:docMk/>
            <pc:sldMk cId="509574911" sldId="424"/>
            <ac:picMk id="5" creationId="{F55A0DCE-137F-CD0C-E4F6-B17B9E4B7B81}"/>
          </ac:picMkLst>
        </pc:picChg>
        <pc:picChg chg="add del mod">
          <ac:chgData name="buzdugan artur" userId="1770a38c255ab84c" providerId="LiveId" clId="{C759B4B9-9C39-45FC-9AD7-C97885391CD8}" dt="2023-10-27T13:10:16.070" v="3912" actId="478"/>
          <ac:picMkLst>
            <pc:docMk/>
            <pc:sldMk cId="509574911" sldId="424"/>
            <ac:picMk id="7" creationId="{1A4CA287-C3AF-9AE8-9E54-7BC3770356C6}"/>
          </ac:picMkLst>
        </pc:picChg>
        <pc:picChg chg="add mod">
          <ac:chgData name="buzdugan artur" userId="1770a38c255ab84c" providerId="LiveId" clId="{C759B4B9-9C39-45FC-9AD7-C97885391CD8}" dt="2023-10-27T13:10:20.377" v="3913" actId="1076"/>
          <ac:picMkLst>
            <pc:docMk/>
            <pc:sldMk cId="509574911" sldId="424"/>
            <ac:picMk id="9" creationId="{CEF8003E-C774-078D-0E68-9434EC6C3809}"/>
          </ac:picMkLst>
        </pc:picChg>
      </pc:sldChg>
      <pc:sldChg chg="addSp modSp new mod">
        <pc:chgData name="buzdugan artur" userId="1770a38c255ab84c" providerId="LiveId" clId="{C759B4B9-9C39-45FC-9AD7-C97885391CD8}" dt="2023-10-28T06:21:29.160" v="7375" actId="14100"/>
        <pc:sldMkLst>
          <pc:docMk/>
          <pc:sldMk cId="1419854301" sldId="425"/>
        </pc:sldMkLst>
        <pc:spChg chg="mod">
          <ac:chgData name="buzdugan artur" userId="1770a38c255ab84c" providerId="LiveId" clId="{C759B4B9-9C39-45FC-9AD7-C97885391CD8}" dt="2023-10-27T13:11:48.150" v="3931" actId="14100"/>
          <ac:spMkLst>
            <pc:docMk/>
            <pc:sldMk cId="1419854301" sldId="425"/>
            <ac:spMk id="2" creationId="{3E9382F2-7441-8D95-2E3D-7B406C9AC5C5}"/>
          </ac:spMkLst>
        </pc:spChg>
        <pc:spChg chg="mod">
          <ac:chgData name="buzdugan artur" userId="1770a38c255ab84c" providerId="LiveId" clId="{C759B4B9-9C39-45FC-9AD7-C97885391CD8}" dt="2023-10-27T13:38:44.733" v="4790" actId="20577"/>
          <ac:spMkLst>
            <pc:docMk/>
            <pc:sldMk cId="1419854301" sldId="425"/>
            <ac:spMk id="3" creationId="{B7154CF0-E0C2-AD8C-9443-79E0105D143C}"/>
          </ac:spMkLst>
        </pc:spChg>
        <pc:picChg chg="add mod">
          <ac:chgData name="buzdugan artur" userId="1770a38c255ab84c" providerId="LiveId" clId="{C759B4B9-9C39-45FC-9AD7-C97885391CD8}" dt="2023-10-28T06:21:29.160" v="7375" actId="14100"/>
          <ac:picMkLst>
            <pc:docMk/>
            <pc:sldMk cId="1419854301" sldId="425"/>
            <ac:picMk id="4" creationId="{CF95DF04-C834-D5C1-3E05-D03850893046}"/>
          </ac:picMkLst>
        </pc:picChg>
      </pc:sldChg>
      <pc:sldChg chg="addSp delSp modSp new mod">
        <pc:chgData name="buzdugan artur" userId="1770a38c255ab84c" providerId="LiveId" clId="{C759B4B9-9C39-45FC-9AD7-C97885391CD8}" dt="2023-10-27T13:26:22.121" v="4449" actId="255"/>
        <pc:sldMkLst>
          <pc:docMk/>
          <pc:sldMk cId="1852144268" sldId="426"/>
        </pc:sldMkLst>
        <pc:spChg chg="mod">
          <ac:chgData name="buzdugan artur" userId="1770a38c255ab84c" providerId="LiveId" clId="{C759B4B9-9C39-45FC-9AD7-C97885391CD8}" dt="2023-10-27T13:21:50.130" v="4317" actId="20577"/>
          <ac:spMkLst>
            <pc:docMk/>
            <pc:sldMk cId="1852144268" sldId="426"/>
            <ac:spMk id="2" creationId="{D9127219-A07D-CBDD-EFE0-4B7014F6C783}"/>
          </ac:spMkLst>
        </pc:spChg>
        <pc:spChg chg="del">
          <ac:chgData name="buzdugan artur" userId="1770a38c255ab84c" providerId="LiveId" clId="{C759B4B9-9C39-45FC-9AD7-C97885391CD8}" dt="2023-10-27T13:19:43.840" v="4263" actId="22"/>
          <ac:spMkLst>
            <pc:docMk/>
            <pc:sldMk cId="1852144268" sldId="426"/>
            <ac:spMk id="3" creationId="{A91C9366-4363-B093-8AD9-6BB4872B2FA9}"/>
          </ac:spMkLst>
        </pc:spChg>
        <pc:spChg chg="add mod">
          <ac:chgData name="buzdugan artur" userId="1770a38c255ab84c" providerId="LiveId" clId="{C759B4B9-9C39-45FC-9AD7-C97885391CD8}" dt="2023-10-27T13:26:22.121" v="4449" actId="255"/>
          <ac:spMkLst>
            <pc:docMk/>
            <pc:sldMk cId="1852144268" sldId="426"/>
            <ac:spMk id="9" creationId="{DBB47410-7F08-A5E1-8F4F-E1E2623077B7}"/>
          </ac:spMkLst>
        </pc:spChg>
        <pc:picChg chg="add mod ord">
          <ac:chgData name="buzdugan artur" userId="1770a38c255ab84c" providerId="LiveId" clId="{C759B4B9-9C39-45FC-9AD7-C97885391CD8}" dt="2023-10-27T13:24:13.825" v="4342" actId="1076"/>
          <ac:picMkLst>
            <pc:docMk/>
            <pc:sldMk cId="1852144268" sldId="426"/>
            <ac:picMk id="5" creationId="{E26510B5-B5EF-EB09-0DDE-DE927B6B120B}"/>
          </ac:picMkLst>
        </pc:picChg>
        <pc:picChg chg="add mod">
          <ac:chgData name="buzdugan artur" userId="1770a38c255ab84c" providerId="LiveId" clId="{C759B4B9-9C39-45FC-9AD7-C97885391CD8}" dt="2023-10-27T13:24:17.023" v="4343" actId="1076"/>
          <ac:picMkLst>
            <pc:docMk/>
            <pc:sldMk cId="1852144268" sldId="426"/>
            <ac:picMk id="7" creationId="{2D8A0A15-23D6-B4F9-A6C2-B6D06D608ED7}"/>
          </ac:picMkLst>
        </pc:picChg>
      </pc:sldChg>
      <pc:sldChg chg="addSp delSp modSp new mod">
        <pc:chgData name="buzdugan artur" userId="1770a38c255ab84c" providerId="LiveId" clId="{C759B4B9-9C39-45FC-9AD7-C97885391CD8}" dt="2023-10-28T06:28:52.496" v="7441" actId="1076"/>
        <pc:sldMkLst>
          <pc:docMk/>
          <pc:sldMk cId="3466996428" sldId="427"/>
        </pc:sldMkLst>
        <pc:spChg chg="del">
          <ac:chgData name="buzdugan artur" userId="1770a38c255ab84c" providerId="LiveId" clId="{C759B4B9-9C39-45FC-9AD7-C97885391CD8}" dt="2023-10-27T13:26:53.816" v="4453" actId="478"/>
          <ac:spMkLst>
            <pc:docMk/>
            <pc:sldMk cId="3466996428" sldId="427"/>
            <ac:spMk id="2" creationId="{7B05A7EF-608F-837E-A240-E941BBD3FE3C}"/>
          </ac:spMkLst>
        </pc:spChg>
        <pc:spChg chg="mod">
          <ac:chgData name="buzdugan artur" userId="1770a38c255ab84c" providerId="LiveId" clId="{C759B4B9-9C39-45FC-9AD7-C97885391CD8}" dt="2023-10-28T06:23:12.257" v="7420" actId="5793"/>
          <ac:spMkLst>
            <pc:docMk/>
            <pc:sldMk cId="3466996428" sldId="427"/>
            <ac:spMk id="3" creationId="{BAE86295-6697-730E-4C90-208FFB325E2E}"/>
          </ac:spMkLst>
        </pc:spChg>
        <pc:picChg chg="add mod">
          <ac:chgData name="buzdugan artur" userId="1770a38c255ab84c" providerId="LiveId" clId="{C759B4B9-9C39-45FC-9AD7-C97885391CD8}" dt="2023-10-28T06:28:52.496" v="7441" actId="1076"/>
          <ac:picMkLst>
            <pc:docMk/>
            <pc:sldMk cId="3466996428" sldId="427"/>
            <ac:picMk id="4" creationId="{61373527-9833-0434-2157-E2ECD3159E75}"/>
          </ac:picMkLst>
        </pc:picChg>
        <pc:picChg chg="add del mod">
          <ac:chgData name="buzdugan artur" userId="1770a38c255ab84c" providerId="LiveId" clId="{C759B4B9-9C39-45FC-9AD7-C97885391CD8}" dt="2023-10-27T13:36:01.227" v="4767" actId="478"/>
          <ac:picMkLst>
            <pc:docMk/>
            <pc:sldMk cId="3466996428" sldId="427"/>
            <ac:picMk id="5" creationId="{DD772DA3-06FF-5960-EF73-87D781F2C6EE}"/>
          </ac:picMkLst>
        </pc:picChg>
        <pc:picChg chg="add mod">
          <ac:chgData name="buzdugan artur" userId="1770a38c255ab84c" providerId="LiveId" clId="{C759B4B9-9C39-45FC-9AD7-C97885391CD8}" dt="2023-10-27T13:37:22.881" v="4779" actId="1076"/>
          <ac:picMkLst>
            <pc:docMk/>
            <pc:sldMk cId="3466996428" sldId="427"/>
            <ac:picMk id="7" creationId="{29844F1E-B713-8637-C05D-C2438D4BA260}"/>
          </ac:picMkLst>
        </pc:picChg>
      </pc:sldChg>
      <pc:sldChg chg="modSp new mod">
        <pc:chgData name="buzdugan artur" userId="1770a38c255ab84c" providerId="LiveId" clId="{C759B4B9-9C39-45FC-9AD7-C97885391CD8}" dt="2023-10-28T06:23:44.043" v="7424" actId="6549"/>
        <pc:sldMkLst>
          <pc:docMk/>
          <pc:sldMk cId="2460512230" sldId="428"/>
        </pc:sldMkLst>
        <pc:spChg chg="mod">
          <ac:chgData name="buzdugan artur" userId="1770a38c255ab84c" providerId="LiveId" clId="{C759B4B9-9C39-45FC-9AD7-C97885391CD8}" dt="2023-10-27T13:40:10.764" v="4799" actId="20577"/>
          <ac:spMkLst>
            <pc:docMk/>
            <pc:sldMk cId="2460512230" sldId="428"/>
            <ac:spMk id="2" creationId="{90E8FEF7-0905-3697-718F-A3800214A167}"/>
          </ac:spMkLst>
        </pc:spChg>
        <pc:spChg chg="mod">
          <ac:chgData name="buzdugan artur" userId="1770a38c255ab84c" providerId="LiveId" clId="{C759B4B9-9C39-45FC-9AD7-C97885391CD8}" dt="2023-10-28T06:23:44.043" v="7424" actId="6549"/>
          <ac:spMkLst>
            <pc:docMk/>
            <pc:sldMk cId="2460512230" sldId="428"/>
            <ac:spMk id="3" creationId="{4FFD9E1A-8AC1-5C01-7E32-65AA46279B30}"/>
          </ac:spMkLst>
        </pc:spChg>
      </pc:sldChg>
      <pc:sldChg chg="addSp delSp modSp new mod">
        <pc:chgData name="buzdugan artur" userId="1770a38c255ab84c" providerId="LiveId" clId="{C759B4B9-9C39-45FC-9AD7-C97885391CD8}" dt="2023-10-28T07:46:05.969" v="9181" actId="6549"/>
        <pc:sldMkLst>
          <pc:docMk/>
          <pc:sldMk cId="1153658187" sldId="429"/>
        </pc:sldMkLst>
        <pc:spChg chg="mod">
          <ac:chgData name="buzdugan artur" userId="1770a38c255ab84c" providerId="LiveId" clId="{C759B4B9-9C39-45FC-9AD7-C97885391CD8}" dt="2023-10-27T14:18:18.245" v="5555" actId="6549"/>
          <ac:spMkLst>
            <pc:docMk/>
            <pc:sldMk cId="1153658187" sldId="429"/>
            <ac:spMk id="2" creationId="{AC7A26D1-4A6F-189A-52CD-4823F710DA4C}"/>
          </ac:spMkLst>
        </pc:spChg>
        <pc:spChg chg="mod">
          <ac:chgData name="buzdugan artur" userId="1770a38c255ab84c" providerId="LiveId" clId="{C759B4B9-9C39-45FC-9AD7-C97885391CD8}" dt="2023-10-28T07:46:05.969" v="9181" actId="6549"/>
          <ac:spMkLst>
            <pc:docMk/>
            <pc:sldMk cId="1153658187" sldId="429"/>
            <ac:spMk id="3" creationId="{BA112E79-3BCE-78FB-8DC9-1BF2A8A63A76}"/>
          </ac:spMkLst>
        </pc:spChg>
        <pc:spChg chg="add del mod">
          <ac:chgData name="buzdugan artur" userId="1770a38c255ab84c" providerId="LiveId" clId="{C759B4B9-9C39-45FC-9AD7-C97885391CD8}" dt="2023-10-27T14:15:46.259" v="5545" actId="478"/>
          <ac:spMkLst>
            <pc:docMk/>
            <pc:sldMk cId="1153658187" sldId="429"/>
            <ac:spMk id="7" creationId="{1B47902E-9231-0EEE-28AE-2893962D22A8}"/>
          </ac:spMkLst>
        </pc:spChg>
        <pc:spChg chg="add mod">
          <ac:chgData name="buzdugan artur" userId="1770a38c255ab84c" providerId="LiveId" clId="{C759B4B9-9C39-45FC-9AD7-C97885391CD8}" dt="2023-10-27T17:30:33.981" v="6089" actId="14100"/>
          <ac:spMkLst>
            <pc:docMk/>
            <pc:sldMk cId="1153658187" sldId="429"/>
            <ac:spMk id="8" creationId="{6731BF45-461A-451C-04B9-65202C40D007}"/>
          </ac:spMkLst>
        </pc:spChg>
        <pc:picChg chg="add mod">
          <ac:chgData name="buzdugan artur" userId="1770a38c255ab84c" providerId="LiveId" clId="{C759B4B9-9C39-45FC-9AD7-C97885391CD8}" dt="2023-10-27T17:33:24.554" v="6098" actId="1076"/>
          <ac:picMkLst>
            <pc:docMk/>
            <pc:sldMk cId="1153658187" sldId="429"/>
            <ac:picMk id="5" creationId="{B6CBBCCE-2D02-3F3E-AC2F-5D971F0CEE18}"/>
          </ac:picMkLst>
        </pc:picChg>
        <pc:picChg chg="add mod">
          <ac:chgData name="buzdugan artur" userId="1770a38c255ab84c" providerId="LiveId" clId="{C759B4B9-9C39-45FC-9AD7-C97885391CD8}" dt="2023-10-27T17:33:39.047" v="6104" actId="1076"/>
          <ac:picMkLst>
            <pc:docMk/>
            <pc:sldMk cId="1153658187" sldId="429"/>
            <ac:picMk id="10" creationId="{0612CB8B-4128-83F1-B0D1-E5CD11DACA1D}"/>
          </ac:picMkLst>
        </pc:picChg>
      </pc:sldChg>
      <pc:sldChg chg="addSp delSp modSp new mod">
        <pc:chgData name="buzdugan artur" userId="1770a38c255ab84c" providerId="LiveId" clId="{C759B4B9-9C39-45FC-9AD7-C97885391CD8}" dt="2023-11-13T12:11:32.598" v="10467" actId="1076"/>
        <pc:sldMkLst>
          <pc:docMk/>
          <pc:sldMk cId="1893216865" sldId="430"/>
        </pc:sldMkLst>
        <pc:spChg chg="mod">
          <ac:chgData name="buzdugan artur" userId="1770a38c255ab84c" providerId="LiveId" clId="{C759B4B9-9C39-45FC-9AD7-C97885391CD8}" dt="2023-11-13T12:07:25.141" v="10300" actId="1076"/>
          <ac:spMkLst>
            <pc:docMk/>
            <pc:sldMk cId="1893216865" sldId="430"/>
            <ac:spMk id="2" creationId="{37C8D599-0FE8-F5BE-8D8E-3536B8B25562}"/>
          </ac:spMkLst>
        </pc:spChg>
        <pc:spChg chg="mod">
          <ac:chgData name="buzdugan artur" userId="1770a38c255ab84c" providerId="LiveId" clId="{C759B4B9-9C39-45FC-9AD7-C97885391CD8}" dt="2023-11-13T12:09:47.674" v="10458" actId="6549"/>
          <ac:spMkLst>
            <pc:docMk/>
            <pc:sldMk cId="1893216865" sldId="430"/>
            <ac:spMk id="3" creationId="{98B693A6-B0EA-E198-55F7-AFB868949799}"/>
          </ac:spMkLst>
        </pc:spChg>
        <pc:picChg chg="add mod">
          <ac:chgData name="buzdugan artur" userId="1770a38c255ab84c" providerId="LiveId" clId="{C759B4B9-9C39-45FC-9AD7-C97885391CD8}" dt="2023-11-13T12:10:18.782" v="10461" actId="1076"/>
          <ac:picMkLst>
            <pc:docMk/>
            <pc:sldMk cId="1893216865" sldId="430"/>
            <ac:picMk id="5" creationId="{5B992FBF-53FC-7BD6-FB2B-A0F61736C0E0}"/>
          </ac:picMkLst>
        </pc:picChg>
        <pc:picChg chg="add del mod">
          <ac:chgData name="buzdugan artur" userId="1770a38c255ab84c" providerId="LiveId" clId="{C759B4B9-9C39-45FC-9AD7-C97885391CD8}" dt="2023-10-27T17:20:10.637" v="5959" actId="478"/>
          <ac:picMkLst>
            <pc:docMk/>
            <pc:sldMk cId="1893216865" sldId="430"/>
            <ac:picMk id="5" creationId="{D2BE4510-2E90-BA88-D9CC-205228EF6649}"/>
          </ac:picMkLst>
        </pc:picChg>
        <pc:picChg chg="add mod">
          <ac:chgData name="buzdugan artur" userId="1770a38c255ab84c" providerId="LiveId" clId="{C759B4B9-9C39-45FC-9AD7-C97885391CD8}" dt="2023-11-13T12:10:28.860" v="10462" actId="1076"/>
          <ac:picMkLst>
            <pc:docMk/>
            <pc:sldMk cId="1893216865" sldId="430"/>
            <ac:picMk id="7" creationId="{79214ECF-9827-E46A-67D5-9B10BB266271}"/>
          </ac:picMkLst>
        </pc:picChg>
        <pc:picChg chg="add mod">
          <ac:chgData name="buzdugan artur" userId="1770a38c255ab84c" providerId="LiveId" clId="{C759B4B9-9C39-45FC-9AD7-C97885391CD8}" dt="2023-11-13T12:11:11.053" v="10466" actId="14100"/>
          <ac:picMkLst>
            <pc:docMk/>
            <pc:sldMk cId="1893216865" sldId="430"/>
            <ac:picMk id="8" creationId="{23E03A06-F2FF-C84E-C8FE-1A075C833793}"/>
          </ac:picMkLst>
        </pc:picChg>
        <pc:picChg chg="add del mod">
          <ac:chgData name="buzdugan artur" userId="1770a38c255ab84c" providerId="LiveId" clId="{C759B4B9-9C39-45FC-9AD7-C97885391CD8}" dt="2023-11-13T12:07:16.119" v="10298" actId="478"/>
          <ac:picMkLst>
            <pc:docMk/>
            <pc:sldMk cId="1893216865" sldId="430"/>
            <ac:picMk id="9" creationId="{47C8F1D4-0631-9345-1482-6725608D1430}"/>
          </ac:picMkLst>
        </pc:picChg>
        <pc:picChg chg="add mod">
          <ac:chgData name="buzdugan artur" userId="1770a38c255ab84c" providerId="LiveId" clId="{C759B4B9-9C39-45FC-9AD7-C97885391CD8}" dt="2023-11-13T12:11:32.598" v="10467" actId="1076"/>
          <ac:picMkLst>
            <pc:docMk/>
            <pc:sldMk cId="1893216865" sldId="430"/>
            <ac:picMk id="11" creationId="{1399AC41-7F13-0AC3-A739-C139E12F47DF}"/>
          </ac:picMkLst>
        </pc:picChg>
      </pc:sldChg>
      <pc:sldChg chg="modSp new del mod">
        <pc:chgData name="buzdugan artur" userId="1770a38c255ab84c" providerId="LiveId" clId="{C759B4B9-9C39-45FC-9AD7-C97885391CD8}" dt="2023-10-27T14:16:14.804" v="5553" actId="47"/>
        <pc:sldMkLst>
          <pc:docMk/>
          <pc:sldMk cId="2099657141" sldId="430"/>
        </pc:sldMkLst>
        <pc:spChg chg="mod">
          <ac:chgData name="buzdugan artur" userId="1770a38c255ab84c" providerId="LiveId" clId="{C759B4B9-9C39-45FC-9AD7-C97885391CD8}" dt="2023-10-27T14:13:30.010" v="5501" actId="27636"/>
          <ac:spMkLst>
            <pc:docMk/>
            <pc:sldMk cId="2099657141" sldId="430"/>
            <ac:spMk id="3" creationId="{403453D4-5EF5-BC10-8E77-89A5FE345A14}"/>
          </ac:spMkLst>
        </pc:spChg>
      </pc:sldChg>
      <pc:sldChg chg="addSp delSp modSp new mod">
        <pc:chgData name="buzdugan artur" userId="1770a38c255ab84c" providerId="LiveId" clId="{C759B4B9-9C39-45FC-9AD7-C97885391CD8}" dt="2023-10-28T08:02:59.617" v="9346" actId="6549"/>
        <pc:sldMkLst>
          <pc:docMk/>
          <pc:sldMk cId="2019538935" sldId="431"/>
        </pc:sldMkLst>
        <pc:spChg chg="mod">
          <ac:chgData name="buzdugan artur" userId="1770a38c255ab84c" providerId="LiveId" clId="{C759B4B9-9C39-45FC-9AD7-C97885391CD8}" dt="2023-10-27T18:04:42.479" v="6777" actId="1076"/>
          <ac:spMkLst>
            <pc:docMk/>
            <pc:sldMk cId="2019538935" sldId="431"/>
            <ac:spMk id="2" creationId="{B0A0EE57-CE87-C39D-EF8A-1EF2FF9712A9}"/>
          </ac:spMkLst>
        </pc:spChg>
        <pc:spChg chg="del">
          <ac:chgData name="buzdugan artur" userId="1770a38c255ab84c" providerId="LiveId" clId="{C759B4B9-9C39-45FC-9AD7-C97885391CD8}" dt="2023-10-27T18:00:15.024" v="6690" actId="478"/>
          <ac:spMkLst>
            <pc:docMk/>
            <pc:sldMk cId="2019538935" sldId="431"/>
            <ac:spMk id="3" creationId="{28F8E524-B250-C996-D2E4-798221E35A49}"/>
          </ac:spMkLst>
        </pc:spChg>
        <pc:spChg chg="add mod">
          <ac:chgData name="buzdugan artur" userId="1770a38c255ab84c" providerId="LiveId" clId="{C759B4B9-9C39-45FC-9AD7-C97885391CD8}" dt="2023-10-27T18:05:41.567" v="6783" actId="14100"/>
          <ac:spMkLst>
            <pc:docMk/>
            <pc:sldMk cId="2019538935" sldId="431"/>
            <ac:spMk id="7" creationId="{1D88FDED-C968-4E3F-AF7D-83993B1C72B0}"/>
          </ac:spMkLst>
        </pc:spChg>
        <pc:spChg chg="add mod">
          <ac:chgData name="buzdugan artur" userId="1770a38c255ab84c" providerId="LiveId" clId="{C759B4B9-9C39-45FC-9AD7-C97885391CD8}" dt="2023-10-28T08:02:36.859" v="9341" actId="6549"/>
          <ac:spMkLst>
            <pc:docMk/>
            <pc:sldMk cId="2019538935" sldId="431"/>
            <ac:spMk id="9" creationId="{8D605C5F-7709-023A-FF8C-20D2F540F57E}"/>
          </ac:spMkLst>
        </pc:spChg>
        <pc:spChg chg="add mod">
          <ac:chgData name="buzdugan artur" userId="1770a38c255ab84c" providerId="LiveId" clId="{C759B4B9-9C39-45FC-9AD7-C97885391CD8}" dt="2023-10-28T08:02:40.276" v="9342" actId="14100"/>
          <ac:spMkLst>
            <pc:docMk/>
            <pc:sldMk cId="2019538935" sldId="431"/>
            <ac:spMk id="11" creationId="{FACFA295-5BB8-96C9-F504-05D4F65AF3A7}"/>
          </ac:spMkLst>
        </pc:spChg>
        <pc:spChg chg="add mod">
          <ac:chgData name="buzdugan artur" userId="1770a38c255ab84c" providerId="LiveId" clId="{C759B4B9-9C39-45FC-9AD7-C97885391CD8}" dt="2023-10-28T08:02:59.617" v="9346" actId="6549"/>
          <ac:spMkLst>
            <pc:docMk/>
            <pc:sldMk cId="2019538935" sldId="431"/>
            <ac:spMk id="15" creationId="{FDB8A9DF-65F4-ECB5-4936-3F17CFB52D4F}"/>
          </ac:spMkLst>
        </pc:spChg>
        <pc:picChg chg="add mod">
          <ac:chgData name="buzdugan artur" userId="1770a38c255ab84c" providerId="LiveId" clId="{C759B4B9-9C39-45FC-9AD7-C97885391CD8}" dt="2023-10-27T18:04:36.660" v="6776" actId="1076"/>
          <ac:picMkLst>
            <pc:docMk/>
            <pc:sldMk cId="2019538935" sldId="431"/>
            <ac:picMk id="5" creationId="{2DCD8866-BB50-7A92-9730-2FDD1932D47E}"/>
          </ac:picMkLst>
        </pc:picChg>
        <pc:picChg chg="add mod">
          <ac:chgData name="buzdugan artur" userId="1770a38c255ab84c" providerId="LiveId" clId="{C759B4B9-9C39-45FC-9AD7-C97885391CD8}" dt="2023-10-28T08:02:17.346" v="9331" actId="1076"/>
          <ac:picMkLst>
            <pc:docMk/>
            <pc:sldMk cId="2019538935" sldId="431"/>
            <ac:picMk id="13" creationId="{6DABB90E-1FFC-F5F2-8B03-2E557D6D3300}"/>
          </ac:picMkLst>
        </pc:picChg>
      </pc:sldChg>
      <pc:sldChg chg="addSp delSp modSp new mod">
        <pc:chgData name="buzdugan artur" userId="1770a38c255ab84c" providerId="LiveId" clId="{C759B4B9-9C39-45FC-9AD7-C97885391CD8}" dt="2023-10-28T08:03:36.266" v="9351" actId="20577"/>
        <pc:sldMkLst>
          <pc:docMk/>
          <pc:sldMk cId="3374647930" sldId="432"/>
        </pc:sldMkLst>
        <pc:spChg chg="del">
          <ac:chgData name="buzdugan artur" userId="1770a38c255ab84c" providerId="LiveId" clId="{C759B4B9-9C39-45FC-9AD7-C97885391CD8}" dt="2023-10-27T18:15:00.432" v="6922" actId="478"/>
          <ac:spMkLst>
            <pc:docMk/>
            <pc:sldMk cId="3374647930" sldId="432"/>
            <ac:spMk id="2" creationId="{01127FAD-C2E7-A603-6264-C2116DD4F315}"/>
          </ac:spMkLst>
        </pc:spChg>
        <pc:spChg chg="mod">
          <ac:chgData name="buzdugan artur" userId="1770a38c255ab84c" providerId="LiveId" clId="{C759B4B9-9C39-45FC-9AD7-C97885391CD8}" dt="2023-10-28T08:03:36.266" v="9351" actId="20577"/>
          <ac:spMkLst>
            <pc:docMk/>
            <pc:sldMk cId="3374647930" sldId="432"/>
            <ac:spMk id="3" creationId="{96F47BD3-787B-F555-C3B1-651EEC6970D1}"/>
          </ac:spMkLst>
        </pc:spChg>
        <pc:spChg chg="add mod">
          <ac:chgData name="buzdugan artur" userId="1770a38c255ab84c" providerId="LiveId" clId="{C759B4B9-9C39-45FC-9AD7-C97885391CD8}" dt="2023-10-27T18:21:22.447" v="7039" actId="6549"/>
          <ac:spMkLst>
            <pc:docMk/>
            <pc:sldMk cId="3374647930" sldId="432"/>
            <ac:spMk id="7" creationId="{DEC6C3F6-488D-31DB-6DC6-9FBB9125A200}"/>
          </ac:spMkLst>
        </pc:spChg>
        <pc:picChg chg="add mod">
          <ac:chgData name="buzdugan artur" userId="1770a38c255ab84c" providerId="LiveId" clId="{C759B4B9-9C39-45FC-9AD7-C97885391CD8}" dt="2023-10-27T18:20:33.528" v="7034" actId="14100"/>
          <ac:picMkLst>
            <pc:docMk/>
            <pc:sldMk cId="3374647930" sldId="432"/>
            <ac:picMk id="5" creationId="{B0240F11-E320-8BC7-EA52-89CF1136870B}"/>
          </ac:picMkLst>
        </pc:picChg>
      </pc:sldChg>
      <pc:sldChg chg="addSp modSp new mod">
        <pc:chgData name="buzdugan artur" userId="1770a38c255ab84c" providerId="LiveId" clId="{C759B4B9-9C39-45FC-9AD7-C97885391CD8}" dt="2023-10-27T18:35:02.648" v="7339" actId="14100"/>
        <pc:sldMkLst>
          <pc:docMk/>
          <pc:sldMk cId="3518088440" sldId="433"/>
        </pc:sldMkLst>
        <pc:spChg chg="mod">
          <ac:chgData name="buzdugan artur" userId="1770a38c255ab84c" providerId="LiveId" clId="{C759B4B9-9C39-45FC-9AD7-C97885391CD8}" dt="2023-10-27T18:23:48.975" v="7105" actId="14100"/>
          <ac:spMkLst>
            <pc:docMk/>
            <pc:sldMk cId="3518088440" sldId="433"/>
            <ac:spMk id="2" creationId="{99875DF2-B60D-F626-08FA-C01A385C8A70}"/>
          </ac:spMkLst>
        </pc:spChg>
        <pc:spChg chg="mod">
          <ac:chgData name="buzdugan artur" userId="1770a38c255ab84c" providerId="LiveId" clId="{C759B4B9-9C39-45FC-9AD7-C97885391CD8}" dt="2023-10-27T18:34:51.326" v="7336" actId="1076"/>
          <ac:spMkLst>
            <pc:docMk/>
            <pc:sldMk cId="3518088440" sldId="433"/>
            <ac:spMk id="3" creationId="{94B0A73D-00E4-26DE-2CE3-4AB6D75BEA36}"/>
          </ac:spMkLst>
        </pc:spChg>
        <pc:picChg chg="add mod">
          <ac:chgData name="buzdugan artur" userId="1770a38c255ab84c" providerId="LiveId" clId="{C759B4B9-9C39-45FC-9AD7-C97885391CD8}" dt="2023-10-27T18:35:02.648" v="7339" actId="14100"/>
          <ac:picMkLst>
            <pc:docMk/>
            <pc:sldMk cId="3518088440" sldId="433"/>
            <ac:picMk id="5" creationId="{66EE4B8C-FB84-E967-6E98-DE3CD89236EA}"/>
          </ac:picMkLst>
        </pc:picChg>
      </pc:sldChg>
      <pc:sldChg chg="addSp delSp modSp new mod">
        <pc:chgData name="buzdugan artur" userId="1770a38c255ab84c" providerId="LiveId" clId="{C759B4B9-9C39-45FC-9AD7-C97885391CD8}" dt="2023-10-27T18:38:15.771" v="7368" actId="1076"/>
        <pc:sldMkLst>
          <pc:docMk/>
          <pc:sldMk cId="1838117435" sldId="434"/>
        </pc:sldMkLst>
        <pc:spChg chg="mod">
          <ac:chgData name="buzdugan artur" userId="1770a38c255ab84c" providerId="LiveId" clId="{C759B4B9-9C39-45FC-9AD7-C97885391CD8}" dt="2023-10-27T18:37:22.024" v="7360" actId="14100"/>
          <ac:spMkLst>
            <pc:docMk/>
            <pc:sldMk cId="1838117435" sldId="434"/>
            <ac:spMk id="2" creationId="{57C9549F-A970-6DEE-C1D1-B5409194E240}"/>
          </ac:spMkLst>
        </pc:spChg>
        <pc:spChg chg="del">
          <ac:chgData name="buzdugan artur" userId="1770a38c255ab84c" providerId="LiveId" clId="{C759B4B9-9C39-45FC-9AD7-C97885391CD8}" dt="2023-10-27T18:35:49.182" v="7341" actId="22"/>
          <ac:spMkLst>
            <pc:docMk/>
            <pc:sldMk cId="1838117435" sldId="434"/>
            <ac:spMk id="3" creationId="{43ADB59F-56C7-047B-B525-27583460B975}"/>
          </ac:spMkLst>
        </pc:spChg>
        <pc:spChg chg="add mod">
          <ac:chgData name="buzdugan artur" userId="1770a38c255ab84c" providerId="LiveId" clId="{C759B4B9-9C39-45FC-9AD7-C97885391CD8}" dt="2023-10-27T18:37:31.039" v="7362" actId="1076"/>
          <ac:spMkLst>
            <pc:docMk/>
            <pc:sldMk cId="1838117435" sldId="434"/>
            <ac:spMk id="7" creationId="{194B89F4-8372-3162-78C5-AD7AF81A90B7}"/>
          </ac:spMkLst>
        </pc:spChg>
        <pc:picChg chg="add mod ord">
          <ac:chgData name="buzdugan artur" userId="1770a38c255ab84c" providerId="LiveId" clId="{C759B4B9-9C39-45FC-9AD7-C97885391CD8}" dt="2023-10-27T18:38:14.418" v="7367" actId="1076"/>
          <ac:picMkLst>
            <pc:docMk/>
            <pc:sldMk cId="1838117435" sldId="434"/>
            <ac:picMk id="5" creationId="{B4FC4CD5-312E-9811-6D88-E9B1B1FF6F22}"/>
          </ac:picMkLst>
        </pc:picChg>
        <pc:picChg chg="add mod">
          <ac:chgData name="buzdugan artur" userId="1770a38c255ab84c" providerId="LiveId" clId="{C759B4B9-9C39-45FC-9AD7-C97885391CD8}" dt="2023-10-27T18:38:15.771" v="7368" actId="1076"/>
          <ac:picMkLst>
            <pc:docMk/>
            <pc:sldMk cId="1838117435" sldId="434"/>
            <ac:picMk id="9" creationId="{4ECFCECF-A801-49D2-93AD-B4083C2D7A65}"/>
          </ac:picMkLst>
        </pc:picChg>
      </pc:sldChg>
      <pc:sldChg chg="addSp modSp new mod">
        <pc:chgData name="buzdugan artur" userId="1770a38c255ab84c" providerId="LiveId" clId="{C759B4B9-9C39-45FC-9AD7-C97885391CD8}" dt="2023-10-28T07:12:55.999" v="8242" actId="113"/>
        <pc:sldMkLst>
          <pc:docMk/>
          <pc:sldMk cId="754273544" sldId="435"/>
        </pc:sldMkLst>
        <pc:spChg chg="mod">
          <ac:chgData name="buzdugan artur" userId="1770a38c255ab84c" providerId="LiveId" clId="{C759B4B9-9C39-45FC-9AD7-C97885391CD8}" dt="2023-10-28T06:47:52.820" v="7783" actId="14100"/>
          <ac:spMkLst>
            <pc:docMk/>
            <pc:sldMk cId="754273544" sldId="435"/>
            <ac:spMk id="2" creationId="{C70AEB37-4BE9-F5CE-A6A2-9942EBA2853F}"/>
          </ac:spMkLst>
        </pc:spChg>
        <pc:spChg chg="mod">
          <ac:chgData name="buzdugan artur" userId="1770a38c255ab84c" providerId="LiveId" clId="{C759B4B9-9C39-45FC-9AD7-C97885391CD8}" dt="2023-10-28T07:12:55.999" v="8242" actId="113"/>
          <ac:spMkLst>
            <pc:docMk/>
            <pc:sldMk cId="754273544" sldId="435"/>
            <ac:spMk id="3" creationId="{9DF1452C-764A-7F7B-3F02-93AE7129BDB4}"/>
          </ac:spMkLst>
        </pc:spChg>
        <pc:spChg chg="add mod">
          <ac:chgData name="buzdugan artur" userId="1770a38c255ab84c" providerId="LiveId" clId="{C759B4B9-9C39-45FC-9AD7-C97885391CD8}" dt="2023-10-28T06:51:48.801" v="7963" actId="1076"/>
          <ac:spMkLst>
            <pc:docMk/>
            <pc:sldMk cId="754273544" sldId="435"/>
            <ac:spMk id="19" creationId="{85216710-0B0D-C21B-A275-C53C5FACF7A6}"/>
          </ac:spMkLst>
        </pc:spChg>
        <pc:spChg chg="add mod">
          <ac:chgData name="buzdugan artur" userId="1770a38c255ab84c" providerId="LiveId" clId="{C759B4B9-9C39-45FC-9AD7-C97885391CD8}" dt="2023-10-28T06:51:59.536" v="7964" actId="1076"/>
          <ac:spMkLst>
            <pc:docMk/>
            <pc:sldMk cId="754273544" sldId="435"/>
            <ac:spMk id="20" creationId="{A4691F7F-E116-A4D9-0996-4D9C435B3BF0}"/>
          </ac:spMkLst>
        </pc:spChg>
        <pc:spChg chg="add mod">
          <ac:chgData name="buzdugan artur" userId="1770a38c255ab84c" providerId="LiveId" clId="{C759B4B9-9C39-45FC-9AD7-C97885391CD8}" dt="2023-10-28T06:52:22.739" v="7966" actId="1076"/>
          <ac:spMkLst>
            <pc:docMk/>
            <pc:sldMk cId="754273544" sldId="435"/>
            <ac:spMk id="21" creationId="{12E36191-6AFB-E87D-5874-2F3E9318EEF8}"/>
          </ac:spMkLst>
        </pc:spChg>
        <pc:picChg chg="add mod">
          <ac:chgData name="buzdugan artur" userId="1770a38c255ab84c" providerId="LiveId" clId="{C759B4B9-9C39-45FC-9AD7-C97885391CD8}" dt="2023-10-28T06:39:55.739" v="7512" actId="1076"/>
          <ac:picMkLst>
            <pc:docMk/>
            <pc:sldMk cId="754273544" sldId="435"/>
            <ac:picMk id="5" creationId="{DCB8747E-20A5-F11D-8791-25D28E8879C4}"/>
          </ac:picMkLst>
        </pc:picChg>
        <pc:picChg chg="add mod">
          <ac:chgData name="buzdugan artur" userId="1770a38c255ab84c" providerId="LiveId" clId="{C759B4B9-9C39-45FC-9AD7-C97885391CD8}" dt="2023-10-28T06:39:57.343" v="7513" actId="1076"/>
          <ac:picMkLst>
            <pc:docMk/>
            <pc:sldMk cId="754273544" sldId="435"/>
            <ac:picMk id="7" creationId="{5E69E22A-A4E4-EA01-82FD-AAD66664E4BC}"/>
          </ac:picMkLst>
        </pc:picChg>
        <pc:picChg chg="add mod">
          <ac:chgData name="buzdugan artur" userId="1770a38c255ab84c" providerId="LiveId" clId="{C759B4B9-9C39-45FC-9AD7-C97885391CD8}" dt="2023-10-28T06:39:58.804" v="7514" actId="1076"/>
          <ac:picMkLst>
            <pc:docMk/>
            <pc:sldMk cId="754273544" sldId="435"/>
            <ac:picMk id="9" creationId="{6659213D-3113-63E1-45B9-3E8BEA447C9D}"/>
          </ac:picMkLst>
        </pc:picChg>
        <pc:cxnChg chg="add mod">
          <ac:chgData name="buzdugan artur" userId="1770a38c255ab84c" providerId="LiveId" clId="{C759B4B9-9C39-45FC-9AD7-C97885391CD8}" dt="2023-10-28T06:48:10.617" v="7787" actId="14100"/>
          <ac:cxnSpMkLst>
            <pc:docMk/>
            <pc:sldMk cId="754273544" sldId="435"/>
            <ac:cxnSpMk id="11" creationId="{60B7E6A7-DBBE-0F7E-6CA4-29AF02C81758}"/>
          </ac:cxnSpMkLst>
        </pc:cxnChg>
        <pc:cxnChg chg="add mod">
          <ac:chgData name="buzdugan artur" userId="1770a38c255ab84c" providerId="LiveId" clId="{C759B4B9-9C39-45FC-9AD7-C97885391CD8}" dt="2023-10-28T06:50:37.443" v="7958" actId="14100"/>
          <ac:cxnSpMkLst>
            <pc:docMk/>
            <pc:sldMk cId="754273544" sldId="435"/>
            <ac:cxnSpMk id="13" creationId="{ED95FCA9-39F7-9167-6EC5-2AA57B2C1AE2}"/>
          </ac:cxnSpMkLst>
        </pc:cxnChg>
        <pc:cxnChg chg="add mod">
          <ac:chgData name="buzdugan artur" userId="1770a38c255ab84c" providerId="LiveId" clId="{C759B4B9-9C39-45FC-9AD7-C97885391CD8}" dt="2023-10-28T06:50:25.872" v="7957" actId="13822"/>
          <ac:cxnSpMkLst>
            <pc:docMk/>
            <pc:sldMk cId="754273544" sldId="435"/>
            <ac:cxnSpMk id="17" creationId="{EA515388-FB29-DB3D-3F01-73E5BE29526C}"/>
          </ac:cxnSpMkLst>
        </pc:cxnChg>
      </pc:sldChg>
      <pc:sldChg chg="addSp delSp modSp new mod">
        <pc:chgData name="buzdugan artur" userId="1770a38c255ab84c" providerId="LiveId" clId="{C759B4B9-9C39-45FC-9AD7-C97885391CD8}" dt="2023-10-28T07:04:55.368" v="8231" actId="1076"/>
        <pc:sldMkLst>
          <pc:docMk/>
          <pc:sldMk cId="3673116127" sldId="436"/>
        </pc:sldMkLst>
        <pc:spChg chg="del">
          <ac:chgData name="buzdugan artur" userId="1770a38c255ab84c" providerId="LiveId" clId="{C759B4B9-9C39-45FC-9AD7-C97885391CD8}" dt="2023-10-28T06:53:21.154" v="7970" actId="478"/>
          <ac:spMkLst>
            <pc:docMk/>
            <pc:sldMk cId="3673116127" sldId="436"/>
            <ac:spMk id="2" creationId="{19708121-D013-9792-106B-C9FFA7724C89}"/>
          </ac:spMkLst>
        </pc:spChg>
        <pc:spChg chg="mod">
          <ac:chgData name="buzdugan artur" userId="1770a38c255ab84c" providerId="LiveId" clId="{C759B4B9-9C39-45FC-9AD7-C97885391CD8}" dt="2023-10-28T07:04:43.001" v="8229" actId="6549"/>
          <ac:spMkLst>
            <pc:docMk/>
            <pc:sldMk cId="3673116127" sldId="436"/>
            <ac:spMk id="3" creationId="{CD329C16-D622-1321-F696-C738F7852660}"/>
          </ac:spMkLst>
        </pc:spChg>
        <pc:picChg chg="add mod">
          <ac:chgData name="buzdugan artur" userId="1770a38c255ab84c" providerId="LiveId" clId="{C759B4B9-9C39-45FC-9AD7-C97885391CD8}" dt="2023-10-28T07:04:55.368" v="8231" actId="1076"/>
          <ac:picMkLst>
            <pc:docMk/>
            <pc:sldMk cId="3673116127" sldId="436"/>
            <ac:picMk id="4" creationId="{2467A42A-3F9A-ED49-1FDA-9DA9AA731136}"/>
          </ac:picMkLst>
        </pc:picChg>
      </pc:sldChg>
      <pc:sldChg chg="modSp new mod">
        <pc:chgData name="buzdugan artur" userId="1770a38c255ab84c" providerId="LiveId" clId="{C759B4B9-9C39-45FC-9AD7-C97885391CD8}" dt="2023-10-28T07:23:33.586" v="8784" actId="114"/>
        <pc:sldMkLst>
          <pc:docMk/>
          <pc:sldMk cId="3454049585" sldId="437"/>
        </pc:sldMkLst>
        <pc:spChg chg="mod">
          <ac:chgData name="buzdugan artur" userId="1770a38c255ab84c" providerId="LiveId" clId="{C759B4B9-9C39-45FC-9AD7-C97885391CD8}" dt="2023-10-28T07:17:02.583" v="8273" actId="14100"/>
          <ac:spMkLst>
            <pc:docMk/>
            <pc:sldMk cId="3454049585" sldId="437"/>
            <ac:spMk id="2" creationId="{DA4A629B-D6AD-812F-C48F-FA1E4540555B}"/>
          </ac:spMkLst>
        </pc:spChg>
        <pc:spChg chg="mod">
          <ac:chgData name="buzdugan artur" userId="1770a38c255ab84c" providerId="LiveId" clId="{C759B4B9-9C39-45FC-9AD7-C97885391CD8}" dt="2023-10-28T07:23:33.586" v="8784" actId="114"/>
          <ac:spMkLst>
            <pc:docMk/>
            <pc:sldMk cId="3454049585" sldId="437"/>
            <ac:spMk id="3" creationId="{3372D1D6-70C7-8DE4-C764-20A5E1CAEDCC}"/>
          </ac:spMkLst>
        </pc:spChg>
      </pc:sldChg>
      <pc:sldChg chg="addSp delSp modSp new mod">
        <pc:chgData name="buzdugan artur" userId="1770a38c255ab84c" providerId="LiveId" clId="{C759B4B9-9C39-45FC-9AD7-C97885391CD8}" dt="2023-10-28T07:36:39.908" v="8873" actId="20577"/>
        <pc:sldMkLst>
          <pc:docMk/>
          <pc:sldMk cId="3669034298" sldId="438"/>
        </pc:sldMkLst>
        <pc:spChg chg="mod">
          <ac:chgData name="buzdugan artur" userId="1770a38c255ab84c" providerId="LiveId" clId="{C759B4B9-9C39-45FC-9AD7-C97885391CD8}" dt="2023-10-28T07:36:39.908" v="8873" actId="20577"/>
          <ac:spMkLst>
            <pc:docMk/>
            <pc:sldMk cId="3669034298" sldId="438"/>
            <ac:spMk id="2" creationId="{90432982-194E-BABE-7C5D-B6F0291D0E4A}"/>
          </ac:spMkLst>
        </pc:spChg>
        <pc:spChg chg="del">
          <ac:chgData name="buzdugan artur" userId="1770a38c255ab84c" providerId="LiveId" clId="{C759B4B9-9C39-45FC-9AD7-C97885391CD8}" dt="2023-10-28T07:24:19.033" v="8786"/>
          <ac:spMkLst>
            <pc:docMk/>
            <pc:sldMk cId="3669034298" sldId="438"/>
            <ac:spMk id="3" creationId="{D77D919B-F3F0-7C13-5E77-532D7E11BCBA}"/>
          </ac:spMkLst>
        </pc:spChg>
        <pc:spChg chg="add mod">
          <ac:chgData name="buzdugan artur" userId="1770a38c255ab84c" providerId="LiveId" clId="{C759B4B9-9C39-45FC-9AD7-C97885391CD8}" dt="2023-10-28T07:26:39.428" v="8821" actId="1076"/>
          <ac:spMkLst>
            <pc:docMk/>
            <pc:sldMk cId="3669034298" sldId="438"/>
            <ac:spMk id="5" creationId="{8B14869F-B2A6-9E6E-E75A-09DE624AAAE3}"/>
          </ac:spMkLst>
        </pc:spChg>
        <pc:spChg chg="add mod">
          <ac:chgData name="buzdugan artur" userId="1770a38c255ab84c" providerId="LiveId" clId="{C759B4B9-9C39-45FC-9AD7-C97885391CD8}" dt="2023-10-28T07:26:45.057" v="8822" actId="1076"/>
          <ac:spMkLst>
            <pc:docMk/>
            <pc:sldMk cId="3669034298" sldId="438"/>
            <ac:spMk id="7" creationId="{E8FD5DE5-7377-129C-6457-1E516FFE69EF}"/>
          </ac:spMkLst>
        </pc:spChg>
        <pc:spChg chg="add mod">
          <ac:chgData name="buzdugan artur" userId="1770a38c255ab84c" providerId="LiveId" clId="{C759B4B9-9C39-45FC-9AD7-C97885391CD8}" dt="2023-10-28T07:29:49.567" v="8837" actId="1076"/>
          <ac:spMkLst>
            <pc:docMk/>
            <pc:sldMk cId="3669034298" sldId="438"/>
            <ac:spMk id="9" creationId="{F1640E07-751D-34A7-E5C5-C90757009EDC}"/>
          </ac:spMkLst>
        </pc:spChg>
        <pc:spChg chg="add mod">
          <ac:chgData name="buzdugan artur" userId="1770a38c255ab84c" providerId="LiveId" clId="{C759B4B9-9C39-45FC-9AD7-C97885391CD8}" dt="2023-10-28T07:29:57.865" v="8839" actId="1076"/>
          <ac:spMkLst>
            <pc:docMk/>
            <pc:sldMk cId="3669034298" sldId="438"/>
            <ac:spMk id="11" creationId="{93A054A4-1221-6B69-FCF5-CD033F83E4C4}"/>
          </ac:spMkLst>
        </pc:spChg>
        <pc:spChg chg="add mod">
          <ac:chgData name="buzdugan artur" userId="1770a38c255ab84c" providerId="LiveId" clId="{C759B4B9-9C39-45FC-9AD7-C97885391CD8}" dt="2023-10-28T07:30:56.100" v="8845" actId="1076"/>
          <ac:spMkLst>
            <pc:docMk/>
            <pc:sldMk cId="3669034298" sldId="438"/>
            <ac:spMk id="13" creationId="{F64D5C23-75D5-F89F-0F0B-B1ED469EF527}"/>
          </ac:spMkLst>
        </pc:spChg>
        <pc:spChg chg="add mod">
          <ac:chgData name="buzdugan artur" userId="1770a38c255ab84c" providerId="LiveId" clId="{C759B4B9-9C39-45FC-9AD7-C97885391CD8}" dt="2023-10-28T07:32:41.401" v="8849" actId="1076"/>
          <ac:spMkLst>
            <pc:docMk/>
            <pc:sldMk cId="3669034298" sldId="438"/>
            <ac:spMk id="16" creationId="{0F58BD85-261D-C46A-B605-81E34BA26FDC}"/>
          </ac:spMkLst>
        </pc:spChg>
        <pc:spChg chg="add">
          <ac:chgData name="buzdugan artur" userId="1770a38c255ab84c" providerId="LiveId" clId="{C759B4B9-9C39-45FC-9AD7-C97885391CD8}" dt="2023-10-28T07:32:59.798" v="8851" actId="11529"/>
          <ac:spMkLst>
            <pc:docMk/>
            <pc:sldMk cId="3669034298" sldId="438"/>
            <ac:spMk id="17" creationId="{8EB6C635-0D79-878E-228A-03EDEC5C2D34}"/>
          </ac:spMkLst>
        </pc:spChg>
        <pc:picChg chg="add mod">
          <ac:chgData name="buzdugan artur" userId="1770a38c255ab84c" providerId="LiveId" clId="{C759B4B9-9C39-45FC-9AD7-C97885391CD8}" dt="2023-10-28T07:26:36.664" v="8820" actId="1076"/>
          <ac:picMkLst>
            <pc:docMk/>
            <pc:sldMk cId="3669034298" sldId="438"/>
            <ac:picMk id="4" creationId="{85201419-22A5-0380-7024-39737C818233}"/>
          </ac:picMkLst>
        </pc:picChg>
        <pc:picChg chg="add mod">
          <ac:chgData name="buzdugan artur" userId="1770a38c255ab84c" providerId="LiveId" clId="{C759B4B9-9C39-45FC-9AD7-C97885391CD8}" dt="2023-10-28T07:29:47.298" v="8836" actId="1076"/>
          <ac:picMkLst>
            <pc:docMk/>
            <pc:sldMk cId="3669034298" sldId="438"/>
            <ac:picMk id="8" creationId="{4D44069C-7E67-40BB-3F59-0D4B8536E0EA}"/>
          </ac:picMkLst>
        </pc:picChg>
        <pc:picChg chg="add mod">
          <ac:chgData name="buzdugan artur" userId="1770a38c255ab84c" providerId="LiveId" clId="{C759B4B9-9C39-45FC-9AD7-C97885391CD8}" dt="2023-10-28T07:29:51.546" v="8838" actId="1076"/>
          <ac:picMkLst>
            <pc:docMk/>
            <pc:sldMk cId="3669034298" sldId="438"/>
            <ac:picMk id="10" creationId="{F3A67D11-C319-3967-6BE1-2F1894AFBF78}"/>
          </ac:picMkLst>
        </pc:picChg>
        <pc:picChg chg="add mod">
          <ac:chgData name="buzdugan artur" userId="1770a38c255ab84c" providerId="LiveId" clId="{C759B4B9-9C39-45FC-9AD7-C97885391CD8}" dt="2023-10-28T07:30:42.609" v="8843" actId="14100"/>
          <ac:picMkLst>
            <pc:docMk/>
            <pc:sldMk cId="3669034298" sldId="438"/>
            <ac:picMk id="12" creationId="{E6CDEC8B-BE0D-C0B8-0515-A4D77E6A8529}"/>
          </ac:picMkLst>
        </pc:picChg>
        <pc:picChg chg="add mod">
          <ac:chgData name="buzdugan artur" userId="1770a38c255ab84c" providerId="LiveId" clId="{C759B4B9-9C39-45FC-9AD7-C97885391CD8}" dt="2023-10-28T07:32:42.739" v="8850" actId="1076"/>
          <ac:picMkLst>
            <pc:docMk/>
            <pc:sldMk cId="3669034298" sldId="438"/>
            <ac:picMk id="14" creationId="{E96242D7-17D4-9C11-91F6-C3D327831A57}"/>
          </ac:picMkLst>
        </pc:picChg>
      </pc:sldChg>
      <pc:sldChg chg="modSp new del mod">
        <pc:chgData name="buzdugan artur" userId="1770a38c255ab84c" providerId="LiveId" clId="{C759B4B9-9C39-45FC-9AD7-C97885391CD8}" dt="2023-10-28T07:36:44.409" v="8874" actId="47"/>
        <pc:sldMkLst>
          <pc:docMk/>
          <pc:sldMk cId="142254328" sldId="439"/>
        </pc:sldMkLst>
        <pc:spChg chg="mod">
          <ac:chgData name="buzdugan artur" userId="1770a38c255ab84c" providerId="LiveId" clId="{C759B4B9-9C39-45FC-9AD7-C97885391CD8}" dt="2023-10-28T07:34:54.689" v="8866" actId="20577"/>
          <ac:spMkLst>
            <pc:docMk/>
            <pc:sldMk cId="142254328" sldId="439"/>
            <ac:spMk id="2" creationId="{5B380459-431E-6C37-2F61-9E0E13F1894C}"/>
          </ac:spMkLst>
        </pc:spChg>
        <pc:spChg chg="mod">
          <ac:chgData name="buzdugan artur" userId="1770a38c255ab84c" providerId="LiveId" clId="{C759B4B9-9C39-45FC-9AD7-C97885391CD8}" dt="2023-10-28T07:34:58.042" v="8867" actId="1076"/>
          <ac:spMkLst>
            <pc:docMk/>
            <pc:sldMk cId="142254328" sldId="439"/>
            <ac:spMk id="3" creationId="{59F72C3F-32B0-73F9-6169-5FF957A8B3DB}"/>
          </ac:spMkLst>
        </pc:spChg>
      </pc:sldChg>
      <pc:sldChg chg="add del">
        <pc:chgData name="buzdugan artur" userId="1770a38c255ab84c" providerId="LiveId" clId="{C759B4B9-9C39-45FC-9AD7-C97885391CD8}" dt="2023-10-28T08:53:18.135" v="9850" actId="47"/>
        <pc:sldMkLst>
          <pc:docMk/>
          <pc:sldMk cId="552366471" sldId="439"/>
        </pc:sldMkLst>
      </pc:sldChg>
      <pc:sldChg chg="add del">
        <pc:chgData name="buzdugan artur" userId="1770a38c255ab84c" providerId="LiveId" clId="{C759B4B9-9C39-45FC-9AD7-C97885391CD8}" dt="2023-10-28T08:51:32.628" v="9833" actId="47"/>
        <pc:sldMkLst>
          <pc:docMk/>
          <pc:sldMk cId="879668806" sldId="440"/>
        </pc:sldMkLst>
      </pc:sldChg>
      <pc:sldChg chg="add del">
        <pc:chgData name="buzdugan artur" userId="1770a38c255ab84c" providerId="LiveId" clId="{C759B4B9-9C39-45FC-9AD7-C97885391CD8}" dt="2023-10-28T08:52:01.942" v="9834" actId="47"/>
        <pc:sldMkLst>
          <pc:docMk/>
          <pc:sldMk cId="776477650" sldId="441"/>
        </pc:sldMkLst>
      </pc:sldChg>
      <pc:sldChg chg="addSp modSp new mod">
        <pc:chgData name="buzdugan artur" userId="1770a38c255ab84c" providerId="LiveId" clId="{C759B4B9-9C39-45FC-9AD7-C97885391CD8}" dt="2023-10-28T08:29:24.601" v="9480" actId="6549"/>
        <pc:sldMkLst>
          <pc:docMk/>
          <pc:sldMk cId="1357517650" sldId="442"/>
        </pc:sldMkLst>
        <pc:spChg chg="mod">
          <ac:chgData name="buzdugan artur" userId="1770a38c255ab84c" providerId="LiveId" clId="{C759B4B9-9C39-45FC-9AD7-C97885391CD8}" dt="2023-10-28T08:22:24.359" v="9389" actId="20577"/>
          <ac:spMkLst>
            <pc:docMk/>
            <pc:sldMk cId="1357517650" sldId="442"/>
            <ac:spMk id="2" creationId="{5EC7B01F-BBEB-611F-8EBF-CB1B6505523D}"/>
          </ac:spMkLst>
        </pc:spChg>
        <pc:spChg chg="mod">
          <ac:chgData name="buzdugan artur" userId="1770a38c255ab84c" providerId="LiveId" clId="{C759B4B9-9C39-45FC-9AD7-C97885391CD8}" dt="2023-10-28T08:27:12.842" v="9442" actId="6549"/>
          <ac:spMkLst>
            <pc:docMk/>
            <pc:sldMk cId="1357517650" sldId="442"/>
            <ac:spMk id="3" creationId="{B1DFA2EA-DD83-DADC-0E98-D92B985731DD}"/>
          </ac:spMkLst>
        </pc:spChg>
        <pc:spChg chg="add mod">
          <ac:chgData name="buzdugan artur" userId="1770a38c255ab84c" providerId="LiveId" clId="{C759B4B9-9C39-45FC-9AD7-C97885391CD8}" dt="2023-10-28T08:29:24.601" v="9480" actId="6549"/>
          <ac:spMkLst>
            <pc:docMk/>
            <pc:sldMk cId="1357517650" sldId="442"/>
            <ac:spMk id="7" creationId="{B0FEBB2A-8FAF-0511-C666-07274D547565}"/>
          </ac:spMkLst>
        </pc:spChg>
        <pc:picChg chg="add mod">
          <ac:chgData name="buzdugan artur" userId="1770a38c255ab84c" providerId="LiveId" clId="{C759B4B9-9C39-45FC-9AD7-C97885391CD8}" dt="2023-10-28T08:26:23.446" v="9440" actId="14100"/>
          <ac:picMkLst>
            <pc:docMk/>
            <pc:sldMk cId="1357517650" sldId="442"/>
            <ac:picMk id="1026" creationId="{0CBCD86A-8BA4-1BC5-176D-CAD1C2BC051F}"/>
          </ac:picMkLst>
        </pc:picChg>
        <pc:picChg chg="add mod">
          <ac:chgData name="buzdugan artur" userId="1770a38c255ab84c" providerId="LiveId" clId="{C759B4B9-9C39-45FC-9AD7-C97885391CD8}" dt="2023-10-28T08:26:20.791" v="9439" actId="14100"/>
          <ac:picMkLst>
            <pc:docMk/>
            <pc:sldMk cId="1357517650" sldId="442"/>
            <ac:picMk id="1028" creationId="{368C8207-9901-7A8C-D577-77C9FED908C6}"/>
          </ac:picMkLst>
        </pc:picChg>
        <pc:cxnChg chg="add">
          <ac:chgData name="buzdugan artur" userId="1770a38c255ab84c" providerId="LiveId" clId="{C759B4B9-9C39-45FC-9AD7-C97885391CD8}" dt="2023-10-28T08:26:55.054" v="9441" actId="11529"/>
          <ac:cxnSpMkLst>
            <pc:docMk/>
            <pc:sldMk cId="1357517650" sldId="442"/>
            <ac:cxnSpMk id="5" creationId="{77EB5402-F55B-DE0C-D11C-1ED3F3DD27C4}"/>
          </ac:cxnSpMkLst>
        </pc:cxnChg>
      </pc:sldChg>
      <pc:sldChg chg="addSp delSp modSp new mod">
        <pc:chgData name="buzdugan artur" userId="1770a38c255ab84c" providerId="LiveId" clId="{C759B4B9-9C39-45FC-9AD7-C97885391CD8}" dt="2023-10-28T08:49:36.414" v="9818" actId="1076"/>
        <pc:sldMkLst>
          <pc:docMk/>
          <pc:sldMk cId="3093820944" sldId="443"/>
        </pc:sldMkLst>
        <pc:spChg chg="del">
          <ac:chgData name="buzdugan artur" userId="1770a38c255ab84c" providerId="LiveId" clId="{C759B4B9-9C39-45FC-9AD7-C97885391CD8}" dt="2023-10-28T08:30:32.348" v="9491" actId="478"/>
          <ac:spMkLst>
            <pc:docMk/>
            <pc:sldMk cId="3093820944" sldId="443"/>
            <ac:spMk id="2" creationId="{270B14BE-0539-9879-C03E-554292642AF2}"/>
          </ac:spMkLst>
        </pc:spChg>
        <pc:spChg chg="del">
          <ac:chgData name="buzdugan artur" userId="1770a38c255ab84c" providerId="LiveId" clId="{C759B4B9-9C39-45FC-9AD7-C97885391CD8}" dt="2023-10-28T08:29:58.940" v="9483"/>
          <ac:spMkLst>
            <pc:docMk/>
            <pc:sldMk cId="3093820944" sldId="443"/>
            <ac:spMk id="3" creationId="{9D56147F-2BCE-A6D2-3911-9788C3E4AF5E}"/>
          </ac:spMkLst>
        </pc:spChg>
        <pc:spChg chg="add mod">
          <ac:chgData name="buzdugan artur" userId="1770a38c255ab84c" providerId="LiveId" clId="{C759B4B9-9C39-45FC-9AD7-C97885391CD8}" dt="2023-10-28T08:49:33.129" v="9817" actId="6549"/>
          <ac:spMkLst>
            <pc:docMk/>
            <pc:sldMk cId="3093820944" sldId="443"/>
            <ac:spMk id="7" creationId="{7B5D1AA7-099E-F915-0464-8B1D994FC5F5}"/>
          </ac:spMkLst>
        </pc:spChg>
        <pc:spChg chg="add mod">
          <ac:chgData name="buzdugan artur" userId="1770a38c255ab84c" providerId="LiveId" clId="{C759B4B9-9C39-45FC-9AD7-C97885391CD8}" dt="2023-10-28T08:49:30.680" v="9816" actId="1076"/>
          <ac:spMkLst>
            <pc:docMk/>
            <pc:sldMk cId="3093820944" sldId="443"/>
            <ac:spMk id="9" creationId="{55113C5E-FC78-20C1-34FE-F19ABD999263}"/>
          </ac:spMkLst>
        </pc:spChg>
        <pc:spChg chg="add mod">
          <ac:chgData name="buzdugan artur" userId="1770a38c255ab84c" providerId="LiveId" clId="{C759B4B9-9C39-45FC-9AD7-C97885391CD8}" dt="2023-10-28T08:49:36.414" v="9818" actId="1076"/>
          <ac:spMkLst>
            <pc:docMk/>
            <pc:sldMk cId="3093820944" sldId="443"/>
            <ac:spMk id="11" creationId="{86124406-B7EA-04D7-2144-0B4B3475E30C}"/>
          </ac:spMkLst>
        </pc:spChg>
        <pc:spChg chg="add mod">
          <ac:chgData name="buzdugan artur" userId="1770a38c255ab84c" providerId="LiveId" clId="{C759B4B9-9C39-45FC-9AD7-C97885391CD8}" dt="2023-10-28T08:37:39.278" v="9557" actId="14100"/>
          <ac:spMkLst>
            <pc:docMk/>
            <pc:sldMk cId="3093820944" sldId="443"/>
            <ac:spMk id="13" creationId="{43307EE7-862E-95CC-F7F4-648D09036B21}"/>
          </ac:spMkLst>
        </pc:spChg>
        <pc:spChg chg="add mod">
          <ac:chgData name="buzdugan artur" userId="1770a38c255ab84c" providerId="LiveId" clId="{C759B4B9-9C39-45FC-9AD7-C97885391CD8}" dt="2023-10-28T08:37:58.372" v="9561" actId="1076"/>
          <ac:spMkLst>
            <pc:docMk/>
            <pc:sldMk cId="3093820944" sldId="443"/>
            <ac:spMk id="15" creationId="{D04BD08D-C5E1-65C8-1A68-93647F74CDE6}"/>
          </ac:spMkLst>
        </pc:spChg>
        <pc:spChg chg="add del mod">
          <ac:chgData name="buzdugan artur" userId="1770a38c255ab84c" providerId="LiveId" clId="{C759B4B9-9C39-45FC-9AD7-C97885391CD8}" dt="2023-10-28T08:49:09.020" v="9813" actId="478"/>
          <ac:spMkLst>
            <pc:docMk/>
            <pc:sldMk cId="3093820944" sldId="443"/>
            <ac:spMk id="17" creationId="{FDA9D7F0-00E1-846E-42FC-F94B5C467DA8}"/>
          </ac:spMkLst>
        </pc:spChg>
        <pc:graphicFrameChg chg="add del mod modGraphic">
          <ac:chgData name="buzdugan artur" userId="1770a38c255ab84c" providerId="LiveId" clId="{C759B4B9-9C39-45FC-9AD7-C97885391CD8}" dt="2023-10-28T08:48:59.579" v="9811" actId="478"/>
          <ac:graphicFrameMkLst>
            <pc:docMk/>
            <pc:sldMk cId="3093820944" sldId="443"/>
            <ac:graphicFrameMk id="5" creationId="{FD050BE7-A635-E1EE-675C-C95155BF6C02}"/>
          </ac:graphicFrameMkLst>
        </pc:graphicFrameChg>
        <pc:picChg chg="add mod">
          <ac:chgData name="buzdugan artur" userId="1770a38c255ab84c" providerId="LiveId" clId="{C759B4B9-9C39-45FC-9AD7-C97885391CD8}" dt="2023-10-28T08:36:11.242" v="9544" actId="1076"/>
          <ac:picMkLst>
            <pc:docMk/>
            <pc:sldMk cId="3093820944" sldId="443"/>
            <ac:picMk id="4" creationId="{5E4A7952-5FAF-AA87-D113-1E6ECA2CD1F4}"/>
          </ac:picMkLst>
        </pc:picChg>
        <pc:picChg chg="add mod">
          <ac:chgData name="buzdugan artur" userId="1770a38c255ab84c" providerId="LiveId" clId="{C759B4B9-9C39-45FC-9AD7-C97885391CD8}" dt="2023-10-28T08:49:26.278" v="9815" actId="1076"/>
          <ac:picMkLst>
            <pc:docMk/>
            <pc:sldMk cId="3093820944" sldId="443"/>
            <ac:picMk id="2050" creationId="{A57246EC-99E2-B55F-AF7C-63805EB6AA8E}"/>
          </ac:picMkLst>
        </pc:picChg>
      </pc:sldChg>
      <pc:sldChg chg="addSp delSp modSp new mod">
        <pc:chgData name="buzdugan artur" userId="1770a38c255ab84c" providerId="LiveId" clId="{C759B4B9-9C39-45FC-9AD7-C97885391CD8}" dt="2023-10-28T08:46:44.785" v="9804" actId="6549"/>
        <pc:sldMkLst>
          <pc:docMk/>
          <pc:sldMk cId="918062199" sldId="444"/>
        </pc:sldMkLst>
        <pc:spChg chg="del">
          <ac:chgData name="buzdugan artur" userId="1770a38c255ab84c" providerId="LiveId" clId="{C759B4B9-9C39-45FC-9AD7-C97885391CD8}" dt="2023-10-28T08:39:16.475" v="9570" actId="478"/>
          <ac:spMkLst>
            <pc:docMk/>
            <pc:sldMk cId="918062199" sldId="444"/>
            <ac:spMk id="2" creationId="{B67BA5B9-28DA-E215-1718-0C2C403FB760}"/>
          </ac:spMkLst>
        </pc:spChg>
        <pc:spChg chg="mod">
          <ac:chgData name="buzdugan artur" userId="1770a38c255ab84c" providerId="LiveId" clId="{C759B4B9-9C39-45FC-9AD7-C97885391CD8}" dt="2023-10-28T08:44:31.089" v="9683" actId="6549"/>
          <ac:spMkLst>
            <pc:docMk/>
            <pc:sldMk cId="918062199" sldId="444"/>
            <ac:spMk id="3" creationId="{4FF67949-14AD-B90A-68E8-57145AD8A88F}"/>
          </ac:spMkLst>
        </pc:spChg>
        <pc:spChg chg="add mod">
          <ac:chgData name="buzdugan artur" userId="1770a38c255ab84c" providerId="LiveId" clId="{C759B4B9-9C39-45FC-9AD7-C97885391CD8}" dt="2023-10-28T08:41:24.384" v="9602" actId="1076"/>
          <ac:spMkLst>
            <pc:docMk/>
            <pc:sldMk cId="918062199" sldId="444"/>
            <ac:spMk id="5" creationId="{3471905B-A99E-884D-2B2A-8F02D9CF3986}"/>
          </ac:spMkLst>
        </pc:spChg>
        <pc:spChg chg="add mod">
          <ac:chgData name="buzdugan artur" userId="1770a38c255ab84c" providerId="LiveId" clId="{C759B4B9-9C39-45FC-9AD7-C97885391CD8}" dt="2023-10-28T08:46:44.785" v="9804" actId="6549"/>
          <ac:spMkLst>
            <pc:docMk/>
            <pc:sldMk cId="918062199" sldId="444"/>
            <ac:spMk id="9" creationId="{CE38E5DA-F043-0954-017B-F83389071C6C}"/>
          </ac:spMkLst>
        </pc:spChg>
        <pc:picChg chg="add mod">
          <ac:chgData name="buzdugan artur" userId="1770a38c255ab84c" providerId="LiveId" clId="{C759B4B9-9C39-45FC-9AD7-C97885391CD8}" dt="2023-10-28T08:45:07.584" v="9685" actId="1076"/>
          <ac:picMkLst>
            <pc:docMk/>
            <pc:sldMk cId="918062199" sldId="444"/>
            <ac:picMk id="7" creationId="{7B123C66-1253-C814-47DF-ABD12B2A40D0}"/>
          </ac:picMkLst>
        </pc:picChg>
        <pc:picChg chg="add del">
          <ac:chgData name="buzdugan artur" userId="1770a38c255ab84c" providerId="LiveId" clId="{C759B4B9-9C39-45FC-9AD7-C97885391CD8}" dt="2023-10-28T08:41:54.245" v="9609"/>
          <ac:picMkLst>
            <pc:docMk/>
            <pc:sldMk cId="918062199" sldId="444"/>
            <ac:picMk id="3074" creationId="{20171910-834A-699E-1356-1A37C738B709}"/>
          </ac:picMkLst>
        </pc:picChg>
      </pc:sldChg>
      <pc:sldChg chg="addSp delSp modSp new mod">
        <pc:chgData name="buzdugan artur" userId="1770a38c255ab84c" providerId="LiveId" clId="{C759B4B9-9C39-45FC-9AD7-C97885391CD8}" dt="2023-10-28T08:51:15.298" v="9828" actId="1076"/>
        <pc:sldMkLst>
          <pc:docMk/>
          <pc:sldMk cId="2953705783" sldId="445"/>
        </pc:sldMkLst>
        <pc:spChg chg="del">
          <ac:chgData name="buzdugan artur" userId="1770a38c255ab84c" providerId="LiveId" clId="{C759B4B9-9C39-45FC-9AD7-C97885391CD8}" dt="2023-10-28T08:50:31.361" v="9823" actId="478"/>
          <ac:spMkLst>
            <pc:docMk/>
            <pc:sldMk cId="2953705783" sldId="445"/>
            <ac:spMk id="2" creationId="{143538C4-9E2F-51E6-6996-561F864F9108}"/>
          </ac:spMkLst>
        </pc:spChg>
        <pc:spChg chg="del">
          <ac:chgData name="buzdugan artur" userId="1770a38c255ab84c" providerId="LiveId" clId="{C759B4B9-9C39-45FC-9AD7-C97885391CD8}" dt="2023-10-28T08:50:21.065" v="9820"/>
          <ac:spMkLst>
            <pc:docMk/>
            <pc:sldMk cId="2953705783" sldId="445"/>
            <ac:spMk id="3" creationId="{F8886F79-1771-BF78-A8DB-EED5F5E5B125}"/>
          </ac:spMkLst>
        </pc:spChg>
        <pc:spChg chg="add mod">
          <ac:chgData name="buzdugan artur" userId="1770a38c255ab84c" providerId="LiveId" clId="{C759B4B9-9C39-45FC-9AD7-C97885391CD8}" dt="2023-10-28T08:51:12.946" v="9827" actId="255"/>
          <ac:spMkLst>
            <pc:docMk/>
            <pc:sldMk cId="2953705783" sldId="445"/>
            <ac:spMk id="5" creationId="{A47054AC-E19C-60EA-4F75-4F44A4170493}"/>
          </ac:spMkLst>
        </pc:spChg>
        <pc:picChg chg="add mod">
          <ac:chgData name="buzdugan artur" userId="1770a38c255ab84c" providerId="LiveId" clId="{C759B4B9-9C39-45FC-9AD7-C97885391CD8}" dt="2023-10-28T08:51:15.298" v="9828" actId="1076"/>
          <ac:picMkLst>
            <pc:docMk/>
            <pc:sldMk cId="2953705783" sldId="445"/>
            <ac:picMk id="4" creationId="{1D5755BF-1B89-BEB1-A68C-6E903E5E9B22}"/>
          </ac:picMkLst>
        </pc:picChg>
      </pc:sldChg>
      <pc:sldChg chg="addSp delSp modSp new mod">
        <pc:chgData name="buzdugan artur" userId="1770a38c255ab84c" providerId="LiveId" clId="{C759B4B9-9C39-45FC-9AD7-C97885391CD8}" dt="2023-10-29T08:49:32.605" v="9995" actId="14100"/>
        <pc:sldMkLst>
          <pc:docMk/>
          <pc:sldMk cId="2424308989" sldId="446"/>
        </pc:sldMkLst>
        <pc:spChg chg="del">
          <ac:chgData name="buzdugan artur" userId="1770a38c255ab84c" providerId="LiveId" clId="{C759B4B9-9C39-45FC-9AD7-C97885391CD8}" dt="2023-10-29T08:32:59.960" v="9863" actId="478"/>
          <ac:spMkLst>
            <pc:docMk/>
            <pc:sldMk cId="2424308989" sldId="446"/>
            <ac:spMk id="2" creationId="{4C4B8206-73DA-315D-19A3-F10EEF05CE13}"/>
          </ac:spMkLst>
        </pc:spChg>
        <pc:spChg chg="del">
          <ac:chgData name="buzdugan artur" userId="1770a38c255ab84c" providerId="LiveId" clId="{C759B4B9-9C39-45FC-9AD7-C97885391CD8}" dt="2023-10-29T08:32:55.632" v="9862"/>
          <ac:spMkLst>
            <pc:docMk/>
            <pc:sldMk cId="2424308989" sldId="446"/>
            <ac:spMk id="3" creationId="{C41D770B-15E8-7D90-A016-2C7ED84BFF74}"/>
          </ac:spMkLst>
        </pc:spChg>
        <pc:spChg chg="add mod">
          <ac:chgData name="buzdugan artur" userId="1770a38c255ab84c" providerId="LiveId" clId="{C759B4B9-9C39-45FC-9AD7-C97885391CD8}" dt="2023-10-29T08:42:02.462" v="9926" actId="113"/>
          <ac:spMkLst>
            <pc:docMk/>
            <pc:sldMk cId="2424308989" sldId="446"/>
            <ac:spMk id="4" creationId="{0ABA5197-0853-D33D-18FC-5D1602DE80FE}"/>
          </ac:spMkLst>
        </pc:spChg>
        <pc:spChg chg="add mod">
          <ac:chgData name="buzdugan artur" userId="1770a38c255ab84c" providerId="LiveId" clId="{C759B4B9-9C39-45FC-9AD7-C97885391CD8}" dt="2023-10-29T08:41:11.149" v="9921" actId="14100"/>
          <ac:spMkLst>
            <pc:docMk/>
            <pc:sldMk cId="2424308989" sldId="446"/>
            <ac:spMk id="10" creationId="{E45784AE-72AA-FE6A-A175-082C4618BDF5}"/>
          </ac:spMkLst>
        </pc:spChg>
        <pc:picChg chg="add del mod">
          <ac:chgData name="buzdugan artur" userId="1770a38c255ab84c" providerId="LiveId" clId="{C759B4B9-9C39-45FC-9AD7-C97885391CD8}" dt="2023-10-29T08:45:52.681" v="9961" actId="478"/>
          <ac:picMkLst>
            <pc:docMk/>
            <pc:sldMk cId="2424308989" sldId="446"/>
            <ac:picMk id="13" creationId="{02D11C7F-EECD-C4A0-716E-6DC2B7DA644D}"/>
          </ac:picMkLst>
        </pc:picChg>
        <pc:picChg chg="add mod">
          <ac:chgData name="buzdugan artur" userId="1770a38c255ab84c" providerId="LiveId" clId="{C759B4B9-9C39-45FC-9AD7-C97885391CD8}" dt="2023-10-29T08:49:32.605" v="9995" actId="14100"/>
          <ac:picMkLst>
            <pc:docMk/>
            <pc:sldMk cId="2424308989" sldId="446"/>
            <ac:picMk id="16" creationId="{1AD7B589-EFD6-4628-62CA-826784B21642}"/>
          </ac:picMkLst>
        </pc:picChg>
        <pc:picChg chg="add mod">
          <ac:chgData name="buzdugan artur" userId="1770a38c255ab84c" providerId="LiveId" clId="{C759B4B9-9C39-45FC-9AD7-C97885391CD8}" dt="2023-10-29T08:49:26.364" v="9994" actId="1076"/>
          <ac:picMkLst>
            <pc:docMk/>
            <pc:sldMk cId="2424308989" sldId="446"/>
            <ac:picMk id="17" creationId="{A37A6880-3DAA-5F78-43F8-95FF3CD3C4DE}"/>
          </ac:picMkLst>
        </pc:picChg>
        <pc:picChg chg="add mod">
          <ac:chgData name="buzdugan artur" userId="1770a38c255ab84c" providerId="LiveId" clId="{C759B4B9-9C39-45FC-9AD7-C97885391CD8}" dt="2023-10-29T08:47:48.576" v="9979" actId="14100"/>
          <ac:picMkLst>
            <pc:docMk/>
            <pc:sldMk cId="2424308989" sldId="446"/>
            <ac:picMk id="18" creationId="{346C8500-D76A-99E5-2163-C4D2E107F9A5}"/>
          </ac:picMkLst>
        </pc:picChg>
        <pc:picChg chg="add mod">
          <ac:chgData name="buzdugan artur" userId="1770a38c255ab84c" providerId="LiveId" clId="{C759B4B9-9C39-45FC-9AD7-C97885391CD8}" dt="2023-10-29T08:49:02.242" v="9991" actId="1076"/>
          <ac:picMkLst>
            <pc:docMk/>
            <pc:sldMk cId="2424308989" sldId="446"/>
            <ac:picMk id="19" creationId="{5DBFCBF4-C105-2751-193A-5B27391B6904}"/>
          </ac:picMkLst>
        </pc:picChg>
        <pc:picChg chg="add mod">
          <ac:chgData name="buzdugan artur" userId="1770a38c255ab84c" providerId="LiveId" clId="{C759B4B9-9C39-45FC-9AD7-C97885391CD8}" dt="2023-10-29T08:46:15.778" v="9966" actId="1076"/>
          <ac:picMkLst>
            <pc:docMk/>
            <pc:sldMk cId="2424308989" sldId="446"/>
            <ac:picMk id="1026" creationId="{C962BFAB-66F4-BED6-C46C-B12216723C42}"/>
          </ac:picMkLst>
        </pc:picChg>
        <pc:cxnChg chg="add del mod">
          <ac:chgData name="buzdugan artur" userId="1770a38c255ab84c" providerId="LiveId" clId="{C759B4B9-9C39-45FC-9AD7-C97885391CD8}" dt="2023-10-29T08:47:18.037" v="9975" actId="478"/>
          <ac:cxnSpMkLst>
            <pc:docMk/>
            <pc:sldMk cId="2424308989" sldId="446"/>
            <ac:cxnSpMk id="6" creationId="{C0327DC8-4139-51D0-5E6F-B52D10F91FFB}"/>
          </ac:cxnSpMkLst>
        </pc:cxnChg>
        <pc:cxnChg chg="add del mod">
          <ac:chgData name="buzdugan artur" userId="1770a38c255ab84c" providerId="LiveId" clId="{C759B4B9-9C39-45FC-9AD7-C97885391CD8}" dt="2023-10-29T08:48:51.580" v="9989" actId="478"/>
          <ac:cxnSpMkLst>
            <pc:docMk/>
            <pc:sldMk cId="2424308989" sldId="446"/>
            <ac:cxnSpMk id="8" creationId="{0F911774-C37C-A36C-1FF0-6BAB2F5EC9DC}"/>
          </ac:cxnSpMkLst>
        </pc:cxnChg>
        <pc:cxnChg chg="add del mod">
          <ac:chgData name="buzdugan artur" userId="1770a38c255ab84c" providerId="LiveId" clId="{C759B4B9-9C39-45FC-9AD7-C97885391CD8}" dt="2023-10-29T08:44:35.858" v="9943" actId="478"/>
          <ac:cxnSpMkLst>
            <pc:docMk/>
            <pc:sldMk cId="2424308989" sldId="446"/>
            <ac:cxnSpMk id="12" creationId="{61007609-8EC0-4022-9C03-4E85CA6E7547}"/>
          </ac:cxnSpMkLst>
        </pc:cxnChg>
      </pc:sldChg>
      <pc:sldChg chg="addSp delSp modSp new mod">
        <pc:chgData name="buzdugan artur" userId="1770a38c255ab84c" providerId="LiveId" clId="{C759B4B9-9C39-45FC-9AD7-C97885391CD8}" dt="2023-11-13T11:58:09.733" v="10266" actId="1076"/>
        <pc:sldMkLst>
          <pc:docMk/>
          <pc:sldMk cId="1030925112" sldId="447"/>
        </pc:sldMkLst>
        <pc:spChg chg="del">
          <ac:chgData name="buzdugan artur" userId="1770a38c255ab84c" providerId="LiveId" clId="{C759B4B9-9C39-45FC-9AD7-C97885391CD8}" dt="2023-11-13T11:57:43.856" v="10263" actId="478"/>
          <ac:spMkLst>
            <pc:docMk/>
            <pc:sldMk cId="1030925112" sldId="447"/>
            <ac:spMk id="2" creationId="{F7FFEBF0-B419-A30D-59C7-D116621267B9}"/>
          </ac:spMkLst>
        </pc:spChg>
        <pc:spChg chg="mod">
          <ac:chgData name="buzdugan artur" userId="1770a38c255ab84c" providerId="LiveId" clId="{C759B4B9-9C39-45FC-9AD7-C97885391CD8}" dt="2023-11-13T11:57:46.840" v="10264" actId="1076"/>
          <ac:spMkLst>
            <pc:docMk/>
            <pc:sldMk cId="1030925112" sldId="447"/>
            <ac:spMk id="3" creationId="{AEFA09AB-ED91-E62F-5C44-C71F6ABA5490}"/>
          </ac:spMkLst>
        </pc:spChg>
        <pc:picChg chg="add mod">
          <ac:chgData name="buzdugan artur" userId="1770a38c255ab84c" providerId="LiveId" clId="{C759B4B9-9C39-45FC-9AD7-C97885391CD8}" dt="2023-11-13T11:58:09.733" v="10266" actId="1076"/>
          <ac:picMkLst>
            <pc:docMk/>
            <pc:sldMk cId="1030925112" sldId="447"/>
            <ac:picMk id="5" creationId="{9F7BD4B9-B181-5DCE-AD69-F7AF352C2250}"/>
          </ac:picMkLst>
        </pc:picChg>
      </pc:sldChg>
      <pc:sldChg chg="addSp delSp modSp new del mod">
        <pc:chgData name="buzdugan artur" userId="1770a38c255ab84c" providerId="LiveId" clId="{C759B4B9-9C39-45FC-9AD7-C97885391CD8}" dt="2023-11-13T11:50:58.160" v="10057" actId="47"/>
        <pc:sldMkLst>
          <pc:docMk/>
          <pc:sldMk cId="2782235646" sldId="447"/>
        </pc:sldMkLst>
        <pc:spChg chg="del">
          <ac:chgData name="buzdugan artur" userId="1770a38c255ab84c" providerId="LiveId" clId="{C759B4B9-9C39-45FC-9AD7-C97885391CD8}" dt="2023-11-13T11:48:06.166" v="10027" actId="22"/>
          <ac:spMkLst>
            <pc:docMk/>
            <pc:sldMk cId="2782235646" sldId="447"/>
            <ac:spMk id="3" creationId="{0C1E4D61-5778-1CE9-C8AE-80C0906B9398}"/>
          </ac:spMkLst>
        </pc:spChg>
        <pc:picChg chg="add mod ord">
          <ac:chgData name="buzdugan artur" userId="1770a38c255ab84c" providerId="LiveId" clId="{C759B4B9-9C39-45FC-9AD7-C97885391CD8}" dt="2023-11-13T11:48:12.761" v="10028" actId="1076"/>
          <ac:picMkLst>
            <pc:docMk/>
            <pc:sldMk cId="2782235646" sldId="447"/>
            <ac:picMk id="5" creationId="{CC59FDEF-441E-FA23-00F7-518E768809E8}"/>
          </ac:picMkLst>
        </pc:picChg>
        <pc:picChg chg="add mod">
          <ac:chgData name="buzdugan artur" userId="1770a38c255ab84c" providerId="LiveId" clId="{C759B4B9-9C39-45FC-9AD7-C97885391CD8}" dt="2023-11-13T11:48:47.278" v="10034" actId="14100"/>
          <ac:picMkLst>
            <pc:docMk/>
            <pc:sldMk cId="2782235646" sldId="447"/>
            <ac:picMk id="7" creationId="{2F3B704A-D51B-90EC-CE2E-E557190CA696}"/>
          </ac:picMkLst>
        </pc:picChg>
      </pc:sldChg>
      <pc:sldChg chg="addSp delSp modSp new mod">
        <pc:chgData name="buzdugan artur" userId="1770a38c255ab84c" providerId="LiveId" clId="{C759B4B9-9C39-45FC-9AD7-C97885391CD8}" dt="2023-11-13T12:00:26.500" v="10282" actId="14100"/>
        <pc:sldMkLst>
          <pc:docMk/>
          <pc:sldMk cId="3096415928" sldId="448"/>
        </pc:sldMkLst>
        <pc:spChg chg="del">
          <ac:chgData name="buzdugan artur" userId="1770a38c255ab84c" providerId="LiveId" clId="{C759B4B9-9C39-45FC-9AD7-C97885391CD8}" dt="2023-11-13T11:59:41.611" v="10275" actId="478"/>
          <ac:spMkLst>
            <pc:docMk/>
            <pc:sldMk cId="3096415928" sldId="448"/>
            <ac:spMk id="2" creationId="{BF0BBFA1-842C-4115-AA1F-E14054CC4963}"/>
          </ac:spMkLst>
        </pc:spChg>
        <pc:spChg chg="del">
          <ac:chgData name="buzdugan artur" userId="1770a38c255ab84c" providerId="LiveId" clId="{C759B4B9-9C39-45FC-9AD7-C97885391CD8}" dt="2023-11-13T11:59:39.144" v="10274" actId="22"/>
          <ac:spMkLst>
            <pc:docMk/>
            <pc:sldMk cId="3096415928" sldId="448"/>
            <ac:spMk id="3" creationId="{D15A8814-41C8-328A-0757-B7BAE6A5E114}"/>
          </ac:spMkLst>
        </pc:spChg>
        <pc:picChg chg="add mod ord">
          <ac:chgData name="buzdugan artur" userId="1770a38c255ab84c" providerId="LiveId" clId="{C759B4B9-9C39-45FC-9AD7-C97885391CD8}" dt="2023-11-13T12:00:16.854" v="10280" actId="14100"/>
          <ac:picMkLst>
            <pc:docMk/>
            <pc:sldMk cId="3096415928" sldId="448"/>
            <ac:picMk id="5" creationId="{315E1BE6-A8F2-6859-EEBB-4186192BF1CD}"/>
          </ac:picMkLst>
        </pc:picChg>
        <pc:picChg chg="add mod">
          <ac:chgData name="buzdugan artur" userId="1770a38c255ab84c" providerId="LiveId" clId="{C759B4B9-9C39-45FC-9AD7-C97885391CD8}" dt="2023-11-13T12:00:26.500" v="10282" actId="14100"/>
          <ac:picMkLst>
            <pc:docMk/>
            <pc:sldMk cId="3096415928" sldId="448"/>
            <ac:picMk id="7" creationId="{48546F95-72B8-D2D0-0CBE-B2AE7FDEDA0E}"/>
          </ac:picMkLst>
        </pc:picChg>
      </pc:sldChg>
      <pc:sldChg chg="addSp delSp modSp new mod">
        <pc:chgData name="buzdugan artur" userId="1770a38c255ab84c" providerId="LiveId" clId="{C759B4B9-9C39-45FC-9AD7-C97885391CD8}" dt="2023-11-13T12:01:57.156" v="10289" actId="1076"/>
        <pc:sldMkLst>
          <pc:docMk/>
          <pc:sldMk cId="4243329982" sldId="449"/>
        </pc:sldMkLst>
        <pc:spChg chg="del">
          <ac:chgData name="buzdugan artur" userId="1770a38c255ab84c" providerId="LiveId" clId="{C759B4B9-9C39-45FC-9AD7-C97885391CD8}" dt="2023-11-13T12:01:49.204" v="10285" actId="478"/>
          <ac:spMkLst>
            <pc:docMk/>
            <pc:sldMk cId="4243329982" sldId="449"/>
            <ac:spMk id="2" creationId="{F6B2E099-245D-098D-EEC1-376C3AC25061}"/>
          </ac:spMkLst>
        </pc:spChg>
        <pc:spChg chg="del">
          <ac:chgData name="buzdugan artur" userId="1770a38c255ab84c" providerId="LiveId" clId="{C759B4B9-9C39-45FC-9AD7-C97885391CD8}" dt="2023-11-13T12:01:47.099" v="10284" actId="22"/>
          <ac:spMkLst>
            <pc:docMk/>
            <pc:sldMk cId="4243329982" sldId="449"/>
            <ac:spMk id="3" creationId="{36B26AF2-94EC-0B86-6778-1B557B68EF7B}"/>
          </ac:spMkLst>
        </pc:spChg>
        <pc:picChg chg="add mod ord">
          <ac:chgData name="buzdugan artur" userId="1770a38c255ab84c" providerId="LiveId" clId="{C759B4B9-9C39-45FC-9AD7-C97885391CD8}" dt="2023-11-13T12:01:57.156" v="10289" actId="1076"/>
          <ac:picMkLst>
            <pc:docMk/>
            <pc:sldMk cId="4243329982" sldId="449"/>
            <ac:picMk id="5" creationId="{99B72508-0288-21D0-5B61-E8789440F70C}"/>
          </ac:picMkLst>
        </pc:picChg>
      </pc:sldChg>
      <pc:sldChg chg="addSp delSp modSp new mod">
        <pc:chgData name="buzdugan artur" userId="1770a38c255ab84c" providerId="LiveId" clId="{C759B4B9-9C39-45FC-9AD7-C97885391CD8}" dt="2023-11-13T12:03:22.731" v="10296" actId="1076"/>
        <pc:sldMkLst>
          <pc:docMk/>
          <pc:sldMk cId="916770977" sldId="450"/>
        </pc:sldMkLst>
        <pc:spChg chg="del">
          <ac:chgData name="buzdugan artur" userId="1770a38c255ab84c" providerId="LiveId" clId="{C759B4B9-9C39-45FC-9AD7-C97885391CD8}" dt="2023-11-13T12:03:15.244" v="10292" actId="478"/>
          <ac:spMkLst>
            <pc:docMk/>
            <pc:sldMk cId="916770977" sldId="450"/>
            <ac:spMk id="2" creationId="{F0C76FF7-824D-BE9E-FE1B-77EFB183478E}"/>
          </ac:spMkLst>
        </pc:spChg>
        <pc:spChg chg="del">
          <ac:chgData name="buzdugan artur" userId="1770a38c255ab84c" providerId="LiveId" clId="{C759B4B9-9C39-45FC-9AD7-C97885391CD8}" dt="2023-11-13T12:03:11.661" v="10291" actId="22"/>
          <ac:spMkLst>
            <pc:docMk/>
            <pc:sldMk cId="916770977" sldId="450"/>
            <ac:spMk id="3" creationId="{73626C78-8374-B5CC-56D1-8F95BD84F566}"/>
          </ac:spMkLst>
        </pc:spChg>
        <pc:picChg chg="add mod ord">
          <ac:chgData name="buzdugan artur" userId="1770a38c255ab84c" providerId="LiveId" clId="{C759B4B9-9C39-45FC-9AD7-C97885391CD8}" dt="2023-11-13T12:03:22.731" v="10296" actId="1076"/>
          <ac:picMkLst>
            <pc:docMk/>
            <pc:sldMk cId="916770977" sldId="450"/>
            <ac:picMk id="5" creationId="{6EC83428-A524-D63F-481E-EE6D60E140BC}"/>
          </ac:picMkLst>
        </pc:picChg>
      </pc:sldChg>
      <pc:sldChg chg="addSp delSp modSp new mod">
        <pc:chgData name="buzdugan artur" userId="1770a38c255ab84c" providerId="LiveId" clId="{C759B4B9-9C39-45FC-9AD7-C97885391CD8}" dt="2023-11-13T13:36:09.895" v="10636" actId="1076"/>
        <pc:sldMkLst>
          <pc:docMk/>
          <pc:sldMk cId="1466121726" sldId="451"/>
        </pc:sldMkLst>
        <pc:spChg chg="mod">
          <ac:chgData name="buzdugan artur" userId="1770a38c255ab84c" providerId="LiveId" clId="{C759B4B9-9C39-45FC-9AD7-C97885391CD8}" dt="2023-11-13T13:36:05.374" v="10635" actId="20577"/>
          <ac:spMkLst>
            <pc:docMk/>
            <pc:sldMk cId="1466121726" sldId="451"/>
            <ac:spMk id="2" creationId="{224C7058-CCF5-5C52-E53A-1020B5B8D3AE}"/>
          </ac:spMkLst>
        </pc:spChg>
        <pc:spChg chg="mod">
          <ac:chgData name="buzdugan artur" userId="1770a38c255ab84c" providerId="LiveId" clId="{C759B4B9-9C39-45FC-9AD7-C97885391CD8}" dt="2023-11-13T13:24:23.586" v="10571" actId="27636"/>
          <ac:spMkLst>
            <pc:docMk/>
            <pc:sldMk cId="1466121726" sldId="451"/>
            <ac:spMk id="3" creationId="{40F43A18-1AF9-BFD9-5FCE-1B6A3AE8A764}"/>
          </ac:spMkLst>
        </pc:spChg>
        <pc:spChg chg="add del mod">
          <ac:chgData name="buzdugan artur" userId="1770a38c255ab84c" providerId="LiveId" clId="{C759B4B9-9C39-45FC-9AD7-C97885391CD8}" dt="2023-11-13T13:18:47.344" v="10500"/>
          <ac:spMkLst>
            <pc:docMk/>
            <pc:sldMk cId="1466121726" sldId="451"/>
            <ac:spMk id="4" creationId="{F874BBCA-8E56-10D9-D5D8-EC4DB45E6786}"/>
          </ac:spMkLst>
        </pc:spChg>
        <pc:spChg chg="add del mod">
          <ac:chgData name="buzdugan artur" userId="1770a38c255ab84c" providerId="LiveId" clId="{C759B4B9-9C39-45FC-9AD7-C97885391CD8}" dt="2023-11-13T13:18:47.344" v="10500"/>
          <ac:spMkLst>
            <pc:docMk/>
            <pc:sldMk cId="1466121726" sldId="451"/>
            <ac:spMk id="5" creationId="{EED9F2EE-BC46-0AAB-373B-784DEBBE5451}"/>
          </ac:spMkLst>
        </pc:spChg>
        <pc:spChg chg="add del">
          <ac:chgData name="buzdugan artur" userId="1770a38c255ab84c" providerId="LiveId" clId="{C759B4B9-9C39-45FC-9AD7-C97885391CD8}" dt="2023-11-13T13:29:22.896" v="10578"/>
          <ac:spMkLst>
            <pc:docMk/>
            <pc:sldMk cId="1466121726" sldId="451"/>
            <ac:spMk id="12" creationId="{06391B01-F830-2CB3-CADE-2F7576951ADF}"/>
          </ac:spMkLst>
        </pc:spChg>
        <pc:picChg chg="add del mod">
          <ac:chgData name="buzdugan artur" userId="1770a38c255ab84c" providerId="LiveId" clId="{C759B4B9-9C39-45FC-9AD7-C97885391CD8}" dt="2023-11-13T13:27:58.127" v="10573" actId="478"/>
          <ac:picMkLst>
            <pc:docMk/>
            <pc:sldMk cId="1466121726" sldId="451"/>
            <ac:picMk id="7" creationId="{59AD0C66-5687-A7ED-52BF-9D089C64656B}"/>
          </ac:picMkLst>
        </pc:picChg>
        <pc:picChg chg="add mod">
          <ac:chgData name="buzdugan artur" userId="1770a38c255ab84c" providerId="LiveId" clId="{C759B4B9-9C39-45FC-9AD7-C97885391CD8}" dt="2023-11-13T13:31:54.167" v="10591" actId="1076"/>
          <ac:picMkLst>
            <pc:docMk/>
            <pc:sldMk cId="1466121726" sldId="451"/>
            <ac:picMk id="9" creationId="{395039D4-9480-D75A-A422-7241D0713396}"/>
          </ac:picMkLst>
        </pc:picChg>
        <pc:picChg chg="add mod">
          <ac:chgData name="buzdugan artur" userId="1770a38c255ab84c" providerId="LiveId" clId="{C759B4B9-9C39-45FC-9AD7-C97885391CD8}" dt="2023-11-13T13:34:55.886" v="10592" actId="1076"/>
          <ac:picMkLst>
            <pc:docMk/>
            <pc:sldMk cId="1466121726" sldId="451"/>
            <ac:picMk id="11" creationId="{1E4D1DF7-26AA-B4AC-3C89-A4295C620656}"/>
          </ac:picMkLst>
        </pc:picChg>
        <pc:picChg chg="add mod">
          <ac:chgData name="buzdugan artur" userId="1770a38c255ab84c" providerId="LiveId" clId="{C759B4B9-9C39-45FC-9AD7-C97885391CD8}" dt="2023-11-13T13:30:43.761" v="10589" actId="1076"/>
          <ac:picMkLst>
            <pc:docMk/>
            <pc:sldMk cId="1466121726" sldId="451"/>
            <ac:picMk id="13" creationId="{959EFE5A-585D-3086-FA8B-C0E2A0FFADF8}"/>
          </ac:picMkLst>
        </pc:picChg>
        <pc:picChg chg="add mod">
          <ac:chgData name="buzdugan artur" userId="1770a38c255ab84c" providerId="LiveId" clId="{C759B4B9-9C39-45FC-9AD7-C97885391CD8}" dt="2023-11-13T13:30:45.169" v="10590" actId="1076"/>
          <ac:picMkLst>
            <pc:docMk/>
            <pc:sldMk cId="1466121726" sldId="451"/>
            <ac:picMk id="14" creationId="{DEB1BF87-F839-CB0B-B389-707594489FCB}"/>
          </ac:picMkLst>
        </pc:picChg>
        <pc:picChg chg="add mod">
          <ac:chgData name="buzdugan artur" userId="1770a38c255ab84c" providerId="LiveId" clId="{C759B4B9-9C39-45FC-9AD7-C97885391CD8}" dt="2023-11-13T13:36:09.895" v="10636" actId="1076"/>
          <ac:picMkLst>
            <pc:docMk/>
            <pc:sldMk cId="1466121726" sldId="451"/>
            <ac:picMk id="16" creationId="{0B4F8729-3A34-4E35-820F-ACEE342AC322}"/>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9T14:59:55.670"/>
    </inkml:context>
    <inkml:brush xml:id="br0">
      <inkml:brushProperty name="width" value="0.2" units="cm"/>
      <inkml:brushProperty name="height" value="0.2" units="cm"/>
      <inkml:brushProperty name="color" value="#E71224"/>
    </inkml:brush>
  </inkml:definitions>
  <inkml:trace contextRef="#ctx0" brushRef="#br0">0 52 24575,'867'0'0,"-840"-2"33,1-1-1,0-1 0,41-12 0,36-6-1526,-66 18-5332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9T15:00:04.7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1,'37'0,"1"1,-1 1,74 16,56 32,-131-40,1-1,0-2,0-2,0-1,0-2,45-2,-29-1,-1 3,69 11,17 23,-98-23,1-2,1-2,54 5,335-12,-204-5,122 3,-301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9T15:00:33.443"/>
    </inkml:context>
    <inkml:brush xml:id="br0">
      <inkml:brushProperty name="width" value="0.2" units="cm"/>
      <inkml:brushProperty name="height" value="0.2" units="cm"/>
      <inkml:brushProperty name="color" value="#E71224"/>
    </inkml:brush>
  </inkml:definitions>
  <inkml:trace contextRef="#ctx0" brushRef="#br0">0 0 24575,'26'0'0,"0"1"0,0 1 0,0 1 0,46 12 0,-68-14 0,55 15 0,0 2 0,-2 3 0,90 45 0,-107-46 0,1-2 0,1-2 0,1-2 0,72 15 0,-62-20 0,0-3 0,1-2 0,100-4 0,-81-2 0,-36-1-136,0-1-1,-1-2 1,1-2-1,-2-1 1,1-2-1,-1-1 1,-1-2-1,0-1 0,35-23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9T15:02:01.409"/>
    </inkml:context>
    <inkml:brush xml:id="br0">
      <inkml:brushProperty name="width" value="0.2" units="cm"/>
      <inkml:brushProperty name="height" value="0.2" units="cm"/>
      <inkml:brushProperty name="color" value="#E71224"/>
    </inkml:brush>
  </inkml:definitions>
  <inkml:trace contextRef="#ctx0" brushRef="#br0">1 0 24575,'0'1018'-1365,"0"-975"-5461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5/14/2024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5/14/2024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5/14/2024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5/14/2024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5/14/2024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7.png"/><Relationship Id="rId21" Type="http://schemas.openxmlformats.org/officeDocument/2006/relationships/image" Target="../media/image78.png"/><Relationship Id="rId7" Type="http://schemas.openxmlformats.org/officeDocument/2006/relationships/image" Target="../media/image56.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image" Target="../media/image66.pn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8.png"/><Relationship Id="rId24" Type="http://schemas.openxmlformats.org/officeDocument/2006/relationships/image" Target="../media/image81.png"/><Relationship Id="rId5" Type="http://schemas.openxmlformats.org/officeDocument/2006/relationships/image" Target="../media/image54.png"/><Relationship Id="rId15" Type="http://schemas.openxmlformats.org/officeDocument/2006/relationships/image" Target="../media/image72.png"/><Relationship Id="rId23" Type="http://schemas.openxmlformats.org/officeDocument/2006/relationships/image" Target="../media/image80.png"/><Relationship Id="rId28" Type="http://schemas.openxmlformats.org/officeDocument/2006/relationships/image" Target="../media/image85.png"/><Relationship Id="rId10" Type="http://schemas.openxmlformats.org/officeDocument/2006/relationships/image" Target="../media/image60.png"/><Relationship Id="rId19" Type="http://schemas.openxmlformats.org/officeDocument/2006/relationships/image" Target="../media/image76.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png"/><Relationship Id="rId30" Type="http://schemas.openxmlformats.org/officeDocument/2006/relationships/image" Target="../media/image8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92.png"/><Relationship Id="rId10" Type="http://schemas.openxmlformats.org/officeDocument/2006/relationships/image" Target="../media/image96.png"/><Relationship Id="rId4" Type="http://schemas.openxmlformats.org/officeDocument/2006/relationships/image" Target="../media/image91.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5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5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5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6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6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6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66.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5" Type="http://schemas.openxmlformats.org/officeDocument/2006/relationships/image" Target="../media/image159.png"/><Relationship Id="rId4" Type="http://schemas.openxmlformats.org/officeDocument/2006/relationships/image" Target="../media/image158.png"/></Relationships>
</file>

<file path=ppt/slides/_rels/slide6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hyperlink" Target="https://www.tutorialspoint.com/network_theory/network_theory_twoport_parameter_conversions.htm" TargetMode="External"/><Relationship Id="rId5" Type="http://schemas.openxmlformats.org/officeDocument/2006/relationships/image" Target="../media/image163.png"/><Relationship Id="rId4" Type="http://schemas.openxmlformats.org/officeDocument/2006/relationships/image" Target="../media/image16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7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2.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5400" dirty="0"/>
              <a:t>Tema BT</a:t>
            </a:r>
            <a:r>
              <a:rPr lang="en-US" sz="5400" dirty="0"/>
              <a:t>,</a:t>
            </a:r>
            <a:br>
              <a:rPr lang="en-US" sz="5400" dirty="0"/>
            </a:br>
            <a:r>
              <a:rPr lang="en-US" sz="5400" dirty="0" err="1"/>
              <a:t>tranzistorul</a:t>
            </a:r>
            <a:r>
              <a:rPr lang="en-US" sz="5400" dirty="0"/>
              <a:t> digital,</a:t>
            </a:r>
            <a:br>
              <a:rPr lang="en-US" sz="5400" dirty="0"/>
            </a:br>
            <a:r>
              <a:rPr lang="en-US" sz="5400" dirty="0" err="1"/>
              <a:t>perechile</a:t>
            </a:r>
            <a:r>
              <a:rPr lang="en-US" sz="5400" dirty="0"/>
              <a:t> </a:t>
            </a:r>
            <a:r>
              <a:rPr lang="en-US" sz="5400" dirty="0" err="1"/>
              <a:t>darlington</a:t>
            </a:r>
            <a:r>
              <a:rPr lang="en-US" sz="5400" dirty="0"/>
              <a:t> </a:t>
            </a:r>
            <a:r>
              <a:rPr lang="en-US" sz="5400" dirty="0" err="1"/>
              <a:t>si</a:t>
            </a:r>
            <a:r>
              <a:rPr lang="en-US" sz="5400" dirty="0"/>
              <a:t> </a:t>
            </a:r>
            <a:r>
              <a:rPr lang="en-US" sz="5400" dirty="0" err="1"/>
              <a:t>sziklai</a:t>
            </a:r>
            <a:endParaRPr lang="en-GB" sz="5400" dirty="0"/>
          </a:p>
        </p:txBody>
      </p:sp>
      <p:sp>
        <p:nvSpPr>
          <p:cNvPr id="3" name="Subtitle 2"/>
          <p:cNvSpPr>
            <a:spLocks noGrp="1"/>
          </p:cNvSpPr>
          <p:nvPr>
            <p:ph type="subTitle" idx="1"/>
          </p:nvPr>
        </p:nvSpPr>
        <p:spPr/>
        <p:txBody>
          <a:bodyPr/>
          <a:lstStyle/>
          <a:p>
            <a:r>
              <a:rPr lang="en-GB" dirty="0"/>
              <a:t>DMOE_2024</a:t>
            </a:r>
          </a:p>
        </p:txBody>
      </p:sp>
    </p:spTree>
    <p:extLst>
      <p:ext uri="{BB962C8B-B14F-4D97-AF65-F5344CB8AC3E}">
        <p14:creationId xmlns:p14="http://schemas.microsoft.com/office/powerpoint/2010/main" val="229015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243" y="292739"/>
            <a:ext cx="3768557" cy="567874"/>
          </a:xfrm>
        </p:spPr>
        <p:txBody>
          <a:bodyPr>
            <a:normAutofit fontScale="90000"/>
          </a:bodyPr>
          <a:lstStyle/>
          <a:p>
            <a:r>
              <a:rPr lang="ro-RO" sz="3600" dirty="0"/>
              <a:t>Polarizarea BT</a:t>
            </a:r>
            <a:endParaRPr lang="en-GB" sz="3600" dirty="0"/>
          </a:p>
        </p:txBody>
      </p:sp>
      <p:pic>
        <p:nvPicPr>
          <p:cNvPr id="4" name="Picture 3"/>
          <p:cNvPicPr>
            <a:picLocks noChangeAspect="1"/>
          </p:cNvPicPr>
          <p:nvPr/>
        </p:nvPicPr>
        <p:blipFill>
          <a:blip r:embed="rId2"/>
          <a:stretch>
            <a:fillRect/>
          </a:stretch>
        </p:blipFill>
        <p:spPr>
          <a:xfrm>
            <a:off x="1" y="1128845"/>
            <a:ext cx="3836894" cy="2138596"/>
          </a:xfrm>
          <a:prstGeom prst="rect">
            <a:avLst/>
          </a:prstGeom>
        </p:spPr>
      </p:pic>
      <p:pic>
        <p:nvPicPr>
          <p:cNvPr id="5" name="Picture 4"/>
          <p:cNvPicPr>
            <a:picLocks noChangeAspect="1"/>
          </p:cNvPicPr>
          <p:nvPr/>
        </p:nvPicPr>
        <p:blipFill>
          <a:blip r:embed="rId3"/>
          <a:stretch>
            <a:fillRect/>
          </a:stretch>
        </p:blipFill>
        <p:spPr>
          <a:xfrm>
            <a:off x="3872754" y="1112171"/>
            <a:ext cx="4016187" cy="2219643"/>
          </a:xfrm>
          <a:prstGeom prst="rect">
            <a:avLst/>
          </a:prstGeom>
        </p:spPr>
      </p:pic>
      <p:pic>
        <p:nvPicPr>
          <p:cNvPr id="6" name="Picture 5"/>
          <p:cNvPicPr>
            <a:picLocks noChangeAspect="1"/>
          </p:cNvPicPr>
          <p:nvPr/>
        </p:nvPicPr>
        <p:blipFill>
          <a:blip r:embed="rId4"/>
          <a:stretch>
            <a:fillRect/>
          </a:stretch>
        </p:blipFill>
        <p:spPr>
          <a:xfrm>
            <a:off x="7924800" y="1013347"/>
            <a:ext cx="4156243" cy="2263432"/>
          </a:xfrm>
          <a:prstGeom prst="rect">
            <a:avLst/>
          </a:prstGeom>
        </p:spPr>
      </p:pic>
      <p:pic>
        <p:nvPicPr>
          <p:cNvPr id="7" name="Picture 6"/>
          <p:cNvPicPr>
            <a:picLocks noChangeAspect="1"/>
          </p:cNvPicPr>
          <p:nvPr/>
        </p:nvPicPr>
        <p:blipFill>
          <a:blip r:embed="rId5"/>
          <a:stretch>
            <a:fillRect/>
          </a:stretch>
        </p:blipFill>
        <p:spPr>
          <a:xfrm>
            <a:off x="1614444" y="3976177"/>
            <a:ext cx="3857409" cy="2244780"/>
          </a:xfrm>
          <a:prstGeom prst="rect">
            <a:avLst/>
          </a:prstGeom>
        </p:spPr>
      </p:pic>
      <p:pic>
        <p:nvPicPr>
          <p:cNvPr id="9" name="Picture 8"/>
          <p:cNvPicPr>
            <a:picLocks noChangeAspect="1"/>
          </p:cNvPicPr>
          <p:nvPr/>
        </p:nvPicPr>
        <p:blipFill>
          <a:blip r:embed="rId6"/>
          <a:stretch>
            <a:fillRect/>
          </a:stretch>
        </p:blipFill>
        <p:spPr>
          <a:xfrm>
            <a:off x="5948928" y="3976177"/>
            <a:ext cx="4884074" cy="2239658"/>
          </a:xfrm>
          <a:prstGeom prst="rect">
            <a:avLst/>
          </a:prstGeom>
        </p:spPr>
      </p:pic>
      <p:sp>
        <p:nvSpPr>
          <p:cNvPr id="8" name="Săgeată: dreapta 7">
            <a:extLst>
              <a:ext uri="{FF2B5EF4-FFF2-40B4-BE49-F238E27FC236}">
                <a16:creationId xmlns:a16="http://schemas.microsoft.com/office/drawing/2014/main" id="{40C5F2C5-C829-2C9E-DF75-DC0A0079B2A5}"/>
              </a:ext>
            </a:extLst>
          </p:cNvPr>
          <p:cNvSpPr/>
          <p:nvPr/>
        </p:nvSpPr>
        <p:spPr>
          <a:xfrm>
            <a:off x="3290047" y="3331814"/>
            <a:ext cx="5100918" cy="1500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ăgeată: dreapta 9">
            <a:extLst>
              <a:ext uri="{FF2B5EF4-FFF2-40B4-BE49-F238E27FC236}">
                <a16:creationId xmlns:a16="http://schemas.microsoft.com/office/drawing/2014/main" id="{E4268454-A4B2-9F9C-C481-9AEEC882E324}"/>
              </a:ext>
            </a:extLst>
          </p:cNvPr>
          <p:cNvSpPr/>
          <p:nvPr/>
        </p:nvSpPr>
        <p:spPr>
          <a:xfrm>
            <a:off x="3290047" y="6415203"/>
            <a:ext cx="5100918" cy="1500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02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tăText 5">
            <a:extLst>
              <a:ext uri="{FF2B5EF4-FFF2-40B4-BE49-F238E27FC236}">
                <a16:creationId xmlns:a16="http://schemas.microsoft.com/office/drawing/2014/main" id="{A15C957A-B760-E97B-5652-A2C2D868E25D}"/>
              </a:ext>
            </a:extLst>
          </p:cNvPr>
          <p:cNvSpPr txBox="1"/>
          <p:nvPr/>
        </p:nvSpPr>
        <p:spPr>
          <a:xfrm>
            <a:off x="5331121" y="160507"/>
            <a:ext cx="6099048" cy="2585323"/>
          </a:xfrm>
          <a:prstGeom prst="rect">
            <a:avLst/>
          </a:prstGeom>
          <a:noFill/>
        </p:spPr>
        <p:txBody>
          <a:bodyPr wrap="square">
            <a:spAutoFit/>
          </a:bodyPr>
          <a:lstStyle/>
          <a:p>
            <a:r>
              <a:rPr lang="en-US" dirty="0"/>
              <a:t>- </a:t>
            </a:r>
            <a:r>
              <a:rPr lang="ro-RO" dirty="0"/>
              <a:t>Săgeata totdeauna marchează emitorul</a:t>
            </a:r>
            <a:endParaRPr lang="en-US" dirty="0"/>
          </a:p>
          <a:p>
            <a:r>
              <a:rPr lang="en-US" dirty="0"/>
              <a:t>-</a:t>
            </a:r>
            <a:r>
              <a:rPr lang="ro-RO" dirty="0"/>
              <a:t> Săgetata tot timpul este îndreptată spre regiunea </a:t>
            </a:r>
            <a:r>
              <a:rPr lang="ro-RO" i="1" dirty="0">
                <a:solidFill>
                  <a:srgbClr val="FF0000"/>
                </a:solidFill>
              </a:rPr>
              <a:t>n</a:t>
            </a:r>
            <a:endParaRPr lang="en-US" i="1" dirty="0">
              <a:solidFill>
                <a:srgbClr val="FF0000"/>
              </a:solidFill>
            </a:endParaRPr>
          </a:p>
          <a:p>
            <a:endParaRPr lang="en-US" dirty="0"/>
          </a:p>
          <a:p>
            <a:r>
              <a:rPr lang="en-US" dirty="0" err="1"/>
              <a:t>pnp</a:t>
            </a:r>
            <a:r>
              <a:rPr lang="en-US" dirty="0"/>
              <a:t>:     E </a:t>
            </a:r>
            <a:r>
              <a:rPr lang="ro-RO" dirty="0"/>
              <a:t>                       </a:t>
            </a:r>
            <a:r>
              <a:rPr lang="en-US" dirty="0"/>
              <a:t>B</a:t>
            </a:r>
          </a:p>
          <a:p>
            <a:r>
              <a:rPr lang="en-US" dirty="0" err="1"/>
              <a:t>npn</a:t>
            </a:r>
            <a:r>
              <a:rPr lang="en-US" dirty="0"/>
              <a:t>:      B                  E</a:t>
            </a:r>
          </a:p>
          <a:p>
            <a:r>
              <a:rPr lang="en-US" dirty="0"/>
              <a:t> </a:t>
            </a:r>
          </a:p>
          <a:p>
            <a:r>
              <a:rPr lang="en-US" dirty="0"/>
              <a:t>I</a:t>
            </a:r>
            <a:r>
              <a:rPr lang="en-US" sz="1100" dirty="0"/>
              <a:t>C</a:t>
            </a:r>
            <a:r>
              <a:rPr lang="en-US" dirty="0"/>
              <a:t>=the collector current</a:t>
            </a:r>
          </a:p>
          <a:p>
            <a:r>
              <a:rPr lang="en-US" dirty="0"/>
              <a:t>I</a:t>
            </a:r>
            <a:r>
              <a:rPr lang="en-US" sz="1100" dirty="0"/>
              <a:t>B</a:t>
            </a:r>
            <a:r>
              <a:rPr lang="en-US" dirty="0"/>
              <a:t>= the base current </a:t>
            </a:r>
          </a:p>
          <a:p>
            <a:r>
              <a:rPr lang="en-US" dirty="0"/>
              <a:t>I</a:t>
            </a:r>
            <a:r>
              <a:rPr lang="en-US" sz="1200" dirty="0"/>
              <a:t>E</a:t>
            </a:r>
            <a:r>
              <a:rPr lang="en-US" dirty="0"/>
              <a:t>= the emitter current</a:t>
            </a:r>
          </a:p>
        </p:txBody>
      </p:sp>
      <p:sp>
        <p:nvSpPr>
          <p:cNvPr id="7" name="Săgeată: dreapta 6">
            <a:extLst>
              <a:ext uri="{FF2B5EF4-FFF2-40B4-BE49-F238E27FC236}">
                <a16:creationId xmlns:a16="http://schemas.microsoft.com/office/drawing/2014/main" id="{4B740A27-ED7D-786C-06E9-C00B52B16144}"/>
              </a:ext>
            </a:extLst>
          </p:cNvPr>
          <p:cNvSpPr/>
          <p:nvPr/>
        </p:nvSpPr>
        <p:spPr>
          <a:xfrm>
            <a:off x="6525828" y="1000904"/>
            <a:ext cx="670560" cy="2194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ine 7">
            <a:extLst>
              <a:ext uri="{FF2B5EF4-FFF2-40B4-BE49-F238E27FC236}">
                <a16:creationId xmlns:a16="http://schemas.microsoft.com/office/drawing/2014/main" id="{9773B16E-A63D-A124-DAE6-AB3FE9C54794}"/>
              </a:ext>
            </a:extLst>
          </p:cNvPr>
          <p:cNvPicPr>
            <a:picLocks noChangeAspect="1"/>
          </p:cNvPicPr>
          <p:nvPr/>
        </p:nvPicPr>
        <p:blipFill>
          <a:blip r:embed="rId2"/>
          <a:stretch>
            <a:fillRect/>
          </a:stretch>
        </p:blipFill>
        <p:spPr>
          <a:xfrm>
            <a:off x="6525828" y="1325141"/>
            <a:ext cx="688908" cy="256054"/>
          </a:xfrm>
          <a:prstGeom prst="rect">
            <a:avLst/>
          </a:prstGeom>
        </p:spPr>
      </p:pic>
      <p:sp>
        <p:nvSpPr>
          <p:cNvPr id="3" name="CasetăText 2">
            <a:extLst>
              <a:ext uri="{FF2B5EF4-FFF2-40B4-BE49-F238E27FC236}">
                <a16:creationId xmlns:a16="http://schemas.microsoft.com/office/drawing/2014/main" id="{88E11BCD-BAFA-C624-091C-D5F6326CB097}"/>
              </a:ext>
            </a:extLst>
          </p:cNvPr>
          <p:cNvSpPr txBox="1"/>
          <p:nvPr/>
        </p:nvSpPr>
        <p:spPr>
          <a:xfrm>
            <a:off x="1100388" y="2745829"/>
            <a:ext cx="3153591" cy="369332"/>
          </a:xfrm>
          <a:prstGeom prst="rect">
            <a:avLst/>
          </a:prstGeom>
          <a:noFill/>
        </p:spPr>
        <p:txBody>
          <a:bodyPr wrap="square">
            <a:spAutoFit/>
          </a:bodyPr>
          <a:lstStyle/>
          <a:p>
            <a:r>
              <a:rPr lang="ro-RO" dirty="0">
                <a:highlight>
                  <a:srgbClr val="FFFF00"/>
                </a:highlight>
              </a:rPr>
              <a:t>Comutarea ca două diode?</a:t>
            </a:r>
            <a:endParaRPr lang="en-US" dirty="0">
              <a:highlight>
                <a:srgbClr val="FFFF00"/>
              </a:highlight>
            </a:endParaRPr>
          </a:p>
        </p:txBody>
      </p:sp>
      <p:pic>
        <p:nvPicPr>
          <p:cNvPr id="5" name="Image 357">
            <a:extLst>
              <a:ext uri="{FF2B5EF4-FFF2-40B4-BE49-F238E27FC236}">
                <a16:creationId xmlns:a16="http://schemas.microsoft.com/office/drawing/2014/main" id="{5750E240-142D-1B0A-C000-450C754C19D5}"/>
              </a:ext>
            </a:extLst>
          </p:cNvPr>
          <p:cNvPicPr>
            <a:picLocks/>
          </p:cNvPicPr>
          <p:nvPr/>
        </p:nvPicPr>
        <p:blipFill>
          <a:blip r:embed="rId3" cstate="print"/>
          <a:stretch>
            <a:fillRect/>
          </a:stretch>
        </p:blipFill>
        <p:spPr>
          <a:xfrm>
            <a:off x="4797944" y="2949389"/>
            <a:ext cx="4796888" cy="3434266"/>
          </a:xfrm>
          <a:prstGeom prst="rect">
            <a:avLst/>
          </a:prstGeom>
        </p:spPr>
      </p:pic>
    </p:spTree>
    <p:extLst>
      <p:ext uri="{BB962C8B-B14F-4D97-AF65-F5344CB8AC3E}">
        <p14:creationId xmlns:p14="http://schemas.microsoft.com/office/powerpoint/2010/main" val="82088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59">
            <a:extLst>
              <a:ext uri="{FF2B5EF4-FFF2-40B4-BE49-F238E27FC236}">
                <a16:creationId xmlns:a16="http://schemas.microsoft.com/office/drawing/2014/main" id="{671558C3-8DD7-C46E-41D1-965B77A98C3E}"/>
              </a:ext>
            </a:extLst>
          </p:cNvPr>
          <p:cNvPicPr>
            <a:picLocks noGrp="1"/>
          </p:cNvPicPr>
          <p:nvPr>
            <p:ph idx="1"/>
          </p:nvPr>
        </p:nvPicPr>
        <p:blipFill>
          <a:blip r:embed="rId2" cstate="print"/>
          <a:stretch>
            <a:fillRect/>
          </a:stretch>
        </p:blipFill>
        <p:spPr>
          <a:xfrm>
            <a:off x="1251679" y="2011680"/>
            <a:ext cx="4399314" cy="2523744"/>
          </a:xfrm>
          <a:prstGeom prst="rect">
            <a:avLst/>
          </a:prstGeom>
        </p:spPr>
      </p:pic>
      <p:pic>
        <p:nvPicPr>
          <p:cNvPr id="5" name="Image 360">
            <a:extLst>
              <a:ext uri="{FF2B5EF4-FFF2-40B4-BE49-F238E27FC236}">
                <a16:creationId xmlns:a16="http://schemas.microsoft.com/office/drawing/2014/main" id="{32BD454B-FA49-5BA2-8831-CEF31B51F6BD}"/>
              </a:ext>
            </a:extLst>
          </p:cNvPr>
          <p:cNvPicPr/>
          <p:nvPr/>
        </p:nvPicPr>
        <p:blipFill>
          <a:blip r:embed="rId3" cstate="print"/>
          <a:stretch>
            <a:fillRect/>
          </a:stretch>
        </p:blipFill>
        <p:spPr>
          <a:xfrm>
            <a:off x="6340839" y="1716024"/>
            <a:ext cx="4599482" cy="3075432"/>
          </a:xfrm>
          <a:prstGeom prst="rect">
            <a:avLst/>
          </a:prstGeom>
        </p:spPr>
      </p:pic>
      <p:sp>
        <p:nvSpPr>
          <p:cNvPr id="7" name="CasetăText 6">
            <a:extLst>
              <a:ext uri="{FF2B5EF4-FFF2-40B4-BE49-F238E27FC236}">
                <a16:creationId xmlns:a16="http://schemas.microsoft.com/office/drawing/2014/main" id="{786216AB-9F0D-8EC1-E914-FD6A3C00D91E}"/>
              </a:ext>
            </a:extLst>
          </p:cNvPr>
          <p:cNvSpPr txBox="1"/>
          <p:nvPr/>
        </p:nvSpPr>
        <p:spPr>
          <a:xfrm>
            <a:off x="1444752" y="4983484"/>
            <a:ext cx="3863340" cy="1120820"/>
          </a:xfrm>
          <a:prstGeom prst="rect">
            <a:avLst/>
          </a:prstGeom>
          <a:noFill/>
        </p:spPr>
        <p:txBody>
          <a:bodyPr wrap="square">
            <a:spAutoFit/>
          </a:bodyPr>
          <a:lstStyle/>
          <a:p>
            <a:pPr marL="55563" marR="0" indent="53975" algn="ctr">
              <a:spcBef>
                <a:spcPts val="1040"/>
              </a:spcBef>
              <a:spcAft>
                <a:spcPts val="0"/>
              </a:spcAft>
            </a:pPr>
            <a:r>
              <a:rPr lang="en-US" sz="1800" spc="-10" dirty="0">
                <a:effectLst/>
                <a:latin typeface="Times New Roman" panose="02020603050405020304" pitchFamily="18" charset="0"/>
                <a:ea typeface="Times New Roman" panose="02020603050405020304" pitchFamily="18" charset="0"/>
              </a:rPr>
              <a:t>Forward-biased</a:t>
            </a:r>
            <a:r>
              <a:rPr lang="en-US" sz="1800" spc="3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junction</a:t>
            </a:r>
            <a:endParaRPr lang="en-US" sz="1200" dirty="0">
              <a:effectLst/>
              <a:latin typeface="Times New Roman" panose="02020603050405020304" pitchFamily="18" charset="0"/>
              <a:ea typeface="Times New Roman" panose="02020603050405020304" pitchFamily="18" charset="0"/>
            </a:endParaRPr>
          </a:p>
          <a:p>
            <a:pPr marL="55563" marR="0" indent="53975" algn="ctr">
              <a:spcBef>
                <a:spcPts val="80"/>
              </a:spcBef>
              <a:spcAft>
                <a:spcPts val="0"/>
              </a:spcAft>
            </a:pPr>
            <a:r>
              <a:rPr lang="en-US" sz="1800" dirty="0">
                <a:effectLst/>
                <a:latin typeface="Times New Roman" panose="02020603050405020304" pitchFamily="18" charset="0"/>
                <a:ea typeface="Times New Roman" panose="02020603050405020304" pitchFamily="18" charset="0"/>
              </a:rPr>
              <a:t>of</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pnp</a:t>
            </a:r>
            <a:r>
              <a:rPr lang="en-US" sz="1800" spc="-5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transistor</a:t>
            </a:r>
            <a:endParaRPr lang="en-US" sz="1200" dirty="0">
              <a:effectLst/>
              <a:latin typeface="Times New Roman" panose="02020603050405020304" pitchFamily="18" charset="0"/>
              <a:ea typeface="Times New Roman" panose="02020603050405020304" pitchFamily="18" charset="0"/>
            </a:endParaRPr>
          </a:p>
          <a:p>
            <a:br>
              <a:rPr lang="en-US" sz="1200" dirty="0">
                <a:effectLst/>
                <a:latin typeface="Times New Roman" panose="02020603050405020304" pitchFamily="18" charset="0"/>
                <a:ea typeface="Times New Roman" panose="02020603050405020304" pitchFamily="18" charset="0"/>
              </a:rPr>
            </a:br>
            <a:endParaRPr lang="en-US" dirty="0"/>
          </a:p>
        </p:txBody>
      </p:sp>
      <p:sp>
        <p:nvSpPr>
          <p:cNvPr id="8" name="CasetăText 7">
            <a:extLst>
              <a:ext uri="{FF2B5EF4-FFF2-40B4-BE49-F238E27FC236}">
                <a16:creationId xmlns:a16="http://schemas.microsoft.com/office/drawing/2014/main" id="{6A09E17D-1C3A-037B-3526-4FC5F19FF499}"/>
              </a:ext>
            </a:extLst>
          </p:cNvPr>
          <p:cNvSpPr txBox="1"/>
          <p:nvPr/>
        </p:nvSpPr>
        <p:spPr>
          <a:xfrm>
            <a:off x="6708910" y="5019519"/>
            <a:ext cx="3863340" cy="1120820"/>
          </a:xfrm>
          <a:prstGeom prst="rect">
            <a:avLst/>
          </a:prstGeom>
          <a:noFill/>
        </p:spPr>
        <p:txBody>
          <a:bodyPr wrap="square">
            <a:spAutoFit/>
          </a:bodyPr>
          <a:lstStyle/>
          <a:p>
            <a:pPr marL="55563" marR="0" indent="53975" algn="ctr">
              <a:spcBef>
                <a:spcPts val="1040"/>
              </a:spcBef>
              <a:spcAft>
                <a:spcPts val="0"/>
              </a:spcAft>
            </a:pPr>
            <a:r>
              <a:rPr lang="en-US" sz="1800" spc="-10" dirty="0">
                <a:effectLst/>
                <a:latin typeface="Times New Roman" panose="02020603050405020304" pitchFamily="18" charset="0"/>
                <a:ea typeface="Times New Roman" panose="02020603050405020304" pitchFamily="18" charset="0"/>
              </a:rPr>
              <a:t>Reverse-biased</a:t>
            </a:r>
            <a:r>
              <a:rPr lang="en-US" sz="1800" spc="3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junction</a:t>
            </a:r>
            <a:endParaRPr lang="en-US" sz="1200" dirty="0">
              <a:effectLst/>
              <a:latin typeface="Times New Roman" panose="02020603050405020304" pitchFamily="18" charset="0"/>
              <a:ea typeface="Times New Roman" panose="02020603050405020304" pitchFamily="18" charset="0"/>
            </a:endParaRPr>
          </a:p>
          <a:p>
            <a:pPr marL="55563" marR="0" indent="53975" algn="ctr">
              <a:spcBef>
                <a:spcPts val="80"/>
              </a:spcBef>
              <a:spcAft>
                <a:spcPts val="0"/>
              </a:spcAft>
            </a:pPr>
            <a:r>
              <a:rPr lang="en-US" sz="1800" dirty="0">
                <a:effectLst/>
                <a:latin typeface="Times New Roman" panose="02020603050405020304" pitchFamily="18" charset="0"/>
                <a:ea typeface="Times New Roman" panose="02020603050405020304" pitchFamily="18" charset="0"/>
              </a:rPr>
              <a:t>of</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pnp</a:t>
            </a:r>
            <a:r>
              <a:rPr lang="en-US" sz="1800" spc="-5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transistor</a:t>
            </a:r>
            <a:endParaRPr lang="en-US" sz="1200" dirty="0">
              <a:effectLst/>
              <a:latin typeface="Times New Roman" panose="02020603050405020304" pitchFamily="18" charset="0"/>
              <a:ea typeface="Times New Roman" panose="02020603050405020304" pitchFamily="18" charset="0"/>
            </a:endParaRPr>
          </a:p>
          <a:p>
            <a:br>
              <a:rPr lang="en-US" sz="1200" dirty="0">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88038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996C43D-C578-EFA6-102C-D67800537D57}"/>
              </a:ext>
            </a:extLst>
          </p:cNvPr>
          <p:cNvSpPr>
            <a:spLocks noGrp="1"/>
          </p:cNvSpPr>
          <p:nvPr>
            <p:ph idx="1"/>
          </p:nvPr>
        </p:nvSpPr>
        <p:spPr>
          <a:xfrm>
            <a:off x="1251678" y="219457"/>
            <a:ext cx="5723931" cy="1914143"/>
          </a:xfrm>
        </p:spPr>
        <p:txBody>
          <a:bodyPr>
            <a:normAutofit/>
          </a:bodyPr>
          <a:lstStyle/>
          <a:p>
            <a:pPr marL="0" indent="0">
              <a:buNone/>
            </a:pPr>
            <a:r>
              <a:rPr lang="ro-RO" dirty="0"/>
              <a:t>           </a:t>
            </a:r>
            <a:r>
              <a:rPr lang="en-US" dirty="0"/>
              <a:t>To describe the behavior of common-base amplifiers requires two set of characteristics:</a:t>
            </a:r>
          </a:p>
          <a:p>
            <a:r>
              <a:rPr lang="en-US" dirty="0"/>
              <a:t>-	Input or driving point characteristics.</a:t>
            </a:r>
          </a:p>
          <a:p>
            <a:r>
              <a:rPr lang="en-US" dirty="0"/>
              <a:t>-	Output or collector characteristics</a:t>
            </a:r>
          </a:p>
        </p:txBody>
      </p:sp>
      <p:pic>
        <p:nvPicPr>
          <p:cNvPr id="5" name="Imagine 4">
            <a:extLst>
              <a:ext uri="{FF2B5EF4-FFF2-40B4-BE49-F238E27FC236}">
                <a16:creationId xmlns:a16="http://schemas.microsoft.com/office/drawing/2014/main" id="{EB1EB371-9381-9190-A91C-1A242199149E}"/>
              </a:ext>
            </a:extLst>
          </p:cNvPr>
          <p:cNvPicPr>
            <a:picLocks noChangeAspect="1"/>
          </p:cNvPicPr>
          <p:nvPr/>
        </p:nvPicPr>
        <p:blipFill>
          <a:blip r:embed="rId2"/>
          <a:stretch>
            <a:fillRect/>
          </a:stretch>
        </p:blipFill>
        <p:spPr>
          <a:xfrm>
            <a:off x="6975609" y="154667"/>
            <a:ext cx="3372321" cy="3172268"/>
          </a:xfrm>
          <a:prstGeom prst="rect">
            <a:avLst/>
          </a:prstGeom>
        </p:spPr>
      </p:pic>
      <p:pic>
        <p:nvPicPr>
          <p:cNvPr id="7" name="Imagine 6">
            <a:extLst>
              <a:ext uri="{FF2B5EF4-FFF2-40B4-BE49-F238E27FC236}">
                <a16:creationId xmlns:a16="http://schemas.microsoft.com/office/drawing/2014/main" id="{B41F009E-EE3B-5D2F-A2FE-20EF9B297260}"/>
              </a:ext>
            </a:extLst>
          </p:cNvPr>
          <p:cNvPicPr>
            <a:picLocks noChangeAspect="1"/>
          </p:cNvPicPr>
          <p:nvPr/>
        </p:nvPicPr>
        <p:blipFill>
          <a:blip r:embed="rId3"/>
          <a:stretch>
            <a:fillRect/>
          </a:stretch>
        </p:blipFill>
        <p:spPr>
          <a:xfrm>
            <a:off x="6975609" y="3429000"/>
            <a:ext cx="4391638" cy="3362794"/>
          </a:xfrm>
          <a:prstGeom prst="rect">
            <a:avLst/>
          </a:prstGeom>
        </p:spPr>
      </p:pic>
      <p:sp>
        <p:nvSpPr>
          <p:cNvPr id="9" name="CasetăText 8">
            <a:extLst>
              <a:ext uri="{FF2B5EF4-FFF2-40B4-BE49-F238E27FC236}">
                <a16:creationId xmlns:a16="http://schemas.microsoft.com/office/drawing/2014/main" id="{91DD31B3-8AF7-A590-E4BC-DF992203CD81}"/>
              </a:ext>
            </a:extLst>
          </p:cNvPr>
          <p:cNvSpPr txBox="1"/>
          <p:nvPr/>
        </p:nvSpPr>
        <p:spPr>
          <a:xfrm>
            <a:off x="977153" y="4303983"/>
            <a:ext cx="6096000" cy="1477328"/>
          </a:xfrm>
          <a:prstGeom prst="rect">
            <a:avLst/>
          </a:prstGeom>
          <a:noFill/>
        </p:spPr>
        <p:txBody>
          <a:bodyPr wrap="square">
            <a:spAutoFit/>
          </a:bodyPr>
          <a:lstStyle/>
          <a:p>
            <a:pPr marL="0" indent="0">
              <a:buNone/>
            </a:pPr>
            <a:r>
              <a:rPr lang="ro-RO" dirty="0"/>
              <a:t> </a:t>
            </a:r>
            <a:r>
              <a:rPr lang="en-US" dirty="0"/>
              <a:t>The output characteristics has 3 basic regions:</a:t>
            </a:r>
          </a:p>
          <a:p>
            <a:r>
              <a:rPr lang="en-US" dirty="0"/>
              <a:t>-	Active region –defined by the biasing arrangements</a:t>
            </a:r>
          </a:p>
          <a:p>
            <a:r>
              <a:rPr lang="en-US" dirty="0"/>
              <a:t>-	Cutoff region – region where the collector current is 0A</a:t>
            </a:r>
          </a:p>
          <a:p>
            <a:r>
              <a:rPr lang="en-US" dirty="0"/>
              <a:t>-	Saturation region- region of the characteristics to the left of </a:t>
            </a:r>
            <a:r>
              <a:rPr lang="ro-RO" dirty="0"/>
              <a:t> </a:t>
            </a:r>
            <a:r>
              <a:rPr lang="en-US" dirty="0"/>
              <a:t>V</a:t>
            </a:r>
            <a:r>
              <a:rPr lang="en-US" sz="1200" dirty="0"/>
              <a:t>CB</a:t>
            </a:r>
            <a:r>
              <a:rPr lang="en-US" dirty="0"/>
              <a:t> = 0V</a:t>
            </a:r>
          </a:p>
        </p:txBody>
      </p:sp>
    </p:spTree>
    <p:extLst>
      <p:ext uri="{BB962C8B-B14F-4D97-AF65-F5344CB8AC3E}">
        <p14:creationId xmlns:p14="http://schemas.microsoft.com/office/powerpoint/2010/main" val="134346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C03AF3F-441D-A830-7A93-5321FF046CED}"/>
              </a:ext>
            </a:extLst>
          </p:cNvPr>
          <p:cNvSpPr>
            <a:spLocks noGrp="1"/>
          </p:cNvSpPr>
          <p:nvPr>
            <p:ph idx="1"/>
          </p:nvPr>
        </p:nvSpPr>
        <p:spPr>
          <a:xfrm>
            <a:off x="5742432" y="164592"/>
            <a:ext cx="6035040" cy="3511295"/>
          </a:xfrm>
        </p:spPr>
        <p:txBody>
          <a:bodyPr>
            <a:normAutofit fontScale="92500" lnSpcReduction="10000"/>
          </a:bodyPr>
          <a:lstStyle/>
          <a:p>
            <a:pPr marL="342900" marR="788670" lvl="0" indent="-342900">
              <a:lnSpc>
                <a:spcPct val="103000"/>
              </a:lnSpc>
              <a:spcBef>
                <a:spcPts val="305"/>
              </a:spcBef>
              <a:spcAft>
                <a:spcPts val="0"/>
              </a:spcAft>
              <a:buSzPts val="2000"/>
              <a:buFont typeface="Arial" panose="020B0604020202020204" pitchFamily="34" charset="0"/>
              <a:buChar char="•"/>
              <a:tabLst>
                <a:tab pos="1731645" algn="l"/>
              </a:tabLst>
            </a:pPr>
            <a:r>
              <a:rPr lang="en-US" sz="1800" spc="0" dirty="0">
                <a:effectLst/>
                <a:latin typeface="Arial" panose="020B0604020202020204" pitchFamily="34" charset="0"/>
                <a:ea typeface="Arial" panose="020B0604020202020204" pitchFamily="34" charset="0"/>
                <a:cs typeface="Arial" panose="020B0604020202020204" pitchFamily="34" charset="0"/>
              </a:rPr>
              <a:t>The curves (output characteristics) clearly indicate that a first approximation</a:t>
            </a:r>
            <a:r>
              <a:rPr lang="en-US" sz="1800" spc="-5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to</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the</a:t>
            </a:r>
            <a:r>
              <a:rPr lang="en-US" sz="1800" spc="-2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relationship</a:t>
            </a:r>
            <a:r>
              <a:rPr lang="en-US" sz="1800" spc="-3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between</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IE</a:t>
            </a:r>
            <a:r>
              <a:rPr lang="en-US" sz="1800" spc="-6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and</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IC</a:t>
            </a:r>
            <a:r>
              <a:rPr lang="en-US" sz="1800" spc="-5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in</a:t>
            </a:r>
            <a:r>
              <a:rPr lang="en-US" sz="1800" spc="-6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the</a:t>
            </a:r>
            <a:r>
              <a:rPr lang="en-US" sz="1800" spc="-2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active region is given by</a:t>
            </a:r>
          </a:p>
          <a:p>
            <a:pPr marL="0" marR="1567180" indent="0" algn="ctr">
              <a:spcBef>
                <a:spcPts val="580"/>
              </a:spcBef>
              <a:spcAft>
                <a:spcPts val="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a:t>
            </a:r>
            <a:r>
              <a:rPr lang="en-US" sz="13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en-US" sz="1800" b="1" spc="14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spc="-2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I</a:t>
            </a:r>
            <a:r>
              <a:rPr lang="en-US" sz="1300" b="1" spc="-2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a:t>
            </a:r>
            <a:endParaRPr lang="en-US" sz="13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516890" lvl="0" indent="-342900" defTabSz="1119188">
              <a:lnSpc>
                <a:spcPct val="103000"/>
              </a:lnSpc>
              <a:spcBef>
                <a:spcPts val="385"/>
              </a:spcBef>
              <a:spcAft>
                <a:spcPts val="0"/>
              </a:spcAft>
              <a:buSzPts val="2000"/>
              <a:buFont typeface="Arial" panose="020B0604020202020204" pitchFamily="34" charset="0"/>
              <a:buChar char="•"/>
              <a:tabLst>
                <a:tab pos="1731645" algn="l"/>
              </a:tabLst>
            </a:pPr>
            <a:r>
              <a:rPr lang="en-US" sz="1800" spc="0" dirty="0">
                <a:effectLst/>
                <a:latin typeface="Arial" panose="020B0604020202020204" pitchFamily="34" charset="0"/>
                <a:ea typeface="Arial" panose="020B0604020202020204" pitchFamily="34" charset="0"/>
                <a:cs typeface="Arial" panose="020B0604020202020204" pitchFamily="34" charset="0"/>
              </a:rPr>
              <a:t>Once</a:t>
            </a:r>
            <a:r>
              <a:rPr lang="en-US" sz="1800" spc="-6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a</a:t>
            </a:r>
            <a:r>
              <a:rPr lang="en-US" sz="1800" spc="-4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transistor</a:t>
            </a:r>
            <a:r>
              <a:rPr lang="en-US" sz="1800" spc="-5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is</a:t>
            </a:r>
            <a:r>
              <a:rPr lang="en-US" sz="1800" spc="-5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in</a:t>
            </a:r>
            <a:r>
              <a:rPr lang="en-US" sz="1800" spc="-3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the</a:t>
            </a:r>
            <a:r>
              <a:rPr lang="en-US" sz="1800" spc="-4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a:t>
            </a:r>
            <a:r>
              <a:rPr lang="en-US" sz="1800" spc="0" dirty="0">
                <a:solidFill>
                  <a:srgbClr val="FF0000"/>
                </a:solidFill>
                <a:effectLst/>
                <a:latin typeface="Arial" panose="020B0604020202020204" pitchFamily="34" charset="0"/>
                <a:ea typeface="Arial" panose="020B0604020202020204" pitchFamily="34" charset="0"/>
                <a:cs typeface="Arial" panose="020B0604020202020204" pitchFamily="34" charset="0"/>
              </a:rPr>
              <a:t>on</a:t>
            </a:r>
            <a:r>
              <a:rPr lang="en-US" sz="1800" spc="0" dirty="0">
                <a:effectLst/>
                <a:latin typeface="Arial" panose="020B0604020202020204" pitchFamily="34" charset="0"/>
                <a:ea typeface="Arial" panose="020B0604020202020204" pitchFamily="34" charset="0"/>
                <a:cs typeface="Arial" panose="020B0604020202020204" pitchFamily="34" charset="0"/>
              </a:rPr>
              <a:t>’</a:t>
            </a:r>
            <a:r>
              <a:rPr lang="en-US" sz="1800" spc="-13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state,</a:t>
            </a:r>
            <a:r>
              <a:rPr lang="en-US" sz="1800" spc="-3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the</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base- emitter</a:t>
            </a:r>
            <a:r>
              <a:rPr lang="en-US" sz="1800" spc="-2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voltage</a:t>
            </a:r>
            <a:r>
              <a:rPr lang="en-US" sz="1800" spc="-4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will</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be assumed to be</a:t>
            </a:r>
          </a:p>
          <a:p>
            <a:pPr marL="0" indent="0">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a:t>
            </a: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BE</a:t>
            </a:r>
            <a:r>
              <a:rPr lang="en-US" sz="1400" spc="10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0.7V</a:t>
            </a:r>
          </a:p>
          <a:p>
            <a:r>
              <a:rPr lang="en-US" dirty="0">
                <a:latin typeface="Arial" panose="020B0604020202020204" pitchFamily="34" charset="0"/>
                <a:cs typeface="Arial" panose="020B0604020202020204" pitchFamily="34" charset="0"/>
              </a:rPr>
              <a:t>In the </a:t>
            </a:r>
            <a:r>
              <a:rPr lang="en-US" dirty="0">
                <a:highlight>
                  <a:srgbClr val="FFFF00"/>
                </a:highlight>
                <a:latin typeface="Arial" panose="020B0604020202020204" pitchFamily="34" charset="0"/>
                <a:cs typeface="Arial" panose="020B0604020202020204" pitchFamily="34" charset="0"/>
              </a:rPr>
              <a:t>dc</a:t>
            </a:r>
            <a:r>
              <a:rPr lang="en-US" dirty="0">
                <a:latin typeface="Arial" panose="020B0604020202020204" pitchFamily="34" charset="0"/>
                <a:cs typeface="Arial" panose="020B0604020202020204" pitchFamily="34" charset="0"/>
              </a:rPr>
              <a:t> mode the level of I</a:t>
            </a:r>
            <a:r>
              <a:rPr lang="en-US" sz="1500"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and I</a:t>
            </a:r>
            <a:r>
              <a:rPr lang="en-US" sz="13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due to the majority carriers are related by a quantity called alpha  </a:t>
            </a:r>
          </a:p>
          <a:p>
            <a:endParaRPr lang="en-US" dirty="0">
              <a:latin typeface="Arial" panose="020B0604020202020204" pitchFamily="34" charset="0"/>
              <a:cs typeface="Arial" panose="020B0604020202020204" pitchFamily="34" charset="0"/>
            </a:endParaRPr>
          </a:p>
          <a:p>
            <a:endParaRPr lang="en-US" dirty="0"/>
          </a:p>
          <a:p>
            <a:endParaRPr lang="en-US" dirty="0"/>
          </a:p>
        </p:txBody>
      </p:sp>
      <p:pic>
        <p:nvPicPr>
          <p:cNvPr id="4" name="Image 446">
            <a:extLst>
              <a:ext uri="{FF2B5EF4-FFF2-40B4-BE49-F238E27FC236}">
                <a16:creationId xmlns:a16="http://schemas.microsoft.com/office/drawing/2014/main" id="{8C3A57D0-BA25-B0AC-851C-7AD3410D5ECA}"/>
              </a:ext>
            </a:extLst>
          </p:cNvPr>
          <p:cNvPicPr>
            <a:picLocks/>
          </p:cNvPicPr>
          <p:nvPr/>
        </p:nvPicPr>
        <p:blipFill>
          <a:blip r:embed="rId2" cstate="print"/>
          <a:stretch>
            <a:fillRect/>
          </a:stretch>
        </p:blipFill>
        <p:spPr>
          <a:xfrm>
            <a:off x="0" y="0"/>
            <a:ext cx="5471986" cy="3675887"/>
          </a:xfrm>
          <a:prstGeom prst="rect">
            <a:avLst/>
          </a:prstGeom>
        </p:spPr>
      </p:pic>
      <p:sp>
        <p:nvSpPr>
          <p:cNvPr id="6" name="CasetăText 5">
            <a:extLst>
              <a:ext uri="{FF2B5EF4-FFF2-40B4-BE49-F238E27FC236}">
                <a16:creationId xmlns:a16="http://schemas.microsoft.com/office/drawing/2014/main" id="{8C4A2E56-1D8E-78F3-7F43-F085F4F70FEC}"/>
              </a:ext>
            </a:extLst>
          </p:cNvPr>
          <p:cNvSpPr txBox="1"/>
          <p:nvPr/>
        </p:nvSpPr>
        <p:spPr>
          <a:xfrm>
            <a:off x="1056132" y="4088263"/>
            <a:ext cx="10849356"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It can then be summarize to </a:t>
            </a:r>
            <a:r>
              <a:rPr lang="en-US" b="1" dirty="0">
                <a:latin typeface="Arial" panose="020B0604020202020204" pitchFamily="34" charset="0"/>
                <a:cs typeface="Arial" panose="020B0604020202020204" pitchFamily="34" charset="0"/>
              </a:rPr>
              <a:t>I</a:t>
            </a:r>
            <a:r>
              <a:rPr lang="en-US" sz="1400" b="1" dirty="0">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 = </a:t>
            </a:r>
            <a:r>
              <a:rPr lang="el-GR" b="1" dirty="0">
                <a:latin typeface="Arial" panose="020B0604020202020204" pitchFamily="34" charset="0"/>
                <a:cs typeface="Arial" panose="020B0604020202020204" pitchFamily="34" charset="0"/>
              </a:rPr>
              <a:t>α</a:t>
            </a:r>
            <a:r>
              <a:rPr lang="en-US" b="1" dirty="0">
                <a:latin typeface="Arial" panose="020B0604020202020204" pitchFamily="34" charset="0"/>
                <a:cs typeface="Arial" panose="020B0604020202020204" pitchFamily="34" charset="0"/>
              </a:rPr>
              <a:t>I</a:t>
            </a:r>
            <a:r>
              <a:rPr lang="en-US" sz="1400" b="1"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(ignore I</a:t>
            </a:r>
            <a:r>
              <a:rPr lang="en-US" sz="1400" dirty="0">
                <a:latin typeface="Arial" panose="020B0604020202020204" pitchFamily="34" charset="0"/>
                <a:cs typeface="Arial" panose="020B0604020202020204" pitchFamily="34" charset="0"/>
              </a:rPr>
              <a:t>CBO </a:t>
            </a:r>
            <a:r>
              <a:rPr lang="en-US" dirty="0">
                <a:latin typeface="Arial" panose="020B0604020202020204" pitchFamily="34" charset="0"/>
                <a:cs typeface="Arial" panose="020B0604020202020204" pitchFamily="34" charset="0"/>
              </a:rPr>
              <a:t>due to small value)</a:t>
            </a:r>
          </a:p>
          <a:p>
            <a:r>
              <a:rPr lang="en-US" dirty="0">
                <a:latin typeface="Arial" panose="020B0604020202020204" pitchFamily="34" charset="0"/>
                <a:cs typeface="Arial" panose="020B0604020202020204" pitchFamily="34" charset="0"/>
              </a:rPr>
              <a:t>•	For </a:t>
            </a:r>
            <a:r>
              <a:rPr lang="en-US" dirty="0">
                <a:highlight>
                  <a:srgbClr val="FFFF00"/>
                </a:highlight>
                <a:latin typeface="Arial" panose="020B0604020202020204" pitchFamily="34" charset="0"/>
                <a:cs typeface="Arial" panose="020B0604020202020204" pitchFamily="34" charset="0"/>
              </a:rPr>
              <a:t>ac</a:t>
            </a:r>
            <a:r>
              <a:rPr lang="en-US" dirty="0">
                <a:latin typeface="Arial" panose="020B0604020202020204" pitchFamily="34" charset="0"/>
                <a:cs typeface="Arial" panose="020B0604020202020204" pitchFamily="34" charset="0"/>
              </a:rPr>
              <a:t> situations where the point of operation moves on the characteristics curve, an </a:t>
            </a:r>
            <a:r>
              <a:rPr lang="en-US" dirty="0">
                <a:highlight>
                  <a:srgbClr val="FFFF00"/>
                </a:highlight>
                <a:latin typeface="Arial" panose="020B0604020202020204" pitchFamily="34" charset="0"/>
                <a:cs typeface="Arial" panose="020B0604020202020204" pitchFamily="34" charset="0"/>
              </a:rPr>
              <a:t>ac</a:t>
            </a:r>
            <a:r>
              <a:rPr lang="en-US" dirty="0">
                <a:latin typeface="Arial" panose="020B0604020202020204" pitchFamily="34" charset="0"/>
                <a:cs typeface="Arial" panose="020B0604020202020204" pitchFamily="34" charset="0"/>
              </a:rPr>
              <a:t> </a:t>
            </a:r>
            <a:r>
              <a:rPr lang="el-GR" i="1" dirty="0">
                <a:solidFill>
                  <a:srgbClr val="FF0000"/>
                </a:solidFill>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 defined by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l-GR" i="1" dirty="0">
                <a:solidFill>
                  <a:srgbClr val="FF0000"/>
                </a:solidFill>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 a common base current gain factor that shows the efficiency by calculating the current percent from current flow from emitter to collector. The value of </a:t>
            </a:r>
            <a:r>
              <a:rPr lang="el-GR" b="1" dirty="0">
                <a:solidFill>
                  <a:srgbClr val="FF0000"/>
                </a:solidFill>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 is typical from 0.9 ~ 0.998.</a:t>
            </a:r>
          </a:p>
        </p:txBody>
      </p:sp>
      <p:pic>
        <p:nvPicPr>
          <p:cNvPr id="7" name="Imagine 6">
            <a:extLst>
              <a:ext uri="{FF2B5EF4-FFF2-40B4-BE49-F238E27FC236}">
                <a16:creationId xmlns:a16="http://schemas.microsoft.com/office/drawing/2014/main" id="{833EF16A-1A69-1EE5-5533-F482DBD439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0443" y="3211963"/>
            <a:ext cx="1559086" cy="876300"/>
          </a:xfrm>
          <a:prstGeom prst="rect">
            <a:avLst/>
          </a:prstGeom>
          <a:noFill/>
        </p:spPr>
      </p:pic>
      <p:pic>
        <p:nvPicPr>
          <p:cNvPr id="8" name="Imagine 7">
            <a:extLst>
              <a:ext uri="{FF2B5EF4-FFF2-40B4-BE49-F238E27FC236}">
                <a16:creationId xmlns:a16="http://schemas.microsoft.com/office/drawing/2014/main" id="{045BC612-D947-AAED-9B37-C6CE5724D9AD}"/>
              </a:ext>
            </a:extLst>
          </p:cNvPr>
          <p:cNvPicPr>
            <a:picLocks noChangeAspect="1"/>
          </p:cNvPicPr>
          <p:nvPr/>
        </p:nvPicPr>
        <p:blipFill>
          <a:blip r:embed="rId4"/>
          <a:stretch>
            <a:fillRect/>
          </a:stretch>
        </p:blipFill>
        <p:spPr>
          <a:xfrm>
            <a:off x="4075134" y="4742966"/>
            <a:ext cx="969348" cy="688908"/>
          </a:xfrm>
          <a:prstGeom prst="rect">
            <a:avLst/>
          </a:prstGeom>
        </p:spPr>
      </p:pic>
    </p:spTree>
    <p:extLst>
      <p:ext uri="{BB962C8B-B14F-4D97-AF65-F5344CB8AC3E}">
        <p14:creationId xmlns:p14="http://schemas.microsoft.com/office/powerpoint/2010/main" val="231847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264109B-AC10-55D0-9705-A9F71F70647E}"/>
              </a:ext>
            </a:extLst>
          </p:cNvPr>
          <p:cNvSpPr>
            <a:spLocks noGrp="1"/>
          </p:cNvSpPr>
          <p:nvPr>
            <p:ph type="title"/>
          </p:nvPr>
        </p:nvSpPr>
        <p:spPr>
          <a:xfrm>
            <a:off x="1251678" y="382385"/>
            <a:ext cx="10178322" cy="952639"/>
          </a:xfrm>
        </p:spPr>
        <p:txBody>
          <a:bodyPr/>
          <a:lstStyle/>
          <a:p>
            <a:r>
              <a:rPr lang="en-US" dirty="0"/>
              <a:t>BIASING</a:t>
            </a:r>
          </a:p>
        </p:txBody>
      </p:sp>
      <p:sp>
        <p:nvSpPr>
          <p:cNvPr id="3" name="Substituent conținut 2">
            <a:extLst>
              <a:ext uri="{FF2B5EF4-FFF2-40B4-BE49-F238E27FC236}">
                <a16:creationId xmlns:a16="http://schemas.microsoft.com/office/drawing/2014/main" id="{8FBAB718-8B1B-CD83-E5D2-54EA3F24F220}"/>
              </a:ext>
            </a:extLst>
          </p:cNvPr>
          <p:cNvSpPr>
            <a:spLocks noGrp="1"/>
          </p:cNvSpPr>
          <p:nvPr>
            <p:ph idx="1"/>
          </p:nvPr>
        </p:nvSpPr>
        <p:spPr>
          <a:xfrm>
            <a:off x="1251678" y="2286001"/>
            <a:ext cx="5386866" cy="1142999"/>
          </a:xfrm>
        </p:spPr>
        <p:txBody>
          <a:bodyPr/>
          <a:lstStyle/>
          <a:p>
            <a:r>
              <a:rPr lang="en-US" dirty="0">
                <a:latin typeface="Times New Roman" panose="02020603050405020304" pitchFamily="18" charset="0"/>
                <a:cs typeface="Times New Roman" panose="02020603050405020304" pitchFamily="18" charset="0"/>
              </a:rPr>
              <a:t>Proper biasing CB configuration in active region by approximation </a:t>
            </a:r>
            <a:r>
              <a:rPr lang="en-US" dirty="0">
                <a:solidFill>
                  <a:srgbClr val="FF0000"/>
                </a:solidFill>
                <a:latin typeface="Times New Roman" panose="02020603050405020304" pitchFamily="18" charset="0"/>
                <a:cs typeface="Times New Roman" panose="02020603050405020304" pitchFamily="18" charset="0"/>
              </a:rPr>
              <a:t>I</a:t>
            </a:r>
            <a:r>
              <a:rPr lang="en-US" sz="1400" dirty="0">
                <a:solidFill>
                  <a:srgbClr val="FF0000"/>
                </a:solidFill>
                <a:latin typeface="Times New Roman" panose="02020603050405020304" pitchFamily="18" charset="0"/>
                <a:cs typeface="Times New Roman" panose="02020603050405020304" pitchFamily="18" charset="0"/>
              </a:rPr>
              <a:t>C</a:t>
            </a:r>
            <a:r>
              <a:rPr lang="en-US" dirty="0">
                <a:solidFill>
                  <a:srgbClr val="FF0000"/>
                </a:solidFill>
                <a:latin typeface="Times New Roman" panose="02020603050405020304" pitchFamily="18" charset="0"/>
                <a:cs typeface="Times New Roman" panose="02020603050405020304" pitchFamily="18" charset="0"/>
              </a:rPr>
              <a:t> ≈ I</a:t>
            </a:r>
            <a:r>
              <a:rPr lang="en-US" sz="1400" dirty="0">
                <a:solidFill>
                  <a:srgbClr val="FF0000"/>
                </a:solidFill>
                <a:latin typeface="Times New Roman" panose="02020603050405020304" pitchFamily="18" charset="0"/>
                <a:cs typeface="Times New Roman" panose="02020603050405020304" pitchFamily="18" charset="0"/>
              </a:rPr>
              <a:t>E</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0 </a:t>
            </a:r>
            <a:r>
              <a:rPr lang="en-US" dirty="0" err="1">
                <a:latin typeface="Times New Roman" panose="02020603050405020304" pitchFamily="18" charset="0"/>
                <a:cs typeface="Times New Roman" panose="02020603050405020304" pitchFamily="18" charset="0"/>
              </a:rPr>
              <a:t>uA</a:t>
            </a:r>
            <a:r>
              <a:rPr lang="ro-RO"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Image 448">
            <a:extLst>
              <a:ext uri="{FF2B5EF4-FFF2-40B4-BE49-F238E27FC236}">
                <a16:creationId xmlns:a16="http://schemas.microsoft.com/office/drawing/2014/main" id="{1CC89444-675B-6435-4148-C6C8D2897BE3}"/>
              </a:ext>
            </a:extLst>
          </p:cNvPr>
          <p:cNvPicPr>
            <a:picLocks/>
          </p:cNvPicPr>
          <p:nvPr/>
        </p:nvPicPr>
        <p:blipFill>
          <a:blip r:embed="rId2" cstate="print"/>
          <a:stretch>
            <a:fillRect/>
          </a:stretch>
        </p:blipFill>
        <p:spPr>
          <a:xfrm>
            <a:off x="7077456" y="1700367"/>
            <a:ext cx="4174300" cy="4221461"/>
          </a:xfrm>
          <a:prstGeom prst="rect">
            <a:avLst/>
          </a:prstGeom>
        </p:spPr>
      </p:pic>
    </p:spTree>
    <p:extLst>
      <p:ext uri="{BB962C8B-B14F-4D97-AF65-F5344CB8AC3E}">
        <p14:creationId xmlns:p14="http://schemas.microsoft.com/office/powerpoint/2010/main" val="219989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B46F93-FC3E-8906-B956-D9EA2CD6058F}"/>
              </a:ext>
            </a:extLst>
          </p:cNvPr>
          <p:cNvSpPr>
            <a:spLocks noGrp="1"/>
          </p:cNvSpPr>
          <p:nvPr>
            <p:ph type="title"/>
          </p:nvPr>
        </p:nvSpPr>
        <p:spPr>
          <a:xfrm>
            <a:off x="1251678" y="382385"/>
            <a:ext cx="10178322" cy="733183"/>
          </a:xfrm>
        </p:spPr>
        <p:txBody>
          <a:bodyPr>
            <a:normAutofit fontScale="90000"/>
          </a:bodyPr>
          <a:lstStyle/>
          <a:p>
            <a:r>
              <a:rPr lang="en-US" sz="4400" b="1" dirty="0">
                <a:latin typeface="Times New Roman" panose="02020603050405020304" pitchFamily="18" charset="0"/>
                <a:ea typeface="Times New Roman" panose="02020603050405020304" pitchFamily="18" charset="0"/>
              </a:rPr>
              <a:t>Common-Emitter</a:t>
            </a:r>
            <a:r>
              <a:rPr lang="en-US" sz="4400" b="1" spc="-115" dirty="0">
                <a:latin typeface="Times New Roman" panose="02020603050405020304" pitchFamily="18" charset="0"/>
                <a:ea typeface="Times New Roman" panose="02020603050405020304" pitchFamily="18" charset="0"/>
              </a:rPr>
              <a:t> </a:t>
            </a:r>
            <a:r>
              <a:rPr lang="en-US" sz="4400" b="1" spc="-10" dirty="0">
                <a:latin typeface="Times New Roman" panose="02020603050405020304" pitchFamily="18" charset="0"/>
                <a:ea typeface="Times New Roman" panose="02020603050405020304" pitchFamily="18" charset="0"/>
              </a:rPr>
              <a:t>Configuration</a:t>
            </a:r>
            <a:br>
              <a:rPr lang="en-US"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9F984E0D-02C9-455C-09BA-5B8861742E0F}"/>
              </a:ext>
            </a:extLst>
          </p:cNvPr>
          <p:cNvSpPr>
            <a:spLocks noGrp="1"/>
          </p:cNvSpPr>
          <p:nvPr>
            <p:ph idx="1"/>
          </p:nvPr>
        </p:nvSpPr>
        <p:spPr>
          <a:xfrm>
            <a:off x="1251678" y="1243585"/>
            <a:ext cx="10178322" cy="4636008"/>
          </a:xfrm>
        </p:spPr>
        <p:txBody>
          <a:bodyPr/>
          <a:lstStyle/>
          <a:p>
            <a:pPr marL="0" indent="0">
              <a:buNone/>
            </a:pPr>
            <a:r>
              <a:rPr lang="en-US" dirty="0"/>
              <a:t>It is called common-emitter configuration since :</a:t>
            </a:r>
          </a:p>
          <a:p>
            <a:r>
              <a:rPr lang="en-US" dirty="0"/>
              <a:t>-	emitter is common or reference to both input and output terminals.</a:t>
            </a:r>
          </a:p>
          <a:p>
            <a:r>
              <a:rPr lang="en-US" dirty="0"/>
              <a:t>-	emitter is usually the terminal closest to or at ground potential.</a:t>
            </a:r>
          </a:p>
          <a:p>
            <a:pPr marL="0" indent="0">
              <a:buNone/>
            </a:pPr>
            <a:r>
              <a:rPr lang="en-US" dirty="0">
                <a:highlight>
                  <a:srgbClr val="FFFF00"/>
                </a:highlight>
              </a:rPr>
              <a:t>Almost amplifier design is using connection of CE due to the high gain for current and voltage</a:t>
            </a:r>
          </a:p>
          <a:p>
            <a:endParaRPr lang="en-US" dirty="0"/>
          </a:p>
          <a:p>
            <a:r>
              <a:rPr lang="en-US" dirty="0"/>
              <a:t>•	Two set of characteristics are necessary to describe the behavior for CE ;</a:t>
            </a:r>
          </a:p>
          <a:p>
            <a:r>
              <a:rPr lang="en-US" dirty="0"/>
              <a:t>input (base terminal) and </a:t>
            </a:r>
          </a:p>
          <a:p>
            <a:r>
              <a:rPr lang="en-US" dirty="0"/>
              <a:t>output (collector terminal) parameters.</a:t>
            </a:r>
          </a:p>
          <a:p>
            <a:endParaRPr lang="en-US" dirty="0"/>
          </a:p>
        </p:txBody>
      </p:sp>
    </p:spTree>
    <p:extLst>
      <p:ext uri="{BB962C8B-B14F-4D97-AF65-F5344CB8AC3E}">
        <p14:creationId xmlns:p14="http://schemas.microsoft.com/office/powerpoint/2010/main" val="405005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40B0A1F-5D4C-AC0B-30C3-FBF0A9E3B947}"/>
              </a:ext>
            </a:extLst>
          </p:cNvPr>
          <p:cNvSpPr>
            <a:spLocks noGrp="1"/>
          </p:cNvSpPr>
          <p:nvPr>
            <p:ph type="title"/>
          </p:nvPr>
        </p:nvSpPr>
        <p:spPr>
          <a:xfrm>
            <a:off x="1251678" y="382385"/>
            <a:ext cx="10178322" cy="1007503"/>
          </a:xfrm>
        </p:spPr>
        <p:txBody>
          <a:bodyPr>
            <a:normAutofit/>
          </a:bodyPr>
          <a:lstStyle/>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Proper</a:t>
            </a:r>
            <a:r>
              <a:rPr lang="en-US" sz="3200" b="1" spc="-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Biasing</a:t>
            </a:r>
            <a:r>
              <a:rPr lang="en-US" sz="3200" b="1" spc="-1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common-emitter</a:t>
            </a:r>
            <a:r>
              <a:rPr lang="en-US" sz="3200" b="1"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configuration</a:t>
            </a:r>
            <a:r>
              <a:rPr lang="en-US" sz="3200" b="1" spc="-1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in</a:t>
            </a:r>
            <a:r>
              <a:rPr lang="en-US" sz="3200" b="1" spc="-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active</a:t>
            </a:r>
            <a:r>
              <a:rPr lang="en-US" sz="3200" b="1" spc="-9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10" dirty="0">
                <a:latin typeface="Times New Roman" panose="02020603050405020304" pitchFamily="18" charset="0"/>
                <a:ea typeface="Times New Roman" panose="02020603050405020304" pitchFamily="18" charset="0"/>
                <a:cs typeface="Times New Roman" panose="02020603050405020304" pitchFamily="18" charset="0"/>
              </a:rPr>
              <a:t>region</a:t>
            </a:r>
            <a:endParaRPr lang="en-US" sz="3200" b="1" dirty="0">
              <a:latin typeface="Times New Roman" panose="02020603050405020304" pitchFamily="18" charset="0"/>
              <a:cs typeface="Times New Roman" panose="02020603050405020304" pitchFamily="18" charset="0"/>
            </a:endParaRPr>
          </a:p>
        </p:txBody>
      </p:sp>
      <p:pic>
        <p:nvPicPr>
          <p:cNvPr id="4" name="Image 456">
            <a:extLst>
              <a:ext uri="{FF2B5EF4-FFF2-40B4-BE49-F238E27FC236}">
                <a16:creationId xmlns:a16="http://schemas.microsoft.com/office/drawing/2014/main" id="{0B04BD96-21CB-CDB5-CA5C-1695492CDFEB}"/>
              </a:ext>
            </a:extLst>
          </p:cNvPr>
          <p:cNvPicPr>
            <a:picLocks noGrp="1"/>
          </p:cNvPicPr>
          <p:nvPr>
            <p:ph idx="1"/>
          </p:nvPr>
        </p:nvPicPr>
        <p:blipFill>
          <a:blip r:embed="rId2" cstate="print"/>
          <a:stretch>
            <a:fillRect/>
          </a:stretch>
        </p:blipFill>
        <p:spPr>
          <a:xfrm>
            <a:off x="2560320" y="1389888"/>
            <a:ext cx="7312071" cy="4773168"/>
          </a:xfrm>
          <a:prstGeom prst="rect">
            <a:avLst/>
          </a:prstGeom>
        </p:spPr>
      </p:pic>
    </p:spTree>
    <p:extLst>
      <p:ext uri="{BB962C8B-B14F-4D97-AF65-F5344CB8AC3E}">
        <p14:creationId xmlns:p14="http://schemas.microsoft.com/office/powerpoint/2010/main" val="1652198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59D923B-4B2C-2C8F-7C1A-3206DFB77295}"/>
              </a:ext>
            </a:extLst>
          </p:cNvPr>
          <p:cNvSpPr>
            <a:spLocks noGrp="1"/>
          </p:cNvSpPr>
          <p:nvPr>
            <p:ph idx="1"/>
          </p:nvPr>
        </p:nvSpPr>
        <p:spPr>
          <a:xfrm>
            <a:off x="4754880" y="877825"/>
            <a:ext cx="6583680" cy="3593591"/>
          </a:xfrm>
        </p:spPr>
        <p:txBody>
          <a:bodyPr/>
          <a:lstStyle/>
          <a:p>
            <a:r>
              <a:rPr lang="en-US" dirty="0"/>
              <a:t>•	I</a:t>
            </a:r>
            <a:r>
              <a:rPr lang="en-US" sz="1400" dirty="0"/>
              <a:t>B</a:t>
            </a:r>
            <a:r>
              <a:rPr lang="en-US" dirty="0"/>
              <a:t> is microamperes compared to </a:t>
            </a:r>
            <a:r>
              <a:rPr lang="en-US" dirty="0" err="1"/>
              <a:t>miliamperes</a:t>
            </a:r>
            <a:r>
              <a:rPr lang="en-US" dirty="0"/>
              <a:t> of I</a:t>
            </a:r>
            <a:r>
              <a:rPr lang="en-US" sz="1200" dirty="0"/>
              <a:t>C</a:t>
            </a:r>
            <a:r>
              <a:rPr lang="en-US" dirty="0"/>
              <a:t>.</a:t>
            </a:r>
          </a:p>
          <a:p>
            <a:r>
              <a:rPr lang="en-US" dirty="0"/>
              <a:t>•	I</a:t>
            </a:r>
            <a:r>
              <a:rPr lang="en-US" sz="1400" dirty="0"/>
              <a:t>B</a:t>
            </a:r>
            <a:r>
              <a:rPr lang="en-US" dirty="0"/>
              <a:t> will flow when V</a:t>
            </a:r>
            <a:r>
              <a:rPr lang="en-US" sz="1400" dirty="0"/>
              <a:t>BE</a:t>
            </a:r>
            <a:r>
              <a:rPr lang="en-US" dirty="0"/>
              <a:t> &gt; 0.7V for Si and 0.3V for Ge</a:t>
            </a:r>
          </a:p>
          <a:p>
            <a:r>
              <a:rPr lang="en-US" dirty="0"/>
              <a:t>•	Before this value I</a:t>
            </a:r>
            <a:r>
              <a:rPr lang="en-US" sz="1600" dirty="0"/>
              <a:t>B</a:t>
            </a:r>
            <a:r>
              <a:rPr lang="en-US" dirty="0"/>
              <a:t> is very small and no I</a:t>
            </a:r>
            <a:r>
              <a:rPr lang="en-US" sz="1600" dirty="0"/>
              <a:t>B</a:t>
            </a:r>
            <a:r>
              <a:rPr lang="en-US" dirty="0"/>
              <a:t>.</a:t>
            </a:r>
          </a:p>
          <a:p>
            <a:r>
              <a:rPr lang="en-US" dirty="0"/>
              <a:t>•	Base-emitter junction is forward bias </a:t>
            </a:r>
          </a:p>
          <a:p>
            <a:r>
              <a:rPr lang="en-US" dirty="0"/>
              <a:t>•	Increasing V</a:t>
            </a:r>
            <a:r>
              <a:rPr lang="en-US" sz="1400" dirty="0"/>
              <a:t>CE</a:t>
            </a:r>
            <a:r>
              <a:rPr lang="en-US" sz="1600" dirty="0"/>
              <a:t> </a:t>
            </a:r>
            <a:r>
              <a:rPr lang="en-US" dirty="0"/>
              <a:t>will reduce I</a:t>
            </a:r>
            <a:r>
              <a:rPr lang="en-US" sz="1400" dirty="0"/>
              <a:t>B</a:t>
            </a:r>
            <a:r>
              <a:rPr lang="en-US" dirty="0"/>
              <a:t> for different values.</a:t>
            </a:r>
          </a:p>
          <a:p>
            <a:endParaRPr lang="en-US" dirty="0"/>
          </a:p>
        </p:txBody>
      </p:sp>
      <p:pic>
        <p:nvPicPr>
          <p:cNvPr id="4" name="Image 462">
            <a:extLst>
              <a:ext uri="{FF2B5EF4-FFF2-40B4-BE49-F238E27FC236}">
                <a16:creationId xmlns:a16="http://schemas.microsoft.com/office/drawing/2014/main" id="{181C3895-DCEB-44EC-878F-EC1A7C1EC49C}"/>
              </a:ext>
            </a:extLst>
          </p:cNvPr>
          <p:cNvPicPr>
            <a:picLocks/>
          </p:cNvPicPr>
          <p:nvPr/>
        </p:nvPicPr>
        <p:blipFill>
          <a:blip r:embed="rId2" cstate="print"/>
          <a:stretch>
            <a:fillRect/>
          </a:stretch>
        </p:blipFill>
        <p:spPr>
          <a:xfrm>
            <a:off x="519953" y="555812"/>
            <a:ext cx="4495800" cy="4724400"/>
          </a:xfrm>
          <a:prstGeom prst="rect">
            <a:avLst/>
          </a:prstGeom>
        </p:spPr>
      </p:pic>
      <p:sp>
        <p:nvSpPr>
          <p:cNvPr id="6" name="CasetăText 5">
            <a:extLst>
              <a:ext uri="{FF2B5EF4-FFF2-40B4-BE49-F238E27FC236}">
                <a16:creationId xmlns:a16="http://schemas.microsoft.com/office/drawing/2014/main" id="{4B8697A7-779C-C452-2688-227666367B62}"/>
              </a:ext>
            </a:extLst>
          </p:cNvPr>
          <p:cNvSpPr txBox="1"/>
          <p:nvPr/>
        </p:nvSpPr>
        <p:spPr>
          <a:xfrm>
            <a:off x="915923" y="5496081"/>
            <a:ext cx="6004829" cy="369332"/>
          </a:xfrm>
          <a:prstGeom prst="rect">
            <a:avLst/>
          </a:prstGeom>
          <a:noFill/>
        </p:spPr>
        <p:txBody>
          <a:bodyPr wrap="square">
            <a:spAutoFit/>
          </a:bodyPr>
          <a:lstStyle/>
          <a:p>
            <a:r>
              <a:rPr lang="en-US" b="1" dirty="0"/>
              <a:t>Input characteristics for a Common E NPN transistor</a:t>
            </a:r>
          </a:p>
        </p:txBody>
      </p:sp>
    </p:spTree>
    <p:extLst>
      <p:ext uri="{BB962C8B-B14F-4D97-AF65-F5344CB8AC3E}">
        <p14:creationId xmlns:p14="http://schemas.microsoft.com/office/powerpoint/2010/main" val="88866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5C070E9-13AC-D482-C7DF-BDB319EA45F0}"/>
              </a:ext>
            </a:extLst>
          </p:cNvPr>
          <p:cNvSpPr>
            <a:spLocks noGrp="1"/>
          </p:cNvSpPr>
          <p:nvPr>
            <p:ph idx="1"/>
          </p:nvPr>
        </p:nvSpPr>
        <p:spPr>
          <a:xfrm>
            <a:off x="5687568" y="950977"/>
            <a:ext cx="5870448" cy="3593591"/>
          </a:xfrm>
        </p:spPr>
        <p:txBody>
          <a:bodyPr>
            <a:normAutofit/>
          </a:bodyPr>
          <a:lstStyle/>
          <a:p>
            <a:r>
              <a:rPr lang="en-US" dirty="0">
                <a:latin typeface="Times New Roman" panose="02020603050405020304" pitchFamily="18" charset="0"/>
                <a:cs typeface="Times New Roman" panose="02020603050405020304" pitchFamily="18" charset="0"/>
              </a:rPr>
              <a:t>For small V</a:t>
            </a:r>
            <a:r>
              <a:rPr lang="en-US" sz="1400" dirty="0">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(V</a:t>
            </a:r>
            <a:r>
              <a:rPr lang="en-US" sz="1400" dirty="0">
                <a:latin typeface="Times New Roman" panose="02020603050405020304" pitchFamily="18" charset="0"/>
                <a:cs typeface="Times New Roman" panose="02020603050405020304" pitchFamily="18" charset="0"/>
              </a:rPr>
              <a:t>CE </a:t>
            </a:r>
            <a:r>
              <a:rPr lang="en-US" dirty="0">
                <a:latin typeface="Times New Roman" panose="02020603050405020304" pitchFamily="18" charset="0"/>
                <a:cs typeface="Times New Roman" panose="02020603050405020304" pitchFamily="18" charset="0"/>
              </a:rPr>
              <a:t>&lt; V</a:t>
            </a:r>
            <a:r>
              <a:rPr lang="en-US" sz="1200" dirty="0">
                <a:latin typeface="Times New Roman" panose="02020603050405020304" pitchFamily="18" charset="0"/>
                <a:cs typeface="Times New Roman" panose="02020603050405020304" pitchFamily="18" charset="0"/>
              </a:rPr>
              <a:t>CESAT</a:t>
            </a:r>
            <a:r>
              <a:rPr lang="en-US" dirty="0">
                <a:latin typeface="Times New Roman" panose="02020603050405020304" pitchFamily="18" charset="0"/>
                <a:cs typeface="Times New Roman" panose="02020603050405020304" pitchFamily="18" charset="0"/>
              </a:rPr>
              <a:t>, I</a:t>
            </a:r>
            <a:r>
              <a:rPr lang="en-US" sz="16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increase linearly with increasing of V</a:t>
            </a:r>
            <a:r>
              <a:rPr lang="en-US" sz="1400" dirty="0">
                <a:latin typeface="Times New Roman" panose="02020603050405020304" pitchFamily="18" charset="0"/>
                <a:cs typeface="Times New Roman" panose="02020603050405020304" pitchFamily="18" charset="0"/>
              </a:rPr>
              <a:t>CE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a:t>
            </a:r>
            <a:r>
              <a:rPr lang="en-US" sz="1400" dirty="0">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&gt; V</a:t>
            </a:r>
            <a:r>
              <a:rPr lang="en-US" sz="1200" dirty="0">
                <a:latin typeface="Times New Roman" panose="02020603050405020304" pitchFamily="18" charset="0"/>
                <a:cs typeface="Times New Roman" panose="02020603050405020304" pitchFamily="18" charset="0"/>
              </a:rPr>
              <a:t>CESAT</a:t>
            </a:r>
            <a:r>
              <a:rPr lang="en-US" dirty="0">
                <a:latin typeface="Times New Roman" panose="02020603050405020304" pitchFamily="18" charset="0"/>
                <a:cs typeface="Times New Roman" panose="02020603050405020304" pitchFamily="18" charset="0"/>
              </a:rPr>
              <a:t>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not totally depends on V</a:t>
            </a:r>
            <a:r>
              <a:rPr lang="en-US" sz="1400" dirty="0">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 constant I</a:t>
            </a:r>
            <a:r>
              <a:rPr lang="en-US" sz="1400" dirty="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uA</a:t>
            </a:r>
            <a:r>
              <a:rPr lang="en-US" dirty="0">
                <a:latin typeface="Times New Roman" panose="02020603050405020304" pitchFamily="18" charset="0"/>
                <a:cs typeface="Times New Roman" panose="02020603050405020304" pitchFamily="18" charset="0"/>
              </a:rPr>
              <a:t>) is very small compare to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(mA). Small increase in I</a:t>
            </a:r>
            <a:r>
              <a:rPr lang="en-US" sz="1400"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cause big increase in I</a:t>
            </a:r>
            <a:r>
              <a:rPr lang="en-US" sz="1400" dirty="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=0 A → I</a:t>
            </a:r>
            <a:r>
              <a:rPr lang="en-US" sz="1200" dirty="0">
                <a:latin typeface="Times New Roman" panose="02020603050405020304" pitchFamily="18" charset="0"/>
                <a:cs typeface="Times New Roman" panose="02020603050405020304" pitchFamily="18" charset="0"/>
              </a:rPr>
              <a:t>CEO</a:t>
            </a:r>
            <a:r>
              <a:rPr lang="en-US" dirty="0">
                <a:latin typeface="Times New Roman" panose="02020603050405020304" pitchFamily="18" charset="0"/>
                <a:cs typeface="Times New Roman" panose="02020603050405020304" pitchFamily="18" charset="0"/>
              </a:rPr>
              <a:t> occur.</a:t>
            </a:r>
          </a:p>
          <a:p>
            <a:r>
              <a:rPr lang="en-US" dirty="0">
                <a:latin typeface="Times New Roman" panose="02020603050405020304" pitchFamily="18" charset="0"/>
                <a:cs typeface="Times New Roman" panose="02020603050405020304" pitchFamily="18" charset="0"/>
              </a:rPr>
              <a:t>Noticing the value when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=0A. There is still some value of current flows.</a:t>
            </a:r>
          </a:p>
          <a:p>
            <a:endParaRPr lang="en-US" dirty="0"/>
          </a:p>
        </p:txBody>
      </p:sp>
      <p:pic>
        <p:nvPicPr>
          <p:cNvPr id="4" name="Image 463">
            <a:extLst>
              <a:ext uri="{FF2B5EF4-FFF2-40B4-BE49-F238E27FC236}">
                <a16:creationId xmlns:a16="http://schemas.microsoft.com/office/drawing/2014/main" id="{D6935918-4CFC-D9B0-433B-E5F8AF4CCD35}"/>
              </a:ext>
            </a:extLst>
          </p:cNvPr>
          <p:cNvPicPr>
            <a:picLocks/>
          </p:cNvPicPr>
          <p:nvPr/>
        </p:nvPicPr>
        <p:blipFill>
          <a:blip r:embed="rId2" cstate="print"/>
          <a:stretch>
            <a:fillRect/>
          </a:stretch>
        </p:blipFill>
        <p:spPr>
          <a:xfrm>
            <a:off x="277368" y="950977"/>
            <a:ext cx="5410200" cy="4267200"/>
          </a:xfrm>
          <a:prstGeom prst="rect">
            <a:avLst/>
          </a:prstGeom>
        </p:spPr>
      </p:pic>
      <p:sp>
        <p:nvSpPr>
          <p:cNvPr id="6" name="CasetăText 5">
            <a:extLst>
              <a:ext uri="{FF2B5EF4-FFF2-40B4-BE49-F238E27FC236}">
                <a16:creationId xmlns:a16="http://schemas.microsoft.com/office/drawing/2014/main" id="{2AEDB342-0345-C03C-C509-DAF60B35B489}"/>
              </a:ext>
            </a:extLst>
          </p:cNvPr>
          <p:cNvSpPr txBox="1"/>
          <p:nvPr/>
        </p:nvSpPr>
        <p:spPr>
          <a:xfrm>
            <a:off x="853529" y="5349247"/>
            <a:ext cx="6099048" cy="369332"/>
          </a:xfrm>
          <a:prstGeom prst="rect">
            <a:avLst/>
          </a:prstGeom>
          <a:noFill/>
        </p:spPr>
        <p:txBody>
          <a:bodyPr wrap="square">
            <a:spAutoFit/>
          </a:bodyPr>
          <a:lstStyle/>
          <a:p>
            <a:r>
              <a:rPr lang="en-US" dirty="0"/>
              <a:t>Output characteristics for a common-emitter </a:t>
            </a:r>
            <a:r>
              <a:rPr lang="en-US" dirty="0" err="1"/>
              <a:t>npn</a:t>
            </a:r>
            <a:r>
              <a:rPr lang="en-US" dirty="0"/>
              <a:t> transistor</a:t>
            </a:r>
          </a:p>
        </p:txBody>
      </p:sp>
    </p:spTree>
    <p:extLst>
      <p:ext uri="{BB962C8B-B14F-4D97-AF65-F5344CB8AC3E}">
        <p14:creationId xmlns:p14="http://schemas.microsoft.com/office/powerpoint/2010/main" val="362737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962BFAB-66F4-BED6-C46C-B12216723C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1012" y="275252"/>
            <a:ext cx="10883520" cy="6307495"/>
          </a:xfrm>
          <a:prstGeom prst="rect">
            <a:avLst/>
          </a:prstGeom>
          <a:noFill/>
          <a:extLst>
            <a:ext uri="{909E8E84-426E-40DD-AFC4-6F175D3DCCD1}">
              <a14:hiddenFill xmlns:a14="http://schemas.microsoft.com/office/drawing/2010/main">
                <a:solidFill>
                  <a:srgbClr val="FFFFFF"/>
                </a:solidFill>
              </a14:hiddenFill>
            </a:ext>
          </a:extLst>
        </p:spPr>
      </p:pic>
      <p:sp>
        <p:nvSpPr>
          <p:cNvPr id="4" name="Dreptunghi 3">
            <a:extLst>
              <a:ext uri="{FF2B5EF4-FFF2-40B4-BE49-F238E27FC236}">
                <a16:creationId xmlns:a16="http://schemas.microsoft.com/office/drawing/2014/main" id="{0ABA5197-0853-D33D-18FC-5D1602DE80FE}"/>
              </a:ext>
            </a:extLst>
          </p:cNvPr>
          <p:cNvSpPr/>
          <p:nvPr/>
        </p:nvSpPr>
        <p:spPr>
          <a:xfrm>
            <a:off x="9741162" y="2052735"/>
            <a:ext cx="1772814" cy="44786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ro-RO" b="1" dirty="0"/>
              <a:t>UJT</a:t>
            </a:r>
            <a:endParaRPr lang="en-US" b="1" dirty="0"/>
          </a:p>
        </p:txBody>
      </p:sp>
      <p:sp>
        <p:nvSpPr>
          <p:cNvPr id="10" name="Dreptunghi: colțuri rotunjite 9">
            <a:extLst>
              <a:ext uri="{FF2B5EF4-FFF2-40B4-BE49-F238E27FC236}">
                <a16:creationId xmlns:a16="http://schemas.microsoft.com/office/drawing/2014/main" id="{E45784AE-72AA-FE6A-A175-082C4618BDF5}"/>
              </a:ext>
            </a:extLst>
          </p:cNvPr>
          <p:cNvSpPr/>
          <p:nvPr/>
        </p:nvSpPr>
        <p:spPr>
          <a:xfrm>
            <a:off x="1101012" y="5635690"/>
            <a:ext cx="2649894" cy="8210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2"/>
                </a:solidFill>
              </a:rPr>
              <a:t>PHOTO - BJT or FET </a:t>
            </a:r>
            <a:endParaRPr lang="en-US" b="1" dirty="0">
              <a:solidFill>
                <a:schemeClr val="tx2"/>
              </a:solidFill>
            </a:endParaRPr>
          </a:p>
        </p:txBody>
      </p:sp>
      <p:pic>
        <p:nvPicPr>
          <p:cNvPr id="16" name="Imagine 15">
            <a:extLst>
              <a:ext uri="{FF2B5EF4-FFF2-40B4-BE49-F238E27FC236}">
                <a16:creationId xmlns:a16="http://schemas.microsoft.com/office/drawing/2014/main" id="{1AD7B589-EFD6-4628-62CA-826784B21642}"/>
              </a:ext>
            </a:extLst>
          </p:cNvPr>
          <p:cNvPicPr>
            <a:picLocks noChangeAspect="1"/>
          </p:cNvPicPr>
          <p:nvPr/>
        </p:nvPicPr>
        <p:blipFill>
          <a:blip r:embed="rId3"/>
          <a:stretch>
            <a:fillRect/>
          </a:stretch>
        </p:blipFill>
        <p:spPr>
          <a:xfrm rot="21437280">
            <a:off x="2632573" y="2668092"/>
            <a:ext cx="4636091" cy="2982659"/>
          </a:xfrm>
          <a:prstGeom prst="rect">
            <a:avLst/>
          </a:prstGeom>
        </p:spPr>
      </p:pic>
      <p:pic>
        <p:nvPicPr>
          <p:cNvPr id="17" name="Imagine 16">
            <a:extLst>
              <a:ext uri="{FF2B5EF4-FFF2-40B4-BE49-F238E27FC236}">
                <a16:creationId xmlns:a16="http://schemas.microsoft.com/office/drawing/2014/main" id="{A37A6880-3DAA-5F78-43F8-95FF3CD3C4DE}"/>
              </a:ext>
            </a:extLst>
          </p:cNvPr>
          <p:cNvPicPr>
            <a:picLocks noChangeAspect="1"/>
          </p:cNvPicPr>
          <p:nvPr/>
        </p:nvPicPr>
        <p:blipFill>
          <a:blip r:embed="rId4"/>
          <a:stretch>
            <a:fillRect/>
          </a:stretch>
        </p:blipFill>
        <p:spPr>
          <a:xfrm rot="18309641">
            <a:off x="1242564" y="3272289"/>
            <a:ext cx="2842576" cy="1907667"/>
          </a:xfrm>
          <a:prstGeom prst="rect">
            <a:avLst/>
          </a:prstGeom>
        </p:spPr>
      </p:pic>
      <p:pic>
        <p:nvPicPr>
          <p:cNvPr id="18" name="Imagine 17">
            <a:extLst>
              <a:ext uri="{FF2B5EF4-FFF2-40B4-BE49-F238E27FC236}">
                <a16:creationId xmlns:a16="http://schemas.microsoft.com/office/drawing/2014/main" id="{346C8500-D76A-99E5-2163-C4D2E107F9A5}"/>
              </a:ext>
            </a:extLst>
          </p:cNvPr>
          <p:cNvPicPr>
            <a:picLocks noChangeAspect="1"/>
          </p:cNvPicPr>
          <p:nvPr/>
        </p:nvPicPr>
        <p:blipFill>
          <a:blip r:embed="rId4"/>
          <a:stretch>
            <a:fillRect/>
          </a:stretch>
        </p:blipFill>
        <p:spPr>
          <a:xfrm rot="2113774">
            <a:off x="7585849" y="608011"/>
            <a:ext cx="2625949" cy="1762288"/>
          </a:xfrm>
          <a:prstGeom prst="rect">
            <a:avLst/>
          </a:prstGeom>
        </p:spPr>
      </p:pic>
      <p:pic>
        <p:nvPicPr>
          <p:cNvPr id="19" name="Imagine 18">
            <a:extLst>
              <a:ext uri="{FF2B5EF4-FFF2-40B4-BE49-F238E27FC236}">
                <a16:creationId xmlns:a16="http://schemas.microsoft.com/office/drawing/2014/main" id="{5DBFCBF4-C105-2751-193A-5B27391B6904}"/>
              </a:ext>
            </a:extLst>
          </p:cNvPr>
          <p:cNvPicPr>
            <a:picLocks noChangeAspect="1"/>
          </p:cNvPicPr>
          <p:nvPr/>
        </p:nvPicPr>
        <p:blipFill>
          <a:blip r:embed="rId5"/>
          <a:stretch>
            <a:fillRect/>
          </a:stretch>
        </p:blipFill>
        <p:spPr>
          <a:xfrm rot="5400000">
            <a:off x="10196546" y="290769"/>
            <a:ext cx="566138" cy="2962913"/>
          </a:xfrm>
          <a:prstGeom prst="rect">
            <a:avLst/>
          </a:prstGeom>
        </p:spPr>
      </p:pic>
    </p:spTree>
    <p:extLst>
      <p:ext uri="{BB962C8B-B14F-4D97-AF65-F5344CB8AC3E}">
        <p14:creationId xmlns:p14="http://schemas.microsoft.com/office/powerpoint/2010/main" val="242430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a:extLst>
              <a:ext uri="{FF2B5EF4-FFF2-40B4-BE49-F238E27FC236}">
                <a16:creationId xmlns:a16="http://schemas.microsoft.com/office/drawing/2014/main" id="{DE09C4BD-C58C-F64C-4275-9A3462CA3757}"/>
              </a:ext>
            </a:extLst>
          </p:cNvPr>
          <p:cNvPicPr>
            <a:picLocks noGrp="1" noChangeAspect="1"/>
          </p:cNvPicPr>
          <p:nvPr>
            <p:ph idx="1"/>
          </p:nvPr>
        </p:nvPicPr>
        <p:blipFill>
          <a:blip r:embed="rId2"/>
          <a:stretch>
            <a:fillRect/>
          </a:stretch>
        </p:blipFill>
        <p:spPr>
          <a:xfrm>
            <a:off x="91662" y="74228"/>
            <a:ext cx="8126902" cy="6583680"/>
          </a:xfrm>
          <a:prstGeom prst="rect">
            <a:avLst/>
          </a:prstGeom>
        </p:spPr>
      </p:pic>
      <p:pic>
        <p:nvPicPr>
          <p:cNvPr id="2" name="Image 463">
            <a:extLst>
              <a:ext uri="{FF2B5EF4-FFF2-40B4-BE49-F238E27FC236}">
                <a16:creationId xmlns:a16="http://schemas.microsoft.com/office/drawing/2014/main" id="{2F89BEBD-2272-3F52-E651-953F043F0D60}"/>
              </a:ext>
            </a:extLst>
          </p:cNvPr>
          <p:cNvPicPr>
            <a:picLocks/>
          </p:cNvPicPr>
          <p:nvPr/>
        </p:nvPicPr>
        <p:blipFill>
          <a:blip r:embed="rId3" cstate="print"/>
          <a:stretch>
            <a:fillRect/>
          </a:stretch>
        </p:blipFill>
        <p:spPr>
          <a:xfrm>
            <a:off x="8218564" y="1111624"/>
            <a:ext cx="3855361" cy="3407306"/>
          </a:xfrm>
          <a:prstGeom prst="rect">
            <a:avLst/>
          </a:prstGeom>
        </p:spPr>
      </p:pic>
    </p:spTree>
    <p:extLst>
      <p:ext uri="{BB962C8B-B14F-4D97-AF65-F5344CB8AC3E}">
        <p14:creationId xmlns:p14="http://schemas.microsoft.com/office/powerpoint/2010/main" val="231684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85D26D3-0CE2-4918-7535-DD786F1CB997}"/>
              </a:ext>
            </a:extLst>
          </p:cNvPr>
          <p:cNvSpPr>
            <a:spLocks noGrp="1"/>
          </p:cNvSpPr>
          <p:nvPr>
            <p:ph type="title"/>
          </p:nvPr>
        </p:nvSpPr>
        <p:spPr>
          <a:xfrm>
            <a:off x="1251678" y="382385"/>
            <a:ext cx="10178322" cy="769759"/>
          </a:xfrm>
        </p:spPr>
        <p:txBody>
          <a:bodyPr>
            <a:normAutofit fontScale="90000"/>
          </a:bodyPr>
          <a:lstStyle/>
          <a:p>
            <a:r>
              <a:rPr lang="en-US" sz="4400" dirty="0">
                <a:solidFill>
                  <a:srgbClr val="C00000"/>
                </a:solidFill>
                <a:latin typeface="Times New Roman" panose="02020603050405020304" pitchFamily="18" charset="0"/>
                <a:ea typeface="Times New Roman" panose="02020603050405020304" pitchFamily="18" charset="0"/>
              </a:rPr>
              <a:t>Beta</a:t>
            </a:r>
            <a:r>
              <a:rPr lang="en-US" sz="4400" spc="-85" dirty="0">
                <a:solidFill>
                  <a:srgbClr val="C00000"/>
                </a:solidFill>
                <a:latin typeface="Times New Roman" panose="02020603050405020304" pitchFamily="18" charset="0"/>
                <a:ea typeface="Times New Roman" panose="02020603050405020304" pitchFamily="18" charset="0"/>
              </a:rPr>
              <a:t> </a:t>
            </a:r>
            <a:r>
              <a:rPr lang="en-US" sz="4400" dirty="0">
                <a:solidFill>
                  <a:srgbClr val="C00000"/>
                </a:solidFill>
                <a:latin typeface="Times New Roman" panose="02020603050405020304" pitchFamily="18" charset="0"/>
                <a:ea typeface="Times New Roman" panose="02020603050405020304" pitchFamily="18" charset="0"/>
              </a:rPr>
              <a:t>(</a:t>
            </a:r>
            <a:r>
              <a:rPr lang="en-US" sz="4400" dirty="0">
                <a:solidFill>
                  <a:srgbClr val="C00000"/>
                </a:solidFill>
                <a:latin typeface="Symbol" panose="05050102010706020507" pitchFamily="18" charset="2"/>
                <a:ea typeface="Times New Roman" panose="02020603050405020304" pitchFamily="18" charset="0"/>
              </a:rPr>
              <a:t>b</a:t>
            </a:r>
            <a:r>
              <a:rPr lang="en-US" sz="4400" dirty="0">
                <a:solidFill>
                  <a:srgbClr val="C00000"/>
                </a:solidFill>
                <a:latin typeface="Times New Roman" panose="02020603050405020304" pitchFamily="18" charset="0"/>
                <a:ea typeface="Times New Roman" panose="02020603050405020304" pitchFamily="18" charset="0"/>
              </a:rPr>
              <a:t>)</a:t>
            </a:r>
            <a:r>
              <a:rPr lang="en-US" sz="4400" spc="-100" dirty="0">
                <a:solidFill>
                  <a:srgbClr val="C00000"/>
                </a:solidFill>
                <a:latin typeface="Times New Roman" panose="02020603050405020304" pitchFamily="18" charset="0"/>
                <a:ea typeface="Times New Roman" panose="02020603050405020304" pitchFamily="18" charset="0"/>
              </a:rPr>
              <a:t> </a:t>
            </a:r>
            <a:r>
              <a:rPr lang="en-US" sz="4400" dirty="0">
                <a:solidFill>
                  <a:srgbClr val="C00000"/>
                </a:solidFill>
                <a:latin typeface="Times New Roman" panose="02020603050405020304" pitchFamily="18" charset="0"/>
                <a:ea typeface="Times New Roman" panose="02020603050405020304" pitchFamily="18" charset="0"/>
              </a:rPr>
              <a:t>or</a:t>
            </a:r>
            <a:r>
              <a:rPr lang="en-US" sz="4400" spc="-130" dirty="0">
                <a:solidFill>
                  <a:srgbClr val="C00000"/>
                </a:solidFill>
                <a:latin typeface="Times New Roman" panose="02020603050405020304" pitchFamily="18" charset="0"/>
                <a:ea typeface="Times New Roman" panose="02020603050405020304" pitchFamily="18" charset="0"/>
              </a:rPr>
              <a:t> </a:t>
            </a:r>
            <a:r>
              <a:rPr lang="en-US" sz="4400" dirty="0">
                <a:solidFill>
                  <a:srgbClr val="C00000"/>
                </a:solidFill>
                <a:latin typeface="Times New Roman" panose="02020603050405020304" pitchFamily="18" charset="0"/>
                <a:ea typeface="Times New Roman" panose="02020603050405020304" pitchFamily="18" charset="0"/>
              </a:rPr>
              <a:t>amplification</a:t>
            </a:r>
            <a:r>
              <a:rPr lang="en-US" sz="4400" spc="-50" dirty="0">
                <a:solidFill>
                  <a:srgbClr val="C00000"/>
                </a:solidFill>
                <a:latin typeface="Times New Roman" panose="02020603050405020304" pitchFamily="18" charset="0"/>
                <a:ea typeface="Times New Roman" panose="02020603050405020304" pitchFamily="18" charset="0"/>
              </a:rPr>
              <a:t> </a:t>
            </a:r>
            <a:r>
              <a:rPr lang="en-US" sz="4400" spc="-10" dirty="0">
                <a:solidFill>
                  <a:srgbClr val="C00000"/>
                </a:solidFill>
                <a:latin typeface="Times New Roman" panose="02020603050405020304" pitchFamily="18" charset="0"/>
                <a:ea typeface="Times New Roman" panose="02020603050405020304" pitchFamily="18" charset="0"/>
              </a:rPr>
              <a:t>factor</a:t>
            </a:r>
            <a:br>
              <a:rPr lang="en-US"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91A6D5D5-8984-102A-402F-834475F0D5F4}"/>
              </a:ext>
            </a:extLst>
          </p:cNvPr>
          <p:cNvSpPr>
            <a:spLocks noGrp="1"/>
          </p:cNvSpPr>
          <p:nvPr>
            <p:ph idx="1"/>
          </p:nvPr>
        </p:nvSpPr>
        <p:spPr>
          <a:xfrm>
            <a:off x="1251678" y="1152144"/>
            <a:ext cx="7087650" cy="5323471"/>
          </a:xfrm>
        </p:spPr>
        <p:txBody>
          <a:bodyPr>
            <a:normAutofit/>
          </a:bodyPr>
          <a:lstStyle/>
          <a:p>
            <a:r>
              <a:rPr lang="en-US" dirty="0">
                <a:latin typeface="Times New Roman" panose="02020603050405020304" pitchFamily="18" charset="0"/>
                <a:cs typeface="Times New Roman" panose="02020603050405020304" pitchFamily="18" charset="0"/>
              </a:rPr>
              <a:t>The ratio of dc collector current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to the </a:t>
            </a:r>
            <a:r>
              <a:rPr lang="en-US" dirty="0">
                <a:highlight>
                  <a:srgbClr val="FFFF00"/>
                </a:highlight>
                <a:latin typeface="Times New Roman" panose="02020603050405020304" pitchFamily="18" charset="0"/>
                <a:cs typeface="Times New Roman" panose="02020603050405020304" pitchFamily="18" charset="0"/>
              </a:rPr>
              <a:t>dc</a:t>
            </a:r>
            <a:r>
              <a:rPr lang="en-US" dirty="0">
                <a:latin typeface="Times New Roman" panose="02020603050405020304" pitchFamily="18" charset="0"/>
                <a:cs typeface="Times New Roman" panose="02020603050405020304" pitchFamily="18" charset="0"/>
              </a:rPr>
              <a:t> base current (I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is dc beta (</a:t>
            </a:r>
            <a:r>
              <a:rPr lang="el-GR" dirty="0">
                <a:latin typeface="Times New Roman" panose="02020603050405020304" pitchFamily="18" charset="0"/>
                <a:cs typeface="Times New Roman" panose="02020603050405020304" pitchFamily="18" charset="0"/>
              </a:rPr>
              <a:t>β</a:t>
            </a:r>
            <a:r>
              <a:rPr lang="en-US" dirty="0">
                <a:latin typeface="Times New Roman" panose="02020603050405020304" pitchFamily="18" charset="0"/>
                <a:cs typeface="Times New Roman" panose="02020603050405020304" pitchFamily="18" charset="0"/>
              </a:rPr>
              <a:t>dc ) which is dc current gain where I</a:t>
            </a:r>
            <a:r>
              <a:rPr lang="en-US" sz="1400"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and 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are determined at a particular operating point, Q-point.</a:t>
            </a:r>
          </a:p>
          <a:p>
            <a:r>
              <a:rPr lang="en-US" dirty="0">
                <a:latin typeface="Times New Roman" panose="02020603050405020304" pitchFamily="18" charset="0"/>
                <a:cs typeface="Times New Roman" panose="02020603050405020304" pitchFamily="18" charset="0"/>
              </a:rPr>
              <a:t>It’s define by the following equation:</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30 &lt; </a:t>
            </a:r>
            <a:r>
              <a:rPr lang="el-GR" dirty="0">
                <a:solidFill>
                  <a:srgbClr val="FF0000"/>
                </a:solidFill>
                <a:latin typeface="Times New Roman" panose="02020603050405020304" pitchFamily="18" charset="0"/>
                <a:cs typeface="Times New Roman" panose="02020603050405020304" pitchFamily="18" charset="0"/>
              </a:rPr>
              <a:t>β</a:t>
            </a:r>
            <a:r>
              <a:rPr lang="en-US" dirty="0">
                <a:solidFill>
                  <a:srgbClr val="FF0000"/>
                </a:solidFill>
                <a:latin typeface="Times New Roman" panose="02020603050405020304" pitchFamily="18" charset="0"/>
                <a:cs typeface="Times New Roman" panose="02020603050405020304" pitchFamily="18" charset="0"/>
              </a:rPr>
              <a:t>dc &lt; 300 → 2N3904</a:t>
            </a:r>
          </a:p>
          <a:p>
            <a:r>
              <a:rPr lang="en-US" dirty="0">
                <a:latin typeface="Times New Roman" panose="02020603050405020304" pitchFamily="18" charset="0"/>
                <a:cs typeface="Times New Roman" panose="02020603050405020304" pitchFamily="18" charset="0"/>
              </a:rPr>
              <a:t>On data sheet, </a:t>
            </a:r>
            <a:r>
              <a:rPr lang="el-GR" dirty="0">
                <a:latin typeface="Times New Roman" panose="02020603050405020304" pitchFamily="18" charset="0"/>
                <a:cs typeface="Times New Roman" panose="02020603050405020304" pitchFamily="18" charset="0"/>
              </a:rPr>
              <a:t>β</a:t>
            </a:r>
            <a:r>
              <a:rPr lang="en-US" dirty="0">
                <a:latin typeface="Times New Roman" panose="02020603050405020304" pitchFamily="18" charset="0"/>
                <a:cs typeface="Times New Roman" panose="02020603050405020304" pitchFamily="18" charset="0"/>
              </a:rPr>
              <a:t>dc=</a:t>
            </a:r>
            <a:r>
              <a:rPr lang="en-US" dirty="0" err="1">
                <a:latin typeface="Times New Roman" panose="02020603050405020304" pitchFamily="18" charset="0"/>
                <a:cs typeface="Times New Roman" panose="02020603050405020304" pitchFamily="18" charset="0"/>
              </a:rPr>
              <a:t>h</a:t>
            </a:r>
            <a:r>
              <a:rPr lang="en-US" sz="1600" dirty="0" err="1">
                <a:latin typeface="Times New Roman" panose="02020603050405020304" pitchFamily="18" charset="0"/>
                <a:cs typeface="Times New Roman" panose="02020603050405020304" pitchFamily="18" charset="0"/>
              </a:rPr>
              <a:t>fe</a:t>
            </a:r>
            <a:r>
              <a:rPr lang="en-US" dirty="0">
                <a:latin typeface="Times New Roman" panose="02020603050405020304" pitchFamily="18" charset="0"/>
                <a:cs typeface="Times New Roman" panose="02020603050405020304" pitchFamily="18" charset="0"/>
              </a:rPr>
              <a:t> with </a:t>
            </a:r>
            <a:r>
              <a:rPr lang="en-US" dirty="0">
                <a:solidFill>
                  <a:srgbClr val="FF0000"/>
                </a:solidFill>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is derived from ac hybrid equivalent </a:t>
            </a:r>
            <a:r>
              <a:rPr lang="en-US" dirty="0" err="1">
                <a:latin typeface="Times New Roman" panose="02020603050405020304" pitchFamily="18" charset="0"/>
                <a:cs typeface="Times New Roman" panose="02020603050405020304" pitchFamily="18" charset="0"/>
              </a:rPr>
              <a:t>c</a:t>
            </a:r>
            <a:r>
              <a:rPr lang="en-US" sz="1600" dirty="0" err="1">
                <a:latin typeface="Times New Roman" panose="02020603050405020304" pitchFamily="18" charset="0"/>
                <a:cs typeface="Times New Roman" panose="02020603050405020304" pitchFamily="18" charset="0"/>
              </a:rPr>
              <a:t>ct</a:t>
            </a:r>
            <a:r>
              <a:rPr lang="en-US" dirty="0">
                <a:latin typeface="Times New Roman" panose="02020603050405020304" pitchFamily="18" charset="0"/>
                <a:cs typeface="Times New Roman" panose="02020603050405020304" pitchFamily="18" charset="0"/>
              </a:rPr>
              <a:t>. </a:t>
            </a:r>
            <a:r>
              <a:rPr lang="en-US" dirty="0" err="1">
                <a:solidFill>
                  <a:srgbClr val="FF0000"/>
                </a:solidFill>
                <a:highlight>
                  <a:srgbClr val="FFFF00"/>
                </a:highlight>
                <a:latin typeface="Times New Roman" panose="02020603050405020304" pitchFamily="18" charset="0"/>
                <a:cs typeface="Times New Roman" panose="02020603050405020304" pitchFamily="18" charset="0"/>
              </a:rPr>
              <a:t>fe</a:t>
            </a:r>
            <a:r>
              <a:rPr lang="en-US" dirty="0">
                <a:latin typeface="Times New Roman" panose="02020603050405020304" pitchFamily="18" charset="0"/>
                <a:cs typeface="Times New Roman" panose="02020603050405020304" pitchFamily="18" charset="0"/>
              </a:rPr>
              <a:t> (followed </a:t>
            </a:r>
            <a:r>
              <a:rPr lang="en-US" dirty="0" err="1">
                <a:latin typeface="Times New Roman" panose="02020603050405020304" pitchFamily="18" charset="0"/>
                <a:cs typeface="Times New Roman" panose="02020603050405020304" pitchFamily="18" charset="0"/>
              </a:rPr>
              <a:t>emmiter</a:t>
            </a:r>
            <a:r>
              <a:rPr lang="en-US" dirty="0">
                <a:latin typeface="Times New Roman" panose="02020603050405020304" pitchFamily="18" charset="0"/>
                <a:cs typeface="Times New Roman" panose="02020603050405020304" pitchFamily="18" charset="0"/>
              </a:rPr>
              <a:t>) are derived from forward-current amplification and common-emitter configuration respectively</a:t>
            </a:r>
          </a:p>
          <a:p>
            <a:r>
              <a:rPr lang="en-US" dirty="0">
                <a:latin typeface="Times New Roman" panose="02020603050405020304" pitchFamily="18" charset="0"/>
                <a:cs typeface="Times New Roman" panose="02020603050405020304" pitchFamily="18" charset="0"/>
              </a:rPr>
              <a:t>For ac conditions an ac </a:t>
            </a:r>
            <a:r>
              <a:rPr lang="el-GR" i="1" dirty="0">
                <a:solidFill>
                  <a:srgbClr val="FF0000"/>
                </a:solidFill>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has been defined as the changes of collector current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compared to the changes of base current (I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where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I</a:t>
            </a:r>
            <a:r>
              <a:rPr lang="en-US"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are determined at operating point.</a:t>
            </a:r>
          </a:p>
          <a:p>
            <a:r>
              <a:rPr lang="en-US" dirty="0">
                <a:latin typeface="Times New Roman" panose="02020603050405020304" pitchFamily="18" charset="0"/>
                <a:cs typeface="Times New Roman" panose="02020603050405020304" pitchFamily="18" charset="0"/>
              </a:rPr>
              <a:t>On data sheet, </a:t>
            </a:r>
            <a:r>
              <a:rPr lang="el-GR" dirty="0">
                <a:highlight>
                  <a:srgbClr val="FFFF00"/>
                </a:highlight>
                <a:latin typeface="Times New Roman" panose="02020603050405020304" pitchFamily="18" charset="0"/>
                <a:cs typeface="Times New Roman" panose="02020603050405020304" pitchFamily="18" charset="0"/>
              </a:rPr>
              <a:t>β</a:t>
            </a:r>
            <a:r>
              <a:rPr lang="en-US" dirty="0">
                <a:highlight>
                  <a:srgbClr val="FFFF00"/>
                </a:highlight>
                <a:latin typeface="Times New Roman" panose="02020603050405020304" pitchFamily="18" charset="0"/>
                <a:cs typeface="Times New Roman" panose="02020603050405020304" pitchFamily="18" charset="0"/>
              </a:rPr>
              <a:t>ac=</a:t>
            </a:r>
            <a:r>
              <a:rPr lang="en-US" dirty="0" err="1">
                <a:highlight>
                  <a:srgbClr val="FFFF00"/>
                </a:highlight>
                <a:latin typeface="Times New Roman" panose="02020603050405020304" pitchFamily="18" charset="0"/>
                <a:cs typeface="Times New Roman" panose="02020603050405020304" pitchFamily="18" charset="0"/>
              </a:rPr>
              <a:t>h</a:t>
            </a:r>
            <a:r>
              <a:rPr lang="en-US" sz="1400" dirty="0" err="1">
                <a:highlight>
                  <a:srgbClr val="FFFF00"/>
                </a:highlight>
                <a:latin typeface="Times New Roman" panose="02020603050405020304" pitchFamily="18" charset="0"/>
                <a:cs typeface="Times New Roman" panose="02020603050405020304" pitchFamily="18" charset="0"/>
              </a:rPr>
              <a:t>fe</a:t>
            </a:r>
            <a:endParaRPr lang="en-US" dirty="0">
              <a:highlight>
                <a:srgbClr val="FFFF00"/>
              </a:highligh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can defined by the following equation:</a:t>
            </a:r>
          </a:p>
          <a:p>
            <a:endParaRPr lang="en-US" dirty="0"/>
          </a:p>
        </p:txBody>
      </p:sp>
      <p:pic>
        <p:nvPicPr>
          <p:cNvPr id="4" name="Image 482">
            <a:extLst>
              <a:ext uri="{FF2B5EF4-FFF2-40B4-BE49-F238E27FC236}">
                <a16:creationId xmlns:a16="http://schemas.microsoft.com/office/drawing/2014/main" id="{AC44ECDF-2DAF-9D80-4EEB-CC8B7E74A5C1}"/>
              </a:ext>
            </a:extLst>
          </p:cNvPr>
          <p:cNvPicPr>
            <a:picLocks/>
          </p:cNvPicPr>
          <p:nvPr/>
        </p:nvPicPr>
        <p:blipFill>
          <a:blip r:embed="rId2" cstate="print"/>
          <a:stretch>
            <a:fillRect/>
          </a:stretch>
        </p:blipFill>
        <p:spPr>
          <a:xfrm>
            <a:off x="8339328" y="1205726"/>
            <a:ext cx="2416590" cy="2276475"/>
          </a:xfrm>
          <a:prstGeom prst="rect">
            <a:avLst/>
          </a:prstGeom>
        </p:spPr>
      </p:pic>
      <p:pic>
        <p:nvPicPr>
          <p:cNvPr id="5" name="Image 489">
            <a:extLst>
              <a:ext uri="{FF2B5EF4-FFF2-40B4-BE49-F238E27FC236}">
                <a16:creationId xmlns:a16="http://schemas.microsoft.com/office/drawing/2014/main" id="{E3104622-2CAC-E39B-AA0A-75571E6605F2}"/>
              </a:ext>
            </a:extLst>
          </p:cNvPr>
          <p:cNvPicPr>
            <a:picLocks/>
          </p:cNvPicPr>
          <p:nvPr/>
        </p:nvPicPr>
        <p:blipFill>
          <a:blip r:embed="rId3" cstate="print"/>
          <a:stretch>
            <a:fillRect/>
          </a:stretch>
        </p:blipFill>
        <p:spPr>
          <a:xfrm>
            <a:off x="8339328" y="5226494"/>
            <a:ext cx="2905824" cy="1631506"/>
          </a:xfrm>
          <a:prstGeom prst="rect">
            <a:avLst/>
          </a:prstGeom>
        </p:spPr>
      </p:pic>
      <p:pic>
        <p:nvPicPr>
          <p:cNvPr id="7" name="Imagine 6">
            <a:extLst>
              <a:ext uri="{FF2B5EF4-FFF2-40B4-BE49-F238E27FC236}">
                <a16:creationId xmlns:a16="http://schemas.microsoft.com/office/drawing/2014/main" id="{DF49E812-3B53-0FF5-4C22-74AEE7076DE4}"/>
              </a:ext>
            </a:extLst>
          </p:cNvPr>
          <p:cNvPicPr>
            <a:picLocks noChangeAspect="1"/>
          </p:cNvPicPr>
          <p:nvPr/>
        </p:nvPicPr>
        <p:blipFill>
          <a:blip r:embed="rId4"/>
          <a:stretch>
            <a:fillRect/>
          </a:stretch>
        </p:blipFill>
        <p:spPr>
          <a:xfrm>
            <a:off x="4057969" y="6042247"/>
            <a:ext cx="3448531" cy="657317"/>
          </a:xfrm>
          <a:prstGeom prst="rect">
            <a:avLst/>
          </a:prstGeom>
        </p:spPr>
      </p:pic>
    </p:spTree>
    <p:extLst>
      <p:ext uri="{BB962C8B-B14F-4D97-AF65-F5344CB8AC3E}">
        <p14:creationId xmlns:p14="http://schemas.microsoft.com/office/powerpoint/2010/main" val="43097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4E2BDD-3455-9D60-6FAC-956BFEF4E157}"/>
              </a:ext>
            </a:extLst>
          </p:cNvPr>
          <p:cNvSpPr>
            <a:spLocks noGrp="1"/>
          </p:cNvSpPr>
          <p:nvPr>
            <p:ph type="title"/>
          </p:nvPr>
        </p:nvSpPr>
        <p:spPr>
          <a:xfrm>
            <a:off x="4577584" y="218064"/>
            <a:ext cx="3625122" cy="751471"/>
          </a:xfrm>
        </p:spPr>
        <p:txBody>
          <a:bodyPr>
            <a:normAutofit fontScale="90000"/>
          </a:bodyPr>
          <a:lstStyle/>
          <a:p>
            <a:r>
              <a:rPr lang="en-US" b="1" spc="-10" dirty="0">
                <a:latin typeface="Times New Roman" panose="02020603050405020304" pitchFamily="18" charset="0"/>
                <a:ea typeface="Times New Roman" panose="02020603050405020304" pitchFamily="18" charset="0"/>
              </a:rPr>
              <a:t>Example</a:t>
            </a:r>
            <a:br>
              <a:rPr lang="en-US" b="1"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3AC067FD-73AD-0D92-F8FF-1CFB0284D671}"/>
              </a:ext>
            </a:extLst>
          </p:cNvPr>
          <p:cNvSpPr>
            <a:spLocks noGrp="1"/>
          </p:cNvSpPr>
          <p:nvPr>
            <p:ph idx="1"/>
          </p:nvPr>
        </p:nvSpPr>
        <p:spPr>
          <a:xfrm>
            <a:off x="1081348" y="1246095"/>
            <a:ext cx="5229805" cy="1084729"/>
          </a:xfrm>
        </p:spPr>
        <p:txBody>
          <a:bodyPr/>
          <a:lstStyle/>
          <a:p>
            <a:r>
              <a:rPr lang="en-US" sz="1800" dirty="0">
                <a:effectLst/>
                <a:latin typeface="Times New Roman" panose="02020603050405020304" pitchFamily="18" charset="0"/>
                <a:ea typeface="Times New Roman" panose="02020603050405020304" pitchFamily="18" charset="0"/>
              </a:rPr>
              <a:t>From output characteristics of common emitter</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configuration, find </a:t>
            </a:r>
            <a:r>
              <a:rPr lang="en-US" sz="1800" dirty="0">
                <a:effectLst/>
                <a:latin typeface="Symbol" panose="05050102010706020507" pitchFamily="18" charset="2"/>
                <a:ea typeface="Times New Roman" panose="02020603050405020304" pitchFamily="18" charset="0"/>
              </a:rPr>
              <a:t>b</a:t>
            </a:r>
            <a:r>
              <a:rPr lang="en-US" sz="1800" baseline="-25000" dirty="0">
                <a:effectLst/>
                <a:latin typeface="Times New Roman" panose="02020603050405020304" pitchFamily="18" charset="0"/>
                <a:ea typeface="Times New Roman" panose="02020603050405020304" pitchFamily="18" charset="0"/>
              </a:rPr>
              <a:t>ac</a:t>
            </a:r>
            <a:r>
              <a:rPr lang="en-US" sz="1800" spc="-2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 </a:t>
            </a:r>
            <a:r>
              <a:rPr lang="en-US" sz="1800" dirty="0" err="1">
                <a:effectLst/>
                <a:latin typeface="Symbol" panose="05050102010706020507" pitchFamily="18" charset="2"/>
                <a:ea typeface="Times New Roman" panose="02020603050405020304" pitchFamily="18" charset="0"/>
              </a:rPr>
              <a:t>b</a:t>
            </a:r>
            <a:r>
              <a:rPr lang="en-US" sz="1800" baseline="-25000" dirty="0" err="1">
                <a:effectLst/>
                <a:latin typeface="Times New Roman" panose="02020603050405020304" pitchFamily="18" charset="0"/>
                <a:ea typeface="Times New Roman" panose="02020603050405020304" pitchFamily="18" charset="0"/>
              </a:rPr>
              <a:t>dc</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 an Operating point at IB=25 </a:t>
            </a:r>
            <a:r>
              <a:rPr lang="en-US" sz="1800" dirty="0">
                <a:effectLst/>
                <a:latin typeface="Symbol" panose="05050102010706020507" pitchFamily="18" charset="2"/>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 VCE</a:t>
            </a:r>
            <a:r>
              <a:rPr lang="en-US" sz="1800" spc="2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=7.5V.</a:t>
            </a:r>
          </a:p>
          <a:p>
            <a:endParaRPr lang="en-US" dirty="0"/>
          </a:p>
        </p:txBody>
      </p:sp>
      <p:pic>
        <p:nvPicPr>
          <p:cNvPr id="4" name="Image 490">
            <a:extLst>
              <a:ext uri="{FF2B5EF4-FFF2-40B4-BE49-F238E27FC236}">
                <a16:creationId xmlns:a16="http://schemas.microsoft.com/office/drawing/2014/main" id="{EE814A4E-53D7-D8F9-CC46-124BC8D4F64A}"/>
              </a:ext>
            </a:extLst>
          </p:cNvPr>
          <p:cNvPicPr>
            <a:picLocks/>
          </p:cNvPicPr>
          <p:nvPr/>
        </p:nvPicPr>
        <p:blipFill>
          <a:blip r:embed="rId2" cstate="print"/>
          <a:stretch>
            <a:fillRect/>
          </a:stretch>
        </p:blipFill>
        <p:spPr>
          <a:xfrm>
            <a:off x="6167717" y="1155946"/>
            <a:ext cx="5782235" cy="5060924"/>
          </a:xfrm>
          <a:prstGeom prst="rect">
            <a:avLst/>
          </a:prstGeom>
        </p:spPr>
      </p:pic>
      <p:pic>
        <p:nvPicPr>
          <p:cNvPr id="5" name="Substituent conținut 3">
            <a:extLst>
              <a:ext uri="{FF2B5EF4-FFF2-40B4-BE49-F238E27FC236}">
                <a16:creationId xmlns:a16="http://schemas.microsoft.com/office/drawing/2014/main" id="{EEE11E75-FC65-9C47-A5B4-64E537879142}"/>
              </a:ext>
            </a:extLst>
          </p:cNvPr>
          <p:cNvPicPr>
            <a:picLocks noChangeAspect="1"/>
          </p:cNvPicPr>
          <p:nvPr/>
        </p:nvPicPr>
        <p:blipFill>
          <a:blip r:embed="rId3"/>
          <a:stretch>
            <a:fillRect/>
          </a:stretch>
        </p:blipFill>
        <p:spPr>
          <a:xfrm>
            <a:off x="1265603" y="2517235"/>
            <a:ext cx="4830397" cy="4019884"/>
          </a:xfrm>
          <a:prstGeom prst="rect">
            <a:avLst/>
          </a:prstGeom>
        </p:spPr>
      </p:pic>
    </p:spTree>
    <p:extLst>
      <p:ext uri="{BB962C8B-B14F-4D97-AF65-F5344CB8AC3E}">
        <p14:creationId xmlns:p14="http://schemas.microsoft.com/office/powerpoint/2010/main" val="33536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4563611-85E1-BB3B-661A-A9F9B032D9BA}"/>
              </a:ext>
            </a:extLst>
          </p:cNvPr>
          <p:cNvSpPr>
            <a:spLocks noGrp="1"/>
          </p:cNvSpPr>
          <p:nvPr>
            <p:ph type="title"/>
          </p:nvPr>
        </p:nvSpPr>
        <p:spPr>
          <a:xfrm>
            <a:off x="1251678" y="382385"/>
            <a:ext cx="10178322" cy="558909"/>
          </a:xfrm>
        </p:spPr>
        <p:txBody>
          <a:bodyPr>
            <a:normAutofit/>
          </a:bodyPr>
          <a:lstStyle/>
          <a:p>
            <a:r>
              <a:rPr lang="en-US" sz="2400" dirty="0">
                <a:solidFill>
                  <a:srgbClr val="00AFEF"/>
                </a:solidFill>
                <a:latin typeface="Times New Roman" panose="02020603050405020304" pitchFamily="18" charset="0"/>
                <a:ea typeface="Times New Roman" panose="02020603050405020304" pitchFamily="18" charset="0"/>
              </a:rPr>
              <a:t>Relationship</a:t>
            </a:r>
            <a:r>
              <a:rPr lang="en-US" sz="2400" spc="-20" dirty="0">
                <a:solidFill>
                  <a:srgbClr val="00AFEF"/>
                </a:solidFill>
                <a:latin typeface="Times New Roman" panose="02020603050405020304" pitchFamily="18" charset="0"/>
                <a:ea typeface="Times New Roman" panose="02020603050405020304" pitchFamily="18" charset="0"/>
              </a:rPr>
              <a:t> </a:t>
            </a:r>
            <a:r>
              <a:rPr lang="en-US" sz="2400" dirty="0">
                <a:solidFill>
                  <a:srgbClr val="00AFEF"/>
                </a:solidFill>
                <a:latin typeface="Times New Roman" panose="02020603050405020304" pitchFamily="18" charset="0"/>
                <a:ea typeface="Times New Roman" panose="02020603050405020304" pitchFamily="18" charset="0"/>
              </a:rPr>
              <a:t>analysis</a:t>
            </a:r>
            <a:r>
              <a:rPr lang="en-US" sz="2400" spc="-15" dirty="0">
                <a:solidFill>
                  <a:srgbClr val="00AFEF"/>
                </a:solidFill>
                <a:latin typeface="Times New Roman" panose="02020603050405020304" pitchFamily="18" charset="0"/>
                <a:ea typeface="Times New Roman" panose="02020603050405020304" pitchFamily="18" charset="0"/>
              </a:rPr>
              <a:t> </a:t>
            </a:r>
            <a:r>
              <a:rPr lang="en-US" sz="2400" dirty="0">
                <a:solidFill>
                  <a:srgbClr val="00AFEF"/>
                </a:solidFill>
                <a:latin typeface="Times New Roman" panose="02020603050405020304" pitchFamily="18" charset="0"/>
                <a:ea typeface="Times New Roman" panose="02020603050405020304" pitchFamily="18" charset="0"/>
              </a:rPr>
              <a:t>between</a:t>
            </a:r>
            <a:r>
              <a:rPr lang="en-US" sz="2400" spc="-35" dirty="0">
                <a:solidFill>
                  <a:srgbClr val="00AFEF"/>
                </a:solidFill>
                <a:latin typeface="Times New Roman" panose="02020603050405020304" pitchFamily="18" charset="0"/>
                <a:ea typeface="Times New Roman" panose="02020603050405020304" pitchFamily="18" charset="0"/>
              </a:rPr>
              <a:t> </a:t>
            </a:r>
            <a:r>
              <a:rPr lang="en-US" sz="2400" i="1" dirty="0">
                <a:solidFill>
                  <a:srgbClr val="00AFEF"/>
                </a:solidFill>
                <a:latin typeface="Times New Roman" panose="02020603050405020304" pitchFamily="18" charset="0"/>
                <a:ea typeface="Times New Roman" panose="02020603050405020304" pitchFamily="18" charset="0"/>
              </a:rPr>
              <a:t>α</a:t>
            </a:r>
            <a:r>
              <a:rPr lang="en-US" sz="2400" i="1" dirty="0" err="1">
                <a:solidFill>
                  <a:srgbClr val="00AFEF"/>
                </a:solidFill>
                <a:latin typeface="Times New Roman" panose="02020603050405020304" pitchFamily="18" charset="0"/>
                <a:ea typeface="Times New Roman" panose="02020603050405020304" pitchFamily="18" charset="0"/>
              </a:rPr>
              <a:t>lfa</a:t>
            </a:r>
            <a:r>
              <a:rPr lang="en-US" sz="2400" spc="25" dirty="0">
                <a:solidFill>
                  <a:srgbClr val="00AFEF"/>
                </a:solidFill>
                <a:latin typeface="Times New Roman" panose="02020603050405020304" pitchFamily="18" charset="0"/>
                <a:ea typeface="Times New Roman" panose="02020603050405020304" pitchFamily="18" charset="0"/>
              </a:rPr>
              <a:t> </a:t>
            </a:r>
            <a:r>
              <a:rPr lang="en-US" sz="2400" dirty="0">
                <a:solidFill>
                  <a:srgbClr val="00AFEF"/>
                </a:solidFill>
                <a:latin typeface="Times New Roman" panose="02020603050405020304" pitchFamily="18" charset="0"/>
                <a:ea typeface="Times New Roman" panose="02020603050405020304" pitchFamily="18" charset="0"/>
              </a:rPr>
              <a:t>and</a:t>
            </a:r>
            <a:r>
              <a:rPr lang="en-US" sz="2400" spc="5" dirty="0">
                <a:solidFill>
                  <a:srgbClr val="00AFEF"/>
                </a:solidFill>
                <a:latin typeface="Times New Roman" panose="02020603050405020304" pitchFamily="18" charset="0"/>
                <a:ea typeface="Times New Roman" panose="02020603050405020304" pitchFamily="18" charset="0"/>
              </a:rPr>
              <a:t> </a:t>
            </a:r>
            <a:r>
              <a:rPr lang="el-GR" sz="2400" i="1" spc="5" dirty="0">
                <a:solidFill>
                  <a:srgbClr val="00AFEF"/>
                </a:solidFill>
                <a:latin typeface="Times New Roman" panose="02020603050405020304" pitchFamily="18" charset="0"/>
                <a:ea typeface="Times New Roman" panose="02020603050405020304" pitchFamily="18" charset="0"/>
                <a:cs typeface="Times New Roman" panose="02020603050405020304" pitchFamily="18" charset="0"/>
              </a:rPr>
              <a:t>β</a:t>
            </a:r>
            <a:r>
              <a:rPr lang="en-US" sz="2400" i="1" spc="5" dirty="0">
                <a:solidFill>
                  <a:srgbClr val="00AFEF"/>
                </a:solidFill>
                <a:latin typeface="Times New Roman" panose="02020603050405020304" pitchFamily="18" charset="0"/>
                <a:ea typeface="Times New Roman" panose="02020603050405020304" pitchFamily="18" charset="0"/>
                <a:cs typeface="Times New Roman" panose="02020603050405020304" pitchFamily="18" charset="0"/>
              </a:rPr>
              <a:t>eta</a:t>
            </a:r>
            <a:endParaRPr lang="en-US" sz="2400" i="1" dirty="0"/>
          </a:p>
        </p:txBody>
      </p:sp>
      <p:pic>
        <p:nvPicPr>
          <p:cNvPr id="4" name="Image 496">
            <a:extLst>
              <a:ext uri="{FF2B5EF4-FFF2-40B4-BE49-F238E27FC236}">
                <a16:creationId xmlns:a16="http://schemas.microsoft.com/office/drawing/2014/main" id="{47D2C7B1-C470-C2B2-BFF1-B05B45F8D468}"/>
              </a:ext>
            </a:extLst>
          </p:cNvPr>
          <p:cNvPicPr>
            <a:picLocks noGrp="1"/>
          </p:cNvPicPr>
          <p:nvPr>
            <p:ph idx="1"/>
          </p:nvPr>
        </p:nvPicPr>
        <p:blipFill>
          <a:blip r:embed="rId2" cstate="print"/>
          <a:stretch>
            <a:fillRect/>
          </a:stretch>
        </p:blipFill>
        <p:spPr>
          <a:xfrm>
            <a:off x="2993495" y="1128451"/>
            <a:ext cx="5943599" cy="4601098"/>
          </a:xfrm>
          <a:prstGeom prst="rect">
            <a:avLst/>
          </a:prstGeom>
        </p:spPr>
      </p:pic>
    </p:spTree>
    <p:extLst>
      <p:ext uri="{BB962C8B-B14F-4D97-AF65-F5344CB8AC3E}">
        <p14:creationId xmlns:p14="http://schemas.microsoft.com/office/powerpoint/2010/main" val="21295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97">
            <a:extLst>
              <a:ext uri="{FF2B5EF4-FFF2-40B4-BE49-F238E27FC236}">
                <a16:creationId xmlns:a16="http://schemas.microsoft.com/office/drawing/2014/main" id="{FE482914-379B-08F6-49F9-45D0D7D865DB}"/>
              </a:ext>
            </a:extLst>
          </p:cNvPr>
          <p:cNvPicPr>
            <a:picLocks noGrp="1"/>
          </p:cNvPicPr>
          <p:nvPr>
            <p:ph idx="1"/>
          </p:nvPr>
        </p:nvPicPr>
        <p:blipFill>
          <a:blip r:embed="rId2" cstate="print"/>
          <a:stretch>
            <a:fillRect/>
          </a:stretch>
        </p:blipFill>
        <p:spPr>
          <a:xfrm>
            <a:off x="1109295" y="3669305"/>
            <a:ext cx="5387181" cy="2411825"/>
          </a:xfrm>
          <a:prstGeom prst="rect">
            <a:avLst/>
          </a:prstGeom>
        </p:spPr>
      </p:pic>
      <p:sp>
        <p:nvSpPr>
          <p:cNvPr id="6" name="CasetăText 5">
            <a:extLst>
              <a:ext uri="{FF2B5EF4-FFF2-40B4-BE49-F238E27FC236}">
                <a16:creationId xmlns:a16="http://schemas.microsoft.com/office/drawing/2014/main" id="{FD80BB67-38E2-72AF-AE27-24C00AD90DBE}"/>
              </a:ext>
            </a:extLst>
          </p:cNvPr>
          <p:cNvSpPr txBox="1"/>
          <p:nvPr/>
        </p:nvSpPr>
        <p:spPr>
          <a:xfrm>
            <a:off x="1550895" y="6081130"/>
            <a:ext cx="4814047" cy="554767"/>
          </a:xfrm>
          <a:prstGeom prst="rect">
            <a:avLst/>
          </a:prstGeom>
          <a:noFill/>
        </p:spPr>
        <p:txBody>
          <a:bodyPr wrap="square">
            <a:spAutoFit/>
          </a:bodyPr>
          <a:lstStyle/>
          <a:p>
            <a:pPr marR="0" indent="53975">
              <a:lnSpc>
                <a:spcPts val="193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Notation</a:t>
            </a:r>
            <a:r>
              <a:rPr lang="en-US" sz="1200" b="1"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symbols</a:t>
            </a:r>
            <a:r>
              <a:rPr lang="en-US" sz="12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used</a:t>
            </a:r>
            <a:r>
              <a:rPr lang="en-US" sz="12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z="12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2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common-collector</a:t>
            </a:r>
            <a:r>
              <a:rPr lang="en-US" sz="1200" b="1"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dirty="0">
                <a:effectLst/>
                <a:latin typeface="Times New Roman" panose="02020603050405020304" pitchFamily="18" charset="0"/>
                <a:ea typeface="Times New Roman" panose="02020603050405020304" pitchFamily="18" charset="0"/>
                <a:cs typeface="Times New Roman" panose="02020603050405020304" pitchFamily="18" charset="0"/>
              </a:rPr>
              <a:t>configuration: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53975">
              <a:lnSpc>
                <a:spcPts val="193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2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pnp</a:t>
            </a:r>
            <a:r>
              <a:rPr lang="en-US" sz="12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transistor</a:t>
            </a:r>
            <a:r>
              <a:rPr lang="en-US" sz="12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2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npn</a:t>
            </a:r>
            <a:r>
              <a:rPr lang="en-US" sz="12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spc="-10" dirty="0">
                <a:effectLst/>
                <a:latin typeface="Times New Roman" panose="02020603050405020304" pitchFamily="18" charset="0"/>
                <a:ea typeface="Times New Roman" panose="02020603050405020304" pitchFamily="18" charset="0"/>
                <a:cs typeface="Times New Roman" panose="02020603050405020304" pitchFamily="18" charset="0"/>
              </a:rPr>
              <a:t>transistor.</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asetăText 2">
            <a:extLst>
              <a:ext uri="{FF2B5EF4-FFF2-40B4-BE49-F238E27FC236}">
                <a16:creationId xmlns:a16="http://schemas.microsoft.com/office/drawing/2014/main" id="{A01174AE-145C-8632-9A0F-08966B4B8CF6}"/>
              </a:ext>
            </a:extLst>
          </p:cNvPr>
          <p:cNvSpPr txBox="1"/>
          <p:nvPr/>
        </p:nvSpPr>
        <p:spPr>
          <a:xfrm>
            <a:off x="1105752" y="570321"/>
            <a:ext cx="10781448" cy="3013646"/>
          </a:xfrm>
          <a:prstGeom prst="rect">
            <a:avLst/>
          </a:prstGeom>
          <a:noFill/>
        </p:spPr>
        <p:txBody>
          <a:bodyPr wrap="square">
            <a:spAutoFit/>
          </a:bodyPr>
          <a:lstStyle/>
          <a:p>
            <a:pPr marL="342900" marR="0" lvl="0" indent="-342900">
              <a:spcBef>
                <a:spcPts val="1055"/>
              </a:spcBef>
              <a:spcAft>
                <a:spcPts val="0"/>
              </a:spcAft>
              <a:buSzPts val="2000"/>
              <a:buFont typeface="Arial" panose="020B0604020202020204" pitchFamily="34" charset="0"/>
              <a:buChar char="•"/>
              <a:tabLst>
                <a:tab pos="1690370" algn="l"/>
              </a:tabLst>
            </a:pPr>
            <a:r>
              <a:rPr lang="en-US" sz="1800" dirty="0">
                <a:effectLst/>
                <a:latin typeface="Times New Roman" panose="02020603050405020304" pitchFamily="18" charset="0"/>
                <a:ea typeface="Times New Roman" panose="02020603050405020304" pitchFamily="18" charset="0"/>
              </a:rPr>
              <a:t>Denumit </a:t>
            </a:r>
            <a:r>
              <a:rPr lang="en-US" sz="1800" dirty="0" err="1">
                <a:effectLst/>
                <a:latin typeface="Times New Roman" panose="02020603050405020304" pitchFamily="18" charset="0"/>
                <a:ea typeface="Times New Roman" panose="02020603050405020304" pitchFamily="18" charset="0"/>
              </a:rPr>
              <a:t>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emițător</a:t>
            </a:r>
            <a:r>
              <a:rPr lang="en-US" sz="1800" dirty="0">
                <a:effectLst/>
                <a:latin typeface="Times New Roman" panose="02020603050405020304" pitchFamily="18" charset="0"/>
                <a:ea typeface="Times New Roman" panose="02020603050405020304" pitchFamily="18" charset="0"/>
              </a:rPr>
              <a:t>-follower (EF).</a:t>
            </a:r>
          </a:p>
          <a:p>
            <a:pPr marL="342900" marR="0" lvl="0" indent="-342900">
              <a:spcBef>
                <a:spcPts val="1055"/>
              </a:spcBef>
              <a:spcAft>
                <a:spcPts val="0"/>
              </a:spcAft>
              <a:buSzPts val="2000"/>
              <a:buFont typeface="Arial" panose="020B0604020202020204" pitchFamily="34" charset="0"/>
              <a:buChar char="•"/>
              <a:tabLst>
                <a:tab pos="1690370" algn="l"/>
              </a:tabLst>
            </a:pPr>
            <a:r>
              <a:rPr lang="en-US" sz="1800" dirty="0">
                <a:effectLst/>
                <a:latin typeface="Times New Roman" panose="02020603050405020304" pitchFamily="18" charset="0"/>
                <a:ea typeface="Times New Roman" panose="02020603050405020304" pitchFamily="18" charset="0"/>
              </a:rPr>
              <a:t>Se </a:t>
            </a:r>
            <a:r>
              <a:rPr lang="en-US" sz="1800" dirty="0" err="1">
                <a:effectLst/>
                <a:latin typeface="Times New Roman" panose="02020603050405020304" pitchFamily="18" charset="0"/>
                <a:ea typeface="Times New Roman" panose="02020603050405020304" pitchFamily="18" charset="0"/>
              </a:rPr>
              <a:t>numește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configurație</a:t>
            </a:r>
            <a:r>
              <a:rPr lang="en-US" sz="1800" dirty="0">
                <a:effectLst/>
                <a:latin typeface="Times New Roman" panose="02020603050405020304" pitchFamily="18" charset="0"/>
                <a:ea typeface="Times New Roman" panose="02020603050405020304" pitchFamily="18" charset="0"/>
              </a:rPr>
              <a:t> cu </a:t>
            </a:r>
            <a:r>
              <a:rPr lang="en-US" sz="1800" dirty="0" err="1">
                <a:effectLst/>
                <a:latin typeface="Times New Roman" panose="02020603050405020304" pitchFamily="18" charset="0"/>
                <a:ea typeface="Times New Roman" panose="02020603050405020304" pitchFamily="18" charset="0"/>
              </a:rPr>
              <a:t>emițător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deoarece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atât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sursa</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semnal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sarcina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împart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terminalul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colectorului</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punct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conectare</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1055"/>
              </a:spcBef>
              <a:spcAft>
                <a:spcPts val="0"/>
              </a:spcAft>
              <a:buSzPts val="2000"/>
              <a:buFont typeface="Arial" panose="020B0604020202020204" pitchFamily="34" charset="0"/>
              <a:buChar char="•"/>
              <a:tabLst>
                <a:tab pos="1690370" algn="l"/>
              </a:tabLst>
            </a:pPr>
            <a:r>
              <a:rPr lang="en-US" sz="1800" dirty="0" err="1">
                <a:effectLst/>
                <a:latin typeface="Times New Roman" panose="02020603050405020304" pitchFamily="18" charset="0"/>
                <a:ea typeface="Times New Roman" panose="02020603050405020304" pitchFamily="18" charset="0"/>
              </a:rPr>
              <a:t>Tensiunea</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ieșire</a:t>
            </a:r>
            <a:r>
              <a:rPr lang="en-US" sz="1800" dirty="0">
                <a:effectLst/>
                <a:latin typeface="Times New Roman" panose="02020603050405020304" pitchFamily="18" charset="0"/>
                <a:ea typeface="Times New Roman" panose="02020603050405020304" pitchFamily="18" charset="0"/>
              </a:rPr>
              <a:t> se </a:t>
            </a:r>
            <a:r>
              <a:rPr lang="en-US" sz="1800" dirty="0" err="1">
                <a:effectLst/>
                <a:latin typeface="Times New Roman" panose="02020603050405020304" pitchFamily="18" charset="0"/>
                <a:ea typeface="Times New Roman" panose="02020603050405020304" pitchFamily="18" charset="0"/>
              </a:rPr>
              <a:t>obține</a:t>
            </a:r>
            <a:r>
              <a:rPr lang="en-US" sz="1800" dirty="0">
                <a:effectLst/>
                <a:latin typeface="Times New Roman" panose="02020603050405020304" pitchFamily="18" charset="0"/>
                <a:ea typeface="Times New Roman" panose="02020603050405020304" pitchFamily="18" charset="0"/>
              </a:rPr>
              <a:t> la borna </a:t>
            </a:r>
            <a:r>
              <a:rPr lang="en-US" sz="1800" dirty="0" err="1">
                <a:effectLst/>
                <a:latin typeface="Times New Roman" panose="02020603050405020304" pitchFamily="18" charset="0"/>
                <a:ea typeface="Times New Roman" panose="02020603050405020304" pitchFamily="18" charset="0"/>
              </a:rPr>
              <a:t>emițătorului</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1055"/>
              </a:spcBef>
              <a:spcAft>
                <a:spcPts val="0"/>
              </a:spcAft>
              <a:buSzPts val="2000"/>
              <a:buFont typeface="Arial" panose="020B0604020202020204" pitchFamily="34" charset="0"/>
              <a:buChar char="•"/>
              <a:tabLst>
                <a:tab pos="1690370" algn="l"/>
              </a:tabLst>
            </a:pPr>
            <a:r>
              <a:rPr lang="en-US" sz="1800" dirty="0" err="1">
                <a:effectLst/>
                <a:latin typeface="Times New Roman" panose="02020603050405020304" pitchFamily="18" charset="0"/>
                <a:ea typeface="Times New Roman" panose="02020603050405020304" pitchFamily="18" charset="0"/>
              </a:rPr>
              <a:t>Caracteristica</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intrare</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configurației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colector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similară</a:t>
            </a:r>
            <a:r>
              <a:rPr lang="en-US" sz="1800" dirty="0">
                <a:effectLst/>
                <a:latin typeface="Times New Roman" panose="02020603050405020304" pitchFamily="18" charset="0"/>
                <a:ea typeface="Times New Roman" panose="02020603050405020304" pitchFamily="18" charset="0"/>
              </a:rPr>
              <a:t> cu </a:t>
            </a:r>
            <a:r>
              <a:rPr lang="en-US" sz="1800" dirty="0" err="1">
                <a:effectLst/>
                <a:latin typeface="Times New Roman" panose="02020603050405020304" pitchFamily="18" charset="0"/>
                <a:ea typeface="Times New Roman" panose="02020603050405020304" pitchFamily="18" charset="0"/>
              </a:rPr>
              <a:t>emițătorul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configurație</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1055"/>
              </a:spcBef>
              <a:spcAft>
                <a:spcPts val="0"/>
              </a:spcAft>
              <a:buSzPts val="2000"/>
              <a:buFont typeface="Arial" panose="020B0604020202020204" pitchFamily="34" charset="0"/>
              <a:buChar char="•"/>
              <a:tabLst>
                <a:tab pos="1690370" algn="l"/>
              </a:tabLst>
            </a:pPr>
            <a:r>
              <a:rPr lang="en-US" sz="1800" dirty="0" err="1">
                <a:effectLst/>
                <a:latin typeface="Times New Roman" panose="02020603050405020304" pitchFamily="18" charset="0"/>
                <a:ea typeface="Times New Roman" panose="02020603050405020304" pitchFamily="18" charset="0"/>
              </a:rPr>
              <a:t>Configurația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circuitului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colector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furnizată</a:t>
            </a:r>
            <a:r>
              <a:rPr lang="en-US" sz="1800" dirty="0">
                <a:effectLst/>
                <a:latin typeface="Times New Roman" panose="02020603050405020304" pitchFamily="18" charset="0"/>
                <a:ea typeface="Times New Roman" panose="02020603050405020304" pitchFamily="18" charset="0"/>
              </a:rPr>
              <a:t> cu </a:t>
            </a:r>
            <a:r>
              <a:rPr lang="en-US" sz="1800" dirty="0" err="1">
                <a:effectLst/>
                <a:latin typeface="Times New Roman" panose="02020603050405020304" pitchFamily="18" charset="0"/>
                <a:ea typeface="Times New Roman" panose="02020603050405020304" pitchFamily="18" charset="0"/>
              </a:rPr>
              <a:t>rezistența</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sarcină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conectată</a:t>
            </a:r>
            <a:r>
              <a:rPr lang="en-US" sz="1800" dirty="0">
                <a:effectLst/>
                <a:latin typeface="Times New Roman" panose="02020603050405020304" pitchFamily="18" charset="0"/>
                <a:ea typeface="Times New Roman" panose="02020603050405020304" pitchFamily="18" charset="0"/>
              </a:rPr>
              <a:t> de la </a:t>
            </a:r>
            <a:r>
              <a:rPr lang="en-US" sz="1800" dirty="0" err="1">
                <a:effectLst/>
                <a:latin typeface="Times New Roman" panose="02020603050405020304" pitchFamily="18" charset="0"/>
                <a:ea typeface="Times New Roman" panose="02020603050405020304" pitchFamily="18" charset="0"/>
              </a:rPr>
              <a:t>emițător</a:t>
            </a:r>
            <a:r>
              <a:rPr lang="en-US" sz="1800" dirty="0">
                <a:effectLst/>
                <a:latin typeface="Times New Roman" panose="02020603050405020304" pitchFamily="18" charset="0"/>
                <a:ea typeface="Times New Roman" panose="02020603050405020304" pitchFamily="18" charset="0"/>
              </a:rPr>
              <a:t> la </a:t>
            </a:r>
            <a:r>
              <a:rPr lang="en-US" sz="1800" dirty="0" err="1">
                <a:effectLst/>
                <a:latin typeface="Times New Roman" panose="02020603050405020304" pitchFamily="18" charset="0"/>
                <a:ea typeface="Times New Roman" panose="02020603050405020304" pitchFamily="18" charset="0"/>
              </a:rPr>
              <a:t>masă</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1055"/>
              </a:spcBef>
              <a:spcAft>
                <a:spcPts val="0"/>
              </a:spcAft>
              <a:buSzPts val="2000"/>
              <a:buFont typeface="Arial" panose="020B0604020202020204" pitchFamily="34" charset="0"/>
              <a:buChar char="•"/>
              <a:tabLst>
                <a:tab pos="1690370" algn="l"/>
              </a:tabLst>
            </a:pPr>
            <a:r>
              <a:rPr lang="en-US" sz="1800" dirty="0">
                <a:effectLst/>
                <a:latin typeface="Times New Roman" panose="02020603050405020304" pitchFamily="18" charset="0"/>
                <a:ea typeface="Times New Roman" panose="02020603050405020304" pitchFamily="18" charset="0"/>
              </a:rPr>
              <a:t>Este </a:t>
            </a:r>
            <a:r>
              <a:rPr lang="en-US" sz="1800" dirty="0" err="1">
                <a:effectLst/>
                <a:latin typeface="Times New Roman" panose="02020603050405020304" pitchFamily="18" charset="0"/>
                <a:ea typeface="Times New Roman" panose="02020603050405020304" pitchFamily="18" charset="0"/>
              </a:rPr>
              <a:t>folosit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primul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rând</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scopul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potrivirii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impedanței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deoarece</a:t>
            </a:r>
            <a:r>
              <a:rPr lang="en-US" sz="1800" dirty="0">
                <a:effectLst/>
                <a:latin typeface="Times New Roman" panose="02020603050405020304" pitchFamily="18" charset="0"/>
                <a:ea typeface="Times New Roman" panose="02020603050405020304" pitchFamily="18" charset="0"/>
              </a:rPr>
              <a:t> are </a:t>
            </a:r>
            <a:r>
              <a:rPr lang="en-US" sz="1800" dirty="0" err="1">
                <a:effectLst/>
                <a:latin typeface="Times New Roman" panose="02020603050405020304" pitchFamily="18" charset="0"/>
                <a:ea typeface="Times New Roman" panose="02020603050405020304" pitchFamily="18" charset="0"/>
              </a:rPr>
              <a:t>impedanță</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intrare</a:t>
            </a:r>
            <a:r>
              <a:rPr lang="en-US" sz="1800" dirty="0">
                <a:effectLst/>
                <a:latin typeface="Times New Roman" panose="02020603050405020304" pitchFamily="18" charset="0"/>
                <a:ea typeface="Times New Roman" panose="02020603050405020304" pitchFamily="18" charset="0"/>
              </a:rPr>
              <a:t> mare </a:t>
            </a:r>
            <a:r>
              <a:rPr lang="en-US" sz="1800" dirty="0" err="1">
                <a:effectLst/>
                <a:latin typeface="Times New Roman" panose="02020603050405020304" pitchFamily="18" charset="0"/>
                <a:ea typeface="Times New Roman" panose="02020603050405020304" pitchFamily="18" charset="0"/>
              </a:rPr>
              <a:t>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impedanță</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ieșire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scăzută</a:t>
            </a:r>
            <a:r>
              <a:rPr lang="en-US" sz="1800" dirty="0">
                <a:effectLst/>
                <a:latin typeface="Times New Roman" panose="02020603050405020304" pitchFamily="18" charset="0"/>
                <a:ea typeface="Times New Roman" panose="02020603050405020304" pitchFamily="18" charset="0"/>
              </a:rPr>
              <a:t>.</a:t>
            </a:r>
          </a:p>
        </p:txBody>
      </p:sp>
      <p:sp>
        <p:nvSpPr>
          <p:cNvPr id="7" name="CasetăText 6">
            <a:extLst>
              <a:ext uri="{FF2B5EF4-FFF2-40B4-BE49-F238E27FC236}">
                <a16:creationId xmlns:a16="http://schemas.microsoft.com/office/drawing/2014/main" id="{F4FD737E-9352-A84A-D984-9653A6EB4ED4}"/>
              </a:ext>
            </a:extLst>
          </p:cNvPr>
          <p:cNvSpPr txBox="1"/>
          <p:nvPr/>
        </p:nvSpPr>
        <p:spPr>
          <a:xfrm>
            <a:off x="3801035" y="115651"/>
            <a:ext cx="6096000" cy="369332"/>
          </a:xfrm>
          <a:prstGeom prst="rect">
            <a:avLst/>
          </a:prstGeom>
          <a:noFill/>
        </p:spPr>
        <p:txBody>
          <a:bodyPr wrap="square">
            <a:spAutoFit/>
          </a:bodyPr>
          <a:lstStyle/>
          <a:p>
            <a:r>
              <a:rPr lang="en-US" sz="1800" b="1" dirty="0">
                <a:latin typeface="Times New Roman" panose="02020603050405020304" pitchFamily="18" charset="0"/>
                <a:ea typeface="Times New Roman" panose="02020603050405020304" pitchFamily="18" charset="0"/>
              </a:rPr>
              <a:t>Common –</a:t>
            </a:r>
            <a:r>
              <a:rPr lang="en-US" sz="1800" b="1" spc="-25"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Collector</a:t>
            </a:r>
            <a:r>
              <a:rPr lang="en-US" sz="1800" b="1" spc="-45" dirty="0">
                <a:latin typeface="Times New Roman" panose="02020603050405020304" pitchFamily="18" charset="0"/>
                <a:ea typeface="Times New Roman" panose="02020603050405020304" pitchFamily="18" charset="0"/>
              </a:rPr>
              <a:t> </a:t>
            </a:r>
            <a:r>
              <a:rPr lang="en-US" sz="1800" b="1" spc="-10" dirty="0">
                <a:latin typeface="Times New Roman" panose="02020603050405020304" pitchFamily="18" charset="0"/>
                <a:ea typeface="Times New Roman" panose="02020603050405020304" pitchFamily="18" charset="0"/>
              </a:rPr>
              <a:t>Configuration</a:t>
            </a:r>
            <a:endParaRPr lang="en-US" b="1" dirty="0"/>
          </a:p>
        </p:txBody>
      </p:sp>
      <p:pic>
        <p:nvPicPr>
          <p:cNvPr id="8" name="Image 498">
            <a:extLst>
              <a:ext uri="{FF2B5EF4-FFF2-40B4-BE49-F238E27FC236}">
                <a16:creationId xmlns:a16="http://schemas.microsoft.com/office/drawing/2014/main" id="{05BD7744-5FF4-D7BD-B7BD-25AF2C589D40}"/>
              </a:ext>
            </a:extLst>
          </p:cNvPr>
          <p:cNvPicPr>
            <a:picLocks/>
          </p:cNvPicPr>
          <p:nvPr/>
        </p:nvPicPr>
        <p:blipFill>
          <a:blip r:embed="rId3" cstate="print"/>
          <a:stretch>
            <a:fillRect/>
          </a:stretch>
        </p:blipFill>
        <p:spPr>
          <a:xfrm>
            <a:off x="7385832" y="3429000"/>
            <a:ext cx="4274316" cy="2626168"/>
          </a:xfrm>
          <a:prstGeom prst="rect">
            <a:avLst/>
          </a:prstGeom>
        </p:spPr>
      </p:pic>
      <p:sp>
        <p:nvSpPr>
          <p:cNvPr id="10" name="CasetăText 9">
            <a:extLst>
              <a:ext uri="{FF2B5EF4-FFF2-40B4-BE49-F238E27FC236}">
                <a16:creationId xmlns:a16="http://schemas.microsoft.com/office/drawing/2014/main" id="{F51B607A-5737-63A8-DD64-F89DC38404C0}"/>
              </a:ext>
            </a:extLst>
          </p:cNvPr>
          <p:cNvSpPr txBox="1"/>
          <p:nvPr/>
        </p:nvSpPr>
        <p:spPr>
          <a:xfrm>
            <a:off x="6806542" y="6127680"/>
            <a:ext cx="4909725" cy="461665"/>
          </a:xfrm>
          <a:prstGeom prst="rect">
            <a:avLst/>
          </a:prstGeom>
          <a:noFill/>
        </p:spPr>
        <p:txBody>
          <a:bodyPr wrap="square">
            <a:spAutoFit/>
          </a:bodyPr>
          <a:lstStyle/>
          <a:p>
            <a:pPr marR="0" lvl="1">
              <a:spcBef>
                <a:spcPts val="350"/>
              </a:spcBef>
              <a:spcAft>
                <a:spcPts val="0"/>
              </a:spcAft>
              <a:tabLst>
                <a:tab pos="1807845" algn="l"/>
              </a:tabLst>
            </a:pPr>
            <a:r>
              <a:rPr lang="en-US" sz="1200" b="1" spc="0" dirty="0">
                <a:effectLst/>
                <a:latin typeface="Times New Roman" panose="02020603050405020304" pitchFamily="18" charset="0"/>
                <a:ea typeface="Arial" panose="020B0604020202020204" pitchFamily="34" charset="0"/>
              </a:rPr>
              <a:t>For</a:t>
            </a:r>
            <a:r>
              <a:rPr lang="en-US" sz="1200" b="1" spc="-55"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the</a:t>
            </a:r>
            <a:r>
              <a:rPr lang="en-US" sz="1200" b="1" spc="-4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common-collector</a:t>
            </a:r>
            <a:r>
              <a:rPr lang="en-US" sz="1200" b="1" spc="15"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configuration,</a:t>
            </a:r>
            <a:r>
              <a:rPr lang="en-US" sz="1200" b="1" spc="-2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the</a:t>
            </a:r>
            <a:r>
              <a:rPr lang="en-US" sz="1200" b="1" spc="-4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output</a:t>
            </a:r>
            <a:r>
              <a:rPr lang="en-US" sz="1200" b="1" spc="-5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characteristics</a:t>
            </a:r>
            <a:r>
              <a:rPr lang="en-US" sz="1200" b="1" spc="1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are</a:t>
            </a:r>
            <a:r>
              <a:rPr lang="en-US" sz="1200" b="1" spc="-2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a</a:t>
            </a:r>
            <a:r>
              <a:rPr lang="en-US" sz="1200" b="1" spc="-10" dirty="0">
                <a:effectLst/>
                <a:latin typeface="Times New Roman" panose="02020603050405020304" pitchFamily="18" charset="0"/>
                <a:ea typeface="Arial" panose="020B0604020202020204" pitchFamily="34" charset="0"/>
              </a:rPr>
              <a:t> </a:t>
            </a:r>
            <a:r>
              <a:rPr lang="en-US" sz="1200" b="1" spc="0" dirty="0">
                <a:effectLst/>
                <a:latin typeface="Times New Roman" panose="02020603050405020304" pitchFamily="18" charset="0"/>
                <a:ea typeface="Arial" panose="020B0604020202020204" pitchFamily="34" charset="0"/>
              </a:rPr>
              <a:t>plot</a:t>
            </a:r>
            <a:r>
              <a:rPr lang="en-US" sz="1200" b="1" spc="-45" dirty="0">
                <a:effectLst/>
                <a:latin typeface="Times New Roman" panose="02020603050405020304" pitchFamily="18" charset="0"/>
                <a:ea typeface="Arial" panose="020B0604020202020204" pitchFamily="34" charset="0"/>
              </a:rPr>
              <a:t> </a:t>
            </a:r>
            <a:r>
              <a:rPr lang="en-US" sz="1200" b="1" spc="-25" dirty="0">
                <a:effectLst/>
                <a:latin typeface="Times New Roman" panose="02020603050405020304" pitchFamily="18" charset="0"/>
                <a:ea typeface="Arial" panose="020B0604020202020204" pitchFamily="34" charset="0"/>
              </a:rPr>
              <a:t>of </a:t>
            </a:r>
            <a:r>
              <a:rPr lang="en-US" sz="1200" b="1" dirty="0">
                <a:effectLst/>
                <a:latin typeface="Times New Roman" panose="02020603050405020304" pitchFamily="18" charset="0"/>
                <a:ea typeface="Times New Roman" panose="02020603050405020304" pitchFamily="18" charset="0"/>
              </a:rPr>
              <a:t>I</a:t>
            </a:r>
            <a:r>
              <a:rPr lang="en-US" sz="1000" b="1" dirty="0">
                <a:effectLst/>
                <a:latin typeface="Times New Roman" panose="02020603050405020304" pitchFamily="18" charset="0"/>
                <a:ea typeface="Times New Roman" panose="02020603050405020304" pitchFamily="18" charset="0"/>
              </a:rPr>
              <a:t>E</a:t>
            </a:r>
            <a:r>
              <a:rPr lang="en-US" sz="1200" b="1" spc="-4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vs</a:t>
            </a:r>
            <a:r>
              <a:rPr lang="en-US" sz="1200" b="1" spc="-3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V</a:t>
            </a:r>
            <a:r>
              <a:rPr lang="en-US" sz="1000" b="1" dirty="0">
                <a:effectLst/>
                <a:latin typeface="Times New Roman" panose="02020603050405020304" pitchFamily="18" charset="0"/>
                <a:ea typeface="Times New Roman" panose="02020603050405020304" pitchFamily="18" charset="0"/>
              </a:rPr>
              <a:t>CE</a:t>
            </a:r>
            <a:r>
              <a:rPr lang="en-US" sz="1200" b="1" spc="135"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for</a:t>
            </a:r>
            <a:r>
              <a:rPr lang="en-US" sz="1200" b="1" spc="2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a</a:t>
            </a:r>
            <a:r>
              <a:rPr lang="en-US" sz="1200" b="1" spc="-1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range</a:t>
            </a:r>
            <a:r>
              <a:rPr lang="en-US" sz="1200" b="1" spc="-1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of</a:t>
            </a:r>
            <a:r>
              <a:rPr lang="en-US" sz="1200" b="1" spc="-25"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values</a:t>
            </a:r>
            <a:r>
              <a:rPr lang="en-US" sz="1200" b="1" spc="15"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of</a:t>
            </a:r>
            <a:r>
              <a:rPr lang="en-US" sz="1200" b="1" spc="-20" dirty="0">
                <a:effectLst/>
                <a:latin typeface="Times New Roman" panose="02020603050405020304" pitchFamily="18" charset="0"/>
                <a:ea typeface="Times New Roman" panose="02020603050405020304" pitchFamily="18" charset="0"/>
              </a:rPr>
              <a:t> </a:t>
            </a:r>
            <a:r>
              <a:rPr lang="en-US" sz="1200" b="1" spc="-25" dirty="0">
                <a:effectLst/>
                <a:latin typeface="Times New Roman" panose="02020603050405020304" pitchFamily="18" charset="0"/>
                <a:ea typeface="Times New Roman" panose="02020603050405020304" pitchFamily="18" charset="0"/>
              </a:rPr>
              <a:t>I</a:t>
            </a:r>
            <a:r>
              <a:rPr lang="en-US" sz="1000" b="1" spc="-25" dirty="0">
                <a:effectLst/>
                <a:latin typeface="Times New Roman" panose="02020603050405020304" pitchFamily="18" charset="0"/>
                <a:ea typeface="Times New Roman" panose="02020603050405020304" pitchFamily="18" charset="0"/>
              </a:rPr>
              <a:t>B</a:t>
            </a:r>
            <a:r>
              <a:rPr lang="en-US" sz="1200" b="1" spc="-25" dirty="0">
                <a:effectLst/>
                <a:latin typeface="Times New Roman" panose="02020603050405020304" pitchFamily="18" charset="0"/>
                <a:ea typeface="Times New Roman" panose="02020603050405020304" pitchFamily="18" charset="0"/>
              </a:rPr>
              <a:t>.</a:t>
            </a:r>
            <a:endParaRPr lang="en-US"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01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45148E-3387-8F01-9E0E-67E440321B51}"/>
              </a:ext>
            </a:extLst>
          </p:cNvPr>
          <p:cNvSpPr>
            <a:spLocks noGrp="1"/>
          </p:cNvSpPr>
          <p:nvPr>
            <p:ph type="title"/>
          </p:nvPr>
        </p:nvSpPr>
        <p:spPr>
          <a:xfrm>
            <a:off x="1260643" y="221022"/>
            <a:ext cx="10178322" cy="621662"/>
          </a:xfrm>
        </p:spPr>
        <p:txBody>
          <a:bodyPr>
            <a:normAutofit fontScale="90000"/>
          </a:bodyPr>
          <a:lstStyle/>
          <a:p>
            <a:r>
              <a:rPr lang="en-US" b="1" dirty="0">
                <a:solidFill>
                  <a:srgbClr val="00AFEF"/>
                </a:solidFill>
                <a:latin typeface="Times New Roman" panose="02020603050405020304" pitchFamily="18" charset="0"/>
                <a:ea typeface="Times New Roman" panose="02020603050405020304" pitchFamily="18" charset="0"/>
              </a:rPr>
              <a:t>Limits</a:t>
            </a:r>
            <a:r>
              <a:rPr lang="en-US" b="1" spc="-30" dirty="0">
                <a:solidFill>
                  <a:srgbClr val="00AFEF"/>
                </a:solidFill>
                <a:latin typeface="Times New Roman" panose="02020603050405020304" pitchFamily="18" charset="0"/>
                <a:ea typeface="Times New Roman" panose="02020603050405020304" pitchFamily="18" charset="0"/>
              </a:rPr>
              <a:t> </a:t>
            </a:r>
            <a:r>
              <a:rPr lang="en-US" b="1" dirty="0">
                <a:solidFill>
                  <a:srgbClr val="00AFEF"/>
                </a:solidFill>
                <a:latin typeface="Times New Roman" panose="02020603050405020304" pitchFamily="18" charset="0"/>
                <a:ea typeface="Times New Roman" panose="02020603050405020304" pitchFamily="18" charset="0"/>
              </a:rPr>
              <a:t>of</a:t>
            </a:r>
            <a:r>
              <a:rPr lang="en-US" b="1" spc="-15" dirty="0">
                <a:solidFill>
                  <a:srgbClr val="00AFEF"/>
                </a:solidFill>
                <a:latin typeface="Times New Roman" panose="02020603050405020304" pitchFamily="18" charset="0"/>
                <a:ea typeface="Times New Roman" panose="02020603050405020304" pitchFamily="18" charset="0"/>
              </a:rPr>
              <a:t> </a:t>
            </a:r>
            <a:r>
              <a:rPr lang="en-US" b="1" spc="-10" dirty="0">
                <a:solidFill>
                  <a:srgbClr val="00AFEF"/>
                </a:solidFill>
                <a:latin typeface="Times New Roman" panose="02020603050405020304" pitchFamily="18" charset="0"/>
                <a:ea typeface="Times New Roman" panose="02020603050405020304" pitchFamily="18" charset="0"/>
              </a:rPr>
              <a:t>Operation</a:t>
            </a:r>
            <a:br>
              <a:rPr lang="en-US" b="1"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891385DC-B9BA-ACC0-07FB-F207F4857AFB}"/>
              </a:ext>
            </a:extLst>
          </p:cNvPr>
          <p:cNvSpPr>
            <a:spLocks noGrp="1"/>
          </p:cNvSpPr>
          <p:nvPr>
            <p:ph idx="1"/>
          </p:nvPr>
        </p:nvSpPr>
        <p:spPr>
          <a:xfrm>
            <a:off x="902772" y="881663"/>
            <a:ext cx="6905487" cy="4703349"/>
          </a:xfrm>
        </p:spPr>
        <p:txBody>
          <a:bodyPr>
            <a:normAutofit/>
          </a:bodyPr>
          <a:lstStyle/>
          <a:p>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tranzistoare</a:t>
            </a:r>
            <a:r>
              <a:rPr lang="en-US" dirty="0">
                <a:latin typeface="Times New Roman" panose="02020603050405020304" pitchFamily="18" charset="0"/>
                <a:cs typeface="Times New Roman" panose="02020603050405020304" pitchFamily="18" charset="0"/>
              </a:rPr>
              <a:t> BT </a:t>
            </a:r>
            <a:r>
              <a:rPr lang="en-US" dirty="0" err="1">
                <a:latin typeface="Times New Roman" panose="02020603050405020304" pitchFamily="18" charset="0"/>
                <a:cs typeface="Times New Roman" panose="02020603050405020304" pitchFamily="18" charset="0"/>
              </a:rPr>
              <a:t>utilizate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amplificator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important de </a:t>
            </a:r>
            <a:r>
              <a:rPr lang="en-US" dirty="0" err="1">
                <a:latin typeface="Times New Roman" panose="02020603050405020304" pitchFamily="18" charset="0"/>
                <a:cs typeface="Times New Roman" panose="02020603050405020304" pitchFamily="18" charset="0"/>
              </a:rPr>
              <a:t>observat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operațiunilor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puțin</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valori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maxime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menționate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fișa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tehnică</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Puterea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maximă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disipată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
            </a:r>
            <a:r>
              <a:rPr lang="en-US" sz="1600" dirty="0" err="1">
                <a:latin typeface="Times New Roman" panose="02020603050405020304" pitchFamily="18" charset="0"/>
                <a:cs typeface="Times New Roman" panose="02020603050405020304" pitchFamily="18" charset="0"/>
              </a:rPr>
              <a:t>cmax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P</a:t>
            </a:r>
            <a:r>
              <a:rPr lang="en-US" sz="1400" dirty="0">
                <a:latin typeface="Times New Roman" panose="02020603050405020304" pitchFamily="18" charset="0"/>
                <a:cs typeface="Times New Roman" panose="02020603050405020304" pitchFamily="18" charset="0"/>
              </a:rPr>
              <a:t>D</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maximă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colector-emițător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t>
            </a:r>
            <a:r>
              <a:rPr lang="en-US" sz="1400" dirty="0" err="1">
                <a:latin typeface="Times New Roman" panose="02020603050405020304" pitchFamily="18" charset="0"/>
                <a:cs typeface="Times New Roman" panose="02020603050405020304" pitchFamily="18" charset="0"/>
              </a:rPr>
              <a:t>CEmax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denumit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uneori</a:t>
            </a:r>
            <a:r>
              <a:rPr lang="en-US" dirty="0">
                <a:latin typeface="Times New Roman" panose="02020603050405020304" pitchFamily="18" charset="0"/>
                <a:cs typeface="Times New Roman" panose="02020603050405020304" pitchFamily="18" charset="0"/>
              </a:rPr>
              <a:t> V</a:t>
            </a:r>
            <a:r>
              <a:rPr lang="en-US" sz="1400" dirty="0">
                <a:latin typeface="Times New Roman" panose="02020603050405020304" pitchFamily="18" charset="0"/>
                <a:cs typeface="Times New Roman" panose="02020603050405020304" pitchFamily="18" charset="0"/>
              </a:rPr>
              <a:t>BR(CEO)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V</a:t>
            </a:r>
            <a:r>
              <a:rPr lang="en-US" sz="1400" dirty="0">
                <a:latin typeface="Times New Roman" panose="02020603050405020304" pitchFamily="18" charset="0"/>
                <a:cs typeface="Times New Roman" panose="02020603050405020304" pitchFamily="18" charset="0"/>
              </a:rPr>
              <a:t>CEO</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maxim de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400" dirty="0" err="1">
                <a:latin typeface="Times New Roman" panose="02020603050405020304" pitchFamily="18" charset="0"/>
                <a:cs typeface="Times New Roman" panose="02020603050405020304" pitchFamily="18" charset="0"/>
              </a:rPr>
              <a:t>cmax</a:t>
            </a:r>
            <a:endParaRPr lang="en-US" sz="14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puține</a:t>
            </a:r>
            <a:r>
              <a:rPr lang="en-US" dirty="0">
                <a:latin typeface="Times New Roman" panose="02020603050405020304" pitchFamily="18" charset="0"/>
                <a:cs typeface="Times New Roman" panose="02020603050405020304" pitchFamily="18" charset="0"/>
              </a:rPr>
              <a:t> reguli care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tranzistorul</a:t>
            </a:r>
            <a:r>
              <a:rPr lang="en-US" dirty="0">
                <a:latin typeface="Times New Roman" panose="02020603050405020304" pitchFamily="18" charset="0"/>
                <a:cs typeface="Times New Roman" panose="02020603050405020304" pitchFamily="18" charset="0"/>
              </a:rPr>
              <a:t> BT </a:t>
            </a:r>
            <a:r>
              <a:rPr lang="en-US" dirty="0" err="1">
                <a:latin typeface="Times New Roman" panose="02020603050405020304" pitchFamily="18" charset="0"/>
                <a:cs typeface="Times New Roman" panose="02020603050405020304" pitchFamily="18" charset="0"/>
              </a:rPr>
              <a:t>folosit</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amplificator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Regulile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tranzistorul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activă</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I</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&lt; </a:t>
            </a:r>
            <a:r>
              <a:rPr lang="en-US" dirty="0" err="1">
                <a:latin typeface="Times New Roman" panose="02020603050405020304" pitchFamily="18" charset="0"/>
                <a:cs typeface="Times New Roman" panose="02020603050405020304" pitchFamily="18" charset="0"/>
              </a:rPr>
              <a:t>I</a:t>
            </a:r>
            <a:r>
              <a:rPr lang="en-US" sz="1400" dirty="0" err="1">
                <a:latin typeface="Times New Roman" panose="02020603050405020304" pitchFamily="18" charset="0"/>
                <a:cs typeface="Times New Roman" panose="02020603050405020304" pitchFamily="18" charset="0"/>
              </a:rPr>
              <a:t>cmax</a:t>
            </a:r>
            <a:r>
              <a:rPr lang="en-US" sz="1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P</a:t>
            </a:r>
            <a:r>
              <a:rPr lang="en-US" sz="1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&lt; </a:t>
            </a:r>
            <a:r>
              <a:rPr lang="en-US" dirty="0" err="1">
                <a:latin typeface="Times New Roman" panose="02020603050405020304" pitchFamily="18" charset="0"/>
                <a:cs typeface="Times New Roman" panose="02020603050405020304" pitchFamily="18" charset="0"/>
              </a:rPr>
              <a:t>P</a:t>
            </a:r>
            <a:r>
              <a:rPr lang="en-US" sz="1400" dirty="0" err="1">
                <a:latin typeface="Times New Roman" panose="02020603050405020304" pitchFamily="18" charset="0"/>
                <a:cs typeface="Times New Roman" panose="02020603050405020304" pitchFamily="18" charset="0"/>
              </a:rPr>
              <a:t>Cmax</a:t>
            </a:r>
            <a:endParaRPr lang="en-US" dirty="0">
              <a:latin typeface="Times New Roman" panose="02020603050405020304" pitchFamily="18" charset="0"/>
              <a:cs typeface="Times New Roman" panose="02020603050405020304" pitchFamily="18" charset="0"/>
            </a:endParaRPr>
          </a:p>
        </p:txBody>
      </p:sp>
      <p:pic>
        <p:nvPicPr>
          <p:cNvPr id="4" name="Image 499">
            <a:extLst>
              <a:ext uri="{FF2B5EF4-FFF2-40B4-BE49-F238E27FC236}">
                <a16:creationId xmlns:a16="http://schemas.microsoft.com/office/drawing/2014/main" id="{3BB466E0-E66C-2DA9-F8C8-7E6BE684A73E}"/>
              </a:ext>
            </a:extLst>
          </p:cNvPr>
          <p:cNvPicPr>
            <a:picLocks/>
          </p:cNvPicPr>
          <p:nvPr/>
        </p:nvPicPr>
        <p:blipFill>
          <a:blip r:embed="rId2" cstate="print"/>
          <a:stretch>
            <a:fillRect/>
          </a:stretch>
        </p:blipFill>
        <p:spPr>
          <a:xfrm>
            <a:off x="7569229" y="1159567"/>
            <a:ext cx="4622771" cy="3636552"/>
          </a:xfrm>
          <a:prstGeom prst="rect">
            <a:avLst/>
          </a:prstGeom>
        </p:spPr>
      </p:pic>
      <p:sp>
        <p:nvSpPr>
          <p:cNvPr id="6" name="CasetăText 5">
            <a:extLst>
              <a:ext uri="{FF2B5EF4-FFF2-40B4-BE49-F238E27FC236}">
                <a16:creationId xmlns:a16="http://schemas.microsoft.com/office/drawing/2014/main" id="{DBFBC3F2-59EE-DD87-2A74-46FD15D9EEE7}"/>
              </a:ext>
            </a:extLst>
          </p:cNvPr>
          <p:cNvSpPr txBox="1"/>
          <p:nvPr/>
        </p:nvSpPr>
        <p:spPr>
          <a:xfrm>
            <a:off x="7153835" y="4795621"/>
            <a:ext cx="4622771" cy="1805623"/>
          </a:xfrm>
          <a:prstGeom prst="rect">
            <a:avLst/>
          </a:prstGeom>
          <a:noFill/>
        </p:spPr>
        <p:txBody>
          <a:bodyPr wrap="square">
            <a:spAutoFit/>
          </a:bodyPr>
          <a:lstStyle/>
          <a:p>
            <a:pPr marL="53975" marR="0">
              <a:spcBef>
                <a:spcPts val="0"/>
              </a:spcBef>
              <a:spcAft>
                <a:spcPts val="0"/>
              </a:spcAft>
              <a:tabLst>
                <a:tab pos="1310640" algn="l"/>
                <a:tab pos="7713980" algn="l"/>
              </a:tabLst>
            </a:pPr>
            <a:r>
              <a:rPr lang="en-US" sz="1800" dirty="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CE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maximum</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C</a:t>
            </a:r>
            <a:r>
              <a:rPr lang="en-US" sz="1800" spc="1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minimum</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CMAX</a:t>
            </a:r>
            <a:r>
              <a:rPr lang="en-US" sz="1800"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CEO</a:t>
            </a:r>
            <a:r>
              <a:rPr lang="en-US" sz="1800" dirty="0">
                <a:effectLst/>
                <a:latin typeface="Times New Roman" panose="02020603050405020304" pitchFamily="18" charset="0"/>
                <a:ea typeface="Times New Roman" panose="02020603050405020304" pitchFamily="18" charset="0"/>
              </a:rPr>
              <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25" dirty="0">
                <a:effectLst/>
                <a:latin typeface="Times New Roman" panose="02020603050405020304" pitchFamily="18" charset="0"/>
                <a:ea typeface="Times New Roman" panose="02020603050405020304" pitchFamily="18" charset="0"/>
              </a:rPr>
              <a:t> the </a:t>
            </a:r>
            <a:r>
              <a:rPr lang="en-US" sz="1800" dirty="0">
                <a:effectLst/>
                <a:latin typeface="Times New Roman" panose="02020603050405020304" pitchFamily="18" charset="0"/>
                <a:ea typeface="Times New Roman" panose="02020603050405020304" pitchFamily="18" charset="0"/>
              </a:rPr>
              <a:t>cutoff</a:t>
            </a:r>
            <a:r>
              <a:rPr lang="en-US" sz="1800" spc="-55"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region.</a:t>
            </a:r>
            <a:endParaRPr lang="en-US" sz="1800" dirty="0">
              <a:effectLst/>
              <a:latin typeface="Times New Roman" panose="02020603050405020304" pitchFamily="18" charset="0"/>
              <a:ea typeface="Times New Roman" panose="02020603050405020304" pitchFamily="18" charset="0"/>
            </a:endParaRPr>
          </a:p>
          <a:p>
            <a:pPr marL="53975" marR="0">
              <a:spcBef>
                <a:spcPts val="205"/>
              </a:spcBef>
              <a:spcAft>
                <a:spcPts val="0"/>
              </a:spcAft>
            </a:pPr>
            <a:r>
              <a:rPr lang="en-US" sz="1800"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C</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maximum</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CE</a:t>
            </a:r>
            <a:r>
              <a:rPr lang="en-US" sz="1800" spc="1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t>
            </a:r>
            <a:r>
              <a:rPr lang="en-US" sz="1800" spc="-10" dirty="0">
                <a:effectLst/>
                <a:latin typeface="Times New Roman" panose="02020603050405020304" pitchFamily="18" charset="0"/>
                <a:ea typeface="Times New Roman" panose="02020603050405020304" pitchFamily="18" charset="0"/>
              </a:rPr>
              <a:t>minimum </a:t>
            </a:r>
          </a:p>
          <a:p>
            <a:pPr marL="53975" marR="0">
              <a:spcBef>
                <a:spcPts val="205"/>
              </a:spcBef>
              <a:spcAft>
                <a:spcPts val="0"/>
              </a:spcAft>
            </a:pPr>
            <a:r>
              <a:rPr lang="en-US" sz="1800"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CE</a:t>
            </a:r>
            <a:r>
              <a:rPr lang="en-US" sz="1200" spc="115"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max</a:t>
            </a:r>
            <a:r>
              <a:rPr lang="en-US" sz="12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spc="-5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t>
            </a:r>
            <a:r>
              <a:rPr lang="en-US" sz="1400" dirty="0" err="1">
                <a:effectLst/>
                <a:latin typeface="Times New Roman" panose="02020603050405020304" pitchFamily="18" charset="0"/>
                <a:ea typeface="Times New Roman" panose="02020603050405020304" pitchFamily="18" charset="0"/>
              </a:rPr>
              <a:t>cesat</a:t>
            </a:r>
            <a:r>
              <a:rPr lang="en-US" sz="1800" spc="1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CEO</a:t>
            </a:r>
            <a:r>
              <a:rPr lang="en-US" sz="1800" dirty="0">
                <a:effectLst/>
                <a:latin typeface="Times New Roman" panose="02020603050405020304" pitchFamily="18" charset="0"/>
                <a:ea typeface="Times New Roman" panose="02020603050405020304" pitchFamily="18" charset="0"/>
              </a:rPr>
              <a:t>)</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saturation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region.</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5"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transistor </a:t>
            </a:r>
            <a:r>
              <a:rPr lang="en-US" sz="1800" dirty="0">
                <a:effectLst/>
                <a:latin typeface="Times New Roman" panose="02020603050405020304" pitchFamily="18" charset="0"/>
                <a:ea typeface="Times New Roman" panose="02020603050405020304" pitchFamily="18" charset="0"/>
              </a:rPr>
              <a:t>operates</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 </a:t>
            </a:r>
            <a:r>
              <a:rPr lang="en-US" sz="1800" spc="-25" dirty="0">
                <a:effectLst/>
                <a:latin typeface="Times New Roman" panose="02020603050405020304" pitchFamily="18" charset="0"/>
                <a:ea typeface="Times New Roman" panose="02020603050405020304" pitchFamily="18" charset="0"/>
              </a:rPr>
              <a:t>the </a:t>
            </a:r>
            <a:r>
              <a:rPr lang="en-US" sz="1800" dirty="0">
                <a:effectLst/>
                <a:latin typeface="Times New Roman" panose="02020603050405020304" pitchFamily="18" charset="0"/>
                <a:ea typeface="Times New Roman" panose="02020603050405020304" pitchFamily="18" charset="0"/>
              </a:rPr>
              <a:t>active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region</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between</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saturation</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2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cutoff.</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6285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219C9E9F-7828-61E0-AAEC-1635C759F55B}"/>
              </a:ext>
            </a:extLst>
          </p:cNvPr>
          <p:cNvSpPr>
            <a:spLocks noGrp="1"/>
          </p:cNvSpPr>
          <p:nvPr>
            <p:ph idx="1"/>
          </p:nvPr>
        </p:nvSpPr>
        <p:spPr>
          <a:xfrm>
            <a:off x="5141259" y="840351"/>
            <a:ext cx="6452616" cy="4998003"/>
          </a:xfrm>
        </p:spPr>
        <p:txBody>
          <a:bodyPr>
            <a:normAutofit/>
          </a:bodyPr>
          <a:lstStyle/>
          <a:p>
            <a:pPr marR="0">
              <a:spcBef>
                <a:spcPts val="5"/>
              </a:spcBef>
              <a:spcAft>
                <a:spcPts val="0"/>
              </a:spcAft>
            </a:pPr>
            <a:r>
              <a:rPr lang="en-US" dirty="0">
                <a:effectLst/>
                <a:latin typeface="Times New Roman" panose="02020603050405020304" pitchFamily="18" charset="0"/>
                <a:ea typeface="Times New Roman" panose="02020603050405020304" pitchFamily="18" charset="0"/>
              </a:rPr>
              <a:t>Refer</a:t>
            </a:r>
            <a:r>
              <a:rPr lang="en-US" spc="-1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to</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a:t>
            </a:r>
            <a:r>
              <a:rPr lang="en-US" spc="-40" dirty="0">
                <a:effectLst/>
                <a:latin typeface="Times New Roman" panose="02020603050405020304" pitchFamily="18" charset="0"/>
                <a:ea typeface="Times New Roman" panose="02020603050405020304" pitchFamily="18" charset="0"/>
              </a:rPr>
              <a:t> </a:t>
            </a:r>
            <a:r>
              <a:rPr lang="en-US" spc="-20" dirty="0">
                <a:effectLst/>
                <a:latin typeface="Times New Roman" panose="02020603050405020304" pitchFamily="18" charset="0"/>
                <a:ea typeface="Times New Roman" panose="02020603050405020304" pitchFamily="18" charset="0"/>
              </a:rPr>
              <a:t>fig.</a:t>
            </a:r>
            <a:endParaRPr lang="en-US" dirty="0">
              <a:effectLst/>
              <a:latin typeface="Times New Roman" panose="02020603050405020304" pitchFamily="18" charset="0"/>
              <a:ea typeface="Times New Roman" panose="02020603050405020304" pitchFamily="18" charset="0"/>
            </a:endParaRPr>
          </a:p>
          <a:p>
            <a:pPr marL="0" marR="0" indent="0">
              <a:spcBef>
                <a:spcPts val="90"/>
              </a:spcBef>
              <a:spcAft>
                <a:spcPts val="0"/>
              </a:spcAft>
              <a:buNone/>
            </a:pPr>
            <a:r>
              <a:rPr lang="en-US" i="1" u="sng" spc="-10" dirty="0">
                <a:solidFill>
                  <a:srgbClr val="FF0066"/>
                </a:solidFill>
                <a:effectLst/>
                <a:uFill>
                  <a:solidFill>
                    <a:srgbClr val="FF0066"/>
                  </a:solidFill>
                </a:uFill>
                <a:latin typeface="Times New Roman" panose="02020603050405020304" pitchFamily="18" charset="0"/>
                <a:ea typeface="Times New Roman" panose="02020603050405020304" pitchFamily="18" charset="0"/>
              </a:rPr>
              <a:t>Step1:</a:t>
            </a:r>
            <a:endParaRPr lang="en-US" dirty="0">
              <a:effectLst/>
              <a:latin typeface="Times New Roman" panose="02020603050405020304" pitchFamily="18" charset="0"/>
              <a:ea typeface="Times New Roman" panose="02020603050405020304" pitchFamily="18" charset="0"/>
            </a:endParaRPr>
          </a:p>
          <a:p>
            <a:pPr marR="1423035">
              <a:lnSpc>
                <a:spcPct val="103000"/>
              </a:lnSpc>
              <a:spcBef>
                <a:spcPts val="90"/>
              </a:spcBef>
              <a:spcAft>
                <a:spcPts val="0"/>
              </a:spcAft>
            </a:pPr>
            <a:r>
              <a:rPr lang="en-US" dirty="0">
                <a:effectLst/>
                <a:latin typeface="Times New Roman" panose="02020603050405020304" pitchFamily="18" charset="0"/>
                <a:ea typeface="Times New Roman" panose="02020603050405020304" pitchFamily="18" charset="0"/>
              </a:rPr>
              <a:t>The</a:t>
            </a:r>
            <a:r>
              <a:rPr lang="en-US" spc="-1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maximum</a:t>
            </a:r>
            <a:r>
              <a:rPr lang="en-US" spc="-10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collector power dissipation, </a:t>
            </a:r>
          </a:p>
          <a:p>
            <a:pPr marR="1423035">
              <a:lnSpc>
                <a:spcPct val="103000"/>
              </a:lnSpc>
              <a:spcBef>
                <a:spcPts val="90"/>
              </a:spcBef>
              <a:spcAft>
                <a:spcPts val="0"/>
              </a:spcAft>
            </a:pPr>
            <a:r>
              <a:rPr lang="en-US" b="1" dirty="0">
                <a:effectLst/>
                <a:latin typeface="Times New Roman" panose="02020603050405020304" pitchFamily="18" charset="0"/>
                <a:ea typeface="Times New Roman" panose="02020603050405020304" pitchFamily="18" charset="0"/>
              </a:rPr>
              <a:t>P</a:t>
            </a:r>
            <a:r>
              <a:rPr lang="en-US" sz="1400" b="1" dirty="0">
                <a:effectLst/>
                <a:latin typeface="Times New Roman" panose="02020603050405020304" pitchFamily="18" charset="0"/>
                <a:ea typeface="Times New Roman" panose="02020603050405020304" pitchFamily="18" charset="0"/>
              </a:rPr>
              <a:t>D</a:t>
            </a:r>
            <a:r>
              <a:rPr lang="en-US" b="1" dirty="0">
                <a:effectLst/>
                <a:latin typeface="Times New Roman" panose="02020603050405020304" pitchFamily="18" charset="0"/>
                <a:ea typeface="Times New Roman" panose="02020603050405020304" pitchFamily="18" charset="0"/>
              </a:rPr>
              <a:t>=I</a:t>
            </a:r>
            <a:r>
              <a:rPr lang="en-US" sz="1400" b="1" dirty="0">
                <a:effectLst/>
                <a:latin typeface="Times New Roman" panose="02020603050405020304" pitchFamily="18" charset="0"/>
                <a:ea typeface="Times New Roman" panose="02020603050405020304" pitchFamily="18" charset="0"/>
              </a:rPr>
              <a:t>CMAX</a:t>
            </a:r>
            <a:r>
              <a:rPr lang="en-US" b="1" dirty="0">
                <a:effectLst/>
                <a:latin typeface="Times New Roman" panose="02020603050405020304" pitchFamily="18" charset="0"/>
                <a:ea typeface="Times New Roman" panose="02020603050405020304" pitchFamily="18" charset="0"/>
              </a:rPr>
              <a:t> x </a:t>
            </a:r>
            <a:r>
              <a:rPr lang="en-US" b="1" dirty="0" err="1">
                <a:effectLst/>
                <a:latin typeface="Times New Roman" panose="02020603050405020304" pitchFamily="18" charset="0"/>
                <a:ea typeface="Times New Roman" panose="02020603050405020304" pitchFamily="18" charset="0"/>
              </a:rPr>
              <a:t>V</a:t>
            </a:r>
            <a:r>
              <a:rPr lang="en-US" sz="1400" b="1" dirty="0" err="1">
                <a:effectLst/>
                <a:latin typeface="Times New Roman" panose="02020603050405020304" pitchFamily="18" charset="0"/>
                <a:ea typeface="Times New Roman" panose="02020603050405020304" pitchFamily="18" charset="0"/>
              </a:rPr>
              <a:t>CEmax</a:t>
            </a:r>
            <a:r>
              <a:rPr lang="en-US" b="1" dirty="0">
                <a:effectLst/>
                <a:latin typeface="Times New Roman" panose="02020603050405020304" pitchFamily="18" charset="0"/>
                <a:ea typeface="Times New Roman" panose="02020603050405020304" pitchFamily="18" charset="0"/>
              </a:rPr>
              <a:t>(1)  </a:t>
            </a:r>
            <a:r>
              <a:rPr lang="en-US" dirty="0">
                <a:effectLst/>
                <a:latin typeface="Times New Roman" panose="02020603050405020304" pitchFamily="18" charset="0"/>
                <a:ea typeface="Times New Roman" panose="02020603050405020304" pitchFamily="18" charset="0"/>
              </a:rPr>
              <a:t>=18m</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x 20=360mW </a:t>
            </a:r>
          </a:p>
          <a:p>
            <a:pPr marL="0" marR="1423035" indent="0">
              <a:lnSpc>
                <a:spcPct val="103000"/>
              </a:lnSpc>
              <a:spcBef>
                <a:spcPts val="90"/>
              </a:spcBef>
              <a:spcAft>
                <a:spcPts val="0"/>
              </a:spcAft>
              <a:buNone/>
            </a:pPr>
            <a:endParaRPr lang="en-US" i="1" u="sng" dirty="0">
              <a:solidFill>
                <a:srgbClr val="FF0066"/>
              </a:solidFill>
              <a:uFill>
                <a:solidFill>
                  <a:srgbClr val="FF0066"/>
                </a:solidFill>
              </a:uFill>
              <a:latin typeface="Times New Roman" panose="02020603050405020304" pitchFamily="18" charset="0"/>
              <a:ea typeface="Times New Roman" panose="02020603050405020304" pitchFamily="18" charset="0"/>
            </a:endParaRPr>
          </a:p>
          <a:p>
            <a:pPr marL="0" marR="1423035" indent="0">
              <a:lnSpc>
                <a:spcPct val="103000"/>
              </a:lnSpc>
              <a:spcBef>
                <a:spcPts val="90"/>
              </a:spcBef>
              <a:spcAft>
                <a:spcPts val="0"/>
              </a:spcAft>
              <a:buNone/>
            </a:pPr>
            <a:r>
              <a:rPr lang="en-US" i="1" u="sng" dirty="0">
                <a:solidFill>
                  <a:srgbClr val="FF0066"/>
                </a:solidFill>
                <a:effectLst/>
                <a:uFill>
                  <a:solidFill>
                    <a:srgbClr val="FF0066"/>
                  </a:solidFill>
                </a:uFill>
                <a:latin typeface="Times New Roman" panose="02020603050405020304" pitchFamily="18" charset="0"/>
                <a:ea typeface="Times New Roman" panose="02020603050405020304" pitchFamily="18" charset="0"/>
              </a:rPr>
              <a:t>Step</a:t>
            </a:r>
            <a:r>
              <a:rPr lang="en-US" i="1" u="sng" spc="-35" dirty="0">
                <a:solidFill>
                  <a:srgbClr val="FF0066"/>
                </a:solidFill>
                <a:effectLst/>
                <a:uFill>
                  <a:solidFill>
                    <a:srgbClr val="FF0066"/>
                  </a:solidFill>
                </a:uFill>
                <a:latin typeface="Times New Roman" panose="02020603050405020304" pitchFamily="18" charset="0"/>
                <a:ea typeface="Times New Roman" panose="02020603050405020304" pitchFamily="18" charset="0"/>
              </a:rPr>
              <a:t> </a:t>
            </a:r>
            <a:r>
              <a:rPr lang="en-US" i="1" u="sng" spc="-25" dirty="0">
                <a:solidFill>
                  <a:srgbClr val="FF0066"/>
                </a:solidFill>
                <a:effectLst/>
                <a:uFill>
                  <a:solidFill>
                    <a:srgbClr val="FF0066"/>
                  </a:solidFill>
                </a:uFill>
                <a:latin typeface="Times New Roman" panose="02020603050405020304" pitchFamily="18" charset="0"/>
                <a:ea typeface="Times New Roman" panose="02020603050405020304" pitchFamily="18" charset="0"/>
              </a:rPr>
              <a:t>2:</a:t>
            </a:r>
            <a:endParaRPr lang="en-US" dirty="0">
              <a:effectLst/>
              <a:latin typeface="Times New Roman" panose="02020603050405020304" pitchFamily="18" charset="0"/>
              <a:ea typeface="Times New Roman" panose="02020603050405020304" pitchFamily="18" charset="0"/>
            </a:endParaRPr>
          </a:p>
          <a:p>
            <a:pPr marR="0">
              <a:lnSpc>
                <a:spcPct val="98000"/>
              </a:lnSpc>
              <a:spcBef>
                <a:spcPts val="105"/>
              </a:spcBef>
              <a:spcAft>
                <a:spcPts val="0"/>
              </a:spcAft>
            </a:pPr>
            <a:r>
              <a:rPr lang="en-US" dirty="0">
                <a:effectLst/>
                <a:latin typeface="Times New Roman" panose="02020603050405020304" pitchFamily="18" charset="0"/>
                <a:ea typeface="Times New Roman" panose="02020603050405020304" pitchFamily="18" charset="0"/>
              </a:rPr>
              <a:t>At any point on the characteristics the product</a:t>
            </a:r>
            <a:r>
              <a:rPr lang="en-US" spc="-10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of</a:t>
            </a:r>
            <a:r>
              <a:rPr lang="en-US" spc="-6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and</a:t>
            </a:r>
            <a:r>
              <a:rPr lang="en-US" spc="-5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must</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be</a:t>
            </a:r>
            <a:r>
              <a:rPr lang="en-US" spc="-7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equal</a:t>
            </a:r>
            <a:r>
              <a:rPr lang="en-US" spc="-4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to</a:t>
            </a:r>
            <a:r>
              <a:rPr lang="en-US" spc="-5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360</a:t>
            </a:r>
            <a:r>
              <a:rPr lang="en-US" spc="-75"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mW</a:t>
            </a:r>
            <a:r>
              <a:rPr lang="en-US" dirty="0">
                <a:effectLst/>
                <a:latin typeface="Times New Roman" panose="02020603050405020304" pitchFamily="18" charset="0"/>
                <a:ea typeface="Times New Roman" panose="02020603050405020304" pitchFamily="18" charset="0"/>
              </a:rPr>
              <a:t>. Ex. 1. If choose </a:t>
            </a:r>
            <a:r>
              <a:rPr lang="en-US" dirty="0" err="1">
                <a:effectLst/>
                <a:latin typeface="Times New Roman" panose="02020603050405020304" pitchFamily="18" charset="0"/>
                <a:ea typeface="Times New Roman" panose="02020603050405020304" pitchFamily="18" charset="0"/>
              </a:rPr>
              <a:t>ICmax</a:t>
            </a:r>
            <a:r>
              <a:rPr lang="en-US" dirty="0">
                <a:effectLst/>
                <a:latin typeface="Times New Roman" panose="02020603050405020304" pitchFamily="18" charset="0"/>
                <a:ea typeface="Times New Roman" panose="02020603050405020304" pitchFamily="18" charset="0"/>
              </a:rPr>
              <a:t>= 5 mA, substitute into the (1), we get</a:t>
            </a:r>
          </a:p>
          <a:p>
            <a:pPr marR="0">
              <a:lnSpc>
                <a:spcPts val="2285"/>
              </a:lnSpc>
              <a:spcBef>
                <a:spcPts val="95"/>
              </a:spcBef>
              <a:spcAft>
                <a:spcPts val="0"/>
              </a:spcAft>
            </a:pPr>
            <a:r>
              <a:rPr lang="en-US" dirty="0" err="1">
                <a:effectLst/>
                <a:latin typeface="Times New Roman" panose="02020603050405020304" pitchFamily="18" charset="0"/>
                <a:ea typeface="Times New Roman" panose="02020603050405020304" pitchFamily="18" charset="0"/>
              </a:rPr>
              <a:t>V</a:t>
            </a:r>
            <a:r>
              <a:rPr lang="en-US" sz="1400" dirty="0" err="1">
                <a:effectLst/>
                <a:latin typeface="Times New Roman" panose="02020603050405020304" pitchFamily="18" charset="0"/>
                <a:ea typeface="Times New Roman" panose="02020603050405020304" pitchFamily="18" charset="0"/>
              </a:rPr>
              <a:t>CEmax</a:t>
            </a:r>
            <a:r>
              <a:rPr lang="en-US" dirty="0" err="1">
                <a:effectLst/>
                <a:latin typeface="Times New Roman" panose="02020603050405020304" pitchFamily="18" charset="0"/>
                <a:ea typeface="Times New Roman" panose="02020603050405020304" pitchFamily="18" charset="0"/>
              </a:rPr>
              <a:t>I</a:t>
            </a:r>
            <a:r>
              <a:rPr lang="en-US" sz="1400" dirty="0" err="1">
                <a:effectLst/>
                <a:latin typeface="Times New Roman" panose="02020603050405020304" pitchFamily="18" charset="0"/>
                <a:ea typeface="Times New Roman" panose="02020603050405020304" pitchFamily="18" charset="0"/>
              </a:rPr>
              <a:t>Cmax</a:t>
            </a:r>
            <a:r>
              <a:rPr lang="en-US" dirty="0">
                <a:effectLst/>
                <a:latin typeface="Times New Roman" panose="02020603050405020304" pitchFamily="18" charset="0"/>
                <a:ea typeface="Times New Roman" panose="02020603050405020304" pitchFamily="18" charset="0"/>
              </a:rPr>
              <a:t>= 360</a:t>
            </a:r>
            <a:r>
              <a:rPr lang="en-US" spc="-65" dirty="0">
                <a:effectLst/>
                <a:latin typeface="Times New Roman" panose="02020603050405020304" pitchFamily="18" charset="0"/>
                <a:ea typeface="Times New Roman" panose="02020603050405020304" pitchFamily="18" charset="0"/>
              </a:rPr>
              <a:t> </a:t>
            </a:r>
            <a:r>
              <a:rPr lang="en-US" spc="-25" dirty="0" err="1">
                <a:effectLst/>
                <a:latin typeface="Times New Roman" panose="02020603050405020304" pitchFamily="18" charset="0"/>
                <a:ea typeface="Times New Roman" panose="02020603050405020304" pitchFamily="18" charset="0"/>
              </a:rPr>
              <a:t>mW</a:t>
            </a:r>
            <a:endParaRPr lang="en-US" dirty="0">
              <a:effectLst/>
              <a:latin typeface="Times New Roman" panose="02020603050405020304" pitchFamily="18" charset="0"/>
              <a:ea typeface="Times New Roman" panose="02020603050405020304" pitchFamily="18" charset="0"/>
            </a:endParaRPr>
          </a:p>
          <a:p>
            <a:pPr marR="0">
              <a:lnSpc>
                <a:spcPts val="2285"/>
              </a:lnSpc>
              <a:spcBef>
                <a:spcPts val="0"/>
              </a:spcBef>
              <a:spcAft>
                <a:spcPts val="0"/>
              </a:spcAft>
            </a:pPr>
            <a:r>
              <a:rPr lang="en-US" dirty="0" err="1">
                <a:effectLst/>
                <a:latin typeface="Times New Roman" panose="02020603050405020304" pitchFamily="18" charset="0"/>
                <a:ea typeface="Times New Roman" panose="02020603050405020304" pitchFamily="18" charset="0"/>
              </a:rPr>
              <a:t>V</a:t>
            </a:r>
            <a:r>
              <a:rPr lang="en-US" sz="1400" dirty="0" err="1">
                <a:effectLst/>
                <a:latin typeface="Times New Roman" panose="02020603050405020304" pitchFamily="18" charset="0"/>
                <a:ea typeface="Times New Roman" panose="02020603050405020304" pitchFamily="18" charset="0"/>
              </a:rPr>
              <a:t>CEmax</a:t>
            </a:r>
            <a:r>
              <a:rPr lang="en-US" dirty="0">
                <a:effectLst/>
                <a:latin typeface="Times New Roman" panose="02020603050405020304" pitchFamily="18" charset="0"/>
                <a:ea typeface="Times New Roman" panose="02020603050405020304" pitchFamily="18" charset="0"/>
              </a:rPr>
              <a:t>(5 m)=360/5=</a:t>
            </a:r>
            <a:r>
              <a:rPr lang="en-US" u="sng" dirty="0">
                <a:effectLst/>
                <a:latin typeface="Times New Roman" panose="02020603050405020304" pitchFamily="18" charset="0"/>
                <a:ea typeface="Times New Roman" panose="02020603050405020304" pitchFamily="18" charset="0"/>
              </a:rPr>
              <a:t>7.2</a:t>
            </a:r>
            <a:r>
              <a:rPr lang="en-US" u="sng" spc="-80" dirty="0">
                <a:effectLst/>
                <a:latin typeface="Times New Roman" panose="02020603050405020304" pitchFamily="18" charset="0"/>
                <a:ea typeface="Times New Roman" panose="02020603050405020304" pitchFamily="18" charset="0"/>
              </a:rPr>
              <a:t> </a:t>
            </a:r>
            <a:r>
              <a:rPr lang="en-US" u="sng" spc="-50" dirty="0">
                <a:effectLst/>
                <a:latin typeface="Times New Roman" panose="02020603050405020304" pitchFamily="18" charset="0"/>
                <a:ea typeface="Times New Roman" panose="02020603050405020304" pitchFamily="18" charset="0"/>
              </a:rPr>
              <a:t>V</a:t>
            </a:r>
            <a:endParaRPr lang="en-US"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dirty="0">
                <a:effectLst/>
                <a:latin typeface="Times New Roman" panose="02020603050405020304" pitchFamily="18" charset="0"/>
                <a:ea typeface="Times New Roman" panose="02020603050405020304" pitchFamily="18" charset="0"/>
              </a:rPr>
              <a:t> </a:t>
            </a:r>
          </a:p>
          <a:p>
            <a:pPr marR="0">
              <a:lnSpc>
                <a:spcPct val="90000"/>
              </a:lnSpc>
              <a:spcBef>
                <a:spcPts val="0"/>
              </a:spcBef>
              <a:spcAft>
                <a:spcPts val="0"/>
              </a:spcAft>
            </a:pPr>
            <a:r>
              <a:rPr lang="en-US" dirty="0">
                <a:effectLst/>
                <a:latin typeface="Times New Roman" panose="02020603050405020304" pitchFamily="18" charset="0"/>
                <a:ea typeface="Times New Roman" panose="02020603050405020304" pitchFamily="18" charset="0"/>
              </a:rPr>
              <a:t>Ex.2.</a:t>
            </a:r>
            <a:r>
              <a:rPr lang="en-US" spc="-1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If</a:t>
            </a:r>
            <a:r>
              <a:rPr lang="en-US" spc="-7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choose</a:t>
            </a:r>
            <a:r>
              <a:rPr lang="en-US" spc="-115"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a:t>
            </a:r>
            <a:r>
              <a:rPr lang="en-US" sz="1400" dirty="0" err="1">
                <a:effectLst/>
                <a:latin typeface="Times New Roman" panose="02020603050405020304" pitchFamily="18" charset="0"/>
                <a:ea typeface="Times New Roman" panose="02020603050405020304" pitchFamily="18" charset="0"/>
              </a:rPr>
              <a:t>CEmax</a:t>
            </a:r>
            <a:r>
              <a:rPr lang="en-US" dirty="0">
                <a:effectLst/>
                <a:latin typeface="Times New Roman" panose="02020603050405020304" pitchFamily="18" charset="0"/>
                <a:ea typeface="Times New Roman" panose="02020603050405020304" pitchFamily="18" charset="0"/>
              </a:rPr>
              <a:t>=18</a:t>
            </a:r>
            <a:r>
              <a:rPr lang="en-US" spc="-6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V,</a:t>
            </a:r>
            <a:r>
              <a:rPr lang="en-US" spc="-9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substitute into (1), we get</a:t>
            </a:r>
          </a:p>
          <a:p>
            <a:pPr marR="0">
              <a:lnSpc>
                <a:spcPts val="2285"/>
              </a:lnSpc>
              <a:spcBef>
                <a:spcPts val="120"/>
              </a:spcBef>
              <a:spcAft>
                <a:spcPts val="0"/>
              </a:spcAft>
            </a:pPr>
            <a:r>
              <a:rPr lang="en-US" dirty="0" err="1">
                <a:effectLst/>
                <a:latin typeface="Times New Roman" panose="02020603050405020304" pitchFamily="18" charset="0"/>
                <a:ea typeface="Times New Roman" panose="02020603050405020304" pitchFamily="18" charset="0"/>
              </a:rPr>
              <a:t>V</a:t>
            </a:r>
            <a:r>
              <a:rPr lang="en-US" sz="1400" dirty="0" err="1">
                <a:effectLst/>
                <a:latin typeface="Times New Roman" panose="02020603050405020304" pitchFamily="18" charset="0"/>
                <a:ea typeface="Times New Roman" panose="02020603050405020304" pitchFamily="18" charset="0"/>
              </a:rPr>
              <a:t>CEmax</a:t>
            </a:r>
            <a:r>
              <a:rPr lang="en-US" dirty="0" err="1">
                <a:effectLst/>
                <a:latin typeface="Times New Roman" panose="02020603050405020304" pitchFamily="18" charset="0"/>
                <a:ea typeface="Times New Roman" panose="02020603050405020304" pitchFamily="18" charset="0"/>
              </a:rPr>
              <a:t>I</a:t>
            </a:r>
            <a:r>
              <a:rPr lang="en-US" sz="1400" dirty="0" err="1">
                <a:effectLst/>
                <a:latin typeface="Times New Roman" panose="02020603050405020304" pitchFamily="18" charset="0"/>
                <a:ea typeface="Times New Roman" panose="02020603050405020304" pitchFamily="18" charset="0"/>
              </a:rPr>
              <a:t>Cmax</a:t>
            </a:r>
            <a:r>
              <a:rPr lang="en-US" dirty="0">
                <a:effectLst/>
                <a:latin typeface="Times New Roman" panose="02020603050405020304" pitchFamily="18" charset="0"/>
                <a:ea typeface="Times New Roman" panose="02020603050405020304" pitchFamily="18" charset="0"/>
              </a:rPr>
              <a:t>=</a:t>
            </a:r>
            <a:r>
              <a:rPr lang="en-US" spc="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360</a:t>
            </a:r>
            <a:r>
              <a:rPr lang="en-US" spc="-45" dirty="0">
                <a:effectLst/>
                <a:latin typeface="Times New Roman" panose="02020603050405020304" pitchFamily="18" charset="0"/>
                <a:ea typeface="Times New Roman" panose="02020603050405020304" pitchFamily="18" charset="0"/>
              </a:rPr>
              <a:t> </a:t>
            </a:r>
            <a:r>
              <a:rPr lang="en-US" spc="-25" dirty="0" err="1">
                <a:effectLst/>
                <a:latin typeface="Times New Roman" panose="02020603050405020304" pitchFamily="18" charset="0"/>
                <a:ea typeface="Times New Roman" panose="02020603050405020304" pitchFamily="18" charset="0"/>
              </a:rPr>
              <a:t>mW</a:t>
            </a:r>
            <a:endParaRPr lang="en-US" dirty="0">
              <a:effectLst/>
              <a:latin typeface="Times New Roman" panose="02020603050405020304" pitchFamily="18" charset="0"/>
              <a:ea typeface="Times New Roman" panose="02020603050405020304" pitchFamily="18" charset="0"/>
            </a:endParaRPr>
          </a:p>
          <a:p>
            <a:pPr marR="0">
              <a:lnSpc>
                <a:spcPts val="2285"/>
              </a:lnSpc>
              <a:spcBef>
                <a:spcPts val="0"/>
              </a:spcBef>
              <a:spcAft>
                <a:spcPts val="0"/>
              </a:spcAft>
            </a:pPr>
            <a:r>
              <a:rPr lang="en-US" dirty="0">
                <a:effectLst/>
                <a:latin typeface="Times New Roman" panose="02020603050405020304" pitchFamily="18" charset="0"/>
                <a:ea typeface="Times New Roman" panose="02020603050405020304" pitchFamily="18" charset="0"/>
              </a:rPr>
              <a:t>(10)</a:t>
            </a:r>
            <a:r>
              <a:rPr lang="en-US" spc="-5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a:t>
            </a:r>
            <a:r>
              <a:rPr lang="en-US" sz="1400" dirty="0">
                <a:effectLst/>
                <a:latin typeface="Times New Roman" panose="02020603050405020304" pitchFamily="18" charset="0"/>
                <a:ea typeface="Times New Roman" panose="02020603050405020304" pitchFamily="18" charset="0"/>
              </a:rPr>
              <a:t>CMAX</a:t>
            </a:r>
            <a:r>
              <a:rPr lang="en-US" dirty="0">
                <a:effectLst/>
                <a:latin typeface="Times New Roman" panose="02020603050405020304" pitchFamily="18" charset="0"/>
                <a:ea typeface="Times New Roman" panose="02020603050405020304" pitchFamily="18" charset="0"/>
              </a:rPr>
              <a:t>=360m/18=</a:t>
            </a:r>
            <a:r>
              <a:rPr lang="en-US" u="sng" dirty="0">
                <a:effectLst/>
                <a:latin typeface="Times New Roman" panose="02020603050405020304" pitchFamily="18" charset="0"/>
                <a:ea typeface="Times New Roman" panose="02020603050405020304" pitchFamily="18" charset="0"/>
              </a:rPr>
              <a:t>20</a:t>
            </a:r>
            <a:r>
              <a:rPr lang="en-US" u="sng" spc="-20" dirty="0">
                <a:effectLst/>
                <a:latin typeface="Times New Roman" panose="02020603050405020304" pitchFamily="18" charset="0"/>
                <a:ea typeface="Times New Roman" panose="02020603050405020304" pitchFamily="18" charset="0"/>
              </a:rPr>
              <a:t> </a:t>
            </a:r>
            <a:r>
              <a:rPr lang="en-US" u="sng" spc="-25" dirty="0">
                <a:effectLst/>
                <a:latin typeface="Times New Roman" panose="02020603050405020304" pitchFamily="18" charset="0"/>
                <a:ea typeface="Times New Roman" panose="02020603050405020304" pitchFamily="18" charset="0"/>
              </a:rPr>
              <a:t>mA</a:t>
            </a:r>
            <a:endParaRPr lang="en-US" dirty="0">
              <a:effectLst/>
              <a:latin typeface="Times New Roman" panose="02020603050405020304" pitchFamily="18" charset="0"/>
              <a:ea typeface="Times New Roman" panose="02020603050405020304" pitchFamily="18" charset="0"/>
            </a:endParaRPr>
          </a:p>
          <a:p>
            <a:endParaRPr lang="en-US" dirty="0"/>
          </a:p>
        </p:txBody>
      </p:sp>
      <p:pic>
        <p:nvPicPr>
          <p:cNvPr id="4" name="Image 500">
            <a:extLst>
              <a:ext uri="{FF2B5EF4-FFF2-40B4-BE49-F238E27FC236}">
                <a16:creationId xmlns:a16="http://schemas.microsoft.com/office/drawing/2014/main" id="{B8905EA8-DC58-C08D-0D56-E133E9B2B5D6}"/>
              </a:ext>
            </a:extLst>
          </p:cNvPr>
          <p:cNvPicPr>
            <a:picLocks/>
          </p:cNvPicPr>
          <p:nvPr/>
        </p:nvPicPr>
        <p:blipFill>
          <a:blip r:embed="rId2" cstate="print"/>
          <a:stretch>
            <a:fillRect/>
          </a:stretch>
        </p:blipFill>
        <p:spPr>
          <a:xfrm>
            <a:off x="1030940" y="726141"/>
            <a:ext cx="3890682" cy="5226424"/>
          </a:xfrm>
          <a:prstGeom prst="rect">
            <a:avLst/>
          </a:prstGeom>
        </p:spPr>
      </p:pic>
    </p:spTree>
    <p:extLst>
      <p:ext uri="{BB962C8B-B14F-4D97-AF65-F5344CB8AC3E}">
        <p14:creationId xmlns:p14="http://schemas.microsoft.com/office/powerpoint/2010/main" val="142200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9B55C62-5006-8077-58E4-4ECA8C635160}"/>
              </a:ext>
            </a:extLst>
          </p:cNvPr>
          <p:cNvSpPr>
            <a:spLocks noGrp="1"/>
          </p:cNvSpPr>
          <p:nvPr>
            <p:ph type="title"/>
          </p:nvPr>
        </p:nvSpPr>
        <p:spPr>
          <a:xfrm>
            <a:off x="1251678" y="382385"/>
            <a:ext cx="10178322" cy="751471"/>
          </a:xfrm>
        </p:spPr>
        <p:txBody>
          <a:bodyPr>
            <a:normAutofit fontScale="90000"/>
          </a:bodyPr>
          <a:lstStyle/>
          <a:p>
            <a:r>
              <a:rPr lang="en-US" sz="3200" b="1" dirty="0">
                <a:solidFill>
                  <a:srgbClr val="00AFEF"/>
                </a:solidFill>
                <a:latin typeface="Times New Roman" panose="02020603050405020304" pitchFamily="18" charset="0"/>
                <a:ea typeface="Times New Roman" panose="02020603050405020304" pitchFamily="18" charset="0"/>
              </a:rPr>
              <a:t>Transistor</a:t>
            </a:r>
            <a:r>
              <a:rPr lang="en-US" sz="3200" b="1" spc="-230" dirty="0">
                <a:solidFill>
                  <a:srgbClr val="00AFEF"/>
                </a:solidFill>
                <a:latin typeface="Times New Roman" panose="02020603050405020304" pitchFamily="18" charset="0"/>
                <a:ea typeface="Times New Roman" panose="02020603050405020304" pitchFamily="18" charset="0"/>
              </a:rPr>
              <a:t> </a:t>
            </a:r>
            <a:r>
              <a:rPr lang="en-US" sz="3200" b="1" dirty="0">
                <a:solidFill>
                  <a:srgbClr val="00AFEF"/>
                </a:solidFill>
                <a:latin typeface="Times New Roman" panose="02020603050405020304" pitchFamily="18" charset="0"/>
                <a:ea typeface="Times New Roman" panose="02020603050405020304" pitchFamily="18" charset="0"/>
              </a:rPr>
              <a:t>Biasing</a:t>
            </a:r>
            <a:r>
              <a:rPr lang="en-US" sz="3200" b="1" spc="-120" dirty="0">
                <a:solidFill>
                  <a:srgbClr val="00AFEF"/>
                </a:solidFill>
                <a:latin typeface="Times New Roman" panose="02020603050405020304" pitchFamily="18" charset="0"/>
                <a:ea typeface="Times New Roman" panose="02020603050405020304" pitchFamily="18" charset="0"/>
              </a:rPr>
              <a:t> </a:t>
            </a:r>
            <a:r>
              <a:rPr lang="en-US" sz="3200" b="1" dirty="0">
                <a:solidFill>
                  <a:srgbClr val="00AFEF"/>
                </a:solidFill>
                <a:latin typeface="Times New Roman" panose="02020603050405020304" pitchFamily="18" charset="0"/>
                <a:ea typeface="Times New Roman" panose="02020603050405020304" pitchFamily="18" charset="0"/>
              </a:rPr>
              <a:t>and</a:t>
            </a:r>
            <a:r>
              <a:rPr lang="en-US" sz="3200" b="1" spc="-145" dirty="0">
                <a:solidFill>
                  <a:srgbClr val="00AFEF"/>
                </a:solidFill>
                <a:latin typeface="Times New Roman" panose="02020603050405020304" pitchFamily="18" charset="0"/>
                <a:ea typeface="Times New Roman" panose="02020603050405020304" pitchFamily="18" charset="0"/>
              </a:rPr>
              <a:t> </a:t>
            </a:r>
            <a:r>
              <a:rPr lang="en-US" sz="3200" b="1" spc="-10" dirty="0">
                <a:solidFill>
                  <a:srgbClr val="00AFEF"/>
                </a:solidFill>
                <a:latin typeface="Times New Roman" panose="02020603050405020304" pitchFamily="18" charset="0"/>
                <a:ea typeface="Times New Roman" panose="02020603050405020304" pitchFamily="18" charset="0"/>
              </a:rPr>
              <a:t>Stabilization</a:t>
            </a:r>
            <a:br>
              <a:rPr lang="en-US" sz="3200" b="1" dirty="0">
                <a:latin typeface="Times New Roman" panose="02020603050405020304" pitchFamily="18" charset="0"/>
                <a:ea typeface="Times New Roman" panose="02020603050405020304" pitchFamily="18" charset="0"/>
              </a:rPr>
            </a:br>
            <a:endParaRPr lang="en-US" sz="3200" dirty="0"/>
          </a:p>
        </p:txBody>
      </p:sp>
      <p:sp>
        <p:nvSpPr>
          <p:cNvPr id="3" name="Substituent conținut 2">
            <a:extLst>
              <a:ext uri="{FF2B5EF4-FFF2-40B4-BE49-F238E27FC236}">
                <a16:creationId xmlns:a16="http://schemas.microsoft.com/office/drawing/2014/main" id="{1D750D5F-5882-FDE4-4EC0-63943E8008B6}"/>
              </a:ext>
            </a:extLst>
          </p:cNvPr>
          <p:cNvSpPr>
            <a:spLocks noGrp="1"/>
          </p:cNvSpPr>
          <p:nvPr>
            <p:ph idx="1"/>
          </p:nvPr>
        </p:nvSpPr>
        <p:spPr>
          <a:xfrm>
            <a:off x="1251678" y="1133856"/>
            <a:ext cx="10178322" cy="3958097"/>
          </a:xfrm>
        </p:spPr>
        <p:txBody>
          <a:bodyPr>
            <a:normAutofit/>
          </a:bodyPr>
          <a:lstStyle/>
          <a:p>
            <a:r>
              <a:rPr lang="en-US" dirty="0" err="1"/>
              <a:t>Funcția</a:t>
            </a:r>
            <a:r>
              <a:rPr lang="en-US" dirty="0"/>
              <a:t> de </a:t>
            </a:r>
            <a:r>
              <a:rPr lang="en-US" dirty="0" err="1"/>
              <a:t>bază</a:t>
            </a:r>
            <a:r>
              <a:rPr lang="en-US" dirty="0"/>
              <a:t> a </a:t>
            </a:r>
            <a:r>
              <a:rPr lang="en-US" dirty="0" err="1"/>
              <a:t>tranzistorului</a:t>
            </a:r>
            <a:r>
              <a:rPr lang="en-US" dirty="0"/>
              <a:t> </a:t>
            </a:r>
            <a:r>
              <a:rPr lang="en-US" dirty="0" err="1"/>
              <a:t>este</a:t>
            </a:r>
            <a:r>
              <a:rPr lang="en-US" dirty="0"/>
              <a:t> </a:t>
            </a:r>
            <a:r>
              <a:rPr lang="en-US" dirty="0" err="1"/>
              <a:t>amplificarea</a:t>
            </a:r>
            <a:r>
              <a:rPr lang="en-US" dirty="0"/>
              <a:t>. </a:t>
            </a:r>
            <a:endParaRPr lang="ro-RO" dirty="0"/>
          </a:p>
          <a:p>
            <a:r>
              <a:rPr lang="en-US" dirty="0"/>
              <a:t>Procesul de </a:t>
            </a:r>
            <a:r>
              <a:rPr lang="en-US" dirty="0" err="1"/>
              <a:t>creștere</a:t>
            </a:r>
            <a:r>
              <a:rPr lang="en-US" dirty="0"/>
              <a:t> a </a:t>
            </a:r>
            <a:r>
              <a:rPr lang="en-US" dirty="0" err="1"/>
              <a:t>puterii</a:t>
            </a:r>
            <a:r>
              <a:rPr lang="en-US" dirty="0"/>
              <a:t> </a:t>
            </a:r>
            <a:r>
              <a:rPr lang="en-US" dirty="0" err="1"/>
              <a:t>semnalului</a:t>
            </a:r>
            <a:r>
              <a:rPr lang="en-US" dirty="0"/>
              <a:t> slab </a:t>
            </a:r>
            <a:r>
              <a:rPr lang="en-US" dirty="0" err="1"/>
              <a:t>fără</a:t>
            </a:r>
            <a:r>
              <a:rPr lang="en-US" dirty="0"/>
              <a:t> </a:t>
            </a:r>
            <a:r>
              <a:rPr lang="en-US" dirty="0" err="1"/>
              <a:t>nicio</a:t>
            </a:r>
            <a:r>
              <a:rPr lang="en-US" dirty="0"/>
              <a:t> </a:t>
            </a:r>
            <a:r>
              <a:rPr lang="en-US" dirty="0" err="1"/>
              <a:t>modificare</a:t>
            </a:r>
            <a:r>
              <a:rPr lang="en-US" dirty="0"/>
              <a:t> a </a:t>
            </a:r>
            <a:r>
              <a:rPr lang="en-US" dirty="0" err="1"/>
              <a:t>formei</a:t>
            </a:r>
            <a:r>
              <a:rPr lang="en-US" dirty="0"/>
              <a:t> sale </a:t>
            </a:r>
            <a:r>
              <a:rPr lang="en-US" dirty="0" err="1"/>
              <a:t>generale</a:t>
            </a:r>
            <a:r>
              <a:rPr lang="en-US" dirty="0"/>
              <a:t> </a:t>
            </a:r>
            <a:r>
              <a:rPr lang="en-US" dirty="0" err="1"/>
              <a:t>este</a:t>
            </a:r>
            <a:r>
              <a:rPr lang="en-US" dirty="0"/>
              <a:t> </a:t>
            </a:r>
            <a:r>
              <a:rPr lang="en-US" dirty="0" err="1"/>
              <a:t>denumit</a:t>
            </a:r>
            <a:r>
              <a:rPr lang="en-US" dirty="0"/>
              <a:t> </a:t>
            </a:r>
            <a:r>
              <a:rPr lang="en-US" dirty="0" err="1"/>
              <a:t>amplificare</a:t>
            </a:r>
            <a:r>
              <a:rPr lang="en-US" dirty="0"/>
              <a:t> </a:t>
            </a:r>
            <a:r>
              <a:rPr lang="en-US" dirty="0" err="1"/>
              <a:t>fidelă</a:t>
            </a:r>
            <a:r>
              <a:rPr lang="en-US" dirty="0"/>
              <a:t>.</a:t>
            </a:r>
            <a:endParaRPr lang="ro-RO" dirty="0"/>
          </a:p>
          <a:p>
            <a:r>
              <a:rPr lang="en-US" dirty="0" err="1"/>
              <a:t>Pentru</a:t>
            </a:r>
            <a:r>
              <a:rPr lang="en-US" dirty="0"/>
              <a:t> o </a:t>
            </a:r>
            <a:r>
              <a:rPr lang="en-US" dirty="0" err="1"/>
              <a:t>amplificare</a:t>
            </a:r>
            <a:r>
              <a:rPr lang="en-US" dirty="0"/>
              <a:t> </a:t>
            </a:r>
            <a:r>
              <a:rPr lang="en-US" dirty="0" err="1"/>
              <a:t>fidelă</a:t>
            </a:r>
            <a:r>
              <a:rPr lang="en-US" dirty="0"/>
              <a:t> </a:t>
            </a:r>
            <a:r>
              <a:rPr lang="en-US" dirty="0" err="1"/>
              <a:t>este</a:t>
            </a:r>
            <a:r>
              <a:rPr lang="en-US" dirty="0"/>
              <a:t> </a:t>
            </a:r>
            <a:r>
              <a:rPr lang="en-US" dirty="0" err="1"/>
              <a:t>esențial</a:t>
            </a:r>
            <a:r>
              <a:rPr lang="en-US" dirty="0"/>
              <a:t> ca:</a:t>
            </a:r>
            <a:endParaRPr lang="ro-RO" dirty="0"/>
          </a:p>
          <a:p>
            <a:pPr marL="457200" indent="-457200">
              <a:buAutoNum type="arabicPeriod"/>
            </a:pPr>
            <a:r>
              <a:rPr lang="en-US" dirty="0" err="1"/>
              <a:t>Joncțiunea</a:t>
            </a:r>
            <a:r>
              <a:rPr lang="en-US" dirty="0"/>
              <a:t> </a:t>
            </a:r>
            <a:r>
              <a:rPr lang="en-US" dirty="0" err="1"/>
              <a:t>emițător-bază</a:t>
            </a:r>
            <a:r>
              <a:rPr lang="en-US" dirty="0"/>
              <a:t> </a:t>
            </a:r>
            <a:r>
              <a:rPr lang="en-US" dirty="0" err="1"/>
              <a:t>este</a:t>
            </a:r>
            <a:r>
              <a:rPr lang="en-US" dirty="0"/>
              <a:t> </a:t>
            </a:r>
            <a:r>
              <a:rPr lang="en-US" dirty="0" err="1"/>
              <a:t>polarizată</a:t>
            </a:r>
            <a:r>
              <a:rPr lang="en-US" dirty="0"/>
              <a:t> </a:t>
            </a:r>
            <a:r>
              <a:rPr lang="en-US" dirty="0" err="1"/>
              <a:t>înainte</a:t>
            </a:r>
            <a:endParaRPr lang="ro-RO" dirty="0"/>
          </a:p>
          <a:p>
            <a:pPr marL="457200" indent="-457200">
              <a:buAutoNum type="arabicPeriod"/>
            </a:pPr>
            <a:r>
              <a:rPr lang="en-US" dirty="0" err="1"/>
              <a:t>Colector</a:t>
            </a:r>
            <a:r>
              <a:rPr lang="en-US" dirty="0"/>
              <a:t> - </a:t>
            </a:r>
            <a:r>
              <a:rPr lang="en-US" dirty="0" err="1"/>
              <a:t>Joncțiunea</a:t>
            </a:r>
            <a:r>
              <a:rPr lang="en-US" dirty="0"/>
              <a:t> de </a:t>
            </a:r>
            <a:r>
              <a:rPr lang="en-US" dirty="0" err="1"/>
              <a:t>bază</a:t>
            </a:r>
            <a:r>
              <a:rPr lang="en-US" dirty="0"/>
              <a:t> </a:t>
            </a:r>
            <a:r>
              <a:rPr lang="en-US" dirty="0" err="1"/>
              <a:t>este</a:t>
            </a:r>
            <a:r>
              <a:rPr lang="en-US" dirty="0"/>
              <a:t> </a:t>
            </a:r>
            <a:r>
              <a:rPr lang="en-US" dirty="0" err="1"/>
              <a:t>inversată</a:t>
            </a:r>
            <a:endParaRPr lang="ro-RO" dirty="0"/>
          </a:p>
          <a:p>
            <a:pPr marL="457200" indent="-457200">
              <a:buAutoNum type="arabicPeriod"/>
            </a:pPr>
            <a:r>
              <a:rPr lang="en-US" dirty="0" err="1"/>
              <a:t>Curentul</a:t>
            </a:r>
            <a:r>
              <a:rPr lang="en-US" dirty="0"/>
              <a:t> </a:t>
            </a:r>
            <a:r>
              <a:rPr lang="en-US" dirty="0" err="1"/>
              <a:t>corect</a:t>
            </a:r>
            <a:r>
              <a:rPr lang="en-US" dirty="0"/>
              <a:t> al </a:t>
            </a:r>
            <a:r>
              <a:rPr lang="en-US" dirty="0" err="1"/>
              <a:t>colectorului</a:t>
            </a:r>
            <a:r>
              <a:rPr lang="en-US" dirty="0"/>
              <a:t> de </a:t>
            </a:r>
            <a:r>
              <a:rPr lang="en-US" dirty="0" err="1"/>
              <a:t>semnal</a:t>
            </a:r>
            <a:r>
              <a:rPr lang="en-US" dirty="0"/>
              <a:t> zero</a:t>
            </a:r>
            <a:endParaRPr lang="ro-RO" dirty="0"/>
          </a:p>
          <a:p>
            <a:pPr marL="0" indent="0">
              <a:buNone/>
            </a:pPr>
            <a:r>
              <a:rPr lang="en-US" dirty="0" err="1"/>
              <a:t>Fluxul</a:t>
            </a:r>
            <a:r>
              <a:rPr lang="en-US" dirty="0"/>
              <a:t> </a:t>
            </a:r>
            <a:r>
              <a:rPr lang="en-US" dirty="0" err="1"/>
              <a:t>adecvat</a:t>
            </a:r>
            <a:r>
              <a:rPr lang="en-US" dirty="0"/>
              <a:t> al </a:t>
            </a:r>
            <a:r>
              <a:rPr lang="en-US" dirty="0" err="1"/>
              <a:t>curentului</a:t>
            </a:r>
            <a:r>
              <a:rPr lang="en-US" dirty="0"/>
              <a:t> de </a:t>
            </a:r>
            <a:r>
              <a:rPr lang="en-US" dirty="0" err="1"/>
              <a:t>colector</a:t>
            </a:r>
            <a:r>
              <a:rPr lang="en-US" dirty="0"/>
              <a:t> de </a:t>
            </a:r>
            <a:r>
              <a:rPr lang="en-US" dirty="0" err="1"/>
              <a:t>semnal</a:t>
            </a:r>
            <a:r>
              <a:rPr lang="en-US" dirty="0"/>
              <a:t> zero </a:t>
            </a:r>
            <a:r>
              <a:rPr lang="en-US" dirty="0" err="1"/>
              <a:t>și</a:t>
            </a:r>
            <a:r>
              <a:rPr lang="en-US" dirty="0"/>
              <a:t> </a:t>
            </a:r>
            <a:r>
              <a:rPr lang="en-US" dirty="0" err="1"/>
              <a:t>menținerea</a:t>
            </a:r>
            <a:r>
              <a:rPr lang="en-US" dirty="0"/>
              <a:t> </a:t>
            </a:r>
            <a:r>
              <a:rPr lang="en-US" dirty="0" err="1"/>
              <a:t>tensiunii</a:t>
            </a:r>
            <a:r>
              <a:rPr lang="en-US" dirty="0"/>
              <a:t> </a:t>
            </a:r>
            <a:r>
              <a:rPr lang="en-US" dirty="0" err="1"/>
              <a:t>corecte</a:t>
            </a:r>
            <a:r>
              <a:rPr lang="en-US" dirty="0"/>
              <a:t> a </a:t>
            </a:r>
            <a:r>
              <a:rPr lang="en-US" dirty="0" err="1"/>
              <a:t>emițătorului</a:t>
            </a:r>
            <a:r>
              <a:rPr lang="en-US" dirty="0"/>
              <a:t> </a:t>
            </a:r>
            <a:r>
              <a:rPr lang="en-US" dirty="0" err="1"/>
              <a:t>colectorului</a:t>
            </a:r>
            <a:r>
              <a:rPr lang="en-US" dirty="0"/>
              <a:t> </a:t>
            </a:r>
            <a:r>
              <a:rPr lang="en-US" dirty="0" err="1"/>
              <a:t>în</a:t>
            </a:r>
            <a:r>
              <a:rPr lang="en-US" dirty="0"/>
              <a:t> </a:t>
            </a:r>
            <a:r>
              <a:rPr lang="en-US" dirty="0" err="1"/>
              <a:t>timpul</a:t>
            </a:r>
            <a:r>
              <a:rPr lang="en-US" dirty="0"/>
              <a:t> </a:t>
            </a:r>
            <a:r>
              <a:rPr lang="en-US" dirty="0" err="1"/>
              <a:t>trecerii</a:t>
            </a:r>
            <a:r>
              <a:rPr lang="en-US" dirty="0"/>
              <a:t> </a:t>
            </a:r>
            <a:r>
              <a:rPr lang="en-US" dirty="0" err="1"/>
              <a:t>semnalului</a:t>
            </a:r>
            <a:r>
              <a:rPr lang="en-US" dirty="0"/>
              <a:t> se </a:t>
            </a:r>
            <a:r>
              <a:rPr lang="en-US" dirty="0" err="1"/>
              <a:t>numește</a:t>
            </a:r>
            <a:r>
              <a:rPr lang="en-US" dirty="0"/>
              <a:t> </a:t>
            </a:r>
            <a:r>
              <a:rPr lang="en-US" dirty="0" err="1"/>
              <a:t>polarizare</a:t>
            </a:r>
            <a:r>
              <a:rPr lang="en-US" dirty="0"/>
              <a:t> a </a:t>
            </a:r>
            <a:r>
              <a:rPr lang="en-US" dirty="0" err="1"/>
              <a:t>tranzistorului</a:t>
            </a:r>
            <a:r>
              <a:rPr lang="en-US" dirty="0"/>
              <a: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557287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3C7EB09-9B45-0B03-F2A1-C580FC418E68}"/>
              </a:ext>
            </a:extLst>
          </p:cNvPr>
          <p:cNvSpPr>
            <a:spLocks noGrp="1"/>
          </p:cNvSpPr>
          <p:nvPr>
            <p:ph type="title"/>
          </p:nvPr>
        </p:nvSpPr>
        <p:spPr>
          <a:xfrm>
            <a:off x="2604990" y="162929"/>
            <a:ext cx="6337842" cy="641743"/>
          </a:xfrm>
        </p:spPr>
        <p:txBody>
          <a:bodyPr>
            <a:normAutofit fontScale="90000"/>
          </a:bodyPr>
          <a:lstStyle/>
          <a:p>
            <a:r>
              <a:rPr lang="en-US" b="1" dirty="0">
                <a:latin typeface="Arial" panose="020B0604020202020204" pitchFamily="34" charset="0"/>
                <a:ea typeface="Times New Roman" panose="02020603050405020304" pitchFamily="18" charset="0"/>
                <a:cs typeface="Times New Roman" panose="02020603050405020304" pitchFamily="18" charset="0"/>
              </a:rPr>
              <a:t>BIAS</a:t>
            </a:r>
            <a:r>
              <a:rPr lang="en-US" b="1" spc="-85" dirty="0">
                <a:latin typeface="Arial" panose="020B0604020202020204" pitchFamily="34" charset="0"/>
                <a:ea typeface="Times New Roman" panose="02020603050405020304" pitchFamily="18" charset="0"/>
                <a:cs typeface="Times New Roman" panose="02020603050405020304" pitchFamily="18" charset="0"/>
              </a:rPr>
              <a:t> </a:t>
            </a:r>
            <a:r>
              <a:rPr lang="en-US" b="1" spc="-10" dirty="0">
                <a:latin typeface="Arial" panose="020B0604020202020204" pitchFamily="34" charset="0"/>
                <a:ea typeface="Times New Roman" panose="02020603050405020304" pitchFamily="18" charset="0"/>
                <a:cs typeface="Times New Roman" panose="02020603050405020304" pitchFamily="18" charset="0"/>
              </a:rPr>
              <a:t>STABILITY</a:t>
            </a:r>
            <a:br>
              <a:rPr lang="en-US" b="1"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5E3ABE5E-16A3-628D-C769-85305BBAAB09}"/>
              </a:ext>
            </a:extLst>
          </p:cNvPr>
          <p:cNvSpPr>
            <a:spLocks noGrp="1"/>
          </p:cNvSpPr>
          <p:nvPr>
            <p:ph idx="1"/>
          </p:nvPr>
        </p:nvSpPr>
        <p:spPr>
          <a:xfrm>
            <a:off x="1251678" y="804672"/>
            <a:ext cx="10178322" cy="5488552"/>
          </a:xfrm>
        </p:spPr>
        <p:txBody>
          <a:bodyPr>
            <a:normAutofit/>
          </a:bodyPr>
          <a:lstStyle/>
          <a:p>
            <a:r>
              <a:rPr lang="en-US" sz="2400" dirty="0" err="1"/>
              <a:t>Prin</a:t>
            </a:r>
            <a:r>
              <a:rPr lang="en-US" sz="2400" dirty="0"/>
              <a:t> </a:t>
            </a:r>
            <a:r>
              <a:rPr lang="en-US" sz="2400" dirty="0" err="1"/>
              <a:t>polarizarea</a:t>
            </a:r>
            <a:r>
              <a:rPr lang="en-US" sz="2400" dirty="0"/>
              <a:t> </a:t>
            </a:r>
            <a:r>
              <a:rPr lang="en-US" sz="2400" dirty="0" err="1"/>
              <a:t>adecvată</a:t>
            </a:r>
            <a:r>
              <a:rPr lang="en-US" sz="2400" dirty="0"/>
              <a:t>, se </a:t>
            </a:r>
            <a:r>
              <a:rPr lang="en-US" sz="2400" dirty="0" err="1"/>
              <a:t>obține</a:t>
            </a:r>
            <a:r>
              <a:rPr lang="en-US" sz="2400" dirty="0"/>
              <a:t> un </a:t>
            </a:r>
            <a:r>
              <a:rPr lang="en-US" sz="2400" dirty="0" err="1"/>
              <a:t>punct</a:t>
            </a:r>
            <a:r>
              <a:rPr lang="en-US" sz="2400" dirty="0"/>
              <a:t> de </a:t>
            </a:r>
            <a:r>
              <a:rPr lang="en-US" sz="2400" dirty="0" err="1"/>
              <a:t>funcționare</a:t>
            </a:r>
            <a:r>
              <a:rPr lang="en-US" sz="2400" dirty="0"/>
              <a:t> </a:t>
            </a:r>
            <a:r>
              <a:rPr lang="en-US" sz="2400" dirty="0" err="1"/>
              <a:t>dorit</a:t>
            </a:r>
            <a:r>
              <a:rPr lang="en-US" sz="2400" dirty="0"/>
              <a:t> al </a:t>
            </a:r>
            <a:r>
              <a:rPr lang="en-US" sz="2400" dirty="0" err="1"/>
              <a:t>amplificatorului</a:t>
            </a:r>
            <a:r>
              <a:rPr lang="en-US" sz="2400" dirty="0"/>
              <a:t> cu BT </a:t>
            </a:r>
            <a:r>
              <a:rPr lang="en-US" sz="2400" dirty="0" err="1"/>
              <a:t>în</a:t>
            </a:r>
            <a:r>
              <a:rPr lang="en-US" sz="2400" dirty="0"/>
              <a:t> </a:t>
            </a:r>
            <a:r>
              <a:rPr lang="en-US" sz="2400" dirty="0" err="1"/>
              <a:t>regiunea</a:t>
            </a:r>
            <a:r>
              <a:rPr lang="en-US" sz="2400" dirty="0"/>
              <a:t> </a:t>
            </a:r>
            <a:r>
              <a:rPr lang="en-US" sz="2400" dirty="0" err="1"/>
              <a:t>activă</a:t>
            </a:r>
            <a:r>
              <a:rPr lang="en-US" sz="2400" dirty="0"/>
              <a:t> (</a:t>
            </a:r>
            <a:r>
              <a:rPr lang="en-US" sz="2400" dirty="0" err="1"/>
              <a:t>regiunea</a:t>
            </a:r>
            <a:r>
              <a:rPr lang="en-US" sz="2400" dirty="0"/>
              <a:t> </a:t>
            </a:r>
            <a:r>
              <a:rPr lang="en-US" sz="2400" dirty="0" err="1"/>
              <a:t>liniară</a:t>
            </a:r>
            <a:r>
              <a:rPr lang="en-US" sz="2400" dirty="0"/>
              <a:t>) a </a:t>
            </a:r>
            <a:r>
              <a:rPr lang="en-US" sz="2400" dirty="0" err="1"/>
              <a:t>caracteristicilor</a:t>
            </a:r>
            <a:r>
              <a:rPr lang="en-US" sz="2400" dirty="0"/>
              <a:t>. </a:t>
            </a:r>
          </a:p>
          <a:p>
            <a:r>
              <a:rPr lang="en-US" sz="2400" dirty="0"/>
              <a:t>Se </a:t>
            </a:r>
            <a:r>
              <a:rPr lang="en-US" sz="2400" dirty="0" err="1"/>
              <a:t>dorește</a:t>
            </a:r>
            <a:r>
              <a:rPr lang="en-US" sz="2400" dirty="0"/>
              <a:t> ca </a:t>
            </a:r>
            <a:r>
              <a:rPr lang="en-US" sz="2400" dirty="0" err="1"/>
              <a:t>odată</a:t>
            </a:r>
            <a:r>
              <a:rPr lang="en-US" sz="2400" dirty="0"/>
              <a:t> </a:t>
            </a:r>
            <a:r>
              <a:rPr lang="en-US" sz="2400" dirty="0" err="1"/>
              <a:t>selectat</a:t>
            </a:r>
            <a:r>
              <a:rPr lang="en-US" sz="2400" dirty="0"/>
              <a:t> </a:t>
            </a:r>
            <a:r>
              <a:rPr lang="en-US" sz="2400" dirty="0" err="1"/>
              <a:t>punctul</a:t>
            </a:r>
            <a:r>
              <a:rPr lang="en-US" sz="2400" dirty="0"/>
              <a:t> de </a:t>
            </a:r>
            <a:r>
              <a:rPr lang="en-US" sz="2400" dirty="0" err="1"/>
              <a:t>operare</a:t>
            </a:r>
            <a:r>
              <a:rPr lang="en-US" sz="2400" dirty="0"/>
              <a:t> </a:t>
            </a:r>
            <a:r>
              <a:rPr lang="en-US" sz="2400" dirty="0" err="1"/>
              <a:t>să</a:t>
            </a:r>
            <a:r>
              <a:rPr lang="en-US" sz="2400" dirty="0"/>
              <a:t> </a:t>
            </a:r>
            <a:r>
              <a:rPr lang="en-US" sz="2400" dirty="0" err="1"/>
              <a:t>rămână</a:t>
            </a:r>
            <a:r>
              <a:rPr lang="en-US" sz="2400" dirty="0"/>
              <a:t> </a:t>
            </a:r>
            <a:r>
              <a:rPr lang="en-US" sz="2400" dirty="0" err="1"/>
              <a:t>stabil</a:t>
            </a:r>
            <a:r>
              <a:rPr lang="en-US" sz="2400" dirty="0"/>
              <a:t>. </a:t>
            </a:r>
            <a:r>
              <a:rPr lang="en-US" sz="2400" dirty="0" err="1"/>
              <a:t>Menținerea</a:t>
            </a:r>
            <a:r>
              <a:rPr lang="en-US" sz="2400" dirty="0"/>
              <a:t> </a:t>
            </a:r>
            <a:r>
              <a:rPr lang="en-US" sz="2400" dirty="0" err="1"/>
              <a:t>punctului</a:t>
            </a:r>
            <a:r>
              <a:rPr lang="en-US" sz="2400" dirty="0"/>
              <a:t> de </a:t>
            </a:r>
            <a:r>
              <a:rPr lang="en-US" sz="2400" dirty="0" err="1"/>
              <a:t>operare</a:t>
            </a:r>
            <a:r>
              <a:rPr lang="en-US" sz="2400" dirty="0"/>
              <a:t> </a:t>
            </a:r>
            <a:r>
              <a:rPr lang="en-US" sz="2400" dirty="0" err="1"/>
              <a:t>stabil</a:t>
            </a:r>
            <a:r>
              <a:rPr lang="en-US" sz="2400" dirty="0"/>
              <a:t> se </a:t>
            </a:r>
            <a:r>
              <a:rPr lang="en-US" sz="2400" dirty="0" err="1"/>
              <a:t>numește</a:t>
            </a:r>
            <a:r>
              <a:rPr lang="en-US" sz="2400" dirty="0"/>
              <a:t> </a:t>
            </a:r>
            <a:r>
              <a:rPr lang="en-US" sz="2400" b="1" dirty="0" err="1"/>
              <a:t>stabilizare</a:t>
            </a:r>
            <a:r>
              <a:rPr lang="en-US" sz="2400" dirty="0"/>
              <a:t>.</a:t>
            </a:r>
          </a:p>
          <a:p>
            <a:r>
              <a:rPr lang="en-US" sz="2400" dirty="0"/>
              <a:t> </a:t>
            </a:r>
            <a:r>
              <a:rPr lang="en-US" sz="2400" dirty="0" err="1"/>
              <a:t>Selectarea</a:t>
            </a:r>
            <a:r>
              <a:rPr lang="en-US" sz="2400" dirty="0"/>
              <a:t> </a:t>
            </a:r>
            <a:r>
              <a:rPr lang="en-US" sz="2400" dirty="0" err="1"/>
              <a:t>unui</a:t>
            </a:r>
            <a:r>
              <a:rPr lang="en-US" sz="2400" dirty="0"/>
              <a:t> </a:t>
            </a:r>
            <a:r>
              <a:rPr lang="en-US" sz="2400" dirty="0" err="1"/>
              <a:t>punct</a:t>
            </a:r>
            <a:r>
              <a:rPr lang="en-US" sz="2400" dirty="0"/>
              <a:t> de </a:t>
            </a:r>
            <a:r>
              <a:rPr lang="en-US" sz="2400" dirty="0" err="1"/>
              <a:t>functionare</a:t>
            </a:r>
            <a:r>
              <a:rPr lang="en-US" sz="2400" dirty="0"/>
              <a:t> </a:t>
            </a:r>
            <a:r>
              <a:rPr lang="en-US" sz="2400" dirty="0" err="1"/>
              <a:t>adecvat</a:t>
            </a:r>
            <a:r>
              <a:rPr lang="en-US" sz="2400" dirty="0"/>
              <a:t> </a:t>
            </a:r>
            <a:r>
              <a:rPr lang="en-US" sz="2400" dirty="0" err="1"/>
              <a:t>depinde</a:t>
            </a:r>
            <a:r>
              <a:rPr lang="en-US" sz="2400" dirty="0"/>
              <a:t> de </a:t>
            </a:r>
            <a:r>
              <a:rPr lang="en-US" sz="2400" dirty="0" err="1"/>
              <a:t>următorii</a:t>
            </a:r>
            <a:r>
              <a:rPr lang="en-US" sz="2400" dirty="0"/>
              <a:t> </a:t>
            </a:r>
            <a:r>
              <a:rPr lang="en-US" sz="2400" dirty="0" err="1"/>
              <a:t>factori</a:t>
            </a:r>
            <a:r>
              <a:rPr lang="en-US" sz="2400" dirty="0"/>
              <a:t>:</a:t>
            </a:r>
          </a:p>
          <a:p>
            <a:r>
              <a:rPr lang="en-US" sz="2400" dirty="0"/>
              <a:t>(a) </a:t>
            </a:r>
            <a:r>
              <a:rPr lang="en-US" sz="2400" dirty="0" err="1"/>
              <a:t>Amplitudinea</a:t>
            </a:r>
            <a:r>
              <a:rPr lang="en-US" sz="2400" dirty="0"/>
              <a:t> </a:t>
            </a:r>
            <a:r>
              <a:rPr lang="en-US" sz="2400" dirty="0" err="1"/>
              <a:t>semnalului</a:t>
            </a:r>
            <a:r>
              <a:rPr lang="en-US" sz="2400" dirty="0"/>
              <a:t> care </a:t>
            </a:r>
            <a:r>
              <a:rPr lang="en-US" sz="2400" dirty="0" err="1"/>
              <a:t>trebuie</a:t>
            </a:r>
            <a:r>
              <a:rPr lang="en-US" sz="2400" dirty="0"/>
              <a:t> </a:t>
            </a:r>
            <a:r>
              <a:rPr lang="en-US" sz="2400" dirty="0" err="1"/>
              <a:t>gestionat</a:t>
            </a:r>
            <a:r>
              <a:rPr lang="en-US" sz="2400" dirty="0"/>
              <a:t> de </a:t>
            </a:r>
            <a:r>
              <a:rPr lang="en-US" sz="2400" dirty="0" err="1"/>
              <a:t>amplificator</a:t>
            </a:r>
            <a:r>
              <a:rPr lang="en-US" sz="2400" dirty="0"/>
              <a:t> </a:t>
            </a:r>
            <a:r>
              <a:rPr lang="en-US" sz="2400" dirty="0" err="1"/>
              <a:t>și</a:t>
            </a:r>
            <a:r>
              <a:rPr lang="en-US" sz="2400" dirty="0"/>
              <a:t> </a:t>
            </a:r>
            <a:r>
              <a:rPr lang="en-US" sz="2400" dirty="0" err="1"/>
              <a:t>distorsiune</a:t>
            </a:r>
            <a:r>
              <a:rPr lang="en-US" sz="2400" dirty="0"/>
              <a:t> </a:t>
            </a:r>
            <a:r>
              <a:rPr lang="en-US" sz="2400" dirty="0" err="1"/>
              <a:t>nivelul</a:t>
            </a:r>
            <a:r>
              <a:rPr lang="en-US" sz="2400" dirty="0"/>
              <a:t> </a:t>
            </a:r>
            <a:r>
              <a:rPr lang="en-US" sz="2400" dirty="0" err="1"/>
              <a:t>semnalului</a:t>
            </a:r>
            <a:endParaRPr lang="en-US" sz="2400" dirty="0"/>
          </a:p>
          <a:p>
            <a:r>
              <a:rPr lang="en-US" sz="2400" dirty="0"/>
              <a:t>(b) </a:t>
            </a:r>
            <a:r>
              <a:rPr lang="en-US" sz="2400" dirty="0" err="1"/>
              <a:t>Sarcina</a:t>
            </a:r>
            <a:r>
              <a:rPr lang="en-US" sz="2400" dirty="0"/>
              <a:t> la care </a:t>
            </a:r>
            <a:r>
              <a:rPr lang="en-US" sz="2400" dirty="0" err="1"/>
              <a:t>trebuie</a:t>
            </a:r>
            <a:r>
              <a:rPr lang="en-US" sz="2400" dirty="0"/>
              <a:t> </a:t>
            </a:r>
            <a:r>
              <a:rPr lang="en-US" sz="2400" dirty="0" err="1"/>
              <a:t>să</a:t>
            </a:r>
            <a:r>
              <a:rPr lang="en-US" sz="2400" dirty="0"/>
              <a:t> </a:t>
            </a:r>
            <a:r>
              <a:rPr lang="en-US" sz="2400" dirty="0" err="1"/>
              <a:t>lucreze</a:t>
            </a:r>
            <a:r>
              <a:rPr lang="en-US" sz="2400" dirty="0"/>
              <a:t> </a:t>
            </a:r>
            <a:r>
              <a:rPr lang="en-US" sz="2400" dirty="0" err="1"/>
              <a:t>amplificatorul</a:t>
            </a:r>
            <a:r>
              <a:rPr lang="en-US" sz="2400" dirty="0"/>
              <a:t> </a:t>
            </a:r>
            <a:r>
              <a:rPr lang="en-US" sz="2400" dirty="0" err="1"/>
              <a:t>pentru</a:t>
            </a:r>
            <a:r>
              <a:rPr lang="en-US" sz="2400" dirty="0"/>
              <a:t> o </a:t>
            </a:r>
            <a:r>
              <a:rPr lang="en-US" sz="2400" dirty="0" err="1"/>
              <a:t>sursă</a:t>
            </a:r>
            <a:r>
              <a:rPr lang="en-US" sz="2400" dirty="0"/>
              <a:t> </a:t>
            </a:r>
            <a:r>
              <a:rPr lang="en-US" sz="2400" dirty="0" err="1"/>
              <a:t>corespunzătoare</a:t>
            </a:r>
            <a:r>
              <a:rPr lang="en-US" sz="2400" dirty="0"/>
              <a:t> de </a:t>
            </a:r>
            <a:r>
              <a:rPr lang="en-US" sz="2400" dirty="0" err="1"/>
              <a:t>Voltaj</a:t>
            </a:r>
            <a:endParaRPr lang="en-US" sz="2400" dirty="0"/>
          </a:p>
          <a:p>
            <a:r>
              <a:rPr lang="en-US" sz="2400" dirty="0"/>
              <a:t> </a:t>
            </a:r>
            <a:r>
              <a:rPr lang="en-US" sz="2400" dirty="0" err="1"/>
              <a:t>Punctul</a:t>
            </a:r>
            <a:r>
              <a:rPr lang="en-US" sz="2400" dirty="0"/>
              <a:t> de </a:t>
            </a:r>
            <a:r>
              <a:rPr lang="en-US" sz="2400" dirty="0" err="1"/>
              <a:t>funcționare</a:t>
            </a:r>
            <a:r>
              <a:rPr lang="en-US" sz="2400" dirty="0"/>
              <a:t> al </a:t>
            </a:r>
            <a:r>
              <a:rPr lang="en-US" sz="2400" dirty="0" err="1"/>
              <a:t>unui</a:t>
            </a:r>
            <a:r>
              <a:rPr lang="en-US" sz="2400" dirty="0"/>
              <a:t> </a:t>
            </a:r>
            <a:r>
              <a:rPr lang="en-US" sz="2400" dirty="0" err="1"/>
              <a:t>amplificator</a:t>
            </a:r>
            <a:r>
              <a:rPr lang="en-US" sz="2400" dirty="0"/>
              <a:t> cu TB se </a:t>
            </a:r>
            <a:r>
              <a:rPr lang="en-US" sz="2400" dirty="0" err="1"/>
              <a:t>schimbă</a:t>
            </a:r>
            <a:r>
              <a:rPr lang="en-US" sz="2400" dirty="0"/>
              <a:t> </a:t>
            </a:r>
            <a:r>
              <a:rPr lang="en-US" sz="2400" dirty="0" err="1"/>
              <a:t>în</a:t>
            </a:r>
            <a:r>
              <a:rPr lang="en-US" sz="2400" dirty="0"/>
              <a:t> principal cu </a:t>
            </a:r>
            <a:r>
              <a:rPr lang="en-US" sz="2400" dirty="0" err="1"/>
              <a:t>schimbările</a:t>
            </a:r>
            <a:r>
              <a:rPr lang="en-US" sz="2400" dirty="0"/>
              <a:t> de </a:t>
            </a:r>
            <a:r>
              <a:rPr lang="en-US" sz="2400" dirty="0" err="1"/>
              <a:t>temperatură</a:t>
            </a:r>
            <a:r>
              <a:rPr lang="en-US" sz="2400" dirty="0"/>
              <a:t>, </a:t>
            </a:r>
            <a:r>
              <a:rPr lang="en-US" sz="2400" dirty="0" err="1"/>
              <a:t>deoarece</a:t>
            </a:r>
            <a:r>
              <a:rPr lang="en-US" sz="2400" dirty="0"/>
              <a:t> </a:t>
            </a:r>
            <a:r>
              <a:rPr lang="en-US" sz="2400" dirty="0" err="1"/>
              <a:t>parametrii</a:t>
            </a:r>
            <a:r>
              <a:rPr lang="en-US" sz="2400" dirty="0"/>
              <a:t> </a:t>
            </a:r>
            <a:r>
              <a:rPr lang="en-US" sz="2400" dirty="0" err="1"/>
              <a:t>tranzistorului</a:t>
            </a:r>
            <a:r>
              <a:rPr lang="en-US" sz="2400" dirty="0"/>
              <a:t> — </a:t>
            </a:r>
            <a:r>
              <a:rPr lang="el-GR" sz="2400" dirty="0"/>
              <a:t>β, </a:t>
            </a:r>
            <a:r>
              <a:rPr lang="en-US" sz="2400" dirty="0"/>
              <a:t>I</a:t>
            </a:r>
            <a:r>
              <a:rPr lang="en-US" sz="1800" dirty="0"/>
              <a:t>CO</a:t>
            </a:r>
            <a:r>
              <a:rPr lang="en-US" sz="2400" dirty="0"/>
              <a:t> </a:t>
            </a:r>
            <a:r>
              <a:rPr lang="en-US" sz="2400" dirty="0" err="1"/>
              <a:t>și</a:t>
            </a:r>
            <a:r>
              <a:rPr lang="en-US" sz="2400" dirty="0"/>
              <a:t> V</a:t>
            </a:r>
            <a:r>
              <a:rPr lang="en-US" sz="1800" dirty="0"/>
              <a:t>BE</a:t>
            </a:r>
            <a:r>
              <a:rPr lang="en-US" sz="2400" dirty="0"/>
              <a:t> — sunt </a:t>
            </a:r>
            <a:r>
              <a:rPr lang="en-US" sz="2400" dirty="0" err="1"/>
              <a:t>funcții</a:t>
            </a:r>
            <a:r>
              <a:rPr lang="en-US" sz="2400" dirty="0"/>
              <a:t> de </a:t>
            </a:r>
            <a:r>
              <a:rPr lang="en-US" sz="2400" dirty="0" err="1"/>
              <a:t>temperatură</a:t>
            </a:r>
            <a:r>
              <a:rPr lang="en-US" sz="2400" dirty="0"/>
              <a:t>.</a:t>
            </a:r>
            <a:endParaRPr lang="en-US" dirty="0"/>
          </a:p>
        </p:txBody>
      </p:sp>
    </p:spTree>
    <p:extLst>
      <p:ext uri="{BB962C8B-B14F-4D97-AF65-F5344CB8AC3E}">
        <p14:creationId xmlns:p14="http://schemas.microsoft.com/office/powerpoint/2010/main" val="307394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D1FF2FC-7DE2-8F1B-0DD6-4C12180D08F2}"/>
              </a:ext>
            </a:extLst>
          </p:cNvPr>
          <p:cNvSpPr>
            <a:spLocks noGrp="1"/>
          </p:cNvSpPr>
          <p:nvPr>
            <p:ph type="title"/>
          </p:nvPr>
        </p:nvSpPr>
        <p:spPr>
          <a:xfrm>
            <a:off x="1251678" y="382385"/>
            <a:ext cx="10178322" cy="916063"/>
          </a:xfrm>
        </p:spPr>
        <p:txBody>
          <a:bodyPr/>
          <a:lstStyle/>
          <a:p>
            <a:r>
              <a:rPr lang="en-US"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The</a:t>
            </a:r>
            <a:r>
              <a:rPr lang="en-US" spc="-120"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DC</a:t>
            </a:r>
            <a:r>
              <a:rPr lang="en-US" spc="-85"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Operating</a:t>
            </a:r>
            <a:r>
              <a:rPr lang="en-US" spc="-65"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 </a:t>
            </a:r>
            <a:r>
              <a:rPr lang="en-US" spc="-10" dirty="0">
                <a:solidFill>
                  <a:srgbClr val="1F487C"/>
                </a:solidFill>
                <a:latin typeface="Arial" panose="020B0604020202020204" pitchFamily="34" charset="0"/>
                <a:ea typeface="Times New Roman" panose="02020603050405020304" pitchFamily="18" charset="0"/>
                <a:cs typeface="Times New Roman" panose="02020603050405020304" pitchFamily="18" charset="0"/>
              </a:rPr>
              <a:t>Point</a:t>
            </a:r>
            <a:endParaRPr lang="en-US" dirty="0"/>
          </a:p>
        </p:txBody>
      </p:sp>
      <p:sp>
        <p:nvSpPr>
          <p:cNvPr id="3" name="Substituent conținut 2">
            <a:extLst>
              <a:ext uri="{FF2B5EF4-FFF2-40B4-BE49-F238E27FC236}">
                <a16:creationId xmlns:a16="http://schemas.microsoft.com/office/drawing/2014/main" id="{43946B0A-5F53-3EAE-8D6A-2A93BD8E29CE}"/>
              </a:ext>
            </a:extLst>
          </p:cNvPr>
          <p:cNvSpPr>
            <a:spLocks noGrp="1"/>
          </p:cNvSpPr>
          <p:nvPr>
            <p:ph idx="1"/>
          </p:nvPr>
        </p:nvSpPr>
        <p:spPr>
          <a:xfrm>
            <a:off x="1251678" y="1298449"/>
            <a:ext cx="10598946" cy="2889503"/>
          </a:xfrm>
        </p:spPr>
        <p:txBody>
          <a:bodyPr/>
          <a:lstStyle/>
          <a:p>
            <a:r>
              <a:rPr lang="en-US" dirty="0" err="1"/>
              <a:t>Pentru</a:t>
            </a:r>
            <a:r>
              <a:rPr lang="en-US" dirty="0"/>
              <a:t> ca un circuit </a:t>
            </a:r>
            <a:r>
              <a:rPr lang="en-US" dirty="0" err="1"/>
              <a:t>tranzistor</a:t>
            </a:r>
            <a:r>
              <a:rPr lang="en-US" dirty="0"/>
              <a:t> </a:t>
            </a:r>
            <a:r>
              <a:rPr lang="en-US" dirty="0" err="1"/>
              <a:t>să</a:t>
            </a:r>
            <a:r>
              <a:rPr lang="en-US" dirty="0"/>
              <a:t> </a:t>
            </a:r>
            <a:r>
              <a:rPr lang="en-US" dirty="0" err="1"/>
              <a:t>amplifice</a:t>
            </a:r>
            <a:r>
              <a:rPr lang="en-US" dirty="0"/>
              <a:t>, </a:t>
            </a:r>
            <a:r>
              <a:rPr lang="en-US" dirty="0" err="1"/>
              <a:t>acesta</a:t>
            </a:r>
            <a:r>
              <a:rPr lang="en-US" dirty="0"/>
              <a:t> </a:t>
            </a:r>
            <a:r>
              <a:rPr lang="en-US" dirty="0" err="1"/>
              <a:t>trebuie</a:t>
            </a:r>
            <a:r>
              <a:rPr lang="en-US" dirty="0"/>
              <a:t> </a:t>
            </a:r>
            <a:r>
              <a:rPr lang="en-US" dirty="0" err="1"/>
              <a:t>să</a:t>
            </a:r>
            <a:r>
              <a:rPr lang="en-US" dirty="0"/>
              <a:t> fie </a:t>
            </a:r>
            <a:r>
              <a:rPr lang="en-US" dirty="0" err="1"/>
              <a:t>polarizat</a:t>
            </a:r>
            <a:r>
              <a:rPr lang="en-US" dirty="0"/>
              <a:t> </a:t>
            </a:r>
            <a:r>
              <a:rPr lang="en-US" dirty="0" err="1"/>
              <a:t>corespunzător</a:t>
            </a:r>
            <a:r>
              <a:rPr lang="en-US" dirty="0"/>
              <a:t> la CC.  </a:t>
            </a:r>
            <a:r>
              <a:rPr lang="en-US" dirty="0" err="1"/>
              <a:t>Punctul</a:t>
            </a:r>
            <a:r>
              <a:rPr lang="en-US" dirty="0"/>
              <a:t> de </a:t>
            </a:r>
            <a:r>
              <a:rPr lang="en-US" dirty="0" err="1"/>
              <a:t>operare</a:t>
            </a:r>
            <a:r>
              <a:rPr lang="en-US" dirty="0"/>
              <a:t> </a:t>
            </a:r>
            <a:r>
              <a:rPr lang="en-US" dirty="0" err="1"/>
              <a:t>în</a:t>
            </a:r>
            <a:r>
              <a:rPr lang="en-US" dirty="0"/>
              <a:t> CC </a:t>
            </a:r>
            <a:r>
              <a:rPr lang="en-US" dirty="0" err="1"/>
              <a:t>dintre</a:t>
            </a:r>
            <a:r>
              <a:rPr lang="en-US" dirty="0"/>
              <a:t> </a:t>
            </a:r>
            <a:r>
              <a:rPr lang="en-US" dirty="0" err="1"/>
              <a:t>saturație</a:t>
            </a:r>
            <a:r>
              <a:rPr lang="en-US" dirty="0"/>
              <a:t> </a:t>
            </a:r>
            <a:r>
              <a:rPr lang="en-US" dirty="0" err="1"/>
              <a:t>și</a:t>
            </a:r>
            <a:r>
              <a:rPr lang="en-US" dirty="0"/>
              <a:t> </a:t>
            </a:r>
            <a:r>
              <a:rPr lang="en-US" dirty="0" err="1"/>
              <a:t>taiere</a:t>
            </a:r>
            <a:r>
              <a:rPr lang="en-US" dirty="0"/>
              <a:t> se </a:t>
            </a:r>
            <a:r>
              <a:rPr lang="en-US" dirty="0" err="1"/>
              <a:t>numește</a:t>
            </a:r>
            <a:r>
              <a:rPr lang="en-US" dirty="0"/>
              <a:t> </a:t>
            </a:r>
            <a:r>
              <a:rPr lang="en-US" dirty="0" err="1"/>
              <a:t>punctul</a:t>
            </a:r>
            <a:r>
              <a:rPr lang="en-US" dirty="0"/>
              <a:t> Q. </a:t>
            </a:r>
            <a:r>
              <a:rPr lang="en-US" dirty="0" err="1"/>
              <a:t>Scopul</a:t>
            </a:r>
            <a:r>
              <a:rPr lang="en-US" dirty="0"/>
              <a:t> </a:t>
            </a:r>
            <a:r>
              <a:rPr lang="en-US" dirty="0" err="1"/>
              <a:t>este</a:t>
            </a:r>
            <a:r>
              <a:rPr lang="en-US" dirty="0"/>
              <a:t> de a seta </a:t>
            </a:r>
            <a:r>
              <a:rPr lang="en-US" dirty="0" err="1"/>
              <a:t>punctul</a:t>
            </a:r>
            <a:r>
              <a:rPr lang="en-US" dirty="0"/>
              <a:t> Q </a:t>
            </a:r>
            <a:r>
              <a:rPr lang="en-US" dirty="0" err="1"/>
              <a:t>astfel</a:t>
            </a:r>
            <a:r>
              <a:rPr lang="en-US" dirty="0"/>
              <a:t> </a:t>
            </a:r>
            <a:r>
              <a:rPr lang="en-US" dirty="0" err="1"/>
              <a:t>încât</a:t>
            </a:r>
            <a:r>
              <a:rPr lang="en-US" dirty="0"/>
              <a:t> </a:t>
            </a:r>
            <a:r>
              <a:rPr lang="en-US" dirty="0" err="1"/>
              <a:t>să</a:t>
            </a:r>
            <a:r>
              <a:rPr lang="en-US" dirty="0"/>
              <a:t> nu </a:t>
            </a:r>
            <a:r>
              <a:rPr lang="en-US" dirty="0" err="1"/>
              <a:t>intre</a:t>
            </a:r>
            <a:r>
              <a:rPr lang="en-US" dirty="0"/>
              <a:t> </a:t>
            </a:r>
            <a:r>
              <a:rPr lang="en-US" dirty="0" err="1"/>
              <a:t>în</a:t>
            </a:r>
            <a:r>
              <a:rPr lang="en-US" dirty="0"/>
              <a:t> </a:t>
            </a:r>
            <a:r>
              <a:rPr lang="en-US" dirty="0" err="1"/>
              <a:t>saturație</a:t>
            </a:r>
            <a:r>
              <a:rPr lang="en-US" dirty="0"/>
              <a:t> </a:t>
            </a:r>
            <a:r>
              <a:rPr lang="en-US" dirty="0" err="1"/>
              <a:t>sau</a:t>
            </a:r>
            <a:r>
              <a:rPr lang="en-US" dirty="0"/>
              <a:t> </a:t>
            </a:r>
            <a:r>
              <a:rPr lang="en-US" dirty="0" err="1"/>
              <a:t>taiere</a:t>
            </a:r>
            <a:r>
              <a:rPr lang="en-US" dirty="0"/>
              <a:t> </a:t>
            </a:r>
            <a:r>
              <a:rPr lang="en-US" dirty="0" err="1"/>
              <a:t>atunci</a:t>
            </a:r>
            <a:r>
              <a:rPr lang="en-US" dirty="0"/>
              <a:t> </a:t>
            </a:r>
            <a:r>
              <a:rPr lang="en-US" dirty="0" err="1"/>
              <a:t>când</a:t>
            </a:r>
            <a:r>
              <a:rPr lang="en-US" dirty="0"/>
              <a:t> </a:t>
            </a:r>
            <a:r>
              <a:rPr lang="en-US" dirty="0" err="1"/>
              <a:t>este</a:t>
            </a:r>
            <a:r>
              <a:rPr lang="en-US" dirty="0"/>
              <a:t> </a:t>
            </a:r>
            <a:r>
              <a:rPr lang="en-US" dirty="0" err="1"/>
              <a:t>aplicat</a:t>
            </a:r>
            <a:r>
              <a:rPr lang="en-US" dirty="0"/>
              <a:t> un </a:t>
            </a:r>
            <a:r>
              <a:rPr lang="en-US" dirty="0" err="1"/>
              <a:t>semnal</a:t>
            </a:r>
            <a:r>
              <a:rPr lang="en-US" dirty="0"/>
              <a:t> CA.</a:t>
            </a:r>
          </a:p>
          <a:p>
            <a:pPr marL="0" indent="0">
              <a:buNone/>
            </a:pPr>
            <a:r>
              <a:rPr lang="en-US" b="1" dirty="0" err="1"/>
              <a:t>Cerințe</a:t>
            </a:r>
            <a:r>
              <a:rPr lang="en-US" b="1" dirty="0"/>
              <a:t> ale </a:t>
            </a:r>
            <a:r>
              <a:rPr lang="en-US" b="1" dirty="0" err="1"/>
              <a:t>circuitului</a:t>
            </a:r>
            <a:r>
              <a:rPr lang="en-US" b="1" dirty="0"/>
              <a:t> de </a:t>
            </a:r>
            <a:r>
              <a:rPr lang="en-US" b="1" dirty="0" err="1"/>
              <a:t>polarizare</a:t>
            </a:r>
            <a:r>
              <a:rPr lang="en-US" dirty="0"/>
              <a:t>• </a:t>
            </a:r>
          </a:p>
          <a:p>
            <a:r>
              <a:rPr lang="en-US" dirty="0" err="1"/>
              <a:t>Asigurarea</a:t>
            </a:r>
            <a:r>
              <a:rPr lang="en-US" dirty="0"/>
              <a:t> </a:t>
            </a:r>
            <a:r>
              <a:rPr lang="en-US" dirty="0" err="1"/>
              <a:t>curentului</a:t>
            </a:r>
            <a:r>
              <a:rPr lang="en-US" dirty="0"/>
              <a:t> </a:t>
            </a:r>
            <a:r>
              <a:rPr lang="en-US" dirty="0" err="1"/>
              <a:t>corect</a:t>
            </a:r>
            <a:r>
              <a:rPr lang="en-US" dirty="0"/>
              <a:t> al </a:t>
            </a:r>
            <a:r>
              <a:rPr lang="en-US" dirty="0" err="1"/>
              <a:t>colectorului</a:t>
            </a:r>
            <a:r>
              <a:rPr lang="en-US" dirty="0"/>
              <a:t> de </a:t>
            </a:r>
            <a:r>
              <a:rPr lang="en-US" dirty="0" err="1"/>
              <a:t>semnal</a:t>
            </a:r>
            <a:r>
              <a:rPr lang="en-US" dirty="0"/>
              <a:t> zero.</a:t>
            </a:r>
          </a:p>
          <a:p>
            <a:r>
              <a:rPr lang="en-US" dirty="0"/>
              <a:t>• </a:t>
            </a:r>
            <a:r>
              <a:rPr lang="en-US" dirty="0" err="1"/>
              <a:t>Asigurarea</a:t>
            </a:r>
            <a:r>
              <a:rPr lang="en-US" dirty="0"/>
              <a:t> </a:t>
            </a:r>
            <a:r>
              <a:rPr lang="en-US" dirty="0" err="1"/>
              <a:t>că</a:t>
            </a:r>
            <a:r>
              <a:rPr lang="en-US" dirty="0"/>
              <a:t> </a:t>
            </a:r>
            <a:r>
              <a:rPr lang="en-US" dirty="0" err="1"/>
              <a:t>V</a:t>
            </a:r>
            <a:r>
              <a:rPr lang="en-US" sz="1600" dirty="0" err="1"/>
              <a:t>cE</a:t>
            </a:r>
            <a:r>
              <a:rPr lang="en-US" sz="1600" dirty="0"/>
              <a:t> </a:t>
            </a:r>
            <a:r>
              <a:rPr lang="en-US" dirty="0"/>
              <a:t>nu </a:t>
            </a:r>
            <a:r>
              <a:rPr lang="en-US" dirty="0" err="1"/>
              <a:t>scade</a:t>
            </a:r>
            <a:r>
              <a:rPr lang="en-US" dirty="0"/>
              <a:t> sub 0,5V (Ge) </a:t>
            </a:r>
            <a:r>
              <a:rPr lang="en-US" dirty="0" err="1"/>
              <a:t>și</a:t>
            </a:r>
            <a:r>
              <a:rPr lang="en-US" dirty="0"/>
              <a:t> 1,0 V </a:t>
            </a:r>
            <a:r>
              <a:rPr lang="en-US" dirty="0" err="1"/>
              <a:t>pentru</a:t>
            </a:r>
            <a:r>
              <a:rPr lang="en-US" dirty="0"/>
              <a:t> TB cu Si la </a:t>
            </a:r>
            <a:r>
              <a:rPr lang="en-US" dirty="0" err="1"/>
              <a:t>orice</a:t>
            </a:r>
            <a:r>
              <a:rPr lang="en-US" dirty="0"/>
              <a:t> </a:t>
            </a:r>
            <a:r>
              <a:rPr lang="en-US" dirty="0" err="1"/>
              <a:t>clipă</a:t>
            </a:r>
            <a:r>
              <a:rPr lang="en-US" dirty="0"/>
              <a:t>.</a:t>
            </a:r>
          </a:p>
          <a:p>
            <a:r>
              <a:rPr lang="en-US" dirty="0"/>
              <a:t>• </a:t>
            </a:r>
            <a:r>
              <a:rPr lang="en-US" dirty="0" err="1"/>
              <a:t>Asigurarea</a:t>
            </a:r>
            <a:r>
              <a:rPr lang="en-US" dirty="0"/>
              <a:t> </a:t>
            </a:r>
            <a:r>
              <a:rPr lang="en-US" dirty="0" err="1"/>
              <a:t>stabilizării</a:t>
            </a:r>
            <a:r>
              <a:rPr lang="en-US" dirty="0"/>
              <a:t> </a:t>
            </a:r>
            <a:r>
              <a:rPr lang="en-US" dirty="0" err="1"/>
              <a:t>punctului</a:t>
            </a:r>
            <a:r>
              <a:rPr lang="en-US" dirty="0"/>
              <a:t> de </a:t>
            </a:r>
            <a:r>
              <a:rPr lang="en-US" dirty="0" err="1"/>
              <a:t>operare</a:t>
            </a:r>
            <a:r>
              <a:rPr lang="en-US" dirty="0"/>
              <a:t> (</a:t>
            </a:r>
            <a:r>
              <a:rPr lang="en-US" dirty="0" err="1"/>
              <a:t>semnal</a:t>
            </a:r>
            <a:r>
              <a:rPr lang="en-US" dirty="0"/>
              <a:t> zero I</a:t>
            </a:r>
            <a:r>
              <a:rPr lang="en-US" sz="1600" dirty="0"/>
              <a:t>C </a:t>
            </a:r>
            <a:r>
              <a:rPr lang="en-US" dirty="0" err="1"/>
              <a:t>și</a:t>
            </a:r>
            <a:r>
              <a:rPr lang="en-US" dirty="0"/>
              <a:t> </a:t>
            </a:r>
            <a:r>
              <a:rPr lang="en-US" dirty="0" err="1"/>
              <a:t>V</a:t>
            </a:r>
            <a:r>
              <a:rPr lang="en-US" sz="1600" dirty="0" err="1"/>
              <a:t>cE</a:t>
            </a:r>
            <a:r>
              <a:rPr lang="en-US" dirty="0"/>
              <a:t>)</a:t>
            </a:r>
          </a:p>
        </p:txBody>
      </p:sp>
      <p:pic>
        <p:nvPicPr>
          <p:cNvPr id="4" name="Image 502">
            <a:extLst>
              <a:ext uri="{FF2B5EF4-FFF2-40B4-BE49-F238E27FC236}">
                <a16:creationId xmlns:a16="http://schemas.microsoft.com/office/drawing/2014/main" id="{9AF746BF-8B80-7012-74C9-767A7396EC0C}"/>
              </a:ext>
            </a:extLst>
          </p:cNvPr>
          <p:cNvPicPr>
            <a:picLocks/>
          </p:cNvPicPr>
          <p:nvPr/>
        </p:nvPicPr>
        <p:blipFill>
          <a:blip r:embed="rId2" cstate="print"/>
          <a:stretch>
            <a:fillRect/>
          </a:stretch>
        </p:blipFill>
        <p:spPr>
          <a:xfrm>
            <a:off x="1327494" y="4275927"/>
            <a:ext cx="3433382" cy="2391295"/>
          </a:xfrm>
          <a:prstGeom prst="rect">
            <a:avLst/>
          </a:prstGeom>
        </p:spPr>
      </p:pic>
      <p:pic>
        <p:nvPicPr>
          <p:cNvPr id="5" name="Image 503">
            <a:extLst>
              <a:ext uri="{FF2B5EF4-FFF2-40B4-BE49-F238E27FC236}">
                <a16:creationId xmlns:a16="http://schemas.microsoft.com/office/drawing/2014/main" id="{4E2B0FD6-5D94-7CA7-0798-F38C4F24F7A3}"/>
              </a:ext>
            </a:extLst>
          </p:cNvPr>
          <p:cNvPicPr>
            <a:picLocks/>
          </p:cNvPicPr>
          <p:nvPr/>
        </p:nvPicPr>
        <p:blipFill>
          <a:blip r:embed="rId3" cstate="print"/>
          <a:stretch>
            <a:fillRect/>
          </a:stretch>
        </p:blipFill>
        <p:spPr>
          <a:xfrm>
            <a:off x="7584859" y="4275926"/>
            <a:ext cx="3540341" cy="2391295"/>
          </a:xfrm>
          <a:prstGeom prst="rect">
            <a:avLst/>
          </a:prstGeom>
        </p:spPr>
      </p:pic>
    </p:spTree>
    <p:extLst>
      <p:ext uri="{BB962C8B-B14F-4D97-AF65-F5344CB8AC3E}">
        <p14:creationId xmlns:p14="http://schemas.microsoft.com/office/powerpoint/2010/main" val="39005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948A434-1384-6EBF-5653-93C2820958CB}"/>
              </a:ext>
            </a:extLst>
          </p:cNvPr>
          <p:cNvSpPr>
            <a:spLocks noGrp="1"/>
          </p:cNvSpPr>
          <p:nvPr>
            <p:ph type="title"/>
          </p:nvPr>
        </p:nvSpPr>
        <p:spPr>
          <a:xfrm>
            <a:off x="1251678" y="382385"/>
            <a:ext cx="10178322" cy="1054529"/>
          </a:xfrm>
        </p:spPr>
        <p:txBody>
          <a:bodyPr/>
          <a:lstStyle/>
          <a:p>
            <a:r>
              <a:rPr lang="ro-RO" dirty="0"/>
              <a:t>În loc de </a:t>
            </a:r>
            <a:r>
              <a:rPr lang="ro-RO" dirty="0" err="1"/>
              <a:t>întroducere</a:t>
            </a:r>
            <a:endParaRPr lang="en-US" dirty="0"/>
          </a:p>
        </p:txBody>
      </p:sp>
      <p:sp>
        <p:nvSpPr>
          <p:cNvPr id="3" name="Substituent conținut 2">
            <a:extLst>
              <a:ext uri="{FF2B5EF4-FFF2-40B4-BE49-F238E27FC236}">
                <a16:creationId xmlns:a16="http://schemas.microsoft.com/office/drawing/2014/main" id="{5248C285-11E1-FE16-2C27-36AC00232BCB}"/>
              </a:ext>
            </a:extLst>
          </p:cNvPr>
          <p:cNvSpPr>
            <a:spLocks noGrp="1"/>
          </p:cNvSpPr>
          <p:nvPr>
            <p:ph idx="1"/>
          </p:nvPr>
        </p:nvSpPr>
        <p:spPr>
          <a:xfrm>
            <a:off x="1068798" y="1216154"/>
            <a:ext cx="10253626" cy="4915706"/>
          </a:xfrm>
        </p:spPr>
        <p:txBody>
          <a:bodyPr>
            <a:normAutofit/>
          </a:bodyPr>
          <a:lstStyle/>
          <a:p>
            <a:r>
              <a:rPr lang="en-US" b="1" dirty="0" err="1"/>
              <a:t>toate</a:t>
            </a:r>
            <a:r>
              <a:rPr lang="en-US" b="1" dirty="0"/>
              <a:t> BJT-urile au </a:t>
            </a:r>
            <a:r>
              <a:rPr lang="en-US" b="1" dirty="0" err="1"/>
              <a:t>aceeași</a:t>
            </a:r>
            <a:r>
              <a:rPr lang="en-US" b="1" dirty="0"/>
              <a:t> </a:t>
            </a:r>
            <a:r>
              <a:rPr lang="en-US" b="1" dirty="0" err="1"/>
              <a:t>structură</a:t>
            </a:r>
            <a:r>
              <a:rPr lang="en-US" b="1" dirty="0"/>
              <a:t> de </a:t>
            </a:r>
            <a:r>
              <a:rPr lang="en-US" b="1" dirty="0" err="1"/>
              <a:t>bază</a:t>
            </a:r>
            <a:r>
              <a:rPr lang="en-US" b="1" dirty="0"/>
              <a:t>: </a:t>
            </a:r>
            <a:r>
              <a:rPr lang="en-US" b="1" dirty="0" err="1"/>
              <a:t>trei</a:t>
            </a:r>
            <a:r>
              <a:rPr lang="en-US" b="1" dirty="0"/>
              <a:t> </a:t>
            </a:r>
            <a:r>
              <a:rPr lang="en-US" b="1" dirty="0" err="1"/>
              <a:t>straturi</a:t>
            </a:r>
            <a:r>
              <a:rPr lang="en-US" b="1" dirty="0"/>
              <a:t> alternative de material de tip N </a:t>
            </a:r>
            <a:r>
              <a:rPr lang="en-US" b="1" dirty="0" err="1"/>
              <a:t>și</a:t>
            </a:r>
            <a:r>
              <a:rPr lang="en-US" b="1" dirty="0"/>
              <a:t> tip P cu </a:t>
            </a:r>
            <a:r>
              <a:rPr lang="en-US" b="1" dirty="0" err="1"/>
              <a:t>câte</a:t>
            </a:r>
            <a:r>
              <a:rPr lang="en-US" b="1" dirty="0"/>
              <a:t> un </a:t>
            </a:r>
            <a:r>
              <a:rPr lang="ro-RO" b="1" dirty="0"/>
              <a:t>contact</a:t>
            </a:r>
            <a:r>
              <a:rPr lang="en-US" b="1" dirty="0"/>
              <a:t> extern </a:t>
            </a:r>
            <a:r>
              <a:rPr lang="en-US" b="1" dirty="0" err="1"/>
              <a:t>atașat</a:t>
            </a:r>
            <a:r>
              <a:rPr lang="en-US" b="1" dirty="0"/>
              <a:t> la </a:t>
            </a:r>
            <a:r>
              <a:rPr lang="en-US" b="1" dirty="0" err="1"/>
              <a:t>fiecare</a:t>
            </a:r>
            <a:r>
              <a:rPr lang="en-US" b="1" dirty="0"/>
              <a:t> </a:t>
            </a:r>
            <a:r>
              <a:rPr lang="en-US" b="1" dirty="0" err="1"/>
              <a:t>strat</a:t>
            </a:r>
            <a:r>
              <a:rPr lang="en-US" b="1" dirty="0"/>
              <a:t>. </a:t>
            </a:r>
            <a:endParaRPr lang="ro-RO" b="1" dirty="0"/>
          </a:p>
          <a:p>
            <a:r>
              <a:rPr lang="en-US" b="1" dirty="0"/>
              <a:t>În </a:t>
            </a:r>
            <a:r>
              <a:rPr lang="en-US" b="1" dirty="0" err="1"/>
              <a:t>acest</a:t>
            </a:r>
            <a:r>
              <a:rPr lang="en-US" b="1" dirty="0"/>
              <a:t> </a:t>
            </a:r>
            <a:r>
              <a:rPr lang="en-US" b="1" dirty="0" err="1"/>
              <a:t>fel</a:t>
            </a:r>
            <a:r>
              <a:rPr lang="en-US" b="1" dirty="0"/>
              <a:t>, BJT </a:t>
            </a:r>
            <a:r>
              <a:rPr lang="en-US" b="1" dirty="0" err="1"/>
              <a:t>poate</a:t>
            </a:r>
            <a:r>
              <a:rPr lang="en-US" b="1" dirty="0"/>
              <a:t> fi </a:t>
            </a:r>
            <a:r>
              <a:rPr lang="en-US" b="1" dirty="0" err="1"/>
              <a:t>considerat</a:t>
            </a:r>
            <a:r>
              <a:rPr lang="en-US" b="1" dirty="0"/>
              <a:t> ca o </a:t>
            </a:r>
            <a:r>
              <a:rPr lang="en-US" b="1" dirty="0" err="1"/>
              <a:t>extensie</a:t>
            </a:r>
            <a:r>
              <a:rPr lang="en-US" b="1" dirty="0"/>
              <a:t> a </a:t>
            </a:r>
            <a:r>
              <a:rPr lang="en-US" b="1" dirty="0" err="1"/>
              <a:t>diodei</a:t>
            </a:r>
            <a:r>
              <a:rPr lang="en-US" b="1" dirty="0"/>
              <a:t> de </a:t>
            </a:r>
            <a:r>
              <a:rPr lang="en-US" b="1" dirty="0" err="1"/>
              <a:t>bază</a:t>
            </a:r>
            <a:r>
              <a:rPr lang="en-US" b="1" dirty="0"/>
              <a:t>: </a:t>
            </a:r>
            <a:r>
              <a:rPr lang="en-US" b="1" dirty="0" err="1"/>
              <a:t>trebuie</a:t>
            </a:r>
            <a:r>
              <a:rPr lang="en-US" b="1" dirty="0"/>
              <a:t> </a:t>
            </a:r>
            <a:r>
              <a:rPr lang="en-US" b="1" dirty="0" err="1"/>
              <a:t>doar</a:t>
            </a:r>
            <a:r>
              <a:rPr lang="en-US" b="1" dirty="0"/>
              <a:t> </a:t>
            </a:r>
            <a:r>
              <a:rPr lang="en-US" b="1" dirty="0" err="1"/>
              <a:t>să</a:t>
            </a:r>
            <a:r>
              <a:rPr lang="en-US" b="1" dirty="0"/>
              <a:t> </a:t>
            </a:r>
            <a:r>
              <a:rPr lang="en-US" b="1" dirty="0" err="1"/>
              <a:t>adăugați</a:t>
            </a:r>
            <a:r>
              <a:rPr lang="en-US" b="1" dirty="0"/>
              <a:t> un alt segment de material </a:t>
            </a:r>
            <a:r>
              <a:rPr lang="en-US" b="1" dirty="0" err="1"/>
              <a:t>dopat</a:t>
            </a:r>
            <a:r>
              <a:rPr lang="en-US" b="1" dirty="0"/>
              <a:t> opus la un </a:t>
            </a:r>
            <a:r>
              <a:rPr lang="en-US" b="1" dirty="0" err="1"/>
              <a:t>capăt</a:t>
            </a:r>
            <a:r>
              <a:rPr lang="en-US" b="1" dirty="0"/>
              <a:t> al </a:t>
            </a:r>
            <a:r>
              <a:rPr lang="en-US" b="1" dirty="0" err="1"/>
              <a:t>diodei</a:t>
            </a:r>
            <a:r>
              <a:rPr lang="en-US" b="1" dirty="0"/>
              <a:t> </a:t>
            </a:r>
            <a:r>
              <a:rPr lang="en-US" b="1" dirty="0" err="1"/>
              <a:t>creând</a:t>
            </a:r>
            <a:r>
              <a:rPr lang="en-US" b="1" dirty="0"/>
              <a:t> o a </a:t>
            </a:r>
            <a:r>
              <a:rPr lang="en-US" b="1" dirty="0" err="1"/>
              <a:t>doua</a:t>
            </a:r>
            <a:r>
              <a:rPr lang="en-US" b="1" dirty="0"/>
              <a:t> </a:t>
            </a:r>
            <a:r>
              <a:rPr lang="en-US" b="1" dirty="0" err="1"/>
              <a:t>joncțiune</a:t>
            </a:r>
            <a:r>
              <a:rPr lang="en-US" b="1" dirty="0"/>
              <a:t> PN. </a:t>
            </a:r>
            <a:endParaRPr lang="ro-RO" b="1" dirty="0"/>
          </a:p>
          <a:p>
            <a:r>
              <a:rPr lang="en-US" b="1" dirty="0" err="1"/>
              <a:t>Configurația</a:t>
            </a:r>
            <a:r>
              <a:rPr lang="en-US" b="1" dirty="0"/>
              <a:t> </a:t>
            </a:r>
            <a:r>
              <a:rPr lang="en-US" b="1" dirty="0" err="1"/>
              <a:t>poate</a:t>
            </a:r>
            <a:r>
              <a:rPr lang="en-US" b="1" dirty="0"/>
              <a:t> fi PNP </a:t>
            </a:r>
            <a:r>
              <a:rPr lang="en-US" b="1" dirty="0" err="1"/>
              <a:t>sau</a:t>
            </a:r>
            <a:r>
              <a:rPr lang="en-US" b="1" dirty="0"/>
              <a:t> NPN. </a:t>
            </a:r>
            <a:endParaRPr lang="ro-RO" b="1" dirty="0"/>
          </a:p>
          <a:p>
            <a:r>
              <a:rPr lang="en-US" b="1" dirty="0" err="1"/>
              <a:t>Există</a:t>
            </a:r>
            <a:r>
              <a:rPr lang="en-US" b="1" dirty="0"/>
              <a:t> </a:t>
            </a:r>
            <a:r>
              <a:rPr lang="en-US" b="1" dirty="0" err="1"/>
              <a:t>utilizări</a:t>
            </a:r>
            <a:r>
              <a:rPr lang="en-US" b="1" dirty="0"/>
              <a:t> </a:t>
            </a:r>
            <a:r>
              <a:rPr lang="en-US" b="1" dirty="0" err="1"/>
              <a:t>pentru</a:t>
            </a:r>
            <a:r>
              <a:rPr lang="en-US" b="1" dirty="0"/>
              <a:t> </a:t>
            </a:r>
            <a:r>
              <a:rPr lang="en-US" b="1" dirty="0" err="1"/>
              <a:t>ambele</a:t>
            </a:r>
            <a:r>
              <a:rPr lang="en-US" b="1" dirty="0"/>
              <a:t> </a:t>
            </a:r>
            <a:r>
              <a:rPr lang="en-US" b="1" dirty="0" err="1"/>
              <a:t>tipuri</a:t>
            </a:r>
            <a:r>
              <a:rPr lang="en-US" b="1" dirty="0"/>
              <a:t> </a:t>
            </a:r>
            <a:r>
              <a:rPr lang="en-US" b="1" dirty="0" err="1"/>
              <a:t>și</a:t>
            </a:r>
            <a:r>
              <a:rPr lang="en-US" b="1" dirty="0"/>
              <a:t> </a:t>
            </a:r>
            <a:r>
              <a:rPr lang="en-US" b="1" dirty="0" err="1"/>
              <a:t>circuitele</a:t>
            </a:r>
            <a:r>
              <a:rPr lang="en-US" b="1" dirty="0"/>
              <a:t> </a:t>
            </a:r>
            <a:r>
              <a:rPr lang="en-US" b="1" dirty="0" err="1"/>
              <a:t>funcționează</a:t>
            </a:r>
            <a:r>
              <a:rPr lang="en-US" b="1" dirty="0"/>
              <a:t> </a:t>
            </a:r>
            <a:r>
              <a:rPr lang="en-US" b="1" dirty="0" err="1"/>
              <a:t>adesea</a:t>
            </a:r>
            <a:r>
              <a:rPr lang="en-US" b="1" dirty="0"/>
              <a:t> </a:t>
            </a:r>
            <a:r>
              <a:rPr lang="en-US" b="1" dirty="0" err="1"/>
              <a:t>cel</a:t>
            </a:r>
            <a:r>
              <a:rPr lang="en-US" b="1" dirty="0"/>
              <a:t> </a:t>
            </a:r>
            <a:r>
              <a:rPr lang="en-US" b="1" dirty="0" err="1"/>
              <a:t>mai</a:t>
            </a:r>
            <a:r>
              <a:rPr lang="en-US" b="1" dirty="0"/>
              <a:t> bine </a:t>
            </a:r>
            <a:r>
              <a:rPr lang="en-US" b="1" dirty="0" err="1"/>
              <a:t>atunci</a:t>
            </a:r>
            <a:r>
              <a:rPr lang="en-US" b="1" dirty="0"/>
              <a:t> </a:t>
            </a:r>
            <a:r>
              <a:rPr lang="en-US" b="1" dirty="0" err="1"/>
              <a:t>când</a:t>
            </a:r>
            <a:r>
              <a:rPr lang="en-US" b="1" dirty="0"/>
              <a:t> </a:t>
            </a:r>
            <a:r>
              <a:rPr lang="en-US" b="1" dirty="0" err="1"/>
              <a:t>cele</a:t>
            </a:r>
            <a:r>
              <a:rPr lang="en-US" b="1" dirty="0"/>
              <a:t> </a:t>
            </a:r>
            <a:r>
              <a:rPr lang="en-US" b="1" dirty="0" err="1"/>
              <a:t>două</a:t>
            </a:r>
            <a:r>
              <a:rPr lang="en-US" b="1" dirty="0"/>
              <a:t> </a:t>
            </a:r>
            <a:r>
              <a:rPr lang="en-US" b="1" dirty="0" err="1"/>
              <a:t>tipuri</a:t>
            </a:r>
            <a:r>
              <a:rPr lang="en-US" b="1" dirty="0"/>
              <a:t> sunt </a:t>
            </a:r>
            <a:r>
              <a:rPr lang="en-US" b="1" dirty="0" err="1"/>
              <a:t>utilizate</a:t>
            </a:r>
            <a:r>
              <a:rPr lang="en-US" b="1" dirty="0"/>
              <a:t> </a:t>
            </a:r>
            <a:r>
              <a:rPr lang="en-US" b="1" dirty="0" err="1"/>
              <a:t>împreună</a:t>
            </a:r>
            <a:r>
              <a:rPr lang="en-US" b="1" dirty="0"/>
              <a:t>.</a:t>
            </a:r>
          </a:p>
        </p:txBody>
      </p:sp>
    </p:spTree>
    <p:extLst>
      <p:ext uri="{BB962C8B-B14F-4D97-AF65-F5344CB8AC3E}">
        <p14:creationId xmlns:p14="http://schemas.microsoft.com/office/powerpoint/2010/main" val="1262845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2A7E5D-B4F0-194A-6E41-06F1016E1DC5}"/>
              </a:ext>
            </a:extLst>
          </p:cNvPr>
          <p:cNvSpPr>
            <a:spLocks noGrp="1"/>
          </p:cNvSpPr>
          <p:nvPr>
            <p:ph type="title"/>
          </p:nvPr>
        </p:nvSpPr>
        <p:spPr/>
        <p:txBody>
          <a:bodyPr>
            <a:normAutofit fontScale="90000"/>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The</a:t>
            </a:r>
            <a:r>
              <a:rPr lang="en-US" b="1" spc="-135"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Thermal</a:t>
            </a:r>
            <a:r>
              <a:rPr lang="en-US" b="1" spc="-110"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Stability</a:t>
            </a:r>
            <a:r>
              <a:rPr lang="en-US" b="1" spc="-135"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of</a:t>
            </a:r>
            <a:r>
              <a:rPr lang="en-US" b="1" spc="-130"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Operating</a:t>
            </a:r>
            <a:r>
              <a:rPr lang="en-US" b="1" spc="-105" dirty="0">
                <a:latin typeface="Calibri" panose="020F0502020204030204" pitchFamily="34" charset="0"/>
                <a:ea typeface="Times New Roman" panose="02020603050405020304" pitchFamily="18" charset="0"/>
                <a:cs typeface="Times New Roman" panose="02020603050405020304" pitchFamily="18" charset="0"/>
              </a:rPr>
              <a:t> </a:t>
            </a:r>
            <a:r>
              <a:rPr lang="en-US" b="1" dirty="0">
                <a:latin typeface="Calibri" panose="020F0502020204030204" pitchFamily="34" charset="0"/>
                <a:ea typeface="Times New Roman" panose="02020603050405020304" pitchFamily="18" charset="0"/>
                <a:cs typeface="Times New Roman" panose="02020603050405020304" pitchFamily="18" charset="0"/>
              </a:rPr>
              <a:t>Point</a:t>
            </a:r>
            <a:r>
              <a:rPr lang="en-US" b="1" spc="-130" dirty="0">
                <a:latin typeface="Calibri" panose="020F0502020204030204" pitchFamily="34" charset="0"/>
                <a:ea typeface="Times New Roman" panose="02020603050405020304" pitchFamily="18" charset="0"/>
                <a:cs typeface="Times New Roman" panose="02020603050405020304" pitchFamily="18" charset="0"/>
              </a:rPr>
              <a:t> </a:t>
            </a:r>
            <a:r>
              <a:rPr lang="en-US" b="1" spc="-10" dirty="0">
                <a:latin typeface="Calibri" panose="020F0502020204030204" pitchFamily="34" charset="0"/>
                <a:ea typeface="Times New Roman" panose="02020603050405020304" pitchFamily="18" charset="0"/>
                <a:cs typeface="Times New Roman" panose="02020603050405020304" pitchFamily="18" charset="0"/>
              </a:rPr>
              <a:t>(</a:t>
            </a:r>
            <a:r>
              <a:rPr lang="en-US" b="1" spc="-10" dirty="0" err="1">
                <a:latin typeface="Calibri" panose="020F0502020204030204" pitchFamily="34" charset="0"/>
                <a:ea typeface="Times New Roman" panose="02020603050405020304" pitchFamily="18" charset="0"/>
                <a:cs typeface="Times New Roman" panose="02020603050405020304" pitchFamily="18" charset="0"/>
              </a:rPr>
              <a:t>S</a:t>
            </a:r>
            <a:r>
              <a:rPr lang="en-US" sz="3100" b="1" spc="-10" dirty="0" err="1">
                <a:latin typeface="Calibri" panose="020F0502020204030204" pitchFamily="34" charset="0"/>
                <a:ea typeface="Times New Roman" panose="02020603050405020304" pitchFamily="18" charset="0"/>
                <a:cs typeface="Times New Roman" panose="02020603050405020304" pitchFamily="18" charset="0"/>
              </a:rPr>
              <a:t>Ico</a:t>
            </a:r>
            <a:r>
              <a:rPr lang="en-US" b="1" spc="-10" dirty="0">
                <a:latin typeface="Calibri" panose="020F0502020204030204" pitchFamily="34" charset="0"/>
                <a:ea typeface="Times New Roman" panose="02020603050405020304" pitchFamily="18" charset="0"/>
                <a:cs typeface="Times New Roman" panose="02020603050405020304" pitchFamily="18" charset="0"/>
              </a:rPr>
              <a:t>)</a:t>
            </a:r>
            <a:br>
              <a:rPr lang="en-US" b="1"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267BE3E2-454A-DA12-D1DC-FD043AF94248}"/>
              </a:ext>
            </a:extLst>
          </p:cNvPr>
          <p:cNvSpPr>
            <a:spLocks noGrp="1"/>
          </p:cNvSpPr>
          <p:nvPr>
            <p:ph idx="1"/>
          </p:nvPr>
        </p:nvSpPr>
        <p:spPr>
          <a:xfrm>
            <a:off x="1251678" y="1737360"/>
            <a:ext cx="10178322" cy="4738255"/>
          </a:xfrm>
        </p:spPr>
        <p:txBody>
          <a:bodyPr/>
          <a:lstStyle/>
          <a:p>
            <a:r>
              <a:rPr lang="en-US" sz="1800" b="1" spc="0" dirty="0">
                <a:effectLst/>
                <a:latin typeface="Arial" panose="020B0604020202020204" pitchFamily="34" charset="0"/>
                <a:ea typeface="Wingdings" panose="05000000000000000000" pitchFamily="2" charset="2"/>
                <a:cs typeface="Times New Roman" panose="02020603050405020304" pitchFamily="18" charset="0"/>
              </a:rPr>
              <a:t>Stability Factor </a:t>
            </a:r>
            <a:r>
              <a:rPr lang="en-US" sz="1800" b="1" i="1" spc="0" dirty="0">
                <a:effectLst/>
                <a:latin typeface="Arial" panose="020B0604020202020204" pitchFamily="34" charset="0"/>
                <a:ea typeface="Wingdings" panose="05000000000000000000" pitchFamily="2" charset="2"/>
                <a:cs typeface="Times New Roman" panose="02020603050405020304" pitchFamily="18" charset="0"/>
              </a:rPr>
              <a:t>S:- </a:t>
            </a:r>
            <a:r>
              <a:rPr lang="en-US" sz="1800" spc="0" dirty="0">
                <a:effectLst/>
                <a:latin typeface="Arial" panose="020B0604020202020204" pitchFamily="34" charset="0"/>
                <a:ea typeface="Wingdings" panose="05000000000000000000" pitchFamily="2" charset="2"/>
                <a:cs typeface="Times New Roman" panose="02020603050405020304" pitchFamily="18" charset="0"/>
              </a:rPr>
              <a:t>The stability factor </a:t>
            </a:r>
            <a:r>
              <a:rPr lang="en-US" sz="1800" i="1" spc="0" dirty="0">
                <a:effectLst/>
                <a:latin typeface="Arial" panose="020B0604020202020204" pitchFamily="34" charset="0"/>
                <a:ea typeface="Wingdings" panose="05000000000000000000" pitchFamily="2" charset="2"/>
                <a:cs typeface="Times New Roman" panose="02020603050405020304" pitchFamily="18" charset="0"/>
              </a:rPr>
              <a:t>S, as the change of collector current with respect to the reverse saturation </a:t>
            </a:r>
            <a:r>
              <a:rPr lang="en-US" sz="1800" spc="0" dirty="0">
                <a:effectLst/>
                <a:latin typeface="Arial" panose="020B0604020202020204" pitchFamily="34" charset="0"/>
                <a:ea typeface="Wingdings" panose="05000000000000000000" pitchFamily="2" charset="2"/>
                <a:cs typeface="Times New Roman" panose="02020603050405020304" pitchFamily="18" charset="0"/>
              </a:rPr>
              <a:t>current, keeping β </a:t>
            </a:r>
            <a:r>
              <a:rPr lang="en-US" sz="1800" i="1" spc="0" dirty="0">
                <a:effectLst/>
                <a:latin typeface="Arial" panose="020B0604020202020204" pitchFamily="34" charset="0"/>
                <a:ea typeface="Wingdings" panose="05000000000000000000" pitchFamily="2" charset="2"/>
                <a:cs typeface="Times New Roman" panose="02020603050405020304" pitchFamily="18" charset="0"/>
              </a:rPr>
              <a:t>and V</a:t>
            </a:r>
            <a:r>
              <a:rPr lang="en-US" sz="1200" i="1" spc="0" dirty="0">
                <a:effectLst/>
                <a:latin typeface="Arial" panose="020B0604020202020204" pitchFamily="34" charset="0"/>
                <a:ea typeface="Wingdings" panose="05000000000000000000" pitchFamily="2" charset="2"/>
                <a:cs typeface="Times New Roman" panose="02020603050405020304" pitchFamily="18" charset="0"/>
              </a:rPr>
              <a:t>BE </a:t>
            </a:r>
            <a:r>
              <a:rPr lang="en-US" sz="1800" i="1" spc="0" dirty="0">
                <a:effectLst/>
                <a:latin typeface="Arial" panose="020B0604020202020204" pitchFamily="34" charset="0"/>
                <a:ea typeface="Wingdings" panose="05000000000000000000" pitchFamily="2" charset="2"/>
                <a:cs typeface="Times New Roman" panose="02020603050405020304" pitchFamily="18" charset="0"/>
              </a:rPr>
              <a:t>constant. This can be written as:</a:t>
            </a:r>
            <a:endParaRPr lang="en-US" sz="1800" spc="0" dirty="0">
              <a:effectLst/>
              <a:latin typeface="Times New Roman" panose="02020603050405020304" pitchFamily="18" charset="0"/>
              <a:ea typeface="Wingdings" panose="05000000000000000000" pitchFamily="2" charset="2"/>
              <a:cs typeface="Wingdings" panose="05000000000000000000" pitchFamily="2" charset="2"/>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r>
              <a:rPr lang="en-US" dirty="0"/>
              <a:t>This equation signifies that </a:t>
            </a:r>
            <a:r>
              <a:rPr lang="en-US" dirty="0" err="1"/>
              <a:t>Ic</a:t>
            </a:r>
            <a:r>
              <a:rPr lang="en-US" dirty="0"/>
              <a:t> Changes </a:t>
            </a:r>
            <a:r>
              <a:rPr lang="en-US" dirty="0" err="1"/>
              <a:t>S</a:t>
            </a:r>
            <a:r>
              <a:rPr lang="en-US" sz="1600" dirty="0" err="1"/>
              <a:t>Ico</a:t>
            </a:r>
            <a:r>
              <a:rPr lang="en-US" dirty="0"/>
              <a:t> times as fast as </a:t>
            </a:r>
            <a:r>
              <a:rPr lang="en-US" dirty="0" err="1"/>
              <a:t>I</a:t>
            </a:r>
            <a:r>
              <a:rPr lang="en-US" sz="1600" dirty="0" err="1"/>
              <a:t>co</a:t>
            </a:r>
            <a:endParaRPr lang="en-US" dirty="0"/>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Differentiating</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equation</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of</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Collector</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Current</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(1+β)</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Ico</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β</a:t>
            </a: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Ib</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50" dirty="0">
                <a:effectLst/>
                <a:latin typeface="Arial" panose="020B0604020202020204" pitchFamily="34" charset="0"/>
                <a:ea typeface="Times New Roman" panose="02020603050405020304" pitchFamily="18" charset="0"/>
                <a:cs typeface="Times New Roman" panose="02020603050405020304" pitchFamily="18" charset="0"/>
              </a:rPr>
              <a:t>&amp;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rearranging the terms we can write</a:t>
            </a:r>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It</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may</a:t>
            </a:r>
            <a:r>
              <a:rPr lang="en-US" sz="1800" spc="-3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noted</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that</a:t>
            </a:r>
            <a:r>
              <a:rPr lang="en-US" sz="1800"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Lower</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value</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of</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S</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Ico</a:t>
            </a:r>
            <a:r>
              <a:rPr lang="en-US" sz="1800" spc="16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better</a:t>
            </a:r>
            <a:r>
              <a:rPr lang="en-US" sz="1800"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stability</a:t>
            </a:r>
            <a:endParaRPr lang="en-US" dirty="0"/>
          </a:p>
        </p:txBody>
      </p:sp>
      <p:grpSp>
        <p:nvGrpSpPr>
          <p:cNvPr id="9" name="Group 504">
            <a:extLst>
              <a:ext uri="{FF2B5EF4-FFF2-40B4-BE49-F238E27FC236}">
                <a16:creationId xmlns:a16="http://schemas.microsoft.com/office/drawing/2014/main" id="{284275F3-15D6-151C-E767-89A353F66767}"/>
              </a:ext>
            </a:extLst>
          </p:cNvPr>
          <p:cNvGrpSpPr>
            <a:grpSpLocks/>
          </p:cNvGrpSpPr>
          <p:nvPr/>
        </p:nvGrpSpPr>
        <p:grpSpPr>
          <a:xfrm>
            <a:off x="4328604" y="2547366"/>
            <a:ext cx="3534791" cy="1104834"/>
            <a:chOff x="0" y="0"/>
            <a:chExt cx="3534791" cy="1104834"/>
          </a:xfrm>
        </p:grpSpPr>
        <p:pic>
          <p:nvPicPr>
            <p:cNvPr id="10" name="Image 505">
              <a:extLst>
                <a:ext uri="{FF2B5EF4-FFF2-40B4-BE49-F238E27FC236}">
                  <a16:creationId xmlns:a16="http://schemas.microsoft.com/office/drawing/2014/main" id="{14D7B3A2-D85D-B307-FECD-67FDC84C0480}"/>
                </a:ext>
              </a:extLst>
            </p:cNvPr>
            <p:cNvPicPr/>
            <p:nvPr/>
          </p:nvPicPr>
          <p:blipFill>
            <a:blip r:embed="rId2" cstate="print"/>
            <a:stretch>
              <a:fillRect/>
            </a:stretch>
          </p:blipFill>
          <p:spPr>
            <a:xfrm>
              <a:off x="3617" y="39559"/>
              <a:ext cx="3217296" cy="242315"/>
            </a:xfrm>
            <a:prstGeom prst="rect">
              <a:avLst/>
            </a:prstGeom>
          </p:spPr>
        </p:pic>
        <p:pic>
          <p:nvPicPr>
            <p:cNvPr id="11" name="Image 506">
              <a:extLst>
                <a:ext uri="{FF2B5EF4-FFF2-40B4-BE49-F238E27FC236}">
                  <a16:creationId xmlns:a16="http://schemas.microsoft.com/office/drawing/2014/main" id="{781FD5F0-F6AF-CBEA-5571-D9784A3EADC7}"/>
                </a:ext>
              </a:extLst>
            </p:cNvPr>
            <p:cNvPicPr/>
            <p:nvPr/>
          </p:nvPicPr>
          <p:blipFill>
            <a:blip r:embed="rId3" cstate="print"/>
            <a:stretch>
              <a:fillRect/>
            </a:stretch>
          </p:blipFill>
          <p:spPr>
            <a:xfrm>
              <a:off x="3105023" y="59371"/>
              <a:ext cx="429768" cy="231648"/>
            </a:xfrm>
            <a:prstGeom prst="rect">
              <a:avLst/>
            </a:prstGeom>
          </p:spPr>
        </p:pic>
        <p:pic>
          <p:nvPicPr>
            <p:cNvPr id="12" name="Image 507">
              <a:extLst>
                <a:ext uri="{FF2B5EF4-FFF2-40B4-BE49-F238E27FC236}">
                  <a16:creationId xmlns:a16="http://schemas.microsoft.com/office/drawing/2014/main" id="{5B3B94B1-ADB4-28E3-3826-3BFB2D11801C}"/>
                </a:ext>
              </a:extLst>
            </p:cNvPr>
            <p:cNvPicPr/>
            <p:nvPr/>
          </p:nvPicPr>
          <p:blipFill>
            <a:blip r:embed="rId4" cstate="print"/>
            <a:stretch>
              <a:fillRect/>
            </a:stretch>
          </p:blipFill>
          <p:spPr>
            <a:xfrm>
              <a:off x="1029335" y="236155"/>
              <a:ext cx="469391" cy="384048"/>
            </a:xfrm>
            <a:prstGeom prst="rect">
              <a:avLst/>
            </a:prstGeom>
          </p:spPr>
        </p:pic>
        <p:pic>
          <p:nvPicPr>
            <p:cNvPr id="13" name="Image 508">
              <a:extLst>
                <a:ext uri="{FF2B5EF4-FFF2-40B4-BE49-F238E27FC236}">
                  <a16:creationId xmlns:a16="http://schemas.microsoft.com/office/drawing/2014/main" id="{972A44CD-512E-EF5F-2F09-44ECC0D62340}"/>
                </a:ext>
              </a:extLst>
            </p:cNvPr>
            <p:cNvPicPr/>
            <p:nvPr/>
          </p:nvPicPr>
          <p:blipFill>
            <a:blip r:embed="rId3" cstate="print"/>
            <a:stretch>
              <a:fillRect/>
            </a:stretch>
          </p:blipFill>
          <p:spPr>
            <a:xfrm>
              <a:off x="1227455" y="388555"/>
              <a:ext cx="429767" cy="231648"/>
            </a:xfrm>
            <a:prstGeom prst="rect">
              <a:avLst/>
            </a:prstGeom>
          </p:spPr>
        </p:pic>
        <p:pic>
          <p:nvPicPr>
            <p:cNvPr id="14" name="Image 509">
              <a:extLst>
                <a:ext uri="{FF2B5EF4-FFF2-40B4-BE49-F238E27FC236}">
                  <a16:creationId xmlns:a16="http://schemas.microsoft.com/office/drawing/2014/main" id="{260FEC9E-A1BC-C06C-74FA-55C34FFB8961}"/>
                </a:ext>
              </a:extLst>
            </p:cNvPr>
            <p:cNvPicPr/>
            <p:nvPr/>
          </p:nvPicPr>
          <p:blipFill>
            <a:blip r:embed="rId5" cstate="print"/>
            <a:stretch>
              <a:fillRect/>
            </a:stretch>
          </p:blipFill>
          <p:spPr>
            <a:xfrm>
              <a:off x="1510919" y="236155"/>
              <a:ext cx="640079" cy="384048"/>
            </a:xfrm>
            <a:prstGeom prst="rect">
              <a:avLst/>
            </a:prstGeom>
          </p:spPr>
        </p:pic>
        <p:pic>
          <p:nvPicPr>
            <p:cNvPr id="15" name="Image 510">
              <a:extLst>
                <a:ext uri="{FF2B5EF4-FFF2-40B4-BE49-F238E27FC236}">
                  <a16:creationId xmlns:a16="http://schemas.microsoft.com/office/drawing/2014/main" id="{12D422B2-C728-A6ED-C797-012CA9888C7C}"/>
                </a:ext>
              </a:extLst>
            </p:cNvPr>
            <p:cNvPicPr/>
            <p:nvPr/>
          </p:nvPicPr>
          <p:blipFill>
            <a:blip r:embed="rId6" cstate="print"/>
            <a:stretch>
              <a:fillRect/>
            </a:stretch>
          </p:blipFill>
          <p:spPr>
            <a:xfrm>
              <a:off x="1834007" y="236155"/>
              <a:ext cx="429767" cy="384048"/>
            </a:xfrm>
            <a:prstGeom prst="rect">
              <a:avLst/>
            </a:prstGeom>
          </p:spPr>
        </p:pic>
        <p:pic>
          <p:nvPicPr>
            <p:cNvPr id="16" name="Image 511">
              <a:extLst>
                <a:ext uri="{FF2B5EF4-FFF2-40B4-BE49-F238E27FC236}">
                  <a16:creationId xmlns:a16="http://schemas.microsoft.com/office/drawing/2014/main" id="{9BAE956C-D6AC-FBDE-160B-442219F50A8B}"/>
                </a:ext>
              </a:extLst>
            </p:cNvPr>
            <p:cNvPicPr/>
            <p:nvPr/>
          </p:nvPicPr>
          <p:blipFill>
            <a:blip r:embed="rId7" cstate="print"/>
            <a:stretch>
              <a:fillRect/>
            </a:stretch>
          </p:blipFill>
          <p:spPr>
            <a:xfrm>
              <a:off x="1946782" y="236155"/>
              <a:ext cx="381000" cy="384048"/>
            </a:xfrm>
            <a:prstGeom prst="rect">
              <a:avLst/>
            </a:prstGeom>
          </p:spPr>
        </p:pic>
        <p:pic>
          <p:nvPicPr>
            <p:cNvPr id="17" name="Image 512">
              <a:extLst>
                <a:ext uri="{FF2B5EF4-FFF2-40B4-BE49-F238E27FC236}">
                  <a16:creationId xmlns:a16="http://schemas.microsoft.com/office/drawing/2014/main" id="{02D4CB87-2C2E-89B7-9C14-B735A21B5A02}"/>
                </a:ext>
              </a:extLst>
            </p:cNvPr>
            <p:cNvPicPr/>
            <p:nvPr/>
          </p:nvPicPr>
          <p:blipFill>
            <a:blip r:embed="rId8" cstate="print"/>
            <a:stretch>
              <a:fillRect/>
            </a:stretch>
          </p:blipFill>
          <p:spPr>
            <a:xfrm>
              <a:off x="2056510" y="388555"/>
              <a:ext cx="301751" cy="231648"/>
            </a:xfrm>
            <a:prstGeom prst="rect">
              <a:avLst/>
            </a:prstGeom>
          </p:spPr>
        </p:pic>
        <p:pic>
          <p:nvPicPr>
            <p:cNvPr id="18" name="Image 513">
              <a:extLst>
                <a:ext uri="{FF2B5EF4-FFF2-40B4-BE49-F238E27FC236}">
                  <a16:creationId xmlns:a16="http://schemas.microsoft.com/office/drawing/2014/main" id="{2EABA08F-20E4-84D6-1D62-1512D3669E14}"/>
                </a:ext>
              </a:extLst>
            </p:cNvPr>
            <p:cNvPicPr/>
            <p:nvPr/>
          </p:nvPicPr>
          <p:blipFill>
            <a:blip r:embed="rId9" cstate="print"/>
            <a:stretch>
              <a:fillRect/>
            </a:stretch>
          </p:blipFill>
          <p:spPr>
            <a:xfrm>
              <a:off x="1830958" y="565339"/>
              <a:ext cx="429767" cy="384048"/>
            </a:xfrm>
            <a:prstGeom prst="rect">
              <a:avLst/>
            </a:prstGeom>
          </p:spPr>
        </p:pic>
        <p:pic>
          <p:nvPicPr>
            <p:cNvPr id="19" name="Image 514">
              <a:extLst>
                <a:ext uri="{FF2B5EF4-FFF2-40B4-BE49-F238E27FC236}">
                  <a16:creationId xmlns:a16="http://schemas.microsoft.com/office/drawing/2014/main" id="{EA6DFAC1-2922-DD38-F460-E5DB70DE5727}"/>
                </a:ext>
              </a:extLst>
            </p:cNvPr>
            <p:cNvPicPr/>
            <p:nvPr/>
          </p:nvPicPr>
          <p:blipFill>
            <a:blip r:embed="rId7" cstate="print"/>
            <a:stretch>
              <a:fillRect/>
            </a:stretch>
          </p:blipFill>
          <p:spPr>
            <a:xfrm>
              <a:off x="1943735" y="565339"/>
              <a:ext cx="381000" cy="384048"/>
            </a:xfrm>
            <a:prstGeom prst="rect">
              <a:avLst/>
            </a:prstGeom>
          </p:spPr>
        </p:pic>
        <p:pic>
          <p:nvPicPr>
            <p:cNvPr id="20" name="Image 515">
              <a:extLst>
                <a:ext uri="{FF2B5EF4-FFF2-40B4-BE49-F238E27FC236}">
                  <a16:creationId xmlns:a16="http://schemas.microsoft.com/office/drawing/2014/main" id="{F957E678-8E41-A4F1-C521-16ECE906C788}"/>
                </a:ext>
              </a:extLst>
            </p:cNvPr>
            <p:cNvPicPr/>
            <p:nvPr/>
          </p:nvPicPr>
          <p:blipFill>
            <a:blip r:embed="rId10" cstate="print"/>
            <a:stretch>
              <a:fillRect/>
            </a:stretch>
          </p:blipFill>
          <p:spPr>
            <a:xfrm>
              <a:off x="2053463" y="717739"/>
              <a:ext cx="387096" cy="231648"/>
            </a:xfrm>
            <a:prstGeom prst="rect">
              <a:avLst/>
            </a:prstGeom>
          </p:spPr>
        </p:pic>
        <p:sp>
          <p:nvSpPr>
            <p:cNvPr id="21" name="Graphic 516">
              <a:extLst>
                <a:ext uri="{FF2B5EF4-FFF2-40B4-BE49-F238E27FC236}">
                  <a16:creationId xmlns:a16="http://schemas.microsoft.com/office/drawing/2014/main" id="{96AD8E37-BFF3-1CA5-45F5-8C280F52195D}"/>
                </a:ext>
              </a:extLst>
            </p:cNvPr>
            <p:cNvSpPr/>
            <p:nvPr/>
          </p:nvSpPr>
          <p:spPr>
            <a:xfrm>
              <a:off x="1894967" y="425131"/>
              <a:ext cx="476250" cy="609600"/>
            </a:xfrm>
            <a:custGeom>
              <a:avLst/>
              <a:gdLst/>
              <a:ahLst/>
              <a:cxnLst/>
              <a:rect l="l" t="t" r="r" b="b"/>
              <a:pathLst>
                <a:path w="476250" h="609600">
                  <a:moveTo>
                    <a:pt x="381000" y="209550"/>
                  </a:moveTo>
                  <a:lnTo>
                    <a:pt x="0" y="209550"/>
                  </a:lnTo>
                  <a:lnTo>
                    <a:pt x="0" y="247650"/>
                  </a:lnTo>
                  <a:lnTo>
                    <a:pt x="381000" y="247650"/>
                  </a:lnTo>
                  <a:lnTo>
                    <a:pt x="381000" y="209550"/>
                  </a:lnTo>
                  <a:close/>
                </a:path>
                <a:path w="476250" h="609600">
                  <a:moveTo>
                    <a:pt x="476250" y="0"/>
                  </a:moveTo>
                  <a:lnTo>
                    <a:pt x="438150" y="0"/>
                  </a:lnTo>
                  <a:lnTo>
                    <a:pt x="438150" y="609600"/>
                  </a:lnTo>
                  <a:lnTo>
                    <a:pt x="476250" y="609600"/>
                  </a:lnTo>
                  <a:lnTo>
                    <a:pt x="476250" y="0"/>
                  </a:lnTo>
                  <a:close/>
                </a:path>
              </a:pathLst>
            </a:custGeom>
            <a:solidFill>
              <a:srgbClr val="000000"/>
            </a:solidFill>
          </p:spPr>
          <p:txBody>
            <a:bodyPr wrap="square" lIns="0" tIns="0" rIns="0" bIns="0" rtlCol="0">
              <a:prstTxWarp prst="textNoShape">
                <a:avLst/>
              </a:prstTxWarp>
              <a:noAutofit/>
            </a:bodyPr>
            <a:lstStyle/>
            <a:p>
              <a:endParaRPr lang="en-US"/>
            </a:p>
          </p:txBody>
        </p:sp>
        <p:pic>
          <p:nvPicPr>
            <p:cNvPr id="22" name="Image 517">
              <a:extLst>
                <a:ext uri="{FF2B5EF4-FFF2-40B4-BE49-F238E27FC236}">
                  <a16:creationId xmlns:a16="http://schemas.microsoft.com/office/drawing/2014/main" id="{BF8343FB-E499-F7DE-4A20-5AD0EE6C5F40}"/>
                </a:ext>
              </a:extLst>
            </p:cNvPr>
            <p:cNvPicPr/>
            <p:nvPr/>
          </p:nvPicPr>
          <p:blipFill>
            <a:blip r:embed="rId11" cstate="print"/>
            <a:stretch>
              <a:fillRect/>
            </a:stretch>
          </p:blipFill>
          <p:spPr>
            <a:xfrm>
              <a:off x="2385695" y="662875"/>
              <a:ext cx="515112" cy="435863"/>
            </a:xfrm>
            <a:prstGeom prst="rect">
              <a:avLst/>
            </a:prstGeom>
          </p:spPr>
        </p:pic>
        <p:pic>
          <p:nvPicPr>
            <p:cNvPr id="23" name="Image 518">
              <a:extLst>
                <a:ext uri="{FF2B5EF4-FFF2-40B4-BE49-F238E27FC236}">
                  <a16:creationId xmlns:a16="http://schemas.microsoft.com/office/drawing/2014/main" id="{9A70E89E-A959-BFA5-2BFF-AD4768E51495}"/>
                </a:ext>
              </a:extLst>
            </p:cNvPr>
            <p:cNvPicPr/>
            <p:nvPr/>
          </p:nvPicPr>
          <p:blipFill>
            <a:blip r:embed="rId12" cstate="print"/>
            <a:stretch>
              <a:fillRect/>
            </a:stretch>
          </p:blipFill>
          <p:spPr>
            <a:xfrm>
              <a:off x="2605151" y="833563"/>
              <a:ext cx="445008" cy="265175"/>
            </a:xfrm>
            <a:prstGeom prst="rect">
              <a:avLst/>
            </a:prstGeom>
          </p:spPr>
        </p:pic>
        <p:pic>
          <p:nvPicPr>
            <p:cNvPr id="24" name="Image 519">
              <a:extLst>
                <a:ext uri="{FF2B5EF4-FFF2-40B4-BE49-F238E27FC236}">
                  <a16:creationId xmlns:a16="http://schemas.microsoft.com/office/drawing/2014/main" id="{CC2D2F31-259C-D550-09CC-7245B576ADF2}"/>
                </a:ext>
              </a:extLst>
            </p:cNvPr>
            <p:cNvPicPr/>
            <p:nvPr/>
          </p:nvPicPr>
          <p:blipFill>
            <a:blip r:embed="rId13" cstate="print"/>
            <a:stretch>
              <a:fillRect/>
            </a:stretch>
          </p:blipFill>
          <p:spPr>
            <a:xfrm>
              <a:off x="2720975" y="595819"/>
              <a:ext cx="499872" cy="509015"/>
            </a:xfrm>
            <a:prstGeom prst="rect">
              <a:avLst/>
            </a:prstGeom>
          </p:spPr>
        </p:pic>
        <p:pic>
          <p:nvPicPr>
            <p:cNvPr id="25" name="Image 520">
              <a:extLst>
                <a:ext uri="{FF2B5EF4-FFF2-40B4-BE49-F238E27FC236}">
                  <a16:creationId xmlns:a16="http://schemas.microsoft.com/office/drawing/2014/main" id="{59B49CCD-7B68-F4FB-6561-AEE2F4DB49A7}"/>
                </a:ext>
              </a:extLst>
            </p:cNvPr>
            <p:cNvPicPr/>
            <p:nvPr/>
          </p:nvPicPr>
          <p:blipFill>
            <a:blip r:embed="rId14" cstate="print"/>
            <a:stretch>
              <a:fillRect/>
            </a:stretch>
          </p:blipFill>
          <p:spPr>
            <a:xfrm>
              <a:off x="2903854" y="662875"/>
              <a:ext cx="502920" cy="435863"/>
            </a:xfrm>
            <a:prstGeom prst="rect">
              <a:avLst/>
            </a:prstGeom>
          </p:spPr>
        </p:pic>
        <p:sp>
          <p:nvSpPr>
            <p:cNvPr id="26" name="Graphic 521">
              <a:extLst>
                <a:ext uri="{FF2B5EF4-FFF2-40B4-BE49-F238E27FC236}">
                  <a16:creationId xmlns:a16="http://schemas.microsoft.com/office/drawing/2014/main" id="{8E4228F1-F35F-D780-FC81-FBABE1B3EF4E}"/>
                </a:ext>
              </a:extLst>
            </p:cNvPr>
            <p:cNvSpPr/>
            <p:nvPr/>
          </p:nvSpPr>
          <p:spPr>
            <a:xfrm>
              <a:off x="1894967" y="425131"/>
              <a:ext cx="476250" cy="609600"/>
            </a:xfrm>
            <a:custGeom>
              <a:avLst/>
              <a:gdLst/>
              <a:ahLst/>
              <a:cxnLst/>
              <a:rect l="l" t="t" r="r" b="b"/>
              <a:pathLst>
                <a:path w="476250" h="609600">
                  <a:moveTo>
                    <a:pt x="381000" y="209550"/>
                  </a:moveTo>
                  <a:lnTo>
                    <a:pt x="0" y="209550"/>
                  </a:lnTo>
                  <a:lnTo>
                    <a:pt x="0" y="247650"/>
                  </a:lnTo>
                  <a:lnTo>
                    <a:pt x="381000" y="247650"/>
                  </a:lnTo>
                  <a:lnTo>
                    <a:pt x="381000" y="209550"/>
                  </a:lnTo>
                  <a:close/>
                </a:path>
                <a:path w="476250" h="609600">
                  <a:moveTo>
                    <a:pt x="476250" y="0"/>
                  </a:moveTo>
                  <a:lnTo>
                    <a:pt x="438150" y="0"/>
                  </a:lnTo>
                  <a:lnTo>
                    <a:pt x="438150" y="609600"/>
                  </a:lnTo>
                  <a:lnTo>
                    <a:pt x="476250" y="609600"/>
                  </a:lnTo>
                  <a:lnTo>
                    <a:pt x="47625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7" name="Textbox 522">
              <a:extLst>
                <a:ext uri="{FF2B5EF4-FFF2-40B4-BE49-F238E27FC236}">
                  <a16:creationId xmlns:a16="http://schemas.microsoft.com/office/drawing/2014/main" id="{E9831BEE-14E9-9DBD-486C-0DB80DA85002}"/>
                </a:ext>
              </a:extLst>
            </p:cNvPr>
            <p:cNvSpPr txBox="1"/>
            <p:nvPr/>
          </p:nvSpPr>
          <p:spPr>
            <a:xfrm>
              <a:off x="0" y="0"/>
              <a:ext cx="3423920" cy="294640"/>
            </a:xfrm>
            <a:prstGeom prst="rect">
              <a:avLst/>
            </a:prstGeom>
          </p:spPr>
          <p:txBody>
            <a:bodyPr wrap="square" lIns="0" tIns="0" rIns="0" bIns="0" rtlCol="0">
              <a:noAutofit/>
            </a:bodyPr>
            <a:lstStyle/>
            <a:p>
              <a:pPr marL="0" marR="0">
                <a:lnSpc>
                  <a:spcPts val="2315"/>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40">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Thermal</a:t>
              </a:r>
              <a:r>
                <a:rPr lang="en-US" sz="1800" spc="-35">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Stability</a:t>
              </a:r>
              <a:r>
                <a:rPr lang="en-US" sz="1800" spc="-30">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Factor</a:t>
              </a:r>
              <a:r>
                <a:rPr lang="en-US" sz="1800" spc="-40">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1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20">
                  <a:effectLst/>
                  <a:latin typeface="Arial" panose="020B0604020202020204" pitchFamily="34" charset="0"/>
                  <a:ea typeface="Times New Roman" panose="02020603050405020304" pitchFamily="18" charset="0"/>
                  <a:cs typeface="Times New Roman" panose="02020603050405020304" pitchFamily="18" charset="0"/>
                </a:rPr>
                <a:t>S</a:t>
              </a:r>
              <a:r>
                <a:rPr lang="en-US" sz="1200" spc="-20">
                  <a:effectLst/>
                  <a:latin typeface="Arial" panose="020B0604020202020204" pitchFamily="34" charset="0"/>
                  <a:ea typeface="Times New Roman" panose="02020603050405020304" pitchFamily="18" charset="0"/>
                  <a:cs typeface="Times New Roman" panose="02020603050405020304" pitchFamily="18" charset="0"/>
                </a:rPr>
                <a:t>Ico</a:t>
              </a:r>
              <a:endParaRPr lang="en-US" sz="1100">
                <a:effectLst/>
                <a:latin typeface="Times New Roman" panose="02020603050405020304" pitchFamily="18" charset="0"/>
                <a:ea typeface="Times New Roman" panose="02020603050405020304" pitchFamily="18" charset="0"/>
              </a:endParaRPr>
            </a:p>
          </p:txBody>
        </p:sp>
        <p:sp>
          <p:nvSpPr>
            <p:cNvPr id="28" name="Textbox 523">
              <a:extLst>
                <a:ext uri="{FF2B5EF4-FFF2-40B4-BE49-F238E27FC236}">
                  <a16:creationId xmlns:a16="http://schemas.microsoft.com/office/drawing/2014/main" id="{08EF0471-62A8-DC7F-E8D3-616F980EEA80}"/>
                </a:ext>
              </a:extLst>
            </p:cNvPr>
            <p:cNvSpPr txBox="1"/>
            <p:nvPr/>
          </p:nvSpPr>
          <p:spPr>
            <a:xfrm>
              <a:off x="1177163" y="329438"/>
              <a:ext cx="368935" cy="294640"/>
            </a:xfrm>
            <a:prstGeom prst="rect">
              <a:avLst/>
            </a:prstGeom>
          </p:spPr>
          <p:txBody>
            <a:bodyPr wrap="square" lIns="0" tIns="0" rIns="0" bIns="0" rtlCol="0">
              <a:noAutofit/>
            </a:bodyPr>
            <a:lstStyle/>
            <a:p>
              <a:pPr marL="0" marR="0">
                <a:lnSpc>
                  <a:spcPts val="2315"/>
                </a:lnSpc>
                <a:spcBef>
                  <a:spcPts val="0"/>
                </a:spcBef>
                <a:spcAft>
                  <a:spcPts val="0"/>
                </a:spcAft>
              </a:pPr>
              <a:r>
                <a:rPr lang="en-US" sz="1800" spc="-20">
                  <a:effectLst/>
                  <a:latin typeface="Arial" panose="020B0604020202020204" pitchFamily="34" charset="0"/>
                  <a:ea typeface="Times New Roman" panose="02020603050405020304" pitchFamily="18" charset="0"/>
                  <a:cs typeface="Times New Roman" panose="02020603050405020304" pitchFamily="18" charset="0"/>
                </a:rPr>
                <a:t>S</a:t>
              </a:r>
              <a:r>
                <a:rPr lang="en-US" sz="1200" spc="-20">
                  <a:effectLst/>
                  <a:latin typeface="Arial" panose="020B0604020202020204" pitchFamily="34" charset="0"/>
                  <a:ea typeface="Times New Roman" panose="02020603050405020304" pitchFamily="18" charset="0"/>
                  <a:cs typeface="Times New Roman" panose="02020603050405020304" pitchFamily="18" charset="0"/>
                </a:rPr>
                <a:t>Ico</a:t>
              </a:r>
              <a:endParaRPr lang="en-US" sz="1100">
                <a:effectLst/>
                <a:latin typeface="Times New Roman" panose="02020603050405020304" pitchFamily="18" charset="0"/>
                <a:ea typeface="Times New Roman" panose="02020603050405020304" pitchFamily="18" charset="0"/>
              </a:endParaRPr>
            </a:p>
          </p:txBody>
        </p:sp>
        <p:sp>
          <p:nvSpPr>
            <p:cNvPr id="29" name="Textbox 524">
              <a:extLst>
                <a:ext uri="{FF2B5EF4-FFF2-40B4-BE49-F238E27FC236}">
                  <a16:creationId xmlns:a16="http://schemas.microsoft.com/office/drawing/2014/main" id="{6383FADC-66DD-A97A-4E5E-150DEE50AE6E}"/>
                </a:ext>
              </a:extLst>
            </p:cNvPr>
            <p:cNvSpPr txBox="1"/>
            <p:nvPr/>
          </p:nvSpPr>
          <p:spPr>
            <a:xfrm>
              <a:off x="1658747" y="329438"/>
              <a:ext cx="146685" cy="255904"/>
            </a:xfrm>
            <a:prstGeom prst="rect">
              <a:avLst/>
            </a:prstGeom>
          </p:spPr>
          <p:txBody>
            <a:bodyPr wrap="square" lIns="0" tIns="0" rIns="0" bIns="0" rtlCol="0">
              <a:noAutofit/>
            </a:bodyPr>
            <a:lstStyle/>
            <a:p>
              <a:pPr marL="0" marR="0">
                <a:lnSpc>
                  <a:spcPts val="2010"/>
                </a:lnSpc>
                <a:spcBef>
                  <a:spcPts val="0"/>
                </a:spcBef>
                <a:spcAft>
                  <a:spcPts val="0"/>
                </a:spcAft>
              </a:pPr>
              <a:r>
                <a:rPr lang="en-US" sz="1800" spc="-5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sp>
          <p:nvSpPr>
            <p:cNvPr id="30" name="Textbox 525">
              <a:extLst>
                <a:ext uri="{FF2B5EF4-FFF2-40B4-BE49-F238E27FC236}">
                  <a16:creationId xmlns:a16="http://schemas.microsoft.com/office/drawing/2014/main" id="{FC95316D-ECBB-3A97-CDD7-330908DFDF1E}"/>
                </a:ext>
              </a:extLst>
            </p:cNvPr>
            <p:cNvSpPr txBox="1"/>
            <p:nvPr/>
          </p:nvSpPr>
          <p:spPr>
            <a:xfrm>
              <a:off x="1979041" y="329438"/>
              <a:ext cx="350520" cy="623570"/>
            </a:xfrm>
            <a:prstGeom prst="rect">
              <a:avLst/>
            </a:prstGeom>
          </p:spPr>
          <p:txBody>
            <a:bodyPr wrap="square" lIns="0" tIns="0" rIns="0" bIns="0" rtlCol="0">
              <a:noAutofit/>
            </a:bodyPr>
            <a:lstStyle/>
            <a:p>
              <a:pPr marL="2540" marR="0">
                <a:lnSpc>
                  <a:spcPts val="2335"/>
                </a:lnSpc>
                <a:spcBef>
                  <a:spcPts val="0"/>
                </a:spcBef>
                <a:spcAft>
                  <a:spcPts val="0"/>
                </a:spcAft>
              </a:pPr>
              <a:r>
                <a:rPr lang="en-US" sz="1800" spc="-25">
                  <a:effectLst/>
                  <a:latin typeface="Arial" panose="020B0604020202020204" pitchFamily="34" charset="0"/>
                  <a:ea typeface="Times New Roman" panose="02020603050405020304" pitchFamily="18" charset="0"/>
                  <a:cs typeface="Times New Roman" panose="02020603050405020304" pitchFamily="18" charset="0"/>
                </a:rPr>
                <a:t>∂I</a:t>
              </a:r>
              <a:r>
                <a:rPr lang="en-US" sz="1200" spc="-25">
                  <a:effectLst/>
                  <a:latin typeface="Arial" panose="020B0604020202020204" pitchFamily="34" charset="0"/>
                  <a:ea typeface="Times New Roman" panose="02020603050405020304" pitchFamily="18" charset="0"/>
                  <a:cs typeface="Times New Roman" panose="02020603050405020304" pitchFamily="18" charset="0"/>
                </a:rPr>
                <a:t>c</a:t>
              </a:r>
              <a:endParaRPr lang="en-US" sz="1100">
                <a:effectLst/>
                <a:latin typeface="Times New Roman" panose="02020603050405020304" pitchFamily="18" charset="0"/>
                <a:ea typeface="Times New Roman" panose="02020603050405020304" pitchFamily="18" charset="0"/>
              </a:endParaRPr>
            </a:p>
            <a:p>
              <a:pPr marL="0" marR="0">
                <a:lnSpc>
                  <a:spcPts val="2375"/>
                </a:lnSpc>
                <a:spcBef>
                  <a:spcPts val="200"/>
                </a:spcBef>
                <a:spcAft>
                  <a:spcPts val="0"/>
                </a:spcAft>
              </a:pPr>
              <a:r>
                <a:rPr lang="en-US" sz="1800" spc="-20">
                  <a:effectLst/>
                  <a:latin typeface="Arial" panose="020B0604020202020204" pitchFamily="34" charset="0"/>
                  <a:ea typeface="Times New Roman" panose="02020603050405020304" pitchFamily="18" charset="0"/>
                  <a:cs typeface="Times New Roman" panose="02020603050405020304" pitchFamily="18" charset="0"/>
                </a:rPr>
                <a:t>∂I</a:t>
              </a:r>
              <a:r>
                <a:rPr lang="en-US" sz="1200" spc="-20">
                  <a:effectLst/>
                  <a:latin typeface="Arial" panose="020B0604020202020204" pitchFamily="34" charset="0"/>
                  <a:ea typeface="Times New Roman" panose="02020603050405020304" pitchFamily="18" charset="0"/>
                  <a:cs typeface="Times New Roman" panose="02020603050405020304" pitchFamily="18" charset="0"/>
                </a:rPr>
                <a:t>co</a:t>
              </a:r>
              <a:endParaRPr lang="en-US" sz="1100">
                <a:effectLst/>
                <a:latin typeface="Times New Roman" panose="02020603050405020304" pitchFamily="18" charset="0"/>
                <a:ea typeface="Times New Roman" panose="02020603050405020304" pitchFamily="18" charset="0"/>
              </a:endParaRPr>
            </a:p>
          </p:txBody>
        </p:sp>
        <p:sp>
          <p:nvSpPr>
            <p:cNvPr id="31" name="Textbox 526">
              <a:extLst>
                <a:ext uri="{FF2B5EF4-FFF2-40B4-BE49-F238E27FC236}">
                  <a16:creationId xmlns:a16="http://schemas.microsoft.com/office/drawing/2014/main" id="{5A8B00D8-D336-9734-A447-EA4C8C4CEAF3}"/>
                </a:ext>
              </a:extLst>
            </p:cNvPr>
            <p:cNvSpPr txBox="1"/>
            <p:nvPr/>
          </p:nvSpPr>
          <p:spPr>
            <a:xfrm>
              <a:off x="2549651" y="720704"/>
              <a:ext cx="685800" cy="373380"/>
            </a:xfrm>
            <a:prstGeom prst="rect">
              <a:avLst/>
            </a:prstGeom>
          </p:spPr>
          <p:txBody>
            <a:bodyPr wrap="square" lIns="0" tIns="0" rIns="0" bIns="0" rtlCol="0">
              <a:noAutofit/>
            </a:bodyPr>
            <a:lstStyle/>
            <a:p>
              <a:pPr marL="0" marR="0">
                <a:lnSpc>
                  <a:spcPts val="2935"/>
                </a:lnSpc>
                <a:spcBef>
                  <a:spcPts val="0"/>
                </a:spcBef>
                <a:spcAft>
                  <a:spcPts val="0"/>
                </a:spcAft>
              </a:pPr>
              <a:r>
                <a:rPr lang="en-US" sz="2000" b="1" spc="-10">
                  <a:effectLst/>
                  <a:latin typeface="Arial" panose="020B0604020202020204" pitchFamily="34" charset="0"/>
                  <a:ea typeface="Times New Roman" panose="02020603050405020304" pitchFamily="18" charset="0"/>
                  <a:cs typeface="Times New Roman" panose="02020603050405020304" pitchFamily="18" charset="0"/>
                </a:rPr>
                <a:t>V</a:t>
              </a:r>
              <a:r>
                <a:rPr lang="en-US" sz="1350" b="1" spc="-10">
                  <a:effectLst/>
                  <a:latin typeface="Arial" panose="020B0604020202020204" pitchFamily="34" charset="0"/>
                  <a:ea typeface="Times New Roman" panose="02020603050405020304" pitchFamily="18" charset="0"/>
                  <a:cs typeface="Times New Roman" panose="02020603050405020304" pitchFamily="18" charset="0"/>
                </a:rPr>
                <a:t>be</a:t>
              </a:r>
              <a:r>
                <a:rPr lang="en-US" sz="2400" b="1" spc="-10">
                  <a:effectLst/>
                  <a:latin typeface="Arial" panose="020B0604020202020204" pitchFamily="34" charset="0"/>
                  <a:ea typeface="Times New Roman" panose="02020603050405020304" pitchFamily="18" charset="0"/>
                  <a:cs typeface="Times New Roman" panose="02020603050405020304" pitchFamily="18" charset="0"/>
                </a:rPr>
                <a:t>,</a:t>
              </a:r>
              <a:r>
                <a:rPr lang="en-US" sz="2400" b="1" spc="-15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spc="-50">
                  <a:effectLst/>
                  <a:latin typeface="Arial" panose="020B0604020202020204" pitchFamily="34" charset="0"/>
                  <a:ea typeface="Times New Roman" panose="02020603050405020304" pitchFamily="18" charset="0"/>
                  <a:cs typeface="Times New Roman" panose="02020603050405020304" pitchFamily="18" charset="0"/>
                </a:rPr>
                <a:t>β</a:t>
              </a:r>
              <a:endParaRPr lang="en-US" sz="1100">
                <a:effectLst/>
                <a:latin typeface="Times New Roman" panose="02020603050405020304" pitchFamily="18" charset="0"/>
                <a:ea typeface="Times New Roman" panose="02020603050405020304" pitchFamily="18" charset="0"/>
              </a:endParaRPr>
            </a:p>
          </p:txBody>
        </p:sp>
      </p:grpSp>
      <p:pic>
        <p:nvPicPr>
          <p:cNvPr id="33" name="Imagine 32">
            <a:extLst>
              <a:ext uri="{FF2B5EF4-FFF2-40B4-BE49-F238E27FC236}">
                <a16:creationId xmlns:a16="http://schemas.microsoft.com/office/drawing/2014/main" id="{8B30CE08-8D30-1EAE-3BB5-A687FA41B679}"/>
              </a:ext>
            </a:extLst>
          </p:cNvPr>
          <p:cNvPicPr>
            <a:picLocks noChangeAspect="1"/>
          </p:cNvPicPr>
          <p:nvPr/>
        </p:nvPicPr>
        <p:blipFill>
          <a:blip r:embed="rId15"/>
          <a:stretch>
            <a:fillRect/>
          </a:stretch>
        </p:blipFill>
        <p:spPr>
          <a:xfrm>
            <a:off x="5393600" y="4851728"/>
            <a:ext cx="2172003" cy="619211"/>
          </a:xfrm>
          <a:prstGeom prst="rect">
            <a:avLst/>
          </a:prstGeom>
        </p:spPr>
      </p:pic>
    </p:spTree>
    <p:extLst>
      <p:ext uri="{BB962C8B-B14F-4D97-AF65-F5344CB8AC3E}">
        <p14:creationId xmlns:p14="http://schemas.microsoft.com/office/powerpoint/2010/main" val="2144866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FCED650-2E47-3E91-C9CC-151F7D96E010}"/>
              </a:ext>
            </a:extLst>
          </p:cNvPr>
          <p:cNvSpPr>
            <a:spLocks noGrp="1"/>
          </p:cNvSpPr>
          <p:nvPr>
            <p:ph type="title"/>
          </p:nvPr>
        </p:nvSpPr>
        <p:spPr>
          <a:xfrm>
            <a:off x="1251678" y="382385"/>
            <a:ext cx="10178322" cy="1025791"/>
          </a:xfrm>
        </p:spPr>
        <p:txBody>
          <a:bodyPr>
            <a:normAutofit fontScale="90000"/>
          </a:bodyPr>
          <a:lstStyle/>
          <a:p>
            <a:r>
              <a:rPr lang="en-US" b="1" spc="-10" dirty="0">
                <a:latin typeface="Calibri" panose="020F0502020204030204" pitchFamily="34" charset="0"/>
                <a:ea typeface="Times New Roman" panose="02020603050405020304" pitchFamily="18" charset="0"/>
                <a:cs typeface="Times New Roman" panose="02020603050405020304" pitchFamily="18" charset="0"/>
              </a:rPr>
              <a:t>Various</a:t>
            </a:r>
            <a:r>
              <a:rPr lang="en-US" b="1" spc="-135" dirty="0">
                <a:latin typeface="Calibri" panose="020F0502020204030204" pitchFamily="34" charset="0"/>
                <a:ea typeface="Times New Roman" panose="02020603050405020304" pitchFamily="18" charset="0"/>
                <a:cs typeface="Times New Roman" panose="02020603050405020304" pitchFamily="18" charset="0"/>
              </a:rPr>
              <a:t> </a:t>
            </a:r>
            <a:r>
              <a:rPr lang="en-US" b="1" spc="-10" dirty="0">
                <a:latin typeface="Calibri" panose="020F0502020204030204" pitchFamily="34" charset="0"/>
                <a:ea typeface="Times New Roman" panose="02020603050405020304" pitchFamily="18" charset="0"/>
                <a:cs typeface="Times New Roman" panose="02020603050405020304" pitchFamily="18" charset="0"/>
              </a:rPr>
              <a:t>Biasing</a:t>
            </a:r>
            <a:r>
              <a:rPr lang="en-US" b="1" spc="-110" dirty="0">
                <a:latin typeface="Calibri" panose="020F0502020204030204" pitchFamily="34" charset="0"/>
                <a:ea typeface="Times New Roman" panose="02020603050405020304" pitchFamily="18" charset="0"/>
                <a:cs typeface="Times New Roman" panose="02020603050405020304" pitchFamily="18" charset="0"/>
              </a:rPr>
              <a:t> </a:t>
            </a:r>
            <a:r>
              <a:rPr lang="en-US" b="1" spc="-10" dirty="0">
                <a:latin typeface="Calibri" panose="020F0502020204030204" pitchFamily="34" charset="0"/>
                <a:ea typeface="Times New Roman" panose="02020603050405020304" pitchFamily="18" charset="0"/>
                <a:cs typeface="Times New Roman" panose="02020603050405020304" pitchFamily="18" charset="0"/>
              </a:rPr>
              <a:t>Circuits</a:t>
            </a:r>
            <a:br>
              <a:rPr lang="en-US" b="1"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F06E65A7-0667-CA2B-7B30-B56B5853608D}"/>
              </a:ext>
            </a:extLst>
          </p:cNvPr>
          <p:cNvSpPr>
            <a:spLocks noGrp="1"/>
          </p:cNvSpPr>
          <p:nvPr>
            <p:ph idx="1"/>
          </p:nvPr>
        </p:nvSpPr>
        <p:spPr/>
        <p:txBody>
          <a:bodyPr/>
          <a:lstStyle/>
          <a:p>
            <a:pPr marL="342900" lvl="0" indent="-342900">
              <a:spcBef>
                <a:spcPts val="0"/>
              </a:spcBef>
              <a:buSzPts val="1800"/>
              <a:tabLst>
                <a:tab pos="892810" algn="l"/>
              </a:tabLst>
            </a:pPr>
            <a:r>
              <a:rPr lang="en-US" b="1" dirty="0">
                <a:latin typeface="Times New Roman" panose="02020603050405020304" pitchFamily="18" charset="0"/>
                <a:ea typeface="Arial" panose="020B0604020202020204" pitchFamily="34" charset="0"/>
                <a:cs typeface="Times New Roman" panose="02020603050405020304" pitchFamily="18" charset="0"/>
              </a:rPr>
              <a:t>Fixed</a:t>
            </a:r>
            <a:r>
              <a:rPr lang="en-US" b="1" spc="-40"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Bias</a:t>
            </a:r>
            <a:r>
              <a:rPr lang="en-US" b="1" spc="-40" dirty="0">
                <a:latin typeface="Times New Roman" panose="02020603050405020304" pitchFamily="18" charset="0"/>
                <a:ea typeface="Arial" panose="020B0604020202020204" pitchFamily="34" charset="0"/>
                <a:cs typeface="Times New Roman" panose="02020603050405020304" pitchFamily="18" charset="0"/>
              </a:rPr>
              <a:t> </a:t>
            </a:r>
            <a:r>
              <a:rPr lang="en-US" b="1" spc="-10" dirty="0">
                <a:latin typeface="Times New Roman" panose="02020603050405020304" pitchFamily="18" charset="0"/>
                <a:ea typeface="Arial" panose="020B0604020202020204" pitchFamily="34" charset="0"/>
                <a:cs typeface="Times New Roman" panose="02020603050405020304" pitchFamily="18" charset="0"/>
              </a:rPr>
              <a:t>Circuit</a:t>
            </a:r>
            <a:endParaRPr lang="en-US"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spcBef>
                <a:spcPts val="400"/>
              </a:spcBef>
              <a:buSzPts val="1800"/>
              <a:tabLst>
                <a:tab pos="892810" algn="l"/>
              </a:tabLst>
            </a:pPr>
            <a:r>
              <a:rPr lang="en-US" b="1" dirty="0">
                <a:latin typeface="Times New Roman" panose="02020603050405020304" pitchFamily="18" charset="0"/>
                <a:ea typeface="Arial" panose="020B0604020202020204" pitchFamily="34" charset="0"/>
                <a:cs typeface="Times New Roman" panose="02020603050405020304" pitchFamily="18" charset="0"/>
              </a:rPr>
              <a:t>Fixed</a:t>
            </a:r>
            <a:r>
              <a:rPr lang="en-US" b="1" spc="-60"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Bias</a:t>
            </a:r>
            <a:r>
              <a:rPr lang="en-US" b="1" spc="-45"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with Emitter</a:t>
            </a:r>
            <a:r>
              <a:rPr lang="en-US" b="1" spc="-10" dirty="0">
                <a:latin typeface="Times New Roman" panose="02020603050405020304" pitchFamily="18" charset="0"/>
                <a:ea typeface="Arial" panose="020B0604020202020204" pitchFamily="34" charset="0"/>
                <a:cs typeface="Times New Roman" panose="02020603050405020304" pitchFamily="18" charset="0"/>
              </a:rPr>
              <a:t> Resistor</a:t>
            </a:r>
            <a:endParaRPr lang="en-US"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spcBef>
                <a:spcPts val="405"/>
              </a:spcBef>
              <a:buSzPts val="1800"/>
              <a:tabLst>
                <a:tab pos="892810" algn="l"/>
              </a:tabLst>
            </a:pPr>
            <a:r>
              <a:rPr lang="en-US" b="1" dirty="0">
                <a:latin typeface="Times New Roman" panose="02020603050405020304" pitchFamily="18" charset="0"/>
                <a:ea typeface="Arial" panose="020B0604020202020204" pitchFamily="34" charset="0"/>
                <a:cs typeface="Times New Roman" panose="02020603050405020304" pitchFamily="18" charset="0"/>
              </a:rPr>
              <a:t>Collector</a:t>
            </a:r>
            <a:r>
              <a:rPr lang="en-US" b="1" spc="-35"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to</a:t>
            </a:r>
            <a:r>
              <a:rPr lang="en-US" b="1" spc="-30"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Base</a:t>
            </a:r>
            <a:r>
              <a:rPr lang="en-US" b="1" spc="5"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Bias</a:t>
            </a:r>
            <a:r>
              <a:rPr lang="en-US" b="1" spc="-50" dirty="0">
                <a:latin typeface="Times New Roman" panose="02020603050405020304" pitchFamily="18" charset="0"/>
                <a:ea typeface="Arial" panose="020B0604020202020204" pitchFamily="34" charset="0"/>
                <a:cs typeface="Times New Roman" panose="02020603050405020304" pitchFamily="18" charset="0"/>
              </a:rPr>
              <a:t> </a:t>
            </a:r>
            <a:r>
              <a:rPr lang="en-US" b="1" spc="-10" dirty="0">
                <a:latin typeface="Times New Roman" panose="02020603050405020304" pitchFamily="18" charset="0"/>
                <a:ea typeface="Arial" panose="020B0604020202020204" pitchFamily="34" charset="0"/>
                <a:cs typeface="Times New Roman" panose="02020603050405020304" pitchFamily="18" charset="0"/>
              </a:rPr>
              <a:t>Circuit</a:t>
            </a:r>
            <a:endParaRPr lang="en-US"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spcBef>
                <a:spcPts val="400"/>
              </a:spcBef>
              <a:buSzPts val="1800"/>
              <a:tabLst>
                <a:tab pos="892810" algn="l"/>
              </a:tabLst>
            </a:pPr>
            <a:r>
              <a:rPr lang="en-US" b="1" dirty="0">
                <a:latin typeface="Times New Roman" panose="02020603050405020304" pitchFamily="18" charset="0"/>
                <a:ea typeface="Arial" panose="020B0604020202020204" pitchFamily="34" charset="0"/>
                <a:cs typeface="Times New Roman" panose="02020603050405020304" pitchFamily="18" charset="0"/>
              </a:rPr>
              <a:t>Potential</a:t>
            </a:r>
            <a:r>
              <a:rPr lang="en-US" b="1" spc="-5"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Divider</a:t>
            </a:r>
            <a:r>
              <a:rPr lang="en-US" b="1" spc="255"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Bias</a:t>
            </a:r>
            <a:r>
              <a:rPr lang="en-US" b="1" spc="-20" dirty="0">
                <a:latin typeface="Times New Roman" panose="02020603050405020304" pitchFamily="18" charset="0"/>
                <a:ea typeface="Arial" panose="020B0604020202020204" pitchFamily="34" charset="0"/>
                <a:cs typeface="Times New Roman" panose="02020603050405020304" pitchFamily="18" charset="0"/>
              </a:rPr>
              <a:t> </a:t>
            </a:r>
            <a:r>
              <a:rPr lang="en-US" b="1" spc="-10" dirty="0">
                <a:latin typeface="Times New Roman" panose="02020603050405020304" pitchFamily="18" charset="0"/>
                <a:ea typeface="Arial" panose="020B0604020202020204" pitchFamily="34" charset="0"/>
                <a:cs typeface="Times New Roman" panose="02020603050405020304" pitchFamily="18" charset="0"/>
              </a:rPr>
              <a:t>Circuit</a:t>
            </a:r>
          </a:p>
          <a:p>
            <a:pPr marL="342900" lvl="0" indent="-342900">
              <a:spcBef>
                <a:spcPts val="400"/>
              </a:spcBef>
              <a:buSzPts val="1800"/>
              <a:tabLst>
                <a:tab pos="892810" algn="l"/>
              </a:tabLst>
            </a:pPr>
            <a:endParaRPr lang="en-US" b="1" spc="-10" dirty="0">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spcBef>
                <a:spcPts val="400"/>
              </a:spcBef>
              <a:buSzPts val="1800"/>
              <a:tabLst>
                <a:tab pos="892810" algn="l"/>
              </a:tabLst>
            </a:pPr>
            <a:r>
              <a:rPr lang="en-US" dirty="0">
                <a:latin typeface="Times New Roman" panose="02020603050405020304" pitchFamily="18" charset="0"/>
                <a:ea typeface="Arial" panose="020B0604020202020204" pitchFamily="34" charset="0"/>
              </a:rPr>
              <a:t>Circuit de </a:t>
            </a:r>
            <a:r>
              <a:rPr lang="en-US" dirty="0" err="1">
                <a:latin typeface="Times New Roman" panose="02020603050405020304" pitchFamily="18" charset="0"/>
                <a:ea typeface="Arial" panose="020B0604020202020204" pitchFamily="34" charset="0"/>
              </a:rPr>
              <a:t>polarizare</a:t>
            </a:r>
            <a:r>
              <a:rPr lang="en-US" dirty="0">
                <a:latin typeface="Times New Roman" panose="02020603050405020304" pitchFamily="18" charset="0"/>
                <a:ea typeface="Arial" panose="020B0604020202020204" pitchFamily="34" charset="0"/>
              </a:rPr>
              <a:t> fix</a:t>
            </a:r>
          </a:p>
          <a:p>
            <a:pPr marL="342900" lvl="0" indent="-342900">
              <a:spcBef>
                <a:spcPts val="400"/>
              </a:spcBef>
              <a:buSzPts val="1800"/>
              <a:tabLst>
                <a:tab pos="892810" algn="l"/>
              </a:tabLst>
            </a:pPr>
            <a:r>
              <a:rPr lang="en-US" dirty="0" err="1">
                <a:latin typeface="Times New Roman" panose="02020603050405020304" pitchFamily="18" charset="0"/>
                <a:ea typeface="Arial" panose="020B0604020202020204" pitchFamily="34" charset="0"/>
              </a:rPr>
              <a:t>Polarizare</a:t>
            </a:r>
            <a:r>
              <a:rPr lang="en-US" dirty="0">
                <a:latin typeface="Times New Roman" panose="02020603050405020304" pitchFamily="18" charset="0"/>
                <a:ea typeface="Arial" panose="020B0604020202020204" pitchFamily="34" charset="0"/>
              </a:rPr>
              <a:t> </a:t>
            </a:r>
            <a:r>
              <a:rPr lang="en-US" dirty="0" err="1">
                <a:latin typeface="Times New Roman" panose="02020603050405020304" pitchFamily="18" charset="0"/>
                <a:ea typeface="Arial" panose="020B0604020202020204" pitchFamily="34" charset="0"/>
              </a:rPr>
              <a:t>fixă</a:t>
            </a:r>
            <a:r>
              <a:rPr lang="en-US" dirty="0">
                <a:latin typeface="Times New Roman" panose="02020603050405020304" pitchFamily="18" charset="0"/>
                <a:ea typeface="Arial" panose="020B0604020202020204" pitchFamily="34" charset="0"/>
              </a:rPr>
              <a:t> cu </a:t>
            </a:r>
            <a:r>
              <a:rPr lang="en-US" dirty="0" err="1">
                <a:latin typeface="Times New Roman" panose="02020603050405020304" pitchFamily="18" charset="0"/>
                <a:ea typeface="Arial" panose="020B0604020202020204" pitchFamily="34" charset="0"/>
              </a:rPr>
              <a:t>rezistor</a:t>
            </a:r>
            <a:r>
              <a:rPr lang="en-US" dirty="0">
                <a:latin typeface="Times New Roman" panose="02020603050405020304" pitchFamily="18" charset="0"/>
                <a:ea typeface="Arial" panose="020B0604020202020204" pitchFamily="34" charset="0"/>
              </a:rPr>
              <a:t> la </a:t>
            </a:r>
            <a:r>
              <a:rPr lang="en-US" dirty="0" err="1">
                <a:latin typeface="Times New Roman" panose="02020603050405020304" pitchFamily="18" charset="0"/>
                <a:ea typeface="Arial" panose="020B0604020202020204" pitchFamily="34" charset="0"/>
              </a:rPr>
              <a:t>emițător</a:t>
            </a:r>
            <a:endParaRPr lang="en-US" dirty="0">
              <a:latin typeface="Times New Roman" panose="02020603050405020304" pitchFamily="18" charset="0"/>
              <a:ea typeface="Arial" panose="020B0604020202020204" pitchFamily="34" charset="0"/>
            </a:endParaRPr>
          </a:p>
          <a:p>
            <a:pPr marL="342900" lvl="0" indent="-342900">
              <a:spcBef>
                <a:spcPts val="400"/>
              </a:spcBef>
              <a:buSzPts val="1800"/>
              <a:tabLst>
                <a:tab pos="892810" algn="l"/>
              </a:tabLst>
            </a:pPr>
            <a:r>
              <a:rPr lang="en-US" dirty="0" err="1">
                <a:latin typeface="Times New Roman" panose="02020603050405020304" pitchFamily="18" charset="0"/>
                <a:ea typeface="Arial" panose="020B0604020202020204" pitchFamily="34" charset="0"/>
              </a:rPr>
              <a:t>Circuitul</a:t>
            </a:r>
            <a:r>
              <a:rPr lang="en-US" dirty="0">
                <a:latin typeface="Times New Roman" panose="02020603050405020304" pitchFamily="18" charset="0"/>
                <a:ea typeface="Arial" panose="020B0604020202020204" pitchFamily="34" charset="0"/>
              </a:rPr>
              <a:t> de </a:t>
            </a:r>
            <a:r>
              <a:rPr lang="en-US" dirty="0" err="1">
                <a:latin typeface="Times New Roman" panose="02020603050405020304" pitchFamily="18" charset="0"/>
                <a:ea typeface="Arial" panose="020B0604020202020204" pitchFamily="34" charset="0"/>
              </a:rPr>
              <a:t>polarizare</a:t>
            </a:r>
            <a:r>
              <a:rPr lang="en-US" dirty="0">
                <a:latin typeface="Times New Roman" panose="02020603050405020304" pitchFamily="18" charset="0"/>
                <a:ea typeface="Arial" panose="020B0604020202020204" pitchFamily="34" charset="0"/>
              </a:rPr>
              <a:t> de la </a:t>
            </a:r>
            <a:r>
              <a:rPr lang="en-US" dirty="0" err="1">
                <a:latin typeface="Times New Roman" panose="02020603050405020304" pitchFamily="18" charset="0"/>
                <a:ea typeface="Arial" panose="020B0604020202020204" pitchFamily="34" charset="0"/>
              </a:rPr>
              <a:t>colector</a:t>
            </a:r>
            <a:r>
              <a:rPr lang="en-US" dirty="0">
                <a:latin typeface="Times New Roman" panose="02020603050405020304" pitchFamily="18" charset="0"/>
                <a:ea typeface="Arial" panose="020B0604020202020204" pitchFamily="34" charset="0"/>
              </a:rPr>
              <a:t> la </a:t>
            </a:r>
            <a:r>
              <a:rPr lang="en-US" dirty="0" err="1">
                <a:latin typeface="Times New Roman" panose="02020603050405020304" pitchFamily="18" charset="0"/>
                <a:ea typeface="Arial" panose="020B0604020202020204" pitchFamily="34" charset="0"/>
              </a:rPr>
              <a:t>bază</a:t>
            </a:r>
            <a:endParaRPr lang="en-US" dirty="0">
              <a:latin typeface="Times New Roman" panose="02020603050405020304" pitchFamily="18" charset="0"/>
              <a:ea typeface="Arial" panose="020B0604020202020204" pitchFamily="34" charset="0"/>
            </a:endParaRPr>
          </a:p>
          <a:p>
            <a:pPr marL="342900" lvl="0" indent="-342900">
              <a:spcBef>
                <a:spcPts val="400"/>
              </a:spcBef>
              <a:buSzPts val="1800"/>
              <a:tabLst>
                <a:tab pos="892810" algn="l"/>
              </a:tabLst>
            </a:pPr>
            <a:r>
              <a:rPr lang="en-US" dirty="0">
                <a:latin typeface="Times New Roman" panose="02020603050405020304" pitchFamily="18" charset="0"/>
                <a:ea typeface="Arial" panose="020B0604020202020204" pitchFamily="34" charset="0"/>
              </a:rPr>
              <a:t>Circuit de </a:t>
            </a:r>
            <a:r>
              <a:rPr lang="en-US" dirty="0" err="1">
                <a:latin typeface="Times New Roman" panose="02020603050405020304" pitchFamily="18" charset="0"/>
                <a:ea typeface="Arial" panose="020B0604020202020204" pitchFamily="34" charset="0"/>
              </a:rPr>
              <a:t>polarizare</a:t>
            </a:r>
            <a:r>
              <a:rPr lang="en-US" dirty="0">
                <a:latin typeface="Times New Roman" panose="02020603050405020304" pitchFamily="18" charset="0"/>
                <a:ea typeface="Arial" panose="020B0604020202020204" pitchFamily="34" charset="0"/>
              </a:rPr>
              <a:t> cu </a:t>
            </a:r>
            <a:r>
              <a:rPr lang="en-US" dirty="0" err="1">
                <a:latin typeface="Times New Roman" panose="02020603050405020304" pitchFamily="18" charset="0"/>
                <a:ea typeface="Arial" panose="020B0604020202020204" pitchFamily="34" charset="0"/>
              </a:rPr>
              <a:t>divizorul</a:t>
            </a:r>
            <a:r>
              <a:rPr lang="en-US" dirty="0">
                <a:latin typeface="Times New Roman" panose="02020603050405020304" pitchFamily="18" charset="0"/>
                <a:ea typeface="Arial" panose="020B0604020202020204" pitchFamily="34" charset="0"/>
              </a:rPr>
              <a:t> de </a:t>
            </a:r>
            <a:r>
              <a:rPr lang="en-US" dirty="0" err="1">
                <a:latin typeface="Times New Roman" panose="02020603050405020304" pitchFamily="18" charset="0"/>
                <a:ea typeface="Arial" panose="020B0604020202020204" pitchFamily="34" charset="0"/>
              </a:rPr>
              <a:t>potențial</a:t>
            </a:r>
            <a:endParaRPr lang="en-US" dirty="0">
              <a:latin typeface="Times New Roman" panose="02020603050405020304" pitchFamily="18" charset="0"/>
              <a:ea typeface="Arial" panose="020B0604020202020204" pitchFamily="34" charset="0"/>
            </a:endParaRPr>
          </a:p>
          <a:p>
            <a:endParaRPr lang="en-US" dirty="0"/>
          </a:p>
        </p:txBody>
      </p:sp>
    </p:spTree>
    <p:extLst>
      <p:ext uri="{BB962C8B-B14F-4D97-AF65-F5344CB8AC3E}">
        <p14:creationId xmlns:p14="http://schemas.microsoft.com/office/powerpoint/2010/main" val="421595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7F67FD-0C1E-C6E6-74F0-01EF676D2B57}"/>
              </a:ext>
            </a:extLst>
          </p:cNvPr>
          <p:cNvSpPr>
            <a:spLocks noGrp="1"/>
          </p:cNvSpPr>
          <p:nvPr>
            <p:ph type="title"/>
          </p:nvPr>
        </p:nvSpPr>
        <p:spPr>
          <a:xfrm>
            <a:off x="1251678" y="382385"/>
            <a:ext cx="10178322" cy="989215"/>
          </a:xfrm>
        </p:spPr>
        <p:txBody>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The</a:t>
            </a:r>
            <a:r>
              <a:rPr lang="en-US" spc="-95"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Fixed</a:t>
            </a:r>
            <a:r>
              <a:rPr lang="en-US" spc="-75"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Bias</a:t>
            </a:r>
            <a:r>
              <a:rPr lang="en-US" spc="-90" dirty="0">
                <a:latin typeface="Calibri" panose="020F0502020204030204" pitchFamily="34" charset="0"/>
                <a:ea typeface="Times New Roman" panose="02020603050405020304" pitchFamily="18" charset="0"/>
                <a:cs typeface="Times New Roman" panose="02020603050405020304" pitchFamily="18" charset="0"/>
              </a:rPr>
              <a:t> </a:t>
            </a:r>
            <a:r>
              <a:rPr lang="en-US" spc="-10" dirty="0">
                <a:latin typeface="Calibri" panose="020F0502020204030204" pitchFamily="34" charset="0"/>
                <a:ea typeface="Times New Roman" panose="02020603050405020304" pitchFamily="18" charset="0"/>
                <a:cs typeface="Times New Roman" panose="02020603050405020304" pitchFamily="18" charset="0"/>
              </a:rPr>
              <a:t>Circuit</a:t>
            </a:r>
            <a:endParaRPr lang="en-US" dirty="0"/>
          </a:p>
        </p:txBody>
      </p:sp>
      <p:pic>
        <p:nvPicPr>
          <p:cNvPr id="4" name="Substituent conținut 3">
            <a:extLst>
              <a:ext uri="{FF2B5EF4-FFF2-40B4-BE49-F238E27FC236}">
                <a16:creationId xmlns:a16="http://schemas.microsoft.com/office/drawing/2014/main" id="{A4A7F13D-D192-F203-29F8-A9ADDE03EFDE}"/>
              </a:ext>
            </a:extLst>
          </p:cNvPr>
          <p:cNvPicPr>
            <a:picLocks noGrp="1" noChangeAspect="1"/>
          </p:cNvPicPr>
          <p:nvPr>
            <p:ph idx="1"/>
          </p:nvPr>
        </p:nvPicPr>
        <p:blipFill>
          <a:blip r:embed="rId2"/>
          <a:stretch>
            <a:fillRect/>
          </a:stretch>
        </p:blipFill>
        <p:spPr>
          <a:xfrm>
            <a:off x="1055645" y="1879346"/>
            <a:ext cx="2323699" cy="3449145"/>
          </a:xfrm>
          <a:prstGeom prst="rect">
            <a:avLst/>
          </a:prstGeom>
        </p:spPr>
      </p:pic>
      <p:grpSp>
        <p:nvGrpSpPr>
          <p:cNvPr id="5" name="Group 615">
            <a:extLst>
              <a:ext uri="{FF2B5EF4-FFF2-40B4-BE49-F238E27FC236}">
                <a16:creationId xmlns:a16="http://schemas.microsoft.com/office/drawing/2014/main" id="{09B2B048-9593-0A74-4B08-FB40C4130B3A}"/>
              </a:ext>
            </a:extLst>
          </p:cNvPr>
          <p:cNvGrpSpPr>
            <a:grpSpLocks/>
          </p:cNvGrpSpPr>
          <p:nvPr/>
        </p:nvGrpSpPr>
        <p:grpSpPr>
          <a:xfrm>
            <a:off x="5806884" y="1251265"/>
            <a:ext cx="4381753" cy="2177735"/>
            <a:chOff x="0" y="0"/>
            <a:chExt cx="4381753" cy="2177735"/>
          </a:xfrm>
        </p:grpSpPr>
        <p:pic>
          <p:nvPicPr>
            <p:cNvPr id="6" name="Image 616">
              <a:extLst>
                <a:ext uri="{FF2B5EF4-FFF2-40B4-BE49-F238E27FC236}">
                  <a16:creationId xmlns:a16="http://schemas.microsoft.com/office/drawing/2014/main" id="{43ED04E5-E7C3-B491-A2F6-528007EDE11D}"/>
                </a:ext>
              </a:extLst>
            </p:cNvPr>
            <p:cNvPicPr/>
            <p:nvPr/>
          </p:nvPicPr>
          <p:blipFill>
            <a:blip r:embed="rId3" cstate="print"/>
            <a:stretch>
              <a:fillRect/>
            </a:stretch>
          </p:blipFill>
          <p:spPr>
            <a:xfrm>
              <a:off x="455930" y="0"/>
              <a:ext cx="3523488" cy="384048"/>
            </a:xfrm>
            <a:prstGeom prst="rect">
              <a:avLst/>
            </a:prstGeom>
          </p:spPr>
        </p:pic>
        <p:pic>
          <p:nvPicPr>
            <p:cNvPr id="7" name="Image 617">
              <a:extLst>
                <a:ext uri="{FF2B5EF4-FFF2-40B4-BE49-F238E27FC236}">
                  <a16:creationId xmlns:a16="http://schemas.microsoft.com/office/drawing/2014/main" id="{18659BFA-6FFD-47D0-6C1F-BEF56D66AD6E}"/>
                </a:ext>
              </a:extLst>
            </p:cNvPr>
            <p:cNvPicPr/>
            <p:nvPr/>
          </p:nvPicPr>
          <p:blipFill>
            <a:blip r:embed="rId4" cstate="print"/>
            <a:stretch>
              <a:fillRect/>
            </a:stretch>
          </p:blipFill>
          <p:spPr>
            <a:xfrm>
              <a:off x="3708146" y="152400"/>
              <a:ext cx="429768" cy="231648"/>
            </a:xfrm>
            <a:prstGeom prst="rect">
              <a:avLst/>
            </a:prstGeom>
          </p:spPr>
        </p:pic>
        <p:pic>
          <p:nvPicPr>
            <p:cNvPr id="8" name="Image 618">
              <a:extLst>
                <a:ext uri="{FF2B5EF4-FFF2-40B4-BE49-F238E27FC236}">
                  <a16:creationId xmlns:a16="http://schemas.microsoft.com/office/drawing/2014/main" id="{7725E810-7392-2AC3-F974-D531E3953B58}"/>
                </a:ext>
              </a:extLst>
            </p:cNvPr>
            <p:cNvPicPr/>
            <p:nvPr/>
          </p:nvPicPr>
          <p:blipFill>
            <a:blip r:embed="rId5" cstate="print"/>
            <a:stretch>
              <a:fillRect/>
            </a:stretch>
          </p:blipFill>
          <p:spPr>
            <a:xfrm>
              <a:off x="1632457" y="329184"/>
              <a:ext cx="469391" cy="384048"/>
            </a:xfrm>
            <a:prstGeom prst="rect">
              <a:avLst/>
            </a:prstGeom>
          </p:spPr>
        </p:pic>
        <p:pic>
          <p:nvPicPr>
            <p:cNvPr id="9" name="Image 619">
              <a:extLst>
                <a:ext uri="{FF2B5EF4-FFF2-40B4-BE49-F238E27FC236}">
                  <a16:creationId xmlns:a16="http://schemas.microsoft.com/office/drawing/2014/main" id="{7CD2ECBF-BB55-5E65-87BB-7D75F747D223}"/>
                </a:ext>
              </a:extLst>
            </p:cNvPr>
            <p:cNvPicPr/>
            <p:nvPr/>
          </p:nvPicPr>
          <p:blipFill>
            <a:blip r:embed="rId4" cstate="print"/>
            <a:stretch>
              <a:fillRect/>
            </a:stretch>
          </p:blipFill>
          <p:spPr>
            <a:xfrm>
              <a:off x="1830577" y="481583"/>
              <a:ext cx="429767" cy="231648"/>
            </a:xfrm>
            <a:prstGeom prst="rect">
              <a:avLst/>
            </a:prstGeom>
          </p:spPr>
        </p:pic>
        <p:pic>
          <p:nvPicPr>
            <p:cNvPr id="10" name="Image 620">
              <a:extLst>
                <a:ext uri="{FF2B5EF4-FFF2-40B4-BE49-F238E27FC236}">
                  <a16:creationId xmlns:a16="http://schemas.microsoft.com/office/drawing/2014/main" id="{9DE62FF5-4482-ADA8-8531-D342B51967D2}"/>
                </a:ext>
              </a:extLst>
            </p:cNvPr>
            <p:cNvPicPr/>
            <p:nvPr/>
          </p:nvPicPr>
          <p:blipFill>
            <a:blip r:embed="rId6" cstate="print"/>
            <a:stretch>
              <a:fillRect/>
            </a:stretch>
          </p:blipFill>
          <p:spPr>
            <a:xfrm>
              <a:off x="2114042" y="329184"/>
              <a:ext cx="640079" cy="384048"/>
            </a:xfrm>
            <a:prstGeom prst="rect">
              <a:avLst/>
            </a:prstGeom>
          </p:spPr>
        </p:pic>
        <p:pic>
          <p:nvPicPr>
            <p:cNvPr id="11" name="Image 621">
              <a:extLst>
                <a:ext uri="{FF2B5EF4-FFF2-40B4-BE49-F238E27FC236}">
                  <a16:creationId xmlns:a16="http://schemas.microsoft.com/office/drawing/2014/main" id="{E63304CE-594A-16E1-E280-41941FA9253A}"/>
                </a:ext>
              </a:extLst>
            </p:cNvPr>
            <p:cNvPicPr/>
            <p:nvPr/>
          </p:nvPicPr>
          <p:blipFill>
            <a:blip r:embed="rId7" cstate="print"/>
            <a:stretch>
              <a:fillRect/>
            </a:stretch>
          </p:blipFill>
          <p:spPr>
            <a:xfrm>
              <a:off x="2437129" y="329184"/>
              <a:ext cx="429767" cy="384048"/>
            </a:xfrm>
            <a:prstGeom prst="rect">
              <a:avLst/>
            </a:prstGeom>
          </p:spPr>
        </p:pic>
        <p:pic>
          <p:nvPicPr>
            <p:cNvPr id="12" name="Image 622">
              <a:extLst>
                <a:ext uri="{FF2B5EF4-FFF2-40B4-BE49-F238E27FC236}">
                  <a16:creationId xmlns:a16="http://schemas.microsoft.com/office/drawing/2014/main" id="{9F4990E8-93BA-3E88-3137-3441EB6EF362}"/>
                </a:ext>
              </a:extLst>
            </p:cNvPr>
            <p:cNvPicPr/>
            <p:nvPr/>
          </p:nvPicPr>
          <p:blipFill>
            <a:blip r:embed="rId8" cstate="print"/>
            <a:stretch>
              <a:fillRect/>
            </a:stretch>
          </p:blipFill>
          <p:spPr>
            <a:xfrm>
              <a:off x="2549905" y="329184"/>
              <a:ext cx="381000" cy="384048"/>
            </a:xfrm>
            <a:prstGeom prst="rect">
              <a:avLst/>
            </a:prstGeom>
          </p:spPr>
        </p:pic>
        <p:pic>
          <p:nvPicPr>
            <p:cNvPr id="13" name="Image 623">
              <a:extLst>
                <a:ext uri="{FF2B5EF4-FFF2-40B4-BE49-F238E27FC236}">
                  <a16:creationId xmlns:a16="http://schemas.microsoft.com/office/drawing/2014/main" id="{31648771-0919-2D57-62AC-28D683BF1FA5}"/>
                </a:ext>
              </a:extLst>
            </p:cNvPr>
            <p:cNvPicPr/>
            <p:nvPr/>
          </p:nvPicPr>
          <p:blipFill>
            <a:blip r:embed="rId9" cstate="print"/>
            <a:stretch>
              <a:fillRect/>
            </a:stretch>
          </p:blipFill>
          <p:spPr>
            <a:xfrm>
              <a:off x="2659633" y="481583"/>
              <a:ext cx="301751" cy="231648"/>
            </a:xfrm>
            <a:prstGeom prst="rect">
              <a:avLst/>
            </a:prstGeom>
          </p:spPr>
        </p:pic>
        <p:pic>
          <p:nvPicPr>
            <p:cNvPr id="14" name="Image 624">
              <a:extLst>
                <a:ext uri="{FF2B5EF4-FFF2-40B4-BE49-F238E27FC236}">
                  <a16:creationId xmlns:a16="http://schemas.microsoft.com/office/drawing/2014/main" id="{7A646CDE-3892-7351-E0DD-F5508D49FA32}"/>
                </a:ext>
              </a:extLst>
            </p:cNvPr>
            <p:cNvPicPr/>
            <p:nvPr/>
          </p:nvPicPr>
          <p:blipFill>
            <a:blip r:embed="rId7" cstate="print"/>
            <a:stretch>
              <a:fillRect/>
            </a:stretch>
          </p:blipFill>
          <p:spPr>
            <a:xfrm>
              <a:off x="2434082" y="658368"/>
              <a:ext cx="429767" cy="384048"/>
            </a:xfrm>
            <a:prstGeom prst="rect">
              <a:avLst/>
            </a:prstGeom>
          </p:spPr>
        </p:pic>
        <p:pic>
          <p:nvPicPr>
            <p:cNvPr id="15" name="Image 625">
              <a:extLst>
                <a:ext uri="{FF2B5EF4-FFF2-40B4-BE49-F238E27FC236}">
                  <a16:creationId xmlns:a16="http://schemas.microsoft.com/office/drawing/2014/main" id="{C1D3145E-5DE3-E119-341A-66BDC572C294}"/>
                </a:ext>
              </a:extLst>
            </p:cNvPr>
            <p:cNvPicPr/>
            <p:nvPr/>
          </p:nvPicPr>
          <p:blipFill>
            <a:blip r:embed="rId8" cstate="print"/>
            <a:stretch>
              <a:fillRect/>
            </a:stretch>
          </p:blipFill>
          <p:spPr>
            <a:xfrm>
              <a:off x="2546857" y="658368"/>
              <a:ext cx="381000" cy="384048"/>
            </a:xfrm>
            <a:prstGeom prst="rect">
              <a:avLst/>
            </a:prstGeom>
          </p:spPr>
        </p:pic>
        <p:pic>
          <p:nvPicPr>
            <p:cNvPr id="16" name="Image 626">
              <a:extLst>
                <a:ext uri="{FF2B5EF4-FFF2-40B4-BE49-F238E27FC236}">
                  <a16:creationId xmlns:a16="http://schemas.microsoft.com/office/drawing/2014/main" id="{2CBA3F42-C71D-5CE9-B088-C19FD27B5377}"/>
                </a:ext>
              </a:extLst>
            </p:cNvPr>
            <p:cNvPicPr/>
            <p:nvPr/>
          </p:nvPicPr>
          <p:blipFill>
            <a:blip r:embed="rId10" cstate="print"/>
            <a:stretch>
              <a:fillRect/>
            </a:stretch>
          </p:blipFill>
          <p:spPr>
            <a:xfrm>
              <a:off x="2656585" y="810768"/>
              <a:ext cx="387096" cy="231648"/>
            </a:xfrm>
            <a:prstGeom prst="rect">
              <a:avLst/>
            </a:prstGeom>
          </p:spPr>
        </p:pic>
        <p:pic>
          <p:nvPicPr>
            <p:cNvPr id="17" name="Image 627">
              <a:extLst>
                <a:ext uri="{FF2B5EF4-FFF2-40B4-BE49-F238E27FC236}">
                  <a16:creationId xmlns:a16="http://schemas.microsoft.com/office/drawing/2014/main" id="{117B2A79-8293-C108-5824-AD7983DAF952}"/>
                </a:ext>
              </a:extLst>
            </p:cNvPr>
            <p:cNvPicPr/>
            <p:nvPr/>
          </p:nvPicPr>
          <p:blipFill>
            <a:blip r:embed="rId11" cstate="print"/>
            <a:stretch>
              <a:fillRect/>
            </a:stretch>
          </p:blipFill>
          <p:spPr>
            <a:xfrm>
              <a:off x="12547" y="1151139"/>
              <a:ext cx="2049551" cy="238676"/>
            </a:xfrm>
            <a:prstGeom prst="rect">
              <a:avLst/>
            </a:prstGeom>
          </p:spPr>
        </p:pic>
        <p:pic>
          <p:nvPicPr>
            <p:cNvPr id="18" name="Image 628">
              <a:extLst>
                <a:ext uri="{FF2B5EF4-FFF2-40B4-BE49-F238E27FC236}">
                  <a16:creationId xmlns:a16="http://schemas.microsoft.com/office/drawing/2014/main" id="{6B4F560B-2847-56FC-30FA-0D857F2EBE30}"/>
                </a:ext>
              </a:extLst>
            </p:cNvPr>
            <p:cNvPicPr/>
            <p:nvPr/>
          </p:nvPicPr>
          <p:blipFill>
            <a:blip r:embed="rId12" cstate="print"/>
            <a:stretch>
              <a:fillRect/>
            </a:stretch>
          </p:blipFill>
          <p:spPr>
            <a:xfrm>
              <a:off x="1931161" y="984503"/>
              <a:ext cx="515112" cy="423672"/>
            </a:xfrm>
            <a:prstGeom prst="rect">
              <a:avLst/>
            </a:prstGeom>
          </p:spPr>
        </p:pic>
        <p:pic>
          <p:nvPicPr>
            <p:cNvPr id="19" name="Image 629">
              <a:extLst>
                <a:ext uri="{FF2B5EF4-FFF2-40B4-BE49-F238E27FC236}">
                  <a16:creationId xmlns:a16="http://schemas.microsoft.com/office/drawing/2014/main" id="{F46F5535-CC80-0AC2-018D-9F533B6FBA4E}"/>
                </a:ext>
              </a:extLst>
            </p:cNvPr>
            <p:cNvPicPr/>
            <p:nvPr/>
          </p:nvPicPr>
          <p:blipFill>
            <a:blip r:embed="rId13" cstate="print"/>
            <a:stretch>
              <a:fillRect/>
            </a:stretch>
          </p:blipFill>
          <p:spPr>
            <a:xfrm>
              <a:off x="2150617" y="1155191"/>
              <a:ext cx="521208" cy="252984"/>
            </a:xfrm>
            <a:prstGeom prst="rect">
              <a:avLst/>
            </a:prstGeom>
          </p:spPr>
        </p:pic>
        <p:pic>
          <p:nvPicPr>
            <p:cNvPr id="20" name="Image 630">
              <a:extLst>
                <a:ext uri="{FF2B5EF4-FFF2-40B4-BE49-F238E27FC236}">
                  <a16:creationId xmlns:a16="http://schemas.microsoft.com/office/drawing/2014/main" id="{A2DC9462-2F77-1BA4-621E-DBC0E4887A0A}"/>
                </a:ext>
              </a:extLst>
            </p:cNvPr>
            <p:cNvPicPr/>
            <p:nvPr/>
          </p:nvPicPr>
          <p:blipFill>
            <a:blip r:embed="rId14" cstate="print"/>
            <a:stretch>
              <a:fillRect/>
            </a:stretch>
          </p:blipFill>
          <p:spPr>
            <a:xfrm>
              <a:off x="2388361" y="1018032"/>
              <a:ext cx="1993392" cy="390144"/>
            </a:xfrm>
            <a:prstGeom prst="rect">
              <a:avLst/>
            </a:prstGeom>
          </p:spPr>
        </p:pic>
        <p:pic>
          <p:nvPicPr>
            <p:cNvPr id="21" name="Image 631">
              <a:extLst>
                <a:ext uri="{FF2B5EF4-FFF2-40B4-BE49-F238E27FC236}">
                  <a16:creationId xmlns:a16="http://schemas.microsoft.com/office/drawing/2014/main" id="{19B9ED41-DE20-B8B5-7E24-24B698185AE1}"/>
                </a:ext>
              </a:extLst>
            </p:cNvPr>
            <p:cNvPicPr/>
            <p:nvPr/>
          </p:nvPicPr>
          <p:blipFill>
            <a:blip r:embed="rId12" cstate="print"/>
            <a:stretch>
              <a:fillRect/>
            </a:stretch>
          </p:blipFill>
          <p:spPr>
            <a:xfrm>
              <a:off x="1464817" y="1350263"/>
              <a:ext cx="515112" cy="423672"/>
            </a:xfrm>
            <a:prstGeom prst="rect">
              <a:avLst/>
            </a:prstGeom>
          </p:spPr>
        </p:pic>
        <p:pic>
          <p:nvPicPr>
            <p:cNvPr id="22" name="Image 632">
              <a:extLst>
                <a:ext uri="{FF2B5EF4-FFF2-40B4-BE49-F238E27FC236}">
                  <a16:creationId xmlns:a16="http://schemas.microsoft.com/office/drawing/2014/main" id="{EBF46426-A904-2631-9FC4-E8BA6E6C2052}"/>
                </a:ext>
              </a:extLst>
            </p:cNvPr>
            <p:cNvPicPr/>
            <p:nvPr/>
          </p:nvPicPr>
          <p:blipFill>
            <a:blip r:embed="rId15" cstate="print"/>
            <a:stretch>
              <a:fillRect/>
            </a:stretch>
          </p:blipFill>
          <p:spPr>
            <a:xfrm>
              <a:off x="1684273" y="1520952"/>
              <a:ext cx="472439" cy="252984"/>
            </a:xfrm>
            <a:prstGeom prst="rect">
              <a:avLst/>
            </a:prstGeom>
          </p:spPr>
        </p:pic>
        <p:pic>
          <p:nvPicPr>
            <p:cNvPr id="23" name="Image 633">
              <a:extLst>
                <a:ext uri="{FF2B5EF4-FFF2-40B4-BE49-F238E27FC236}">
                  <a16:creationId xmlns:a16="http://schemas.microsoft.com/office/drawing/2014/main" id="{F250FDDF-E2AC-97B6-77ED-C2773B126ACF}"/>
                </a:ext>
              </a:extLst>
            </p:cNvPr>
            <p:cNvPicPr/>
            <p:nvPr/>
          </p:nvPicPr>
          <p:blipFill>
            <a:blip r:embed="rId16" cstate="print"/>
            <a:stretch>
              <a:fillRect/>
            </a:stretch>
          </p:blipFill>
          <p:spPr>
            <a:xfrm>
              <a:off x="1928114" y="1350263"/>
              <a:ext cx="1237487" cy="423672"/>
            </a:xfrm>
            <a:prstGeom prst="rect">
              <a:avLst/>
            </a:prstGeom>
          </p:spPr>
        </p:pic>
        <p:pic>
          <p:nvPicPr>
            <p:cNvPr id="24" name="Image 634">
              <a:extLst>
                <a:ext uri="{FF2B5EF4-FFF2-40B4-BE49-F238E27FC236}">
                  <a16:creationId xmlns:a16="http://schemas.microsoft.com/office/drawing/2014/main" id="{B28670E0-85E8-C402-1728-6A2F07FEFCCB}"/>
                </a:ext>
              </a:extLst>
            </p:cNvPr>
            <p:cNvPicPr/>
            <p:nvPr/>
          </p:nvPicPr>
          <p:blipFill>
            <a:blip r:embed="rId17" cstate="print"/>
            <a:stretch>
              <a:fillRect/>
            </a:stretch>
          </p:blipFill>
          <p:spPr>
            <a:xfrm>
              <a:off x="2818129" y="1350263"/>
              <a:ext cx="493776" cy="423672"/>
            </a:xfrm>
            <a:prstGeom prst="rect">
              <a:avLst/>
            </a:prstGeom>
          </p:spPr>
        </p:pic>
        <p:pic>
          <p:nvPicPr>
            <p:cNvPr id="25" name="Image 635">
              <a:extLst>
                <a:ext uri="{FF2B5EF4-FFF2-40B4-BE49-F238E27FC236}">
                  <a16:creationId xmlns:a16="http://schemas.microsoft.com/office/drawing/2014/main" id="{A15FB38A-00AB-0297-0291-89089E636B4E}"/>
                </a:ext>
              </a:extLst>
            </p:cNvPr>
            <p:cNvPicPr/>
            <p:nvPr/>
          </p:nvPicPr>
          <p:blipFill>
            <a:blip r:embed="rId18" cstate="print"/>
            <a:stretch>
              <a:fillRect/>
            </a:stretch>
          </p:blipFill>
          <p:spPr>
            <a:xfrm>
              <a:off x="2373122" y="1746504"/>
              <a:ext cx="487679" cy="423672"/>
            </a:xfrm>
            <a:prstGeom prst="rect">
              <a:avLst/>
            </a:prstGeom>
          </p:spPr>
        </p:pic>
        <p:pic>
          <p:nvPicPr>
            <p:cNvPr id="26" name="Image 636">
              <a:extLst>
                <a:ext uri="{FF2B5EF4-FFF2-40B4-BE49-F238E27FC236}">
                  <a16:creationId xmlns:a16="http://schemas.microsoft.com/office/drawing/2014/main" id="{2B6B8203-E1C1-0977-65D2-0B4B67F046A4}"/>
                </a:ext>
              </a:extLst>
            </p:cNvPr>
            <p:cNvPicPr/>
            <p:nvPr/>
          </p:nvPicPr>
          <p:blipFill>
            <a:blip r:embed="rId19" cstate="print"/>
            <a:stretch>
              <a:fillRect/>
            </a:stretch>
          </p:blipFill>
          <p:spPr>
            <a:xfrm>
              <a:off x="2513329" y="1746504"/>
              <a:ext cx="432815" cy="423672"/>
            </a:xfrm>
            <a:prstGeom prst="rect">
              <a:avLst/>
            </a:prstGeom>
          </p:spPr>
        </p:pic>
        <p:pic>
          <p:nvPicPr>
            <p:cNvPr id="27" name="Image 637">
              <a:extLst>
                <a:ext uri="{FF2B5EF4-FFF2-40B4-BE49-F238E27FC236}">
                  <a16:creationId xmlns:a16="http://schemas.microsoft.com/office/drawing/2014/main" id="{379C17EA-049C-785D-0F3D-639940C9F824}"/>
                </a:ext>
              </a:extLst>
            </p:cNvPr>
            <p:cNvPicPr/>
            <p:nvPr/>
          </p:nvPicPr>
          <p:blipFill>
            <a:blip r:embed="rId17" cstate="print"/>
            <a:stretch>
              <a:fillRect/>
            </a:stretch>
          </p:blipFill>
          <p:spPr>
            <a:xfrm>
              <a:off x="2668777" y="1746504"/>
              <a:ext cx="493776" cy="423672"/>
            </a:xfrm>
            <a:prstGeom prst="rect">
              <a:avLst/>
            </a:prstGeom>
          </p:spPr>
        </p:pic>
        <p:pic>
          <p:nvPicPr>
            <p:cNvPr id="28" name="Image 638">
              <a:extLst>
                <a:ext uri="{FF2B5EF4-FFF2-40B4-BE49-F238E27FC236}">
                  <a16:creationId xmlns:a16="http://schemas.microsoft.com/office/drawing/2014/main" id="{BCA587E7-865D-FBFA-545B-8247D596ADA4}"/>
                </a:ext>
              </a:extLst>
            </p:cNvPr>
            <p:cNvPicPr/>
            <p:nvPr/>
          </p:nvPicPr>
          <p:blipFill>
            <a:blip r:embed="rId20" cstate="print"/>
            <a:stretch>
              <a:fillRect/>
            </a:stretch>
          </p:blipFill>
          <p:spPr>
            <a:xfrm>
              <a:off x="2885185" y="1746504"/>
              <a:ext cx="432816" cy="423672"/>
            </a:xfrm>
            <a:prstGeom prst="rect">
              <a:avLst/>
            </a:prstGeom>
          </p:spPr>
        </p:pic>
        <p:pic>
          <p:nvPicPr>
            <p:cNvPr id="29" name="Image 639">
              <a:extLst>
                <a:ext uri="{FF2B5EF4-FFF2-40B4-BE49-F238E27FC236}">
                  <a16:creationId xmlns:a16="http://schemas.microsoft.com/office/drawing/2014/main" id="{D34C8833-1B1E-5047-AA0B-FDCF9708805B}"/>
                </a:ext>
              </a:extLst>
            </p:cNvPr>
            <p:cNvPicPr/>
            <p:nvPr/>
          </p:nvPicPr>
          <p:blipFill>
            <a:blip r:embed="rId21" cstate="print"/>
            <a:stretch>
              <a:fillRect/>
            </a:stretch>
          </p:blipFill>
          <p:spPr>
            <a:xfrm>
              <a:off x="2970529" y="1746504"/>
              <a:ext cx="472439" cy="423672"/>
            </a:xfrm>
            <a:prstGeom prst="rect">
              <a:avLst/>
            </a:prstGeom>
          </p:spPr>
        </p:pic>
        <p:pic>
          <p:nvPicPr>
            <p:cNvPr id="30" name="Image 640">
              <a:extLst>
                <a:ext uri="{FF2B5EF4-FFF2-40B4-BE49-F238E27FC236}">
                  <a16:creationId xmlns:a16="http://schemas.microsoft.com/office/drawing/2014/main" id="{5B02DE35-077D-4FE4-F8ED-A9D455247F8C}"/>
                </a:ext>
              </a:extLst>
            </p:cNvPr>
            <p:cNvPicPr/>
            <p:nvPr/>
          </p:nvPicPr>
          <p:blipFill>
            <a:blip r:embed="rId22" cstate="print"/>
            <a:stretch>
              <a:fillRect/>
            </a:stretch>
          </p:blipFill>
          <p:spPr>
            <a:xfrm>
              <a:off x="3095498" y="1746504"/>
              <a:ext cx="417576" cy="423672"/>
            </a:xfrm>
            <a:prstGeom prst="rect">
              <a:avLst/>
            </a:prstGeom>
          </p:spPr>
        </p:pic>
        <p:pic>
          <p:nvPicPr>
            <p:cNvPr id="31" name="Image 641">
              <a:extLst>
                <a:ext uri="{FF2B5EF4-FFF2-40B4-BE49-F238E27FC236}">
                  <a16:creationId xmlns:a16="http://schemas.microsoft.com/office/drawing/2014/main" id="{AC949DD6-09DC-6A23-492A-29DFF008467B}"/>
                </a:ext>
              </a:extLst>
            </p:cNvPr>
            <p:cNvPicPr/>
            <p:nvPr/>
          </p:nvPicPr>
          <p:blipFill>
            <a:blip r:embed="rId23" cstate="print"/>
            <a:stretch>
              <a:fillRect/>
            </a:stretch>
          </p:blipFill>
          <p:spPr>
            <a:xfrm>
              <a:off x="3217417" y="1917192"/>
              <a:ext cx="341375" cy="252984"/>
            </a:xfrm>
            <a:prstGeom prst="rect">
              <a:avLst/>
            </a:prstGeom>
          </p:spPr>
        </p:pic>
        <p:pic>
          <p:nvPicPr>
            <p:cNvPr id="32" name="Image 642">
              <a:extLst>
                <a:ext uri="{FF2B5EF4-FFF2-40B4-BE49-F238E27FC236}">
                  <a16:creationId xmlns:a16="http://schemas.microsoft.com/office/drawing/2014/main" id="{3257E7BA-FBBC-C9EC-7883-A0ABE6410255}"/>
                </a:ext>
              </a:extLst>
            </p:cNvPr>
            <p:cNvPicPr/>
            <p:nvPr/>
          </p:nvPicPr>
          <p:blipFill>
            <a:blip r:embed="rId24" cstate="print"/>
            <a:stretch>
              <a:fillRect/>
            </a:stretch>
          </p:blipFill>
          <p:spPr>
            <a:xfrm>
              <a:off x="3260090" y="1746504"/>
              <a:ext cx="417575" cy="423672"/>
            </a:xfrm>
            <a:prstGeom prst="rect">
              <a:avLst/>
            </a:prstGeom>
          </p:spPr>
        </p:pic>
        <p:pic>
          <p:nvPicPr>
            <p:cNvPr id="33" name="Image 643">
              <a:extLst>
                <a:ext uri="{FF2B5EF4-FFF2-40B4-BE49-F238E27FC236}">
                  <a16:creationId xmlns:a16="http://schemas.microsoft.com/office/drawing/2014/main" id="{8C21654A-0662-D53C-B075-106E6D9498C1}"/>
                </a:ext>
              </a:extLst>
            </p:cNvPr>
            <p:cNvPicPr/>
            <p:nvPr/>
          </p:nvPicPr>
          <p:blipFill>
            <a:blip r:embed="rId21" cstate="print"/>
            <a:stretch>
              <a:fillRect/>
            </a:stretch>
          </p:blipFill>
          <p:spPr>
            <a:xfrm>
              <a:off x="3330194" y="1746504"/>
              <a:ext cx="472440" cy="423672"/>
            </a:xfrm>
            <a:prstGeom prst="rect">
              <a:avLst/>
            </a:prstGeom>
          </p:spPr>
        </p:pic>
        <p:pic>
          <p:nvPicPr>
            <p:cNvPr id="34" name="Image 644">
              <a:extLst>
                <a:ext uri="{FF2B5EF4-FFF2-40B4-BE49-F238E27FC236}">
                  <a16:creationId xmlns:a16="http://schemas.microsoft.com/office/drawing/2014/main" id="{3A7DB823-9659-4A03-4CDF-556921FB8943}"/>
                </a:ext>
              </a:extLst>
            </p:cNvPr>
            <p:cNvPicPr/>
            <p:nvPr/>
          </p:nvPicPr>
          <p:blipFill>
            <a:blip r:embed="rId22" cstate="print"/>
            <a:stretch>
              <a:fillRect/>
            </a:stretch>
          </p:blipFill>
          <p:spPr>
            <a:xfrm>
              <a:off x="3455161" y="1746504"/>
              <a:ext cx="417575" cy="423672"/>
            </a:xfrm>
            <a:prstGeom prst="rect">
              <a:avLst/>
            </a:prstGeom>
          </p:spPr>
        </p:pic>
        <p:pic>
          <p:nvPicPr>
            <p:cNvPr id="35" name="Image 645">
              <a:extLst>
                <a:ext uri="{FF2B5EF4-FFF2-40B4-BE49-F238E27FC236}">
                  <a16:creationId xmlns:a16="http://schemas.microsoft.com/office/drawing/2014/main" id="{3F57B0F7-4152-8B51-6FBA-D40BD9898E14}"/>
                </a:ext>
              </a:extLst>
            </p:cNvPr>
            <p:cNvPicPr/>
            <p:nvPr/>
          </p:nvPicPr>
          <p:blipFill>
            <a:blip r:embed="rId25" cstate="print"/>
            <a:stretch>
              <a:fillRect/>
            </a:stretch>
          </p:blipFill>
          <p:spPr>
            <a:xfrm>
              <a:off x="3577082" y="1917192"/>
              <a:ext cx="368807" cy="252984"/>
            </a:xfrm>
            <a:prstGeom prst="rect">
              <a:avLst/>
            </a:prstGeom>
          </p:spPr>
        </p:pic>
        <p:pic>
          <p:nvPicPr>
            <p:cNvPr id="36" name="Image 646">
              <a:extLst>
                <a:ext uri="{FF2B5EF4-FFF2-40B4-BE49-F238E27FC236}">
                  <a16:creationId xmlns:a16="http://schemas.microsoft.com/office/drawing/2014/main" id="{AB1EEB14-E615-8850-6E79-2EECF7C304DE}"/>
                </a:ext>
              </a:extLst>
            </p:cNvPr>
            <p:cNvPicPr/>
            <p:nvPr/>
          </p:nvPicPr>
          <p:blipFill>
            <a:blip r:embed="rId26" cstate="print"/>
            <a:stretch>
              <a:fillRect/>
            </a:stretch>
          </p:blipFill>
          <p:spPr>
            <a:xfrm>
              <a:off x="3647185" y="1746504"/>
              <a:ext cx="432816" cy="423672"/>
            </a:xfrm>
            <a:prstGeom prst="rect">
              <a:avLst/>
            </a:prstGeom>
          </p:spPr>
        </p:pic>
        <p:sp>
          <p:nvSpPr>
            <p:cNvPr id="37" name="Graphic 647">
              <a:extLst>
                <a:ext uri="{FF2B5EF4-FFF2-40B4-BE49-F238E27FC236}">
                  <a16:creationId xmlns:a16="http://schemas.microsoft.com/office/drawing/2014/main" id="{27E6298A-49D2-D283-1822-C270F920C6B2}"/>
                </a:ext>
              </a:extLst>
            </p:cNvPr>
            <p:cNvSpPr/>
            <p:nvPr/>
          </p:nvSpPr>
          <p:spPr>
            <a:xfrm>
              <a:off x="2498089" y="335279"/>
              <a:ext cx="533400" cy="609600"/>
            </a:xfrm>
            <a:custGeom>
              <a:avLst/>
              <a:gdLst/>
              <a:ahLst/>
              <a:cxnLst/>
              <a:rect l="l" t="t" r="r" b="b"/>
              <a:pathLst>
                <a:path w="533400" h="609600">
                  <a:moveTo>
                    <a:pt x="0" y="381000"/>
                  </a:moveTo>
                  <a:lnTo>
                    <a:pt x="381000" y="381000"/>
                  </a:lnTo>
                </a:path>
                <a:path w="533400" h="609600">
                  <a:moveTo>
                    <a:pt x="533400" y="0"/>
                  </a:moveTo>
                  <a:lnTo>
                    <a:pt x="533400" y="609600"/>
                  </a:lnTo>
                </a:path>
              </a:pathLst>
            </a:custGeom>
            <a:ln w="38100">
              <a:solidFill>
                <a:srgbClr val="000000"/>
              </a:solidFill>
              <a:prstDash val="solid"/>
            </a:ln>
          </p:spPr>
          <p:txBody>
            <a:bodyPr wrap="square" lIns="0" tIns="0" rIns="0" bIns="0" rtlCol="0">
              <a:prstTxWarp prst="textNoShape">
                <a:avLst/>
              </a:prstTxWarp>
              <a:noAutofit/>
            </a:bodyPr>
            <a:lstStyle/>
            <a:p>
              <a:endParaRPr lang="en-US"/>
            </a:p>
          </p:txBody>
        </p:sp>
        <p:pic>
          <p:nvPicPr>
            <p:cNvPr id="38" name="Image 648">
              <a:extLst>
                <a:ext uri="{FF2B5EF4-FFF2-40B4-BE49-F238E27FC236}">
                  <a16:creationId xmlns:a16="http://schemas.microsoft.com/office/drawing/2014/main" id="{0D1C44EE-90BA-F50E-6D49-EE6656FBD943}"/>
                </a:ext>
              </a:extLst>
            </p:cNvPr>
            <p:cNvPicPr/>
            <p:nvPr/>
          </p:nvPicPr>
          <p:blipFill>
            <a:blip r:embed="rId27" cstate="print"/>
            <a:stretch>
              <a:fillRect/>
            </a:stretch>
          </p:blipFill>
          <p:spPr>
            <a:xfrm>
              <a:off x="2921761" y="524255"/>
              <a:ext cx="515112" cy="423672"/>
            </a:xfrm>
            <a:prstGeom prst="rect">
              <a:avLst/>
            </a:prstGeom>
          </p:spPr>
        </p:pic>
        <p:pic>
          <p:nvPicPr>
            <p:cNvPr id="39" name="Image 649">
              <a:extLst>
                <a:ext uri="{FF2B5EF4-FFF2-40B4-BE49-F238E27FC236}">
                  <a16:creationId xmlns:a16="http://schemas.microsoft.com/office/drawing/2014/main" id="{19E0AF17-CD8A-260B-B6F4-358704594D49}"/>
                </a:ext>
              </a:extLst>
            </p:cNvPr>
            <p:cNvPicPr/>
            <p:nvPr/>
          </p:nvPicPr>
          <p:blipFill>
            <a:blip r:embed="rId28" cstate="print"/>
            <a:stretch>
              <a:fillRect/>
            </a:stretch>
          </p:blipFill>
          <p:spPr>
            <a:xfrm>
              <a:off x="3141217" y="694944"/>
              <a:ext cx="445007" cy="252984"/>
            </a:xfrm>
            <a:prstGeom prst="rect">
              <a:avLst/>
            </a:prstGeom>
          </p:spPr>
        </p:pic>
        <p:pic>
          <p:nvPicPr>
            <p:cNvPr id="40" name="Image 650">
              <a:extLst>
                <a:ext uri="{FF2B5EF4-FFF2-40B4-BE49-F238E27FC236}">
                  <a16:creationId xmlns:a16="http://schemas.microsoft.com/office/drawing/2014/main" id="{E0764477-2275-B9AC-7CCD-C6E9F0A8EF58}"/>
                </a:ext>
              </a:extLst>
            </p:cNvPr>
            <p:cNvPicPr/>
            <p:nvPr/>
          </p:nvPicPr>
          <p:blipFill>
            <a:blip r:embed="rId29" cstate="print"/>
            <a:stretch>
              <a:fillRect/>
            </a:stretch>
          </p:blipFill>
          <p:spPr>
            <a:xfrm>
              <a:off x="3287521" y="524255"/>
              <a:ext cx="484631" cy="423672"/>
            </a:xfrm>
            <a:prstGeom prst="rect">
              <a:avLst/>
            </a:prstGeom>
          </p:spPr>
        </p:pic>
        <p:pic>
          <p:nvPicPr>
            <p:cNvPr id="41" name="Image 651">
              <a:extLst>
                <a:ext uri="{FF2B5EF4-FFF2-40B4-BE49-F238E27FC236}">
                  <a16:creationId xmlns:a16="http://schemas.microsoft.com/office/drawing/2014/main" id="{5E91E1EC-0119-B6FE-EB9E-0EDE7A0D482B}"/>
                </a:ext>
              </a:extLst>
            </p:cNvPr>
            <p:cNvPicPr/>
            <p:nvPr/>
          </p:nvPicPr>
          <p:blipFill>
            <a:blip r:embed="rId30" cstate="print"/>
            <a:stretch>
              <a:fillRect/>
            </a:stretch>
          </p:blipFill>
          <p:spPr>
            <a:xfrm>
              <a:off x="3424682" y="524255"/>
              <a:ext cx="502920" cy="423672"/>
            </a:xfrm>
            <a:prstGeom prst="rect">
              <a:avLst/>
            </a:prstGeom>
          </p:spPr>
        </p:pic>
        <p:sp>
          <p:nvSpPr>
            <p:cNvPr id="42" name="Graphic 652">
              <a:extLst>
                <a:ext uri="{FF2B5EF4-FFF2-40B4-BE49-F238E27FC236}">
                  <a16:creationId xmlns:a16="http://schemas.microsoft.com/office/drawing/2014/main" id="{3D1FCEEF-1FC2-84C3-7BC4-A80A3A48B4DF}"/>
                </a:ext>
              </a:extLst>
            </p:cNvPr>
            <p:cNvSpPr/>
            <p:nvPr/>
          </p:nvSpPr>
          <p:spPr>
            <a:xfrm>
              <a:off x="2345689" y="1783079"/>
              <a:ext cx="1295400" cy="1270"/>
            </a:xfrm>
            <a:custGeom>
              <a:avLst/>
              <a:gdLst/>
              <a:ahLst/>
              <a:cxnLst/>
              <a:rect l="l" t="t" r="r" b="b"/>
              <a:pathLst>
                <a:path w="1295400">
                  <a:moveTo>
                    <a:pt x="0" y="0"/>
                  </a:moveTo>
                  <a:lnTo>
                    <a:pt x="1295400" y="0"/>
                  </a:lnTo>
                </a:path>
              </a:pathLst>
            </a:custGeom>
            <a:ln w="57150">
              <a:solidFill>
                <a:srgbClr val="000000"/>
              </a:solidFill>
              <a:prstDash val="solid"/>
            </a:ln>
          </p:spPr>
          <p:txBody>
            <a:bodyPr wrap="square" lIns="0" tIns="0" rIns="0" bIns="0" rtlCol="0">
              <a:prstTxWarp prst="textNoShape">
                <a:avLst/>
              </a:prstTxWarp>
              <a:noAutofit/>
            </a:bodyPr>
            <a:lstStyle/>
            <a:p>
              <a:endParaRPr lang="en-US"/>
            </a:p>
          </p:txBody>
        </p:sp>
        <p:sp>
          <p:nvSpPr>
            <p:cNvPr id="43" name="Textbox 653">
              <a:extLst>
                <a:ext uri="{FF2B5EF4-FFF2-40B4-BE49-F238E27FC236}">
                  <a16:creationId xmlns:a16="http://schemas.microsoft.com/office/drawing/2014/main" id="{666EB588-D55A-EAC5-162C-75B1F43B62D3}"/>
                </a:ext>
              </a:extLst>
            </p:cNvPr>
            <p:cNvSpPr txBox="1"/>
            <p:nvPr/>
          </p:nvSpPr>
          <p:spPr>
            <a:xfrm>
              <a:off x="603504" y="92117"/>
              <a:ext cx="3424554" cy="294640"/>
            </a:xfrm>
            <a:prstGeom prst="rect">
              <a:avLst/>
            </a:prstGeom>
          </p:spPr>
          <p:txBody>
            <a:bodyPr wrap="square" lIns="0" tIns="0" rIns="0" bIns="0" rtlCol="0">
              <a:noAutofit/>
            </a:bodyPr>
            <a:lstStyle/>
            <a:p>
              <a:pPr marL="0" marR="0">
                <a:lnSpc>
                  <a:spcPts val="232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a:t>
              </a:r>
              <a:r>
                <a:rPr lang="en-US" sz="1800" spc="-5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Thermal</a:t>
              </a:r>
              <a:r>
                <a:rPr lang="en-US" sz="1800" spc="-4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Stability</a:t>
              </a:r>
              <a:r>
                <a:rPr lang="en-US" sz="1800"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Factor</a:t>
              </a:r>
              <a:r>
                <a:rPr lang="en-US" sz="1800" spc="-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20" dirty="0" err="1">
                  <a:effectLst/>
                  <a:latin typeface="Arial" panose="020B0604020202020204" pitchFamily="34" charset="0"/>
                  <a:ea typeface="Times New Roman" panose="02020603050405020304" pitchFamily="18" charset="0"/>
                  <a:cs typeface="Times New Roman" panose="02020603050405020304" pitchFamily="18" charset="0"/>
                </a:rPr>
                <a:t>S</a:t>
              </a:r>
              <a:r>
                <a:rPr lang="en-US" sz="1200" spc="-20" dirty="0" err="1">
                  <a:effectLst/>
                  <a:latin typeface="Arial" panose="020B0604020202020204" pitchFamily="34" charset="0"/>
                  <a:ea typeface="Times New Roman" panose="02020603050405020304" pitchFamily="18" charset="0"/>
                  <a:cs typeface="Times New Roman" panose="02020603050405020304" pitchFamily="18" charset="0"/>
                </a:rPr>
                <a:t>Ico</a:t>
              </a:r>
              <a:endParaRPr lang="en-US" sz="1100" dirty="0">
                <a:effectLst/>
                <a:latin typeface="Times New Roman" panose="02020603050405020304" pitchFamily="18" charset="0"/>
                <a:ea typeface="Times New Roman" panose="02020603050405020304" pitchFamily="18" charset="0"/>
              </a:endParaRPr>
            </a:p>
          </p:txBody>
        </p:sp>
        <p:sp>
          <p:nvSpPr>
            <p:cNvPr id="44" name="Textbox 654">
              <a:extLst>
                <a:ext uri="{FF2B5EF4-FFF2-40B4-BE49-F238E27FC236}">
                  <a16:creationId xmlns:a16="http://schemas.microsoft.com/office/drawing/2014/main" id="{34E9BD71-FAB6-8EA3-B035-7BF01CD2E745}"/>
                </a:ext>
              </a:extLst>
            </p:cNvPr>
            <p:cNvSpPr txBox="1"/>
            <p:nvPr/>
          </p:nvSpPr>
          <p:spPr>
            <a:xfrm>
              <a:off x="1780539" y="421577"/>
              <a:ext cx="368935" cy="294640"/>
            </a:xfrm>
            <a:prstGeom prst="rect">
              <a:avLst/>
            </a:prstGeom>
          </p:spPr>
          <p:txBody>
            <a:bodyPr wrap="square" lIns="0" tIns="0" rIns="0" bIns="0" rtlCol="0">
              <a:noAutofit/>
            </a:bodyPr>
            <a:lstStyle/>
            <a:p>
              <a:pPr marL="0" marR="0">
                <a:lnSpc>
                  <a:spcPts val="2315"/>
                </a:lnSpc>
                <a:spcBef>
                  <a:spcPts val="0"/>
                </a:spcBef>
                <a:spcAft>
                  <a:spcPts val="0"/>
                </a:spcAft>
              </a:pPr>
              <a:r>
                <a:rPr lang="en-US" sz="1800" spc="-20">
                  <a:effectLst/>
                  <a:latin typeface="Arial" panose="020B0604020202020204" pitchFamily="34" charset="0"/>
                  <a:ea typeface="Times New Roman" panose="02020603050405020304" pitchFamily="18" charset="0"/>
                  <a:cs typeface="Times New Roman" panose="02020603050405020304" pitchFamily="18" charset="0"/>
                </a:rPr>
                <a:t>S</a:t>
              </a:r>
              <a:r>
                <a:rPr lang="en-US" sz="1200" spc="-20">
                  <a:effectLst/>
                  <a:latin typeface="Arial" panose="020B0604020202020204" pitchFamily="34" charset="0"/>
                  <a:ea typeface="Times New Roman" panose="02020603050405020304" pitchFamily="18" charset="0"/>
                  <a:cs typeface="Times New Roman" panose="02020603050405020304" pitchFamily="18" charset="0"/>
                </a:rPr>
                <a:t>Ico</a:t>
              </a:r>
              <a:endParaRPr lang="en-US" sz="1100">
                <a:effectLst/>
                <a:latin typeface="Times New Roman" panose="02020603050405020304" pitchFamily="18" charset="0"/>
                <a:ea typeface="Times New Roman" panose="02020603050405020304" pitchFamily="18" charset="0"/>
              </a:endParaRPr>
            </a:p>
          </p:txBody>
        </p:sp>
        <p:sp>
          <p:nvSpPr>
            <p:cNvPr id="45" name="Textbox 655">
              <a:extLst>
                <a:ext uri="{FF2B5EF4-FFF2-40B4-BE49-F238E27FC236}">
                  <a16:creationId xmlns:a16="http://schemas.microsoft.com/office/drawing/2014/main" id="{272E2E13-4B92-BD3D-755A-CC7CF0E7AE8C}"/>
                </a:ext>
              </a:extLst>
            </p:cNvPr>
            <p:cNvSpPr txBox="1"/>
            <p:nvPr/>
          </p:nvSpPr>
          <p:spPr>
            <a:xfrm>
              <a:off x="2262123" y="421577"/>
              <a:ext cx="146685" cy="255904"/>
            </a:xfrm>
            <a:prstGeom prst="rect">
              <a:avLst/>
            </a:prstGeom>
          </p:spPr>
          <p:txBody>
            <a:bodyPr wrap="square" lIns="0" tIns="0" rIns="0" bIns="0" rtlCol="0">
              <a:noAutofit/>
            </a:bodyPr>
            <a:lstStyle/>
            <a:p>
              <a:pPr marL="0" marR="0">
                <a:lnSpc>
                  <a:spcPts val="2010"/>
                </a:lnSpc>
                <a:spcBef>
                  <a:spcPts val="0"/>
                </a:spcBef>
                <a:spcAft>
                  <a:spcPts val="0"/>
                </a:spcAft>
              </a:pPr>
              <a:r>
                <a:rPr lang="en-US" sz="1800" spc="-5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sp>
          <p:nvSpPr>
            <p:cNvPr id="46" name="Textbox 656">
              <a:extLst>
                <a:ext uri="{FF2B5EF4-FFF2-40B4-BE49-F238E27FC236}">
                  <a16:creationId xmlns:a16="http://schemas.microsoft.com/office/drawing/2014/main" id="{A853730E-569F-B568-2726-7938FF7D34BB}"/>
                </a:ext>
              </a:extLst>
            </p:cNvPr>
            <p:cNvSpPr txBox="1"/>
            <p:nvPr/>
          </p:nvSpPr>
          <p:spPr>
            <a:xfrm>
              <a:off x="2582545" y="421577"/>
              <a:ext cx="350520" cy="624205"/>
            </a:xfrm>
            <a:prstGeom prst="rect">
              <a:avLst/>
            </a:prstGeom>
          </p:spPr>
          <p:txBody>
            <a:bodyPr wrap="square" lIns="0" tIns="0" rIns="0" bIns="0" rtlCol="0">
              <a:noAutofit/>
            </a:bodyPr>
            <a:lstStyle/>
            <a:p>
              <a:pPr marL="2540" marR="0">
                <a:lnSpc>
                  <a:spcPts val="2335"/>
                </a:lnSpc>
                <a:spcBef>
                  <a:spcPts val="0"/>
                </a:spcBef>
                <a:spcAft>
                  <a:spcPts val="0"/>
                </a:spcAft>
              </a:pP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25" dirty="0" err="1">
                  <a:effectLst/>
                  <a:latin typeface="Arial" panose="020B0604020202020204" pitchFamily="34" charset="0"/>
                  <a:ea typeface="Times New Roman" panose="02020603050405020304" pitchFamily="18" charset="0"/>
                  <a:cs typeface="Times New Roman" panose="02020603050405020304" pitchFamily="18" charset="0"/>
                </a:rPr>
                <a:t>I</a:t>
              </a:r>
              <a:r>
                <a:rPr lang="en-US" sz="1200" spc="-25" dirty="0" err="1">
                  <a:effectLst/>
                  <a:latin typeface="Arial" panose="020B0604020202020204" pitchFamily="34" charset="0"/>
                  <a:ea typeface="Times New Roman" panose="02020603050405020304" pitchFamily="18" charset="0"/>
                  <a:cs typeface="Times New Roman" panose="02020603050405020304" pitchFamily="18" charset="0"/>
                </a:rPr>
                <a:t>c</a:t>
              </a:r>
              <a:endParaRPr lang="en-US" sz="1100" dirty="0">
                <a:effectLst/>
                <a:latin typeface="Times New Roman" panose="02020603050405020304" pitchFamily="18" charset="0"/>
                <a:ea typeface="Times New Roman" panose="02020603050405020304" pitchFamily="18" charset="0"/>
              </a:endParaRPr>
            </a:p>
            <a:p>
              <a:pPr marL="0" marR="0">
                <a:lnSpc>
                  <a:spcPts val="2375"/>
                </a:lnSpc>
                <a:spcBef>
                  <a:spcPts val="200"/>
                </a:spcBef>
                <a:spcAft>
                  <a:spcPts val="0"/>
                </a:spcAft>
              </a:pP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spc="-2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US" sz="1200" spc="-20" dirty="0" err="1">
                  <a:effectLst/>
                  <a:latin typeface="Arial" panose="020B0604020202020204" pitchFamily="34" charset="0"/>
                  <a:ea typeface="Times New Roman" panose="02020603050405020304" pitchFamily="18" charset="0"/>
                  <a:cs typeface="Times New Roman" panose="02020603050405020304" pitchFamily="18" charset="0"/>
                </a:rPr>
                <a:t>co</a:t>
              </a:r>
              <a:endParaRPr lang="en-US" sz="1100" dirty="0">
                <a:effectLst/>
                <a:latin typeface="Times New Roman" panose="02020603050405020304" pitchFamily="18" charset="0"/>
                <a:ea typeface="Times New Roman" panose="02020603050405020304" pitchFamily="18" charset="0"/>
              </a:endParaRPr>
            </a:p>
          </p:txBody>
        </p:sp>
        <p:sp>
          <p:nvSpPr>
            <p:cNvPr id="47" name="Textbox 657">
              <a:extLst>
                <a:ext uri="{FF2B5EF4-FFF2-40B4-BE49-F238E27FC236}">
                  <a16:creationId xmlns:a16="http://schemas.microsoft.com/office/drawing/2014/main" id="{955FE79C-20ED-7D56-036F-ED4489802B7B}"/>
                </a:ext>
              </a:extLst>
            </p:cNvPr>
            <p:cNvSpPr txBox="1"/>
            <p:nvPr/>
          </p:nvSpPr>
          <p:spPr>
            <a:xfrm>
              <a:off x="3086354" y="628081"/>
              <a:ext cx="670560" cy="327025"/>
            </a:xfrm>
            <a:prstGeom prst="rect">
              <a:avLst/>
            </a:prstGeom>
          </p:spPr>
          <p:txBody>
            <a:bodyPr wrap="square" lIns="0" tIns="0" rIns="0" bIns="0" rtlCol="0">
              <a:noAutofit/>
            </a:bodyPr>
            <a:lstStyle/>
            <a:p>
              <a:pPr marL="0" marR="0">
                <a:lnSpc>
                  <a:spcPts val="2570"/>
                </a:lnSpc>
                <a:spcBef>
                  <a:spcPts val="0"/>
                </a:spcBef>
                <a:spcAft>
                  <a:spcPts val="0"/>
                </a:spcAft>
              </a:pPr>
              <a:r>
                <a:rPr lang="en-US" sz="2000" b="1">
                  <a:effectLst/>
                  <a:latin typeface="Arial" panose="020B0604020202020204" pitchFamily="34" charset="0"/>
                  <a:ea typeface="Times New Roman" panose="02020603050405020304" pitchFamily="18" charset="0"/>
                  <a:cs typeface="Times New Roman" panose="02020603050405020304" pitchFamily="18" charset="0"/>
                </a:rPr>
                <a:t>V</a:t>
              </a:r>
              <a:r>
                <a:rPr lang="en-US" sz="1350" b="1">
                  <a:effectLst/>
                  <a:latin typeface="Arial" panose="020B0604020202020204" pitchFamily="34" charset="0"/>
                  <a:ea typeface="Times New Roman" panose="02020603050405020304" pitchFamily="18" charset="0"/>
                  <a:cs typeface="Times New Roman" panose="02020603050405020304" pitchFamily="18" charset="0"/>
                </a:rPr>
                <a:t>be</a:t>
              </a:r>
              <a:r>
                <a:rPr lang="en-US" sz="2000" b="1">
                  <a:effectLst/>
                  <a:latin typeface="Arial" panose="020B0604020202020204" pitchFamily="34" charset="0"/>
                  <a:ea typeface="Times New Roman" panose="02020603050405020304" pitchFamily="18" charset="0"/>
                  <a:cs typeface="Times New Roman" panose="02020603050405020304" pitchFamily="18" charset="0"/>
                </a:rPr>
                <a:t>,</a:t>
              </a:r>
              <a:r>
                <a:rPr lang="en-US" sz="2000" b="1" spc="-95">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spc="-50">
                  <a:effectLst/>
                  <a:latin typeface="Arial" panose="020B0604020202020204" pitchFamily="34" charset="0"/>
                  <a:ea typeface="Times New Roman" panose="02020603050405020304" pitchFamily="18" charset="0"/>
                  <a:cs typeface="Times New Roman" panose="02020603050405020304" pitchFamily="18" charset="0"/>
                </a:rPr>
                <a:t>β</a:t>
              </a:r>
              <a:endParaRPr lang="en-US" sz="1100">
                <a:effectLst/>
                <a:latin typeface="Times New Roman" panose="02020603050405020304" pitchFamily="18" charset="0"/>
                <a:ea typeface="Times New Roman" panose="02020603050405020304" pitchFamily="18" charset="0"/>
              </a:endParaRPr>
            </a:p>
          </p:txBody>
        </p:sp>
        <p:sp>
          <p:nvSpPr>
            <p:cNvPr id="48" name="Textbox 658">
              <a:extLst>
                <a:ext uri="{FF2B5EF4-FFF2-40B4-BE49-F238E27FC236}">
                  <a16:creationId xmlns:a16="http://schemas.microsoft.com/office/drawing/2014/main" id="{BE32D8C8-F9BE-6471-1D33-4FB14B206AA5}"/>
                </a:ext>
              </a:extLst>
            </p:cNvPr>
            <p:cNvSpPr txBox="1"/>
            <p:nvPr/>
          </p:nvSpPr>
          <p:spPr>
            <a:xfrm>
              <a:off x="0" y="1088605"/>
              <a:ext cx="4224020" cy="326390"/>
            </a:xfrm>
            <a:prstGeom prst="rect">
              <a:avLst/>
            </a:prstGeom>
          </p:spPr>
          <p:txBody>
            <a:bodyPr wrap="square" lIns="0" tIns="0" rIns="0" bIns="0" rtlCol="0">
              <a:noAutofit/>
            </a:bodyPr>
            <a:lstStyle/>
            <a:p>
              <a:pPr marL="0" marR="0">
                <a:lnSpc>
                  <a:spcPts val="257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General</a:t>
              </a:r>
              <a:r>
                <a:rPr lang="en-US" sz="1800" spc="-45">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Equation</a:t>
              </a:r>
              <a:r>
                <a:rPr lang="en-US" sz="1800" spc="-65">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of</a:t>
              </a:r>
              <a:r>
                <a:rPr lang="en-US" sz="1800" spc="30">
                  <a:effectLst/>
                  <a:latin typeface="Arial" panose="020B0604020202020204" pitchFamily="34" charset="0"/>
                  <a:ea typeface="Times New Roman" panose="02020603050405020304" pitchFamily="18" charset="0"/>
                  <a:cs typeface="Times New Roman" panose="02020603050405020304" pitchFamily="18" charset="0"/>
                </a:rPr>
                <a:t> </a:t>
              </a:r>
              <a:r>
                <a:rPr lang="en-US" sz="2000">
                  <a:effectLst/>
                  <a:latin typeface="Arial" panose="020B0604020202020204" pitchFamily="34" charset="0"/>
                  <a:ea typeface="Times New Roman" panose="02020603050405020304" pitchFamily="18" charset="0"/>
                  <a:cs typeface="Times New Roman" panose="02020603050405020304" pitchFamily="18" charset="0"/>
                </a:rPr>
                <a:t>S</a:t>
              </a:r>
              <a:r>
                <a:rPr lang="en-US" sz="1350">
                  <a:effectLst/>
                  <a:latin typeface="Arial" panose="020B0604020202020204" pitchFamily="34" charset="0"/>
                  <a:ea typeface="Times New Roman" panose="02020603050405020304" pitchFamily="18" charset="0"/>
                  <a:cs typeface="Times New Roman" panose="02020603050405020304" pitchFamily="18" charset="0"/>
                </a:rPr>
                <a:t>Ico </a:t>
              </a:r>
              <a:r>
                <a:rPr lang="en-US" sz="1800">
                  <a:effectLst/>
                  <a:latin typeface="Arial" panose="020B0604020202020204" pitchFamily="34" charset="0"/>
                  <a:ea typeface="Times New Roman" panose="02020603050405020304" pitchFamily="18" charset="0"/>
                  <a:cs typeface="Times New Roman" panose="02020603050405020304" pitchFamily="18" charset="0"/>
                </a:rPr>
                <a:t>Comes</a:t>
              </a:r>
              <a:r>
                <a:rPr lang="en-US" sz="1800" spc="-35">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out</a:t>
              </a:r>
              <a:r>
                <a:rPr lang="en-US" sz="1800" spc="-20">
                  <a:effectLst/>
                  <a:latin typeface="Arial" panose="020B0604020202020204" pitchFamily="34" charset="0"/>
                  <a:ea typeface="Times New Roman" panose="02020603050405020304" pitchFamily="18" charset="0"/>
                  <a:cs typeface="Times New Roman" panose="02020603050405020304" pitchFamily="18" charset="0"/>
                </a:rPr>
                <a:t> </a:t>
              </a:r>
              <a:r>
                <a:rPr lang="en-US" sz="1800">
                  <a:effectLst/>
                  <a:latin typeface="Arial" panose="020B0604020202020204" pitchFamily="34" charset="0"/>
                  <a:ea typeface="Times New Roman" panose="02020603050405020304" pitchFamily="18" charset="0"/>
                  <a:cs typeface="Times New Roman" panose="02020603050405020304" pitchFamily="18" charset="0"/>
                </a:rPr>
                <a:t>to</a:t>
              </a:r>
              <a:r>
                <a:rPr lang="en-US" sz="1800" spc="-2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25">
                  <a:effectLst/>
                  <a:latin typeface="Arial" panose="020B0604020202020204" pitchFamily="34" charset="0"/>
                  <a:ea typeface="Times New Roman" panose="02020603050405020304" pitchFamily="18" charset="0"/>
                  <a:cs typeface="Times New Roman" panose="02020603050405020304" pitchFamily="18" charset="0"/>
                </a:rPr>
                <a:t>be</a:t>
              </a:r>
              <a:endParaRPr lang="en-US" sz="1100">
                <a:effectLst/>
                <a:latin typeface="Times New Roman" panose="02020603050405020304" pitchFamily="18" charset="0"/>
                <a:ea typeface="Times New Roman" panose="02020603050405020304" pitchFamily="18" charset="0"/>
              </a:endParaRPr>
            </a:p>
          </p:txBody>
        </p:sp>
        <p:sp>
          <p:nvSpPr>
            <p:cNvPr id="49" name="Textbox 659">
              <a:extLst>
                <a:ext uri="{FF2B5EF4-FFF2-40B4-BE49-F238E27FC236}">
                  <a16:creationId xmlns:a16="http://schemas.microsoft.com/office/drawing/2014/main" id="{9E4C087D-E8CA-F6EE-ACA8-4A7CBD240EE2}"/>
                </a:ext>
              </a:extLst>
            </p:cNvPr>
            <p:cNvSpPr txBox="1"/>
            <p:nvPr/>
          </p:nvSpPr>
          <p:spPr>
            <a:xfrm>
              <a:off x="1628139" y="1454470"/>
              <a:ext cx="655955" cy="327025"/>
            </a:xfrm>
            <a:prstGeom prst="rect">
              <a:avLst/>
            </a:prstGeom>
          </p:spPr>
          <p:txBody>
            <a:bodyPr wrap="square" lIns="0" tIns="0" rIns="0" bIns="0" rtlCol="0">
              <a:noAutofit/>
            </a:bodyPr>
            <a:lstStyle/>
            <a:p>
              <a:pPr marL="0" marR="0">
                <a:lnSpc>
                  <a:spcPts val="2570"/>
                </a:lnSpc>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S</a:t>
              </a:r>
              <a:r>
                <a:rPr lang="en-US" sz="1350">
                  <a:effectLst/>
                  <a:latin typeface="Arial" panose="020B0604020202020204" pitchFamily="34" charset="0"/>
                  <a:ea typeface="Times New Roman" panose="02020603050405020304" pitchFamily="18" charset="0"/>
                  <a:cs typeface="Times New Roman" panose="02020603050405020304" pitchFamily="18" charset="0"/>
                </a:rPr>
                <a:t>Ico</a:t>
              </a:r>
              <a:r>
                <a:rPr lang="en-US" sz="1350" spc="100">
                  <a:effectLst/>
                  <a:latin typeface="Arial" panose="020B0604020202020204" pitchFamily="34" charset="0"/>
                  <a:ea typeface="Times New Roman" panose="02020603050405020304" pitchFamily="18" charset="0"/>
                  <a:cs typeface="Times New Roman" panose="02020603050405020304" pitchFamily="18" charset="0"/>
                </a:rPr>
                <a:t> </a:t>
              </a:r>
              <a:r>
                <a:rPr lang="en-US" sz="2000" spc="-5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sp>
          <p:nvSpPr>
            <p:cNvPr id="50" name="Textbox 660">
              <a:extLst>
                <a:ext uri="{FF2B5EF4-FFF2-40B4-BE49-F238E27FC236}">
                  <a16:creationId xmlns:a16="http://schemas.microsoft.com/office/drawing/2014/main" id="{16EC066C-E4CE-B224-1FB8-BF76E2252D98}"/>
                </a:ext>
              </a:extLst>
            </p:cNvPr>
            <p:cNvSpPr txBox="1"/>
            <p:nvPr/>
          </p:nvSpPr>
          <p:spPr>
            <a:xfrm>
              <a:off x="2536825" y="1454470"/>
              <a:ext cx="1371600" cy="723265"/>
            </a:xfrm>
            <a:prstGeom prst="rect">
              <a:avLst/>
            </a:prstGeom>
          </p:spPr>
          <p:txBody>
            <a:bodyPr wrap="square" lIns="0" tIns="0" rIns="0" bIns="0" rtlCol="0">
              <a:noAutofit/>
            </a:bodyPr>
            <a:lstStyle/>
            <a:p>
              <a:pPr marL="15240" marR="0">
                <a:lnSpc>
                  <a:spcPts val="2230"/>
                </a:lnSpc>
                <a:spcBef>
                  <a:spcPts val="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a:t>
              </a:r>
              <a:r>
                <a:rPr lang="en-US" sz="2000" spc="-30">
                  <a:effectLst/>
                  <a:latin typeface="Arial" panose="020B0604020202020204" pitchFamily="34" charset="0"/>
                  <a:ea typeface="Times New Roman" panose="02020603050405020304" pitchFamily="18" charset="0"/>
                  <a:cs typeface="Times New Roman" panose="02020603050405020304" pitchFamily="18" charset="0"/>
                </a:rPr>
                <a:t> </a:t>
              </a:r>
              <a:r>
                <a:rPr lang="en-US" sz="2000">
                  <a:effectLst/>
                  <a:latin typeface="Arial" panose="020B0604020202020204" pitchFamily="34" charset="0"/>
                  <a:ea typeface="Times New Roman" panose="02020603050405020304" pitchFamily="18" charset="0"/>
                  <a:cs typeface="Times New Roman" panose="02020603050405020304" pitchFamily="18" charset="0"/>
                </a:rPr>
                <a:t>+</a:t>
              </a:r>
              <a:r>
                <a:rPr lang="en-US" sz="2000" spc="-5">
                  <a:effectLst/>
                  <a:latin typeface="Arial" panose="020B0604020202020204" pitchFamily="34" charset="0"/>
                  <a:ea typeface="Times New Roman" panose="02020603050405020304" pitchFamily="18" charset="0"/>
                  <a:cs typeface="Times New Roman" panose="02020603050405020304" pitchFamily="18" charset="0"/>
                </a:rPr>
                <a:t> </a:t>
              </a:r>
              <a:r>
                <a:rPr lang="en-US" sz="2000" spc="-50">
                  <a:effectLst/>
                  <a:latin typeface="Arial" panose="020B0604020202020204" pitchFamily="34" charset="0"/>
                  <a:ea typeface="Times New Roman" panose="02020603050405020304" pitchFamily="18" charset="0"/>
                  <a:cs typeface="Times New Roman" panose="02020603050405020304" pitchFamily="18" charset="0"/>
                </a:rPr>
                <a:t>β</a:t>
              </a:r>
              <a:endParaRPr lang="en-US" sz="1100">
                <a:effectLst/>
                <a:latin typeface="Times New Roman" panose="02020603050405020304" pitchFamily="18" charset="0"/>
                <a:ea typeface="Times New Roman" panose="02020603050405020304" pitchFamily="18" charset="0"/>
              </a:endParaRPr>
            </a:p>
            <a:p>
              <a:pPr marL="0" marR="0">
                <a:lnSpc>
                  <a:spcPts val="2645"/>
                </a:lnSpc>
                <a:spcBef>
                  <a:spcPts val="820"/>
                </a:spcBef>
                <a:spcAft>
                  <a:spcPts val="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1-</a:t>
              </a:r>
              <a:r>
                <a:rPr lang="en-US" sz="2000" spc="-15">
                  <a:effectLst/>
                  <a:latin typeface="Arial" panose="020B0604020202020204" pitchFamily="34" charset="0"/>
                  <a:ea typeface="Times New Roman" panose="02020603050405020304" pitchFamily="18" charset="0"/>
                  <a:cs typeface="Times New Roman" panose="02020603050405020304" pitchFamily="18" charset="0"/>
                </a:rPr>
                <a:t> </a:t>
              </a:r>
              <a:r>
                <a:rPr lang="en-US" sz="2000">
                  <a:effectLst/>
                  <a:latin typeface="Arial" panose="020B0604020202020204" pitchFamily="34" charset="0"/>
                  <a:ea typeface="Times New Roman" panose="02020603050405020304" pitchFamily="18" charset="0"/>
                  <a:cs typeface="Times New Roman" panose="02020603050405020304" pitchFamily="18" charset="0"/>
                </a:rPr>
                <a:t>β</a:t>
              </a:r>
              <a:r>
                <a:rPr lang="en-US" sz="2000" spc="-15">
                  <a:effectLst/>
                  <a:latin typeface="Arial" panose="020B0604020202020204" pitchFamily="34" charset="0"/>
                  <a:ea typeface="Times New Roman" panose="02020603050405020304" pitchFamily="18" charset="0"/>
                  <a:cs typeface="Times New Roman" panose="02020603050405020304" pitchFamily="18" charset="0"/>
                </a:rPr>
                <a:t> </a:t>
              </a:r>
              <a:r>
                <a:rPr lang="en-US" sz="2000" spc="-10">
                  <a:effectLst/>
                  <a:latin typeface="Arial" panose="020B0604020202020204" pitchFamily="34" charset="0"/>
                  <a:ea typeface="Times New Roman" panose="02020603050405020304" pitchFamily="18" charset="0"/>
                  <a:cs typeface="Times New Roman" panose="02020603050405020304" pitchFamily="18" charset="0"/>
                </a:rPr>
                <a:t>(∂I</a:t>
              </a:r>
              <a:r>
                <a:rPr lang="en-US" sz="1350" spc="-10">
                  <a:effectLst/>
                  <a:latin typeface="Arial" panose="020B0604020202020204" pitchFamily="34" charset="0"/>
                  <a:ea typeface="Times New Roman" panose="02020603050405020304" pitchFamily="18" charset="0"/>
                  <a:cs typeface="Times New Roman" panose="02020603050405020304" pitchFamily="18" charset="0"/>
                </a:rPr>
                <a:t>b</a:t>
              </a:r>
              <a:r>
                <a:rPr lang="en-US" sz="2000" spc="-10">
                  <a:effectLst/>
                  <a:latin typeface="Arial" panose="020B0604020202020204" pitchFamily="34" charset="0"/>
                  <a:ea typeface="Times New Roman" panose="02020603050405020304" pitchFamily="18" charset="0"/>
                  <a:cs typeface="Times New Roman" panose="02020603050405020304" pitchFamily="18" charset="0"/>
                </a:rPr>
                <a:t>/∂I</a:t>
              </a:r>
              <a:r>
                <a:rPr lang="en-US" sz="1350" spc="-10">
                  <a:effectLst/>
                  <a:latin typeface="Arial" panose="020B0604020202020204" pitchFamily="34" charset="0"/>
                  <a:ea typeface="Times New Roman" panose="02020603050405020304" pitchFamily="18" charset="0"/>
                  <a:cs typeface="Times New Roman" panose="02020603050405020304" pitchFamily="18" charset="0"/>
                </a:rPr>
                <a:t>C</a:t>
              </a:r>
              <a:r>
                <a:rPr lang="en-US" sz="2000" spc="-1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grpSp>
      <p:sp>
        <p:nvSpPr>
          <p:cNvPr id="51" name="Textbox 689">
            <a:extLst>
              <a:ext uri="{FF2B5EF4-FFF2-40B4-BE49-F238E27FC236}">
                <a16:creationId xmlns:a16="http://schemas.microsoft.com/office/drawing/2014/main" id="{3543264F-0A18-FD2F-C3FD-953970040905}"/>
              </a:ext>
            </a:extLst>
          </p:cNvPr>
          <p:cNvSpPr txBox="1"/>
          <p:nvPr/>
        </p:nvSpPr>
        <p:spPr>
          <a:xfrm>
            <a:off x="4828032" y="4532632"/>
            <a:ext cx="6002463" cy="1843405"/>
          </a:xfrm>
          <a:prstGeom prst="rect">
            <a:avLst/>
          </a:prstGeom>
        </p:spPr>
        <p:txBody>
          <a:bodyPr wrap="square" lIns="0" tIns="0" rIns="0" bIns="0" rtlCol="0">
            <a:noAutofit/>
          </a:bodyPr>
          <a:lstStyle/>
          <a:p>
            <a:pPr marL="162560" marR="0">
              <a:lnSpc>
                <a:spcPts val="2225"/>
              </a:lnSpc>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Applying</a:t>
            </a:r>
            <a:r>
              <a:rPr lang="en-US" sz="2000" spc="-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KVL</a:t>
            </a:r>
            <a:r>
              <a:rPr lang="en-US" sz="2000" spc="-1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through</a:t>
            </a:r>
            <a:r>
              <a:rPr lang="en-US" sz="2000" spc="-6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Base</a:t>
            </a:r>
            <a:r>
              <a:rPr lang="en-US" sz="2000" spc="-6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Circuit</a:t>
            </a:r>
            <a:r>
              <a:rPr lang="en-US" sz="2000" spc="14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we</a:t>
            </a:r>
            <a:r>
              <a:rPr lang="en-US" sz="2000" spc="-40" dirty="0">
                <a:effectLst/>
                <a:latin typeface="Arial" panose="020B0604020202020204" pitchFamily="34" charset="0"/>
                <a:ea typeface="Times New Roman" panose="02020603050405020304" pitchFamily="18" charset="0"/>
                <a:cs typeface="Arial" panose="020B0604020202020204" pitchFamily="34" charset="0"/>
              </a:rPr>
              <a:t> </a:t>
            </a:r>
            <a:r>
              <a:rPr lang="en-US" sz="2000" spc="-25" dirty="0">
                <a:effectLst/>
                <a:latin typeface="Arial" panose="020B0604020202020204" pitchFamily="34" charset="0"/>
                <a:ea typeface="Times New Roman" panose="02020603050405020304" pitchFamily="18" charset="0"/>
                <a:cs typeface="Arial" panose="020B0604020202020204" pitchFamily="34" charset="0"/>
              </a:rPr>
              <a:t>can </a:t>
            </a:r>
            <a:r>
              <a:rPr lang="en-US" sz="2000" spc="-10" dirty="0">
                <a:effectLst/>
                <a:latin typeface="Arial" panose="020B0604020202020204" pitchFamily="34" charset="0"/>
                <a:ea typeface="Times New Roman" panose="02020603050405020304" pitchFamily="18" charset="0"/>
                <a:cs typeface="Arial" panose="020B0604020202020204" pitchFamily="34" charset="0"/>
              </a:rPr>
              <a:t>write</a:t>
            </a:r>
          </a:p>
          <a:p>
            <a:pPr marL="162560" marR="0">
              <a:lnSpc>
                <a:spcPts val="2225"/>
              </a:lnSpc>
              <a:spcBef>
                <a:spcPts val="0"/>
              </a:spcBef>
              <a:spcAft>
                <a:spcPts val="0"/>
              </a:spcAft>
            </a:pPr>
            <a:endParaRPr lang="en-US" sz="2000" spc="-10" dirty="0">
              <a:latin typeface="Arial" panose="020B0604020202020204" pitchFamily="34" charset="0"/>
              <a:ea typeface="Times New Roman" panose="02020603050405020304" pitchFamily="18" charset="0"/>
              <a:cs typeface="Arial" panose="020B0604020202020204" pitchFamily="34" charset="0"/>
            </a:endParaRPr>
          </a:p>
          <a:p>
            <a:pPr marL="162560" marR="0">
              <a:lnSpc>
                <a:spcPts val="2225"/>
              </a:lnSpc>
              <a:spcBef>
                <a:spcPts val="0"/>
              </a:spcBef>
              <a:spcAft>
                <a:spcPts val="0"/>
              </a:spcAft>
            </a:pPr>
            <a:r>
              <a:rPr lang="en-US" sz="2000" spc="-10"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Ib</a:t>
            </a:r>
            <a:r>
              <a:rPr lang="en-US" sz="2000" b="1" spc="-75"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Rb+</a:t>
            </a:r>
            <a:r>
              <a:rPr lang="en-US" sz="2000" b="1" spc="-4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rPr>
              <a:t>Vbe</a:t>
            </a: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b="1" spc="-60" dirty="0">
                <a:effectLst/>
                <a:latin typeface="Arial" panose="020B0604020202020204" pitchFamily="34" charset="0"/>
                <a:ea typeface="Times New Roman" panose="02020603050405020304" pitchFamily="18" charset="0"/>
                <a:cs typeface="Arial" panose="020B0604020202020204" pitchFamily="34" charset="0"/>
              </a:rPr>
              <a:t> </a:t>
            </a:r>
            <a:r>
              <a:rPr lang="en-US" sz="2000" b="1" spc="-25" dirty="0" err="1">
                <a:effectLst/>
                <a:latin typeface="Arial" panose="020B0604020202020204" pitchFamily="34" charset="0"/>
                <a:ea typeface="Times New Roman" panose="02020603050405020304" pitchFamily="18" charset="0"/>
                <a:cs typeface="Arial" panose="020B0604020202020204" pitchFamily="34" charset="0"/>
              </a:rPr>
              <a:t>Vcc</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162560" marR="0">
              <a:spcBef>
                <a:spcPts val="940"/>
              </a:spcBef>
              <a:spcAft>
                <a:spcPts val="0"/>
              </a:spcAft>
              <a:tabLst>
                <a:tab pos="2691765"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Diff</a:t>
            </a:r>
            <a:r>
              <a:rPr lang="en-US" sz="2000" spc="-11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w.</a:t>
            </a:r>
            <a:r>
              <a:rPr lang="en-US" sz="2000" spc="-5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r.</a:t>
            </a:r>
            <a:r>
              <a:rPr lang="en-US" sz="2000" spc="-8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a:t>
            </a:r>
            <a:r>
              <a:rPr lang="en-US" sz="2000" spc="-8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IC,</a:t>
            </a:r>
            <a:r>
              <a:rPr lang="en-US" sz="2000" spc="-8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we</a:t>
            </a:r>
            <a:r>
              <a:rPr lang="en-US" sz="2000" spc="-65" dirty="0">
                <a:effectLst/>
                <a:latin typeface="Arial" panose="020B0604020202020204" pitchFamily="34" charset="0"/>
                <a:ea typeface="Times New Roman" panose="02020603050405020304" pitchFamily="18" charset="0"/>
                <a:cs typeface="Arial" panose="020B0604020202020204" pitchFamily="34" charset="0"/>
              </a:rPr>
              <a:t> </a:t>
            </a:r>
            <a:r>
              <a:rPr lang="en-US" sz="2000" spc="-25" dirty="0">
                <a:effectLst/>
                <a:latin typeface="Arial" panose="020B0604020202020204" pitchFamily="34" charset="0"/>
                <a:ea typeface="Times New Roman" panose="02020603050405020304" pitchFamily="18" charset="0"/>
                <a:cs typeface="Arial" panose="020B0604020202020204" pitchFamily="34" charset="0"/>
              </a:rPr>
              <a:t>get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Ib</a:t>
            </a:r>
            <a:r>
              <a:rPr lang="en-US" sz="2000" spc="15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spc="-2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err="1">
                <a:effectLst/>
                <a:latin typeface="Arial" panose="020B0604020202020204" pitchFamily="34" charset="0"/>
                <a:ea typeface="Times New Roman" panose="02020603050405020304" pitchFamily="18" charset="0"/>
                <a:cs typeface="Arial" panose="020B0604020202020204" pitchFamily="34" charset="0"/>
              </a:rPr>
              <a:t>Ic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spc="-4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spc="-35" dirty="0">
                <a:effectLst/>
                <a:latin typeface="Arial" panose="020B0604020202020204" pitchFamily="34" charset="0"/>
                <a:ea typeface="Times New Roman" panose="02020603050405020304" pitchFamily="18" charset="0"/>
                <a:cs typeface="Arial" panose="020B0604020202020204" pitchFamily="34" charset="0"/>
              </a:rPr>
              <a:t> </a:t>
            </a:r>
            <a:r>
              <a:rPr lang="en-US" sz="2000" spc="-50" dirty="0">
                <a:effectLst/>
                <a:latin typeface="Arial" panose="020B0604020202020204" pitchFamily="34" charset="0"/>
                <a:ea typeface="Times New Roman" panose="02020603050405020304" pitchFamily="18" charset="0"/>
                <a:cs typeface="Arial" panose="020B0604020202020204" pitchFamily="34" charset="0"/>
              </a:rPr>
              <a:t>0</a:t>
            </a:r>
            <a:endParaRPr lang="en-US" sz="2000" spc="-50" dirty="0">
              <a:latin typeface="Arial" panose="020B0604020202020204" pitchFamily="34" charset="0"/>
              <a:ea typeface="Times New Roman" panose="02020603050405020304" pitchFamily="18" charset="0"/>
              <a:cs typeface="Arial" panose="020B0604020202020204" pitchFamily="34" charset="0"/>
            </a:endParaRPr>
          </a:p>
          <a:p>
            <a:pPr marL="162560" marR="0">
              <a:spcBef>
                <a:spcPts val="940"/>
              </a:spcBef>
              <a:spcAft>
                <a:spcPts val="0"/>
              </a:spcAft>
              <a:tabLst>
                <a:tab pos="2691765" algn="l"/>
              </a:tabLst>
            </a:pPr>
            <a:r>
              <a:rPr lang="en-US" sz="2000" b="1" dirty="0" err="1">
                <a:effectLst/>
                <a:latin typeface="Arial" panose="020B0604020202020204" pitchFamily="34" charset="0"/>
                <a:ea typeface="Times New Roman" panose="02020603050405020304" pitchFamily="18" charset="0"/>
                <a:cs typeface="Arial" panose="020B0604020202020204" pitchFamily="34" charset="0"/>
              </a:rPr>
              <a:t>SIco</a:t>
            </a:r>
            <a:r>
              <a:rPr lang="en-US" sz="2000" b="1" dirty="0">
                <a:effectLst/>
                <a:latin typeface="Arial" panose="020B0604020202020204" pitchFamily="34" charset="0"/>
                <a:ea typeface="Times New Roman" panose="02020603050405020304" pitchFamily="18" charset="0"/>
                <a:cs typeface="Arial" panose="020B0604020202020204" pitchFamily="34" charset="0"/>
              </a:rPr>
              <a:t>=</a:t>
            </a:r>
            <a:r>
              <a:rPr lang="en-US" sz="2000" b="1" spc="-70" dirty="0">
                <a:effectLst/>
                <a:latin typeface="Arial" panose="020B0604020202020204" pitchFamily="34" charset="0"/>
                <a:ea typeface="Times New Roman" panose="02020603050405020304" pitchFamily="18" charset="0"/>
                <a:cs typeface="Arial" panose="020B0604020202020204" pitchFamily="34" charset="0"/>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(1+β)</a:t>
            </a:r>
            <a:r>
              <a:rPr lang="en-US" sz="2000" spc="-5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is</a:t>
            </a:r>
            <a:r>
              <a:rPr lang="en-US" sz="2000" spc="-5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very</a:t>
            </a:r>
            <a:r>
              <a:rPr lang="en-US" sz="2000" spc="-45" dirty="0">
                <a:effectLst/>
                <a:latin typeface="Arial" panose="020B0604020202020204" pitchFamily="34" charset="0"/>
                <a:ea typeface="Times New Roman" panose="02020603050405020304" pitchFamily="18" charset="0"/>
                <a:cs typeface="Arial" panose="020B0604020202020204" pitchFamily="34" charset="0"/>
              </a:rPr>
              <a:t> </a:t>
            </a:r>
            <a:r>
              <a:rPr lang="en-US" sz="2000" spc="-10" dirty="0">
                <a:effectLst/>
                <a:latin typeface="Arial" panose="020B0604020202020204" pitchFamily="34" charset="0"/>
                <a:ea typeface="Times New Roman" panose="02020603050405020304" pitchFamily="18" charset="0"/>
                <a:cs typeface="Arial" panose="020B0604020202020204" pitchFamily="34" charset="0"/>
              </a:rPr>
              <a:t>large </a:t>
            </a:r>
            <a:r>
              <a:rPr lang="en-US" sz="2000" dirty="0">
                <a:effectLst/>
                <a:latin typeface="Arial" panose="020B0604020202020204" pitchFamily="34" charset="0"/>
                <a:ea typeface="Times New Roman" panose="02020603050405020304" pitchFamily="18" charset="0"/>
                <a:cs typeface="Arial" panose="020B0604020202020204" pitchFamily="34" charset="0"/>
              </a:rPr>
              <a:t>Indicating</a:t>
            </a:r>
            <a:r>
              <a:rPr lang="en-US" sz="2000" spc="-1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high</a:t>
            </a:r>
            <a:r>
              <a:rPr lang="en-US" sz="2000" spc="-11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un-</a:t>
            </a:r>
            <a:r>
              <a:rPr lang="en-US" sz="2000" spc="-10" dirty="0">
                <a:effectLst/>
                <a:latin typeface="Arial" panose="020B0604020202020204" pitchFamily="34" charset="0"/>
                <a:ea typeface="Times New Roman" panose="02020603050405020304" pitchFamily="18" charset="0"/>
                <a:cs typeface="Arial" panose="020B0604020202020204" pitchFamily="34" charset="0"/>
              </a:rPr>
              <a:t>stability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545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FAB939E7-0F7C-8171-465D-0FACDC2A9088}"/>
              </a:ext>
            </a:extLst>
          </p:cNvPr>
          <p:cNvSpPr>
            <a:spLocks noGrp="1"/>
          </p:cNvSpPr>
          <p:nvPr>
            <p:ph idx="1"/>
          </p:nvPr>
        </p:nvSpPr>
        <p:spPr>
          <a:xfrm>
            <a:off x="959224" y="164592"/>
            <a:ext cx="11019416" cy="6565392"/>
          </a:xfrm>
        </p:spPr>
        <p:txBody>
          <a:bodyPr>
            <a:normAutofit fontScale="92500"/>
          </a:bodyPr>
          <a:lstStyle/>
          <a:p>
            <a:pPr marL="0" indent="0">
              <a:buNone/>
            </a:pPr>
            <a:r>
              <a:rPr lang="en-US" b="1" dirty="0"/>
              <a:t>Avantaje</a:t>
            </a:r>
          </a:p>
          <a:p>
            <a:r>
              <a:rPr lang="en-US" dirty="0"/>
              <a:t>Este </a:t>
            </a:r>
            <a:r>
              <a:rPr lang="en-US" dirty="0" err="1"/>
              <a:t>simplu</a:t>
            </a:r>
            <a:r>
              <a:rPr lang="en-US" dirty="0"/>
              <a:t> de </a:t>
            </a:r>
            <a:r>
              <a:rPr lang="en-US" dirty="0" err="1"/>
              <a:t>mutat</a:t>
            </a:r>
            <a:r>
              <a:rPr lang="en-US" dirty="0"/>
              <a:t> </a:t>
            </a:r>
            <a:r>
              <a:rPr lang="en-US" dirty="0" err="1"/>
              <a:t>punctul</a:t>
            </a:r>
            <a:r>
              <a:rPr lang="en-US" dirty="0"/>
              <a:t> de </a:t>
            </a:r>
            <a:r>
              <a:rPr lang="en-US" dirty="0" err="1"/>
              <a:t>operare</a:t>
            </a:r>
            <a:r>
              <a:rPr lang="en-US" dirty="0"/>
              <a:t> </a:t>
            </a:r>
            <a:r>
              <a:rPr lang="en-US" dirty="0" err="1"/>
              <a:t>oriunde</a:t>
            </a:r>
            <a:r>
              <a:rPr lang="en-US" dirty="0"/>
              <a:t> </a:t>
            </a:r>
            <a:r>
              <a:rPr lang="en-US" dirty="0" err="1"/>
              <a:t>în</a:t>
            </a:r>
            <a:r>
              <a:rPr lang="en-US" dirty="0"/>
              <a:t> </a:t>
            </a:r>
            <a:r>
              <a:rPr lang="en-US" dirty="0" err="1"/>
              <a:t>regiunea</a:t>
            </a:r>
            <a:r>
              <a:rPr lang="en-US" dirty="0"/>
              <a:t> active </a:t>
            </a:r>
            <a:r>
              <a:rPr lang="en-US" dirty="0" err="1"/>
              <a:t>doar</a:t>
            </a:r>
            <a:r>
              <a:rPr lang="en-US" dirty="0"/>
              <a:t> </a:t>
            </a:r>
            <a:r>
              <a:rPr lang="en-US" dirty="0" err="1"/>
              <a:t>schimbind</a:t>
            </a:r>
            <a:r>
              <a:rPr lang="en-US" dirty="0"/>
              <a:t> </a:t>
            </a:r>
            <a:r>
              <a:rPr lang="en-US" dirty="0" err="1"/>
              <a:t>rezistența</a:t>
            </a:r>
            <a:r>
              <a:rPr lang="en-US" dirty="0"/>
              <a:t> </a:t>
            </a:r>
            <a:r>
              <a:rPr lang="en-US" dirty="0" err="1"/>
              <a:t>bazei</a:t>
            </a:r>
            <a:r>
              <a:rPr lang="en-US" dirty="0"/>
              <a:t> (RB).</a:t>
            </a:r>
          </a:p>
          <a:p>
            <a:r>
              <a:rPr lang="en-US" dirty="0"/>
              <a:t>Este </a:t>
            </a:r>
            <a:r>
              <a:rPr lang="en-US" dirty="0" err="1"/>
              <a:t>necesar</a:t>
            </a:r>
            <a:r>
              <a:rPr lang="en-US" dirty="0"/>
              <a:t> un </a:t>
            </a:r>
            <a:r>
              <a:rPr lang="en-US" dirty="0" err="1"/>
              <a:t>număr</a:t>
            </a:r>
            <a:r>
              <a:rPr lang="en-US" dirty="0"/>
              <a:t> </a:t>
            </a:r>
            <a:r>
              <a:rPr lang="en-US" dirty="0" err="1"/>
              <a:t>foarte</a:t>
            </a:r>
            <a:r>
              <a:rPr lang="en-US" dirty="0"/>
              <a:t> mic de </a:t>
            </a:r>
            <a:r>
              <a:rPr lang="en-US" dirty="0" err="1"/>
              <a:t>componente</a:t>
            </a:r>
            <a:r>
              <a:rPr lang="en-US" dirty="0"/>
              <a:t>.</a:t>
            </a:r>
          </a:p>
          <a:p>
            <a:pPr marL="0" indent="0">
              <a:buNone/>
            </a:pPr>
            <a:r>
              <a:rPr lang="en-US" b="1" dirty="0" err="1"/>
              <a:t>Dezavantaje</a:t>
            </a:r>
            <a:endParaRPr lang="en-US" b="1" dirty="0"/>
          </a:p>
          <a:p>
            <a:r>
              <a:rPr lang="en-US" b="1" dirty="0"/>
              <a:t>I</a:t>
            </a:r>
            <a:r>
              <a:rPr lang="en-US" sz="1300" b="1" dirty="0"/>
              <a:t>C</a:t>
            </a:r>
            <a:r>
              <a:rPr lang="en-US" dirty="0"/>
              <a:t> nu </a:t>
            </a:r>
            <a:r>
              <a:rPr lang="en-US" dirty="0" err="1"/>
              <a:t>rămâne</a:t>
            </a:r>
            <a:r>
              <a:rPr lang="en-US" dirty="0"/>
              <a:t> constant la varia </a:t>
            </a:r>
            <a:r>
              <a:rPr lang="en-US" dirty="0">
                <a:solidFill>
                  <a:srgbClr val="FF0000"/>
                </a:solidFill>
              </a:rPr>
              <a:t>T</a:t>
            </a:r>
            <a:r>
              <a:rPr lang="en-US" dirty="0"/>
              <a:t> </a:t>
            </a:r>
            <a:r>
              <a:rPr lang="en-US" dirty="0" err="1"/>
              <a:t>sau</a:t>
            </a:r>
            <a:r>
              <a:rPr lang="en-US" dirty="0"/>
              <a:t> a </a:t>
            </a:r>
            <a:r>
              <a:rPr lang="en-US" dirty="0" err="1"/>
              <a:t>tensiunii</a:t>
            </a:r>
            <a:r>
              <a:rPr lang="en-US" dirty="0"/>
              <a:t> de </a:t>
            </a:r>
            <a:r>
              <a:rPr lang="en-US" dirty="0" err="1"/>
              <a:t>alimentare</a:t>
            </a:r>
            <a:r>
              <a:rPr lang="en-US" dirty="0"/>
              <a:t>, </a:t>
            </a:r>
            <a:r>
              <a:rPr lang="en-US" dirty="0" err="1"/>
              <a:t>deci</a:t>
            </a:r>
            <a:r>
              <a:rPr lang="en-US" dirty="0"/>
              <a:t>, </a:t>
            </a:r>
            <a:r>
              <a:rPr lang="en-US" dirty="0" err="1"/>
              <a:t>punctul</a:t>
            </a:r>
            <a:r>
              <a:rPr lang="en-US" dirty="0"/>
              <a:t> de </a:t>
            </a:r>
            <a:r>
              <a:rPr lang="en-US" dirty="0" err="1"/>
              <a:t>operare</a:t>
            </a:r>
            <a:r>
              <a:rPr lang="en-US" dirty="0"/>
              <a:t> </a:t>
            </a:r>
            <a:r>
              <a:rPr lang="en-US" dirty="0" err="1"/>
              <a:t>este</a:t>
            </a:r>
            <a:r>
              <a:rPr lang="en-US" dirty="0"/>
              <a:t> </a:t>
            </a:r>
            <a:r>
              <a:rPr lang="en-US" dirty="0" err="1"/>
              <a:t>instabil</a:t>
            </a:r>
            <a:r>
              <a:rPr lang="en-US" dirty="0"/>
              <a:t>.</a:t>
            </a:r>
          </a:p>
          <a:p>
            <a:r>
              <a:rPr lang="en-US" dirty="0" err="1"/>
              <a:t>Când</a:t>
            </a:r>
            <a:r>
              <a:rPr lang="en-US" dirty="0"/>
              <a:t> TB </a:t>
            </a:r>
            <a:r>
              <a:rPr lang="en-US" dirty="0" err="1"/>
              <a:t>este</a:t>
            </a:r>
            <a:r>
              <a:rPr lang="en-US" dirty="0"/>
              <a:t> </a:t>
            </a:r>
            <a:r>
              <a:rPr lang="en-US" dirty="0" err="1"/>
              <a:t>schimbat</a:t>
            </a:r>
            <a:r>
              <a:rPr lang="en-US" dirty="0"/>
              <a:t>, se </a:t>
            </a:r>
            <a:r>
              <a:rPr lang="en-US" dirty="0" err="1"/>
              <a:t>poate</a:t>
            </a:r>
            <a:r>
              <a:rPr lang="en-US" dirty="0"/>
              <a:t> </a:t>
            </a:r>
            <a:r>
              <a:rPr lang="en-US" dirty="0" err="1"/>
              <a:t>aștepta</a:t>
            </a:r>
            <a:r>
              <a:rPr lang="en-US" dirty="0"/>
              <a:t> o </a:t>
            </a:r>
            <a:r>
              <a:rPr lang="en-US" dirty="0" err="1"/>
              <a:t>schimbare</a:t>
            </a:r>
            <a:r>
              <a:rPr lang="en-US" dirty="0"/>
              <a:t> </a:t>
            </a:r>
            <a:r>
              <a:rPr lang="en-US" dirty="0" err="1"/>
              <a:t>considerabilă</a:t>
            </a:r>
            <a:r>
              <a:rPr lang="en-US" dirty="0"/>
              <a:t> a </a:t>
            </a:r>
            <a:r>
              <a:rPr lang="en-US" dirty="0" err="1"/>
              <a:t>valorii</a:t>
            </a:r>
            <a:r>
              <a:rPr lang="en-US" dirty="0"/>
              <a:t> </a:t>
            </a:r>
            <a:r>
              <a:rPr lang="en-US" dirty="0" err="1"/>
              <a:t>lui</a:t>
            </a:r>
            <a:r>
              <a:rPr lang="en-US" dirty="0"/>
              <a:t> </a:t>
            </a:r>
            <a:r>
              <a:rPr lang="el-GR" dirty="0"/>
              <a:t>β. </a:t>
            </a:r>
            <a:r>
              <a:rPr lang="en-US" dirty="0" err="1"/>
              <a:t>Datorită</a:t>
            </a:r>
            <a:r>
              <a:rPr lang="en-US" dirty="0"/>
              <a:t> </a:t>
            </a:r>
            <a:r>
              <a:rPr lang="en-US" dirty="0" err="1"/>
              <a:t>acestei</a:t>
            </a:r>
            <a:r>
              <a:rPr lang="en-US" dirty="0"/>
              <a:t> </a:t>
            </a:r>
            <a:r>
              <a:rPr lang="en-US" dirty="0" err="1"/>
              <a:t>schimbări</a:t>
            </a:r>
            <a:r>
              <a:rPr lang="en-US" dirty="0"/>
              <a:t>, </a:t>
            </a:r>
            <a:r>
              <a:rPr lang="en-US" dirty="0" err="1"/>
              <a:t>punctul</a:t>
            </a:r>
            <a:r>
              <a:rPr lang="en-US" dirty="0"/>
              <a:t> de </a:t>
            </a:r>
            <a:r>
              <a:rPr lang="en-US" dirty="0" err="1"/>
              <a:t>operare</a:t>
            </a:r>
            <a:r>
              <a:rPr lang="en-US" dirty="0"/>
              <a:t> se </a:t>
            </a:r>
            <a:r>
              <a:rPr lang="en-US" dirty="0" err="1"/>
              <a:t>va</a:t>
            </a:r>
            <a:r>
              <a:rPr lang="en-US" dirty="0"/>
              <a:t> </a:t>
            </a:r>
            <a:r>
              <a:rPr lang="en-US" dirty="0" err="1"/>
              <a:t>schimba</a:t>
            </a:r>
            <a:r>
              <a:rPr lang="en-US" dirty="0"/>
              <a:t>.</a:t>
            </a:r>
          </a:p>
          <a:p>
            <a:r>
              <a:rPr lang="en-US" dirty="0" err="1"/>
              <a:t>Pentru</a:t>
            </a:r>
            <a:r>
              <a:rPr lang="en-US" dirty="0"/>
              <a:t> TB cu </a:t>
            </a:r>
            <a:r>
              <a:rPr lang="en-US" dirty="0" err="1"/>
              <a:t>semnal</a:t>
            </a:r>
            <a:r>
              <a:rPr lang="en-US" dirty="0"/>
              <a:t> mic (e.g. nu TB) cu </a:t>
            </a:r>
            <a:r>
              <a:rPr lang="en-US" dirty="0" err="1"/>
              <a:t>valori</a:t>
            </a:r>
            <a:r>
              <a:rPr lang="en-US" dirty="0"/>
              <a:t> </a:t>
            </a:r>
            <a:r>
              <a:rPr lang="en-US" dirty="0" err="1"/>
              <a:t>relativ</a:t>
            </a:r>
            <a:r>
              <a:rPr lang="en-US" dirty="0"/>
              <a:t> </a:t>
            </a:r>
            <a:r>
              <a:rPr lang="en-US" dirty="0" err="1"/>
              <a:t>mari</a:t>
            </a:r>
            <a:r>
              <a:rPr lang="en-US" dirty="0"/>
              <a:t> ale </a:t>
            </a:r>
            <a:r>
              <a:rPr lang="el-GR" dirty="0"/>
              <a:t>β (</a:t>
            </a:r>
            <a:r>
              <a:rPr lang="en-US" dirty="0" err="1"/>
              <a:t>adică</a:t>
            </a:r>
            <a:r>
              <a:rPr lang="en-US" dirty="0"/>
              <a:t> </a:t>
            </a:r>
            <a:r>
              <a:rPr lang="en-US" dirty="0" err="1"/>
              <a:t>între</a:t>
            </a:r>
            <a:r>
              <a:rPr lang="en-US" dirty="0"/>
              <a:t> 100 </a:t>
            </a:r>
            <a:r>
              <a:rPr lang="en-US" dirty="0" err="1"/>
              <a:t>și</a:t>
            </a:r>
            <a:r>
              <a:rPr lang="en-US" dirty="0"/>
              <a:t> 200), </a:t>
            </a:r>
            <a:r>
              <a:rPr lang="en-US" dirty="0" err="1"/>
              <a:t>această</a:t>
            </a:r>
            <a:r>
              <a:rPr lang="en-US" dirty="0"/>
              <a:t> </a:t>
            </a:r>
            <a:r>
              <a:rPr lang="en-US" dirty="0" err="1"/>
              <a:t>configurație</a:t>
            </a:r>
            <a:r>
              <a:rPr lang="en-US" dirty="0"/>
              <a:t> </a:t>
            </a:r>
            <a:r>
              <a:rPr lang="en-US" dirty="0" err="1"/>
              <a:t>va</a:t>
            </a:r>
            <a:r>
              <a:rPr lang="en-US" dirty="0"/>
              <a:t> fi </a:t>
            </a:r>
            <a:r>
              <a:rPr lang="en-US" dirty="0" err="1"/>
              <a:t>predispusă</a:t>
            </a:r>
            <a:r>
              <a:rPr lang="en-US" dirty="0"/>
              <a:t> la </a:t>
            </a:r>
            <a:r>
              <a:rPr lang="en-US" dirty="0" err="1"/>
              <a:t>declansare</a:t>
            </a:r>
            <a:r>
              <a:rPr lang="en-US" dirty="0"/>
              <a:t> </a:t>
            </a:r>
            <a:r>
              <a:rPr lang="en-US" dirty="0" err="1"/>
              <a:t>termică</a:t>
            </a:r>
            <a:r>
              <a:rPr lang="en-US" dirty="0"/>
              <a:t>. În special, </a:t>
            </a:r>
            <a:r>
              <a:rPr lang="en-US" dirty="0" err="1"/>
              <a:t>factorul</a:t>
            </a:r>
            <a:r>
              <a:rPr lang="en-US" dirty="0"/>
              <a:t> de </a:t>
            </a:r>
            <a:r>
              <a:rPr lang="en-US" dirty="0" err="1"/>
              <a:t>stabilitate</a:t>
            </a:r>
            <a:r>
              <a:rPr lang="en-US" dirty="0"/>
              <a:t>, care </a:t>
            </a:r>
            <a:r>
              <a:rPr lang="en-US" dirty="0" err="1"/>
              <a:t>este</a:t>
            </a:r>
            <a:r>
              <a:rPr lang="en-US" dirty="0"/>
              <a:t> o </a:t>
            </a:r>
            <a:r>
              <a:rPr lang="en-US" dirty="0" err="1"/>
              <a:t>măsură</a:t>
            </a:r>
            <a:r>
              <a:rPr lang="en-US" dirty="0"/>
              <a:t> a </a:t>
            </a:r>
            <a:r>
              <a:rPr lang="en-US" dirty="0" err="1"/>
              <a:t>modificării</a:t>
            </a:r>
            <a:r>
              <a:rPr lang="en-US" dirty="0"/>
              <a:t> I</a:t>
            </a:r>
            <a:r>
              <a:rPr lang="en-US" sz="1300" dirty="0"/>
              <a:t>C </a:t>
            </a:r>
            <a:r>
              <a:rPr lang="en-US" dirty="0"/>
              <a:t>cu </a:t>
            </a:r>
            <a:r>
              <a:rPr lang="en-US" dirty="0" err="1"/>
              <a:t>modificări</a:t>
            </a:r>
            <a:r>
              <a:rPr lang="en-US" dirty="0"/>
              <a:t> ale </a:t>
            </a:r>
            <a:r>
              <a:rPr lang="en-US" dirty="0" err="1"/>
              <a:t>curentului</a:t>
            </a:r>
            <a:r>
              <a:rPr lang="en-US" dirty="0"/>
              <a:t> de </a:t>
            </a:r>
            <a:r>
              <a:rPr lang="en-US" dirty="0" err="1"/>
              <a:t>saturație</a:t>
            </a:r>
            <a:r>
              <a:rPr lang="en-US" dirty="0"/>
              <a:t> </a:t>
            </a:r>
            <a:r>
              <a:rPr lang="en-US" dirty="0" err="1"/>
              <a:t>inversă</a:t>
            </a:r>
            <a:r>
              <a:rPr lang="en-US" dirty="0"/>
              <a:t>, </a:t>
            </a:r>
            <a:r>
              <a:rPr lang="en-US" dirty="0" err="1"/>
              <a:t>este</a:t>
            </a:r>
            <a:r>
              <a:rPr lang="en-US" dirty="0"/>
              <a:t> de </a:t>
            </a:r>
            <a:r>
              <a:rPr lang="en-US" dirty="0" err="1"/>
              <a:t>aproximativ</a:t>
            </a:r>
            <a:r>
              <a:rPr lang="en-US" dirty="0"/>
              <a:t> </a:t>
            </a:r>
            <a:r>
              <a:rPr lang="el-GR" dirty="0"/>
              <a:t>β+1. </a:t>
            </a:r>
            <a:r>
              <a:rPr lang="en-US" dirty="0" err="1"/>
              <a:t>Pentru</a:t>
            </a:r>
            <a:r>
              <a:rPr lang="en-US" dirty="0"/>
              <a:t> a </a:t>
            </a:r>
            <a:r>
              <a:rPr lang="en-US" dirty="0" err="1"/>
              <a:t>asigura</a:t>
            </a:r>
            <a:r>
              <a:rPr lang="en-US" dirty="0"/>
              <a:t> </a:t>
            </a:r>
            <a:r>
              <a:rPr lang="en-US" dirty="0" err="1"/>
              <a:t>stabilitatea</a:t>
            </a:r>
            <a:r>
              <a:rPr lang="en-US" dirty="0"/>
              <a:t> </a:t>
            </a:r>
            <a:r>
              <a:rPr lang="en-US" dirty="0" err="1"/>
              <a:t>absolută</a:t>
            </a:r>
            <a:r>
              <a:rPr lang="en-US" dirty="0"/>
              <a:t> a </a:t>
            </a:r>
            <a:r>
              <a:rPr lang="en-US" dirty="0" err="1"/>
              <a:t>amplificatorului</a:t>
            </a:r>
            <a:r>
              <a:rPr lang="en-US" dirty="0"/>
              <a:t>, </a:t>
            </a:r>
            <a:r>
              <a:rPr lang="en-US" dirty="0" err="1"/>
              <a:t>este</a:t>
            </a:r>
            <a:r>
              <a:rPr lang="en-US" dirty="0"/>
              <a:t> de </a:t>
            </a:r>
            <a:r>
              <a:rPr lang="en-US" dirty="0" err="1"/>
              <a:t>preferat</a:t>
            </a:r>
            <a:r>
              <a:rPr lang="en-US" dirty="0"/>
              <a:t> un factor de </a:t>
            </a:r>
            <a:r>
              <a:rPr lang="en-US" dirty="0" err="1"/>
              <a:t>stabilitate</a:t>
            </a:r>
            <a:r>
              <a:rPr lang="en-US" dirty="0"/>
              <a:t> </a:t>
            </a:r>
            <a:r>
              <a:rPr lang="en-US" dirty="0" err="1"/>
              <a:t>mai</a:t>
            </a:r>
            <a:r>
              <a:rPr lang="en-US" dirty="0"/>
              <a:t> mic de 25, </a:t>
            </a:r>
            <a:r>
              <a:rPr lang="en-US" dirty="0" err="1"/>
              <a:t>astfel</a:t>
            </a:r>
            <a:r>
              <a:rPr lang="en-US" dirty="0"/>
              <a:t> </a:t>
            </a:r>
            <a:r>
              <a:rPr lang="en-US" dirty="0" err="1"/>
              <a:t>încât</a:t>
            </a:r>
            <a:r>
              <a:rPr lang="en-US" dirty="0"/>
              <a:t> TB cu </a:t>
            </a:r>
            <a:r>
              <a:rPr lang="en-US" dirty="0" err="1"/>
              <a:t>semnal</a:t>
            </a:r>
            <a:r>
              <a:rPr lang="en-US" dirty="0"/>
              <a:t> mic au </a:t>
            </a:r>
            <a:r>
              <a:rPr lang="en-US" dirty="0" err="1"/>
              <a:t>factori</a:t>
            </a:r>
            <a:r>
              <a:rPr lang="en-US" dirty="0"/>
              <a:t> de </a:t>
            </a:r>
            <a:r>
              <a:rPr lang="en-US" dirty="0" err="1"/>
              <a:t>stabilitate</a:t>
            </a:r>
            <a:r>
              <a:rPr lang="en-US" dirty="0"/>
              <a:t> </a:t>
            </a:r>
            <a:r>
              <a:rPr lang="en-US" dirty="0" err="1"/>
              <a:t>mari</a:t>
            </a:r>
            <a:r>
              <a:rPr lang="en-US" dirty="0"/>
              <a:t>.</a:t>
            </a:r>
          </a:p>
          <a:p>
            <a:pPr marL="0" indent="0">
              <a:buNone/>
            </a:pPr>
            <a:r>
              <a:rPr lang="en-US" b="1" dirty="0" err="1"/>
              <a:t>Utilizare</a:t>
            </a:r>
            <a:r>
              <a:rPr lang="en-US" b="1" dirty="0"/>
              <a:t>:</a:t>
            </a:r>
          </a:p>
          <a:p>
            <a:pPr marL="0" indent="0">
              <a:buNone/>
            </a:pPr>
            <a:r>
              <a:rPr lang="en-US" dirty="0"/>
              <a:t>• </a:t>
            </a:r>
            <a:r>
              <a:rPr lang="en-US" dirty="0" err="1"/>
              <a:t>Datorită</a:t>
            </a:r>
            <a:r>
              <a:rPr lang="en-US" dirty="0"/>
              <a:t> </a:t>
            </a:r>
            <a:r>
              <a:rPr lang="en-US" dirty="0" err="1"/>
              <a:t>dezavantajelor</a:t>
            </a:r>
            <a:r>
              <a:rPr lang="en-US" dirty="0"/>
              <a:t> de </a:t>
            </a:r>
            <a:r>
              <a:rPr lang="en-US" dirty="0" err="1"/>
              <a:t>mai</a:t>
            </a:r>
            <a:r>
              <a:rPr lang="en-US" dirty="0"/>
              <a:t> sus, </a:t>
            </a:r>
            <a:r>
              <a:rPr lang="en-US" dirty="0" err="1"/>
              <a:t>polarizarea</a:t>
            </a:r>
            <a:r>
              <a:rPr lang="en-US" dirty="0"/>
              <a:t> </a:t>
            </a:r>
            <a:r>
              <a:rPr lang="en-US" dirty="0" err="1"/>
              <a:t>fixă</a:t>
            </a:r>
            <a:r>
              <a:rPr lang="en-US" dirty="0"/>
              <a:t> </a:t>
            </a:r>
            <a:r>
              <a:rPr lang="en-US" dirty="0" err="1"/>
              <a:t>este</a:t>
            </a:r>
            <a:r>
              <a:rPr lang="en-US" dirty="0"/>
              <a:t> </a:t>
            </a:r>
            <a:r>
              <a:rPr lang="en-US" dirty="0" err="1"/>
              <a:t>rar</a:t>
            </a:r>
            <a:r>
              <a:rPr lang="en-US" dirty="0"/>
              <a:t> </a:t>
            </a:r>
            <a:r>
              <a:rPr lang="en-US" dirty="0" err="1"/>
              <a:t>utilizată</a:t>
            </a:r>
            <a:r>
              <a:rPr lang="en-US" dirty="0"/>
              <a:t> </a:t>
            </a:r>
            <a:r>
              <a:rPr lang="en-US" dirty="0" err="1"/>
              <a:t>în</a:t>
            </a:r>
            <a:r>
              <a:rPr lang="en-US" dirty="0"/>
              <a:t> </a:t>
            </a:r>
            <a:r>
              <a:rPr lang="en-US" dirty="0" err="1"/>
              <a:t>circuitele</a:t>
            </a:r>
            <a:r>
              <a:rPr lang="en-US" dirty="0"/>
              <a:t> </a:t>
            </a:r>
            <a:r>
              <a:rPr lang="en-US" dirty="0" err="1"/>
              <a:t>liniare</a:t>
            </a:r>
            <a:r>
              <a:rPr lang="en-US" dirty="0"/>
              <a:t> (</a:t>
            </a:r>
            <a:r>
              <a:rPr lang="en-US" dirty="0" err="1"/>
              <a:t>circuite</a:t>
            </a:r>
            <a:r>
              <a:rPr lang="en-US" dirty="0"/>
              <a:t> care </a:t>
            </a:r>
            <a:r>
              <a:rPr lang="en-US" dirty="0" err="1"/>
              <a:t>utilizează</a:t>
            </a:r>
            <a:r>
              <a:rPr lang="en-US" dirty="0"/>
              <a:t> TB ca </a:t>
            </a:r>
            <a:r>
              <a:rPr lang="en-US" dirty="0" err="1"/>
              <a:t>sursă</a:t>
            </a:r>
            <a:r>
              <a:rPr lang="en-US" dirty="0"/>
              <a:t> de </a:t>
            </a:r>
            <a:r>
              <a:rPr lang="en-US" dirty="0" err="1"/>
              <a:t>curent</a:t>
            </a:r>
            <a:r>
              <a:rPr lang="en-US" dirty="0"/>
              <a:t>). În </a:t>
            </a:r>
            <a:r>
              <a:rPr lang="en-US" dirty="0" err="1"/>
              <a:t>schimb</a:t>
            </a:r>
            <a:r>
              <a:rPr lang="en-US" dirty="0"/>
              <a:t>, </a:t>
            </a:r>
            <a:r>
              <a:rPr lang="en-US" dirty="0" err="1"/>
              <a:t>este</a:t>
            </a:r>
            <a:r>
              <a:rPr lang="en-US" dirty="0"/>
              <a:t> </a:t>
            </a:r>
            <a:r>
              <a:rPr lang="en-US" dirty="0" err="1"/>
              <a:t>adesea</a:t>
            </a:r>
            <a:r>
              <a:rPr lang="en-US" dirty="0"/>
              <a:t> </a:t>
            </a:r>
            <a:r>
              <a:rPr lang="en-US" dirty="0" err="1"/>
              <a:t>folosit</a:t>
            </a:r>
            <a:r>
              <a:rPr lang="en-US" dirty="0"/>
              <a:t> </a:t>
            </a:r>
            <a:r>
              <a:rPr lang="en-US" dirty="0" err="1"/>
              <a:t>în</a:t>
            </a:r>
            <a:r>
              <a:rPr lang="en-US" dirty="0"/>
              <a:t> </a:t>
            </a:r>
            <a:r>
              <a:rPr lang="en-US" dirty="0" err="1"/>
              <a:t>circuite</a:t>
            </a:r>
            <a:r>
              <a:rPr lang="en-US" dirty="0"/>
              <a:t> </a:t>
            </a:r>
            <a:r>
              <a:rPr lang="en-US" dirty="0" err="1"/>
              <a:t>în</a:t>
            </a:r>
            <a:r>
              <a:rPr lang="en-US" dirty="0"/>
              <a:t> care TB </a:t>
            </a:r>
            <a:r>
              <a:rPr lang="en-US" dirty="0" err="1"/>
              <a:t>este</a:t>
            </a:r>
            <a:r>
              <a:rPr lang="en-US" dirty="0"/>
              <a:t> </a:t>
            </a:r>
            <a:r>
              <a:rPr lang="en-US" dirty="0" err="1"/>
              <a:t>folosit</a:t>
            </a:r>
            <a:r>
              <a:rPr lang="en-US" dirty="0"/>
              <a:t> ca </a:t>
            </a:r>
            <a:r>
              <a:rPr lang="en-US" dirty="0" err="1"/>
              <a:t>comutator</a:t>
            </a:r>
            <a:r>
              <a:rPr lang="en-US" dirty="0"/>
              <a:t>. </a:t>
            </a:r>
          </a:p>
          <a:p>
            <a:pPr marL="0" indent="0">
              <a:buNone/>
            </a:pPr>
            <a:r>
              <a:rPr lang="en-US" dirty="0"/>
              <a:t>Cu </a:t>
            </a:r>
            <a:r>
              <a:rPr lang="en-US" dirty="0" err="1"/>
              <a:t>toate</a:t>
            </a:r>
            <a:r>
              <a:rPr lang="en-US" dirty="0"/>
              <a:t> </a:t>
            </a:r>
            <a:r>
              <a:rPr lang="en-US" dirty="0" err="1"/>
              <a:t>acestea</a:t>
            </a:r>
            <a:r>
              <a:rPr lang="en-US" dirty="0"/>
              <a:t>, o </a:t>
            </a:r>
            <a:r>
              <a:rPr lang="en-US" dirty="0" err="1"/>
              <a:t>aplicație</a:t>
            </a:r>
            <a:r>
              <a:rPr lang="en-US" dirty="0"/>
              <a:t> a </a:t>
            </a:r>
            <a:r>
              <a:rPr lang="en-US" dirty="0" err="1"/>
              <a:t>polarizării</a:t>
            </a:r>
            <a:r>
              <a:rPr lang="en-US" dirty="0"/>
              <a:t> fixe </a:t>
            </a:r>
            <a:r>
              <a:rPr lang="en-US" dirty="0" err="1"/>
              <a:t>este</a:t>
            </a:r>
            <a:r>
              <a:rPr lang="en-US" dirty="0"/>
              <a:t> </a:t>
            </a:r>
            <a:r>
              <a:rPr lang="en-US" dirty="0" err="1"/>
              <a:t>realizarea</a:t>
            </a:r>
            <a:r>
              <a:rPr lang="en-US" dirty="0"/>
              <a:t> </a:t>
            </a:r>
            <a:r>
              <a:rPr lang="en-US" dirty="0" err="1"/>
              <a:t>unui</a:t>
            </a:r>
            <a:r>
              <a:rPr lang="en-US" dirty="0"/>
              <a:t> control brut automat al </a:t>
            </a:r>
            <a:r>
              <a:rPr lang="en-US" dirty="0" err="1"/>
              <a:t>câștigului</a:t>
            </a:r>
            <a:r>
              <a:rPr lang="en-US" dirty="0"/>
              <a:t> </a:t>
            </a:r>
            <a:r>
              <a:rPr lang="en-US" dirty="0" err="1"/>
              <a:t>în</a:t>
            </a:r>
            <a:r>
              <a:rPr lang="en-US" dirty="0"/>
              <a:t> TB </a:t>
            </a:r>
            <a:r>
              <a:rPr lang="en-US" dirty="0" err="1"/>
              <a:t>prin</a:t>
            </a:r>
            <a:r>
              <a:rPr lang="en-US" dirty="0"/>
              <a:t> </a:t>
            </a:r>
            <a:r>
              <a:rPr lang="en-US" dirty="0" err="1"/>
              <a:t>alimentarea</a:t>
            </a:r>
            <a:r>
              <a:rPr lang="en-US" dirty="0"/>
              <a:t> </a:t>
            </a:r>
            <a:r>
              <a:rPr lang="en-US" dirty="0" err="1"/>
              <a:t>rezistorului</a:t>
            </a:r>
            <a:r>
              <a:rPr lang="en-US" dirty="0"/>
              <a:t> </a:t>
            </a:r>
            <a:r>
              <a:rPr lang="en-US" dirty="0" err="1"/>
              <a:t>bazei</a:t>
            </a:r>
            <a:r>
              <a:rPr lang="en-US" dirty="0"/>
              <a:t> </a:t>
            </a:r>
            <a:r>
              <a:rPr lang="en-US" dirty="0" err="1"/>
              <a:t>dintr</a:t>
            </a:r>
            <a:r>
              <a:rPr lang="en-US" dirty="0"/>
              <a:t>-un </a:t>
            </a:r>
            <a:r>
              <a:rPr lang="en-US" dirty="0" err="1"/>
              <a:t>semnal</a:t>
            </a:r>
            <a:r>
              <a:rPr lang="en-US" dirty="0"/>
              <a:t> DC </a:t>
            </a:r>
            <a:r>
              <a:rPr lang="en-US" dirty="0" err="1"/>
              <a:t>derivat</a:t>
            </a:r>
            <a:r>
              <a:rPr lang="en-US" dirty="0"/>
              <a:t> din </a:t>
            </a:r>
            <a:r>
              <a:rPr lang="en-US" dirty="0" err="1"/>
              <a:t>ieșirea</a:t>
            </a:r>
            <a:r>
              <a:rPr lang="en-US" dirty="0"/>
              <a:t> AC a </a:t>
            </a:r>
            <a:r>
              <a:rPr lang="en-US" dirty="0" err="1"/>
              <a:t>unei</a:t>
            </a:r>
            <a:r>
              <a:rPr lang="en-US" dirty="0"/>
              <a:t> </a:t>
            </a:r>
            <a:r>
              <a:rPr lang="en-US" dirty="0" err="1"/>
              <a:t>etape</a:t>
            </a:r>
            <a:r>
              <a:rPr lang="en-US" dirty="0"/>
              <a:t> </a:t>
            </a:r>
            <a:r>
              <a:rPr lang="en-US" dirty="0" err="1"/>
              <a:t>ulterioare</a:t>
            </a:r>
            <a:r>
              <a:rPr lang="en-US" dirty="0"/>
              <a:t>.</a:t>
            </a:r>
          </a:p>
        </p:txBody>
      </p:sp>
    </p:spTree>
    <p:extLst>
      <p:ext uri="{BB962C8B-B14F-4D97-AF65-F5344CB8AC3E}">
        <p14:creationId xmlns:p14="http://schemas.microsoft.com/office/powerpoint/2010/main" val="272503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31BF63B-6589-92C5-70B1-FC0EBA38DC85}"/>
              </a:ext>
            </a:extLst>
          </p:cNvPr>
          <p:cNvSpPr>
            <a:spLocks noGrp="1"/>
          </p:cNvSpPr>
          <p:nvPr>
            <p:ph type="title"/>
          </p:nvPr>
        </p:nvSpPr>
        <p:spPr>
          <a:xfrm>
            <a:off x="2178424" y="258941"/>
            <a:ext cx="9281851" cy="583741"/>
          </a:xfrm>
        </p:spPr>
        <p:txBody>
          <a:bodyPr>
            <a:normAutofit fontScale="90000"/>
          </a:bodyPr>
          <a:lstStyle/>
          <a:p>
            <a:r>
              <a:rPr lang="en-US" sz="4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Fixed</a:t>
            </a:r>
            <a:r>
              <a:rPr lang="en-US" sz="4000" b="1" spc="-85"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bias</a:t>
            </a:r>
            <a:r>
              <a:rPr lang="en-US" sz="4000" b="1" spc="-4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with</a:t>
            </a:r>
            <a:r>
              <a:rPr lang="en-US" sz="4000" b="1" spc="-15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emitter</a:t>
            </a:r>
            <a:r>
              <a:rPr lang="en-US" sz="4000" b="1" spc="-3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spc="-1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resistor</a:t>
            </a:r>
            <a:br>
              <a:rPr lang="en-US" sz="4000" b="1" dirty="0">
                <a:latin typeface="Times New Roman" panose="02020603050405020304" pitchFamily="18" charset="0"/>
                <a:ea typeface="Times New Roman" panose="02020603050405020304" pitchFamily="18" charset="0"/>
              </a:rPr>
            </a:br>
            <a:endParaRPr lang="en-US" sz="4000" dirty="0"/>
          </a:p>
        </p:txBody>
      </p:sp>
      <p:sp>
        <p:nvSpPr>
          <p:cNvPr id="3" name="Substituent conținut 2">
            <a:extLst>
              <a:ext uri="{FF2B5EF4-FFF2-40B4-BE49-F238E27FC236}">
                <a16:creationId xmlns:a16="http://schemas.microsoft.com/office/drawing/2014/main" id="{FC1AE590-AC0D-86F6-3421-D932F70A46E4}"/>
              </a:ext>
            </a:extLst>
          </p:cNvPr>
          <p:cNvSpPr>
            <a:spLocks noGrp="1"/>
          </p:cNvSpPr>
          <p:nvPr>
            <p:ph idx="1"/>
          </p:nvPr>
        </p:nvSpPr>
        <p:spPr>
          <a:xfrm>
            <a:off x="2178424" y="1101852"/>
            <a:ext cx="9725709" cy="4654296"/>
          </a:xfrm>
        </p:spPr>
        <p:txBody>
          <a:bodyPr>
            <a:normAutofit fontScale="92500" lnSpcReduction="20000"/>
          </a:bodyPr>
          <a:lstStyle/>
          <a:p>
            <a:r>
              <a:rPr lang="en-US" dirty="0" err="1">
                <a:latin typeface="Times New Roman" panose="02020603050405020304" pitchFamily="18" charset="0"/>
                <a:cs typeface="Times New Roman" panose="02020603050405020304" pitchFamily="18" charset="0"/>
              </a:rPr>
              <a:t>Circuitul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polarizare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fixă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modificat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atașarea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rezistor</a:t>
            </a:r>
            <a:r>
              <a:rPr lang="en-US" dirty="0">
                <a:latin typeface="Times New Roman" panose="02020603050405020304" pitchFamily="18" charset="0"/>
                <a:cs typeface="Times New Roman" panose="02020603050405020304" pitchFamily="18" charset="0"/>
              </a:rPr>
              <a:t> extern la </a:t>
            </a:r>
            <a:r>
              <a:rPr lang="en-US" dirty="0" err="1">
                <a:latin typeface="Times New Roman" panose="02020603050405020304" pitchFamily="18" charset="0"/>
                <a:cs typeface="Times New Roman" panose="02020603050405020304" pitchFamily="18" charset="0"/>
              </a:rPr>
              <a:t>emițor</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rezistor</a:t>
            </a:r>
            <a:r>
              <a:rPr lang="en-US" dirty="0">
                <a:latin typeface="Times New Roman" panose="02020603050405020304" pitchFamily="18" charset="0"/>
                <a:cs typeface="Times New Roman" panose="02020603050405020304" pitchFamily="18" charset="0"/>
              </a:rPr>
              <a:t> introduce feedback </a:t>
            </a:r>
            <a:r>
              <a:rPr lang="en-US" dirty="0" err="1">
                <a:latin typeface="Times New Roman" panose="02020603050405020304" pitchFamily="18" charset="0"/>
                <a:cs typeface="Times New Roman" panose="02020603050405020304" pitchFamily="18" charset="0"/>
              </a:rPr>
              <a:t>negativ</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stabilizează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punctul</a:t>
            </a:r>
            <a:r>
              <a:rPr lang="en-US" dirty="0">
                <a:latin typeface="Times New Roman" panose="02020603050405020304" pitchFamily="18" charset="0"/>
                <a:cs typeface="Times New Roman" panose="02020603050405020304" pitchFamily="18" charset="0"/>
              </a:rPr>
              <a:t> Q</a:t>
            </a:r>
          </a:p>
          <a:p>
            <a:pPr marL="0" indent="0">
              <a:buNone/>
            </a:pPr>
            <a:r>
              <a:rPr lang="en-US" dirty="0">
                <a:solidFill>
                  <a:srgbClr val="FF0000"/>
                </a:solidFill>
                <a:latin typeface="Times New Roman" panose="02020603050405020304" pitchFamily="18" charset="0"/>
                <a:cs typeface="Times New Roman" panose="02020603050405020304" pitchFamily="18" charset="0"/>
              </a:rPr>
              <a:t>Avantaje.</a:t>
            </a:r>
          </a:p>
          <a:p>
            <a:r>
              <a:rPr lang="en-US" dirty="0" err="1">
                <a:latin typeface="Times New Roman" panose="02020603050405020304" pitchFamily="18" charset="0"/>
                <a:cs typeface="Times New Roman" panose="02020603050405020304" pitchFamily="18" charset="0"/>
              </a:rPr>
              <a:t>Circuitul</a:t>
            </a:r>
            <a:r>
              <a:rPr lang="en-US" dirty="0">
                <a:latin typeface="Times New Roman" panose="02020603050405020304" pitchFamily="18" charset="0"/>
                <a:cs typeface="Times New Roman" panose="02020603050405020304" pitchFamily="18" charset="0"/>
              </a:rPr>
              <a:t> are </a:t>
            </a:r>
            <a:r>
              <a:rPr lang="en-US" dirty="0" err="1">
                <a:latin typeface="Times New Roman" panose="02020603050405020304" pitchFamily="18" charset="0"/>
                <a:cs typeface="Times New Roman" panose="02020603050405020304" pitchFamily="18" charset="0"/>
              </a:rPr>
              <a:t>tendința</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stabiliza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punctul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funcționare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față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modificări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temperaturii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valorii</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β.</a:t>
            </a:r>
          </a:p>
          <a:p>
            <a:pPr marL="0" indent="0">
              <a:buNone/>
            </a:pPr>
            <a:r>
              <a:rPr lang="en-US" dirty="0" err="1">
                <a:solidFill>
                  <a:srgbClr val="FF0000"/>
                </a:solidFill>
                <a:latin typeface="Times New Roman" panose="02020603050405020304" pitchFamily="18" charset="0"/>
                <a:cs typeface="Times New Roman" panose="02020603050405020304" pitchFamily="18" charset="0"/>
              </a:rPr>
              <a:t>Dezavantaje</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Deoarece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valoarea</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β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fixă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anumit</a:t>
            </a:r>
            <a:r>
              <a:rPr lang="en-US" dirty="0">
                <a:latin typeface="Times New Roman" panose="02020603050405020304" pitchFamily="18" charset="0"/>
                <a:cs typeface="Times New Roman" panose="02020603050405020304" pitchFamily="18" charset="0"/>
              </a:rPr>
              <a:t> TB,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relație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satisfăcută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menținerea</a:t>
            </a:r>
            <a:r>
              <a:rPr lang="en-US"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mare, fie </a:t>
            </a:r>
            <a:r>
              <a:rPr lang="en-US" dirty="0" err="1">
                <a:latin typeface="Times New Roman" panose="02020603050405020304" pitchFamily="18" charset="0"/>
                <a:cs typeface="Times New Roman" panose="02020603050405020304" pitchFamily="18" charset="0"/>
              </a:rPr>
              <a:t>făcând</a:t>
            </a:r>
            <a:r>
              <a:rPr lang="en-US"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scăzut</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valoare</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a:t>
            </a:r>
            <a:r>
              <a:rPr lang="en-US" dirty="0">
                <a:latin typeface="Times New Roman" panose="02020603050405020304" pitchFamily="18" charset="0"/>
                <a:cs typeface="Times New Roman" panose="02020603050405020304" pitchFamily="18" charset="0"/>
              </a:rPr>
              <a:t> un V</a:t>
            </a:r>
            <a:r>
              <a:rPr lang="en-US" sz="1500" dirty="0">
                <a:latin typeface="Times New Roman" panose="02020603050405020304" pitchFamily="18" charset="0"/>
                <a:cs typeface="Times New Roman" panose="02020603050405020304" pitchFamily="18" charset="0"/>
              </a:rPr>
              <a:t>CC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măsurile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precauție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manipulării</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scăzut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separată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joasă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Utilizarea</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tensiuni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nepractică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În plus </a:t>
            </a:r>
            <a:r>
              <a:rPr lang="en-US" dirty="0" err="1">
                <a:latin typeface="Times New Roman" panose="02020603050405020304" pitchFamily="18" charset="0"/>
                <a:cs typeface="Times New Roman" panose="02020603050405020304" pitchFamily="18" charset="0"/>
              </a:rPr>
              <a:t>față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sus, R</a:t>
            </a:r>
            <a:r>
              <a:rPr lang="en-US" sz="15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provoacă</a:t>
            </a:r>
            <a:r>
              <a:rPr lang="en-US" dirty="0">
                <a:latin typeface="Times New Roman" panose="02020603050405020304" pitchFamily="18" charset="0"/>
                <a:cs typeface="Times New Roman" panose="02020603050405020304" pitchFamily="18" charset="0"/>
              </a:rPr>
              <a:t> feedback ca care reduce </a:t>
            </a:r>
            <a:r>
              <a:rPr lang="en-US" dirty="0" err="1">
                <a:latin typeface="Times New Roman" panose="02020603050405020304" pitchFamily="18" charset="0"/>
                <a:cs typeface="Times New Roman" panose="02020603050405020304" pitchFamily="18" charset="0"/>
              </a:rPr>
              <a:t>câștigul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amplificatorului</a:t>
            </a:r>
            <a:r>
              <a:rPr lang="en-US" dirty="0">
                <a:latin typeface="Times New Roman" panose="02020603050405020304" pitchFamily="18" charset="0"/>
                <a:cs typeface="Times New Roman" panose="02020603050405020304" pitchFamily="18" charset="0"/>
              </a:rPr>
              <a:t>.</a:t>
            </a:r>
          </a:p>
          <a:p>
            <a:endParaRPr lang="en-US" dirty="0"/>
          </a:p>
        </p:txBody>
      </p:sp>
      <p:pic>
        <p:nvPicPr>
          <p:cNvPr id="4" name="Image 690">
            <a:extLst>
              <a:ext uri="{FF2B5EF4-FFF2-40B4-BE49-F238E27FC236}">
                <a16:creationId xmlns:a16="http://schemas.microsoft.com/office/drawing/2014/main" id="{4FDB0CF9-95CB-F745-18E1-7207D6C1B434}"/>
              </a:ext>
            </a:extLst>
          </p:cNvPr>
          <p:cNvPicPr>
            <a:picLocks/>
          </p:cNvPicPr>
          <p:nvPr/>
        </p:nvPicPr>
        <p:blipFill>
          <a:blip r:embed="rId2" cstate="print"/>
          <a:stretch>
            <a:fillRect/>
          </a:stretch>
        </p:blipFill>
        <p:spPr>
          <a:xfrm>
            <a:off x="0" y="978407"/>
            <a:ext cx="2178424" cy="2992958"/>
          </a:xfrm>
          <a:prstGeom prst="rect">
            <a:avLst/>
          </a:prstGeom>
        </p:spPr>
      </p:pic>
      <p:sp>
        <p:nvSpPr>
          <p:cNvPr id="8" name="CasetăText 7">
            <a:extLst>
              <a:ext uri="{FF2B5EF4-FFF2-40B4-BE49-F238E27FC236}">
                <a16:creationId xmlns:a16="http://schemas.microsoft.com/office/drawing/2014/main" id="{1C441CDC-1B05-F2A3-6F8C-C7905CA7C2B3}"/>
              </a:ext>
            </a:extLst>
          </p:cNvPr>
          <p:cNvSpPr txBox="1"/>
          <p:nvPr/>
        </p:nvSpPr>
        <p:spPr>
          <a:xfrm>
            <a:off x="914400" y="5756148"/>
            <a:ext cx="10989733" cy="923330"/>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Utilizare</a:t>
            </a:r>
            <a:r>
              <a:rPr lang="en-US" dirty="0">
                <a:latin typeface="Times New Roman" panose="02020603050405020304" pitchFamily="18" charset="0"/>
                <a:cs typeface="Times New Roman" panose="02020603050405020304" pitchFamily="18" charset="0"/>
              </a:rPr>
              <a:t>: Feedback-</a:t>
            </a:r>
            <a:r>
              <a:rPr lang="en-US" dirty="0" err="1">
                <a:latin typeface="Times New Roman" panose="02020603050405020304" pitchFamily="18" charset="0"/>
                <a:cs typeface="Times New Roman" panose="02020603050405020304" pitchFamily="18" charset="0"/>
              </a:rPr>
              <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impedanța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amplificatorului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văzut</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avantajos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Datorită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dezavantajelor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sus,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tip de circuit de </a:t>
            </a:r>
            <a:r>
              <a:rPr lang="en-US" dirty="0" err="1">
                <a:latin typeface="Times New Roman" panose="02020603050405020304" pitchFamily="18" charset="0"/>
                <a:cs typeface="Times New Roman" panose="02020603050405020304" pitchFamily="18" charset="0"/>
              </a:rPr>
              <a:t>polarizare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numai</a:t>
            </a:r>
            <a:r>
              <a:rPr lang="en-US" dirty="0">
                <a:latin typeface="Times New Roman" panose="02020603050405020304" pitchFamily="18" charset="0"/>
                <a:cs typeface="Times New Roman" panose="02020603050405020304" pitchFamily="18" charset="0"/>
              </a:rPr>
              <a:t> cu o </a:t>
            </a:r>
            <a:r>
              <a:rPr lang="en-US" dirty="0" err="1">
                <a:latin typeface="Times New Roman" panose="02020603050405020304" pitchFamily="18" charset="0"/>
                <a:cs typeface="Times New Roman" panose="02020603050405020304" pitchFamily="18" charset="0"/>
              </a:rPr>
              <a:t>atenție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deosebită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compromisurilor</a:t>
            </a:r>
            <a:r>
              <a:rPr lang="en-US" dirty="0">
                <a:latin typeface="Times New Roman" panose="02020603050405020304" pitchFamily="18" charset="0"/>
                <a:cs typeface="Times New Roman" panose="02020603050405020304" pitchFamily="18" charset="0"/>
              </a:rPr>
              <a:t> implicate.</a:t>
            </a:r>
          </a:p>
        </p:txBody>
      </p:sp>
    </p:spTree>
    <p:extLst>
      <p:ext uri="{BB962C8B-B14F-4D97-AF65-F5344CB8AC3E}">
        <p14:creationId xmlns:p14="http://schemas.microsoft.com/office/powerpoint/2010/main" val="17366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B5B3FA5-7772-00F0-5542-347AEBA12614}"/>
              </a:ext>
            </a:extLst>
          </p:cNvPr>
          <p:cNvSpPr>
            <a:spLocks noGrp="1"/>
          </p:cNvSpPr>
          <p:nvPr>
            <p:ph type="title"/>
          </p:nvPr>
        </p:nvSpPr>
        <p:spPr>
          <a:xfrm>
            <a:off x="1251678" y="382385"/>
            <a:ext cx="10178322" cy="824623"/>
          </a:xfrm>
        </p:spPr>
        <p:txBody>
          <a:bodyPr>
            <a:normAutofit fontScale="90000"/>
          </a:bodyPr>
          <a:lstStyle/>
          <a:p>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a:t>
            </a:r>
            <a:r>
              <a:rPr lang="en-US" b="1" spc="-8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Collector</a:t>
            </a:r>
            <a:r>
              <a:rPr lang="en-US" b="1" spc="-7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to</a:t>
            </a:r>
            <a:r>
              <a:rPr lang="en-US" b="1" spc="-65"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Base</a:t>
            </a:r>
            <a:r>
              <a:rPr lang="en-US" b="1" spc="-8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Bias</a:t>
            </a:r>
            <a:r>
              <a:rPr lang="en-US" b="1" spc="-75"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spc="-1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Circuit</a:t>
            </a:r>
            <a:br>
              <a:rPr lang="en-US" b="1" dirty="0">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D7FBA0B7-0C77-F592-D816-A62DD9189B9A}"/>
              </a:ext>
            </a:extLst>
          </p:cNvPr>
          <p:cNvSpPr>
            <a:spLocks noGrp="1"/>
          </p:cNvSpPr>
          <p:nvPr>
            <p:ph idx="1"/>
          </p:nvPr>
        </p:nvSpPr>
        <p:spPr>
          <a:xfrm>
            <a:off x="3007025" y="1256930"/>
            <a:ext cx="8859287" cy="5436477"/>
          </a:xfrm>
        </p:spPr>
        <p:txBody>
          <a:bodyPr>
            <a:normAutofit fontScale="62500" lnSpcReduction="20000"/>
          </a:bodyPr>
          <a:lstStyle/>
          <a:p>
            <a:pPr>
              <a:lnSpc>
                <a:spcPct val="170000"/>
              </a:lnSpc>
            </a:pPr>
            <a:r>
              <a:rPr lang="en-US" sz="2900" dirty="0" err="1">
                <a:latin typeface="Arial" panose="020B0604020202020204" pitchFamily="34" charset="0"/>
                <a:cs typeface="Arial" panose="020B0604020202020204" pitchFamily="34" charset="0"/>
              </a:rPr>
              <a:t>Această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configurație</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folosește</a:t>
            </a:r>
            <a:r>
              <a:rPr lang="en-US" sz="2900" dirty="0">
                <a:latin typeface="Arial" panose="020B0604020202020204" pitchFamily="34" charset="0"/>
                <a:cs typeface="Arial" panose="020B0604020202020204" pitchFamily="34" charset="0"/>
              </a:rPr>
              <a:t> feedback </a:t>
            </a:r>
            <a:r>
              <a:rPr lang="en-US" sz="2900" dirty="0" err="1">
                <a:latin typeface="Arial" panose="020B0604020202020204" pitchFamily="34" charset="0"/>
                <a:cs typeface="Arial" panose="020B0604020202020204" pitchFamily="34" charset="0"/>
              </a:rPr>
              <a:t>negativ</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pentru</a:t>
            </a:r>
            <a:r>
              <a:rPr lang="en-US" sz="2900" dirty="0">
                <a:latin typeface="Arial" panose="020B0604020202020204" pitchFamily="34" charset="0"/>
                <a:cs typeface="Arial" panose="020B0604020202020204" pitchFamily="34" charset="0"/>
              </a:rPr>
              <a:t> a </a:t>
            </a:r>
            <a:r>
              <a:rPr lang="en-US" sz="2900" dirty="0" err="1">
                <a:latin typeface="Arial" panose="020B0604020202020204" pitchFamily="34" charset="0"/>
                <a:cs typeface="Arial" panose="020B0604020202020204" pitchFamily="34" charset="0"/>
              </a:rPr>
              <a:t>preveni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evadarea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termică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și</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pentru</a:t>
            </a:r>
            <a:r>
              <a:rPr lang="en-US" sz="2900" dirty="0">
                <a:latin typeface="Arial" panose="020B0604020202020204" pitchFamily="34" charset="0"/>
                <a:cs typeface="Arial" panose="020B0604020202020204" pitchFamily="34" charset="0"/>
              </a:rPr>
              <a:t> a </a:t>
            </a:r>
            <a:r>
              <a:rPr lang="en-US" sz="2900" dirty="0" err="1">
                <a:latin typeface="Arial" panose="020B0604020202020204" pitchFamily="34" charset="0"/>
                <a:cs typeface="Arial" panose="020B0604020202020204" pitchFamily="34" charset="0"/>
              </a:rPr>
              <a:t>stabiliza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punctul</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operare</a:t>
            </a:r>
            <a:r>
              <a:rPr lang="en-US" sz="2900" dirty="0">
                <a:latin typeface="Arial" panose="020B0604020202020204" pitchFamily="34" charset="0"/>
                <a:cs typeface="Arial" panose="020B0604020202020204" pitchFamily="34" charset="0"/>
              </a:rPr>
              <a:t>. În </a:t>
            </a:r>
            <a:r>
              <a:rPr lang="en-US" sz="2900" dirty="0" err="1">
                <a:latin typeface="Arial" panose="020B0604020202020204" pitchFamily="34" charset="0"/>
                <a:cs typeface="Arial" panose="020B0604020202020204" pitchFamily="34" charset="0"/>
              </a:rPr>
              <a:t>această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formă</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polarizare</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rezistența</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bază</a:t>
            </a:r>
            <a:r>
              <a:rPr lang="en-US" sz="2900" dirty="0">
                <a:latin typeface="Arial" panose="020B0604020202020204" pitchFamily="34" charset="0"/>
                <a:cs typeface="Arial" panose="020B0604020202020204" pitchFamily="34" charset="0"/>
              </a:rPr>
              <a:t> R</a:t>
            </a:r>
            <a:r>
              <a:rPr lang="en-US" sz="1900" dirty="0">
                <a:latin typeface="Arial" panose="020B0604020202020204" pitchFamily="34" charset="0"/>
                <a:cs typeface="Arial" panose="020B0604020202020204" pitchFamily="34" charset="0"/>
              </a:rPr>
              <a:t>F</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este</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conectată</a:t>
            </a:r>
            <a:r>
              <a:rPr lang="en-US" sz="2900" dirty="0">
                <a:latin typeface="Arial" panose="020B0604020202020204" pitchFamily="34" charset="0"/>
                <a:cs typeface="Arial" panose="020B0604020202020204" pitchFamily="34" charset="0"/>
              </a:rPr>
              <a:t> la </a:t>
            </a:r>
            <a:r>
              <a:rPr lang="en-US" sz="2900" dirty="0" err="1">
                <a:latin typeface="Arial" panose="020B0604020202020204" pitchFamily="34" charset="0"/>
                <a:cs typeface="Arial" panose="020B0604020202020204" pitchFamily="34" charset="0"/>
              </a:rPr>
              <a:t>colector</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în</a:t>
            </a:r>
            <a:r>
              <a:rPr lang="en-US" sz="2900" dirty="0">
                <a:latin typeface="Arial" panose="020B0604020202020204" pitchFamily="34" charset="0"/>
                <a:cs typeface="Arial" panose="020B0604020202020204" pitchFamily="34" charset="0"/>
              </a:rPr>
              <a:t> loc </a:t>
            </a:r>
            <a:r>
              <a:rPr lang="en-US" sz="2900" dirty="0" err="1">
                <a:latin typeface="Arial" panose="020B0604020202020204" pitchFamily="34" charset="0"/>
                <a:cs typeface="Arial" panose="020B0604020202020204" pitchFamily="34" charset="0"/>
              </a:rPr>
              <a:t>să</a:t>
            </a:r>
            <a:r>
              <a:rPr lang="en-US" sz="2900" dirty="0">
                <a:latin typeface="Arial" panose="020B0604020202020204" pitchFamily="34" charset="0"/>
                <a:cs typeface="Arial" panose="020B0604020202020204" pitchFamily="34" charset="0"/>
              </a:rPr>
              <a:t>-l </a:t>
            </a:r>
            <a:r>
              <a:rPr lang="en-US" sz="2900" dirty="0" err="1">
                <a:latin typeface="Arial" panose="020B0604020202020204" pitchFamily="34" charset="0"/>
                <a:cs typeface="Arial" panose="020B0604020202020204" pitchFamily="34" charset="0"/>
              </a:rPr>
              <a:t>conecteze</a:t>
            </a:r>
            <a:r>
              <a:rPr lang="en-US" sz="2900" dirty="0">
                <a:latin typeface="Arial" panose="020B0604020202020204" pitchFamily="34" charset="0"/>
                <a:cs typeface="Arial" panose="020B0604020202020204" pitchFamily="34" charset="0"/>
              </a:rPr>
              <a:t> la </a:t>
            </a:r>
            <a:r>
              <a:rPr lang="en-US" sz="2900" dirty="0" err="1">
                <a:latin typeface="Arial" panose="020B0604020202020204" pitchFamily="34" charset="0"/>
                <a:cs typeface="Arial" panose="020B0604020202020204" pitchFamily="34" charset="0"/>
              </a:rPr>
              <a:t>sursa</a:t>
            </a:r>
            <a:r>
              <a:rPr lang="en-US" sz="2900" dirty="0">
                <a:latin typeface="Arial" panose="020B0604020202020204" pitchFamily="34" charset="0"/>
                <a:cs typeface="Arial" panose="020B0604020202020204" pitchFamily="34" charset="0"/>
              </a:rPr>
              <a:t> DC </a:t>
            </a:r>
            <a:r>
              <a:rPr lang="en-US" sz="2900" dirty="0" err="1">
                <a:latin typeface="Arial" panose="020B0604020202020204" pitchFamily="34" charset="0"/>
                <a:cs typeface="Arial" panose="020B0604020202020204" pitchFamily="34" charset="0"/>
              </a:rPr>
              <a:t>Vcc</a:t>
            </a:r>
            <a:r>
              <a:rPr lang="en-US" sz="2900" dirty="0">
                <a:latin typeface="Arial" panose="020B0604020202020204" pitchFamily="34" charset="0"/>
                <a:cs typeface="Arial" panose="020B0604020202020204" pitchFamily="34" charset="0"/>
              </a:rPr>
              <a:t>. Deci, </a:t>
            </a:r>
            <a:r>
              <a:rPr lang="en-US" sz="2900" dirty="0" err="1">
                <a:latin typeface="Arial" panose="020B0604020202020204" pitchFamily="34" charset="0"/>
                <a:cs typeface="Arial" panose="020B0604020202020204" pitchFamily="34" charset="0"/>
              </a:rPr>
              <a:t>orice</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evaporare</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termică</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va</a:t>
            </a:r>
            <a:r>
              <a:rPr lang="en-US" sz="2900" dirty="0">
                <a:latin typeface="Arial" panose="020B0604020202020204" pitchFamily="34" charset="0"/>
                <a:cs typeface="Arial" panose="020B0604020202020204" pitchFamily="34" charset="0"/>
              </a:rPr>
              <a:t> induce o </a:t>
            </a:r>
            <a:r>
              <a:rPr lang="en-US" sz="2900" dirty="0" err="1">
                <a:latin typeface="Arial" panose="020B0604020202020204" pitchFamily="34" charset="0"/>
                <a:cs typeface="Arial" panose="020B0604020202020204" pitchFamily="34" charset="0"/>
              </a:rPr>
              <a:t>scădere</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tensiune</a:t>
            </a:r>
            <a:r>
              <a:rPr lang="en-US" sz="2900" dirty="0">
                <a:latin typeface="Arial" panose="020B0604020202020204" pitchFamily="34" charset="0"/>
                <a:cs typeface="Arial" panose="020B0604020202020204" pitchFamily="34" charset="0"/>
              </a:rPr>
              <a:t> pe </a:t>
            </a:r>
            <a:r>
              <a:rPr lang="en-US" sz="2900" dirty="0" err="1">
                <a:latin typeface="Arial" panose="020B0604020202020204" pitchFamily="34" charset="0"/>
                <a:cs typeface="Arial" panose="020B0604020202020204" pitchFamily="34" charset="0"/>
              </a:rPr>
              <a:t>rezistorul</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Rc</a:t>
            </a:r>
            <a:r>
              <a:rPr lang="en-US" sz="2900" dirty="0">
                <a:latin typeface="Arial" panose="020B0604020202020204" pitchFamily="34" charset="0"/>
                <a:cs typeface="Arial" panose="020B0604020202020204" pitchFamily="34" charset="0"/>
              </a:rPr>
              <a:t> care </a:t>
            </a:r>
            <a:r>
              <a:rPr lang="en-US" sz="2900" dirty="0" err="1">
                <a:latin typeface="Arial" panose="020B0604020202020204" pitchFamily="34" charset="0"/>
                <a:cs typeface="Arial" panose="020B0604020202020204" pitchFamily="34" charset="0"/>
              </a:rPr>
              <a:t>va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accelera</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curentul</a:t>
            </a:r>
            <a:r>
              <a:rPr lang="en-US" sz="2900" dirty="0">
                <a:latin typeface="Arial" panose="020B0604020202020204" pitchFamily="34" charset="0"/>
                <a:cs typeface="Arial" panose="020B0604020202020204" pitchFamily="34" charset="0"/>
              </a:rPr>
              <a:t> de </a:t>
            </a:r>
            <a:r>
              <a:rPr lang="en-US" sz="2900" dirty="0" err="1">
                <a:latin typeface="Arial" panose="020B0604020202020204" pitchFamily="34" charset="0"/>
                <a:cs typeface="Arial" panose="020B0604020202020204" pitchFamily="34" charset="0"/>
              </a:rPr>
              <a:t>bază</a:t>
            </a:r>
            <a:r>
              <a:rPr lang="en-US" sz="2900" dirty="0">
                <a:latin typeface="Arial" panose="020B0604020202020204" pitchFamily="34" charset="0"/>
                <a:cs typeface="Arial" panose="020B0604020202020204" pitchFamily="34" charset="0"/>
              </a:rPr>
              <a:t> al </a:t>
            </a:r>
            <a:r>
              <a:rPr lang="en-US" sz="2900" dirty="0" err="1">
                <a:latin typeface="Arial" panose="020B0604020202020204" pitchFamily="34" charset="0"/>
                <a:cs typeface="Arial" panose="020B0604020202020204" pitchFamily="34" charset="0"/>
              </a:rPr>
              <a:t>tranzistorului</a:t>
            </a:r>
            <a:endParaRPr lang="en-US" sz="2900" dirty="0">
              <a:latin typeface="Arial" panose="020B0604020202020204" pitchFamily="34" charset="0"/>
              <a:cs typeface="Arial" panose="020B0604020202020204" pitchFamily="34" charset="0"/>
            </a:endParaRPr>
          </a:p>
          <a:p>
            <a:pPr marR="2379980" algn="ctr">
              <a:lnSpc>
                <a:spcPts val="3950"/>
              </a:lnSpc>
              <a:spcBef>
                <a:spcPts val="48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Applying KVL through base circuit we</a:t>
            </a:r>
            <a:r>
              <a:rPr lang="en-US" sz="2800" b="1" spc="-2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can</a:t>
            </a:r>
            <a:r>
              <a:rPr lang="en-US" sz="2800" b="1" spc="-4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write</a:t>
            </a:r>
            <a:r>
              <a:rPr lang="en-US" sz="2800" b="1" spc="-1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Ib</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IC)</a:t>
            </a:r>
            <a:r>
              <a:rPr lang="en-US" sz="2800" b="1" spc="-6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RC</a:t>
            </a:r>
            <a:r>
              <a:rPr lang="en-US" sz="2800" b="1" spc="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Ib</a:t>
            </a:r>
            <a:r>
              <a:rPr lang="en-US" sz="2800" b="1" spc="-4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Rf+</a:t>
            </a:r>
            <a:r>
              <a:rPr lang="en-US" sz="2800" b="1" spc="-3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Vbe</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Vcc</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R="0">
              <a:spcBef>
                <a:spcPts val="235"/>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Diff.</a:t>
            </a:r>
            <a:r>
              <a:rPr lang="en-US" sz="2800" b="1" spc="-12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w.</a:t>
            </a:r>
            <a:r>
              <a:rPr lang="en-US" sz="2800" b="1" spc="-4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r.</a:t>
            </a:r>
            <a:r>
              <a:rPr lang="en-US" sz="2800" b="1" spc="-7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t.</a:t>
            </a:r>
            <a:r>
              <a:rPr lang="en-US" sz="2800" b="1" spc="-8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IC</a:t>
            </a:r>
            <a:r>
              <a:rPr lang="en-US" sz="2800" b="1" spc="9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we</a:t>
            </a:r>
            <a:r>
              <a:rPr lang="en-US" sz="2800" b="1" spc="-55" dirty="0">
                <a:effectLst/>
                <a:latin typeface="Arial" panose="020B0604020202020204" pitchFamily="34" charset="0"/>
                <a:ea typeface="Times New Roman" panose="02020603050405020304" pitchFamily="18" charset="0"/>
                <a:cs typeface="Arial" panose="020B0604020202020204" pitchFamily="34" charset="0"/>
              </a:rPr>
              <a:t> </a:t>
            </a:r>
            <a:r>
              <a:rPr lang="en-US" sz="2800" b="1" spc="-25" dirty="0">
                <a:effectLst/>
                <a:latin typeface="Arial" panose="020B0604020202020204" pitchFamily="34" charset="0"/>
                <a:ea typeface="Times New Roman" panose="02020603050405020304" pitchFamily="18" charset="0"/>
                <a:cs typeface="Arial" panose="020B0604020202020204" pitchFamily="34" charset="0"/>
              </a:rPr>
              <a:t>get</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marL="0" marR="72390" indent="0" algn="ctr">
              <a:lnSpc>
                <a:spcPts val="3030"/>
              </a:lnSpc>
              <a:spcBef>
                <a:spcPts val="325"/>
              </a:spcBef>
              <a:spcAft>
                <a:spcPts val="0"/>
              </a:spcAft>
              <a:buNone/>
            </a:pP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Ib</a:t>
            </a:r>
            <a:r>
              <a:rPr lang="en-US" sz="2800" b="1" spc="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Ic</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4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4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RC</a:t>
            </a:r>
            <a:r>
              <a:rPr lang="en-US" sz="2800" b="1" spc="-1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13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(Rf</a:t>
            </a:r>
            <a:r>
              <a:rPr lang="en-US" sz="2800" b="1" spc="14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spc="-1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spc="-2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RC)</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R="0">
              <a:lnSpc>
                <a:spcPts val="2755"/>
              </a:lnSpc>
              <a:spcBef>
                <a:spcPts val="0"/>
              </a:spcBef>
              <a:spcAft>
                <a:spcPts val="0"/>
              </a:spcAft>
              <a:tabLst>
                <a:tab pos="3710305" algn="l"/>
              </a:tabLst>
            </a:pPr>
            <a:r>
              <a:rPr lang="en-US" sz="2800" b="1" dirty="0">
                <a:effectLst/>
                <a:latin typeface="Arial" panose="020B0604020202020204" pitchFamily="34" charset="0"/>
                <a:ea typeface="Times New Roman" panose="02020603050405020304" pitchFamily="18" charset="0"/>
                <a:cs typeface="Arial" panose="020B0604020202020204" pitchFamily="34" charset="0"/>
              </a:rPr>
              <a:t>Therefore,</a:t>
            </a:r>
            <a:r>
              <a:rPr lang="en-US" sz="2800" b="1" spc="-14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n-US" sz="2800" b="1" baseline="-25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Ico</a:t>
            </a:r>
            <a:r>
              <a:rPr lang="en-US" sz="2800" b="1" spc="14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spc="-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US" sz="2800" b="1" spc="-4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spc="-2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β) </a:t>
            </a:r>
          </a:p>
          <a:p>
            <a:pPr marR="0">
              <a:lnSpc>
                <a:spcPts val="2755"/>
              </a:lnSpc>
              <a:spcBef>
                <a:spcPts val="0"/>
              </a:spcBef>
              <a:spcAft>
                <a:spcPts val="0"/>
              </a:spcAft>
              <a:tabLst>
                <a:tab pos="3710305" algn="l"/>
              </a:tabLst>
            </a:pP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1+</a:t>
            </a:r>
            <a:r>
              <a:rPr lang="en-US" sz="2800" b="1" spc="-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[βRC/(RC+</a:t>
            </a:r>
            <a:r>
              <a:rPr lang="en-US" sz="2800" b="1" spc="-6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spc="-2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Rf)]</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R="0">
              <a:spcBef>
                <a:spcPts val="113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Which</a:t>
            </a:r>
            <a:r>
              <a:rPr lang="en-US" sz="2800" b="1" spc="-13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is</a:t>
            </a:r>
            <a:r>
              <a:rPr lang="en-US" sz="2800" b="1" spc="-5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less</a:t>
            </a:r>
            <a:r>
              <a:rPr lang="en-US" sz="2800" b="1" spc="-4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than</a:t>
            </a:r>
            <a:r>
              <a:rPr lang="en-US" sz="2800" b="1" spc="-4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(1+β),</a:t>
            </a:r>
            <a:r>
              <a:rPr lang="en-US" sz="2800" b="1" spc="-6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signifying</a:t>
            </a:r>
            <a:r>
              <a:rPr lang="en-US" sz="2800" b="1" spc="15"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better</a:t>
            </a:r>
            <a:r>
              <a:rPr lang="en-US" sz="2800" b="1" spc="-6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thermal</a:t>
            </a:r>
            <a:r>
              <a:rPr lang="en-US" sz="2800" b="1" spc="-75" dirty="0">
                <a:effectLst/>
                <a:latin typeface="Arial" panose="020B0604020202020204" pitchFamily="34" charset="0"/>
                <a:ea typeface="Times New Roman" panose="02020603050405020304" pitchFamily="18" charset="0"/>
                <a:cs typeface="Arial" panose="020B0604020202020204" pitchFamily="34" charset="0"/>
              </a:rPr>
              <a:t> </a:t>
            </a:r>
            <a:r>
              <a:rPr lang="en-US" sz="2800" b="1" spc="-10" dirty="0">
                <a:effectLst/>
                <a:latin typeface="Arial" panose="020B0604020202020204" pitchFamily="34" charset="0"/>
                <a:ea typeface="Times New Roman" panose="02020603050405020304" pitchFamily="18" charset="0"/>
                <a:cs typeface="Arial" panose="020B0604020202020204" pitchFamily="34" charset="0"/>
              </a:rPr>
              <a:t>stability</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a:p>
            <a:endParaRPr lang="en-US" dirty="0"/>
          </a:p>
          <a:p>
            <a:endParaRPr lang="en-US" dirty="0"/>
          </a:p>
        </p:txBody>
      </p:sp>
      <p:grpSp>
        <p:nvGrpSpPr>
          <p:cNvPr id="4" name="Group 691">
            <a:extLst>
              <a:ext uri="{FF2B5EF4-FFF2-40B4-BE49-F238E27FC236}">
                <a16:creationId xmlns:a16="http://schemas.microsoft.com/office/drawing/2014/main" id="{7B69A90C-C9D4-67DC-BB78-1FAAB283394C}"/>
              </a:ext>
            </a:extLst>
          </p:cNvPr>
          <p:cNvGrpSpPr>
            <a:grpSpLocks/>
          </p:cNvGrpSpPr>
          <p:nvPr/>
        </p:nvGrpSpPr>
        <p:grpSpPr>
          <a:xfrm>
            <a:off x="749654" y="1207008"/>
            <a:ext cx="2115671" cy="3242983"/>
            <a:chOff x="14287" y="14287"/>
            <a:chExt cx="3276600" cy="4648200"/>
          </a:xfrm>
        </p:grpSpPr>
        <p:sp>
          <p:nvSpPr>
            <p:cNvPr id="5" name="Graphic 692">
              <a:extLst>
                <a:ext uri="{FF2B5EF4-FFF2-40B4-BE49-F238E27FC236}">
                  <a16:creationId xmlns:a16="http://schemas.microsoft.com/office/drawing/2014/main" id="{3F427FC5-AFFD-C113-AA4C-2B0F39C65401}"/>
                </a:ext>
              </a:extLst>
            </p:cNvPr>
            <p:cNvSpPr/>
            <p:nvPr/>
          </p:nvSpPr>
          <p:spPr>
            <a:xfrm>
              <a:off x="14287" y="14287"/>
              <a:ext cx="3276600" cy="4648200"/>
            </a:xfrm>
            <a:custGeom>
              <a:avLst/>
              <a:gdLst/>
              <a:ahLst/>
              <a:cxnLst/>
              <a:rect l="l" t="t" r="r" b="b"/>
              <a:pathLst>
                <a:path w="3276600" h="4648200">
                  <a:moveTo>
                    <a:pt x="3276600" y="0"/>
                  </a:moveTo>
                  <a:lnTo>
                    <a:pt x="0" y="0"/>
                  </a:lnTo>
                  <a:lnTo>
                    <a:pt x="0" y="4648200"/>
                  </a:lnTo>
                  <a:lnTo>
                    <a:pt x="3276600" y="4648200"/>
                  </a:lnTo>
                  <a:lnTo>
                    <a:pt x="3276600" y="0"/>
                  </a:lnTo>
                  <a:close/>
                </a:path>
              </a:pathLst>
            </a:custGeom>
            <a:solidFill>
              <a:srgbClr val="DDDDDD"/>
            </a:solidFill>
          </p:spPr>
          <p:txBody>
            <a:bodyPr wrap="square" lIns="0" tIns="0" rIns="0" bIns="0" rtlCol="0">
              <a:prstTxWarp prst="textNoShape">
                <a:avLst/>
              </a:prstTxWarp>
              <a:noAutofit/>
            </a:bodyPr>
            <a:lstStyle/>
            <a:p>
              <a:endParaRPr lang="en-US"/>
            </a:p>
          </p:txBody>
        </p:sp>
        <p:sp>
          <p:nvSpPr>
            <p:cNvPr id="6" name="Graphic 693">
              <a:extLst>
                <a:ext uri="{FF2B5EF4-FFF2-40B4-BE49-F238E27FC236}">
                  <a16:creationId xmlns:a16="http://schemas.microsoft.com/office/drawing/2014/main" id="{DCEF18CB-CFA8-94EF-5124-A3636D3533DE}"/>
                </a:ext>
              </a:extLst>
            </p:cNvPr>
            <p:cNvSpPr/>
            <p:nvPr/>
          </p:nvSpPr>
          <p:spPr>
            <a:xfrm>
              <a:off x="339975" y="140485"/>
              <a:ext cx="2378710" cy="4262755"/>
            </a:xfrm>
            <a:custGeom>
              <a:avLst/>
              <a:gdLst/>
              <a:ahLst/>
              <a:cxnLst/>
              <a:rect l="l" t="t" r="r" b="b"/>
              <a:pathLst>
                <a:path w="2378710" h="4262755">
                  <a:moveTo>
                    <a:pt x="2052907" y="1544676"/>
                  </a:moveTo>
                  <a:lnTo>
                    <a:pt x="2052907" y="2138797"/>
                  </a:lnTo>
                </a:path>
                <a:path w="2378710" h="4262755">
                  <a:moveTo>
                    <a:pt x="2052907" y="3787401"/>
                  </a:moveTo>
                  <a:lnTo>
                    <a:pt x="2052907" y="3311708"/>
                  </a:lnTo>
                </a:path>
                <a:path w="2378710" h="4262755">
                  <a:moveTo>
                    <a:pt x="2052907" y="3787401"/>
                  </a:moveTo>
                  <a:lnTo>
                    <a:pt x="2052907" y="4024773"/>
                  </a:lnTo>
                </a:path>
                <a:path w="2378710" h="4262755">
                  <a:moveTo>
                    <a:pt x="1737010" y="4024773"/>
                  </a:moveTo>
                  <a:lnTo>
                    <a:pt x="2368908" y="4024773"/>
                  </a:lnTo>
                </a:path>
                <a:path w="2378710" h="4262755">
                  <a:moveTo>
                    <a:pt x="1894643" y="4143696"/>
                  </a:moveTo>
                  <a:lnTo>
                    <a:pt x="2210514" y="4143696"/>
                  </a:lnTo>
                </a:path>
                <a:path w="2378710" h="4262755">
                  <a:moveTo>
                    <a:pt x="1973762" y="4262619"/>
                  </a:moveTo>
                  <a:lnTo>
                    <a:pt x="2131369" y="4262619"/>
                  </a:lnTo>
                </a:path>
                <a:path w="2378710" h="4262755">
                  <a:moveTo>
                    <a:pt x="1262877" y="2718081"/>
                  </a:moveTo>
                  <a:lnTo>
                    <a:pt x="0" y="2718081"/>
                  </a:lnTo>
                </a:path>
                <a:path w="2378710" h="4262755">
                  <a:moveTo>
                    <a:pt x="2052907" y="1544676"/>
                  </a:moveTo>
                  <a:lnTo>
                    <a:pt x="2052907" y="1306790"/>
                  </a:lnTo>
                </a:path>
                <a:path w="2378710" h="4262755">
                  <a:moveTo>
                    <a:pt x="2052907" y="1306790"/>
                  </a:moveTo>
                  <a:lnTo>
                    <a:pt x="2210514" y="1188242"/>
                  </a:lnTo>
                </a:path>
                <a:path w="2378710" h="4262755">
                  <a:moveTo>
                    <a:pt x="2210514" y="1188242"/>
                  </a:moveTo>
                  <a:lnTo>
                    <a:pt x="1894643" y="1069497"/>
                  </a:lnTo>
                </a:path>
                <a:path w="2378710" h="4262755">
                  <a:moveTo>
                    <a:pt x="1894643" y="1069497"/>
                  </a:moveTo>
                  <a:lnTo>
                    <a:pt x="2210514" y="950554"/>
                  </a:lnTo>
                </a:path>
                <a:path w="2378710" h="4262755">
                  <a:moveTo>
                    <a:pt x="2210514" y="950554"/>
                  </a:moveTo>
                  <a:lnTo>
                    <a:pt x="1894643" y="831612"/>
                  </a:lnTo>
                </a:path>
                <a:path w="2378710" h="4262755">
                  <a:moveTo>
                    <a:pt x="1894643" y="831612"/>
                  </a:moveTo>
                  <a:lnTo>
                    <a:pt x="2210514" y="712669"/>
                  </a:lnTo>
                </a:path>
                <a:path w="2378710" h="4262755">
                  <a:moveTo>
                    <a:pt x="2210514" y="712669"/>
                  </a:moveTo>
                  <a:lnTo>
                    <a:pt x="1894643" y="594121"/>
                  </a:lnTo>
                </a:path>
                <a:path w="2378710" h="4262755">
                  <a:moveTo>
                    <a:pt x="1894643" y="594121"/>
                  </a:moveTo>
                  <a:lnTo>
                    <a:pt x="2052907" y="475376"/>
                  </a:lnTo>
                </a:path>
                <a:path w="2378710" h="4262755">
                  <a:moveTo>
                    <a:pt x="2052907" y="475376"/>
                  </a:moveTo>
                  <a:lnTo>
                    <a:pt x="2052907" y="118942"/>
                  </a:lnTo>
                </a:path>
                <a:path w="2378710" h="4262755">
                  <a:moveTo>
                    <a:pt x="1894643" y="118942"/>
                  </a:moveTo>
                  <a:lnTo>
                    <a:pt x="2210514" y="118942"/>
                  </a:lnTo>
                </a:path>
                <a:path w="2378710" h="4262755">
                  <a:moveTo>
                    <a:pt x="1894643" y="118942"/>
                  </a:moveTo>
                  <a:lnTo>
                    <a:pt x="2052907" y="0"/>
                  </a:lnTo>
                </a:path>
                <a:path w="2378710" h="4262755">
                  <a:moveTo>
                    <a:pt x="2052907" y="0"/>
                  </a:moveTo>
                  <a:lnTo>
                    <a:pt x="2210514" y="118942"/>
                  </a:lnTo>
                </a:path>
                <a:path w="2378710" h="4262755">
                  <a:moveTo>
                    <a:pt x="1756645" y="2480215"/>
                  </a:moveTo>
                  <a:lnTo>
                    <a:pt x="1756645" y="2955433"/>
                  </a:lnTo>
                </a:path>
                <a:path w="2378710" h="4262755">
                  <a:moveTo>
                    <a:pt x="1756645" y="2599158"/>
                  </a:moveTo>
                  <a:lnTo>
                    <a:pt x="2072516" y="2361272"/>
                  </a:lnTo>
                </a:path>
                <a:path w="2378710" h="4262755">
                  <a:moveTo>
                    <a:pt x="1756645" y="2836510"/>
                  </a:moveTo>
                  <a:lnTo>
                    <a:pt x="2072516" y="3074356"/>
                  </a:lnTo>
                </a:path>
                <a:path w="2378710" h="4262755">
                  <a:moveTo>
                    <a:pt x="1430957" y="2710671"/>
                  </a:moveTo>
                  <a:lnTo>
                    <a:pt x="1434216" y="2751513"/>
                  </a:lnTo>
                  <a:lnTo>
                    <a:pt x="1443732" y="2791156"/>
                  </a:lnTo>
                  <a:lnTo>
                    <a:pt x="1459116" y="2829309"/>
                  </a:lnTo>
                  <a:lnTo>
                    <a:pt x="1479980" y="2865678"/>
                  </a:lnTo>
                  <a:lnTo>
                    <a:pt x="1505935" y="2899971"/>
                  </a:lnTo>
                  <a:lnTo>
                    <a:pt x="1536591" y="2931896"/>
                  </a:lnTo>
                  <a:lnTo>
                    <a:pt x="1571561" y="2961160"/>
                  </a:lnTo>
                  <a:lnTo>
                    <a:pt x="1610454" y="2987471"/>
                  </a:lnTo>
                  <a:lnTo>
                    <a:pt x="1652882" y="3010537"/>
                  </a:lnTo>
                  <a:lnTo>
                    <a:pt x="1698456" y="3030065"/>
                  </a:lnTo>
                  <a:lnTo>
                    <a:pt x="1746788" y="3045762"/>
                  </a:lnTo>
                  <a:lnTo>
                    <a:pt x="1797487" y="3057336"/>
                  </a:lnTo>
                  <a:lnTo>
                    <a:pt x="1850166" y="3064495"/>
                  </a:lnTo>
                  <a:lnTo>
                    <a:pt x="1904435" y="3066947"/>
                  </a:lnTo>
                  <a:lnTo>
                    <a:pt x="1958835" y="3064495"/>
                  </a:lnTo>
                  <a:lnTo>
                    <a:pt x="2011628" y="3057336"/>
                  </a:lnTo>
                  <a:lnTo>
                    <a:pt x="2062426" y="3045762"/>
                  </a:lnTo>
                  <a:lnTo>
                    <a:pt x="2110840" y="3030065"/>
                  </a:lnTo>
                  <a:lnTo>
                    <a:pt x="2156484" y="3010537"/>
                  </a:lnTo>
                  <a:lnTo>
                    <a:pt x="2198970" y="2987471"/>
                  </a:lnTo>
                  <a:lnTo>
                    <a:pt x="2237909" y="2961160"/>
                  </a:lnTo>
                  <a:lnTo>
                    <a:pt x="2272914" y="2931896"/>
                  </a:lnTo>
                  <a:lnTo>
                    <a:pt x="2303598" y="2899971"/>
                  </a:lnTo>
                  <a:lnTo>
                    <a:pt x="2329572" y="2865678"/>
                  </a:lnTo>
                  <a:lnTo>
                    <a:pt x="2350449" y="2829309"/>
                  </a:lnTo>
                  <a:lnTo>
                    <a:pt x="2365842" y="2791156"/>
                  </a:lnTo>
                  <a:lnTo>
                    <a:pt x="2375361" y="2751513"/>
                  </a:lnTo>
                  <a:lnTo>
                    <a:pt x="2378621" y="2710671"/>
                  </a:lnTo>
                  <a:lnTo>
                    <a:pt x="2375361" y="2669717"/>
                  </a:lnTo>
                  <a:lnTo>
                    <a:pt x="2365842" y="2629982"/>
                  </a:lnTo>
                  <a:lnTo>
                    <a:pt x="2350449" y="2591755"/>
                  </a:lnTo>
                  <a:lnTo>
                    <a:pt x="2329572" y="2555328"/>
                  </a:lnTo>
                  <a:lnTo>
                    <a:pt x="2303598" y="2520991"/>
                  </a:lnTo>
                  <a:lnTo>
                    <a:pt x="2272914" y="2489035"/>
                  </a:lnTo>
                  <a:lnTo>
                    <a:pt x="2237909" y="2459750"/>
                  </a:lnTo>
                  <a:lnTo>
                    <a:pt x="2198970" y="2433427"/>
                  </a:lnTo>
                  <a:lnTo>
                    <a:pt x="2156484" y="2410357"/>
                  </a:lnTo>
                  <a:lnTo>
                    <a:pt x="2110840" y="2390829"/>
                  </a:lnTo>
                  <a:lnTo>
                    <a:pt x="2062426" y="2375136"/>
                  </a:lnTo>
                  <a:lnTo>
                    <a:pt x="2011628" y="2363566"/>
                  </a:lnTo>
                  <a:lnTo>
                    <a:pt x="1958835" y="2356411"/>
                  </a:lnTo>
                  <a:lnTo>
                    <a:pt x="1904435" y="2353961"/>
                  </a:lnTo>
                  <a:lnTo>
                    <a:pt x="1850166" y="2356411"/>
                  </a:lnTo>
                  <a:lnTo>
                    <a:pt x="1797487" y="2363566"/>
                  </a:lnTo>
                  <a:lnTo>
                    <a:pt x="1746788" y="2375136"/>
                  </a:lnTo>
                  <a:lnTo>
                    <a:pt x="1698456" y="2390829"/>
                  </a:lnTo>
                  <a:lnTo>
                    <a:pt x="1652882" y="2410357"/>
                  </a:lnTo>
                  <a:lnTo>
                    <a:pt x="1610454" y="2433427"/>
                  </a:lnTo>
                  <a:lnTo>
                    <a:pt x="1571561" y="2459750"/>
                  </a:lnTo>
                  <a:lnTo>
                    <a:pt x="1536591" y="2489035"/>
                  </a:lnTo>
                  <a:lnTo>
                    <a:pt x="1505935" y="2520991"/>
                  </a:lnTo>
                  <a:lnTo>
                    <a:pt x="1479980" y="2555328"/>
                  </a:lnTo>
                  <a:lnTo>
                    <a:pt x="1459116" y="2591755"/>
                  </a:lnTo>
                  <a:lnTo>
                    <a:pt x="1443732" y="2629982"/>
                  </a:lnTo>
                  <a:lnTo>
                    <a:pt x="1434216" y="2669717"/>
                  </a:lnTo>
                  <a:lnTo>
                    <a:pt x="1430957" y="2710671"/>
                  </a:lnTo>
                  <a:close/>
                </a:path>
                <a:path w="2378710" h="4262755">
                  <a:moveTo>
                    <a:pt x="1855399" y="2925816"/>
                  </a:moveTo>
                  <a:lnTo>
                    <a:pt x="1914252" y="2970232"/>
                  </a:lnTo>
                </a:path>
              </a:pathLst>
            </a:custGeom>
            <a:ln w="17193">
              <a:solidFill>
                <a:srgbClr val="000000"/>
              </a:solidFill>
              <a:prstDash val="solid"/>
            </a:ln>
          </p:spPr>
          <p:txBody>
            <a:bodyPr wrap="square" lIns="0" tIns="0" rIns="0" bIns="0" rtlCol="0">
              <a:prstTxWarp prst="textNoShape">
                <a:avLst/>
              </a:prstTxWarp>
              <a:noAutofit/>
            </a:bodyPr>
            <a:lstStyle/>
            <a:p>
              <a:endParaRPr lang="en-US"/>
            </a:p>
          </p:txBody>
        </p:sp>
        <p:sp>
          <p:nvSpPr>
            <p:cNvPr id="7" name="Graphic 694">
              <a:extLst>
                <a:ext uri="{FF2B5EF4-FFF2-40B4-BE49-F238E27FC236}">
                  <a16:creationId xmlns:a16="http://schemas.microsoft.com/office/drawing/2014/main" id="{B030A2C4-03AF-3214-6E6E-3C4D7D77A21D}"/>
                </a:ext>
              </a:extLst>
            </p:cNvPr>
            <p:cNvSpPr/>
            <p:nvPr/>
          </p:nvSpPr>
          <p:spPr>
            <a:xfrm>
              <a:off x="2145656" y="3044094"/>
              <a:ext cx="198120" cy="133985"/>
            </a:xfrm>
            <a:custGeom>
              <a:avLst/>
              <a:gdLst/>
              <a:ahLst/>
              <a:cxnLst/>
              <a:rect l="l" t="t" r="r" b="b"/>
              <a:pathLst>
                <a:path w="198120" h="133985">
                  <a:moveTo>
                    <a:pt x="98753" y="0"/>
                  </a:moveTo>
                  <a:lnTo>
                    <a:pt x="0" y="74033"/>
                  </a:lnTo>
                  <a:lnTo>
                    <a:pt x="197507" y="133741"/>
                  </a:lnTo>
                  <a:lnTo>
                    <a:pt x="98753"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8" name="Graphic 695">
              <a:extLst>
                <a:ext uri="{FF2B5EF4-FFF2-40B4-BE49-F238E27FC236}">
                  <a16:creationId xmlns:a16="http://schemas.microsoft.com/office/drawing/2014/main" id="{A522F0F1-740E-5F19-9861-F065D49F3C5C}"/>
                </a:ext>
              </a:extLst>
            </p:cNvPr>
            <p:cNvSpPr/>
            <p:nvPr/>
          </p:nvSpPr>
          <p:spPr>
            <a:xfrm>
              <a:off x="1623117" y="2264465"/>
              <a:ext cx="789940" cy="1188085"/>
            </a:xfrm>
            <a:custGeom>
              <a:avLst/>
              <a:gdLst/>
              <a:ahLst/>
              <a:cxnLst/>
              <a:rect l="l" t="t" r="r" b="b"/>
              <a:pathLst>
                <a:path w="789940" h="1188085">
                  <a:moveTo>
                    <a:pt x="473503" y="594101"/>
                  </a:moveTo>
                  <a:lnTo>
                    <a:pt x="0" y="594101"/>
                  </a:lnTo>
                </a:path>
                <a:path w="789940" h="1188085">
                  <a:moveTo>
                    <a:pt x="789373" y="237292"/>
                  </a:moveTo>
                  <a:lnTo>
                    <a:pt x="789373" y="0"/>
                  </a:lnTo>
                </a:path>
                <a:path w="789940" h="1188085">
                  <a:moveTo>
                    <a:pt x="789373" y="950377"/>
                  </a:moveTo>
                  <a:lnTo>
                    <a:pt x="789373" y="1187729"/>
                  </a:lnTo>
                </a:path>
              </a:pathLst>
            </a:custGeom>
            <a:ln w="17193">
              <a:solidFill>
                <a:srgbClr val="000000"/>
              </a:solidFill>
              <a:prstDash val="solid"/>
            </a:ln>
          </p:spPr>
          <p:txBody>
            <a:bodyPr wrap="square" lIns="0" tIns="0" rIns="0" bIns="0" rtlCol="0">
              <a:prstTxWarp prst="textNoShape">
                <a:avLst/>
              </a:prstTxWarp>
              <a:noAutofit/>
            </a:bodyPr>
            <a:lstStyle/>
            <a:p>
              <a:endParaRPr lang="en-US"/>
            </a:p>
          </p:txBody>
        </p:sp>
        <p:sp>
          <p:nvSpPr>
            <p:cNvPr id="9" name="Graphic 696">
              <a:extLst>
                <a:ext uri="{FF2B5EF4-FFF2-40B4-BE49-F238E27FC236}">
                  <a16:creationId xmlns:a16="http://schemas.microsoft.com/office/drawing/2014/main" id="{5D77AF73-E0FB-919D-D968-54666B876F28}"/>
                </a:ext>
              </a:extLst>
            </p:cNvPr>
            <p:cNvSpPr/>
            <p:nvPr/>
          </p:nvSpPr>
          <p:spPr>
            <a:xfrm>
              <a:off x="2323555" y="2182469"/>
              <a:ext cx="158750" cy="119380"/>
            </a:xfrm>
            <a:custGeom>
              <a:avLst/>
              <a:gdLst/>
              <a:ahLst/>
              <a:cxnLst/>
              <a:rect l="l" t="t" r="r" b="b"/>
              <a:pathLst>
                <a:path w="158750" h="119380">
                  <a:moveTo>
                    <a:pt x="79118" y="0"/>
                  </a:moveTo>
                  <a:lnTo>
                    <a:pt x="49934" y="5100"/>
                  </a:lnTo>
                  <a:lnTo>
                    <a:pt x="24606" y="18572"/>
                  </a:lnTo>
                  <a:lnTo>
                    <a:pt x="6754" y="37675"/>
                  </a:lnTo>
                  <a:lnTo>
                    <a:pt x="0" y="59669"/>
                  </a:lnTo>
                  <a:lnTo>
                    <a:pt x="6754" y="81433"/>
                  </a:lnTo>
                  <a:lnTo>
                    <a:pt x="24606" y="100419"/>
                  </a:lnTo>
                  <a:lnTo>
                    <a:pt x="49934" y="113849"/>
                  </a:lnTo>
                  <a:lnTo>
                    <a:pt x="79118" y="118942"/>
                  </a:lnTo>
                  <a:lnTo>
                    <a:pt x="108041" y="113849"/>
                  </a:lnTo>
                  <a:lnTo>
                    <a:pt x="133407" y="100419"/>
                  </a:lnTo>
                  <a:lnTo>
                    <a:pt x="151415" y="81433"/>
                  </a:lnTo>
                  <a:lnTo>
                    <a:pt x="158263" y="59669"/>
                  </a:lnTo>
                  <a:lnTo>
                    <a:pt x="151415" y="37675"/>
                  </a:lnTo>
                  <a:lnTo>
                    <a:pt x="133407" y="18572"/>
                  </a:lnTo>
                  <a:lnTo>
                    <a:pt x="108041" y="5100"/>
                  </a:lnTo>
                  <a:lnTo>
                    <a:pt x="79118" y="0"/>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0" name="Graphic 697">
              <a:extLst>
                <a:ext uri="{FF2B5EF4-FFF2-40B4-BE49-F238E27FC236}">
                  <a16:creationId xmlns:a16="http://schemas.microsoft.com/office/drawing/2014/main" id="{67953A2D-C2E3-97DD-DCD6-C1471D79FAF6}"/>
                </a:ext>
              </a:extLst>
            </p:cNvPr>
            <p:cNvSpPr/>
            <p:nvPr/>
          </p:nvSpPr>
          <p:spPr>
            <a:xfrm>
              <a:off x="2323555" y="2182469"/>
              <a:ext cx="158750" cy="119380"/>
            </a:xfrm>
            <a:custGeom>
              <a:avLst/>
              <a:gdLst/>
              <a:ahLst/>
              <a:cxnLst/>
              <a:rect l="l" t="t" r="r" b="b"/>
              <a:pathLst>
                <a:path w="158750" h="119380">
                  <a:moveTo>
                    <a:pt x="0" y="59669"/>
                  </a:moveTo>
                  <a:lnTo>
                    <a:pt x="6754" y="81433"/>
                  </a:lnTo>
                  <a:lnTo>
                    <a:pt x="24606" y="100419"/>
                  </a:lnTo>
                  <a:lnTo>
                    <a:pt x="49934" y="113849"/>
                  </a:lnTo>
                  <a:lnTo>
                    <a:pt x="79118" y="118942"/>
                  </a:lnTo>
                  <a:lnTo>
                    <a:pt x="108041" y="113849"/>
                  </a:lnTo>
                  <a:lnTo>
                    <a:pt x="133407" y="100419"/>
                  </a:lnTo>
                  <a:lnTo>
                    <a:pt x="151415" y="81433"/>
                  </a:lnTo>
                  <a:lnTo>
                    <a:pt x="158263" y="59669"/>
                  </a:lnTo>
                  <a:lnTo>
                    <a:pt x="151415" y="37675"/>
                  </a:lnTo>
                  <a:lnTo>
                    <a:pt x="133407" y="18572"/>
                  </a:lnTo>
                  <a:lnTo>
                    <a:pt x="108041" y="5100"/>
                  </a:lnTo>
                  <a:lnTo>
                    <a:pt x="79118" y="0"/>
                  </a:lnTo>
                  <a:lnTo>
                    <a:pt x="49934" y="5100"/>
                  </a:lnTo>
                  <a:lnTo>
                    <a:pt x="24606" y="18572"/>
                  </a:lnTo>
                  <a:lnTo>
                    <a:pt x="6754" y="37675"/>
                  </a:lnTo>
                  <a:lnTo>
                    <a:pt x="0" y="59669"/>
                  </a:lnTo>
                  <a:close/>
                </a:path>
              </a:pathLst>
            </a:custGeom>
            <a:ln w="16519">
              <a:solidFill>
                <a:srgbClr val="000000"/>
              </a:solidFill>
              <a:prstDash val="solid"/>
            </a:ln>
          </p:spPr>
          <p:txBody>
            <a:bodyPr wrap="square" lIns="0" tIns="0" rIns="0" bIns="0" rtlCol="0">
              <a:prstTxWarp prst="textNoShape">
                <a:avLst/>
              </a:prstTxWarp>
              <a:noAutofit/>
            </a:bodyPr>
            <a:lstStyle/>
            <a:p>
              <a:endParaRPr lang="en-US"/>
            </a:p>
          </p:txBody>
        </p:sp>
        <p:pic>
          <p:nvPicPr>
            <p:cNvPr id="11" name="Image 698">
              <a:extLst>
                <a:ext uri="{FF2B5EF4-FFF2-40B4-BE49-F238E27FC236}">
                  <a16:creationId xmlns:a16="http://schemas.microsoft.com/office/drawing/2014/main" id="{5F7F82C2-CB40-B786-4F98-9B790C592EDC}"/>
                </a:ext>
              </a:extLst>
            </p:cNvPr>
            <p:cNvPicPr/>
            <p:nvPr/>
          </p:nvPicPr>
          <p:blipFill>
            <a:blip r:embed="rId2" cstate="print"/>
            <a:stretch>
              <a:fillRect/>
            </a:stretch>
          </p:blipFill>
          <p:spPr>
            <a:xfrm>
              <a:off x="1505946" y="2782849"/>
              <a:ext cx="174832" cy="136122"/>
            </a:xfrm>
            <a:prstGeom prst="rect">
              <a:avLst/>
            </a:prstGeom>
          </p:spPr>
        </p:pic>
        <p:sp>
          <p:nvSpPr>
            <p:cNvPr id="12" name="Graphic 699">
              <a:extLst>
                <a:ext uri="{FF2B5EF4-FFF2-40B4-BE49-F238E27FC236}">
                  <a16:creationId xmlns:a16="http://schemas.microsoft.com/office/drawing/2014/main" id="{1A23B556-6E8C-ADDA-D988-A41AC196278A}"/>
                </a:ext>
              </a:extLst>
            </p:cNvPr>
            <p:cNvSpPr/>
            <p:nvPr/>
          </p:nvSpPr>
          <p:spPr>
            <a:xfrm>
              <a:off x="2303920" y="3400389"/>
              <a:ext cx="158115" cy="119380"/>
            </a:xfrm>
            <a:custGeom>
              <a:avLst/>
              <a:gdLst/>
              <a:ahLst/>
              <a:cxnLst/>
              <a:rect l="l" t="t" r="r" b="b"/>
              <a:pathLst>
                <a:path w="158115" h="119380">
                  <a:moveTo>
                    <a:pt x="79144" y="0"/>
                  </a:moveTo>
                  <a:lnTo>
                    <a:pt x="49945" y="5087"/>
                  </a:lnTo>
                  <a:lnTo>
                    <a:pt x="24609" y="18500"/>
                  </a:lnTo>
                  <a:lnTo>
                    <a:pt x="6755" y="37467"/>
                  </a:lnTo>
                  <a:lnTo>
                    <a:pt x="0" y="59214"/>
                  </a:lnTo>
                  <a:lnTo>
                    <a:pt x="6755" y="81238"/>
                  </a:lnTo>
                  <a:lnTo>
                    <a:pt x="24609" y="100353"/>
                  </a:lnTo>
                  <a:lnTo>
                    <a:pt x="49945" y="113825"/>
                  </a:lnTo>
                  <a:lnTo>
                    <a:pt x="79144" y="118923"/>
                  </a:lnTo>
                  <a:lnTo>
                    <a:pt x="107964" y="113825"/>
                  </a:lnTo>
                  <a:lnTo>
                    <a:pt x="133105" y="100353"/>
                  </a:lnTo>
                  <a:lnTo>
                    <a:pt x="150888" y="81238"/>
                  </a:lnTo>
                  <a:lnTo>
                    <a:pt x="157633" y="59214"/>
                  </a:lnTo>
                  <a:lnTo>
                    <a:pt x="150888" y="37467"/>
                  </a:lnTo>
                  <a:lnTo>
                    <a:pt x="133105" y="18500"/>
                  </a:lnTo>
                  <a:lnTo>
                    <a:pt x="107964" y="5087"/>
                  </a:lnTo>
                  <a:lnTo>
                    <a:pt x="79144" y="0"/>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3" name="Graphic 700">
              <a:extLst>
                <a:ext uri="{FF2B5EF4-FFF2-40B4-BE49-F238E27FC236}">
                  <a16:creationId xmlns:a16="http://schemas.microsoft.com/office/drawing/2014/main" id="{BD08588E-50CD-AB6D-79C1-B6F228897DC8}"/>
                </a:ext>
              </a:extLst>
            </p:cNvPr>
            <p:cNvSpPr/>
            <p:nvPr/>
          </p:nvSpPr>
          <p:spPr>
            <a:xfrm>
              <a:off x="181712" y="1685162"/>
              <a:ext cx="2280285" cy="1834514"/>
            </a:xfrm>
            <a:custGeom>
              <a:avLst/>
              <a:gdLst/>
              <a:ahLst/>
              <a:cxnLst/>
              <a:rect l="l" t="t" r="r" b="b"/>
              <a:pathLst>
                <a:path w="2280285" h="1834514">
                  <a:moveTo>
                    <a:pt x="2122207" y="1774441"/>
                  </a:moveTo>
                  <a:lnTo>
                    <a:pt x="2128963" y="1796465"/>
                  </a:lnTo>
                  <a:lnTo>
                    <a:pt x="2146817" y="1815580"/>
                  </a:lnTo>
                  <a:lnTo>
                    <a:pt x="2172153" y="1829052"/>
                  </a:lnTo>
                  <a:lnTo>
                    <a:pt x="2201352" y="1834150"/>
                  </a:lnTo>
                  <a:lnTo>
                    <a:pt x="2230172" y="1829052"/>
                  </a:lnTo>
                  <a:lnTo>
                    <a:pt x="2255313" y="1815580"/>
                  </a:lnTo>
                  <a:lnTo>
                    <a:pt x="2273096" y="1796465"/>
                  </a:lnTo>
                  <a:lnTo>
                    <a:pt x="2279841" y="1774441"/>
                  </a:lnTo>
                  <a:lnTo>
                    <a:pt x="2273096" y="1752694"/>
                  </a:lnTo>
                  <a:lnTo>
                    <a:pt x="2255313" y="1733727"/>
                  </a:lnTo>
                  <a:lnTo>
                    <a:pt x="2230172" y="1720314"/>
                  </a:lnTo>
                  <a:lnTo>
                    <a:pt x="2201352" y="1715226"/>
                  </a:lnTo>
                  <a:lnTo>
                    <a:pt x="2172153" y="1720314"/>
                  </a:lnTo>
                  <a:lnTo>
                    <a:pt x="2146817" y="1733727"/>
                  </a:lnTo>
                  <a:lnTo>
                    <a:pt x="2128963" y="1752694"/>
                  </a:lnTo>
                  <a:lnTo>
                    <a:pt x="2122207" y="1774441"/>
                  </a:lnTo>
                  <a:close/>
                </a:path>
                <a:path w="2280285" h="1834514">
                  <a:moveTo>
                    <a:pt x="158263" y="1173404"/>
                  </a:moveTo>
                  <a:lnTo>
                    <a:pt x="158263" y="1054481"/>
                  </a:lnTo>
                </a:path>
                <a:path w="2280285" h="1834514">
                  <a:moveTo>
                    <a:pt x="158263" y="1054481"/>
                  </a:moveTo>
                  <a:lnTo>
                    <a:pt x="315870" y="935538"/>
                  </a:lnTo>
                </a:path>
                <a:path w="2280285" h="1834514">
                  <a:moveTo>
                    <a:pt x="315870" y="935538"/>
                  </a:moveTo>
                  <a:lnTo>
                    <a:pt x="0" y="816595"/>
                  </a:lnTo>
                </a:path>
                <a:path w="2280285" h="1834514">
                  <a:moveTo>
                    <a:pt x="0" y="816595"/>
                  </a:moveTo>
                  <a:lnTo>
                    <a:pt x="315870" y="697653"/>
                  </a:lnTo>
                </a:path>
                <a:path w="2280285" h="1834514">
                  <a:moveTo>
                    <a:pt x="315870" y="697653"/>
                  </a:moveTo>
                  <a:lnTo>
                    <a:pt x="0" y="594121"/>
                  </a:lnTo>
                </a:path>
                <a:path w="2280285" h="1834514">
                  <a:moveTo>
                    <a:pt x="0" y="594121"/>
                  </a:moveTo>
                  <a:lnTo>
                    <a:pt x="315870" y="475178"/>
                  </a:lnTo>
                </a:path>
                <a:path w="2280285" h="1834514">
                  <a:moveTo>
                    <a:pt x="315870" y="475178"/>
                  </a:moveTo>
                  <a:lnTo>
                    <a:pt x="0" y="356235"/>
                  </a:lnTo>
                </a:path>
                <a:path w="2280285" h="1834514">
                  <a:moveTo>
                    <a:pt x="0" y="356235"/>
                  </a:moveTo>
                  <a:lnTo>
                    <a:pt x="158263" y="237292"/>
                  </a:lnTo>
                </a:path>
                <a:path w="2280285" h="1834514">
                  <a:moveTo>
                    <a:pt x="158263" y="237292"/>
                  </a:moveTo>
                  <a:lnTo>
                    <a:pt x="158263" y="0"/>
                  </a:lnTo>
                </a:path>
                <a:path w="2280285" h="1834514">
                  <a:moveTo>
                    <a:pt x="158263" y="0"/>
                  </a:moveTo>
                  <a:lnTo>
                    <a:pt x="2211170" y="0"/>
                  </a:lnTo>
                </a:path>
              </a:pathLst>
            </a:custGeom>
            <a:ln w="17193">
              <a:solidFill>
                <a:srgbClr val="000000"/>
              </a:solidFill>
              <a:prstDash val="solid"/>
            </a:ln>
          </p:spPr>
          <p:txBody>
            <a:bodyPr wrap="square" lIns="0" tIns="0" rIns="0" bIns="0" rtlCol="0">
              <a:prstTxWarp prst="textNoShape">
                <a:avLst/>
              </a:prstTxWarp>
              <a:noAutofit/>
            </a:bodyPr>
            <a:lstStyle/>
            <a:p>
              <a:endParaRPr lang="en-US"/>
            </a:p>
          </p:txBody>
        </p:sp>
        <p:sp>
          <p:nvSpPr>
            <p:cNvPr id="14" name="Graphic 701">
              <a:extLst>
                <a:ext uri="{FF2B5EF4-FFF2-40B4-BE49-F238E27FC236}">
                  <a16:creationId xmlns:a16="http://schemas.microsoft.com/office/drawing/2014/main" id="{E433945C-297D-E60A-10D2-9BF217518FC2}"/>
                </a:ext>
              </a:extLst>
            </p:cNvPr>
            <p:cNvSpPr/>
            <p:nvPr/>
          </p:nvSpPr>
          <p:spPr>
            <a:xfrm>
              <a:off x="14287" y="14287"/>
              <a:ext cx="3276600" cy="4648200"/>
            </a:xfrm>
            <a:custGeom>
              <a:avLst/>
              <a:gdLst/>
              <a:ahLst/>
              <a:cxnLst/>
              <a:rect l="l" t="t" r="r" b="b"/>
              <a:pathLst>
                <a:path w="3276600" h="4648200">
                  <a:moveTo>
                    <a:pt x="0" y="4648200"/>
                  </a:moveTo>
                  <a:lnTo>
                    <a:pt x="3276600" y="4648200"/>
                  </a:lnTo>
                  <a:lnTo>
                    <a:pt x="3276600" y="0"/>
                  </a:lnTo>
                  <a:lnTo>
                    <a:pt x="0" y="0"/>
                  </a:lnTo>
                  <a:lnTo>
                    <a:pt x="0" y="4648200"/>
                  </a:lnTo>
                  <a:close/>
                </a:path>
              </a:pathLst>
            </a:custGeom>
            <a:ln w="28575">
              <a:solidFill>
                <a:srgbClr val="C0504D"/>
              </a:solidFill>
              <a:prstDash val="solid"/>
            </a:ln>
          </p:spPr>
          <p:txBody>
            <a:bodyPr wrap="square" lIns="0" tIns="0" rIns="0" bIns="0" rtlCol="0">
              <a:prstTxWarp prst="textNoShape">
                <a:avLst/>
              </a:prstTxWarp>
              <a:noAutofit/>
            </a:bodyPr>
            <a:lstStyle/>
            <a:p>
              <a:endParaRPr lang="en-US"/>
            </a:p>
          </p:txBody>
        </p:sp>
        <p:sp>
          <p:nvSpPr>
            <p:cNvPr id="15" name="Graphic 702">
              <a:extLst>
                <a:ext uri="{FF2B5EF4-FFF2-40B4-BE49-F238E27FC236}">
                  <a16:creationId xmlns:a16="http://schemas.microsoft.com/office/drawing/2014/main" id="{30556A43-9AB9-2FFC-DCAE-F66E2AF98C58}"/>
                </a:ext>
              </a:extLst>
            </p:cNvPr>
            <p:cNvSpPr/>
            <p:nvPr/>
          </p:nvSpPr>
          <p:spPr>
            <a:xfrm>
              <a:off x="1081087" y="1347787"/>
              <a:ext cx="1257300" cy="800100"/>
            </a:xfrm>
            <a:custGeom>
              <a:avLst/>
              <a:gdLst/>
              <a:ahLst/>
              <a:cxnLst/>
              <a:rect l="l" t="t" r="r" b="b"/>
              <a:pathLst>
                <a:path w="1257300" h="800100">
                  <a:moveTo>
                    <a:pt x="457200" y="28575"/>
                  </a:moveTo>
                  <a:lnTo>
                    <a:pt x="76200" y="28575"/>
                  </a:lnTo>
                  <a:lnTo>
                    <a:pt x="76200" y="0"/>
                  </a:lnTo>
                  <a:lnTo>
                    <a:pt x="0" y="38100"/>
                  </a:lnTo>
                  <a:lnTo>
                    <a:pt x="76200" y="76200"/>
                  </a:lnTo>
                  <a:lnTo>
                    <a:pt x="76200" y="47625"/>
                  </a:lnTo>
                  <a:lnTo>
                    <a:pt x="457200" y="47625"/>
                  </a:lnTo>
                  <a:lnTo>
                    <a:pt x="457200" y="28575"/>
                  </a:lnTo>
                  <a:close/>
                </a:path>
                <a:path w="1257300" h="800100">
                  <a:moveTo>
                    <a:pt x="1257300" y="723900"/>
                  </a:moveTo>
                  <a:lnTo>
                    <a:pt x="1231900" y="723900"/>
                  </a:lnTo>
                  <a:lnTo>
                    <a:pt x="1231900" y="419100"/>
                  </a:lnTo>
                  <a:lnTo>
                    <a:pt x="1206500" y="419100"/>
                  </a:lnTo>
                  <a:lnTo>
                    <a:pt x="1206500" y="723900"/>
                  </a:lnTo>
                  <a:lnTo>
                    <a:pt x="1181100" y="723900"/>
                  </a:lnTo>
                  <a:lnTo>
                    <a:pt x="1219200" y="800100"/>
                  </a:lnTo>
                  <a:lnTo>
                    <a:pt x="1250950" y="736600"/>
                  </a:lnTo>
                  <a:lnTo>
                    <a:pt x="1257300" y="723900"/>
                  </a:lnTo>
                  <a:close/>
                </a:path>
              </a:pathLst>
            </a:custGeom>
            <a:solidFill>
              <a:srgbClr val="000000"/>
            </a:solidFill>
          </p:spPr>
          <p:txBody>
            <a:bodyPr wrap="square" lIns="0" tIns="0" rIns="0" bIns="0" rtlCol="0">
              <a:prstTxWarp prst="textNoShape">
                <a:avLst/>
              </a:prstTxWarp>
              <a:noAutofit/>
            </a:bodyPr>
            <a:lstStyle/>
            <a:p>
              <a:endParaRPr lang="en-US"/>
            </a:p>
          </p:txBody>
        </p:sp>
        <p:pic>
          <p:nvPicPr>
            <p:cNvPr id="16" name="Image 703">
              <a:extLst>
                <a:ext uri="{FF2B5EF4-FFF2-40B4-BE49-F238E27FC236}">
                  <a16:creationId xmlns:a16="http://schemas.microsoft.com/office/drawing/2014/main" id="{7765C5BD-D230-BA14-37D9-BAA3D14AA7BC}"/>
                </a:ext>
              </a:extLst>
            </p:cNvPr>
            <p:cNvPicPr/>
            <p:nvPr/>
          </p:nvPicPr>
          <p:blipFill>
            <a:blip r:embed="rId3" cstate="print"/>
            <a:stretch>
              <a:fillRect/>
            </a:stretch>
          </p:blipFill>
          <p:spPr>
            <a:xfrm>
              <a:off x="2382583" y="1727263"/>
              <a:ext cx="417575" cy="423672"/>
            </a:xfrm>
            <a:prstGeom prst="rect">
              <a:avLst/>
            </a:prstGeom>
          </p:spPr>
        </p:pic>
        <p:pic>
          <p:nvPicPr>
            <p:cNvPr id="17" name="Image 704">
              <a:extLst>
                <a:ext uri="{FF2B5EF4-FFF2-40B4-BE49-F238E27FC236}">
                  <a16:creationId xmlns:a16="http://schemas.microsoft.com/office/drawing/2014/main" id="{3DE20F2C-34F4-92FC-A6E1-F0D8C7BBAF4D}"/>
                </a:ext>
              </a:extLst>
            </p:cNvPr>
            <p:cNvPicPr/>
            <p:nvPr/>
          </p:nvPicPr>
          <p:blipFill>
            <a:blip r:embed="rId4" cstate="print"/>
            <a:stretch>
              <a:fillRect/>
            </a:stretch>
          </p:blipFill>
          <p:spPr>
            <a:xfrm>
              <a:off x="2504503" y="1897951"/>
              <a:ext cx="341375" cy="252984"/>
            </a:xfrm>
            <a:prstGeom prst="rect">
              <a:avLst/>
            </a:prstGeom>
          </p:spPr>
        </p:pic>
        <p:pic>
          <p:nvPicPr>
            <p:cNvPr id="18" name="Image 705">
              <a:extLst>
                <a:ext uri="{FF2B5EF4-FFF2-40B4-BE49-F238E27FC236}">
                  <a16:creationId xmlns:a16="http://schemas.microsoft.com/office/drawing/2014/main" id="{7D095CE1-BF36-9FC0-BE36-AE3D9DB51BF0}"/>
                </a:ext>
              </a:extLst>
            </p:cNvPr>
            <p:cNvPicPr/>
            <p:nvPr/>
          </p:nvPicPr>
          <p:blipFill>
            <a:blip r:embed="rId3" cstate="print"/>
            <a:stretch>
              <a:fillRect/>
            </a:stretch>
          </p:blipFill>
          <p:spPr>
            <a:xfrm>
              <a:off x="907351" y="2184463"/>
              <a:ext cx="417575" cy="423672"/>
            </a:xfrm>
            <a:prstGeom prst="rect">
              <a:avLst/>
            </a:prstGeom>
          </p:spPr>
        </p:pic>
        <p:pic>
          <p:nvPicPr>
            <p:cNvPr id="19" name="Image 706">
              <a:extLst>
                <a:ext uri="{FF2B5EF4-FFF2-40B4-BE49-F238E27FC236}">
                  <a16:creationId xmlns:a16="http://schemas.microsoft.com/office/drawing/2014/main" id="{790A7D06-88BE-6A70-F39E-8871C5031C52}"/>
                </a:ext>
              </a:extLst>
            </p:cNvPr>
            <p:cNvPicPr/>
            <p:nvPr/>
          </p:nvPicPr>
          <p:blipFill>
            <a:blip r:embed="rId5" cstate="print"/>
            <a:stretch>
              <a:fillRect/>
            </a:stretch>
          </p:blipFill>
          <p:spPr>
            <a:xfrm>
              <a:off x="1029271" y="2355151"/>
              <a:ext cx="350520" cy="252984"/>
            </a:xfrm>
            <a:prstGeom prst="rect">
              <a:avLst/>
            </a:prstGeom>
          </p:spPr>
        </p:pic>
        <p:pic>
          <p:nvPicPr>
            <p:cNvPr id="20" name="Image 707">
              <a:extLst>
                <a:ext uri="{FF2B5EF4-FFF2-40B4-BE49-F238E27FC236}">
                  <a16:creationId xmlns:a16="http://schemas.microsoft.com/office/drawing/2014/main" id="{18D4D6DF-2AA5-CE94-F1EB-260FB9FC4871}"/>
                </a:ext>
              </a:extLst>
            </p:cNvPr>
            <p:cNvPicPr/>
            <p:nvPr/>
          </p:nvPicPr>
          <p:blipFill>
            <a:blip r:embed="rId6" cstate="print"/>
            <a:stretch>
              <a:fillRect/>
            </a:stretch>
          </p:blipFill>
          <p:spPr>
            <a:xfrm>
              <a:off x="1288351" y="3098863"/>
              <a:ext cx="515112" cy="423672"/>
            </a:xfrm>
            <a:prstGeom prst="rect">
              <a:avLst/>
            </a:prstGeom>
          </p:spPr>
        </p:pic>
        <p:pic>
          <p:nvPicPr>
            <p:cNvPr id="21" name="Image 708">
              <a:extLst>
                <a:ext uri="{FF2B5EF4-FFF2-40B4-BE49-F238E27FC236}">
                  <a16:creationId xmlns:a16="http://schemas.microsoft.com/office/drawing/2014/main" id="{54161470-9ADA-C935-9130-BFCE82B1C5DA}"/>
                </a:ext>
              </a:extLst>
            </p:cNvPr>
            <p:cNvPicPr/>
            <p:nvPr/>
          </p:nvPicPr>
          <p:blipFill>
            <a:blip r:embed="rId7" cstate="print"/>
            <a:stretch>
              <a:fillRect/>
            </a:stretch>
          </p:blipFill>
          <p:spPr>
            <a:xfrm>
              <a:off x="1507807" y="3269551"/>
              <a:ext cx="481583" cy="252984"/>
            </a:xfrm>
            <a:prstGeom prst="rect">
              <a:avLst/>
            </a:prstGeom>
          </p:spPr>
        </p:pic>
        <p:pic>
          <p:nvPicPr>
            <p:cNvPr id="22" name="Image 709">
              <a:extLst>
                <a:ext uri="{FF2B5EF4-FFF2-40B4-BE49-F238E27FC236}">
                  <a16:creationId xmlns:a16="http://schemas.microsoft.com/office/drawing/2014/main" id="{330DBA41-0D39-C8A1-1CA2-71B238BC3A3B}"/>
                </a:ext>
              </a:extLst>
            </p:cNvPr>
            <p:cNvPicPr/>
            <p:nvPr/>
          </p:nvPicPr>
          <p:blipFill>
            <a:blip r:embed="rId8" cstate="print"/>
            <a:stretch>
              <a:fillRect/>
            </a:stretch>
          </p:blipFill>
          <p:spPr>
            <a:xfrm>
              <a:off x="998791" y="3022663"/>
              <a:ext cx="493776" cy="423672"/>
            </a:xfrm>
            <a:prstGeom prst="rect">
              <a:avLst/>
            </a:prstGeom>
          </p:spPr>
        </p:pic>
        <p:pic>
          <p:nvPicPr>
            <p:cNvPr id="23" name="Image 710">
              <a:extLst>
                <a:ext uri="{FF2B5EF4-FFF2-40B4-BE49-F238E27FC236}">
                  <a16:creationId xmlns:a16="http://schemas.microsoft.com/office/drawing/2014/main" id="{2BA3EAA0-C7B7-2B7E-DE09-5D0D07026187}"/>
                </a:ext>
              </a:extLst>
            </p:cNvPr>
            <p:cNvPicPr/>
            <p:nvPr/>
          </p:nvPicPr>
          <p:blipFill>
            <a:blip r:embed="rId9" cstate="print"/>
            <a:stretch>
              <a:fillRect/>
            </a:stretch>
          </p:blipFill>
          <p:spPr>
            <a:xfrm>
              <a:off x="1715071" y="3327463"/>
              <a:ext cx="432816" cy="423672"/>
            </a:xfrm>
            <a:prstGeom prst="rect">
              <a:avLst/>
            </a:prstGeom>
          </p:spPr>
        </p:pic>
        <p:sp>
          <p:nvSpPr>
            <p:cNvPr id="24" name="Graphic 711">
              <a:extLst>
                <a:ext uri="{FF2B5EF4-FFF2-40B4-BE49-F238E27FC236}">
                  <a16:creationId xmlns:a16="http://schemas.microsoft.com/office/drawing/2014/main" id="{E8B91FF9-0532-94D6-632C-322EEA2E558A}"/>
                </a:ext>
              </a:extLst>
            </p:cNvPr>
            <p:cNvSpPr/>
            <p:nvPr/>
          </p:nvSpPr>
          <p:spPr>
            <a:xfrm>
              <a:off x="2541587" y="3595687"/>
              <a:ext cx="127000" cy="304800"/>
            </a:xfrm>
            <a:custGeom>
              <a:avLst/>
              <a:gdLst/>
              <a:ahLst/>
              <a:cxnLst/>
              <a:rect l="l" t="t" r="r" b="b"/>
              <a:pathLst>
                <a:path w="127000" h="304800">
                  <a:moveTo>
                    <a:pt x="53975" y="177800"/>
                  </a:moveTo>
                  <a:lnTo>
                    <a:pt x="0" y="177800"/>
                  </a:lnTo>
                  <a:lnTo>
                    <a:pt x="63500" y="304800"/>
                  </a:lnTo>
                  <a:lnTo>
                    <a:pt x="120650" y="190500"/>
                  </a:lnTo>
                  <a:lnTo>
                    <a:pt x="53975" y="190500"/>
                  </a:lnTo>
                  <a:lnTo>
                    <a:pt x="53975" y="177800"/>
                  </a:lnTo>
                  <a:close/>
                </a:path>
                <a:path w="127000" h="304800">
                  <a:moveTo>
                    <a:pt x="73025" y="0"/>
                  </a:moveTo>
                  <a:lnTo>
                    <a:pt x="53975" y="0"/>
                  </a:lnTo>
                  <a:lnTo>
                    <a:pt x="53975" y="190500"/>
                  </a:lnTo>
                  <a:lnTo>
                    <a:pt x="73025" y="190500"/>
                  </a:lnTo>
                  <a:lnTo>
                    <a:pt x="73025" y="0"/>
                  </a:lnTo>
                  <a:close/>
                </a:path>
                <a:path w="127000" h="304800">
                  <a:moveTo>
                    <a:pt x="127000" y="177800"/>
                  </a:moveTo>
                  <a:lnTo>
                    <a:pt x="73025" y="177800"/>
                  </a:lnTo>
                  <a:lnTo>
                    <a:pt x="73025" y="190500"/>
                  </a:lnTo>
                  <a:lnTo>
                    <a:pt x="120650" y="190500"/>
                  </a:lnTo>
                  <a:lnTo>
                    <a:pt x="127000" y="177800"/>
                  </a:lnTo>
                  <a:close/>
                </a:path>
              </a:pathLst>
            </a:custGeom>
            <a:solidFill>
              <a:srgbClr val="000000"/>
            </a:solidFill>
          </p:spPr>
          <p:txBody>
            <a:bodyPr wrap="square" lIns="0" tIns="0" rIns="0" bIns="0" rtlCol="0">
              <a:prstTxWarp prst="textNoShape">
                <a:avLst/>
              </a:prstTxWarp>
              <a:noAutofit/>
            </a:bodyPr>
            <a:lstStyle/>
            <a:p>
              <a:endParaRPr lang="en-US"/>
            </a:p>
          </p:txBody>
        </p:sp>
        <p:pic>
          <p:nvPicPr>
            <p:cNvPr id="25" name="Image 712">
              <a:extLst>
                <a:ext uri="{FF2B5EF4-FFF2-40B4-BE49-F238E27FC236}">
                  <a16:creationId xmlns:a16="http://schemas.microsoft.com/office/drawing/2014/main" id="{14E57154-7E5A-F8DF-7471-61616DBF0216}"/>
                </a:ext>
              </a:extLst>
            </p:cNvPr>
            <p:cNvPicPr/>
            <p:nvPr/>
          </p:nvPicPr>
          <p:blipFill>
            <a:blip r:embed="rId3" cstate="print"/>
            <a:stretch>
              <a:fillRect/>
            </a:stretch>
          </p:blipFill>
          <p:spPr>
            <a:xfrm>
              <a:off x="2541079" y="3251263"/>
              <a:ext cx="417575" cy="423672"/>
            </a:xfrm>
            <a:prstGeom prst="rect">
              <a:avLst/>
            </a:prstGeom>
          </p:spPr>
        </p:pic>
        <p:pic>
          <p:nvPicPr>
            <p:cNvPr id="26" name="Image 713">
              <a:extLst>
                <a:ext uri="{FF2B5EF4-FFF2-40B4-BE49-F238E27FC236}">
                  <a16:creationId xmlns:a16="http://schemas.microsoft.com/office/drawing/2014/main" id="{54FF476B-07C1-CAD8-0C55-9768AB7ED770}"/>
                </a:ext>
              </a:extLst>
            </p:cNvPr>
            <p:cNvPicPr/>
            <p:nvPr/>
          </p:nvPicPr>
          <p:blipFill>
            <a:blip r:embed="rId10" cstate="print"/>
            <a:stretch>
              <a:fillRect/>
            </a:stretch>
          </p:blipFill>
          <p:spPr>
            <a:xfrm>
              <a:off x="2662999" y="3421951"/>
              <a:ext cx="359663" cy="252984"/>
            </a:xfrm>
            <a:prstGeom prst="rect">
              <a:avLst/>
            </a:prstGeom>
          </p:spPr>
        </p:pic>
        <p:sp>
          <p:nvSpPr>
            <p:cNvPr id="27" name="Graphic 714">
              <a:extLst>
                <a:ext uri="{FF2B5EF4-FFF2-40B4-BE49-F238E27FC236}">
                  <a16:creationId xmlns:a16="http://schemas.microsoft.com/office/drawing/2014/main" id="{51F9B7E7-DCD6-8BE1-B451-DBEB31D86D29}"/>
                </a:ext>
              </a:extLst>
            </p:cNvPr>
            <p:cNvSpPr/>
            <p:nvPr/>
          </p:nvSpPr>
          <p:spPr>
            <a:xfrm>
              <a:off x="928687" y="2643187"/>
              <a:ext cx="457200" cy="76200"/>
            </a:xfrm>
            <a:custGeom>
              <a:avLst/>
              <a:gdLst/>
              <a:ahLst/>
              <a:cxnLst/>
              <a:rect l="l" t="t" r="r" b="b"/>
              <a:pathLst>
                <a:path w="457200" h="76200">
                  <a:moveTo>
                    <a:pt x="330200" y="0"/>
                  </a:moveTo>
                  <a:lnTo>
                    <a:pt x="330200" y="76200"/>
                  </a:lnTo>
                  <a:lnTo>
                    <a:pt x="436033" y="44450"/>
                  </a:lnTo>
                  <a:lnTo>
                    <a:pt x="342900" y="44450"/>
                  </a:lnTo>
                  <a:lnTo>
                    <a:pt x="342900" y="31750"/>
                  </a:lnTo>
                  <a:lnTo>
                    <a:pt x="436033" y="31750"/>
                  </a:lnTo>
                  <a:lnTo>
                    <a:pt x="330200" y="0"/>
                  </a:lnTo>
                  <a:close/>
                </a:path>
                <a:path w="457200" h="76200">
                  <a:moveTo>
                    <a:pt x="330200" y="31750"/>
                  </a:moveTo>
                  <a:lnTo>
                    <a:pt x="0" y="31750"/>
                  </a:lnTo>
                  <a:lnTo>
                    <a:pt x="0" y="44450"/>
                  </a:lnTo>
                  <a:lnTo>
                    <a:pt x="330200" y="44450"/>
                  </a:lnTo>
                  <a:lnTo>
                    <a:pt x="330200" y="31750"/>
                  </a:lnTo>
                  <a:close/>
                </a:path>
                <a:path w="457200" h="76200">
                  <a:moveTo>
                    <a:pt x="436033" y="31750"/>
                  </a:moveTo>
                  <a:lnTo>
                    <a:pt x="342900" y="31750"/>
                  </a:lnTo>
                  <a:lnTo>
                    <a:pt x="342900" y="44450"/>
                  </a:lnTo>
                  <a:lnTo>
                    <a:pt x="436033" y="44450"/>
                  </a:lnTo>
                  <a:lnTo>
                    <a:pt x="457200" y="38100"/>
                  </a:lnTo>
                  <a:lnTo>
                    <a:pt x="436033" y="3175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8" name="Textbox 715">
              <a:extLst>
                <a:ext uri="{FF2B5EF4-FFF2-40B4-BE49-F238E27FC236}">
                  <a16:creationId xmlns:a16="http://schemas.microsoft.com/office/drawing/2014/main" id="{A8B90FCF-AFCE-BCF7-2E0B-34BB458C4137}"/>
                </a:ext>
              </a:extLst>
            </p:cNvPr>
            <p:cNvSpPr txBox="1"/>
            <p:nvPr/>
          </p:nvSpPr>
          <p:spPr>
            <a:xfrm>
              <a:off x="2600181" y="154502"/>
              <a:ext cx="407034" cy="230504"/>
            </a:xfrm>
            <a:prstGeom prst="rect">
              <a:avLst/>
            </a:prstGeom>
          </p:spPr>
          <p:txBody>
            <a:bodyPr wrap="square" lIns="0" tIns="0" rIns="0" bIns="0" rtlCol="0">
              <a:noAutofit/>
            </a:bodyPr>
            <a:lstStyle/>
            <a:p>
              <a:pPr marL="0" marR="0">
                <a:lnSpc>
                  <a:spcPts val="1810"/>
                </a:lnSpc>
                <a:spcBef>
                  <a:spcPts val="0"/>
                </a:spcBef>
                <a:spcAft>
                  <a:spcPts val="0"/>
                </a:spcAft>
              </a:pPr>
              <a:r>
                <a:rPr lang="en-US" sz="1500" spc="-75" dirty="0">
                  <a:effectLst/>
                  <a:latin typeface="Times New Roman" panose="02020603050405020304" pitchFamily="18" charset="0"/>
                  <a:ea typeface="Times New Roman" panose="02020603050405020304" pitchFamily="18" charset="0"/>
                </a:rPr>
                <a:t>V</a:t>
              </a:r>
              <a:r>
                <a:rPr lang="en-US" sz="1050" spc="-75" dirty="0">
                  <a:effectLst/>
                  <a:latin typeface="Times New Roman" panose="02020603050405020304" pitchFamily="18" charset="0"/>
                  <a:ea typeface="Times New Roman" panose="02020603050405020304" pitchFamily="18" charset="0"/>
                </a:rPr>
                <a:t>CC</a:t>
              </a:r>
              <a:endParaRPr lang="en-US" sz="1100" dirty="0">
                <a:effectLst/>
                <a:latin typeface="Times New Roman" panose="02020603050405020304" pitchFamily="18" charset="0"/>
                <a:ea typeface="Times New Roman" panose="02020603050405020304" pitchFamily="18" charset="0"/>
              </a:endParaRPr>
            </a:p>
          </p:txBody>
        </p:sp>
        <p:sp>
          <p:nvSpPr>
            <p:cNvPr id="29" name="Textbox 716">
              <a:extLst>
                <a:ext uri="{FF2B5EF4-FFF2-40B4-BE49-F238E27FC236}">
                  <a16:creationId xmlns:a16="http://schemas.microsoft.com/office/drawing/2014/main" id="{B93FBB2A-68DD-6908-B068-F7A12EF9A9D1}"/>
                </a:ext>
              </a:extLst>
            </p:cNvPr>
            <p:cNvSpPr txBox="1"/>
            <p:nvPr/>
          </p:nvSpPr>
          <p:spPr>
            <a:xfrm>
              <a:off x="2662998" y="867567"/>
              <a:ext cx="462912" cy="266967"/>
            </a:xfrm>
            <a:prstGeom prst="rect">
              <a:avLst/>
            </a:prstGeom>
          </p:spPr>
          <p:txBody>
            <a:bodyPr wrap="square" lIns="0" tIns="0" rIns="0" bIns="0" rtlCol="0">
              <a:noAutofit/>
            </a:bodyPr>
            <a:lstStyle/>
            <a:p>
              <a:pPr marL="0" marR="0">
                <a:lnSpc>
                  <a:spcPts val="1675"/>
                </a:lnSpc>
                <a:spcBef>
                  <a:spcPts val="0"/>
                </a:spcBef>
                <a:spcAft>
                  <a:spcPts val="0"/>
                </a:spcAft>
              </a:pPr>
              <a:r>
                <a:rPr lang="en-US" sz="1500" spc="-40" dirty="0">
                  <a:effectLst/>
                  <a:latin typeface="Times New Roman" panose="02020603050405020304" pitchFamily="18" charset="0"/>
                  <a:ea typeface="Times New Roman" panose="02020603050405020304" pitchFamily="18" charset="0"/>
                </a:rPr>
                <a:t>R</a:t>
              </a:r>
              <a:r>
                <a:rPr lang="en-US" sz="1500" spc="-40" baseline="-25000" dirty="0">
                  <a:effectLst/>
                  <a:latin typeface="Times New Roman" panose="02020603050405020304" pitchFamily="18" charset="0"/>
                  <a:ea typeface="Times New Roman" panose="02020603050405020304" pitchFamily="18" charset="0"/>
                </a:rPr>
                <a:t>C</a:t>
              </a:r>
              <a:endParaRPr lang="en-US" sz="1100" dirty="0">
                <a:effectLst/>
                <a:latin typeface="Times New Roman" panose="02020603050405020304" pitchFamily="18" charset="0"/>
                <a:ea typeface="Times New Roman" panose="02020603050405020304" pitchFamily="18" charset="0"/>
              </a:endParaRPr>
            </a:p>
          </p:txBody>
        </p:sp>
        <p:sp>
          <p:nvSpPr>
            <p:cNvPr id="30" name="Textbox 717">
              <a:extLst>
                <a:ext uri="{FF2B5EF4-FFF2-40B4-BE49-F238E27FC236}">
                  <a16:creationId xmlns:a16="http://schemas.microsoft.com/office/drawing/2014/main" id="{E904B374-BDB9-C257-92D9-C0242F3EF060}"/>
                </a:ext>
              </a:extLst>
            </p:cNvPr>
            <p:cNvSpPr txBox="1"/>
            <p:nvPr/>
          </p:nvSpPr>
          <p:spPr>
            <a:xfrm>
              <a:off x="626417" y="2174357"/>
              <a:ext cx="360042" cy="237370"/>
            </a:xfrm>
            <a:prstGeom prst="rect">
              <a:avLst/>
            </a:prstGeom>
          </p:spPr>
          <p:txBody>
            <a:bodyPr wrap="square" lIns="0" tIns="0" rIns="0" bIns="0" rtlCol="0">
              <a:noAutofit/>
            </a:bodyPr>
            <a:lstStyle/>
            <a:p>
              <a:pPr marL="0" marR="0">
                <a:lnSpc>
                  <a:spcPts val="1675"/>
                </a:lnSpc>
                <a:spcBef>
                  <a:spcPts val="0"/>
                </a:spcBef>
                <a:spcAft>
                  <a:spcPts val="0"/>
                </a:spcAft>
              </a:pPr>
              <a:r>
                <a:rPr lang="en-US" sz="1500" spc="-45" dirty="0">
                  <a:effectLst/>
                  <a:latin typeface="Times New Roman" panose="02020603050405020304" pitchFamily="18" charset="0"/>
                  <a:ea typeface="Times New Roman" panose="02020603050405020304" pitchFamily="18" charset="0"/>
                </a:rPr>
                <a:t>R</a:t>
              </a:r>
              <a:r>
                <a:rPr lang="en-US" sz="1500" spc="-45" baseline="-25000" dirty="0">
                  <a:effectLst/>
                  <a:latin typeface="Times New Roman" panose="02020603050405020304" pitchFamily="18" charset="0"/>
                  <a:ea typeface="Times New Roman" panose="02020603050405020304" pitchFamily="18" charset="0"/>
                </a:rPr>
                <a:t>F</a:t>
              </a:r>
              <a:endParaRPr lang="en-US" sz="1100" dirty="0">
                <a:effectLst/>
                <a:latin typeface="Times New Roman" panose="02020603050405020304" pitchFamily="18" charset="0"/>
                <a:ea typeface="Times New Roman" panose="02020603050405020304" pitchFamily="18" charset="0"/>
              </a:endParaRPr>
            </a:p>
          </p:txBody>
        </p:sp>
        <p:sp>
          <p:nvSpPr>
            <p:cNvPr id="31" name="Textbox 718">
              <a:extLst>
                <a:ext uri="{FF2B5EF4-FFF2-40B4-BE49-F238E27FC236}">
                  <a16:creationId xmlns:a16="http://schemas.microsoft.com/office/drawing/2014/main" id="{49D4C2B8-BBCB-4466-BAFC-C4B7459A25CD}"/>
                </a:ext>
              </a:extLst>
            </p:cNvPr>
            <p:cNvSpPr txBox="1"/>
            <p:nvPr/>
          </p:nvSpPr>
          <p:spPr>
            <a:xfrm>
              <a:off x="1070114" y="2289453"/>
              <a:ext cx="83185" cy="283210"/>
            </a:xfrm>
            <a:prstGeom prst="rect">
              <a:avLst/>
            </a:prstGeom>
          </p:spPr>
          <p:txBody>
            <a:bodyPr wrap="square" lIns="0" tIns="0" rIns="0" bIns="0" rtlCol="0">
              <a:noAutofit/>
            </a:bodyPr>
            <a:lstStyle/>
            <a:p>
              <a:pPr marL="0" marR="0">
                <a:lnSpc>
                  <a:spcPts val="2225"/>
                </a:lnSpc>
                <a:spcBef>
                  <a:spcPts val="0"/>
                </a:spcBef>
                <a:spcAft>
                  <a:spcPts val="0"/>
                </a:spcAft>
              </a:pPr>
              <a:r>
                <a:rPr lang="en-US" sz="2000" b="1" spc="-50">
                  <a:effectLst/>
                  <a:latin typeface="Arial" panose="020B0604020202020204" pitchFamily="34" charset="0"/>
                  <a:ea typeface="Times New Roman" panose="02020603050405020304" pitchFamily="18" charset="0"/>
                  <a:cs typeface="Times New Roman" panose="02020603050405020304" pitchFamily="18" charset="0"/>
                </a:rPr>
                <a:t>I</a:t>
              </a:r>
              <a:endParaRPr lang="en-US" sz="1100">
                <a:effectLst/>
                <a:latin typeface="Times New Roman" panose="02020603050405020304" pitchFamily="18" charset="0"/>
                <a:ea typeface="Times New Roman" panose="02020603050405020304" pitchFamily="18" charset="0"/>
              </a:endParaRPr>
            </a:p>
          </p:txBody>
        </p:sp>
        <p:sp>
          <p:nvSpPr>
            <p:cNvPr id="32" name="Textbox 719">
              <a:extLst>
                <a:ext uri="{FF2B5EF4-FFF2-40B4-BE49-F238E27FC236}">
                  <a16:creationId xmlns:a16="http://schemas.microsoft.com/office/drawing/2014/main" id="{D57BC2FF-C626-EB2C-76EB-8553198B04C3}"/>
                </a:ext>
              </a:extLst>
            </p:cNvPr>
            <p:cNvSpPr txBox="1"/>
            <p:nvPr/>
          </p:nvSpPr>
          <p:spPr>
            <a:xfrm>
              <a:off x="2545651" y="1831724"/>
              <a:ext cx="331298" cy="540103"/>
            </a:xfrm>
            <a:prstGeom prst="rect">
              <a:avLst/>
            </a:prstGeom>
          </p:spPr>
          <p:txBody>
            <a:bodyPr wrap="square" lIns="0" tIns="0" rIns="0" bIns="0" rtlCol="0">
              <a:noAutofit/>
            </a:bodyPr>
            <a:lstStyle/>
            <a:p>
              <a:pPr marL="0" marR="0">
                <a:lnSpc>
                  <a:spcPts val="2590"/>
                </a:lnSpc>
                <a:spcBef>
                  <a:spcPts val="0"/>
                </a:spcBef>
                <a:spcAft>
                  <a:spcPts val="0"/>
                </a:spcAft>
              </a:pPr>
              <a:r>
                <a:rPr lang="en-US" sz="2000" b="1" spc="-25" dirty="0" err="1">
                  <a:effectLst/>
                  <a:latin typeface="Arial" panose="020B0604020202020204" pitchFamily="34" charset="0"/>
                  <a:ea typeface="Times New Roman" panose="02020603050405020304" pitchFamily="18" charset="0"/>
                  <a:cs typeface="Times New Roman" panose="02020603050405020304" pitchFamily="18" charset="0"/>
                </a:rPr>
                <a:t>I</a:t>
              </a:r>
              <a:r>
                <a:rPr lang="en-US" sz="1350" b="1" spc="-25" dirty="0" err="1">
                  <a:effectLst/>
                  <a:latin typeface="Arial" panose="020B0604020202020204" pitchFamily="34" charset="0"/>
                  <a:ea typeface="Times New Roman" panose="02020603050405020304" pitchFamily="18" charset="0"/>
                  <a:cs typeface="Times New Roman" panose="02020603050405020304" pitchFamily="18" charset="0"/>
                </a:rPr>
                <a:t>c</a:t>
              </a:r>
              <a:endParaRPr lang="en-US" sz="1100" dirty="0">
                <a:effectLst/>
                <a:latin typeface="Times New Roman" panose="02020603050405020304" pitchFamily="18" charset="0"/>
                <a:ea typeface="Times New Roman" panose="02020603050405020304" pitchFamily="18" charset="0"/>
              </a:endParaRPr>
            </a:p>
            <a:p>
              <a:pPr marL="14605" marR="0">
                <a:spcBef>
                  <a:spcPts val="55"/>
                </a:spcBef>
                <a:spcAft>
                  <a:spcPts val="0"/>
                </a:spcAft>
              </a:pPr>
              <a:r>
                <a:rPr lang="en-US" sz="1500" spc="-50" dirty="0">
                  <a:effectLst/>
                  <a:latin typeface="Times New Roman" panose="02020603050405020304" pitchFamily="18" charset="0"/>
                  <a:ea typeface="Times New Roman" panose="02020603050405020304" pitchFamily="18" charset="0"/>
                </a:rPr>
                <a:t>C</a:t>
              </a:r>
              <a:endParaRPr lang="en-US" sz="1100" dirty="0">
                <a:effectLst/>
                <a:latin typeface="Times New Roman" panose="02020603050405020304" pitchFamily="18" charset="0"/>
                <a:ea typeface="Times New Roman" panose="02020603050405020304" pitchFamily="18" charset="0"/>
              </a:endParaRPr>
            </a:p>
          </p:txBody>
        </p:sp>
        <p:sp>
          <p:nvSpPr>
            <p:cNvPr id="33" name="Textbox 720">
              <a:extLst>
                <a:ext uri="{FF2B5EF4-FFF2-40B4-BE49-F238E27FC236}">
                  <a16:creationId xmlns:a16="http://schemas.microsoft.com/office/drawing/2014/main" id="{4566D60D-FC0A-8723-D432-97C71B07D078}"/>
                </a:ext>
              </a:extLst>
            </p:cNvPr>
            <p:cNvSpPr txBox="1"/>
            <p:nvPr/>
          </p:nvSpPr>
          <p:spPr>
            <a:xfrm>
              <a:off x="1140269" y="2424914"/>
              <a:ext cx="117475" cy="191135"/>
            </a:xfrm>
            <a:prstGeom prst="rect">
              <a:avLst/>
            </a:prstGeom>
          </p:spPr>
          <p:txBody>
            <a:bodyPr wrap="square" lIns="0" tIns="0" rIns="0" bIns="0" rtlCol="0">
              <a:noAutofit/>
            </a:bodyPr>
            <a:lstStyle/>
            <a:p>
              <a:pPr marL="0" marR="0">
                <a:lnSpc>
                  <a:spcPts val="1500"/>
                </a:lnSpc>
                <a:spcBef>
                  <a:spcPts val="0"/>
                </a:spcBef>
                <a:spcAft>
                  <a:spcPts val="0"/>
                </a:spcAft>
              </a:pPr>
              <a:r>
                <a:rPr lang="en-US" sz="1350" b="1" spc="-50">
                  <a:effectLst/>
                  <a:latin typeface="Arial" panose="020B0604020202020204" pitchFamily="34" charset="0"/>
                  <a:ea typeface="Times New Roman" panose="02020603050405020304" pitchFamily="18" charset="0"/>
                  <a:cs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p:txBody>
        </p:sp>
        <p:sp>
          <p:nvSpPr>
            <p:cNvPr id="34" name="Textbox 721">
              <a:extLst>
                <a:ext uri="{FF2B5EF4-FFF2-40B4-BE49-F238E27FC236}">
                  <a16:creationId xmlns:a16="http://schemas.microsoft.com/office/drawing/2014/main" id="{E033BABB-654D-5415-7F6E-DF2667367F25}"/>
                </a:ext>
              </a:extLst>
            </p:cNvPr>
            <p:cNvSpPr txBox="1"/>
            <p:nvPr/>
          </p:nvSpPr>
          <p:spPr>
            <a:xfrm>
              <a:off x="1267839" y="3128034"/>
              <a:ext cx="598364" cy="428219"/>
            </a:xfrm>
            <a:prstGeom prst="rect">
              <a:avLst/>
            </a:prstGeom>
          </p:spPr>
          <p:txBody>
            <a:bodyPr wrap="square" lIns="0" tIns="0" rIns="0" bIns="0" rtlCol="0">
              <a:noAutofit/>
            </a:bodyPr>
            <a:lstStyle/>
            <a:p>
              <a:pPr marL="0" marR="0">
                <a:lnSpc>
                  <a:spcPts val="3170"/>
                </a:lnSpc>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b="1" spc="28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spc="-25" dirty="0">
                  <a:effectLst/>
                  <a:latin typeface="Arial" panose="020B0604020202020204" pitchFamily="34" charset="0"/>
                  <a:ea typeface="Times New Roman" panose="02020603050405020304" pitchFamily="18" charset="0"/>
                  <a:cs typeface="Times New Roman" panose="02020603050405020304" pitchFamily="18" charset="0"/>
                </a:rPr>
                <a:t>V</a:t>
              </a:r>
              <a:r>
                <a:rPr lang="en-US" sz="1350" b="1" spc="-25" dirty="0">
                  <a:effectLst/>
                  <a:latin typeface="Arial" panose="020B0604020202020204" pitchFamily="34" charset="0"/>
                  <a:ea typeface="Times New Roman" panose="02020603050405020304" pitchFamily="18" charset="0"/>
                  <a:cs typeface="Times New Roman" panose="02020603050405020304" pitchFamily="18" charset="0"/>
                </a:rPr>
                <a:t>BE</a:t>
              </a:r>
              <a:endParaRPr lang="en-US" sz="1100" dirty="0">
                <a:effectLst/>
                <a:latin typeface="Times New Roman" panose="02020603050405020304" pitchFamily="18" charset="0"/>
                <a:ea typeface="Times New Roman" panose="02020603050405020304" pitchFamily="18" charset="0"/>
              </a:endParaRPr>
            </a:p>
          </p:txBody>
        </p:sp>
        <p:sp>
          <p:nvSpPr>
            <p:cNvPr id="35" name="Textbox 722">
              <a:extLst>
                <a:ext uri="{FF2B5EF4-FFF2-40B4-BE49-F238E27FC236}">
                  <a16:creationId xmlns:a16="http://schemas.microsoft.com/office/drawing/2014/main" id="{3A2E26C2-9168-39EC-B202-71E2BF8CB2C9}"/>
                </a:ext>
              </a:extLst>
            </p:cNvPr>
            <p:cNvSpPr txBox="1"/>
            <p:nvPr/>
          </p:nvSpPr>
          <p:spPr>
            <a:xfrm>
              <a:off x="1455036" y="2991526"/>
              <a:ext cx="183515" cy="213360"/>
            </a:xfrm>
            <a:prstGeom prst="rect">
              <a:avLst/>
            </a:prstGeom>
          </p:spPr>
          <p:txBody>
            <a:bodyPr wrap="square" lIns="0" tIns="0" rIns="0" bIns="0" rtlCol="0">
              <a:noAutofit/>
            </a:bodyPr>
            <a:lstStyle/>
            <a:p>
              <a:pPr marL="0" marR="0">
                <a:lnSpc>
                  <a:spcPts val="1675"/>
                </a:lnSpc>
                <a:spcBef>
                  <a:spcPts val="0"/>
                </a:spcBef>
                <a:spcAft>
                  <a:spcPts val="0"/>
                </a:spcAft>
              </a:pPr>
              <a:r>
                <a:rPr lang="en-US" sz="1500" spc="-5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p:txBody>
        </p:sp>
        <p:sp>
          <p:nvSpPr>
            <p:cNvPr id="36" name="Textbox 723">
              <a:extLst>
                <a:ext uri="{FF2B5EF4-FFF2-40B4-BE49-F238E27FC236}">
                  <a16:creationId xmlns:a16="http://schemas.microsoft.com/office/drawing/2014/main" id="{0B073F6C-3C39-2550-8642-39C7EA358366}"/>
                </a:ext>
              </a:extLst>
            </p:cNvPr>
            <p:cNvSpPr txBox="1"/>
            <p:nvPr/>
          </p:nvSpPr>
          <p:spPr>
            <a:xfrm>
              <a:off x="1877885" y="3433088"/>
              <a:ext cx="97155" cy="283210"/>
            </a:xfrm>
            <a:prstGeom prst="rect">
              <a:avLst/>
            </a:prstGeom>
          </p:spPr>
          <p:txBody>
            <a:bodyPr wrap="square" lIns="0" tIns="0" rIns="0" bIns="0" rtlCol="0">
              <a:noAutofit/>
            </a:bodyPr>
            <a:lstStyle/>
            <a:p>
              <a:pPr marL="0" marR="0">
                <a:lnSpc>
                  <a:spcPts val="2225"/>
                </a:lnSpc>
                <a:spcBef>
                  <a:spcPts val="0"/>
                </a:spcBef>
                <a:spcAft>
                  <a:spcPts val="0"/>
                </a:spcAft>
              </a:pPr>
              <a:r>
                <a:rPr lang="en-US" sz="2000" b="1" spc="-5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p:txBody>
        </p:sp>
        <p:sp>
          <p:nvSpPr>
            <p:cNvPr id="37" name="Textbox 724">
              <a:extLst>
                <a:ext uri="{FF2B5EF4-FFF2-40B4-BE49-F238E27FC236}">
                  <a16:creationId xmlns:a16="http://schemas.microsoft.com/office/drawing/2014/main" id="{BB2DE03E-5116-E268-1825-F6B9D1DFFAD1}"/>
                </a:ext>
              </a:extLst>
            </p:cNvPr>
            <p:cNvSpPr txBox="1"/>
            <p:nvPr/>
          </p:nvSpPr>
          <p:spPr>
            <a:xfrm>
              <a:off x="2499363" y="3290887"/>
              <a:ext cx="339306" cy="304801"/>
            </a:xfrm>
            <a:prstGeom prst="rect">
              <a:avLst/>
            </a:prstGeom>
          </p:spPr>
          <p:txBody>
            <a:bodyPr wrap="square" lIns="0" tIns="0" rIns="0" bIns="0" rtlCol="0">
              <a:noAutofit/>
            </a:bodyPr>
            <a:lstStyle/>
            <a:p>
              <a:pPr marL="0" marR="0">
                <a:lnSpc>
                  <a:spcPts val="2220"/>
                </a:lnSpc>
                <a:spcBef>
                  <a:spcPts val="0"/>
                </a:spcBef>
                <a:spcAft>
                  <a:spcPts val="0"/>
                </a:spcAft>
              </a:pPr>
              <a:r>
                <a:rPr lang="en-US" sz="1500" spc="-25" dirty="0">
                  <a:effectLst/>
                  <a:latin typeface="Times New Roman" panose="02020603050405020304" pitchFamily="18" charset="0"/>
                  <a:ea typeface="Times New Roman" panose="02020603050405020304" pitchFamily="18" charset="0"/>
                </a:rPr>
                <a:t>E</a:t>
              </a:r>
              <a:r>
                <a:rPr lang="en-US" sz="2000" b="1" spc="-25" dirty="0">
                  <a:effectLst/>
                  <a:latin typeface="Arial" panose="020B0604020202020204" pitchFamily="34" charset="0"/>
                  <a:ea typeface="Times New Roman" panose="02020603050405020304" pitchFamily="18" charset="0"/>
                  <a:cs typeface="Times New Roman" panose="02020603050405020304" pitchFamily="18" charset="0"/>
                </a:rPr>
                <a:t>I</a:t>
              </a:r>
              <a:endParaRPr lang="en-US" sz="1100" dirty="0">
                <a:effectLst/>
                <a:latin typeface="Times New Roman" panose="02020603050405020304" pitchFamily="18" charset="0"/>
                <a:ea typeface="Times New Roman" panose="02020603050405020304" pitchFamily="18" charset="0"/>
              </a:endParaRPr>
            </a:p>
          </p:txBody>
        </p:sp>
        <p:sp>
          <p:nvSpPr>
            <p:cNvPr id="38" name="Textbox 725">
              <a:extLst>
                <a:ext uri="{FF2B5EF4-FFF2-40B4-BE49-F238E27FC236}">
                  <a16:creationId xmlns:a16="http://schemas.microsoft.com/office/drawing/2014/main" id="{1E09F017-2FB9-02F5-A062-8D9828730C98}"/>
                </a:ext>
              </a:extLst>
            </p:cNvPr>
            <p:cNvSpPr txBox="1"/>
            <p:nvPr/>
          </p:nvSpPr>
          <p:spPr>
            <a:xfrm>
              <a:off x="2774251" y="3492072"/>
              <a:ext cx="263485" cy="224226"/>
            </a:xfrm>
            <a:prstGeom prst="rect">
              <a:avLst/>
            </a:prstGeom>
          </p:spPr>
          <p:txBody>
            <a:bodyPr wrap="square" lIns="0" tIns="0" rIns="0" bIns="0" rtlCol="0">
              <a:noAutofit/>
            </a:bodyPr>
            <a:lstStyle/>
            <a:p>
              <a:pPr marL="0" marR="0">
                <a:lnSpc>
                  <a:spcPts val="1505"/>
                </a:lnSpc>
                <a:spcBef>
                  <a:spcPts val="0"/>
                </a:spcBef>
                <a:spcAft>
                  <a:spcPts val="0"/>
                </a:spcAft>
              </a:pPr>
              <a:r>
                <a:rPr lang="en-US" sz="1350" b="1" spc="-50" dirty="0">
                  <a:effectLst/>
                  <a:latin typeface="Arial" panose="020B0604020202020204" pitchFamily="34" charset="0"/>
                  <a:ea typeface="Times New Roman" panose="02020603050405020304" pitchFamily="18" charset="0"/>
                  <a:cs typeface="Times New Roman" panose="02020603050405020304" pitchFamily="18" charset="0"/>
                </a:rPr>
                <a:t>E</a:t>
              </a:r>
              <a:endParaRPr lang="en-US" sz="11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092244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E8A0C7F-2C66-62EF-B971-CEB846201C90}"/>
              </a:ext>
            </a:extLst>
          </p:cNvPr>
          <p:cNvSpPr>
            <a:spLocks noGrp="1"/>
          </p:cNvSpPr>
          <p:nvPr>
            <p:ph idx="1"/>
          </p:nvPr>
        </p:nvSpPr>
        <p:spPr>
          <a:xfrm>
            <a:off x="1032222" y="0"/>
            <a:ext cx="10781826" cy="6492239"/>
          </a:xfrm>
        </p:spPr>
        <p:txBody>
          <a:bodyPr>
            <a:noAutofit/>
          </a:bodyPr>
          <a:lstStyle/>
          <a:p>
            <a:r>
              <a:rPr lang="en-US" b="1" dirty="0">
                <a:latin typeface="Arial" panose="020B0604020202020204" pitchFamily="34" charset="0"/>
                <a:cs typeface="Arial" panose="020B0604020202020204" pitchFamily="34" charset="0"/>
              </a:rPr>
              <a:t>Avantaje</a:t>
            </a:r>
          </a:p>
          <a:p>
            <a:r>
              <a:rPr lang="en-US" dirty="0" err="1">
                <a:latin typeface="Arial" panose="020B0604020202020204" pitchFamily="34" charset="0"/>
                <a:cs typeface="Arial" panose="020B0604020202020204" pitchFamily="34" charset="0"/>
              </a:rPr>
              <a:t>Circuitul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stabilizează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punctul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funcționare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împotriva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variațiilor</a:t>
            </a:r>
            <a:r>
              <a:rPr lang="en-US" dirty="0">
                <a:latin typeface="Arial" panose="020B0604020202020204" pitchFamily="34" charset="0"/>
                <a:cs typeface="Arial" panose="020B0604020202020204" pitchFamily="34" charset="0"/>
              </a:rPr>
              <a:t> 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β (</a:t>
            </a:r>
            <a:r>
              <a:rPr lang="en-US" dirty="0" err="1">
                <a:latin typeface="Arial" panose="020B0604020202020204" pitchFamily="34" charset="0"/>
                <a:cs typeface="Arial" panose="020B0604020202020204" pitchFamily="34" charset="0"/>
              </a:rPr>
              <a:t>adică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înlocuireaTB</a:t>
            </a:r>
            <a:r>
              <a:rPr lang="en-US" dirty="0">
                <a:latin typeface="Arial" panose="020B0604020202020204" pitchFamily="34" charset="0"/>
                <a:cs typeface="Arial" panose="020B0604020202020204" pitchFamily="34" charset="0"/>
              </a:rPr>
              <a:t>)</a:t>
            </a:r>
          </a:p>
          <a:p>
            <a:r>
              <a:rPr lang="en-US" b="1" dirty="0" err="1">
                <a:latin typeface="Arial" panose="020B0604020202020204" pitchFamily="34" charset="0"/>
                <a:cs typeface="Arial" panose="020B0604020202020204" pitchFamily="34" charset="0"/>
              </a:rPr>
              <a:t>Dezavantaje</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Deoarece </a:t>
            </a:r>
            <a:r>
              <a:rPr lang="en-US" dirty="0" err="1">
                <a:latin typeface="Arial" panose="020B0604020202020204" pitchFamily="34" charset="0"/>
                <a:cs typeface="Arial" panose="020B0604020202020204" pitchFamily="34" charset="0"/>
              </a:rPr>
              <a:t>valoarea</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β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fixă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general </a:t>
            </a:r>
            <a:r>
              <a:rPr lang="en-US" dirty="0" err="1">
                <a:latin typeface="Arial" panose="020B0604020202020204" pitchFamily="34" charset="0"/>
                <a:cs typeface="Arial" panose="020B0604020202020204" pitchFamily="34" charset="0"/>
              </a:rPr>
              <a:t>necunoscută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anumit</a:t>
            </a:r>
            <a:r>
              <a:rPr lang="en-US" dirty="0">
                <a:latin typeface="Arial" panose="020B0604020202020204" pitchFamily="34" charset="0"/>
                <a:cs typeface="Arial" panose="020B0604020202020204" pitchFamily="34" charset="0"/>
              </a:rPr>
              <a:t> TB, </a:t>
            </a:r>
            <a:r>
              <a:rPr lang="en-US" dirty="0" err="1">
                <a:latin typeface="Arial" panose="020B0604020202020204" pitchFamily="34" charset="0"/>
                <a:cs typeface="Arial" panose="020B0604020202020204" pitchFamily="34" charset="0"/>
              </a:rPr>
              <a:t>această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relație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satisfăcută</a:t>
            </a:r>
            <a:r>
              <a:rPr lang="en-US" dirty="0">
                <a:latin typeface="Arial" panose="020B0604020202020204" pitchFamily="34" charset="0"/>
                <a:cs typeface="Arial" panose="020B0604020202020204" pitchFamily="34" charset="0"/>
              </a:rPr>
              <a:t> fie </a:t>
            </a:r>
            <a:r>
              <a:rPr lang="en-US" dirty="0" err="1">
                <a:latin typeface="Arial" panose="020B0604020202020204" pitchFamily="34" charset="0"/>
                <a:cs typeface="Arial" panose="020B0604020202020204" pitchFamily="34" charset="0"/>
              </a:rPr>
              <a:t>menținând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destul</a:t>
            </a:r>
            <a:r>
              <a:rPr lang="en-US" dirty="0">
                <a:latin typeface="Arial" panose="020B0604020202020204" pitchFamily="34" charset="0"/>
                <a:cs typeface="Arial" panose="020B0604020202020204" pitchFamily="34" charset="0"/>
              </a:rPr>
              <a:t> de mare, fie </a:t>
            </a:r>
            <a:r>
              <a:rPr lang="en-US" dirty="0" err="1">
                <a:latin typeface="Arial" panose="020B0604020202020204" pitchFamily="34" charset="0"/>
                <a:cs typeface="Arial" panose="020B0604020202020204" pitchFamily="34" charset="0"/>
              </a:rPr>
              <a:t>făcând</a:t>
            </a:r>
            <a:r>
              <a:rPr lang="en-US" dirty="0">
                <a:latin typeface="Arial" panose="020B0604020202020204" pitchFamily="34" charset="0"/>
                <a:cs typeface="Arial" panose="020B0604020202020204" pitchFamily="34" charset="0"/>
              </a:rPr>
              <a:t> Rf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scăzut</a:t>
            </a:r>
            <a:r>
              <a:rPr lang="en-US" dirty="0">
                <a:latin typeface="Arial" panose="020B0604020202020204" pitchFamily="34" charset="0"/>
                <a:cs typeface="Arial" panose="020B0604020202020204" pitchFamily="34" charset="0"/>
              </a:rPr>
              <a:t>.</a:t>
            </a:r>
          </a:p>
          <a:p>
            <a:pPr marL="622300" indent="9525"/>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mare,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necesar</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Vcc</a:t>
            </a:r>
            <a:r>
              <a:rPr lang="en-US" dirty="0">
                <a:latin typeface="Arial" panose="020B0604020202020204" pitchFamily="34" charset="0"/>
                <a:cs typeface="Arial" panose="020B0604020202020204" pitchFamily="34" charset="0"/>
              </a:rPr>
              <a:t> mare, </a:t>
            </a:r>
            <a:r>
              <a:rPr lang="en-US" dirty="0" err="1">
                <a:latin typeface="Arial" panose="020B0604020202020204" pitchFamily="34" charset="0"/>
                <a:cs typeface="Arial" panose="020B0604020202020204" pitchFamily="34" charset="0"/>
              </a:rPr>
              <a:t>ceea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mărește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costul</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fel</a:t>
            </a:r>
            <a:r>
              <a:rPr lang="en-US" dirty="0">
                <a:latin typeface="Arial" panose="020B0604020202020204" pitchFamily="34" charset="0"/>
                <a:cs typeface="Arial" panose="020B0604020202020204" pitchFamily="34" charset="0"/>
              </a:rPr>
              <a:t> sunt </a:t>
            </a:r>
            <a:r>
              <a:rPr lang="en-US" dirty="0" err="1">
                <a:latin typeface="Arial" panose="020B0604020202020204" pitchFamily="34" charset="0"/>
                <a:cs typeface="Arial" panose="020B0604020202020204" pitchFamily="34" charset="0"/>
              </a:rPr>
              <a:t>necesare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precauții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timpul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manipulării</a:t>
            </a:r>
            <a:r>
              <a:rPr lang="en-US" dirty="0">
                <a:latin typeface="Arial" panose="020B0604020202020204" pitchFamily="34" charset="0"/>
                <a:cs typeface="Arial" panose="020B0604020202020204" pitchFamily="34" charset="0"/>
              </a:rPr>
              <a:t>.</a:t>
            </a:r>
          </a:p>
          <a:p>
            <a:pPr marL="622300" indent="9525"/>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Dacă</a:t>
            </a:r>
            <a:r>
              <a:rPr lang="en-US" dirty="0">
                <a:latin typeface="Arial" panose="020B0604020202020204" pitchFamily="34" charset="0"/>
                <a:cs typeface="Arial" panose="020B0604020202020204" pitchFamily="34" charset="0"/>
              </a:rPr>
              <a:t> Rf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scăzut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polarizarea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inversă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regiunii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colector-bază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mică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limitează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intervalul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oscilare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tensiunii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colectorului</a:t>
            </a:r>
            <a:r>
              <a:rPr lang="en-US" dirty="0">
                <a:latin typeface="Arial" panose="020B0604020202020204" pitchFamily="34" charset="0"/>
                <a:cs typeface="Arial" panose="020B0604020202020204" pitchFamily="34" charset="0"/>
              </a:rPr>
              <a:t> care </a:t>
            </a:r>
            <a:r>
              <a:rPr lang="en-US" dirty="0" err="1">
                <a:latin typeface="Arial" panose="020B0604020202020204" pitchFamily="34" charset="0"/>
                <a:cs typeface="Arial" panose="020B0604020202020204" pitchFamily="34" charset="0"/>
              </a:rPr>
              <a:t>lasă</a:t>
            </a:r>
            <a:r>
              <a:rPr lang="en-US" dirty="0">
                <a:latin typeface="Arial" panose="020B0604020202020204" pitchFamily="34" charset="0"/>
                <a:cs typeface="Arial" panose="020B0604020202020204" pitchFamily="34" charset="0"/>
              </a:rPr>
              <a:t> TB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activ</a:t>
            </a:r>
            <a:r>
              <a:rPr lang="en-US" dirty="0">
                <a:latin typeface="Arial" panose="020B0604020202020204" pitchFamily="34" charset="0"/>
                <a:cs typeface="Arial" panose="020B0604020202020204" pitchFamily="34" charset="0"/>
              </a:rPr>
              <a:t>.</a:t>
            </a:r>
          </a:p>
          <a:p>
            <a:pPr marL="622300" indent="9525"/>
            <a:r>
              <a:rPr lang="en-US" dirty="0" err="1">
                <a:latin typeface="Arial" panose="020B0604020202020204" pitchFamily="34" charset="0"/>
                <a:cs typeface="Arial" panose="020B0604020202020204" pitchFamily="34" charset="0"/>
              </a:rPr>
              <a:t>Rezistorul</a:t>
            </a:r>
            <a:r>
              <a:rPr lang="en-US" dirty="0">
                <a:latin typeface="Arial" panose="020B0604020202020204" pitchFamily="34" charset="0"/>
                <a:cs typeface="Arial" panose="020B0604020202020204" pitchFamily="34" charset="0"/>
              </a:rPr>
              <a:t> Rf </a:t>
            </a:r>
            <a:r>
              <a:rPr lang="en-US" dirty="0" err="1">
                <a:latin typeface="Arial" panose="020B0604020202020204" pitchFamily="34" charset="0"/>
                <a:cs typeface="Arial" panose="020B0604020202020204" pitchFamily="34" charset="0"/>
              </a:rPr>
              <a:t>determină</a:t>
            </a:r>
            <a:r>
              <a:rPr lang="en-US" dirty="0">
                <a:latin typeface="Arial" panose="020B0604020202020204" pitchFamily="34" charset="0"/>
                <a:cs typeface="Arial" panose="020B0604020202020204" pitchFamily="34" charset="0"/>
              </a:rPr>
              <a:t> un feedback AC, </a:t>
            </a:r>
            <a:r>
              <a:rPr lang="en-US" dirty="0" err="1">
                <a:latin typeface="Arial" panose="020B0604020202020204" pitchFamily="34" charset="0"/>
                <a:cs typeface="Arial" panose="020B0604020202020204" pitchFamily="34" charset="0"/>
              </a:rPr>
              <a:t>reducând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câștigul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amplificatorului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efect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nedorit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compromis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mare </a:t>
            </a:r>
            <a:r>
              <a:rPr lang="en-US" dirty="0" err="1">
                <a:latin typeface="Arial" panose="020B0604020202020204" pitchFamily="34" charset="0"/>
                <a:cs typeface="Arial" panose="020B0604020202020204" pitchFamily="34" charset="0"/>
              </a:rPr>
              <a:t>stabilitate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punctului</a:t>
            </a:r>
            <a:r>
              <a:rPr lang="en-US" dirty="0">
                <a:latin typeface="Arial" panose="020B0604020202020204" pitchFamily="34" charset="0"/>
                <a:cs typeface="Arial" panose="020B0604020202020204" pitchFamily="34" charset="0"/>
              </a:rPr>
              <a:t> Q.</a:t>
            </a:r>
          </a:p>
          <a:p>
            <a:r>
              <a:rPr lang="en-US" b="1" dirty="0" err="1">
                <a:latin typeface="Arial" panose="020B0604020202020204" pitchFamily="34" charset="0"/>
                <a:cs typeface="Arial" panose="020B0604020202020204" pitchFamily="34" charset="0"/>
              </a:rPr>
              <a:t>Utilizare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Feedback-</a:t>
            </a:r>
            <a:r>
              <a:rPr lang="en-US" dirty="0" err="1">
                <a:latin typeface="Arial" panose="020B0604020202020204" pitchFamily="34" charset="0"/>
                <a:cs typeface="Arial" panose="020B0604020202020204" pitchFamily="34" charset="0"/>
              </a:rPr>
              <a: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scade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impedanța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intrare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amplificatorului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văzut</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poate</a:t>
            </a:r>
            <a:r>
              <a:rPr lang="en-US" dirty="0">
                <a:latin typeface="Arial" panose="020B0604020202020204" pitchFamily="34" charset="0"/>
                <a:cs typeface="Arial" panose="020B0604020202020204" pitchFamily="34" charset="0"/>
              </a:rPr>
              <a:t> fi </a:t>
            </a:r>
            <a:r>
              <a:rPr lang="en-US" dirty="0" err="1">
                <a:latin typeface="Arial" panose="020B0604020202020204" pitchFamily="34" charset="0"/>
                <a:cs typeface="Arial" panose="020B0604020202020204" pitchFamily="34" charset="0"/>
              </a:rPr>
              <a:t>avantajos</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Datorită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reducerii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câștigului</a:t>
            </a:r>
            <a:r>
              <a:rPr lang="en-US" dirty="0">
                <a:latin typeface="Arial" panose="020B0604020202020204" pitchFamily="34" charset="0"/>
                <a:cs typeface="Arial" panose="020B0604020202020204" pitchFamily="34" charset="0"/>
              </a:rPr>
              <a:t> din feedback, </a:t>
            </a:r>
            <a:r>
              <a:rPr lang="en-US" dirty="0" err="1">
                <a:latin typeface="Arial" panose="020B0604020202020204" pitchFamily="34" charset="0"/>
                <a:cs typeface="Arial" panose="020B0604020202020204" pitchFamily="34" charset="0"/>
              </a:rPr>
              <a:t>această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formă</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polarizare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utilizată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atunci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justificat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compromisul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stabilitate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6345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725BDB-24B6-7F72-78E2-6AC610880FD4}"/>
              </a:ext>
            </a:extLst>
          </p:cNvPr>
          <p:cNvSpPr>
            <a:spLocks noGrp="1"/>
          </p:cNvSpPr>
          <p:nvPr>
            <p:ph type="title"/>
          </p:nvPr>
        </p:nvSpPr>
        <p:spPr>
          <a:xfrm>
            <a:off x="1210235" y="199505"/>
            <a:ext cx="10219765" cy="842911"/>
          </a:xfrm>
        </p:spPr>
        <p:txBody>
          <a:bodyPr>
            <a:noAutofit/>
          </a:bodyPr>
          <a:lstStyle/>
          <a:p>
            <a:r>
              <a:rPr lang="en-US" sz="3600" b="1" dirty="0">
                <a:solidFill>
                  <a:srgbClr val="FFC000"/>
                </a:solidFill>
                <a:latin typeface="Times New Roman" panose="02020603050405020304" pitchFamily="18" charset="0"/>
                <a:ea typeface="Times New Roman" panose="02020603050405020304" pitchFamily="18" charset="0"/>
              </a:rPr>
              <a:t>The</a:t>
            </a:r>
            <a:r>
              <a:rPr lang="en-US" sz="3600" b="1" spc="-95" dirty="0">
                <a:solidFill>
                  <a:srgbClr val="FFC000"/>
                </a:solidFill>
                <a:latin typeface="Times New Roman" panose="02020603050405020304" pitchFamily="18" charset="0"/>
                <a:ea typeface="Times New Roman" panose="02020603050405020304" pitchFamily="18" charset="0"/>
              </a:rPr>
              <a:t> </a:t>
            </a:r>
            <a:r>
              <a:rPr lang="en-US" sz="3600" b="1" dirty="0">
                <a:solidFill>
                  <a:srgbClr val="FFC000"/>
                </a:solidFill>
                <a:latin typeface="Times New Roman" panose="02020603050405020304" pitchFamily="18" charset="0"/>
                <a:ea typeface="Times New Roman" panose="02020603050405020304" pitchFamily="18" charset="0"/>
              </a:rPr>
              <a:t>Potential</a:t>
            </a:r>
            <a:r>
              <a:rPr lang="en-US" sz="3600" b="1" spc="-95" dirty="0">
                <a:solidFill>
                  <a:srgbClr val="FFC000"/>
                </a:solidFill>
                <a:latin typeface="Times New Roman" panose="02020603050405020304" pitchFamily="18" charset="0"/>
                <a:ea typeface="Times New Roman" panose="02020603050405020304" pitchFamily="18" charset="0"/>
              </a:rPr>
              <a:t> </a:t>
            </a:r>
            <a:r>
              <a:rPr lang="en-US" sz="3600" b="1" dirty="0">
                <a:solidFill>
                  <a:srgbClr val="FFC000"/>
                </a:solidFill>
                <a:latin typeface="Times New Roman" panose="02020603050405020304" pitchFamily="18" charset="0"/>
                <a:ea typeface="Times New Roman" panose="02020603050405020304" pitchFamily="18" charset="0"/>
              </a:rPr>
              <a:t>Divider</a:t>
            </a:r>
            <a:r>
              <a:rPr lang="en-US" sz="3600" b="1" spc="-120" dirty="0">
                <a:solidFill>
                  <a:srgbClr val="FFC000"/>
                </a:solidFill>
                <a:latin typeface="Times New Roman" panose="02020603050405020304" pitchFamily="18" charset="0"/>
                <a:ea typeface="Times New Roman" panose="02020603050405020304" pitchFamily="18" charset="0"/>
              </a:rPr>
              <a:t> </a:t>
            </a:r>
            <a:r>
              <a:rPr lang="en-US" sz="3600" b="1" dirty="0">
                <a:solidFill>
                  <a:srgbClr val="FFC000"/>
                </a:solidFill>
                <a:latin typeface="Times New Roman" panose="02020603050405020304" pitchFamily="18" charset="0"/>
                <a:ea typeface="Times New Roman" panose="02020603050405020304" pitchFamily="18" charset="0"/>
              </a:rPr>
              <a:t>Bias</a:t>
            </a:r>
            <a:r>
              <a:rPr lang="en-US" sz="3600" b="1" spc="-95" dirty="0">
                <a:solidFill>
                  <a:srgbClr val="FFC000"/>
                </a:solidFill>
                <a:latin typeface="Times New Roman" panose="02020603050405020304" pitchFamily="18" charset="0"/>
                <a:ea typeface="Times New Roman" panose="02020603050405020304" pitchFamily="18" charset="0"/>
              </a:rPr>
              <a:t> </a:t>
            </a:r>
            <a:r>
              <a:rPr lang="en-US" sz="3600" b="1" spc="-10" dirty="0">
                <a:solidFill>
                  <a:srgbClr val="FFC000"/>
                </a:solidFill>
                <a:latin typeface="Times New Roman" panose="02020603050405020304" pitchFamily="18" charset="0"/>
                <a:ea typeface="Times New Roman" panose="02020603050405020304" pitchFamily="18" charset="0"/>
              </a:rPr>
              <a:t>Circuit</a:t>
            </a:r>
            <a:br>
              <a:rPr lang="en-US" sz="3600" b="1" dirty="0">
                <a:latin typeface="Times New Roman" panose="02020603050405020304" pitchFamily="18" charset="0"/>
                <a:ea typeface="Times New Roman" panose="02020603050405020304" pitchFamily="18" charset="0"/>
              </a:rPr>
            </a:br>
            <a:endParaRPr lang="en-US" sz="3600" dirty="0"/>
          </a:p>
        </p:txBody>
      </p:sp>
      <p:sp>
        <p:nvSpPr>
          <p:cNvPr id="3" name="Substituent conținut 2">
            <a:extLst>
              <a:ext uri="{FF2B5EF4-FFF2-40B4-BE49-F238E27FC236}">
                <a16:creationId xmlns:a16="http://schemas.microsoft.com/office/drawing/2014/main" id="{09997935-E15B-E894-FCD3-2F16EF8234A6}"/>
              </a:ext>
            </a:extLst>
          </p:cNvPr>
          <p:cNvSpPr>
            <a:spLocks noGrp="1"/>
          </p:cNvSpPr>
          <p:nvPr>
            <p:ph idx="1"/>
          </p:nvPr>
        </p:nvSpPr>
        <p:spPr>
          <a:xfrm>
            <a:off x="3310127" y="1243585"/>
            <a:ext cx="8281237" cy="5614415"/>
          </a:xfrm>
        </p:spPr>
        <p:txBody>
          <a:bodyPr>
            <a:normAutofit/>
          </a:bodyPr>
          <a:lstStyle/>
          <a:p>
            <a:r>
              <a:rPr lang="en-US" dirty="0" err="1">
                <a:latin typeface="Arial" panose="020B0604020202020204" pitchFamily="34" charset="0"/>
                <a:cs typeface="Arial" panose="020B0604020202020204" pitchFamily="34" charset="0"/>
              </a:rPr>
              <a:t>Acesta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aranjamentul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frecvent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utilizat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polarizare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deoarece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oferă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bună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stabilitate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polarizare</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În </a:t>
            </a:r>
            <a:r>
              <a:rPr lang="en-US" dirty="0" err="1">
                <a:latin typeface="Arial" panose="020B0604020202020204" pitchFamily="34" charset="0"/>
                <a:cs typeface="Arial" panose="020B0604020202020204" pitchFamily="34" charset="0"/>
              </a:rPr>
              <a:t>acest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aranjament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rezistența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emițătorului</a:t>
            </a:r>
            <a:r>
              <a:rPr lang="en-US" dirty="0">
                <a:latin typeface="Arial" panose="020B0604020202020204" pitchFamily="34" charset="0"/>
                <a:cs typeface="Arial" panose="020B0604020202020204" pitchFamily="34" charset="0"/>
              </a:rPr>
              <a:t> „R</a:t>
            </a:r>
            <a:r>
              <a:rPr lang="en-US" sz="12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asigură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stabilizarea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Rezistența</a:t>
            </a:r>
            <a:r>
              <a:rPr lang="en-US" dirty="0">
                <a:latin typeface="Arial" panose="020B0604020202020204" pitchFamily="34" charset="0"/>
                <a:cs typeface="Arial" panose="020B0604020202020204" pitchFamily="34" charset="0"/>
              </a:rPr>
              <a:t> „R</a:t>
            </a:r>
            <a:r>
              <a:rPr lang="en-US" sz="12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provoacă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cădere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într</a:t>
            </a:r>
            <a:r>
              <a:rPr lang="en-US" dirty="0">
                <a:latin typeface="Arial" panose="020B0604020202020204" pitchFamily="34" charset="0"/>
                <a:cs typeface="Arial" panose="020B0604020202020204" pitchFamily="34" charset="0"/>
              </a:rPr>
              <a:t>-o </a:t>
            </a:r>
            <a:r>
              <a:rPr lang="en-US" dirty="0" err="1">
                <a:latin typeface="Arial" panose="020B0604020202020204" pitchFamily="34" charset="0"/>
                <a:cs typeface="Arial" panose="020B0604020202020204" pitchFamily="34" charset="0"/>
              </a:rPr>
              <a:t>direcție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încât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inverseze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joncțiunea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emitorului</a:t>
            </a:r>
            <a:r>
              <a:rPr lang="en-US" dirty="0">
                <a:latin typeface="Arial" panose="020B0604020202020204" pitchFamily="34" charset="0"/>
                <a:cs typeface="Arial" panose="020B0604020202020204" pitchFamily="34" charset="0"/>
              </a:rPr>
              <a:t>. Deoarece </a:t>
            </a:r>
            <a:r>
              <a:rPr lang="en-US" dirty="0" err="1">
                <a:latin typeface="Arial" panose="020B0604020202020204" pitchFamily="34" charset="0"/>
                <a:cs typeface="Arial" panose="020B0604020202020204" pitchFamily="34" charset="0"/>
              </a:rPr>
              <a:t>joncțiunea</a:t>
            </a:r>
            <a:r>
              <a:rPr lang="en-US" dirty="0">
                <a:latin typeface="Arial" panose="020B0604020202020204" pitchFamily="34" charset="0"/>
                <a:cs typeface="Arial" panose="020B0604020202020204" pitchFamily="34" charset="0"/>
              </a:rPr>
              <a:t> E-B </a:t>
            </a:r>
            <a:r>
              <a:rPr lang="en-US" dirty="0" err="1">
                <a:latin typeface="Arial" panose="020B0604020202020204" pitchFamily="34" charset="0"/>
                <a:cs typeface="Arial" panose="020B0604020202020204" pitchFamily="34" charset="0"/>
              </a:rPr>
              <a:t>trebuie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să</a:t>
            </a:r>
            <a:r>
              <a:rPr lang="en-US" dirty="0">
                <a:latin typeface="Arial" panose="020B0604020202020204" pitchFamily="34" charset="0"/>
                <a:cs typeface="Arial" panose="020B0604020202020204" pitchFamily="34" charset="0"/>
              </a:rPr>
              <a:t> fie </a:t>
            </a:r>
            <a:r>
              <a:rPr lang="en-US" dirty="0" err="1">
                <a:latin typeface="Arial" panose="020B0604020202020204" pitchFamily="34" charset="0"/>
                <a:cs typeface="Arial" panose="020B0604020202020204" pitchFamily="34" charset="0"/>
              </a:rPr>
              <a:t>polarizată</a:t>
            </a:r>
            <a:r>
              <a:rPr lang="en-US" dirty="0">
                <a:latin typeface="Arial" panose="020B0604020202020204" pitchFamily="34" charset="0"/>
                <a:cs typeface="Arial" panose="020B0604020202020204" pitchFamily="34" charset="0"/>
              </a:rPr>
              <a:t> direct,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obținută</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divizorul</a:t>
            </a:r>
            <a:r>
              <a:rPr lang="en-US" dirty="0">
                <a:latin typeface="Arial" panose="020B0604020202020204" pitchFamily="34" charset="0"/>
                <a:cs typeface="Arial" panose="020B0604020202020204" pitchFamily="34" charset="0"/>
              </a:rPr>
              <a:t> R1-R2. </a:t>
            </a:r>
          </a:p>
          <a:p>
            <a:r>
              <a:rPr lang="en-US" dirty="0" err="1">
                <a:latin typeface="Arial" panose="020B0604020202020204" pitchFamily="34" charset="0"/>
                <a:cs typeface="Arial" panose="020B0604020202020204" pitchFamily="34" charset="0"/>
              </a:rPr>
              <a:t>Polarizarea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directă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netă</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joncțiunea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emitorului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egală</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căderea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tensiune</a:t>
            </a:r>
            <a:r>
              <a:rPr lang="en-US" dirty="0">
                <a:latin typeface="Arial" panose="020B0604020202020204" pitchFamily="34" charset="0"/>
                <a:cs typeface="Arial" panose="020B0604020202020204" pitchFamily="34" charset="0"/>
              </a:rPr>
              <a:t> V</a:t>
            </a:r>
            <a:r>
              <a:rPr lang="en-US" sz="1400"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-dc la „R</a:t>
            </a:r>
            <a:r>
              <a:rPr lang="en-US" sz="14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setată</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Vcc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R1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R2. </a:t>
            </a:r>
          </a:p>
          <a:p>
            <a:r>
              <a:rPr lang="en-US" dirty="0" err="1">
                <a:latin typeface="Arial" panose="020B0604020202020204" pitchFamily="34" charset="0"/>
                <a:cs typeface="Arial" panose="020B0604020202020204" pitchFamily="34" charset="0"/>
              </a:rPr>
              <a:t>Circuitul</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polarizare</a:t>
            </a:r>
            <a:r>
              <a:rPr lang="en-US" dirty="0">
                <a:latin typeface="Arial" panose="020B0604020202020204" pitchFamily="34" charset="0"/>
                <a:cs typeface="Arial" panose="020B0604020202020204" pitchFamily="34" charset="0"/>
              </a:rPr>
              <a:t> CC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independent de </a:t>
            </a:r>
            <a:r>
              <a:rPr lang="en-US" dirty="0" err="1">
                <a:latin typeface="Arial" panose="020B0604020202020204" pitchFamily="34" charset="0"/>
                <a:cs typeface="Arial" panose="020B0604020202020204" pitchFamily="34" charset="0"/>
              </a:rPr>
              <a:t>câștigul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curentului</a:t>
            </a:r>
            <a:r>
              <a:rPr lang="en-US" dirty="0">
                <a:latin typeface="Arial" panose="020B0604020202020204" pitchFamily="34" charset="0"/>
                <a:cs typeface="Arial" panose="020B0604020202020204" pitchFamily="34" charset="0"/>
              </a:rPr>
              <a:t> TB. În </a:t>
            </a:r>
            <a:r>
              <a:rPr lang="en-US" dirty="0" err="1">
                <a:latin typeface="Arial" panose="020B0604020202020204" pitchFamily="34" charset="0"/>
                <a:cs typeface="Arial" panose="020B0604020202020204" pitchFamily="34" charset="0"/>
              </a:rPr>
              <a:t>cazul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amplificatorului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evita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pierderea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semnalului</a:t>
            </a:r>
            <a:r>
              <a:rPr lang="en-US" dirty="0">
                <a:latin typeface="Arial" panose="020B0604020202020204" pitchFamily="34" charset="0"/>
                <a:cs typeface="Arial" panose="020B0604020202020204" pitchFamily="34" charset="0"/>
              </a:rPr>
              <a:t> de CA, un </a:t>
            </a:r>
            <a:r>
              <a:rPr lang="en-US" dirty="0" err="1">
                <a:latin typeface="Arial" panose="020B0604020202020204" pitchFamily="34" charset="0"/>
                <a:cs typeface="Arial" panose="020B0604020202020204" pitchFamily="34" charset="0"/>
              </a:rPr>
              <a:t>condensator</a:t>
            </a:r>
            <a:r>
              <a:rPr lang="en-US" dirty="0">
                <a:latin typeface="Arial" panose="020B0604020202020204" pitchFamily="34" charset="0"/>
                <a:cs typeface="Arial" panose="020B0604020202020204" pitchFamily="34" charset="0"/>
              </a:rPr>
              <a:t> de capacitate mare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conectat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peste</a:t>
            </a:r>
            <a:r>
              <a:rPr lang="en-US" dirty="0">
                <a:latin typeface="Arial" panose="020B0604020202020204" pitchFamily="34" charset="0"/>
                <a:cs typeface="Arial" panose="020B0604020202020204" pitchFamily="34" charset="0"/>
              </a:rPr>
              <a:t> R</a:t>
            </a:r>
            <a:r>
              <a:rPr lang="en-US" sz="1400"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Condensatorul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oferă</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reactanță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mică</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semnalul</a:t>
            </a:r>
            <a:r>
              <a:rPr lang="en-US" dirty="0">
                <a:latin typeface="Arial" panose="020B0604020202020204" pitchFamily="34" charset="0"/>
                <a:cs typeface="Arial" panose="020B0604020202020204" pitchFamily="34" charset="0"/>
              </a:rPr>
              <a:t> de CA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trece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condensator</a:t>
            </a:r>
            <a:endParaRPr lang="en-US" dirty="0">
              <a:latin typeface="Arial" panose="020B0604020202020204" pitchFamily="34" charset="0"/>
              <a:cs typeface="Arial" panose="020B0604020202020204" pitchFamily="34" charset="0"/>
            </a:endParaRPr>
          </a:p>
        </p:txBody>
      </p:sp>
      <p:pic>
        <p:nvPicPr>
          <p:cNvPr id="7" name="Imagine 6">
            <a:extLst>
              <a:ext uri="{FF2B5EF4-FFF2-40B4-BE49-F238E27FC236}">
                <a16:creationId xmlns:a16="http://schemas.microsoft.com/office/drawing/2014/main" id="{396A1634-949A-7D6A-2214-56E5DD1A6C0D}"/>
              </a:ext>
            </a:extLst>
          </p:cNvPr>
          <p:cNvPicPr>
            <a:picLocks noChangeAspect="1"/>
          </p:cNvPicPr>
          <p:nvPr/>
        </p:nvPicPr>
        <p:blipFill>
          <a:blip r:embed="rId2"/>
          <a:stretch>
            <a:fillRect/>
          </a:stretch>
        </p:blipFill>
        <p:spPr>
          <a:xfrm>
            <a:off x="277906" y="1380565"/>
            <a:ext cx="3096057" cy="3867690"/>
          </a:xfrm>
          <a:prstGeom prst="rect">
            <a:avLst/>
          </a:prstGeom>
        </p:spPr>
      </p:pic>
    </p:spTree>
    <p:extLst>
      <p:ext uri="{BB962C8B-B14F-4D97-AF65-F5344CB8AC3E}">
        <p14:creationId xmlns:p14="http://schemas.microsoft.com/office/powerpoint/2010/main" val="2389885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57F0C74-36D6-A6DC-0ADB-DDB0A70E1D8C}"/>
              </a:ext>
            </a:extLst>
          </p:cNvPr>
          <p:cNvSpPr>
            <a:spLocks noGrp="1"/>
          </p:cNvSpPr>
          <p:nvPr>
            <p:ph idx="1"/>
          </p:nvPr>
        </p:nvSpPr>
        <p:spPr>
          <a:xfrm>
            <a:off x="1196814" y="237745"/>
            <a:ext cx="10562370" cy="1536191"/>
          </a:xfrm>
        </p:spPr>
        <p:txBody>
          <a:bodyPr/>
          <a:lstStyle/>
          <a:p>
            <a:r>
              <a:rPr lang="en-US" dirty="0" err="1"/>
              <a:t>Pentru</a:t>
            </a:r>
            <a:r>
              <a:rPr lang="en-US" dirty="0"/>
              <a:t> a </a:t>
            </a:r>
            <a:r>
              <a:rPr lang="en-US" dirty="0" err="1"/>
              <a:t>găsi</a:t>
            </a:r>
            <a:r>
              <a:rPr lang="en-US" dirty="0"/>
              <a:t> </a:t>
            </a:r>
            <a:r>
              <a:rPr lang="en-US" dirty="0" err="1"/>
              <a:t>stabilitatea</a:t>
            </a:r>
            <a:r>
              <a:rPr lang="en-US" dirty="0"/>
              <a:t> </a:t>
            </a:r>
            <a:r>
              <a:rPr lang="en-US" dirty="0" err="1"/>
              <a:t>acestui</a:t>
            </a:r>
            <a:r>
              <a:rPr lang="en-US" dirty="0"/>
              <a:t> circuit, </a:t>
            </a:r>
            <a:r>
              <a:rPr lang="en-US" dirty="0" err="1"/>
              <a:t>trebuie</a:t>
            </a:r>
            <a:r>
              <a:rPr lang="en-US" dirty="0"/>
              <a:t> </a:t>
            </a:r>
            <a:r>
              <a:rPr lang="en-US" dirty="0" err="1"/>
              <a:t>să</a:t>
            </a:r>
            <a:r>
              <a:rPr lang="en-US" dirty="0"/>
              <a:t> </a:t>
            </a:r>
            <a:r>
              <a:rPr lang="en-US" dirty="0" err="1"/>
              <a:t>convertim</a:t>
            </a:r>
            <a:r>
              <a:rPr lang="en-US" dirty="0"/>
              <a:t> </a:t>
            </a:r>
            <a:r>
              <a:rPr lang="en-US" dirty="0" err="1"/>
              <a:t>acest</a:t>
            </a:r>
            <a:r>
              <a:rPr lang="en-US" dirty="0"/>
              <a:t> circuit </a:t>
            </a:r>
            <a:r>
              <a:rPr lang="en-US" dirty="0" err="1"/>
              <a:t>în</a:t>
            </a:r>
            <a:r>
              <a:rPr lang="en-US" dirty="0"/>
              <a:t> </a:t>
            </a:r>
            <a:r>
              <a:rPr lang="en-US" dirty="0" err="1"/>
              <a:t>circuitul</a:t>
            </a:r>
            <a:r>
              <a:rPr lang="en-US" dirty="0"/>
              <a:t> </a:t>
            </a:r>
            <a:r>
              <a:rPr lang="en-US" dirty="0" err="1"/>
              <a:t>său</a:t>
            </a:r>
            <a:r>
              <a:rPr lang="en-US" dirty="0"/>
              <a:t> </a:t>
            </a:r>
            <a:r>
              <a:rPr lang="en-US" dirty="0" err="1"/>
              <a:t>echivalent</a:t>
            </a:r>
            <a:r>
              <a:rPr lang="en-US" dirty="0"/>
              <a:t> Thevenin</a:t>
            </a:r>
          </a:p>
          <a:p>
            <a:endParaRPr lang="en-US" dirty="0"/>
          </a:p>
          <a:p>
            <a:endParaRPr lang="en-US" dirty="0"/>
          </a:p>
          <a:p>
            <a:endParaRPr lang="en-US" dirty="0"/>
          </a:p>
        </p:txBody>
      </p:sp>
      <p:pic>
        <p:nvPicPr>
          <p:cNvPr id="4" name="Imagine 3">
            <a:extLst>
              <a:ext uri="{FF2B5EF4-FFF2-40B4-BE49-F238E27FC236}">
                <a16:creationId xmlns:a16="http://schemas.microsoft.com/office/drawing/2014/main" id="{40C5B3DE-AC83-BE10-6180-6CC5D98E01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4020" y="888111"/>
            <a:ext cx="3743960" cy="885825"/>
          </a:xfrm>
          <a:prstGeom prst="rect">
            <a:avLst/>
          </a:prstGeom>
          <a:noFill/>
        </p:spPr>
      </p:pic>
      <p:sp>
        <p:nvSpPr>
          <p:cNvPr id="5" name="Textbox 991">
            <a:extLst>
              <a:ext uri="{FF2B5EF4-FFF2-40B4-BE49-F238E27FC236}">
                <a16:creationId xmlns:a16="http://schemas.microsoft.com/office/drawing/2014/main" id="{D798E63A-79F7-3FD8-DE07-43EA05757D2E}"/>
              </a:ext>
            </a:extLst>
          </p:cNvPr>
          <p:cNvSpPr txBox="1"/>
          <p:nvPr/>
        </p:nvSpPr>
        <p:spPr>
          <a:xfrm>
            <a:off x="1463040" y="2406332"/>
            <a:ext cx="10296144" cy="2045335"/>
          </a:xfrm>
          <a:prstGeom prst="rect">
            <a:avLst/>
          </a:prstGeom>
        </p:spPr>
        <p:txBody>
          <a:bodyPr wrap="square" lIns="0" tIns="0" rIns="0" bIns="0" rtlCol="0">
            <a:noAutofit/>
          </a:bodyPr>
          <a:lstStyle/>
          <a:p>
            <a:pPr marR="118110" algn="just">
              <a:lnSpc>
                <a:spcPts val="223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Applying</a:t>
            </a:r>
            <a:r>
              <a:rPr lang="en-US" sz="2000" spc="-3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KVL</a:t>
            </a:r>
            <a:r>
              <a:rPr lang="en-US" sz="2000" spc="-1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through</a:t>
            </a:r>
            <a:r>
              <a:rPr lang="en-US" sz="2000" spc="-9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input</a:t>
            </a:r>
            <a:r>
              <a:rPr lang="en-US" sz="2000" spc="-6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base</a:t>
            </a:r>
            <a:r>
              <a:rPr lang="en-US" sz="2000" spc="-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spc="-10" dirty="0">
                <a:effectLst/>
                <a:latin typeface="Arial" panose="020B0604020202020204" pitchFamily="34" charset="0"/>
                <a:ea typeface="Times New Roman" panose="02020603050405020304" pitchFamily="18" charset="0"/>
                <a:cs typeface="Times New Roman" panose="02020603050405020304" pitchFamily="18" charset="0"/>
              </a:rPr>
              <a:t>circuit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we</a:t>
            </a:r>
            <a:r>
              <a:rPr lang="en-US" sz="2000"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can</a:t>
            </a:r>
            <a:r>
              <a:rPr lang="en-US" sz="2000" spc="-6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write</a:t>
            </a:r>
            <a:r>
              <a:rPr lang="en-US" sz="1600" b="1"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IbRTh</a:t>
            </a:r>
            <a:r>
              <a:rPr lang="en-US" sz="1600" b="1" spc="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6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IE</a:t>
            </a:r>
            <a:r>
              <a:rPr lang="en-US" sz="1600" b="1" spc="-3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RE+</a:t>
            </a:r>
            <a:r>
              <a:rPr lang="en-US" sz="1600" b="1" spc="-4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Vbe</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6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spc="-25" dirty="0" err="1">
                <a:effectLst/>
                <a:latin typeface="Arial" panose="020B0604020202020204" pitchFamily="34" charset="0"/>
                <a:ea typeface="Times New Roman" panose="02020603050405020304" pitchFamily="18" charset="0"/>
                <a:cs typeface="Times New Roman" panose="02020603050405020304" pitchFamily="18" charset="0"/>
              </a:rPr>
              <a:t>VTh</a:t>
            </a:r>
            <a:endParaRPr lang="en-US" sz="1600" b="1" dirty="0">
              <a:effectLst/>
              <a:latin typeface="Times New Roman" panose="02020603050405020304" pitchFamily="18" charset="0"/>
              <a:ea typeface="Times New Roman" panose="02020603050405020304" pitchFamily="18" charset="0"/>
            </a:endParaRPr>
          </a:p>
          <a:p>
            <a:pPr marR="107315" algn="just">
              <a:spcBef>
                <a:spcPts val="94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Therefore,                                       </a:t>
            </a:r>
            <a:r>
              <a:rPr lang="en-US" sz="2000" spc="-11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IbRTh</a:t>
            </a:r>
            <a:r>
              <a:rPr lang="en-US" sz="1600" b="1" spc="9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6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(IC+</a:t>
            </a:r>
            <a:r>
              <a:rPr lang="en-US" sz="1600" b="1" spc="-7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Ib</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7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RE+</a:t>
            </a:r>
            <a:r>
              <a:rPr lang="en-US" sz="1600" b="1" spc="-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VBE=</a:t>
            </a:r>
            <a:r>
              <a:rPr lang="en-US" sz="1600" b="1" spc="-4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spc="-25" dirty="0" err="1">
                <a:effectLst/>
                <a:latin typeface="Arial" panose="020B0604020202020204" pitchFamily="34" charset="0"/>
                <a:ea typeface="Times New Roman" panose="02020603050405020304" pitchFamily="18" charset="0"/>
                <a:cs typeface="Times New Roman" panose="02020603050405020304" pitchFamily="18" charset="0"/>
              </a:rPr>
              <a:t>VTh</a:t>
            </a:r>
            <a:r>
              <a:rPr lang="en-US" sz="1600" b="1" spc="-25" dirty="0">
                <a:effectLst/>
                <a:latin typeface="Arial" panose="020B0604020202020204" pitchFamily="34" charset="0"/>
                <a:ea typeface="Times New Roman" panose="02020603050405020304" pitchFamily="18" charset="0"/>
                <a:cs typeface="Times New Roman" panose="02020603050405020304" pitchFamily="18" charset="0"/>
              </a:rPr>
              <a:t> </a:t>
            </a:r>
          </a:p>
          <a:p>
            <a:pPr marR="107315" algn="just">
              <a:spcBef>
                <a:spcPts val="94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Diff.</a:t>
            </a:r>
            <a:r>
              <a:rPr lang="en-US" sz="2000" spc="-1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w.</a:t>
            </a:r>
            <a:r>
              <a:rPr lang="en-US" sz="2000"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r.</a:t>
            </a:r>
            <a:r>
              <a:rPr lang="en-US" sz="2000" spc="-8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t.</a:t>
            </a:r>
            <a:r>
              <a:rPr lang="en-US" sz="2000" spc="-8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I</a:t>
            </a:r>
            <a:r>
              <a:rPr lang="en-US" sz="1350" dirty="0">
                <a:effectLst/>
                <a:latin typeface="Arial" panose="020B0604020202020204" pitchFamily="34" charset="0"/>
                <a:ea typeface="Times New Roman" panose="02020603050405020304" pitchFamily="18" charset="0"/>
                <a:cs typeface="Times New Roman" panose="02020603050405020304" pitchFamily="18" charset="0"/>
              </a:rPr>
              <a:t>C</a:t>
            </a:r>
            <a:r>
              <a:rPr lang="en-US" sz="1350" spc="9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&amp;</a:t>
            </a:r>
            <a:r>
              <a:rPr lang="en-US" sz="2000" spc="-8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rearranging</a:t>
            </a:r>
            <a:r>
              <a:rPr lang="en-US" sz="2000" spc="-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we</a:t>
            </a:r>
            <a:r>
              <a:rPr lang="en-US" sz="2000" spc="-4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spc="-25" dirty="0">
                <a:effectLst/>
                <a:latin typeface="Arial" panose="020B0604020202020204" pitchFamily="34" charset="0"/>
                <a:ea typeface="Times New Roman" panose="02020603050405020304" pitchFamily="18" charset="0"/>
                <a:cs typeface="Times New Roman" panose="02020603050405020304" pitchFamily="18" charset="0"/>
              </a:rPr>
              <a:t>get</a:t>
            </a:r>
            <a:endParaRPr lang="en-US" sz="1100" dirty="0">
              <a:effectLst/>
              <a:latin typeface="Times New Roman" panose="02020603050405020304" pitchFamily="18" charset="0"/>
              <a:ea typeface="Times New Roman" panose="02020603050405020304" pitchFamily="18" charset="0"/>
            </a:endParaRPr>
          </a:p>
          <a:p>
            <a:pPr marR="111125" algn="ctr">
              <a:spcBef>
                <a:spcPts val="32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Ib</a:t>
            </a:r>
            <a:r>
              <a:rPr lang="en-US" sz="1600" b="1" spc="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Ic</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1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RE</a:t>
            </a:r>
            <a:r>
              <a:rPr lang="en-US" sz="1600" b="1"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13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dirty="0" err="1">
                <a:effectLst/>
                <a:latin typeface="Arial" panose="020B0604020202020204" pitchFamily="34" charset="0"/>
                <a:ea typeface="Times New Roman" panose="02020603050405020304" pitchFamily="18" charset="0"/>
                <a:cs typeface="Times New Roman" panose="02020603050405020304" pitchFamily="18" charset="0"/>
              </a:rPr>
              <a:t>RTh</a:t>
            </a:r>
            <a:r>
              <a:rPr lang="en-US" sz="1600" b="1" spc="1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600" b="1" spc="-3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spc="-25" dirty="0">
                <a:effectLst/>
                <a:latin typeface="Arial" panose="020B0604020202020204" pitchFamily="34" charset="0"/>
                <a:ea typeface="Times New Roman" panose="02020603050405020304" pitchFamily="18" charset="0"/>
                <a:cs typeface="Times New Roman" panose="02020603050405020304" pitchFamily="18" charset="0"/>
              </a:rPr>
              <a:t>RE)</a:t>
            </a:r>
          </a:p>
          <a:p>
            <a:pPr marR="111125" algn="just">
              <a:spcBef>
                <a:spcPts val="320"/>
              </a:spcBef>
              <a:spcAft>
                <a:spcPts val="0"/>
              </a:spcAft>
            </a:pPr>
            <a:r>
              <a:rPr lang="en-US" sz="1600" b="1" spc="-25" dirty="0">
                <a:latin typeface="Arial" panose="020B0604020202020204" pitchFamily="34" charset="0"/>
                <a:ea typeface="Times New Roman" panose="02020603050405020304" pitchFamily="18" charset="0"/>
                <a:cs typeface="Times New Roman" panose="02020603050405020304" pitchFamily="18" charset="0"/>
              </a:rPr>
              <a:t>Therefore&gt;</a:t>
            </a:r>
          </a:p>
          <a:p>
            <a:pPr marR="111125" algn="just">
              <a:spcBef>
                <a:spcPts val="320"/>
              </a:spcBef>
              <a:spcAft>
                <a:spcPts val="0"/>
              </a:spcAft>
            </a:pPr>
            <a:endParaRPr lang="en-US" sz="1600" b="1" spc="-25" dirty="0">
              <a:latin typeface="Arial" panose="020B0604020202020204" pitchFamily="34" charset="0"/>
              <a:ea typeface="Times New Roman" panose="02020603050405020304" pitchFamily="18" charset="0"/>
              <a:cs typeface="Times New Roman" panose="02020603050405020304" pitchFamily="18" charset="0"/>
            </a:endParaRPr>
          </a:p>
          <a:p>
            <a:pPr marR="111125" algn="just">
              <a:spcBef>
                <a:spcPts val="320"/>
              </a:spcBef>
              <a:spcAft>
                <a:spcPts val="0"/>
              </a:spcAft>
            </a:pPr>
            <a:endParaRPr lang="en-US" sz="1600" b="1" spc="-25" dirty="0">
              <a:latin typeface="Arial" panose="020B0604020202020204" pitchFamily="34" charset="0"/>
              <a:ea typeface="Times New Roman" panose="02020603050405020304" pitchFamily="18" charset="0"/>
              <a:cs typeface="Times New Roman" panose="02020603050405020304" pitchFamily="18" charset="0"/>
            </a:endParaRPr>
          </a:p>
          <a:p>
            <a:pPr marR="111125" algn="just">
              <a:spcBef>
                <a:spcPts val="320"/>
              </a:spcBef>
              <a:spcAft>
                <a:spcPts val="0"/>
              </a:spcAft>
            </a:pPr>
            <a:endParaRPr lang="en-US" sz="1600" b="1" spc="-25" dirty="0">
              <a:latin typeface="Arial" panose="020B0604020202020204" pitchFamily="34" charset="0"/>
              <a:ea typeface="Times New Roman" panose="02020603050405020304" pitchFamily="18" charset="0"/>
              <a:cs typeface="Times New Roman" panose="02020603050405020304" pitchFamily="18" charset="0"/>
            </a:endParaRPr>
          </a:p>
          <a:p>
            <a:pPr marR="111125" algn="just">
              <a:spcBef>
                <a:spcPts val="320"/>
              </a:spcBef>
              <a:spcAft>
                <a:spcPts val="0"/>
              </a:spcAft>
            </a:pPr>
            <a:endParaRPr lang="en-US" sz="1600" b="1" spc="-25" dirty="0">
              <a:latin typeface="Arial" panose="020B0604020202020204" pitchFamily="34" charset="0"/>
              <a:ea typeface="Times New Roman" panose="02020603050405020304" pitchFamily="18" charset="0"/>
              <a:cs typeface="Times New Roman" panose="02020603050405020304" pitchFamily="18" charset="0"/>
            </a:endParaRPr>
          </a:p>
          <a:p>
            <a:pPr marR="111125" algn="just">
              <a:spcBef>
                <a:spcPts val="320"/>
              </a:spcBef>
              <a:spcAft>
                <a:spcPts val="0"/>
              </a:spcAft>
            </a:pPr>
            <a:endParaRPr lang="en-US" sz="1600" b="1" spc="-25" dirty="0">
              <a:latin typeface="Arial" panose="020B0604020202020204" pitchFamily="34" charset="0"/>
              <a:ea typeface="Times New Roman" panose="02020603050405020304" pitchFamily="18" charset="0"/>
              <a:cs typeface="Times New Roman" panose="02020603050405020304" pitchFamily="18" charset="0"/>
            </a:endParaRPr>
          </a:p>
          <a:p>
            <a:pPr marL="238125" marR="0" algn="just">
              <a:lnSpc>
                <a:spcPts val="199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a:t>
            </a:r>
            <a:r>
              <a:rPr lang="en-US" sz="1800" spc="-8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shows</a:t>
            </a:r>
            <a:r>
              <a:rPr lang="en-US" sz="1800" spc="-4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that</a:t>
            </a:r>
            <a:r>
              <a:rPr lang="en-US" sz="1800" spc="-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SI</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co</a:t>
            </a:r>
            <a:r>
              <a:rPr lang="en-US" sz="1800" spc="16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a:t>
            </a:r>
            <a:r>
              <a:rPr lang="en-US" sz="1800" spc="-6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inversely</a:t>
            </a:r>
            <a:r>
              <a:rPr lang="en-US" sz="1800" spc="-3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proportional</a:t>
            </a:r>
            <a:r>
              <a:rPr lang="en-US" sz="1800" spc="-2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a:t>
            </a:r>
            <a:r>
              <a:rPr lang="en-US" sz="1800" spc="-7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R</a:t>
            </a:r>
            <a:r>
              <a:rPr lang="en-US" sz="1200" spc="-25" dirty="0">
                <a:effectLst/>
                <a:latin typeface="Arial" panose="020B0604020202020204" pitchFamily="34" charset="0"/>
                <a:ea typeface="Times New Roman" panose="02020603050405020304" pitchFamily="18" charset="0"/>
                <a:cs typeface="Times New Roman" panose="02020603050405020304" pitchFamily="18" charset="0"/>
              </a:rPr>
              <a:t>E</a:t>
            </a:r>
            <a:r>
              <a:rPr lang="en-US" sz="1800" spc="-2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a:t>
            </a:r>
            <a:r>
              <a:rPr lang="en-US" sz="1800" spc="-7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a:t>
            </a:r>
            <a:r>
              <a:rPr lang="en-US" sz="1800" spc="-7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a:t>
            </a:r>
            <a:r>
              <a:rPr lang="en-US" sz="1800" spc="-6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less</a:t>
            </a:r>
            <a:r>
              <a:rPr lang="en-US" sz="1800" spc="-55" dirty="0">
                <a:effectLst/>
                <a:latin typeface="Arial" panose="020B0604020202020204" pitchFamily="34" charset="0"/>
                <a:ea typeface="Times New Roman" panose="02020603050405020304" pitchFamily="18" charset="0"/>
                <a:cs typeface="Times New Roman" panose="02020603050405020304" pitchFamily="18" charset="0"/>
              </a:rPr>
              <a:t> </a:t>
            </a:r>
          </a:p>
          <a:p>
            <a:pPr marL="238125" marR="0" algn="just">
              <a:lnSpc>
                <a:spcPts val="199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a:t>
            </a:r>
            <a:r>
              <a:rPr lang="en-US" sz="1800" spc="-6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(1+β),</a:t>
            </a:r>
            <a:r>
              <a:rPr lang="en-US" sz="1800" spc="-7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signifying</a:t>
            </a:r>
            <a:r>
              <a:rPr lang="en-US" sz="18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better</a:t>
            </a:r>
            <a:r>
              <a:rPr lang="en-US" sz="1800" spc="-65"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spc="-10" dirty="0">
                <a:effectLst/>
                <a:latin typeface="Arial" panose="020B0604020202020204" pitchFamily="34" charset="0"/>
                <a:ea typeface="Times New Roman" panose="02020603050405020304" pitchFamily="18" charset="0"/>
                <a:cs typeface="Times New Roman" panose="02020603050405020304" pitchFamily="18" charset="0"/>
              </a:rPr>
              <a:t>thermal stability</a:t>
            </a:r>
            <a:endParaRPr lang="en-US" sz="1800" dirty="0">
              <a:effectLst/>
              <a:latin typeface="Times New Roman" panose="02020603050405020304" pitchFamily="18" charset="0"/>
              <a:ea typeface="Times New Roman" panose="02020603050405020304" pitchFamily="18" charset="0"/>
            </a:endParaRPr>
          </a:p>
          <a:p>
            <a:pPr marR="111125" algn="just">
              <a:spcBef>
                <a:spcPts val="320"/>
              </a:spcBef>
              <a:spcAft>
                <a:spcPts val="0"/>
              </a:spcAft>
            </a:pPr>
            <a:endParaRPr lang="en-US" sz="1600" b="1" dirty="0">
              <a:effectLst/>
              <a:latin typeface="Times New Roman" panose="02020603050405020304" pitchFamily="18" charset="0"/>
              <a:ea typeface="Times New Roman" panose="02020603050405020304" pitchFamily="18" charset="0"/>
            </a:endParaRPr>
          </a:p>
        </p:txBody>
      </p:sp>
      <p:pic>
        <p:nvPicPr>
          <p:cNvPr id="17" name="Imagine 16">
            <a:extLst>
              <a:ext uri="{FF2B5EF4-FFF2-40B4-BE49-F238E27FC236}">
                <a16:creationId xmlns:a16="http://schemas.microsoft.com/office/drawing/2014/main" id="{AB8A6BC0-FBB7-070D-0564-319885425D5A}"/>
              </a:ext>
            </a:extLst>
          </p:cNvPr>
          <p:cNvPicPr>
            <a:picLocks noChangeAspect="1"/>
          </p:cNvPicPr>
          <p:nvPr/>
        </p:nvPicPr>
        <p:blipFill>
          <a:blip r:embed="rId3"/>
          <a:stretch>
            <a:fillRect/>
          </a:stretch>
        </p:blipFill>
        <p:spPr>
          <a:xfrm>
            <a:off x="2962757" y="3885785"/>
            <a:ext cx="2076740" cy="990738"/>
          </a:xfrm>
          <a:prstGeom prst="rect">
            <a:avLst/>
          </a:prstGeom>
        </p:spPr>
      </p:pic>
      <p:pic>
        <p:nvPicPr>
          <p:cNvPr id="20" name="Imagine 19">
            <a:extLst>
              <a:ext uri="{FF2B5EF4-FFF2-40B4-BE49-F238E27FC236}">
                <a16:creationId xmlns:a16="http://schemas.microsoft.com/office/drawing/2014/main" id="{754AD702-E662-1BBA-C1D7-D82F1D5AC7F9}"/>
              </a:ext>
            </a:extLst>
          </p:cNvPr>
          <p:cNvPicPr>
            <a:picLocks noChangeAspect="1"/>
          </p:cNvPicPr>
          <p:nvPr/>
        </p:nvPicPr>
        <p:blipFill>
          <a:blip r:embed="rId4"/>
          <a:stretch>
            <a:fillRect/>
          </a:stretch>
        </p:blipFill>
        <p:spPr>
          <a:xfrm>
            <a:off x="9134085" y="2895047"/>
            <a:ext cx="2848373" cy="3962953"/>
          </a:xfrm>
          <a:prstGeom prst="rect">
            <a:avLst/>
          </a:prstGeom>
        </p:spPr>
      </p:pic>
    </p:spTree>
    <p:extLst>
      <p:ext uri="{BB962C8B-B14F-4D97-AF65-F5344CB8AC3E}">
        <p14:creationId xmlns:p14="http://schemas.microsoft.com/office/powerpoint/2010/main" val="3596076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A2743703-6DEF-F4FA-9E29-258EA7AFCA13}"/>
              </a:ext>
            </a:extLst>
          </p:cNvPr>
          <p:cNvSpPr>
            <a:spLocks noGrp="1"/>
          </p:cNvSpPr>
          <p:nvPr>
            <p:ph idx="1"/>
          </p:nvPr>
        </p:nvSpPr>
        <p:spPr>
          <a:xfrm>
            <a:off x="1251678" y="384048"/>
            <a:ext cx="10178322" cy="6309359"/>
          </a:xfrm>
        </p:spPr>
        <p:txBody>
          <a:bodyPr>
            <a:normAutofit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Avantaje</a:t>
            </a:r>
            <a:r>
              <a:rPr lang="en-US" b="1"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Punctul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operare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independent de </a:t>
            </a:r>
            <a:r>
              <a:rPr lang="en-US" dirty="0" err="1">
                <a:latin typeface="Times New Roman" panose="02020603050405020304" pitchFamily="18" charset="0"/>
                <a:cs typeface="Times New Roman" panose="02020603050405020304" pitchFamily="18" charset="0"/>
              </a:rPr>
              <a:t>variația</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β.</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Punct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funcționare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împotriva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schimbării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temperaturii</a:t>
            </a:r>
            <a:r>
              <a:rPr lang="en-US" dirty="0">
                <a:latin typeface="Times New Roman" panose="02020603050405020304" pitchFamily="18" charset="0"/>
                <a:cs typeface="Times New Roman" panose="02020603050405020304" pitchFamily="18" charset="0"/>
              </a:rPr>
              <a:t>.</a:t>
            </a:r>
          </a:p>
          <a:p>
            <a:pPr marL="0" indent="0">
              <a:buNone/>
            </a:pPr>
            <a:r>
              <a:rPr lang="en-US" b="1" dirty="0" err="1">
                <a:solidFill>
                  <a:srgbClr val="FF0000"/>
                </a:solidFill>
                <a:latin typeface="Times New Roman" panose="02020603050405020304" pitchFamily="18" charset="0"/>
                <a:cs typeface="Times New Roman" panose="02020603050405020304" pitchFamily="18" charset="0"/>
              </a:rPr>
              <a:t>Dezavantaje</a:t>
            </a:r>
            <a:endParaRPr lang="en-US"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Deoarece </a:t>
            </a:r>
            <a:r>
              <a:rPr lang="en-US" dirty="0" err="1">
                <a:latin typeface="Times New Roman" panose="02020603050405020304" pitchFamily="18" charset="0"/>
                <a:cs typeface="Times New Roman" panose="02020603050405020304" pitchFamily="18" charset="0"/>
              </a:rPr>
              <a:t>valoarea</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β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fixă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anumit</a:t>
            </a:r>
            <a:r>
              <a:rPr lang="en-US" dirty="0">
                <a:latin typeface="Times New Roman" panose="02020603050405020304" pitchFamily="18" charset="0"/>
                <a:cs typeface="Times New Roman" panose="02020603050405020304" pitchFamily="18" charset="0"/>
              </a:rPr>
              <a:t> TB,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relație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satisfăcută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menținând</a:t>
            </a:r>
            <a:r>
              <a:rPr lang="en-US" dirty="0">
                <a:latin typeface="Times New Roman" panose="02020603050405020304" pitchFamily="18" charset="0"/>
                <a:cs typeface="Times New Roman" panose="02020603050405020304" pitchFamily="18" charset="0"/>
              </a:rPr>
              <a:t> R</a:t>
            </a:r>
            <a:r>
              <a:rPr lang="en-US" sz="14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destul</a:t>
            </a:r>
            <a:r>
              <a:rPr lang="en-US" dirty="0">
                <a:latin typeface="Times New Roman" panose="02020603050405020304" pitchFamily="18" charset="0"/>
                <a:cs typeface="Times New Roman" panose="02020603050405020304" pitchFamily="18" charset="0"/>
              </a:rPr>
              <a:t> de mare, fie </a:t>
            </a:r>
            <a:r>
              <a:rPr lang="en-US" dirty="0" err="1">
                <a:latin typeface="Times New Roman" panose="02020603050405020304" pitchFamily="18" charset="0"/>
                <a:cs typeface="Times New Roman" panose="02020603050405020304" pitchFamily="18" charset="0"/>
              </a:rPr>
              <a:t>făcând</a:t>
            </a:r>
            <a:r>
              <a:rPr lang="en-US" dirty="0">
                <a:latin typeface="Times New Roman" panose="02020603050405020304" pitchFamily="18" charset="0"/>
                <a:cs typeface="Times New Roman" panose="02020603050405020304" pitchFamily="18" charset="0"/>
              </a:rPr>
              <a:t> R1||R2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scăzut</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R</a:t>
            </a:r>
            <a:r>
              <a:rPr lang="en-US" sz="14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valoare</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a:t>
            </a:r>
            <a:r>
              <a:rPr lang="en-US" dirty="0">
                <a:latin typeface="Times New Roman" panose="02020603050405020304" pitchFamily="18" charset="0"/>
                <a:cs typeface="Times New Roman" panose="02020603050405020304" pitchFamily="18" charset="0"/>
              </a:rPr>
              <a:t> un V</a:t>
            </a:r>
            <a:r>
              <a:rPr lang="en-US" sz="1300" dirty="0">
                <a:latin typeface="Times New Roman" panose="02020603050405020304" pitchFamily="18" charset="0"/>
                <a:cs typeface="Times New Roman" panose="02020603050405020304" pitchFamily="18" charset="0"/>
              </a:rPr>
              <a:t>CC </a:t>
            </a:r>
            <a:r>
              <a:rPr lang="en-US"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costul</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măsuri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precauție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manipulării</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R1 || R2 au </a:t>
            </a:r>
            <a:r>
              <a:rPr lang="en-US" dirty="0" err="1">
                <a:latin typeface="Times New Roman" panose="02020603050405020304" pitchFamily="18" charset="0"/>
                <a:cs typeface="Times New Roman" panose="02020603050405020304" pitchFamily="18" charset="0"/>
              </a:rPr>
              <a:t>valori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scăzute</a:t>
            </a:r>
            <a:r>
              <a:rPr lang="en-US" dirty="0">
                <a:latin typeface="Times New Roman" panose="02020603050405020304" pitchFamily="18" charset="0"/>
                <a:cs typeface="Times New Roman" panose="02020603050405020304" pitchFamily="18" charset="0"/>
              </a:rPr>
              <a:t>, fie R1, fie R2, fie </a:t>
            </a:r>
            <a:r>
              <a:rPr lang="en-US" dirty="0" err="1">
                <a:latin typeface="Times New Roman" panose="02020603050405020304" pitchFamily="18" charset="0"/>
                <a:cs typeface="Times New Roman" panose="02020603050405020304" pitchFamily="18" charset="0"/>
              </a:rPr>
              <a:t>ambele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valori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scăzute</a:t>
            </a:r>
            <a:r>
              <a:rPr lang="en-US" dirty="0">
                <a:latin typeface="Times New Roman" panose="02020603050405020304" pitchFamily="18" charset="0"/>
                <a:cs typeface="Times New Roman" panose="02020603050405020304" pitchFamily="18" charset="0"/>
              </a:rPr>
              <a:t>. Un R1 </a:t>
            </a:r>
            <a:r>
              <a:rPr lang="en-US" dirty="0" err="1">
                <a:latin typeface="Times New Roman" panose="02020603050405020304" pitchFamily="18" charset="0"/>
                <a:cs typeface="Times New Roman" panose="02020603050405020304" pitchFamily="18" charset="0"/>
              </a:rPr>
              <a:t>scăzut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ridică</a:t>
            </a:r>
            <a:r>
              <a:rPr lang="en-US" dirty="0">
                <a:latin typeface="Times New Roman" panose="02020603050405020304" pitchFamily="18" charset="0"/>
                <a:cs typeface="Times New Roman" panose="02020603050405020304" pitchFamily="18" charset="0"/>
              </a:rPr>
              <a:t> V</a:t>
            </a:r>
            <a:r>
              <a:rPr lang="en-US" sz="15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de V</a:t>
            </a:r>
            <a:r>
              <a:rPr lang="en-US" sz="13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oscilația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disponibilă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tensiunii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cât</a:t>
            </a:r>
            <a:r>
              <a:rPr lang="en-US" dirty="0">
                <a:latin typeface="Times New Roman" panose="02020603050405020304" pitchFamily="18" charset="0"/>
                <a:cs typeface="Times New Roman" panose="02020603050405020304" pitchFamily="18" charset="0"/>
              </a:rPr>
              <a:t> de mare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realizat</a:t>
            </a:r>
            <a:r>
              <a:rPr lang="en-US"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scoate</a:t>
            </a:r>
            <a:r>
              <a:rPr lang="en-US" dirty="0">
                <a:latin typeface="Times New Roman" panose="02020603050405020304" pitchFamily="18" charset="0"/>
                <a:cs typeface="Times New Roman" panose="02020603050405020304" pitchFamily="18" charset="0"/>
              </a:rPr>
              <a:t> TB din </a:t>
            </a:r>
            <a:r>
              <a:rPr lang="en-US" dirty="0" err="1">
                <a:latin typeface="Times New Roman" panose="02020603050405020304" pitchFamily="18" charset="0"/>
                <a:cs typeface="Times New Roman" panose="02020603050405020304" pitchFamily="18" charset="0"/>
              </a:rPr>
              <a:t>modul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a:t>
            </a:r>
            <a:r>
              <a:rPr lang="en-US" dirty="0">
                <a:latin typeface="Times New Roman" panose="02020603050405020304" pitchFamily="18" charset="0"/>
                <a:cs typeface="Times New Roman" panose="02020603050405020304" pitchFamily="18" charset="0"/>
              </a:rPr>
              <a:t>. Un R2 </a:t>
            </a:r>
            <a:r>
              <a:rPr lang="en-US" dirty="0" err="1">
                <a:latin typeface="Times New Roman" panose="02020603050405020304" pitchFamily="18" charset="0"/>
                <a:cs typeface="Times New Roman" panose="02020603050405020304" pitchFamily="18" charset="0"/>
              </a:rPr>
              <a:t>scăzut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Vbe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Scăderea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ambelor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valori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rezistenței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atrage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sursa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rezistența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amplificatorului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văzut</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Feedback-</a:t>
            </a:r>
            <a:r>
              <a:rPr lang="en-US" dirty="0" err="1">
                <a:latin typeface="Times New Roman" panose="02020603050405020304" pitchFamily="18" charset="0"/>
                <a:cs typeface="Times New Roman" panose="02020603050405020304" pitchFamily="18" charset="0"/>
              </a:rPr>
              <a:t>ul</a:t>
            </a:r>
            <a:r>
              <a:rPr lang="en-US" dirty="0">
                <a:latin typeface="Times New Roman" panose="02020603050405020304" pitchFamily="18" charset="0"/>
                <a:cs typeface="Times New Roman" panose="02020603050405020304" pitchFamily="18" charset="0"/>
              </a:rPr>
              <a:t> AC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DC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cauzat</a:t>
            </a:r>
            <a:r>
              <a:rPr lang="en-US" dirty="0">
                <a:latin typeface="Times New Roman" panose="02020603050405020304" pitchFamily="18" charset="0"/>
                <a:cs typeface="Times New Roman" panose="02020603050405020304" pitchFamily="18" charset="0"/>
              </a:rPr>
              <a:t> de R</a:t>
            </a:r>
            <a:r>
              <a:rPr lang="en-US" sz="15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care reduce </a:t>
            </a:r>
            <a:r>
              <a:rPr lang="en-US" dirty="0" err="1">
                <a:latin typeface="Times New Roman" panose="02020603050405020304" pitchFamily="18" charset="0"/>
                <a:cs typeface="Times New Roman" panose="02020603050405020304" pitchFamily="18" charset="0"/>
              </a:rPr>
              <a:t>câștigul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AC al </a:t>
            </a:r>
            <a:r>
              <a:rPr lang="en-US" dirty="0" err="1">
                <a:latin typeface="Times New Roman" panose="02020603050405020304" pitchFamily="18" charset="0"/>
                <a:cs typeface="Times New Roman" panose="02020603050405020304" pitchFamily="18" charset="0"/>
              </a:rPr>
              <a:t>amplificatorului</a:t>
            </a:r>
            <a:r>
              <a:rPr lang="en-US" dirty="0">
                <a:latin typeface="Times New Roman" panose="02020603050405020304" pitchFamily="18" charset="0"/>
                <a:cs typeface="Times New Roman" panose="02020603050405020304" pitchFamily="18" charset="0"/>
              </a:rPr>
              <a:t>. </a:t>
            </a:r>
          </a:p>
          <a:p>
            <a:r>
              <a:rPr lang="en-US" b="1" dirty="0" err="1">
                <a:solidFill>
                  <a:srgbClr val="FF0000"/>
                </a:solidFill>
                <a:latin typeface="Times New Roman" panose="02020603050405020304" pitchFamily="18" charset="0"/>
                <a:cs typeface="Times New Roman" panose="02020603050405020304" pitchFamily="18" charset="0"/>
              </a:rPr>
              <a:t>Utilizare</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meritele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circuitului</a:t>
            </a:r>
            <a:r>
              <a:rPr lang="en-US" dirty="0">
                <a:latin typeface="Times New Roman" panose="02020603050405020304" pitchFamily="18" charset="0"/>
                <a:cs typeface="Times New Roman" panose="02020603050405020304" pitchFamily="18" charset="0"/>
              </a:rPr>
              <a:t> la ca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sus </a:t>
            </a:r>
            <a:r>
              <a:rPr lang="en-US" dirty="0" err="1">
                <a:latin typeface="Times New Roman" panose="02020603050405020304" pitchFamily="18" charset="0"/>
                <a:cs typeface="Times New Roman" panose="02020603050405020304" pitchFamily="18" charset="0"/>
              </a:rPr>
              <a:t>îl</a:t>
            </a:r>
            <a:r>
              <a:rPr lang="en-US" dirty="0">
                <a:latin typeface="Times New Roman" panose="02020603050405020304" pitchFamily="18" charset="0"/>
                <a:cs typeface="Times New Roman" panose="02020603050405020304" pitchFamily="18" charset="0"/>
              </a:rPr>
              <a:t> fac </a:t>
            </a:r>
            <a:r>
              <a:rPr lang="en-US" dirty="0" err="1">
                <a:latin typeface="Times New Roman" panose="02020603050405020304" pitchFamily="18" charset="0"/>
                <a:cs typeface="Times New Roman" panose="02020603050405020304" pitchFamily="18" charset="0"/>
              </a:rPr>
              <a:t>utili</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scară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largă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liniare</a:t>
            </a:r>
            <a:r>
              <a:rPr lang="en-US" dirty="0">
                <a:latin typeface="Times New Roman" panose="02020603050405020304" pitchFamily="18" charset="0"/>
                <a:cs typeface="Times New Roman" panose="02020603050405020304" pitchFamily="18" charset="0"/>
              </a:rPr>
              <a:t>.</a:t>
            </a:r>
          </a:p>
        </p:txBody>
      </p:sp>
      <p:pic>
        <p:nvPicPr>
          <p:cNvPr id="4" name="Imagine 3">
            <a:extLst>
              <a:ext uri="{FF2B5EF4-FFF2-40B4-BE49-F238E27FC236}">
                <a16:creationId xmlns:a16="http://schemas.microsoft.com/office/drawing/2014/main" id="{B3D3F5A0-FF6C-F073-DF7F-3943D6596318}"/>
              </a:ext>
            </a:extLst>
          </p:cNvPr>
          <p:cNvPicPr>
            <a:picLocks noChangeAspect="1"/>
          </p:cNvPicPr>
          <p:nvPr/>
        </p:nvPicPr>
        <p:blipFill>
          <a:blip r:embed="rId2"/>
          <a:stretch>
            <a:fillRect/>
          </a:stretch>
        </p:blipFill>
        <p:spPr>
          <a:xfrm>
            <a:off x="9759221" y="0"/>
            <a:ext cx="2362201" cy="3286540"/>
          </a:xfrm>
          <a:prstGeom prst="rect">
            <a:avLst/>
          </a:prstGeom>
        </p:spPr>
      </p:pic>
    </p:spTree>
    <p:extLst>
      <p:ext uri="{BB962C8B-B14F-4D97-AF65-F5344CB8AC3E}">
        <p14:creationId xmlns:p14="http://schemas.microsoft.com/office/powerpoint/2010/main" val="19675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AEFA09AB-ED91-E62F-5C44-C71F6ABA5490}"/>
              </a:ext>
            </a:extLst>
          </p:cNvPr>
          <p:cNvSpPr>
            <a:spLocks noGrp="1"/>
          </p:cNvSpPr>
          <p:nvPr>
            <p:ph idx="1"/>
          </p:nvPr>
        </p:nvSpPr>
        <p:spPr>
          <a:xfrm>
            <a:off x="1217172" y="491707"/>
            <a:ext cx="10178322" cy="3884907"/>
          </a:xfrm>
        </p:spPr>
        <p:txBody>
          <a:bodyPr>
            <a:normAutofit fontScale="62500" lnSpcReduction="20000"/>
          </a:bodyPr>
          <a:lstStyle/>
          <a:p>
            <a:r>
              <a:rPr lang="en-US" b="1" dirty="0"/>
              <a:t>Un TB are </a:t>
            </a:r>
            <a:r>
              <a:rPr lang="en-US" b="1" dirty="0" err="1"/>
              <a:t>trei</a:t>
            </a:r>
            <a:r>
              <a:rPr lang="en-US" b="1" dirty="0"/>
              <a:t> </a:t>
            </a:r>
            <a:r>
              <a:rPr lang="en-US" b="1" dirty="0" err="1"/>
              <a:t>secțiuni</a:t>
            </a:r>
            <a:r>
              <a:rPr lang="en-US" b="1" dirty="0"/>
              <a:t> de SC </a:t>
            </a:r>
            <a:r>
              <a:rPr lang="en-US" b="1" dirty="0" err="1"/>
              <a:t>dopați</a:t>
            </a:r>
            <a:r>
              <a:rPr lang="en-US" b="1" dirty="0"/>
              <a:t>. </a:t>
            </a:r>
            <a:r>
              <a:rPr lang="en-US" b="1" dirty="0" err="1"/>
              <a:t>Emitor</a:t>
            </a:r>
            <a:r>
              <a:rPr lang="en-US" b="1" dirty="0"/>
              <a:t>,  </a:t>
            </a:r>
            <a:r>
              <a:rPr lang="en-US" b="1" dirty="0" err="1"/>
              <a:t>Colector</a:t>
            </a:r>
            <a:r>
              <a:rPr lang="en-US" b="1" dirty="0"/>
              <a:t>, Baza care </a:t>
            </a:r>
            <a:r>
              <a:rPr lang="en-US" b="1" dirty="0" err="1"/>
              <a:t>formează</a:t>
            </a:r>
            <a:r>
              <a:rPr lang="en-US" b="1" dirty="0"/>
              <a:t> </a:t>
            </a:r>
            <a:r>
              <a:rPr lang="en-US" b="1" dirty="0" err="1"/>
              <a:t>două</a:t>
            </a:r>
            <a:r>
              <a:rPr lang="en-US" b="1" dirty="0"/>
              <a:t> </a:t>
            </a:r>
            <a:r>
              <a:rPr lang="en-US" b="1" dirty="0" err="1"/>
              <a:t>joncțiuni</a:t>
            </a:r>
            <a:r>
              <a:rPr lang="en-US" b="1" dirty="0"/>
              <a:t> </a:t>
            </a:r>
            <a:r>
              <a:rPr lang="en-US" b="1" dirty="0" err="1"/>
              <a:t>pn</a:t>
            </a:r>
            <a:r>
              <a:rPr lang="en-US" b="1" dirty="0"/>
              <a:t> </a:t>
            </a:r>
            <a:r>
              <a:rPr lang="en-US" b="1" dirty="0" err="1"/>
              <a:t>între</a:t>
            </a:r>
            <a:r>
              <a:rPr lang="en-US" b="1" dirty="0"/>
              <a:t> </a:t>
            </a:r>
            <a:r>
              <a:rPr lang="en-US" b="1" dirty="0" err="1"/>
              <a:t>emițător</a:t>
            </a:r>
            <a:r>
              <a:rPr lang="en-US" b="1" dirty="0"/>
              <a:t> </a:t>
            </a:r>
            <a:r>
              <a:rPr lang="en-US" b="1" dirty="0" err="1"/>
              <a:t>și</a:t>
            </a:r>
            <a:r>
              <a:rPr lang="en-US" b="1" dirty="0"/>
              <a:t> </a:t>
            </a:r>
            <a:r>
              <a:rPr lang="en-US" b="1" dirty="0" err="1"/>
              <a:t>colector</a:t>
            </a:r>
            <a:r>
              <a:rPr lang="en-US" b="1" dirty="0"/>
              <a:t>. </a:t>
            </a:r>
            <a:r>
              <a:rPr lang="en-US" b="1" dirty="0" err="1"/>
              <a:t>Deoarece</a:t>
            </a:r>
            <a:r>
              <a:rPr lang="en-US" b="1" dirty="0"/>
              <a:t> </a:t>
            </a:r>
            <a:r>
              <a:rPr lang="en-US" b="1" dirty="0" err="1"/>
              <a:t>există</a:t>
            </a:r>
            <a:r>
              <a:rPr lang="en-US" b="1" dirty="0"/>
              <a:t> </a:t>
            </a:r>
            <a:r>
              <a:rPr lang="en-US" b="1" dirty="0" err="1"/>
              <a:t>două</a:t>
            </a:r>
            <a:r>
              <a:rPr lang="en-US" b="1" dirty="0"/>
              <a:t> </a:t>
            </a:r>
            <a:r>
              <a:rPr lang="en-US" b="1" dirty="0" err="1"/>
              <a:t>joncțiuni</a:t>
            </a:r>
            <a:r>
              <a:rPr lang="en-US" b="1" dirty="0"/>
              <a:t> </a:t>
            </a:r>
            <a:r>
              <a:rPr lang="en-US" b="1" dirty="0" err="1"/>
              <a:t>pn</a:t>
            </a:r>
            <a:r>
              <a:rPr lang="en-US" b="1" dirty="0"/>
              <a:t>, </a:t>
            </a:r>
            <a:r>
              <a:rPr lang="en-US" b="1" dirty="0" err="1"/>
              <a:t>prin</a:t>
            </a:r>
            <a:r>
              <a:rPr lang="en-US" b="1" dirty="0"/>
              <a:t> </a:t>
            </a:r>
            <a:r>
              <a:rPr lang="en-US" b="1" dirty="0" err="1"/>
              <a:t>urmare</a:t>
            </a:r>
            <a:r>
              <a:rPr lang="en-US" b="1" dirty="0"/>
              <a:t> un TB </a:t>
            </a:r>
            <a:r>
              <a:rPr lang="en-US" b="1" dirty="0" err="1"/>
              <a:t>poate</a:t>
            </a:r>
            <a:r>
              <a:rPr lang="en-US" b="1" dirty="0"/>
              <a:t> fi </a:t>
            </a:r>
            <a:r>
              <a:rPr lang="en-US" b="1" dirty="0" err="1"/>
              <a:t>privit</a:t>
            </a:r>
            <a:r>
              <a:rPr lang="en-US" b="1" dirty="0"/>
              <a:t> ca o </a:t>
            </a:r>
            <a:r>
              <a:rPr lang="en-US" b="1" dirty="0" err="1"/>
              <a:t>combinație</a:t>
            </a:r>
            <a:r>
              <a:rPr lang="en-US" b="1" dirty="0"/>
              <a:t> de </a:t>
            </a:r>
            <a:r>
              <a:rPr lang="en-US" b="1" dirty="0" err="1"/>
              <a:t>două</a:t>
            </a:r>
            <a:r>
              <a:rPr lang="en-US" b="1" dirty="0"/>
              <a:t> diode </a:t>
            </a:r>
            <a:r>
              <a:rPr lang="en-US" b="1" dirty="0" err="1"/>
              <a:t>conectate</a:t>
            </a:r>
            <a:r>
              <a:rPr lang="en-US" b="1" dirty="0"/>
              <a:t> spate </a:t>
            </a:r>
            <a:r>
              <a:rPr lang="en-US" b="1" dirty="0" err="1"/>
              <a:t>în</a:t>
            </a:r>
            <a:r>
              <a:rPr lang="en-US" b="1" dirty="0"/>
              <a:t> spate. </a:t>
            </a:r>
          </a:p>
          <a:p>
            <a:r>
              <a:rPr lang="en-US" b="1" dirty="0"/>
              <a:t>E</a:t>
            </a:r>
            <a:r>
              <a:rPr lang="ro-RO" b="1" dirty="0" err="1"/>
              <a:t>mitorul</a:t>
            </a:r>
            <a:r>
              <a:rPr lang="en-US" b="1" dirty="0"/>
              <a:t> </a:t>
            </a:r>
            <a:r>
              <a:rPr lang="en-US" dirty="0" err="1"/>
              <a:t>este</a:t>
            </a:r>
            <a:r>
              <a:rPr lang="en-US" dirty="0"/>
              <a:t> </a:t>
            </a:r>
            <a:r>
              <a:rPr lang="en-US" dirty="0" err="1"/>
              <a:t>puternic</a:t>
            </a:r>
            <a:r>
              <a:rPr lang="en-US" dirty="0"/>
              <a:t> </a:t>
            </a:r>
            <a:r>
              <a:rPr lang="en-US" dirty="0" err="1"/>
              <a:t>dopat</a:t>
            </a:r>
            <a:r>
              <a:rPr lang="en-US" dirty="0"/>
              <a:t> </a:t>
            </a:r>
            <a:r>
              <a:rPr lang="en-US" dirty="0" err="1"/>
              <a:t>și</a:t>
            </a:r>
            <a:r>
              <a:rPr lang="en-US" dirty="0"/>
              <a:t> are o </a:t>
            </a:r>
            <a:r>
              <a:rPr lang="en-US" dirty="0" err="1"/>
              <a:t>densitate</a:t>
            </a:r>
            <a:r>
              <a:rPr lang="en-US" dirty="0"/>
              <a:t> mare de </a:t>
            </a:r>
            <a:r>
              <a:rPr lang="en-US" dirty="0" err="1"/>
              <a:t>electroni</a:t>
            </a:r>
            <a:r>
              <a:rPr lang="en-US" dirty="0"/>
              <a:t>. </a:t>
            </a:r>
          </a:p>
          <a:p>
            <a:r>
              <a:rPr lang="en-US" b="1" dirty="0"/>
              <a:t>Baza</a:t>
            </a:r>
            <a:r>
              <a:rPr lang="en-US" dirty="0"/>
              <a:t> </a:t>
            </a:r>
            <a:r>
              <a:rPr lang="en-US" dirty="0" err="1"/>
              <a:t>este</a:t>
            </a:r>
            <a:r>
              <a:rPr lang="en-US" dirty="0"/>
              <a:t> </a:t>
            </a:r>
            <a:r>
              <a:rPr lang="en-US" dirty="0" err="1"/>
              <a:t>ușor</a:t>
            </a:r>
            <a:r>
              <a:rPr lang="en-US" dirty="0"/>
              <a:t> </a:t>
            </a:r>
            <a:r>
              <a:rPr lang="en-US" dirty="0" err="1"/>
              <a:t>dopată</a:t>
            </a:r>
            <a:r>
              <a:rPr lang="en-US" dirty="0"/>
              <a:t> </a:t>
            </a:r>
            <a:r>
              <a:rPr lang="en-US" dirty="0" err="1"/>
              <a:t>și</a:t>
            </a:r>
            <a:r>
              <a:rPr lang="en-US" dirty="0"/>
              <a:t> are o </a:t>
            </a:r>
            <a:r>
              <a:rPr lang="en-US" dirty="0" err="1"/>
              <a:t>densitate</a:t>
            </a:r>
            <a:r>
              <a:rPr lang="en-US" dirty="0"/>
              <a:t> </a:t>
            </a:r>
            <a:r>
              <a:rPr lang="en-US" dirty="0" err="1"/>
              <a:t>scăzută</a:t>
            </a:r>
            <a:r>
              <a:rPr lang="en-US" dirty="0"/>
              <a:t> a g</a:t>
            </a:r>
            <a:r>
              <a:rPr lang="ro-RO" dirty="0"/>
              <a:t>olurilor</a:t>
            </a:r>
            <a:r>
              <a:rPr lang="en-US" dirty="0"/>
              <a:t>. E</a:t>
            </a:r>
            <a:r>
              <a:rPr lang="ro-RO" dirty="0" err="1"/>
              <a:t>ste</a:t>
            </a:r>
            <a:r>
              <a:rPr lang="ro-RO" dirty="0"/>
              <a:t> mult mai subțire decât emitorul și colectorul, și trebuie să fie mică în </a:t>
            </a:r>
            <a:r>
              <a:rPr lang="ro-RO" dirty="0" err="1"/>
              <a:t>comparaţie</a:t>
            </a:r>
            <a:r>
              <a:rPr lang="ro-RO" dirty="0"/>
              <a:t> cu lungimea de difuzie a purtătorilor de sarcină.</a:t>
            </a:r>
            <a:r>
              <a:rPr lang="en-US" dirty="0"/>
              <a:t> </a:t>
            </a:r>
          </a:p>
          <a:p>
            <a:r>
              <a:rPr lang="en-US" dirty="0"/>
              <a:t>Regiunea </a:t>
            </a:r>
            <a:r>
              <a:rPr lang="en-US" b="1" dirty="0" err="1"/>
              <a:t>colectorului</a:t>
            </a:r>
            <a:r>
              <a:rPr lang="en-US" b="1" dirty="0"/>
              <a:t> </a:t>
            </a:r>
            <a:r>
              <a:rPr lang="en-US" dirty="0" err="1"/>
              <a:t>este</a:t>
            </a:r>
            <a:r>
              <a:rPr lang="en-US" dirty="0"/>
              <a:t> </a:t>
            </a:r>
            <a:r>
              <a:rPr lang="en-US" dirty="0" err="1"/>
              <a:t>mai</a:t>
            </a:r>
            <a:r>
              <a:rPr lang="en-US" dirty="0"/>
              <a:t> </a:t>
            </a:r>
            <a:r>
              <a:rPr lang="en-US" dirty="0" err="1"/>
              <a:t>largă</a:t>
            </a:r>
            <a:r>
              <a:rPr lang="en-US" dirty="0"/>
              <a:t> </a:t>
            </a:r>
            <a:r>
              <a:rPr lang="en-US" dirty="0" err="1"/>
              <a:t>decât</a:t>
            </a:r>
            <a:r>
              <a:rPr lang="en-US" dirty="0"/>
              <a:t> </a:t>
            </a:r>
            <a:r>
              <a:rPr lang="en-US" dirty="0" err="1"/>
              <a:t>emițătorul</a:t>
            </a:r>
            <a:r>
              <a:rPr lang="en-US" dirty="0"/>
              <a:t> </a:t>
            </a:r>
            <a:r>
              <a:rPr lang="en-US" dirty="0" err="1"/>
              <a:t>și</a:t>
            </a:r>
            <a:r>
              <a:rPr lang="en-US" dirty="0"/>
              <a:t> </a:t>
            </a:r>
            <a:r>
              <a:rPr lang="en-US" dirty="0" err="1"/>
              <a:t>baza</a:t>
            </a:r>
            <a:r>
              <a:rPr lang="en-US" dirty="0"/>
              <a:t>. </a:t>
            </a:r>
            <a:r>
              <a:rPr lang="en-US" dirty="0" err="1"/>
              <a:t>Concentrația</a:t>
            </a:r>
            <a:r>
              <a:rPr lang="en-US" dirty="0"/>
              <a:t> de </a:t>
            </a:r>
            <a:r>
              <a:rPr lang="en-US" dirty="0" err="1"/>
              <a:t>dopaj</a:t>
            </a:r>
            <a:r>
              <a:rPr lang="en-US" dirty="0"/>
              <a:t> a </a:t>
            </a:r>
            <a:r>
              <a:rPr lang="en-US" dirty="0" err="1"/>
              <a:t>regiunii</a:t>
            </a:r>
            <a:r>
              <a:rPr lang="en-US" dirty="0"/>
              <a:t> </a:t>
            </a:r>
            <a:r>
              <a:rPr lang="en-US" dirty="0" err="1"/>
              <a:t>colectoare</a:t>
            </a:r>
            <a:r>
              <a:rPr lang="en-US" dirty="0"/>
              <a:t> </a:t>
            </a:r>
            <a:r>
              <a:rPr lang="en-US" dirty="0" err="1"/>
              <a:t>este</a:t>
            </a:r>
            <a:r>
              <a:rPr lang="en-US" dirty="0"/>
              <a:t> </a:t>
            </a:r>
            <a:r>
              <a:rPr lang="en-US" dirty="0" err="1"/>
              <a:t>moderată</a:t>
            </a:r>
            <a:r>
              <a:rPr lang="en-US" dirty="0"/>
              <a:t>. În </a:t>
            </a:r>
            <a:r>
              <a:rPr lang="en-US" dirty="0" err="1"/>
              <a:t>timpul</a:t>
            </a:r>
            <a:r>
              <a:rPr lang="en-US" dirty="0"/>
              <a:t> </a:t>
            </a:r>
            <a:r>
              <a:rPr lang="en-US" dirty="0" err="1"/>
              <a:t>funcționării</a:t>
            </a:r>
            <a:r>
              <a:rPr lang="en-US" dirty="0"/>
              <a:t> TB la </a:t>
            </a:r>
            <a:r>
              <a:rPr lang="en-US" dirty="0" err="1"/>
              <a:t>colector</a:t>
            </a:r>
            <a:r>
              <a:rPr lang="en-US" dirty="0"/>
              <a:t> se </a:t>
            </a:r>
            <a:r>
              <a:rPr lang="en-US" dirty="0" err="1"/>
              <a:t>generează</a:t>
            </a:r>
            <a:r>
              <a:rPr lang="en-US" dirty="0"/>
              <a:t> </a:t>
            </a:r>
            <a:r>
              <a:rPr lang="en-US" dirty="0" err="1"/>
              <a:t>multă</a:t>
            </a:r>
            <a:r>
              <a:rPr lang="en-US" dirty="0"/>
              <a:t> </a:t>
            </a:r>
            <a:r>
              <a:rPr lang="en-US" dirty="0" err="1"/>
              <a:t>căldură</a:t>
            </a:r>
            <a:r>
              <a:rPr lang="en-US" dirty="0"/>
              <a:t>, </a:t>
            </a:r>
            <a:r>
              <a:rPr lang="en-US" dirty="0" err="1"/>
              <a:t>prin</a:t>
            </a:r>
            <a:r>
              <a:rPr lang="en-US" dirty="0"/>
              <a:t> </a:t>
            </a:r>
            <a:r>
              <a:rPr lang="en-US" dirty="0" err="1"/>
              <a:t>urmare</a:t>
            </a:r>
            <a:r>
              <a:rPr lang="en-US" dirty="0"/>
              <a:t> </a:t>
            </a:r>
            <a:r>
              <a:rPr lang="en-US" dirty="0" err="1"/>
              <a:t>colectorul</a:t>
            </a:r>
            <a:r>
              <a:rPr lang="en-US" dirty="0"/>
              <a:t> </a:t>
            </a:r>
            <a:r>
              <a:rPr lang="en-US" dirty="0" err="1"/>
              <a:t>este</a:t>
            </a:r>
            <a:r>
              <a:rPr lang="en-US" dirty="0"/>
              <a:t> </a:t>
            </a:r>
            <a:r>
              <a:rPr lang="en-US" dirty="0" err="1"/>
              <a:t>mai</a:t>
            </a:r>
            <a:r>
              <a:rPr lang="en-US" dirty="0"/>
              <a:t> mare </a:t>
            </a:r>
            <a:r>
              <a:rPr lang="en-US" dirty="0" err="1"/>
              <a:t>pentru</a:t>
            </a:r>
            <a:r>
              <a:rPr lang="en-US" dirty="0"/>
              <a:t> a </a:t>
            </a:r>
            <a:r>
              <a:rPr lang="en-US" dirty="0" err="1"/>
              <a:t>disipa</a:t>
            </a:r>
            <a:r>
              <a:rPr lang="en-US" dirty="0"/>
              <a:t> </a:t>
            </a:r>
            <a:r>
              <a:rPr lang="en-US" dirty="0" err="1"/>
              <a:t>căldura</a:t>
            </a:r>
            <a:r>
              <a:rPr lang="en-US" dirty="0"/>
              <a:t>.</a:t>
            </a:r>
          </a:p>
          <a:p>
            <a:r>
              <a:rPr lang="en-US" dirty="0"/>
              <a:t>Deci, </a:t>
            </a:r>
            <a:r>
              <a:rPr lang="en-US" dirty="0" err="1"/>
              <a:t>fluxul</a:t>
            </a:r>
            <a:r>
              <a:rPr lang="en-US" dirty="0"/>
              <a:t> de </a:t>
            </a:r>
            <a:r>
              <a:rPr lang="en-US" dirty="0" err="1"/>
              <a:t>curent</a:t>
            </a:r>
            <a:r>
              <a:rPr lang="en-US" dirty="0"/>
              <a:t> (</a:t>
            </a:r>
            <a:r>
              <a:rPr lang="en-US" dirty="0" err="1"/>
              <a:t>iE</a:t>
            </a:r>
            <a:r>
              <a:rPr lang="en-US" dirty="0"/>
              <a:t>) </a:t>
            </a:r>
            <a:r>
              <a:rPr lang="en-US" dirty="0" err="1"/>
              <a:t>între</a:t>
            </a:r>
            <a:r>
              <a:rPr lang="en-US" dirty="0"/>
              <a:t> </a:t>
            </a:r>
            <a:r>
              <a:rPr lang="en-US" dirty="0" err="1"/>
              <a:t>joncțiunea</a:t>
            </a:r>
            <a:r>
              <a:rPr lang="en-US" dirty="0"/>
              <a:t> E-B </a:t>
            </a:r>
            <a:r>
              <a:rPr lang="en-US" dirty="0" err="1"/>
              <a:t>polarizată</a:t>
            </a:r>
            <a:r>
              <a:rPr lang="en-US" dirty="0"/>
              <a:t> direct se </a:t>
            </a:r>
            <a:r>
              <a:rPr lang="en-US" dirty="0" err="1"/>
              <a:t>datorează</a:t>
            </a:r>
            <a:r>
              <a:rPr lang="en-US" dirty="0"/>
              <a:t> </a:t>
            </a:r>
            <a:r>
              <a:rPr lang="en-US" dirty="0" err="1"/>
              <a:t>în</a:t>
            </a:r>
            <a:r>
              <a:rPr lang="en-US" dirty="0"/>
              <a:t> principal </a:t>
            </a:r>
            <a:r>
              <a:rPr lang="en-US" dirty="0" err="1"/>
              <a:t>componentelor</a:t>
            </a:r>
            <a:r>
              <a:rPr lang="en-US" dirty="0"/>
              <a:t> </a:t>
            </a:r>
            <a:r>
              <a:rPr lang="en-US" dirty="0" err="1"/>
              <a:t>electronice</a:t>
            </a:r>
            <a:r>
              <a:rPr lang="en-US" dirty="0"/>
              <a:t> care </a:t>
            </a:r>
            <a:r>
              <a:rPr lang="en-US" dirty="0" err="1"/>
              <a:t>circulă</a:t>
            </a:r>
            <a:r>
              <a:rPr lang="en-US" dirty="0"/>
              <a:t> de la </a:t>
            </a:r>
            <a:r>
              <a:rPr lang="ro-RO" dirty="0"/>
              <a:t>E </a:t>
            </a:r>
            <a:r>
              <a:rPr lang="ro-RO" dirty="0">
                <a:latin typeface="Times New Roman" panose="02020603050405020304" pitchFamily="18" charset="0"/>
                <a:cs typeface="Times New Roman" panose="02020603050405020304" pitchFamily="18" charset="0"/>
              </a:rPr>
              <a:t>→</a:t>
            </a:r>
            <a:r>
              <a:rPr lang="ro-RO" dirty="0"/>
              <a:t> B</a:t>
            </a:r>
            <a:r>
              <a:rPr lang="en-US" dirty="0"/>
              <a:t>. </a:t>
            </a:r>
            <a:r>
              <a:rPr lang="ro-RO" dirty="0"/>
              <a:t> </a:t>
            </a:r>
            <a:r>
              <a:rPr lang="en-US" dirty="0" err="1"/>
              <a:t>Acest</a:t>
            </a:r>
            <a:r>
              <a:rPr lang="en-US" dirty="0"/>
              <a:t> </a:t>
            </a:r>
            <a:r>
              <a:rPr lang="en-US" dirty="0" err="1"/>
              <a:t>proces</a:t>
            </a:r>
            <a:r>
              <a:rPr lang="en-US" dirty="0"/>
              <a:t> </a:t>
            </a:r>
            <a:r>
              <a:rPr lang="en-US" dirty="0" err="1"/>
              <a:t>emite</a:t>
            </a:r>
            <a:r>
              <a:rPr lang="en-US" dirty="0"/>
              <a:t> </a:t>
            </a:r>
            <a:r>
              <a:rPr lang="en-US" dirty="0" err="1"/>
              <a:t>electroni</a:t>
            </a:r>
            <a:r>
              <a:rPr lang="en-US" dirty="0"/>
              <a:t> </a:t>
            </a:r>
            <a:r>
              <a:rPr lang="en-US" dirty="0" err="1"/>
              <a:t>liberi</a:t>
            </a:r>
            <a:r>
              <a:rPr lang="en-US" dirty="0"/>
              <a:t> </a:t>
            </a:r>
            <a:r>
              <a:rPr lang="en-US" dirty="0" err="1"/>
              <a:t>în</a:t>
            </a:r>
            <a:r>
              <a:rPr lang="en-US" dirty="0"/>
              <a:t> </a:t>
            </a:r>
            <a:r>
              <a:rPr lang="en-US" dirty="0" err="1"/>
              <a:t>bază</a:t>
            </a:r>
            <a:r>
              <a:rPr lang="en-US" dirty="0"/>
              <a:t>.</a:t>
            </a:r>
            <a:endParaRPr lang="ro-RO" dirty="0"/>
          </a:p>
          <a:p>
            <a:r>
              <a:rPr lang="en-US" dirty="0"/>
              <a:t>Regiunea </a:t>
            </a:r>
            <a:r>
              <a:rPr lang="en-US" b="1" dirty="0" err="1"/>
              <a:t>colectorului</a:t>
            </a:r>
            <a:r>
              <a:rPr lang="en-US" b="1" dirty="0"/>
              <a:t> </a:t>
            </a:r>
            <a:r>
              <a:rPr lang="en-US" dirty="0" err="1"/>
              <a:t>este</a:t>
            </a:r>
            <a:r>
              <a:rPr lang="en-US" dirty="0"/>
              <a:t> </a:t>
            </a:r>
            <a:r>
              <a:rPr lang="en-US" dirty="0" err="1"/>
              <a:t>mai</a:t>
            </a:r>
            <a:r>
              <a:rPr lang="en-US" dirty="0"/>
              <a:t> </a:t>
            </a:r>
            <a:r>
              <a:rPr lang="en-US" dirty="0" err="1"/>
              <a:t>largă</a:t>
            </a:r>
            <a:r>
              <a:rPr lang="en-US" dirty="0"/>
              <a:t> </a:t>
            </a:r>
            <a:r>
              <a:rPr lang="en-US" dirty="0" err="1"/>
              <a:t>decât</a:t>
            </a:r>
            <a:r>
              <a:rPr lang="en-US" dirty="0"/>
              <a:t> </a:t>
            </a:r>
            <a:r>
              <a:rPr lang="en-US" dirty="0" err="1"/>
              <a:t>emițătorul</a:t>
            </a:r>
            <a:r>
              <a:rPr lang="en-US" dirty="0"/>
              <a:t> </a:t>
            </a:r>
            <a:r>
              <a:rPr lang="en-US" dirty="0" err="1"/>
              <a:t>și</a:t>
            </a:r>
            <a:r>
              <a:rPr lang="en-US" dirty="0"/>
              <a:t> </a:t>
            </a:r>
            <a:r>
              <a:rPr lang="en-US" dirty="0" err="1"/>
              <a:t>baza</a:t>
            </a:r>
            <a:r>
              <a:rPr lang="en-US" dirty="0"/>
              <a:t>. </a:t>
            </a:r>
          </a:p>
          <a:p>
            <a:r>
              <a:rPr lang="en-US" dirty="0" err="1"/>
              <a:t>Dintre</a:t>
            </a:r>
            <a:r>
              <a:rPr lang="en-US" dirty="0"/>
              <a:t> </a:t>
            </a:r>
            <a:r>
              <a:rPr lang="en-US" dirty="0" err="1"/>
              <a:t>electronii</a:t>
            </a:r>
            <a:r>
              <a:rPr lang="en-US" dirty="0"/>
              <a:t> </a:t>
            </a:r>
            <a:r>
              <a:rPr lang="en-US" dirty="0" err="1"/>
              <a:t>emiși</a:t>
            </a:r>
            <a:r>
              <a:rPr lang="en-US" dirty="0"/>
              <a:t> </a:t>
            </a:r>
            <a:r>
              <a:rPr lang="en-US" dirty="0" err="1"/>
              <a:t>în</a:t>
            </a:r>
            <a:r>
              <a:rPr lang="en-US" dirty="0"/>
              <a:t> B, </a:t>
            </a:r>
            <a:r>
              <a:rPr lang="en-US" dirty="0" err="1"/>
              <a:t>aproximativ</a:t>
            </a:r>
            <a:r>
              <a:rPr lang="en-US" dirty="0"/>
              <a:t> 5% </a:t>
            </a:r>
            <a:r>
              <a:rPr lang="en-US" dirty="0" err="1"/>
              <a:t>recombină</a:t>
            </a:r>
            <a:r>
              <a:rPr lang="en-US" dirty="0"/>
              <a:t> cu g</a:t>
            </a:r>
            <a:r>
              <a:rPr lang="ro-RO" dirty="0"/>
              <a:t>olurile</a:t>
            </a:r>
            <a:r>
              <a:rPr lang="en-US" dirty="0"/>
              <a:t> </a:t>
            </a:r>
            <a:r>
              <a:rPr lang="en-US" dirty="0" err="1"/>
              <a:t>disponibile</a:t>
            </a:r>
            <a:r>
              <a:rPr lang="en-US" dirty="0"/>
              <a:t> </a:t>
            </a:r>
            <a:r>
              <a:rPr lang="en-US" dirty="0" err="1"/>
              <a:t>și</a:t>
            </a:r>
            <a:r>
              <a:rPr lang="en-US" dirty="0"/>
              <a:t> </a:t>
            </a:r>
            <a:r>
              <a:rPr lang="ro-RO" dirty="0"/>
              <a:t>evadează prin contactul </a:t>
            </a:r>
            <a:r>
              <a:rPr lang="en-US" dirty="0" err="1"/>
              <a:t>baz</a:t>
            </a:r>
            <a:r>
              <a:rPr lang="ro-RO" dirty="0"/>
              <a:t>ei</a:t>
            </a:r>
            <a:r>
              <a:rPr lang="en-US" dirty="0"/>
              <a:t> extern ca iB2, (</a:t>
            </a:r>
            <a:r>
              <a:rPr lang="en-US" dirty="0" err="1"/>
              <a:t>iB</a:t>
            </a:r>
            <a:r>
              <a:rPr lang="en-US" dirty="0"/>
              <a:t>=iB1+iB2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iB1 se </a:t>
            </a:r>
            <a:r>
              <a:rPr lang="en-US" dirty="0" err="1"/>
              <a:t>datorează</a:t>
            </a:r>
            <a:r>
              <a:rPr lang="en-US" dirty="0"/>
              <a:t> g</a:t>
            </a:r>
            <a:r>
              <a:rPr lang="ro-RO" dirty="0"/>
              <a:t>olurilor</a:t>
            </a:r>
            <a:r>
              <a:rPr lang="en-US" dirty="0"/>
              <a:t> </a:t>
            </a:r>
            <a:r>
              <a:rPr lang="en-US" dirty="0" err="1"/>
              <a:t>majoritare</a:t>
            </a:r>
            <a:r>
              <a:rPr lang="en-US" dirty="0"/>
              <a:t>) </a:t>
            </a:r>
          </a:p>
          <a:p>
            <a:r>
              <a:rPr lang="en-US" dirty="0"/>
              <a:t>95% </a:t>
            </a:r>
            <a:r>
              <a:rPr lang="en-US" dirty="0" err="1"/>
              <a:t>electroni</a:t>
            </a:r>
            <a:r>
              <a:rPr lang="en-US" dirty="0"/>
              <a:t> </a:t>
            </a:r>
            <a:r>
              <a:rPr lang="ro-RO" dirty="0"/>
              <a:t>în</a:t>
            </a:r>
            <a:r>
              <a:rPr lang="en-US" dirty="0"/>
              <a:t> </a:t>
            </a:r>
            <a:r>
              <a:rPr lang="en-US" dirty="0" err="1"/>
              <a:t>bază</a:t>
            </a:r>
            <a:r>
              <a:rPr lang="en-US" dirty="0"/>
              <a:t> </a:t>
            </a:r>
            <a:r>
              <a:rPr lang="en-US" dirty="0" err="1"/>
              <a:t>rămași</a:t>
            </a:r>
            <a:r>
              <a:rPr lang="en-US" dirty="0"/>
              <a:t> </a:t>
            </a:r>
            <a:r>
              <a:rPr lang="en-US" dirty="0" err="1"/>
              <a:t>acționează</a:t>
            </a:r>
            <a:r>
              <a:rPr lang="en-US" dirty="0"/>
              <a:t> ca </a:t>
            </a:r>
            <a:r>
              <a:rPr lang="en-US" dirty="0" err="1"/>
              <a:t>purtător</a:t>
            </a:r>
            <a:r>
              <a:rPr lang="ro-RO" dirty="0"/>
              <a:t>i</a:t>
            </a:r>
            <a:r>
              <a:rPr lang="en-US" dirty="0"/>
              <a:t> </a:t>
            </a:r>
            <a:r>
              <a:rPr lang="en-US" dirty="0" err="1"/>
              <a:t>minoritar</a:t>
            </a:r>
            <a:r>
              <a:rPr lang="ro-RO" dirty="0"/>
              <a:t>i</a:t>
            </a:r>
            <a:r>
              <a:rPr lang="en-US" dirty="0"/>
              <a:t> </a:t>
            </a:r>
            <a:r>
              <a:rPr lang="en-US" dirty="0" err="1"/>
              <a:t>și</a:t>
            </a:r>
            <a:r>
              <a:rPr lang="en-US" dirty="0"/>
              <a:t> sunt </a:t>
            </a:r>
            <a:r>
              <a:rPr lang="ro-RO" dirty="0"/>
              <a:t>transportați</a:t>
            </a:r>
            <a:r>
              <a:rPr lang="en-US" dirty="0"/>
              <a:t> </a:t>
            </a:r>
            <a:r>
              <a:rPr lang="en-US" dirty="0" err="1"/>
              <a:t>în</a:t>
            </a:r>
            <a:r>
              <a:rPr lang="en-US" dirty="0"/>
              <a:t> </a:t>
            </a:r>
            <a:r>
              <a:rPr lang="en-US" dirty="0" err="1"/>
              <a:t>regiunea</a:t>
            </a:r>
            <a:r>
              <a:rPr lang="en-US" dirty="0"/>
              <a:t> </a:t>
            </a:r>
            <a:r>
              <a:rPr lang="en-US" dirty="0" err="1"/>
              <a:t>colectorului</a:t>
            </a:r>
            <a:r>
              <a:rPr lang="en-US" dirty="0"/>
              <a:t> de </a:t>
            </a:r>
            <a:r>
              <a:rPr lang="en-US" dirty="0" err="1"/>
              <a:t>câmpul</a:t>
            </a:r>
            <a:r>
              <a:rPr lang="en-US" dirty="0"/>
              <a:t> electric al </a:t>
            </a:r>
            <a:r>
              <a:rPr lang="en-US" dirty="0" err="1"/>
              <a:t>joncțiunii</a:t>
            </a:r>
            <a:r>
              <a:rPr lang="en-US" dirty="0"/>
              <a:t> C-B </a:t>
            </a:r>
            <a:r>
              <a:rPr lang="en-US" dirty="0" err="1"/>
              <a:t>polarizate</a:t>
            </a:r>
            <a:r>
              <a:rPr lang="en-US" dirty="0"/>
              <a:t> invers. (</a:t>
            </a:r>
            <a:r>
              <a:rPr lang="ro-RO" dirty="0" err="1"/>
              <a:t>fig</a:t>
            </a:r>
            <a:r>
              <a:rPr lang="en-US" dirty="0"/>
              <a:t>)  </a:t>
            </a:r>
            <a:r>
              <a:rPr lang="en-US" dirty="0" err="1"/>
              <a:t>Acești</a:t>
            </a:r>
            <a:r>
              <a:rPr lang="en-US" dirty="0"/>
              <a:t> </a:t>
            </a:r>
            <a:r>
              <a:rPr lang="en-US" dirty="0" err="1"/>
              <a:t>electroni</a:t>
            </a:r>
            <a:r>
              <a:rPr lang="en-US" dirty="0"/>
              <a:t> sunt </a:t>
            </a:r>
            <a:r>
              <a:rPr lang="en-US" dirty="0" err="1"/>
              <a:t>apoi</a:t>
            </a:r>
            <a:r>
              <a:rPr lang="en-US" dirty="0"/>
              <a:t> </a:t>
            </a:r>
            <a:r>
              <a:rPr lang="en-US" dirty="0" err="1"/>
              <a:t>colectați</a:t>
            </a:r>
            <a:r>
              <a:rPr lang="en-US" dirty="0"/>
              <a:t> de terminal</a:t>
            </a:r>
            <a:r>
              <a:rPr lang="ro-RO" dirty="0" err="1"/>
              <a:t>ul</a:t>
            </a:r>
            <a:r>
              <a:rPr lang="en-US" dirty="0"/>
              <a:t> </a:t>
            </a:r>
            <a:r>
              <a:rPr lang="en-US" dirty="0" err="1"/>
              <a:t>colector</a:t>
            </a:r>
            <a:r>
              <a:rPr lang="ro-RO" dirty="0"/>
              <a:t>ului</a:t>
            </a:r>
            <a:r>
              <a:rPr lang="en-US" dirty="0"/>
              <a:t> </a:t>
            </a:r>
            <a:r>
              <a:rPr lang="en-US" dirty="0" err="1"/>
              <a:t>mai</a:t>
            </a:r>
            <a:r>
              <a:rPr lang="en-US" dirty="0"/>
              <a:t> </a:t>
            </a:r>
            <a:r>
              <a:rPr lang="en-US" dirty="0" err="1"/>
              <a:t>pozitiv</a:t>
            </a:r>
            <a:r>
              <a:rPr lang="en-US" dirty="0"/>
              <a:t> care </a:t>
            </a:r>
            <a:r>
              <a:rPr lang="en-US" dirty="0" err="1"/>
              <a:t>constituie</a:t>
            </a:r>
            <a:r>
              <a:rPr lang="en-US" dirty="0"/>
              <a:t> </a:t>
            </a:r>
            <a:r>
              <a:rPr lang="en-US" dirty="0" err="1"/>
              <a:t>curentul</a:t>
            </a:r>
            <a:r>
              <a:rPr lang="en-US" dirty="0"/>
              <a:t> de </a:t>
            </a:r>
            <a:r>
              <a:rPr lang="en-US" dirty="0" err="1"/>
              <a:t>colector</a:t>
            </a:r>
            <a:r>
              <a:rPr lang="en-US" dirty="0"/>
              <a:t> (</a:t>
            </a:r>
            <a:r>
              <a:rPr lang="en-US" dirty="0" err="1"/>
              <a:t>ic</a:t>
            </a:r>
            <a:r>
              <a:rPr lang="en-US" dirty="0"/>
              <a:t>). </a:t>
            </a:r>
            <a:r>
              <a:rPr lang="ro-RO" dirty="0"/>
              <a:t> </a:t>
            </a:r>
            <a:r>
              <a:rPr lang="en-US" dirty="0"/>
              <a:t>A</a:t>
            </a:r>
            <a:r>
              <a:rPr lang="ro-RO" dirty="0" err="1"/>
              <a:t>stfel</a:t>
            </a:r>
            <a:r>
              <a:rPr lang="en-US" dirty="0"/>
              <a:t>: (</a:t>
            </a:r>
            <a:r>
              <a:rPr lang="en-US" dirty="0" err="1"/>
              <a:t>iE</a:t>
            </a:r>
            <a:r>
              <a:rPr lang="en-US" dirty="0"/>
              <a:t>) = (</a:t>
            </a:r>
            <a:r>
              <a:rPr lang="en-US" dirty="0" err="1"/>
              <a:t>iB</a:t>
            </a:r>
            <a:r>
              <a:rPr lang="en-US" dirty="0"/>
              <a:t>) + (</a:t>
            </a:r>
            <a:r>
              <a:rPr lang="en-US" dirty="0" err="1"/>
              <a:t>iC</a:t>
            </a:r>
            <a:r>
              <a:rPr lang="en-US" dirty="0"/>
              <a:t>)</a:t>
            </a:r>
          </a:p>
          <a:p>
            <a:r>
              <a:rPr lang="en-US" dirty="0"/>
              <a:t>În general, </a:t>
            </a:r>
            <a:r>
              <a:rPr lang="en-US" dirty="0" err="1"/>
              <a:t>joncțiunea</a:t>
            </a:r>
            <a:r>
              <a:rPr lang="en-US" dirty="0"/>
              <a:t> </a:t>
            </a:r>
            <a:r>
              <a:rPr lang="en-US" dirty="0" err="1"/>
              <a:t>emitor-bază</a:t>
            </a:r>
            <a:r>
              <a:rPr lang="en-US" dirty="0"/>
              <a:t> a BJT </a:t>
            </a:r>
            <a:r>
              <a:rPr lang="en-US" dirty="0" err="1"/>
              <a:t>este</a:t>
            </a:r>
            <a:r>
              <a:rPr lang="en-US" dirty="0"/>
              <a:t> </a:t>
            </a:r>
            <a:r>
              <a:rPr lang="en-US" dirty="0" err="1"/>
              <a:t>polarizată</a:t>
            </a:r>
            <a:r>
              <a:rPr lang="en-US" dirty="0"/>
              <a:t> direct, </a:t>
            </a:r>
            <a:r>
              <a:rPr lang="en-US" dirty="0" err="1"/>
              <a:t>în</a:t>
            </a:r>
            <a:r>
              <a:rPr lang="en-US" dirty="0"/>
              <a:t> </a:t>
            </a:r>
            <a:r>
              <a:rPr lang="en-US" dirty="0" err="1"/>
              <a:t>timp</a:t>
            </a:r>
            <a:r>
              <a:rPr lang="en-US" dirty="0"/>
              <a:t> </a:t>
            </a:r>
            <a:r>
              <a:rPr lang="en-US" dirty="0" err="1"/>
              <a:t>ce</a:t>
            </a:r>
            <a:r>
              <a:rPr lang="en-US" dirty="0"/>
              <a:t> </a:t>
            </a:r>
            <a:r>
              <a:rPr lang="en-US" dirty="0" err="1"/>
              <a:t>joncțiunea</a:t>
            </a:r>
            <a:r>
              <a:rPr lang="en-US" dirty="0"/>
              <a:t> </a:t>
            </a:r>
            <a:r>
              <a:rPr lang="en-US" dirty="0" err="1"/>
              <a:t>colector-bază</a:t>
            </a:r>
            <a:r>
              <a:rPr lang="en-US" dirty="0"/>
              <a:t> </a:t>
            </a:r>
            <a:r>
              <a:rPr lang="en-US" dirty="0" err="1"/>
              <a:t>este</a:t>
            </a:r>
            <a:r>
              <a:rPr lang="en-US" dirty="0"/>
              <a:t> </a:t>
            </a:r>
            <a:r>
              <a:rPr lang="en-US" dirty="0" err="1"/>
              <a:t>polarizată</a:t>
            </a:r>
            <a:r>
              <a:rPr lang="en-US" dirty="0"/>
              <a:t> invers. </a:t>
            </a:r>
            <a:r>
              <a:rPr lang="en-US" dirty="0" err="1"/>
              <a:t>Rezistența</a:t>
            </a:r>
            <a:r>
              <a:rPr lang="en-US" dirty="0"/>
              <a:t> </a:t>
            </a:r>
            <a:r>
              <a:rPr lang="en-US" dirty="0" err="1"/>
              <a:t>joncțiunii</a:t>
            </a:r>
            <a:r>
              <a:rPr lang="en-US" dirty="0"/>
              <a:t> </a:t>
            </a:r>
            <a:r>
              <a:rPr lang="en-US" dirty="0" err="1"/>
              <a:t>polarizate</a:t>
            </a:r>
            <a:r>
              <a:rPr lang="en-US" dirty="0"/>
              <a:t> direct </a:t>
            </a:r>
            <a:r>
              <a:rPr lang="en-US" dirty="0" err="1"/>
              <a:t>este</a:t>
            </a:r>
            <a:r>
              <a:rPr lang="en-US" dirty="0"/>
              <a:t> </a:t>
            </a:r>
            <a:r>
              <a:rPr lang="en-US" dirty="0" err="1"/>
              <a:t>foarte</a:t>
            </a:r>
            <a:r>
              <a:rPr lang="en-US" dirty="0"/>
              <a:t> </a:t>
            </a:r>
            <a:r>
              <a:rPr lang="en-US" dirty="0" err="1"/>
              <a:t>mică</a:t>
            </a:r>
            <a:r>
              <a:rPr lang="en-US" dirty="0"/>
              <a:t> </a:t>
            </a:r>
            <a:r>
              <a:rPr lang="en-US" dirty="0" err="1"/>
              <a:t>în</a:t>
            </a:r>
            <a:r>
              <a:rPr lang="en-US" dirty="0"/>
              <a:t> </a:t>
            </a:r>
            <a:r>
              <a:rPr lang="en-US" dirty="0" err="1"/>
              <a:t>comparație</a:t>
            </a:r>
            <a:r>
              <a:rPr lang="en-US" dirty="0"/>
              <a:t> cu </a:t>
            </a:r>
            <a:r>
              <a:rPr lang="en-US" dirty="0" err="1"/>
              <a:t>cea</a:t>
            </a:r>
            <a:r>
              <a:rPr lang="en-US" dirty="0"/>
              <a:t> a </a:t>
            </a:r>
            <a:r>
              <a:rPr lang="en-US" dirty="0" err="1"/>
              <a:t>joncțiunii</a:t>
            </a:r>
            <a:r>
              <a:rPr lang="en-US" dirty="0"/>
              <a:t> </a:t>
            </a:r>
            <a:r>
              <a:rPr lang="en-US" dirty="0" err="1"/>
              <a:t>polarizate</a:t>
            </a:r>
            <a:r>
              <a:rPr lang="en-US" dirty="0"/>
              <a:t> invers. </a:t>
            </a:r>
          </a:p>
        </p:txBody>
      </p:sp>
      <p:pic>
        <p:nvPicPr>
          <p:cNvPr id="5" name="Imagine 4">
            <a:extLst>
              <a:ext uri="{FF2B5EF4-FFF2-40B4-BE49-F238E27FC236}">
                <a16:creationId xmlns:a16="http://schemas.microsoft.com/office/drawing/2014/main" id="{9F7BD4B9-B181-5DCE-AD69-F7AF352C2250}"/>
              </a:ext>
            </a:extLst>
          </p:cNvPr>
          <p:cNvPicPr>
            <a:picLocks noChangeAspect="1"/>
          </p:cNvPicPr>
          <p:nvPr/>
        </p:nvPicPr>
        <p:blipFill>
          <a:blip r:embed="rId2"/>
          <a:stretch>
            <a:fillRect/>
          </a:stretch>
        </p:blipFill>
        <p:spPr>
          <a:xfrm>
            <a:off x="2714153" y="4603922"/>
            <a:ext cx="6763694" cy="1762371"/>
          </a:xfrm>
          <a:prstGeom prst="rect">
            <a:avLst/>
          </a:prstGeom>
        </p:spPr>
      </p:pic>
      <p:sp>
        <p:nvSpPr>
          <p:cNvPr id="2" name="Titlu 1">
            <a:extLst>
              <a:ext uri="{FF2B5EF4-FFF2-40B4-BE49-F238E27FC236}">
                <a16:creationId xmlns:a16="http://schemas.microsoft.com/office/drawing/2014/main" id="{6E49F525-85EF-21A6-DF4B-CF51000526AB}"/>
              </a:ext>
            </a:extLst>
          </p:cNvPr>
          <p:cNvSpPr>
            <a:spLocks noGrp="1"/>
          </p:cNvSpPr>
          <p:nvPr>
            <p:ph type="title"/>
          </p:nvPr>
        </p:nvSpPr>
        <p:spPr>
          <a:xfrm>
            <a:off x="3582502" y="25286"/>
            <a:ext cx="4503663" cy="478226"/>
          </a:xfrm>
        </p:spPr>
        <p:txBody>
          <a:bodyPr>
            <a:normAutofit/>
          </a:bodyPr>
          <a:lstStyle/>
          <a:p>
            <a:r>
              <a:rPr lang="ro-RO" sz="2800" dirty="0"/>
              <a:t>În loc de </a:t>
            </a:r>
            <a:r>
              <a:rPr lang="ro-RO" sz="2800" dirty="0" err="1"/>
              <a:t>întroducere</a:t>
            </a:r>
            <a:endParaRPr lang="en-US" sz="2800" dirty="0"/>
          </a:p>
        </p:txBody>
      </p:sp>
    </p:spTree>
    <p:extLst>
      <p:ext uri="{BB962C8B-B14F-4D97-AF65-F5344CB8AC3E}">
        <p14:creationId xmlns:p14="http://schemas.microsoft.com/office/powerpoint/2010/main" val="1030925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7B5C5F-F2EF-A74F-FBD4-37E96F28EA59}"/>
              </a:ext>
            </a:extLst>
          </p:cNvPr>
          <p:cNvSpPr>
            <a:spLocks noGrp="1"/>
          </p:cNvSpPr>
          <p:nvPr>
            <p:ph type="title"/>
          </p:nvPr>
        </p:nvSpPr>
        <p:spPr>
          <a:xfrm>
            <a:off x="1326776" y="259861"/>
            <a:ext cx="8937812" cy="573857"/>
          </a:xfrm>
        </p:spPr>
        <p:txBody>
          <a:bodyPr>
            <a:normAutofit/>
          </a:bodyPr>
          <a:lstStyle/>
          <a:p>
            <a:r>
              <a:rPr lang="en-US" sz="3200" b="1" dirty="0">
                <a:latin typeface="Times New Roman" panose="02020603050405020304" pitchFamily="18" charset="0"/>
                <a:cs typeface="Times New Roman" panose="02020603050405020304" pitchFamily="18" charset="0"/>
              </a:rPr>
              <a:t>SUMAR al </a:t>
            </a:r>
            <a:r>
              <a:rPr lang="en-US" sz="3200" b="1" dirty="0" err="1">
                <a:latin typeface="Times New Roman" panose="02020603050405020304" pitchFamily="18" charset="0"/>
                <a:cs typeface="Times New Roman" panose="02020603050405020304" pitchFamily="18" charset="0"/>
              </a:rPr>
              <a:t>tehnicilor</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polarizarii</a:t>
            </a:r>
            <a:endParaRPr lang="en-US" sz="3200" b="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0247A6E8-DD67-F171-3A0B-69E922EBCA0B}"/>
              </a:ext>
            </a:extLst>
          </p:cNvPr>
          <p:cNvSpPr>
            <a:spLocks noGrp="1"/>
          </p:cNvSpPr>
          <p:nvPr>
            <p:ph idx="1"/>
          </p:nvPr>
        </p:nvSpPr>
        <p:spPr>
          <a:xfrm>
            <a:off x="762000" y="833718"/>
            <a:ext cx="10999694" cy="2549921"/>
          </a:xfrm>
        </p:spPr>
        <p:txBody>
          <a:bodyPr>
            <a:normAutofit/>
          </a:bodyPr>
          <a:lstStyle/>
          <a:p>
            <a:r>
              <a:rPr lang="en-US" sz="2400" dirty="0" err="1">
                <a:latin typeface="Times New Roman" panose="02020603050405020304" pitchFamily="18" charset="0"/>
                <a:cs typeface="Times New Roman" panose="02020603050405020304" pitchFamily="18" charset="0"/>
              </a:rPr>
              <a:t>Punctul</a:t>
            </a:r>
            <a:r>
              <a:rPr lang="en-US" sz="2400" dirty="0">
                <a:latin typeface="Times New Roman" panose="02020603050405020304" pitchFamily="18" charset="0"/>
                <a:cs typeface="Times New Roman" panose="02020603050405020304" pitchFamily="18" charset="0"/>
              </a:rPr>
              <a:t> Q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optim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funcționarea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unui</a:t>
            </a:r>
            <a:r>
              <a:rPr lang="en-US" sz="2400" dirty="0">
                <a:latin typeface="Times New Roman" panose="02020603050405020304" pitchFamily="18" charset="0"/>
                <a:cs typeface="Times New Roman" panose="02020603050405020304" pitchFamily="18" charset="0"/>
              </a:rPr>
              <a:t> TB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un </a:t>
            </a:r>
            <a:r>
              <a:rPr lang="en-US" sz="2400" dirty="0" err="1">
                <a:latin typeface="Times New Roman" panose="02020603050405020304" pitchFamily="18" charset="0"/>
                <a:cs typeface="Times New Roman" panose="02020603050405020304" pitchFamily="18" charset="0"/>
              </a:rPr>
              <a:t>curent</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colector</a:t>
            </a:r>
            <a:r>
              <a:rPr lang="en-US" sz="2400" dirty="0">
                <a:latin typeface="Times New Roman" panose="02020603050405020304" pitchFamily="18" charset="0"/>
                <a:cs typeface="Times New Roman" panose="02020603050405020304" pitchFamily="18" charset="0"/>
              </a:rPr>
              <a:t> dat.</a:t>
            </a:r>
          </a:p>
          <a:p>
            <a:r>
              <a:rPr lang="en-US" sz="2400" dirty="0" err="1">
                <a:latin typeface="Times New Roman" panose="02020603050405020304" pitchFamily="18" charset="0"/>
                <a:cs typeface="Times New Roman" panose="02020603050405020304" pitchFamily="18" charset="0"/>
              </a:rPr>
              <a:t>Scopul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polarizării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de a </a:t>
            </a:r>
            <a:r>
              <a:rPr lang="en-US" sz="2400" dirty="0" err="1">
                <a:latin typeface="Times New Roman" panose="02020603050405020304" pitchFamily="18" charset="0"/>
                <a:cs typeface="Times New Roman" panose="02020603050405020304" pitchFamily="18" charset="0"/>
              </a:rPr>
              <a:t>stabili</a:t>
            </a:r>
            <a:r>
              <a:rPr lang="en-US" sz="2400" dirty="0">
                <a:latin typeface="Times New Roman" panose="02020603050405020304" pitchFamily="18" charset="0"/>
                <a:cs typeface="Times New Roman" panose="02020603050405020304" pitchFamily="18" charset="0"/>
              </a:rPr>
              <a:t> un </a:t>
            </a:r>
            <a:r>
              <a:rPr lang="en-US" sz="2400" dirty="0" err="1">
                <a:latin typeface="Times New Roman" panose="02020603050405020304" pitchFamily="18" charset="0"/>
                <a:cs typeface="Times New Roman" panose="02020603050405020304" pitchFamily="18" charset="0"/>
              </a:rPr>
              <a:t>punct</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operare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stabil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punctul</a:t>
            </a:r>
            <a:r>
              <a:rPr lang="en-US" sz="2400" dirty="0">
                <a:latin typeface="Times New Roman" panose="02020603050405020304" pitchFamily="18" charset="0"/>
                <a:cs typeface="Times New Roman" panose="02020603050405020304" pitchFamily="18" charset="0"/>
              </a:rPr>
              <a:t> Q).</a:t>
            </a:r>
          </a:p>
          <a:p>
            <a:r>
              <a:rPr lang="en-US" sz="2400" dirty="0">
                <a:latin typeface="Times New Roman" panose="02020603050405020304" pitchFamily="18" charset="0"/>
                <a:cs typeface="Times New Roman" panose="02020603050405020304" pitchFamily="18" charset="0"/>
              </a:rPr>
              <a:t>Regiunea </a:t>
            </a:r>
            <a:r>
              <a:rPr lang="en-US" sz="2400" dirty="0" err="1">
                <a:latin typeface="Times New Roman" panose="02020603050405020304" pitchFamily="18" charset="0"/>
                <a:cs typeface="Times New Roman" panose="02020603050405020304" pitchFamily="18" charset="0"/>
              </a:rPr>
              <a:t>liniară</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unui</a:t>
            </a:r>
            <a:r>
              <a:rPr lang="en-US" sz="2400" dirty="0">
                <a:latin typeface="Times New Roman" panose="02020603050405020304" pitchFamily="18" charset="0"/>
                <a:cs typeface="Times New Roman" panose="02020603050405020304" pitchFamily="18" charset="0"/>
              </a:rPr>
              <a:t> TB </a:t>
            </a:r>
            <a:r>
              <a:rPr lang="en-US" sz="2400" dirty="0" err="1">
                <a:latin typeface="Times New Roman" panose="02020603050405020304" pitchFamily="18" charset="0"/>
                <a:cs typeface="Times New Roman" panose="02020603050405020304" pitchFamily="18" charset="0"/>
              </a:rPr>
              <a:t>este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regiunea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funcționare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saturație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întrerupere</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Dintre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circuitele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polarizare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circuitul</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polarizare</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divizor</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potențial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oferă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mare </a:t>
            </a:r>
            <a:r>
              <a:rPr lang="en-US" sz="2400" dirty="0" err="1">
                <a:latin typeface="Times New Roman" panose="02020603050405020304" pitchFamily="18" charset="0"/>
                <a:cs typeface="Times New Roman" panose="02020603050405020304" pitchFamily="18" charset="0"/>
              </a:rPr>
              <a:t>stabilitate</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punctul</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operare</a:t>
            </a:r>
            <a:r>
              <a:rPr lang="en-US" sz="2400" dirty="0">
                <a:latin typeface="Times New Roman" panose="02020603050405020304" pitchFamily="18" charset="0"/>
                <a:cs typeface="Times New Roman" panose="02020603050405020304" pitchFamily="18" charset="0"/>
              </a:rPr>
              <a:t>.</a:t>
            </a:r>
          </a:p>
        </p:txBody>
      </p:sp>
      <p:pic>
        <p:nvPicPr>
          <p:cNvPr id="4" name="Image 1050">
            <a:extLst>
              <a:ext uri="{FF2B5EF4-FFF2-40B4-BE49-F238E27FC236}">
                <a16:creationId xmlns:a16="http://schemas.microsoft.com/office/drawing/2014/main" id="{829209C3-170E-5060-CE50-E3A672853558}"/>
              </a:ext>
            </a:extLst>
          </p:cNvPr>
          <p:cNvPicPr>
            <a:picLocks/>
          </p:cNvPicPr>
          <p:nvPr/>
        </p:nvPicPr>
        <p:blipFill>
          <a:blip r:embed="rId2" cstate="print"/>
          <a:stretch>
            <a:fillRect/>
          </a:stretch>
        </p:blipFill>
        <p:spPr>
          <a:xfrm>
            <a:off x="2451617" y="3248206"/>
            <a:ext cx="8212132" cy="3511296"/>
          </a:xfrm>
          <a:prstGeom prst="rect">
            <a:avLst/>
          </a:prstGeom>
        </p:spPr>
      </p:pic>
    </p:spTree>
    <p:extLst>
      <p:ext uri="{BB962C8B-B14F-4D97-AF65-F5344CB8AC3E}">
        <p14:creationId xmlns:p14="http://schemas.microsoft.com/office/powerpoint/2010/main" val="1940509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F6072F-5BBD-9DA8-B99C-4D9D9D03815E}"/>
              </a:ext>
            </a:extLst>
          </p:cNvPr>
          <p:cNvSpPr>
            <a:spLocks noGrp="1"/>
          </p:cNvSpPr>
          <p:nvPr>
            <p:ph type="title"/>
          </p:nvPr>
        </p:nvSpPr>
        <p:spPr>
          <a:xfrm>
            <a:off x="1251678" y="382385"/>
            <a:ext cx="10781826" cy="733183"/>
          </a:xfrm>
        </p:spPr>
        <p:txBody>
          <a:bodyPr>
            <a:normAutofit fontScale="90000"/>
          </a:bodyPr>
          <a:lstStyle/>
          <a:p>
            <a:r>
              <a:rPr lang="en-US" dirty="0"/>
              <a:t>SUMAR AL TEHNICILOR DE POLARIZARE</a:t>
            </a:r>
          </a:p>
        </p:txBody>
      </p:sp>
      <p:pic>
        <p:nvPicPr>
          <p:cNvPr id="4" name="Image 1050">
            <a:extLst>
              <a:ext uri="{FF2B5EF4-FFF2-40B4-BE49-F238E27FC236}">
                <a16:creationId xmlns:a16="http://schemas.microsoft.com/office/drawing/2014/main" id="{CB57AF02-6C8F-C8A2-BCF0-504FB1A0C0A4}"/>
              </a:ext>
            </a:extLst>
          </p:cNvPr>
          <p:cNvPicPr>
            <a:picLocks noGrp="1"/>
          </p:cNvPicPr>
          <p:nvPr>
            <p:ph idx="1"/>
          </p:nvPr>
        </p:nvPicPr>
        <p:blipFill>
          <a:blip r:embed="rId2" cstate="print"/>
          <a:stretch>
            <a:fillRect/>
          </a:stretch>
        </p:blipFill>
        <p:spPr>
          <a:xfrm>
            <a:off x="1989934" y="1901952"/>
            <a:ext cx="8212132" cy="3511296"/>
          </a:xfrm>
          <a:prstGeom prst="rect">
            <a:avLst/>
          </a:prstGeom>
        </p:spPr>
      </p:pic>
    </p:spTree>
    <p:extLst>
      <p:ext uri="{BB962C8B-B14F-4D97-AF65-F5344CB8AC3E}">
        <p14:creationId xmlns:p14="http://schemas.microsoft.com/office/powerpoint/2010/main" val="719891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2A0E83-B41D-1CFC-E2E1-C24D81C9F3FE}"/>
              </a:ext>
            </a:extLst>
          </p:cNvPr>
          <p:cNvSpPr>
            <a:spLocks noGrp="1"/>
          </p:cNvSpPr>
          <p:nvPr>
            <p:ph type="title"/>
          </p:nvPr>
        </p:nvSpPr>
        <p:spPr>
          <a:xfrm>
            <a:off x="2161642" y="146592"/>
            <a:ext cx="8255210" cy="576139"/>
          </a:xfrm>
        </p:spPr>
        <p:txBody>
          <a:bodyPr>
            <a:normAutofit fontScale="90000"/>
          </a:bodyPr>
          <a:lstStyle/>
          <a:p>
            <a:r>
              <a:rPr lang="ro-RO" sz="3600" b="1" dirty="0">
                <a:latin typeface="Times New Roman" panose="02020603050405020304" pitchFamily="18" charset="0"/>
                <a:cs typeface="Times New Roman" panose="02020603050405020304" pitchFamily="18" charset="0"/>
              </a:rPr>
              <a:t>Modelul </a:t>
            </a:r>
            <a:r>
              <a:rPr lang="ro-RO" sz="3600" b="1" dirty="0" err="1">
                <a:latin typeface="Times New Roman" panose="02020603050405020304" pitchFamily="18" charset="0"/>
                <a:cs typeface="Times New Roman" panose="02020603050405020304" pitchFamily="18" charset="0"/>
              </a:rPr>
              <a:t>Ebers</a:t>
            </a:r>
            <a:r>
              <a:rPr lang="ro-RO" sz="3600" b="1" dirty="0">
                <a:latin typeface="Times New Roman" panose="02020603050405020304" pitchFamily="18" charset="0"/>
                <a:cs typeface="Times New Roman" panose="02020603050405020304" pitchFamily="18" charset="0"/>
              </a:rPr>
              <a:t> MOLL pentru BT</a:t>
            </a:r>
            <a:endParaRPr lang="en-US" sz="3600" b="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042DE771-2F0D-2D35-108E-2E6872AF7FF7}"/>
              </a:ext>
            </a:extLst>
          </p:cNvPr>
          <p:cNvSpPr>
            <a:spLocks noGrp="1"/>
          </p:cNvSpPr>
          <p:nvPr>
            <p:ph idx="1"/>
          </p:nvPr>
        </p:nvSpPr>
        <p:spPr>
          <a:xfrm>
            <a:off x="1006838" y="873795"/>
            <a:ext cx="10772786" cy="3013787"/>
          </a:xfrm>
        </p:spPr>
        <p:txBody>
          <a:bodyPr>
            <a:normAutofit/>
          </a:bodyPr>
          <a:lstStyle/>
          <a:p>
            <a:r>
              <a:rPr lang="ro-RO" sz="2200" b="1" dirty="0">
                <a:latin typeface="Times New Roman" panose="02020603050405020304" pitchFamily="18" charset="0"/>
                <a:cs typeface="Times New Roman" panose="02020603050405020304" pitchFamily="18" charset="0"/>
              </a:rPr>
              <a:t>Constă din 2 diode (p-n joncțiuni) conectate back </a:t>
            </a:r>
            <a:r>
              <a:rPr lang="ro-RO" sz="2200" b="1" dirty="0" err="1">
                <a:latin typeface="Times New Roman" panose="02020603050405020304" pitchFamily="18" charset="0"/>
                <a:cs typeface="Times New Roman" panose="02020603050405020304" pitchFamily="18" charset="0"/>
              </a:rPr>
              <a:t>to</a:t>
            </a:r>
            <a:r>
              <a:rPr lang="ro-RO" sz="2200" b="1" dirty="0">
                <a:latin typeface="Times New Roman" panose="02020603050405020304" pitchFamily="18" charset="0"/>
                <a:cs typeface="Times New Roman" panose="02020603050405020304" pitchFamily="18" charset="0"/>
              </a:rPr>
              <a:t> back și baza  este comună</a:t>
            </a:r>
          </a:p>
          <a:p>
            <a:r>
              <a:rPr lang="ro-RO" sz="2200" b="1" dirty="0">
                <a:latin typeface="Times New Roman" panose="02020603050405020304" pitchFamily="18" charset="0"/>
                <a:cs typeface="Times New Roman" panose="02020603050405020304" pitchFamily="18" charset="0"/>
              </a:rPr>
              <a:t>Adițional avem 2 surse de curent ce asigură cuplarea între joncțiuni </a:t>
            </a:r>
          </a:p>
          <a:p>
            <a:r>
              <a:rPr lang="ro-RO" sz="2200" b="1" dirty="0">
                <a:latin typeface="Times New Roman" panose="02020603050405020304" pitchFamily="18" charset="0"/>
                <a:cs typeface="Times New Roman" panose="02020603050405020304" pitchFamily="18" charset="0"/>
              </a:rPr>
              <a:t>Aceste diode nu sunt izolate dar sunt interdependente, astfel curentul total </a:t>
            </a:r>
            <a:r>
              <a:rPr lang="ro-RO" sz="2200" b="1" dirty="0" err="1">
                <a:latin typeface="Times New Roman" panose="02020603050405020304" pitchFamily="18" charset="0"/>
                <a:cs typeface="Times New Roman" panose="02020603050405020304" pitchFamily="18" charset="0"/>
              </a:rPr>
              <a:t>printr</a:t>
            </a:r>
            <a:r>
              <a:rPr lang="en-US" sz="2200" b="1" dirty="0">
                <a:latin typeface="Times New Roman" panose="02020603050405020304" pitchFamily="18" charset="0"/>
                <a:cs typeface="Times New Roman" panose="02020603050405020304" pitchFamily="18" charset="0"/>
              </a:rPr>
              <a:t>-</a:t>
            </a:r>
            <a:r>
              <a:rPr lang="ro-RO" sz="2200" b="1" dirty="0">
                <a:latin typeface="Times New Roman" panose="02020603050405020304" pitchFamily="18" charset="0"/>
                <a:cs typeface="Times New Roman" panose="02020603050405020304" pitchFamily="18" charset="0"/>
              </a:rPr>
              <a:t>o diodă depinde de a doua diodă</a:t>
            </a:r>
          </a:p>
          <a:p>
            <a:r>
              <a:rPr lang="ro-RO" sz="2200" b="1" dirty="0">
                <a:latin typeface="Times New Roman" panose="02020603050405020304" pitchFamily="18" charset="0"/>
                <a:cs typeface="Times New Roman" panose="02020603050405020304" pitchFamily="18" charset="0"/>
              </a:rPr>
              <a:t>Dacă diodele ar fi izolate complet, ele ar fi caracterizate prin ecuațiile normale ale diodei clasice</a:t>
            </a:r>
            <a:endParaRPr lang="en-US" sz="2200" b="1"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A45A075B-F074-7A51-2E8C-293E06CEF045}"/>
              </a:ext>
            </a:extLst>
          </p:cNvPr>
          <p:cNvPicPr>
            <a:picLocks noChangeAspect="1"/>
          </p:cNvPicPr>
          <p:nvPr/>
        </p:nvPicPr>
        <p:blipFill>
          <a:blip r:embed="rId2"/>
          <a:stretch>
            <a:fillRect/>
          </a:stretch>
        </p:blipFill>
        <p:spPr>
          <a:xfrm>
            <a:off x="2478715" y="3429000"/>
            <a:ext cx="7621064" cy="1543265"/>
          </a:xfrm>
          <a:prstGeom prst="rect">
            <a:avLst/>
          </a:prstGeom>
        </p:spPr>
      </p:pic>
      <p:pic>
        <p:nvPicPr>
          <p:cNvPr id="7" name="Imagine 6">
            <a:extLst>
              <a:ext uri="{FF2B5EF4-FFF2-40B4-BE49-F238E27FC236}">
                <a16:creationId xmlns:a16="http://schemas.microsoft.com/office/drawing/2014/main" id="{94DD1871-AA4D-6BE9-8A3C-E0CCA43AD91A}"/>
              </a:ext>
            </a:extLst>
          </p:cNvPr>
          <p:cNvPicPr>
            <a:picLocks noChangeAspect="1"/>
          </p:cNvPicPr>
          <p:nvPr/>
        </p:nvPicPr>
        <p:blipFill>
          <a:blip r:embed="rId3"/>
          <a:stretch>
            <a:fillRect/>
          </a:stretch>
        </p:blipFill>
        <p:spPr>
          <a:xfrm>
            <a:off x="4101417" y="5123329"/>
            <a:ext cx="3653054" cy="1601610"/>
          </a:xfrm>
          <a:prstGeom prst="rect">
            <a:avLst/>
          </a:prstGeom>
        </p:spPr>
      </p:pic>
    </p:spTree>
    <p:extLst>
      <p:ext uri="{BB962C8B-B14F-4D97-AF65-F5344CB8AC3E}">
        <p14:creationId xmlns:p14="http://schemas.microsoft.com/office/powerpoint/2010/main" val="2151150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B52A2C6F-CDF2-DB3B-2B6E-BCAAE3FEFEEC}"/>
              </a:ext>
            </a:extLst>
          </p:cNvPr>
          <p:cNvSpPr>
            <a:spLocks noGrp="1"/>
          </p:cNvSpPr>
          <p:nvPr>
            <p:ph idx="1"/>
          </p:nvPr>
        </p:nvSpPr>
        <p:spPr>
          <a:xfrm>
            <a:off x="1177033" y="699797"/>
            <a:ext cx="10178322" cy="3593591"/>
          </a:xfrm>
        </p:spPr>
        <p:txBody>
          <a:bodyPr/>
          <a:lstStyle/>
          <a:p>
            <a:r>
              <a:rPr lang="ro-RO" dirty="0">
                <a:latin typeface="Times New Roman" panose="02020603050405020304" pitchFamily="18" charset="0"/>
                <a:cs typeface="Times New Roman" panose="02020603050405020304" pitchFamily="18" charset="0"/>
              </a:rPr>
              <a:t>Când aceste două joncțiuni sunt unite pentru a forma un BJT regiunea bazei este comună</a:t>
            </a:r>
          </a:p>
          <a:p>
            <a:r>
              <a:rPr lang="ro-RO" dirty="0">
                <a:latin typeface="Times New Roman" panose="02020603050405020304" pitchFamily="18" charset="0"/>
                <a:cs typeface="Times New Roman" panose="02020603050405020304" pitchFamily="18" charset="0"/>
              </a:rPr>
              <a:t>Ideea modelului este că, dacă cunoaștem tensiunile aplicate joncțiunilor – se poate de evaluat curenții diferiți prin structură.  Am determinat 3 terminale de curent</a:t>
            </a:r>
            <a:endParaRPr lang="en-US"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AB1C9EB9-6D91-861F-8245-638C7A331E3B}"/>
              </a:ext>
            </a:extLst>
          </p:cNvPr>
          <p:cNvPicPr>
            <a:picLocks noChangeAspect="1"/>
          </p:cNvPicPr>
          <p:nvPr/>
        </p:nvPicPr>
        <p:blipFill>
          <a:blip r:embed="rId2"/>
          <a:stretch>
            <a:fillRect/>
          </a:stretch>
        </p:blipFill>
        <p:spPr>
          <a:xfrm>
            <a:off x="3185588" y="1987755"/>
            <a:ext cx="6308402" cy="4414042"/>
          </a:xfrm>
          <a:prstGeom prst="rect">
            <a:avLst/>
          </a:prstGeom>
        </p:spPr>
      </p:pic>
    </p:spTree>
    <p:extLst>
      <p:ext uri="{BB962C8B-B14F-4D97-AF65-F5344CB8AC3E}">
        <p14:creationId xmlns:p14="http://schemas.microsoft.com/office/powerpoint/2010/main" val="3698229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867" y="400314"/>
            <a:ext cx="4682957" cy="549944"/>
          </a:xfrm>
        </p:spPr>
        <p:txBody>
          <a:bodyPr>
            <a:normAutofit fontScale="90000"/>
          </a:bodyPr>
          <a:lstStyle/>
          <a:p>
            <a:r>
              <a:rPr lang="ro-RO" sz="3600" dirty="0"/>
              <a:t>Modelul Ebers-Moll</a:t>
            </a:r>
            <a:endParaRPr lang="en-GB" sz="3600" dirty="0"/>
          </a:p>
        </p:txBody>
      </p:sp>
      <p:pic>
        <p:nvPicPr>
          <p:cNvPr id="5" name="Imagine 4">
            <a:extLst>
              <a:ext uri="{FF2B5EF4-FFF2-40B4-BE49-F238E27FC236}">
                <a16:creationId xmlns:a16="http://schemas.microsoft.com/office/drawing/2014/main" id="{53AC8B17-3861-1272-424B-B98A49352396}"/>
              </a:ext>
            </a:extLst>
          </p:cNvPr>
          <p:cNvPicPr>
            <a:picLocks noChangeAspect="1"/>
          </p:cNvPicPr>
          <p:nvPr/>
        </p:nvPicPr>
        <p:blipFill>
          <a:blip r:embed="rId2"/>
          <a:stretch>
            <a:fillRect/>
          </a:stretch>
        </p:blipFill>
        <p:spPr>
          <a:xfrm>
            <a:off x="2833232" y="1466576"/>
            <a:ext cx="6525536" cy="3924848"/>
          </a:xfrm>
          <a:prstGeom prst="rect">
            <a:avLst/>
          </a:prstGeom>
        </p:spPr>
      </p:pic>
      <p:sp>
        <p:nvSpPr>
          <p:cNvPr id="7" name="Substituent conținut 6">
            <a:extLst>
              <a:ext uri="{FF2B5EF4-FFF2-40B4-BE49-F238E27FC236}">
                <a16:creationId xmlns:a16="http://schemas.microsoft.com/office/drawing/2014/main" id="{65F1C7F4-0290-6EDC-F755-6BC805D47D25}"/>
              </a:ext>
            </a:extLst>
          </p:cNvPr>
          <p:cNvSpPr>
            <a:spLocks noGrp="1"/>
          </p:cNvSpPr>
          <p:nvPr>
            <p:ph idx="1"/>
          </p:nvPr>
        </p:nvSpPr>
        <p:spPr>
          <a:xfrm>
            <a:off x="1606241" y="5907742"/>
            <a:ext cx="10178322" cy="550505"/>
          </a:xfrm>
        </p:spPr>
        <p:txBody>
          <a:bodyPr>
            <a:normAutofit/>
          </a:bodyPr>
          <a:lstStyle/>
          <a:p>
            <a:pPr marL="0" indent="0">
              <a:buNone/>
            </a:pPr>
            <a:r>
              <a:rPr lang="en-US" b="1" i="0" dirty="0">
                <a:solidFill>
                  <a:srgbClr val="111111"/>
                </a:solidFill>
                <a:effectLst/>
                <a:latin typeface="Times New Roman" panose="02020603050405020304" pitchFamily="18" charset="0"/>
                <a:cs typeface="Times New Roman" panose="02020603050405020304" pitchFamily="18" charset="0"/>
              </a:rPr>
              <a:t>The </a:t>
            </a:r>
            <a:r>
              <a:rPr lang="en-US" b="1" i="0" dirty="0" err="1">
                <a:solidFill>
                  <a:srgbClr val="111111"/>
                </a:solidFill>
                <a:effectLst/>
                <a:latin typeface="Times New Roman" panose="02020603050405020304" pitchFamily="18" charset="0"/>
                <a:cs typeface="Times New Roman" panose="02020603050405020304" pitchFamily="18" charset="0"/>
              </a:rPr>
              <a:t>Ebers</a:t>
            </a:r>
            <a:r>
              <a:rPr lang="en-US" b="1" i="0" dirty="0">
                <a:solidFill>
                  <a:srgbClr val="111111"/>
                </a:solidFill>
                <a:effectLst/>
                <a:latin typeface="Times New Roman" panose="02020603050405020304" pitchFamily="18" charset="0"/>
                <a:cs typeface="Times New Roman" panose="02020603050405020304" pitchFamily="18" charset="0"/>
              </a:rPr>
              <a:t>-Moll (EM) model of the n</a:t>
            </a:r>
            <a:r>
              <a:rPr lang="ro-RO" b="1" i="0" dirty="0">
                <a:solidFill>
                  <a:srgbClr val="111111"/>
                </a:solidFill>
                <a:effectLst/>
                <a:latin typeface="Times New Roman" panose="02020603050405020304" pitchFamily="18" charset="0"/>
                <a:cs typeface="Times New Roman" panose="02020603050405020304" pitchFamily="18" charset="0"/>
              </a:rPr>
              <a:t>-</a:t>
            </a:r>
            <a:r>
              <a:rPr lang="en-US" b="1" i="0" dirty="0">
                <a:solidFill>
                  <a:srgbClr val="111111"/>
                </a:solidFill>
                <a:effectLst/>
                <a:latin typeface="Times New Roman" panose="02020603050405020304" pitchFamily="18" charset="0"/>
                <a:cs typeface="Times New Roman" panose="02020603050405020304" pitchFamily="18" charset="0"/>
              </a:rPr>
              <a:t>p</a:t>
            </a:r>
            <a:r>
              <a:rPr lang="ro-RO" b="1" i="0" dirty="0">
                <a:solidFill>
                  <a:srgbClr val="111111"/>
                </a:solidFill>
                <a:effectLst/>
                <a:latin typeface="Times New Roman" panose="02020603050405020304" pitchFamily="18" charset="0"/>
                <a:cs typeface="Times New Roman" panose="02020603050405020304" pitchFamily="18" charset="0"/>
              </a:rPr>
              <a:t>-</a:t>
            </a:r>
            <a:r>
              <a:rPr lang="en-US" b="1" i="0" dirty="0">
                <a:solidFill>
                  <a:srgbClr val="111111"/>
                </a:solidFill>
                <a:effectLst/>
                <a:latin typeface="Times New Roman" panose="02020603050405020304" pitchFamily="18" charset="0"/>
                <a:cs typeface="Times New Roman" panose="02020603050405020304" pitchFamily="18" charset="0"/>
              </a:rPr>
              <a:t>n transistor (left), and the p</a:t>
            </a:r>
            <a:r>
              <a:rPr lang="ro-RO" b="1" i="0" dirty="0">
                <a:solidFill>
                  <a:srgbClr val="111111"/>
                </a:solidFill>
                <a:effectLst/>
                <a:latin typeface="Times New Roman" panose="02020603050405020304" pitchFamily="18" charset="0"/>
                <a:cs typeface="Times New Roman" panose="02020603050405020304" pitchFamily="18" charset="0"/>
              </a:rPr>
              <a:t>-</a:t>
            </a:r>
            <a:r>
              <a:rPr lang="en-US" b="1" i="0" dirty="0">
                <a:solidFill>
                  <a:srgbClr val="111111"/>
                </a:solidFill>
                <a:effectLst/>
                <a:latin typeface="Times New Roman" panose="02020603050405020304" pitchFamily="18" charset="0"/>
                <a:cs typeface="Times New Roman" panose="02020603050405020304" pitchFamily="18" charset="0"/>
              </a:rPr>
              <a:t>n</a:t>
            </a:r>
            <a:r>
              <a:rPr lang="ro-RO" b="1" i="0" dirty="0">
                <a:solidFill>
                  <a:srgbClr val="111111"/>
                </a:solidFill>
                <a:effectLst/>
                <a:latin typeface="Times New Roman" panose="02020603050405020304" pitchFamily="18" charset="0"/>
                <a:cs typeface="Times New Roman" panose="02020603050405020304" pitchFamily="18" charset="0"/>
              </a:rPr>
              <a:t>-</a:t>
            </a:r>
            <a:r>
              <a:rPr lang="en-US" b="1" i="0" dirty="0">
                <a:solidFill>
                  <a:srgbClr val="111111"/>
                </a:solidFill>
                <a:effectLst/>
                <a:latin typeface="Times New Roman" panose="02020603050405020304" pitchFamily="18" charset="0"/>
                <a:cs typeface="Times New Roman" panose="02020603050405020304" pitchFamily="18" charset="0"/>
              </a:rPr>
              <a:t>p transistor (right) </a:t>
            </a:r>
          </a:p>
          <a:p>
            <a:endParaRPr lang="en-US" dirty="0"/>
          </a:p>
        </p:txBody>
      </p:sp>
    </p:spTree>
    <p:extLst>
      <p:ext uri="{BB962C8B-B14F-4D97-AF65-F5344CB8AC3E}">
        <p14:creationId xmlns:p14="http://schemas.microsoft.com/office/powerpoint/2010/main" val="92247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70AEB37-4BE9-F5CE-A6A2-9942EBA2853F}"/>
              </a:ext>
            </a:extLst>
          </p:cNvPr>
          <p:cNvSpPr>
            <a:spLocks noGrp="1"/>
          </p:cNvSpPr>
          <p:nvPr>
            <p:ph type="title"/>
          </p:nvPr>
        </p:nvSpPr>
        <p:spPr>
          <a:xfrm>
            <a:off x="1251678" y="382385"/>
            <a:ext cx="5747657" cy="727293"/>
          </a:xfrm>
        </p:spPr>
        <p:txBody>
          <a:bodyPr>
            <a:normAutofit fontScale="90000"/>
          </a:bodyPr>
          <a:lstStyle/>
          <a:p>
            <a:r>
              <a:rPr lang="ro-RO" dirty="0"/>
              <a:t>Modelul </a:t>
            </a:r>
            <a:r>
              <a:rPr lang="ro-RO" dirty="0" err="1"/>
              <a:t>Ebers</a:t>
            </a:r>
            <a:r>
              <a:rPr lang="ro-RO" dirty="0"/>
              <a:t>-Moll</a:t>
            </a:r>
            <a:endParaRPr lang="en-US" dirty="0"/>
          </a:p>
        </p:txBody>
      </p:sp>
      <p:sp>
        <p:nvSpPr>
          <p:cNvPr id="3" name="Substituent conținut 2">
            <a:extLst>
              <a:ext uri="{FF2B5EF4-FFF2-40B4-BE49-F238E27FC236}">
                <a16:creationId xmlns:a16="http://schemas.microsoft.com/office/drawing/2014/main" id="{9DF1452C-764A-7F7B-3F02-93AE7129BDB4}"/>
              </a:ext>
            </a:extLst>
          </p:cNvPr>
          <p:cNvSpPr>
            <a:spLocks noGrp="1"/>
          </p:cNvSpPr>
          <p:nvPr>
            <p:ph idx="1"/>
          </p:nvPr>
        </p:nvSpPr>
        <p:spPr>
          <a:xfrm>
            <a:off x="831084" y="1109678"/>
            <a:ext cx="7089889" cy="5748322"/>
          </a:xfrm>
        </p:spPr>
        <p:txBody>
          <a:bodyPr>
            <a:normAutofit fontScale="92500" lnSpcReduction="10000"/>
          </a:bodyPr>
          <a:lstStyle/>
          <a:p>
            <a:r>
              <a:rPr lang="en-US" dirty="0"/>
              <a:t>Un model </a:t>
            </a:r>
            <a:r>
              <a:rPr lang="en-US" dirty="0" err="1"/>
              <a:t>funcțional</a:t>
            </a:r>
            <a:r>
              <a:rPr lang="en-US" dirty="0"/>
              <a:t> al BT </a:t>
            </a:r>
            <a:r>
              <a:rPr lang="en-US" dirty="0" err="1"/>
              <a:t>este</a:t>
            </a:r>
            <a:r>
              <a:rPr lang="en-US" dirty="0"/>
              <a:t> </a:t>
            </a:r>
            <a:r>
              <a:rPr lang="en-US" dirty="0" err="1"/>
              <a:t>modelul</a:t>
            </a:r>
            <a:r>
              <a:rPr lang="en-US" dirty="0"/>
              <a:t> </a:t>
            </a:r>
            <a:r>
              <a:rPr lang="en-US" b="1" i="1" dirty="0" err="1"/>
              <a:t>simplificat</a:t>
            </a:r>
            <a:r>
              <a:rPr lang="en-US" dirty="0"/>
              <a:t> </a:t>
            </a:r>
            <a:r>
              <a:rPr lang="en-US" dirty="0" err="1"/>
              <a:t>Ebers</a:t>
            </a:r>
            <a:r>
              <a:rPr lang="en-US" dirty="0"/>
              <a:t>-Moll </a:t>
            </a:r>
            <a:r>
              <a:rPr lang="en-US" dirty="0" err="1"/>
              <a:t>prezentat</a:t>
            </a:r>
            <a:r>
              <a:rPr lang="en-US" dirty="0"/>
              <a:t> </a:t>
            </a:r>
            <a:r>
              <a:rPr lang="en-US" dirty="0" err="1"/>
              <a:t>în</a:t>
            </a:r>
            <a:r>
              <a:rPr lang="en-US" dirty="0"/>
              <a:t> </a:t>
            </a:r>
            <a:r>
              <a:rPr lang="en-US" dirty="0" err="1"/>
              <a:t>Figura</a:t>
            </a:r>
            <a:r>
              <a:rPr lang="ro-RO" dirty="0"/>
              <a:t>.</a:t>
            </a:r>
            <a:r>
              <a:rPr lang="en-US" dirty="0"/>
              <a:t> </a:t>
            </a:r>
            <a:r>
              <a:rPr lang="ro-RO" dirty="0"/>
              <a:t> </a:t>
            </a:r>
            <a:endParaRPr lang="en-US" dirty="0"/>
          </a:p>
          <a:p>
            <a:r>
              <a:rPr lang="en-US" dirty="0" err="1"/>
              <a:t>Aceasta</a:t>
            </a:r>
            <a:r>
              <a:rPr lang="en-US" dirty="0"/>
              <a:t> </a:t>
            </a:r>
            <a:r>
              <a:rPr lang="en-US" dirty="0" err="1"/>
              <a:t>utilizează</a:t>
            </a:r>
            <a:r>
              <a:rPr lang="en-US" dirty="0"/>
              <a:t> o </a:t>
            </a:r>
            <a:r>
              <a:rPr lang="en-US" dirty="0" err="1"/>
              <a:t>diodă</a:t>
            </a:r>
            <a:r>
              <a:rPr lang="en-US" dirty="0"/>
              <a:t> </a:t>
            </a:r>
            <a:r>
              <a:rPr lang="en-US" dirty="0" err="1"/>
              <a:t>ideală</a:t>
            </a:r>
            <a:r>
              <a:rPr lang="en-US" dirty="0"/>
              <a:t> </a:t>
            </a:r>
            <a:r>
              <a:rPr lang="en-US" dirty="0" err="1"/>
              <a:t>pentru</a:t>
            </a:r>
            <a:r>
              <a:rPr lang="en-US" dirty="0"/>
              <a:t> a </a:t>
            </a:r>
            <a:r>
              <a:rPr lang="en-US" dirty="0" err="1"/>
              <a:t>modela</a:t>
            </a:r>
            <a:r>
              <a:rPr lang="en-US" dirty="0"/>
              <a:t> </a:t>
            </a:r>
            <a:r>
              <a:rPr lang="en-US" dirty="0" err="1"/>
              <a:t>joncțiunea</a:t>
            </a:r>
            <a:r>
              <a:rPr lang="en-US" dirty="0"/>
              <a:t> </a:t>
            </a:r>
            <a:r>
              <a:rPr lang="ro-RO" dirty="0"/>
              <a:t>B-E</a:t>
            </a:r>
            <a:r>
              <a:rPr lang="en-US" dirty="0"/>
              <a:t> </a:t>
            </a:r>
            <a:r>
              <a:rPr lang="en-US" dirty="0" err="1"/>
              <a:t>și</a:t>
            </a:r>
            <a:r>
              <a:rPr lang="en-US" dirty="0"/>
              <a:t> o </a:t>
            </a:r>
            <a:r>
              <a:rPr lang="en-US" dirty="0" err="1"/>
              <a:t>sursă</a:t>
            </a:r>
            <a:r>
              <a:rPr lang="en-US" dirty="0"/>
              <a:t> de </a:t>
            </a:r>
            <a:r>
              <a:rPr lang="en-US" dirty="0" err="1"/>
              <a:t>curent</a:t>
            </a:r>
            <a:r>
              <a:rPr lang="en-US" dirty="0"/>
              <a:t> </a:t>
            </a:r>
            <a:r>
              <a:rPr lang="en-US" dirty="0" err="1"/>
              <a:t>controlată</a:t>
            </a:r>
            <a:r>
              <a:rPr lang="en-US" dirty="0"/>
              <a:t> de </a:t>
            </a:r>
            <a:r>
              <a:rPr lang="en-US" dirty="0" err="1"/>
              <a:t>curent</a:t>
            </a:r>
            <a:r>
              <a:rPr lang="en-US" dirty="0"/>
              <a:t> </a:t>
            </a:r>
            <a:r>
              <a:rPr lang="ro-RO" dirty="0"/>
              <a:t>plasată</a:t>
            </a:r>
            <a:r>
              <a:rPr lang="en-US" dirty="0"/>
              <a:t> la </a:t>
            </a:r>
            <a:r>
              <a:rPr lang="ro-RO" dirty="0"/>
              <a:t>C-B</a:t>
            </a:r>
            <a:r>
              <a:rPr lang="en-US" dirty="0"/>
              <a:t>. </a:t>
            </a:r>
            <a:r>
              <a:rPr lang="ro-RO" dirty="0"/>
              <a:t> </a:t>
            </a:r>
            <a:r>
              <a:rPr lang="en-US" dirty="0" err="1"/>
              <a:t>Acest</a:t>
            </a:r>
            <a:r>
              <a:rPr lang="en-US" dirty="0"/>
              <a:t> model </a:t>
            </a:r>
            <a:r>
              <a:rPr lang="en-US" dirty="0" err="1"/>
              <a:t>este</a:t>
            </a:r>
            <a:r>
              <a:rPr lang="en-US" dirty="0"/>
              <a:t> </a:t>
            </a:r>
            <a:r>
              <a:rPr lang="en-US" dirty="0" err="1"/>
              <a:t>suficient</a:t>
            </a:r>
            <a:r>
              <a:rPr lang="en-US" dirty="0"/>
              <a:t> </a:t>
            </a:r>
            <a:r>
              <a:rPr lang="en-US" dirty="0" err="1"/>
              <a:t>pentru</a:t>
            </a:r>
            <a:r>
              <a:rPr lang="en-US" dirty="0"/>
              <a:t> a </a:t>
            </a:r>
            <a:r>
              <a:rPr lang="en-US" dirty="0" err="1"/>
              <a:t>obține</a:t>
            </a:r>
            <a:r>
              <a:rPr lang="en-US" dirty="0"/>
              <a:t> </a:t>
            </a:r>
            <a:r>
              <a:rPr lang="en-US" dirty="0" err="1"/>
              <a:t>rezultate</a:t>
            </a:r>
            <a:r>
              <a:rPr lang="en-US" dirty="0"/>
              <a:t> </a:t>
            </a:r>
            <a:r>
              <a:rPr lang="en-US" dirty="0" err="1"/>
              <a:t>bune</a:t>
            </a:r>
            <a:r>
              <a:rPr lang="en-US" dirty="0"/>
              <a:t> de </a:t>
            </a:r>
            <a:r>
              <a:rPr lang="en-US" dirty="0" err="1"/>
              <a:t>analiză</a:t>
            </a:r>
            <a:r>
              <a:rPr lang="en-US" dirty="0"/>
              <a:t> cu o </a:t>
            </a:r>
            <a:r>
              <a:rPr lang="en-US" dirty="0" err="1"/>
              <a:t>varietate</a:t>
            </a:r>
            <a:r>
              <a:rPr lang="en-US" dirty="0"/>
              <a:t> de </a:t>
            </a:r>
            <a:r>
              <a:rPr lang="en-US" dirty="0" err="1"/>
              <a:t>circuite</a:t>
            </a:r>
            <a:r>
              <a:rPr lang="en-US" dirty="0"/>
              <a:t> </a:t>
            </a:r>
            <a:r>
              <a:rPr lang="ro-RO" dirty="0" err="1"/>
              <a:t>c.c.</a:t>
            </a:r>
            <a:r>
              <a:rPr lang="ro-RO" dirty="0"/>
              <a:t> ș</a:t>
            </a:r>
            <a:r>
              <a:rPr lang="en-US" dirty="0" err="1"/>
              <a:t>i</a:t>
            </a:r>
            <a:r>
              <a:rPr lang="en-US" dirty="0"/>
              <a:t> de </a:t>
            </a:r>
            <a:r>
              <a:rPr lang="en-US" dirty="0" err="1"/>
              <a:t>joasă</a:t>
            </a:r>
            <a:r>
              <a:rPr lang="en-US" dirty="0"/>
              <a:t> </a:t>
            </a:r>
            <a:r>
              <a:rPr lang="en-US" dirty="0" err="1"/>
              <a:t>frecvență</a:t>
            </a:r>
            <a:r>
              <a:rPr lang="en-US" dirty="0"/>
              <a:t>. Este important </a:t>
            </a:r>
            <a:r>
              <a:rPr lang="en-US" dirty="0" err="1"/>
              <a:t>să</a:t>
            </a:r>
            <a:r>
              <a:rPr lang="en-US" dirty="0"/>
              <a:t> ne </a:t>
            </a:r>
            <a:r>
              <a:rPr lang="en-US" dirty="0" err="1"/>
              <a:t>amintim</a:t>
            </a:r>
            <a:r>
              <a:rPr lang="en-US" dirty="0"/>
              <a:t>, </a:t>
            </a:r>
            <a:r>
              <a:rPr lang="en-US" dirty="0" err="1"/>
              <a:t>că</a:t>
            </a:r>
            <a:r>
              <a:rPr lang="en-US" dirty="0"/>
              <a:t> </a:t>
            </a:r>
            <a:r>
              <a:rPr lang="el-GR" b="1" i="1" dirty="0"/>
              <a:t>β</a:t>
            </a:r>
            <a:r>
              <a:rPr lang="el-GR" dirty="0"/>
              <a:t> </a:t>
            </a:r>
            <a:r>
              <a:rPr lang="en-US" dirty="0" err="1"/>
              <a:t>variază</a:t>
            </a:r>
            <a:r>
              <a:rPr lang="en-US" dirty="0"/>
              <a:t> nu </a:t>
            </a:r>
            <a:r>
              <a:rPr lang="en-US" dirty="0" err="1"/>
              <a:t>numai</a:t>
            </a:r>
            <a:r>
              <a:rPr lang="en-US" dirty="0"/>
              <a:t> </a:t>
            </a:r>
            <a:r>
              <a:rPr lang="ro-RO" dirty="0"/>
              <a:t>cu</a:t>
            </a:r>
            <a:r>
              <a:rPr lang="en-US" dirty="0"/>
              <a:t> </a:t>
            </a:r>
            <a:r>
              <a:rPr lang="ro-RO" dirty="0"/>
              <a:t>BT</a:t>
            </a:r>
            <a:r>
              <a:rPr lang="en-US" dirty="0"/>
              <a:t>, ci </a:t>
            </a:r>
            <a:r>
              <a:rPr lang="en-US" dirty="0" err="1"/>
              <a:t>și</a:t>
            </a:r>
            <a:r>
              <a:rPr lang="en-US" dirty="0"/>
              <a:t> </a:t>
            </a:r>
            <a:r>
              <a:rPr lang="en-US" dirty="0" err="1"/>
              <a:t>în</a:t>
            </a:r>
            <a:r>
              <a:rPr lang="en-US" dirty="0"/>
              <a:t> </a:t>
            </a:r>
            <a:r>
              <a:rPr lang="en-US" dirty="0" err="1"/>
              <a:t>funcție</a:t>
            </a:r>
            <a:r>
              <a:rPr lang="en-US" dirty="0"/>
              <a:t> de T, </a:t>
            </a:r>
            <a:r>
              <a:rPr lang="en-US" dirty="0" err="1"/>
              <a:t>Ic</a:t>
            </a:r>
            <a:r>
              <a:rPr lang="en-US" dirty="0"/>
              <a:t>  U</a:t>
            </a:r>
            <a:r>
              <a:rPr lang="en-US" sz="1300" dirty="0"/>
              <a:t>CE</a:t>
            </a:r>
            <a:r>
              <a:rPr lang="en-US" dirty="0"/>
              <a:t>.</a:t>
            </a:r>
            <a:r>
              <a:rPr lang="ro-RO" dirty="0"/>
              <a:t> </a:t>
            </a:r>
            <a:r>
              <a:rPr lang="en-US" dirty="0" err="1"/>
              <a:t>Putem</a:t>
            </a:r>
            <a:r>
              <a:rPr lang="en-US" dirty="0"/>
              <a:t> </a:t>
            </a:r>
            <a:r>
              <a:rPr lang="en-US" dirty="0" err="1"/>
              <a:t>folosi</a:t>
            </a:r>
            <a:r>
              <a:rPr lang="en-US" dirty="0"/>
              <a:t> </a:t>
            </a:r>
            <a:r>
              <a:rPr lang="en-US" dirty="0" err="1"/>
              <a:t>modelul</a:t>
            </a:r>
            <a:r>
              <a:rPr lang="en-US" dirty="0"/>
              <a:t> </a:t>
            </a:r>
            <a:r>
              <a:rPr lang="en-US" dirty="0" err="1"/>
              <a:t>Ebers</a:t>
            </a:r>
            <a:r>
              <a:rPr lang="en-US" dirty="0"/>
              <a:t>-Moll </a:t>
            </a:r>
            <a:r>
              <a:rPr lang="en-US" dirty="0" err="1"/>
              <a:t>în</a:t>
            </a:r>
            <a:r>
              <a:rPr lang="en-US" dirty="0"/>
              <a:t> </a:t>
            </a:r>
            <a:r>
              <a:rPr lang="en-US" dirty="0" err="1"/>
              <a:t>circuitele</a:t>
            </a:r>
            <a:r>
              <a:rPr lang="en-US" dirty="0"/>
              <a:t> de </a:t>
            </a:r>
            <a:r>
              <a:rPr lang="en-US" dirty="0" err="1"/>
              <a:t>polarizare</a:t>
            </a:r>
            <a:r>
              <a:rPr lang="en-US" dirty="0"/>
              <a:t> </a:t>
            </a:r>
            <a:r>
              <a:rPr lang="ro-RO" dirty="0" err="1"/>
              <a:t>c.c.</a:t>
            </a:r>
            <a:r>
              <a:rPr lang="en-US" dirty="0"/>
              <a:t> </a:t>
            </a:r>
            <a:r>
              <a:rPr lang="ro-RO" dirty="0"/>
              <a:t> </a:t>
            </a:r>
          </a:p>
          <a:p>
            <a:r>
              <a:rPr lang="en-US" dirty="0" err="1"/>
              <a:t>Pentru</a:t>
            </a:r>
            <a:r>
              <a:rPr lang="en-US" dirty="0"/>
              <a:t> a </a:t>
            </a:r>
            <a:r>
              <a:rPr lang="en-US" dirty="0" err="1"/>
              <a:t>polariza</a:t>
            </a:r>
            <a:r>
              <a:rPr lang="en-US" dirty="0"/>
              <a:t> </a:t>
            </a:r>
            <a:r>
              <a:rPr lang="en-US" dirty="0" err="1"/>
              <a:t>corect</a:t>
            </a:r>
            <a:r>
              <a:rPr lang="en-US" dirty="0"/>
              <a:t> BT, </a:t>
            </a:r>
            <a:r>
              <a:rPr lang="en-US" dirty="0" err="1"/>
              <a:t>trebuie</a:t>
            </a:r>
            <a:r>
              <a:rPr lang="en-US" dirty="0"/>
              <a:t> </a:t>
            </a:r>
            <a:r>
              <a:rPr lang="en-US" dirty="0" err="1"/>
              <a:t>să</a:t>
            </a:r>
            <a:r>
              <a:rPr lang="en-US" dirty="0"/>
              <a:t> </a:t>
            </a:r>
            <a:r>
              <a:rPr lang="en-US" dirty="0" err="1"/>
              <a:t>facem</a:t>
            </a:r>
            <a:r>
              <a:rPr lang="en-US" dirty="0"/>
              <a:t> </a:t>
            </a:r>
            <a:r>
              <a:rPr lang="en-US" dirty="0" err="1"/>
              <a:t>polarizarea</a:t>
            </a:r>
            <a:r>
              <a:rPr lang="en-US" dirty="0"/>
              <a:t> </a:t>
            </a:r>
            <a:r>
              <a:rPr lang="en-US" dirty="0" err="1"/>
              <a:t>inversă</a:t>
            </a:r>
            <a:r>
              <a:rPr lang="en-US" dirty="0"/>
              <a:t> a </a:t>
            </a:r>
            <a:r>
              <a:rPr lang="ro-RO" dirty="0"/>
              <a:t>C-B</a:t>
            </a:r>
            <a:r>
              <a:rPr lang="en-US" dirty="0"/>
              <a:t> </a:t>
            </a:r>
            <a:r>
              <a:rPr lang="en-US" dirty="0" err="1"/>
              <a:t>și</a:t>
            </a:r>
            <a:r>
              <a:rPr lang="en-US" dirty="0"/>
              <a:t> </a:t>
            </a:r>
            <a:r>
              <a:rPr lang="ro-RO" dirty="0"/>
              <a:t>directă </a:t>
            </a:r>
            <a:r>
              <a:rPr lang="en-US" dirty="0"/>
              <a:t>a </a:t>
            </a:r>
            <a:r>
              <a:rPr lang="ro-RO" dirty="0"/>
              <a:t>E-B</a:t>
            </a:r>
            <a:r>
              <a:rPr lang="en-US" dirty="0"/>
              <a:t>. Cu </a:t>
            </a:r>
            <a:r>
              <a:rPr lang="en-US" dirty="0" err="1"/>
              <a:t>alte</a:t>
            </a:r>
            <a:r>
              <a:rPr lang="en-US" dirty="0"/>
              <a:t> </a:t>
            </a:r>
            <a:r>
              <a:rPr lang="en-US" dirty="0" err="1"/>
              <a:t>cuvinte</a:t>
            </a:r>
            <a:r>
              <a:rPr lang="en-US" dirty="0"/>
              <a:t>, </a:t>
            </a:r>
            <a:r>
              <a:rPr lang="en-US" b="1" dirty="0"/>
              <a:t>VC &gt; VB &gt; VE</a:t>
            </a:r>
            <a:r>
              <a:rPr lang="en-US" dirty="0"/>
              <a:t>. </a:t>
            </a:r>
            <a:endParaRPr lang="ro-RO" dirty="0"/>
          </a:p>
          <a:p>
            <a:r>
              <a:rPr lang="en-US" dirty="0" err="1"/>
              <a:t>Există</a:t>
            </a:r>
            <a:r>
              <a:rPr lang="en-US" dirty="0"/>
              <a:t> </a:t>
            </a:r>
            <a:r>
              <a:rPr lang="en-US" dirty="0" err="1"/>
              <a:t>multe</a:t>
            </a:r>
            <a:r>
              <a:rPr lang="en-US" dirty="0"/>
              <a:t> </a:t>
            </a:r>
            <a:r>
              <a:rPr lang="en-US" dirty="0" err="1"/>
              <a:t>modalități</a:t>
            </a:r>
            <a:r>
              <a:rPr lang="en-US" dirty="0"/>
              <a:t> de a </a:t>
            </a:r>
            <a:r>
              <a:rPr lang="en-US" dirty="0" err="1"/>
              <a:t>realiza</a:t>
            </a:r>
            <a:r>
              <a:rPr lang="en-US" dirty="0"/>
              <a:t> </a:t>
            </a:r>
            <a:r>
              <a:rPr lang="en-US" dirty="0" err="1"/>
              <a:t>acest</a:t>
            </a:r>
            <a:r>
              <a:rPr lang="en-US" dirty="0"/>
              <a:t> </a:t>
            </a:r>
            <a:r>
              <a:rPr lang="en-US" dirty="0" err="1"/>
              <a:t>lucru</a:t>
            </a:r>
            <a:r>
              <a:rPr lang="en-US" dirty="0"/>
              <a:t>. O </a:t>
            </a:r>
            <a:r>
              <a:rPr lang="en-US" dirty="0" err="1"/>
              <a:t>metodă</a:t>
            </a:r>
            <a:r>
              <a:rPr lang="en-US" dirty="0"/>
              <a:t> </a:t>
            </a:r>
            <a:r>
              <a:rPr lang="en-US" dirty="0" err="1"/>
              <a:t>impaminteaza</a:t>
            </a:r>
            <a:r>
              <a:rPr lang="en-US" dirty="0"/>
              <a:t> </a:t>
            </a:r>
            <a:r>
              <a:rPr lang="en-US" dirty="0" err="1"/>
              <a:t>emițătorul</a:t>
            </a:r>
            <a:r>
              <a:rPr lang="en-US" dirty="0"/>
              <a:t>, o </a:t>
            </a:r>
            <a:r>
              <a:rPr lang="en-US" dirty="0" err="1"/>
              <a:t>sursă</a:t>
            </a:r>
            <a:r>
              <a:rPr lang="en-US" dirty="0"/>
              <a:t> DC </a:t>
            </a:r>
            <a:r>
              <a:rPr lang="en-US" dirty="0" err="1"/>
              <a:t>modestă</a:t>
            </a:r>
            <a:r>
              <a:rPr lang="en-US" dirty="0"/>
              <a:t> </a:t>
            </a:r>
            <a:r>
              <a:rPr lang="en-US" dirty="0" err="1"/>
              <a:t>în</a:t>
            </a:r>
            <a:r>
              <a:rPr lang="en-US" dirty="0"/>
              <a:t> </a:t>
            </a:r>
            <a:r>
              <a:rPr lang="en-US" dirty="0" err="1"/>
              <a:t>bucla</a:t>
            </a:r>
            <a:r>
              <a:rPr lang="ro-RO" dirty="0"/>
              <a:t> B-E</a:t>
            </a:r>
            <a:r>
              <a:rPr lang="en-US" dirty="0"/>
              <a:t> </a:t>
            </a:r>
            <a:r>
              <a:rPr lang="en-US" dirty="0" err="1"/>
              <a:t>și</a:t>
            </a:r>
            <a:r>
              <a:rPr lang="en-US" dirty="0"/>
              <a:t> o </a:t>
            </a:r>
            <a:r>
              <a:rPr lang="en-US" dirty="0" err="1"/>
              <a:t>sursă</a:t>
            </a:r>
            <a:r>
              <a:rPr lang="en-US" dirty="0"/>
              <a:t> </a:t>
            </a:r>
            <a:r>
              <a:rPr lang="ro-RO" dirty="0" err="1"/>
              <a:t>c.c.</a:t>
            </a:r>
            <a:r>
              <a:rPr lang="en-US" dirty="0"/>
              <a:t> </a:t>
            </a:r>
            <a:r>
              <a:rPr lang="en-US" dirty="0" err="1"/>
              <a:t>ceva</a:t>
            </a:r>
            <a:r>
              <a:rPr lang="en-US" dirty="0"/>
              <a:t> </a:t>
            </a:r>
            <a:r>
              <a:rPr lang="en-US" dirty="0" err="1"/>
              <a:t>mai</a:t>
            </a:r>
            <a:r>
              <a:rPr lang="en-US" dirty="0"/>
              <a:t> mare la </a:t>
            </a:r>
            <a:r>
              <a:rPr lang="en-US" dirty="0" err="1"/>
              <a:t>colector</a:t>
            </a:r>
            <a:r>
              <a:rPr lang="en-US" dirty="0"/>
              <a:t>. </a:t>
            </a:r>
          </a:p>
          <a:p>
            <a:r>
              <a:rPr lang="en-US" dirty="0"/>
              <a:t>Un </a:t>
            </a:r>
            <a:r>
              <a:rPr lang="en-US" dirty="0" err="1"/>
              <a:t>exemplu</a:t>
            </a:r>
            <a:r>
              <a:rPr lang="en-US" dirty="0"/>
              <a:t> </a:t>
            </a:r>
            <a:r>
              <a:rPr lang="en-US" dirty="0" err="1"/>
              <a:t>este</a:t>
            </a:r>
            <a:r>
              <a:rPr lang="en-US" dirty="0"/>
              <a:t> </a:t>
            </a:r>
            <a:r>
              <a:rPr lang="en-US" dirty="0" err="1"/>
              <a:t>prezentat</a:t>
            </a:r>
            <a:r>
              <a:rPr lang="en-US" dirty="0"/>
              <a:t> </a:t>
            </a:r>
            <a:r>
              <a:rPr lang="en-US" dirty="0" err="1"/>
              <a:t>în</a:t>
            </a:r>
            <a:r>
              <a:rPr lang="en-US" dirty="0"/>
              <a:t> </a:t>
            </a:r>
            <a:r>
              <a:rPr lang="en-US" dirty="0" err="1"/>
              <a:t>Figura</a:t>
            </a:r>
            <a:r>
              <a:rPr lang="ro-RO" dirty="0"/>
              <a:t>. Cele două rezistențe servesc la limitarea curenților și tensiunilor </a:t>
            </a:r>
            <a:r>
              <a:rPr lang="en-US" dirty="0"/>
              <a:t>TB</a:t>
            </a:r>
            <a:r>
              <a:rPr lang="ro-RO" dirty="0"/>
              <a:t>. Este circuit cu emitor comun. </a:t>
            </a:r>
            <a:endParaRPr lang="en-US" dirty="0"/>
          </a:p>
          <a:p>
            <a:r>
              <a:rPr lang="ro-RO" dirty="0"/>
              <a:t>Acum, să înlocuim </a:t>
            </a:r>
            <a:r>
              <a:rPr lang="en-US" dirty="0"/>
              <a:t>TB</a:t>
            </a:r>
            <a:r>
              <a:rPr lang="ro-RO" dirty="0"/>
              <a:t> cu modelul </a:t>
            </a:r>
            <a:r>
              <a:rPr lang="ro-RO" dirty="0" err="1"/>
              <a:t>Ebers</a:t>
            </a:r>
            <a:r>
              <a:rPr lang="ro-RO" dirty="0"/>
              <a:t>-Moll. Rezultatul, cu polarități de tensiune adăugate și direcții de curent, este prezentat în Figura.</a:t>
            </a:r>
          </a:p>
          <a:p>
            <a:endParaRPr lang="en-US" dirty="0"/>
          </a:p>
        </p:txBody>
      </p:sp>
      <p:pic>
        <p:nvPicPr>
          <p:cNvPr id="5" name="Imagine 4">
            <a:extLst>
              <a:ext uri="{FF2B5EF4-FFF2-40B4-BE49-F238E27FC236}">
                <a16:creationId xmlns:a16="http://schemas.microsoft.com/office/drawing/2014/main" id="{DCB8747E-20A5-F11D-8791-25D28E8879C4}"/>
              </a:ext>
            </a:extLst>
          </p:cNvPr>
          <p:cNvPicPr>
            <a:picLocks noChangeAspect="1"/>
          </p:cNvPicPr>
          <p:nvPr/>
        </p:nvPicPr>
        <p:blipFill>
          <a:blip r:embed="rId2"/>
          <a:stretch>
            <a:fillRect/>
          </a:stretch>
        </p:blipFill>
        <p:spPr>
          <a:xfrm>
            <a:off x="9625689" y="54041"/>
            <a:ext cx="1314633" cy="1543265"/>
          </a:xfrm>
          <a:prstGeom prst="rect">
            <a:avLst/>
          </a:prstGeom>
        </p:spPr>
      </p:pic>
      <p:pic>
        <p:nvPicPr>
          <p:cNvPr id="7" name="Imagine 6">
            <a:extLst>
              <a:ext uri="{FF2B5EF4-FFF2-40B4-BE49-F238E27FC236}">
                <a16:creationId xmlns:a16="http://schemas.microsoft.com/office/drawing/2014/main" id="{5E69E22A-A4E4-EA01-82FD-AAD66664E4BC}"/>
              </a:ext>
            </a:extLst>
          </p:cNvPr>
          <p:cNvPicPr>
            <a:picLocks noChangeAspect="1"/>
          </p:cNvPicPr>
          <p:nvPr/>
        </p:nvPicPr>
        <p:blipFill>
          <a:blip r:embed="rId3"/>
          <a:stretch>
            <a:fillRect/>
          </a:stretch>
        </p:blipFill>
        <p:spPr>
          <a:xfrm>
            <a:off x="8042118" y="1762081"/>
            <a:ext cx="3764022" cy="1899173"/>
          </a:xfrm>
          <a:prstGeom prst="rect">
            <a:avLst/>
          </a:prstGeom>
        </p:spPr>
      </p:pic>
      <p:pic>
        <p:nvPicPr>
          <p:cNvPr id="9" name="Imagine 8">
            <a:extLst>
              <a:ext uri="{FF2B5EF4-FFF2-40B4-BE49-F238E27FC236}">
                <a16:creationId xmlns:a16="http://schemas.microsoft.com/office/drawing/2014/main" id="{6659213D-3113-63E1-45B9-3E8BEA447C9D}"/>
              </a:ext>
            </a:extLst>
          </p:cNvPr>
          <p:cNvPicPr>
            <a:picLocks noChangeAspect="1"/>
          </p:cNvPicPr>
          <p:nvPr/>
        </p:nvPicPr>
        <p:blipFill>
          <a:blip r:embed="rId4"/>
          <a:stretch>
            <a:fillRect/>
          </a:stretch>
        </p:blipFill>
        <p:spPr>
          <a:xfrm>
            <a:off x="8040520" y="3826029"/>
            <a:ext cx="3724795" cy="2734057"/>
          </a:xfrm>
          <a:prstGeom prst="rect">
            <a:avLst/>
          </a:prstGeom>
        </p:spPr>
      </p:pic>
      <p:cxnSp>
        <p:nvCxnSpPr>
          <p:cNvPr id="11" name="Conector drept cu săgeată 10">
            <a:extLst>
              <a:ext uri="{FF2B5EF4-FFF2-40B4-BE49-F238E27FC236}">
                <a16:creationId xmlns:a16="http://schemas.microsoft.com/office/drawing/2014/main" id="{60B7E6A7-DBBE-0F7E-6CA4-29AF02C81758}"/>
              </a:ext>
            </a:extLst>
          </p:cNvPr>
          <p:cNvCxnSpPr>
            <a:cxnSpLocks/>
          </p:cNvCxnSpPr>
          <p:nvPr/>
        </p:nvCxnSpPr>
        <p:spPr>
          <a:xfrm flipV="1">
            <a:off x="2948473" y="671804"/>
            <a:ext cx="6438123" cy="8349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drept cu săgeată 12">
            <a:extLst>
              <a:ext uri="{FF2B5EF4-FFF2-40B4-BE49-F238E27FC236}">
                <a16:creationId xmlns:a16="http://schemas.microsoft.com/office/drawing/2014/main" id="{ED95FCA9-39F7-9167-6EC5-2AA57B2C1AE2}"/>
              </a:ext>
            </a:extLst>
          </p:cNvPr>
          <p:cNvCxnSpPr>
            <a:cxnSpLocks/>
          </p:cNvCxnSpPr>
          <p:nvPr/>
        </p:nvCxnSpPr>
        <p:spPr>
          <a:xfrm flipV="1">
            <a:off x="5988424" y="3429000"/>
            <a:ext cx="3482544" cy="186017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7" name="Conector drept cu săgeată 16">
            <a:extLst>
              <a:ext uri="{FF2B5EF4-FFF2-40B4-BE49-F238E27FC236}">
                <a16:creationId xmlns:a16="http://schemas.microsoft.com/office/drawing/2014/main" id="{EA515388-FB29-DB3D-3F01-73E5BE29526C}"/>
              </a:ext>
            </a:extLst>
          </p:cNvPr>
          <p:cNvCxnSpPr/>
          <p:nvPr/>
        </p:nvCxnSpPr>
        <p:spPr>
          <a:xfrm flipV="1">
            <a:off x="2481943" y="6186196"/>
            <a:ext cx="6904653" cy="373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rame174">
            <a:extLst>
              <a:ext uri="{FF2B5EF4-FFF2-40B4-BE49-F238E27FC236}">
                <a16:creationId xmlns:a16="http://schemas.microsoft.com/office/drawing/2014/main" id="{85216710-0B0D-C21B-A275-C53C5FACF7A6}"/>
              </a:ext>
            </a:extLst>
          </p:cNvPr>
          <p:cNvSpPr txBox="1"/>
          <p:nvPr/>
        </p:nvSpPr>
        <p:spPr>
          <a:xfrm>
            <a:off x="10283005" y="3421734"/>
            <a:ext cx="1250315"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a:effectLst/>
                <a:latin typeface="Myriad Pro SemiCond"/>
                <a:ea typeface="Times New Roman" panose="02020603050405020304" pitchFamily="18" charset="0"/>
              </a:rPr>
              <a:t>Figure 4.15</a:t>
            </a:r>
            <a:endParaRPr lang="en-US" sz="1000" i="1">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000" i="1">
                <a:effectLst/>
                <a:latin typeface="Times New Roman" panose="02020603050405020304" pitchFamily="18" charset="0"/>
                <a:ea typeface="Times New Roman" panose="02020603050405020304" pitchFamily="18" charset="0"/>
              </a:rPr>
              <a:t>Simple base bias circuit.</a:t>
            </a:r>
          </a:p>
        </p:txBody>
      </p:sp>
      <p:sp>
        <p:nvSpPr>
          <p:cNvPr id="20" name="Frame176">
            <a:extLst>
              <a:ext uri="{FF2B5EF4-FFF2-40B4-BE49-F238E27FC236}">
                <a16:creationId xmlns:a16="http://schemas.microsoft.com/office/drawing/2014/main" id="{A4691F7F-E116-A4D9-0996-4D9C435B3BF0}"/>
              </a:ext>
            </a:extLst>
          </p:cNvPr>
          <p:cNvSpPr txBox="1"/>
          <p:nvPr/>
        </p:nvSpPr>
        <p:spPr>
          <a:xfrm>
            <a:off x="9443535" y="6347341"/>
            <a:ext cx="2089785"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dirty="0">
                <a:effectLst/>
                <a:latin typeface="Myriad Pro SemiCond"/>
                <a:ea typeface="Times New Roman" panose="02020603050405020304" pitchFamily="18" charset="0"/>
              </a:rPr>
              <a:t>Figure 4.16</a:t>
            </a:r>
            <a:endParaRPr lang="en-US" sz="1000" i="1"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000" i="1" dirty="0">
                <a:effectLst/>
                <a:latin typeface="Times New Roman" panose="02020603050405020304" pitchFamily="18" charset="0"/>
                <a:ea typeface="Times New Roman" panose="02020603050405020304" pitchFamily="18" charset="0"/>
              </a:rPr>
              <a:t>Base bias circuit with </a:t>
            </a:r>
            <a:r>
              <a:rPr lang="en-US" sz="1000" i="1" dirty="0" err="1">
                <a:effectLst/>
                <a:latin typeface="Times New Roman" panose="02020603050405020304" pitchFamily="18" charset="0"/>
                <a:ea typeface="Times New Roman" panose="02020603050405020304" pitchFamily="18" charset="0"/>
              </a:rPr>
              <a:t>Ebers</a:t>
            </a:r>
            <a:r>
              <a:rPr lang="en-US" sz="1000" i="1" dirty="0">
                <a:effectLst/>
                <a:latin typeface="Times New Roman" panose="02020603050405020304" pitchFamily="18" charset="0"/>
                <a:ea typeface="Times New Roman" panose="02020603050405020304" pitchFamily="18" charset="0"/>
              </a:rPr>
              <a:t>-Moll model.</a:t>
            </a:r>
          </a:p>
        </p:txBody>
      </p:sp>
      <p:sp>
        <p:nvSpPr>
          <p:cNvPr id="21" name="Frame172">
            <a:extLst>
              <a:ext uri="{FF2B5EF4-FFF2-40B4-BE49-F238E27FC236}">
                <a16:creationId xmlns:a16="http://schemas.microsoft.com/office/drawing/2014/main" id="{12E36191-6AFB-E87D-5874-2F3E9318EEF8}"/>
              </a:ext>
            </a:extLst>
          </p:cNvPr>
          <p:cNvSpPr txBox="1"/>
          <p:nvPr/>
        </p:nvSpPr>
        <p:spPr>
          <a:xfrm>
            <a:off x="8372942" y="1260121"/>
            <a:ext cx="1741170"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a:effectLst/>
                <a:latin typeface="Myriad Pro SemiCond"/>
                <a:ea typeface="Times New Roman" panose="02020603050405020304" pitchFamily="18" charset="0"/>
              </a:rPr>
              <a:t>Figure 4.14</a:t>
            </a:r>
            <a:endParaRPr lang="en-US" sz="1000" i="1">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000" i="1">
                <a:effectLst/>
                <a:latin typeface="Times New Roman" panose="02020603050405020304" pitchFamily="18" charset="0"/>
                <a:ea typeface="Times New Roman" panose="02020603050405020304" pitchFamily="18" charset="0"/>
              </a:rPr>
              <a:t>Ebers-Moll model of the </a:t>
            </a:r>
            <a:r>
              <a:rPr lang="en-US" sz="900" i="1">
                <a:effectLst/>
                <a:latin typeface="Times New Roman" panose="02020603050405020304" pitchFamily="18" charset="0"/>
                <a:ea typeface="Times New Roman" panose="02020603050405020304" pitchFamily="18" charset="0"/>
              </a:rPr>
              <a:t>NPN</a:t>
            </a:r>
            <a:r>
              <a:rPr lang="en-US" sz="1000" i="1">
                <a:effectLst/>
                <a:latin typeface="Times New Roman" panose="02020603050405020304" pitchFamily="18" charset="0"/>
                <a:ea typeface="Times New Roman" panose="02020603050405020304" pitchFamily="18" charset="0"/>
              </a:rPr>
              <a:t> </a:t>
            </a:r>
            <a:r>
              <a:rPr lang="en-US" sz="900" i="1">
                <a:effectLst/>
                <a:latin typeface="Times New Roman" panose="02020603050405020304" pitchFamily="18" charset="0"/>
                <a:ea typeface="Times New Roman" panose="02020603050405020304" pitchFamily="18" charset="0"/>
              </a:rPr>
              <a:t>BJT</a:t>
            </a:r>
            <a:r>
              <a:rPr lang="en-US" sz="1000" i="1">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54273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stituent conținut 2">
                <a:extLst>
                  <a:ext uri="{FF2B5EF4-FFF2-40B4-BE49-F238E27FC236}">
                    <a16:creationId xmlns:a16="http://schemas.microsoft.com/office/drawing/2014/main" id="{CD329C16-D622-1321-F696-C738F7852660}"/>
                  </a:ext>
                </a:extLst>
              </p:cNvPr>
              <p:cNvSpPr>
                <a:spLocks noGrp="1"/>
              </p:cNvSpPr>
              <p:nvPr>
                <p:ph idx="1"/>
              </p:nvPr>
            </p:nvSpPr>
            <p:spPr>
              <a:xfrm>
                <a:off x="1027743" y="233266"/>
                <a:ext cx="6726728" cy="6382687"/>
              </a:xfrm>
            </p:spPr>
            <p:txBody>
              <a:bodyPr>
                <a:normAutofit fontScale="77500" lnSpcReduction="20000"/>
              </a:bodyPr>
              <a:lstStyle/>
              <a:p>
                <a:r>
                  <a:rPr lang="en-US" dirty="0">
                    <a:latin typeface="Arial" panose="020B0604020202020204" pitchFamily="34" charset="0"/>
                    <a:cs typeface="Arial" panose="020B0604020202020204" pitchFamily="34" charset="0"/>
                  </a:rPr>
                  <a:t>Având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vedere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valorile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rezistențe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surse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alimentare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β, </a:t>
                </a:r>
                <a:r>
                  <a:rPr lang="en-US" dirty="0" err="1">
                    <a:latin typeface="Arial" panose="020B0604020202020204" pitchFamily="34" charset="0"/>
                    <a:cs typeface="Arial" panose="020B0604020202020204" pitchFamily="34" charset="0"/>
                  </a:rPr>
                  <a:t>toți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curenții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tensiunile</a:t>
                </a:r>
                <a:r>
                  <a:rPr lang="en-US" dirty="0">
                    <a:latin typeface="Arial" panose="020B0604020202020204" pitchFamily="34" charset="0"/>
                    <a:cs typeface="Arial" panose="020B0604020202020204" pitchFamily="34" charset="0"/>
                  </a:rPr>
                  <a:t> pot fi determinate </a:t>
                </a:r>
                <a:r>
                  <a:rPr lang="en-US" dirty="0" err="1">
                    <a:latin typeface="Arial" panose="020B0604020202020204" pitchFamily="34" charset="0"/>
                    <a:cs typeface="Arial" panose="020B0604020202020204" pitchFamily="34" charset="0"/>
                  </a:rPr>
                  <a:t>folosind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tehnici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fundamentale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analiză</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circuitelor</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Ideea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bază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de a </a:t>
                </a:r>
                <a:r>
                  <a:rPr lang="en-US" dirty="0" err="1">
                    <a:latin typeface="Arial" panose="020B0604020202020204" pitchFamily="34" charset="0"/>
                    <a:cs typeface="Arial" panose="020B0604020202020204" pitchFamily="34" charset="0"/>
                  </a:rPr>
                  <a:t>crea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ecuații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două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bucle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apoi</a:t>
                </a:r>
                <a:r>
                  <a:rPr lang="en-US" dirty="0">
                    <a:latin typeface="Arial" panose="020B0604020202020204" pitchFamily="34" charset="0"/>
                    <a:cs typeface="Arial" panose="020B0604020202020204" pitchFamily="34" charset="0"/>
                  </a:rPr>
                  <a:t> de a </a:t>
                </a:r>
                <a:r>
                  <a:rPr lang="en-US" dirty="0" err="1">
                    <a:latin typeface="Arial" panose="020B0604020202020204" pitchFamily="34" charset="0"/>
                    <a:cs typeface="Arial" panose="020B0604020202020204" pitchFamily="34" charset="0"/>
                  </a:rPr>
                  <a:t>extinde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folosind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legea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lui</a:t>
                </a:r>
                <a:r>
                  <a:rPr lang="en-US" dirty="0">
                    <a:latin typeface="Arial" panose="020B0604020202020204" pitchFamily="34" charset="0"/>
                    <a:cs typeface="Arial" panose="020B0604020202020204" pitchFamily="34" charset="0"/>
                  </a:rPr>
                  <a:t> Ohm.</a:t>
                </a:r>
              </a:p>
              <a:p>
                <a:pPr marL="0" indent="0">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Începem</a:t>
                </a:r>
                <a:r>
                  <a:rPr lang="en-US" dirty="0">
                    <a:latin typeface="Arial" panose="020B0604020202020204" pitchFamily="34" charset="0"/>
                    <a:cs typeface="Arial" panose="020B0604020202020204" pitchFamily="34" charset="0"/>
                  </a:rPr>
                  <a:t> cu </a:t>
                </a:r>
                <a:r>
                  <a:rPr lang="en-US" dirty="0" err="1">
                    <a:latin typeface="Arial" panose="020B0604020202020204" pitchFamily="34" charset="0"/>
                    <a:cs typeface="Arial" panose="020B0604020202020204" pitchFamily="34" charset="0"/>
                  </a:rPr>
                  <a:t>bucla</a:t>
                </a:r>
                <a:r>
                  <a:rPr lang="en-US" dirty="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B-E</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14:m>
                  <m:oMath xmlns:m="http://schemas.openxmlformats.org/officeDocument/2006/math">
                    <m:eqArr>
                      <m:eqArrPr>
                        <m:ctrlPr>
                          <a:rPr lang="en-US" i="1">
                            <a:effectLst/>
                            <a:latin typeface="Cambria Math" panose="02040503050406030204" pitchFamily="18" charset="0"/>
                          </a:rPr>
                        </m:ctrlPr>
                      </m:eqArrPr>
                      <m:e>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𝐵𝐵</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𝑅</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m:t>
                                </m:r>
                              </m:sub>
                            </m:sSub>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𝐵𝐸</m:t>
                            </m:r>
                          </m:sub>
                        </m:sSub>
                      </m:e>
                      <m:e>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𝐵𝐵</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𝐼</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m:t>
                            </m:r>
                          </m:sub>
                        </m:sSub>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𝑅</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𝐵𝐸</m:t>
                            </m:r>
                          </m:sub>
                        </m:sSub>
                      </m:e>
                      <m:e>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𝐼</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𝐵𝐵</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𝐵𝐸</m:t>
                                </m:r>
                              </m:sub>
                            </m:sSub>
                          </m:num>
                          <m:den>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𝑅</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𝐵</m:t>
                                </m:r>
                              </m:sub>
                            </m:sSub>
                          </m:den>
                        </m:f>
                        <m:r>
                          <m:rPr>
                            <m:nor/>
                          </m:rPr>
                          <a:rPr lang="en-US"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ro-RO" i="0" smtClean="0">
                            <a:latin typeface="Arial" panose="020B0604020202020204" pitchFamily="34" charset="0"/>
                            <a:ea typeface="Times New Roman" panose="02020603050405020304" pitchFamily="18" charset="0"/>
                            <a:cs typeface="Arial" panose="020B0604020202020204" pitchFamily="34" charset="0"/>
                          </a:rPr>
                          <m:t> </m:t>
                        </m:r>
                        <m:r>
                          <m:rPr>
                            <m:nor/>
                          </m:rPr>
                          <a:rPr lang="en-US">
                            <a:latin typeface="Arial" panose="020B0604020202020204" pitchFamily="34" charset="0"/>
                            <a:ea typeface="Times New Roman" panose="02020603050405020304" pitchFamily="18" charset="0"/>
                            <a:cs typeface="Arial" panose="020B0604020202020204" pitchFamily="34" charset="0"/>
                          </a:rPr>
                          <m:t>(4.3)</m:t>
                        </m:r>
                      </m:e>
                    </m:eqArr>
                  </m:oMath>
                </a14:m>
                <a:endParaRPr lang="ro-RO" dirty="0">
                  <a:latin typeface="Arial" panose="020B0604020202020204" pitchFamily="34" charset="0"/>
                  <a:cs typeface="Arial" panose="020B0604020202020204" pitchFamily="34" charset="0"/>
                </a:endParaRPr>
              </a:p>
              <a:p>
                <a:pPr marL="0" indent="0">
                  <a:buNone/>
                </a:pPr>
                <a:r>
                  <a:rPr lang="ro-RO" dirty="0">
                    <a:latin typeface="Arial" panose="020B0604020202020204" pitchFamily="34" charset="0"/>
                    <a:cs typeface="Arial" panose="020B0604020202020204" pitchFamily="34" charset="0"/>
                  </a:rPr>
                  <a:t>Și pentru bucla C-E:</a:t>
                </a:r>
              </a:p>
              <a:p>
                <a14:m>
                  <m:oMath xmlns:m="http://schemas.openxmlformats.org/officeDocument/2006/math">
                    <m:eqArr>
                      <m:eqArrPr>
                        <m:ctrlPr>
                          <a:rPr lang="en-US" i="1">
                            <a:latin typeface="Cambria Math" panose="02040503050406030204" pitchFamily="18" charset="0"/>
                          </a:rPr>
                        </m:ctrlPr>
                      </m:eqArrPr>
                      <m:e>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𝐶𝐶</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𝑅</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m:t>
                                </m:r>
                              </m:sub>
                            </m:sSub>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𝐶𝐸</m:t>
                            </m:r>
                          </m:sub>
                        </m:sSub>
                      </m:e>
                      <m:e>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𝐶𝐶</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𝐼</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m:t>
                            </m:r>
                          </m:sub>
                        </m:sSub>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𝑅</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𝐶𝐸</m:t>
                            </m:r>
                          </m:sub>
                        </m:sSub>
                      </m:e>
                      <m:e>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𝐶𝐸</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𝑉</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𝐶𝐶</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𝐼</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m:t>
                            </m:r>
                          </m:sub>
                        </m:sSub>
                        <m:sSub>
                          <m:sSubPr>
                            <m:ctrlPr>
                              <a:rPr lang="en-US" i="1">
                                <a:effectLst/>
                                <a:latin typeface="Cambria Math" panose="02040503050406030204" pitchFamily="18" charset="0"/>
                              </a:rPr>
                            </m:ctrlPr>
                          </m:sSub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𝑅</m:t>
                            </m:r>
                          </m:e>
                          <m:sub>
                            <m:r>
                              <a:rPr lang="en-US" b="0" i="1" smtClean="0">
                                <a:latin typeface="Cambria Math" panose="02040503050406030204" pitchFamily="18" charset="0"/>
                                <a:ea typeface="Times New Roman" panose="02020603050405020304" pitchFamily="18" charset="0"/>
                                <a:cs typeface="Times New Roman" panose="02020603050405020304" pitchFamily="18" charset="0"/>
                              </a:rPr>
                              <m:t>𝐶</m:t>
                            </m:r>
                          </m:sub>
                        </m:sSub>
                        <m:r>
                          <a:rPr lang="en-US" b="0" i="1" smtClean="0">
                            <a:latin typeface="Cambria Math" panose="02040503050406030204" pitchFamily="18" charset="0"/>
                            <a:ea typeface="Times New Roman" panose="02020603050405020304" pitchFamily="18" charset="0"/>
                            <a:cs typeface="Times New Roman" panose="02020603050405020304" pitchFamily="18" charset="0"/>
                          </a:rPr>
                          <m:t>          </m:t>
                        </m:r>
                        <m:r>
                          <a:rPr lang="ro-RO" b="0" i="1"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a:latin typeface="Arial" panose="020B0604020202020204" pitchFamily="34" charset="0"/>
                            <a:ea typeface="Times New Roman" panose="02020603050405020304" pitchFamily="18" charset="0"/>
                            <a:cs typeface="Arial" panose="020B0604020202020204" pitchFamily="34" charset="0"/>
                          </a:rPr>
                          <m:t>(4.4)</m:t>
                        </m:r>
                      </m:e>
                    </m:eqArr>
                  </m:oMath>
                </a14:m>
                <a:endParaRPr lang="ro-RO" dirty="0">
                  <a:latin typeface="Arial" panose="020B0604020202020204" pitchFamily="34" charset="0"/>
                  <a:cs typeface="Arial" panose="020B0604020202020204" pitchFamily="34" charset="0"/>
                </a:endParaRPr>
              </a:p>
              <a:p>
                <a:pPr marL="0" indent="0">
                  <a:buNone/>
                </a:pPr>
                <a:r>
                  <a:rPr lang="ro-RO" dirty="0">
                    <a:latin typeface="Arial" panose="020B0604020202020204" pitchFamily="34" charset="0"/>
                    <a:cs typeface="Arial" panose="020B0604020202020204" pitchFamily="34" charset="0"/>
                  </a:rPr>
                  <a:t>Pentru obținerea IC, ne amintim că I</a:t>
                </a:r>
                <a:r>
                  <a:rPr lang="ro-RO" sz="1500" dirty="0">
                    <a:latin typeface="Arial" panose="020B0604020202020204" pitchFamily="34" charset="0"/>
                    <a:cs typeface="Arial" panose="020B0604020202020204" pitchFamily="34" charset="0"/>
                  </a:rPr>
                  <a:t>C</a:t>
                </a:r>
                <a:r>
                  <a:rPr lang="ro-RO"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β</a:t>
                </a:r>
                <a:r>
                  <a:rPr lang="ro-RO" dirty="0">
                    <a:latin typeface="Arial" panose="020B0604020202020204" pitchFamily="34" charset="0"/>
                    <a:cs typeface="Arial" panose="020B0604020202020204" pitchFamily="34" charset="0"/>
                  </a:rPr>
                  <a:t> I</a:t>
                </a:r>
                <a:r>
                  <a:rPr lang="ro-RO" sz="1500"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 </a:t>
                </a:r>
              </a:p>
              <a:p>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Exemplul precedent ilustrează faptul că locul de pornire a analizei este în bucla B-E în loc de bucla C-E. Acest lucru se datorează faptului că în bucla B-E avem joncțiunea B-E polarizată direct care are un potențial cunoscut (</a:t>
                </a:r>
                <a:r>
                  <a:rPr lang="ro-RO" dirty="0" err="1">
                    <a:latin typeface="Arial" panose="020B0604020202020204" pitchFamily="34" charset="0"/>
                    <a:cs typeface="Arial" panose="020B0604020202020204" pitchFamily="34" charset="0"/>
                  </a:rPr>
                  <a:t>aprox</a:t>
                </a:r>
                <a:r>
                  <a:rPr lang="en-US" dirty="0">
                    <a:latin typeface="Arial" panose="020B0604020202020204" pitchFamily="34" charset="0"/>
                    <a:cs typeface="Arial" panose="020B0604020202020204" pitchFamily="34" charset="0"/>
                  </a:rPr>
                  <a:t>.</a:t>
                </a:r>
                <a:r>
                  <a:rPr lang="ro-RO" dirty="0">
                    <a:latin typeface="Arial" panose="020B0604020202020204" pitchFamily="34" charset="0"/>
                    <a:cs typeface="Arial" panose="020B0604020202020204" pitchFamily="34" charset="0"/>
                  </a:rPr>
                  <a:t> 0,7 volți). </a:t>
                </a:r>
                <a:endParaRPr lang="en-US"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În schimb, tensiunea C-E este o necunoscută, deoarece include joncțiunea C-B polarizată invers. Această tensiune va depinde de alte elemente ale circuitului, în special de rezistența colectorului și de alimentarea asociată.</a:t>
                </a:r>
              </a:p>
              <a:p>
                <a:endParaRPr lang="en-US" b="1" dirty="0">
                  <a:latin typeface="Arial" panose="020B0604020202020204" pitchFamily="34" charset="0"/>
                  <a:cs typeface="Arial" panose="020B0604020202020204" pitchFamily="34" charset="0"/>
                </a:endParaRPr>
              </a:p>
            </p:txBody>
          </p:sp>
        </mc:Choice>
        <mc:Fallback>
          <p:sp>
            <p:nvSpPr>
              <p:cNvPr id="3" name="Substituent conținut 2">
                <a:extLst>
                  <a:ext uri="{FF2B5EF4-FFF2-40B4-BE49-F238E27FC236}">
                    <a16:creationId xmlns:a16="http://schemas.microsoft.com/office/drawing/2014/main" id="{CD329C16-D622-1321-F696-C738F7852660}"/>
                  </a:ext>
                </a:extLst>
              </p:cNvPr>
              <p:cNvSpPr>
                <a:spLocks noGrp="1" noRot="1" noChangeAspect="1" noMove="1" noResize="1" noEditPoints="1" noAdjustHandles="1" noChangeArrowheads="1" noChangeShapeType="1" noTextEdit="1"/>
              </p:cNvSpPr>
              <p:nvPr>
                <p:ph idx="1"/>
              </p:nvPr>
            </p:nvSpPr>
            <p:spPr>
              <a:xfrm>
                <a:off x="1027743" y="233266"/>
                <a:ext cx="6726728" cy="6382687"/>
              </a:xfrm>
              <a:blipFill>
                <a:blip r:embed="rId2"/>
                <a:stretch>
                  <a:fillRect l="-544" t="-669" r="-1360"/>
                </a:stretch>
              </a:blipFill>
            </p:spPr>
            <p:txBody>
              <a:bodyPr/>
              <a:lstStyle/>
              <a:p>
                <a:r>
                  <a:rPr lang="en-US">
                    <a:noFill/>
                  </a:rPr>
                  <a:t> </a:t>
                </a:r>
              </a:p>
            </p:txBody>
          </p:sp>
        </mc:Fallback>
      </mc:AlternateContent>
      <p:pic>
        <p:nvPicPr>
          <p:cNvPr id="4" name="graphics152">
            <a:extLst>
              <a:ext uri="{FF2B5EF4-FFF2-40B4-BE49-F238E27FC236}">
                <a16:creationId xmlns:a16="http://schemas.microsoft.com/office/drawing/2014/main" id="{2467A42A-3F9A-ED49-1FDA-9DA9AA731136}"/>
              </a:ext>
            </a:extLst>
          </p:cNvPr>
          <p:cNvPicPr/>
          <p:nvPr/>
        </p:nvPicPr>
        <p:blipFill>
          <a:blip r:embed="rId3">
            <a:lum/>
            <a:alphaModFix/>
          </a:blip>
          <a:srcRect/>
          <a:stretch>
            <a:fillRect/>
          </a:stretch>
        </p:blipFill>
        <p:spPr>
          <a:xfrm>
            <a:off x="7754471" y="1300065"/>
            <a:ext cx="4037191" cy="3289863"/>
          </a:xfrm>
          <a:prstGeom prst="rect">
            <a:avLst/>
          </a:prstGeom>
        </p:spPr>
      </p:pic>
    </p:spTree>
    <p:extLst>
      <p:ext uri="{BB962C8B-B14F-4D97-AF65-F5344CB8AC3E}">
        <p14:creationId xmlns:p14="http://schemas.microsoft.com/office/powerpoint/2010/main" val="3673116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47C121D-B5A8-42D5-5BDF-4F9F946F02B1}"/>
              </a:ext>
            </a:extLst>
          </p:cNvPr>
          <p:cNvSpPr>
            <a:spLocks noGrp="1"/>
          </p:cNvSpPr>
          <p:nvPr>
            <p:ph type="title"/>
          </p:nvPr>
        </p:nvSpPr>
        <p:spPr>
          <a:xfrm>
            <a:off x="2892219" y="2576543"/>
            <a:ext cx="7691114" cy="1603571"/>
          </a:xfrm>
        </p:spPr>
        <p:txBody>
          <a:bodyPr>
            <a:normAutofit fontScale="90000"/>
          </a:bodyPr>
          <a:lstStyle/>
          <a:p>
            <a:r>
              <a:rPr lang="ro-RO" dirty="0" err="1"/>
              <a:t>CaractEristicile</a:t>
            </a:r>
            <a:r>
              <a:rPr lang="ro-RO" dirty="0"/>
              <a:t> </a:t>
            </a:r>
            <a:r>
              <a:rPr lang="en-US" dirty="0"/>
              <a:t>BT</a:t>
            </a:r>
            <a:br>
              <a:rPr lang="en-US" dirty="0"/>
            </a:br>
            <a:br>
              <a:rPr lang="en-US" dirty="0"/>
            </a:br>
            <a:r>
              <a:rPr lang="ro-RO" dirty="0"/>
              <a:t>la Mod</a:t>
            </a:r>
            <a:r>
              <a:rPr lang="en-US" u="sng" dirty="0"/>
              <a:t>UL DE</a:t>
            </a:r>
            <a:r>
              <a:rPr lang="ro-RO" dirty="0"/>
              <a:t> polarizare </a:t>
            </a:r>
            <a:endParaRPr lang="en-US" dirty="0"/>
          </a:p>
        </p:txBody>
      </p:sp>
    </p:spTree>
    <p:extLst>
      <p:ext uri="{BB962C8B-B14F-4D97-AF65-F5344CB8AC3E}">
        <p14:creationId xmlns:p14="http://schemas.microsoft.com/office/powerpoint/2010/main" val="3346386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B37D2C2-A751-AA76-3A28-B35413201CCD}"/>
              </a:ext>
            </a:extLst>
          </p:cNvPr>
          <p:cNvSpPr>
            <a:spLocks noGrp="1"/>
          </p:cNvSpPr>
          <p:nvPr>
            <p:ph type="title"/>
          </p:nvPr>
        </p:nvSpPr>
        <p:spPr>
          <a:xfrm>
            <a:off x="2913528" y="179754"/>
            <a:ext cx="7404847" cy="702344"/>
          </a:xfrm>
        </p:spPr>
        <p:txBody>
          <a:bodyPr>
            <a:normAutofit/>
          </a:bodyPr>
          <a:lstStyle/>
          <a:p>
            <a:r>
              <a:rPr lang="en-US" sz="4000" dirty="0"/>
              <a:t>Common Emitter (</a:t>
            </a:r>
            <a:r>
              <a:rPr lang="en-US" sz="4000" i="1" dirty="0"/>
              <a:t>n-p-n</a:t>
            </a:r>
            <a:r>
              <a:rPr lang="en-US" sz="4000" dirty="0"/>
              <a:t>) mode</a:t>
            </a:r>
            <a:endParaRPr lang="en-US" dirty="0"/>
          </a:p>
        </p:txBody>
      </p:sp>
      <p:sp>
        <p:nvSpPr>
          <p:cNvPr id="9" name="CasetăText 8">
            <a:extLst>
              <a:ext uri="{FF2B5EF4-FFF2-40B4-BE49-F238E27FC236}">
                <a16:creationId xmlns:a16="http://schemas.microsoft.com/office/drawing/2014/main" id="{AC6807E6-732F-CADE-5D90-873BACB2E3D7}"/>
              </a:ext>
            </a:extLst>
          </p:cNvPr>
          <p:cNvSpPr txBox="1"/>
          <p:nvPr/>
        </p:nvSpPr>
        <p:spPr>
          <a:xfrm>
            <a:off x="2833602" y="769487"/>
            <a:ext cx="9035669" cy="1292662"/>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CE mode has both Current and Voltage Gain. </a:t>
            </a:r>
            <a:endParaRPr lang="ro-RO"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typical CE </a:t>
            </a:r>
            <a:r>
              <a:rPr lang="en-US" sz="1200" b="1" dirty="0">
                <a:latin typeface="Times New Roman" panose="02020603050405020304" pitchFamily="18" charset="0"/>
                <a:cs typeface="Times New Roman" panose="02020603050405020304" pitchFamily="18" charset="0"/>
              </a:rPr>
              <a:t>input characteristics </a:t>
            </a:r>
            <a:r>
              <a:rPr lang="en-US" sz="1200" dirty="0">
                <a:highlight>
                  <a:srgbClr val="FFFF00"/>
                </a:highlight>
                <a:latin typeface="Times New Roman" panose="02020603050405020304" pitchFamily="18" charset="0"/>
                <a:cs typeface="Times New Roman" panose="02020603050405020304" pitchFamily="18" charset="0"/>
              </a:rPr>
              <a:t>are similar to that of a forward-biased of p-n diode</a:t>
            </a:r>
            <a:r>
              <a:rPr lang="en-US" sz="1200" dirty="0">
                <a:latin typeface="Times New Roman" panose="02020603050405020304" pitchFamily="18" charset="0"/>
                <a:cs typeface="Times New Roman" panose="02020603050405020304" pitchFamily="18" charset="0"/>
              </a:rPr>
              <a:t>. But as V</a:t>
            </a:r>
            <a:r>
              <a:rPr lang="en-US" sz="900" dirty="0">
                <a:latin typeface="Times New Roman" panose="02020603050405020304" pitchFamily="18" charset="0"/>
                <a:cs typeface="Times New Roman" panose="02020603050405020304" pitchFamily="18" charset="0"/>
              </a:rPr>
              <a:t>CB</a:t>
            </a:r>
            <a:r>
              <a:rPr lang="en-US" sz="1200" dirty="0">
                <a:latin typeface="Times New Roman" panose="02020603050405020304" pitchFamily="18" charset="0"/>
                <a:cs typeface="Times New Roman" panose="02020603050405020304" pitchFamily="18" charset="0"/>
              </a:rPr>
              <a:t> increases the base width decreases.</a:t>
            </a:r>
            <a:r>
              <a:rPr lang="ro-RO"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The </a:t>
            </a:r>
            <a:r>
              <a:rPr lang="en-US" sz="1200" i="1" dirty="0">
                <a:solidFill>
                  <a:srgbClr val="FF0000"/>
                </a:solidFill>
                <a:latin typeface="Times New Roman" panose="02020603050405020304" pitchFamily="18" charset="0"/>
                <a:cs typeface="Times New Roman" panose="02020603050405020304" pitchFamily="18" charset="0"/>
              </a:rPr>
              <a:t>active region </a:t>
            </a:r>
            <a:r>
              <a:rPr lang="en-US" sz="1200" dirty="0">
                <a:latin typeface="Times New Roman" panose="02020603050405020304" pitchFamily="18" charset="0"/>
                <a:cs typeface="Times New Roman" panose="02020603050405020304" pitchFamily="18" charset="0"/>
              </a:rPr>
              <a:t>has collector region reverse biased and the emitter junction forward biased.</a:t>
            </a:r>
          </a:p>
          <a:p>
            <a:r>
              <a:rPr lang="en-US" sz="1200" dirty="0">
                <a:latin typeface="Times New Roman" panose="02020603050405020304" pitchFamily="18" charset="0"/>
                <a:cs typeface="Times New Roman" panose="02020603050405020304" pitchFamily="18" charset="0"/>
              </a:rPr>
              <a:t>For </a:t>
            </a:r>
            <a:r>
              <a:rPr lang="en-US" sz="1200" i="1" dirty="0">
                <a:solidFill>
                  <a:srgbClr val="FF0000"/>
                </a:solidFill>
                <a:latin typeface="Times New Roman" panose="02020603050405020304" pitchFamily="18" charset="0"/>
                <a:cs typeface="Times New Roman" panose="02020603050405020304" pitchFamily="18" charset="0"/>
              </a:rPr>
              <a:t>cut-off region</a:t>
            </a:r>
            <a:r>
              <a:rPr lang="en-US" sz="1200" dirty="0">
                <a:latin typeface="Times New Roman" panose="02020603050405020304" pitchFamily="18" charset="0"/>
                <a:cs typeface="Times New Roman" panose="02020603050405020304" pitchFamily="18" charset="0"/>
              </a:rPr>
              <a:t>, the emitter junction is slightly reverse biased and the collector current is not totally cut-off. </a:t>
            </a:r>
          </a:p>
          <a:p>
            <a:r>
              <a:rPr lang="en-US" sz="1200" dirty="0">
                <a:latin typeface="Times New Roman" panose="02020603050405020304" pitchFamily="18" charset="0"/>
                <a:cs typeface="Times New Roman" panose="02020603050405020304" pitchFamily="18" charset="0"/>
              </a:rPr>
              <a:t>For the </a:t>
            </a:r>
            <a:r>
              <a:rPr lang="en-US" sz="1200" i="1" dirty="0">
                <a:solidFill>
                  <a:srgbClr val="FF0000"/>
                </a:solidFill>
                <a:latin typeface="Times New Roman" panose="02020603050405020304" pitchFamily="18" charset="0"/>
                <a:cs typeface="Times New Roman" panose="02020603050405020304" pitchFamily="18" charset="0"/>
              </a:rPr>
              <a:t>saturation region </a:t>
            </a:r>
            <a:r>
              <a:rPr lang="en-US" sz="1200" dirty="0">
                <a:latin typeface="Times New Roman" panose="02020603050405020304" pitchFamily="18" charset="0"/>
                <a:cs typeface="Times New Roman" panose="02020603050405020304" pitchFamily="18" charset="0"/>
              </a:rPr>
              <a:t>both the collector and the emitter junction are forward biased.</a:t>
            </a:r>
          </a:p>
          <a:p>
            <a:endParaRPr lang="en-US" dirty="0"/>
          </a:p>
        </p:txBody>
      </p:sp>
      <p:graphicFrame>
        <p:nvGraphicFramePr>
          <p:cNvPr id="12" name="Tabel 11">
            <a:extLst>
              <a:ext uri="{FF2B5EF4-FFF2-40B4-BE49-F238E27FC236}">
                <a16:creationId xmlns:a16="http://schemas.microsoft.com/office/drawing/2014/main" id="{E727BB28-6921-98A4-BCC2-624B26813B1C}"/>
              </a:ext>
            </a:extLst>
          </p:cNvPr>
          <p:cNvGraphicFramePr>
            <a:graphicFrameLocks noGrp="1"/>
          </p:cNvGraphicFramePr>
          <p:nvPr>
            <p:extLst>
              <p:ext uri="{D42A27DB-BD31-4B8C-83A1-F6EECF244321}">
                <p14:modId xmlns:p14="http://schemas.microsoft.com/office/powerpoint/2010/main" val="3223850076"/>
              </p:ext>
            </p:extLst>
          </p:nvPr>
        </p:nvGraphicFramePr>
        <p:xfrm>
          <a:off x="12271" y="2481943"/>
          <a:ext cx="8190438" cy="4090289"/>
        </p:xfrm>
        <a:graphic>
          <a:graphicData uri="http://schemas.openxmlformats.org/drawingml/2006/table">
            <a:tbl>
              <a:tblPr firstRow="1" bandRow="1">
                <a:tableStyleId>{5C22544A-7EE6-4342-B048-85BDC9FD1C3A}</a:tableStyleId>
              </a:tblPr>
              <a:tblGrid>
                <a:gridCol w="1565830">
                  <a:extLst>
                    <a:ext uri="{9D8B030D-6E8A-4147-A177-3AD203B41FA5}">
                      <a16:colId xmlns:a16="http://schemas.microsoft.com/office/drawing/2014/main" val="241127775"/>
                    </a:ext>
                  </a:extLst>
                </a:gridCol>
                <a:gridCol w="3342421">
                  <a:extLst>
                    <a:ext uri="{9D8B030D-6E8A-4147-A177-3AD203B41FA5}">
                      <a16:colId xmlns:a16="http://schemas.microsoft.com/office/drawing/2014/main" val="1576156249"/>
                    </a:ext>
                  </a:extLst>
                </a:gridCol>
                <a:gridCol w="3282187">
                  <a:extLst>
                    <a:ext uri="{9D8B030D-6E8A-4147-A177-3AD203B41FA5}">
                      <a16:colId xmlns:a16="http://schemas.microsoft.com/office/drawing/2014/main" val="1481194580"/>
                    </a:ext>
                  </a:extLst>
                </a:gridCol>
              </a:tblGrid>
              <a:tr h="1222043">
                <a:tc>
                  <a:txBody>
                    <a:bodyPr/>
                    <a:lstStyle/>
                    <a:p>
                      <a:pPr fontAlgn="t"/>
                      <a:r>
                        <a:rPr lang="en-US" sz="1600" b="0">
                          <a:solidFill>
                            <a:schemeClr val="tx1"/>
                          </a:solidFill>
                          <a:effectLst/>
                        </a:rPr>
                        <a:t>Input Characteristics</a:t>
                      </a:r>
                    </a:p>
                  </a:txBody>
                  <a:tcPr marL="76200" marR="76200" marT="76200" marB="76200"/>
                </a:tc>
                <a:tc>
                  <a:txBody>
                    <a:bodyPr/>
                    <a:lstStyle/>
                    <a:p>
                      <a:pPr fontAlgn="t"/>
                      <a:r>
                        <a:rPr lang="en-US" sz="1600" b="0" dirty="0">
                          <a:solidFill>
                            <a:schemeClr val="tx1"/>
                          </a:solidFill>
                          <a:effectLst/>
                        </a:rPr>
                        <a:t>The variation of emitter current(I</a:t>
                      </a:r>
                      <a:r>
                        <a:rPr lang="en-US" sz="1600" b="0" baseline="-25000" dirty="0">
                          <a:solidFill>
                            <a:schemeClr val="tx1"/>
                          </a:solidFill>
                          <a:effectLst/>
                        </a:rPr>
                        <a:t>B</a:t>
                      </a:r>
                      <a:r>
                        <a:rPr lang="en-US" sz="1600" b="0" dirty="0">
                          <a:solidFill>
                            <a:schemeClr val="tx1"/>
                          </a:solidFill>
                          <a:effectLst/>
                        </a:rPr>
                        <a:t>) with Base-Emitter voltage</a:t>
                      </a:r>
                      <a:r>
                        <a:rPr lang="ro-RO" sz="1600" b="0" dirty="0">
                          <a:solidFill>
                            <a:schemeClr val="tx1"/>
                          </a:solidFill>
                          <a:effectLst/>
                        </a:rPr>
                        <a:t> </a:t>
                      </a:r>
                      <a:r>
                        <a:rPr lang="en-US" sz="1600" b="0" dirty="0">
                          <a:solidFill>
                            <a:schemeClr val="tx1"/>
                          </a:solidFill>
                          <a:effectLst/>
                        </a:rPr>
                        <a:t>(V</a:t>
                      </a:r>
                      <a:r>
                        <a:rPr lang="en-US" sz="1600" b="0" baseline="-25000" dirty="0">
                          <a:solidFill>
                            <a:schemeClr val="tx1"/>
                          </a:solidFill>
                          <a:effectLst/>
                        </a:rPr>
                        <a:t>BE</a:t>
                      </a:r>
                      <a:r>
                        <a:rPr lang="en-US" sz="1600" b="0" dirty="0">
                          <a:solidFill>
                            <a:schemeClr val="tx1"/>
                          </a:solidFill>
                          <a:effectLst/>
                        </a:rPr>
                        <a:t>), </a:t>
                      </a:r>
                      <a:r>
                        <a:rPr lang="en-US" sz="1600" b="1" dirty="0">
                          <a:solidFill>
                            <a:schemeClr val="tx1"/>
                          </a:solidFill>
                          <a:effectLst/>
                        </a:rPr>
                        <a:t>keeping Collector Emitter voltage(V</a:t>
                      </a:r>
                      <a:r>
                        <a:rPr lang="en-US" sz="1600" b="1" baseline="-25000" dirty="0">
                          <a:solidFill>
                            <a:schemeClr val="tx1"/>
                          </a:solidFill>
                          <a:effectLst/>
                        </a:rPr>
                        <a:t>CE</a:t>
                      </a:r>
                      <a:r>
                        <a:rPr lang="en-US" sz="1600" b="1" dirty="0">
                          <a:solidFill>
                            <a:schemeClr val="tx1"/>
                          </a:solidFill>
                          <a:effectLst/>
                        </a:rPr>
                        <a:t>) constant.</a:t>
                      </a:r>
                    </a:p>
                  </a:txBody>
                  <a:tcPr marL="76200" marR="76200" marT="76200" marB="76200"/>
                </a:tc>
                <a:tc>
                  <a:txBody>
                    <a:bodyPr/>
                    <a:lstStyle/>
                    <a:p>
                      <a:endParaRPr lang="en-US" dirty="0"/>
                    </a:p>
                  </a:txBody>
                  <a:tcPr/>
                </a:tc>
                <a:extLst>
                  <a:ext uri="{0D108BD9-81ED-4DB2-BD59-A6C34878D82A}">
                    <a16:rowId xmlns:a16="http://schemas.microsoft.com/office/drawing/2014/main" val="762287968"/>
                  </a:ext>
                </a:extLst>
              </a:tr>
              <a:tr h="1054941">
                <a:tc>
                  <a:txBody>
                    <a:bodyPr/>
                    <a:lstStyle/>
                    <a:p>
                      <a:pPr fontAlgn="t"/>
                      <a:r>
                        <a:rPr lang="en-US" sz="1600" b="0" dirty="0">
                          <a:effectLst/>
                        </a:rPr>
                        <a:t>Output Characteristics</a:t>
                      </a:r>
                    </a:p>
                  </a:txBody>
                  <a:tcPr marL="76200" marR="76200" marT="76200" marB="76200"/>
                </a:tc>
                <a:tc>
                  <a:txBody>
                    <a:bodyPr/>
                    <a:lstStyle/>
                    <a:p>
                      <a:pPr fontAlgn="t"/>
                      <a:r>
                        <a:rPr lang="en-US" sz="1600" b="0" dirty="0">
                          <a:effectLst/>
                        </a:rPr>
                        <a:t>The variation of collector current(I</a:t>
                      </a:r>
                      <a:r>
                        <a:rPr lang="en-US" sz="1600" b="0" baseline="-25000" dirty="0">
                          <a:effectLst/>
                        </a:rPr>
                        <a:t>C</a:t>
                      </a:r>
                      <a:r>
                        <a:rPr lang="en-US" sz="1600" b="0" dirty="0">
                          <a:effectLst/>
                        </a:rPr>
                        <a:t>) with Collector-Emitter voltage</a:t>
                      </a:r>
                      <a:r>
                        <a:rPr lang="ro-RO" sz="1600" b="0" dirty="0">
                          <a:effectLst/>
                        </a:rPr>
                        <a:t> </a:t>
                      </a:r>
                      <a:r>
                        <a:rPr lang="en-US" sz="1600" b="0" dirty="0">
                          <a:effectLst/>
                        </a:rPr>
                        <a:t>(V</a:t>
                      </a:r>
                      <a:r>
                        <a:rPr lang="en-US" sz="1600" b="0" baseline="-25000" dirty="0">
                          <a:effectLst/>
                        </a:rPr>
                        <a:t>CE</a:t>
                      </a:r>
                      <a:r>
                        <a:rPr lang="en-US" sz="1600" b="0" dirty="0">
                          <a:effectLst/>
                        </a:rPr>
                        <a:t>), </a:t>
                      </a:r>
                      <a:r>
                        <a:rPr lang="en-US" sz="1600" b="1" dirty="0">
                          <a:effectLst/>
                        </a:rPr>
                        <a:t>keeping the base current(I</a:t>
                      </a:r>
                      <a:r>
                        <a:rPr lang="en-US" sz="1600" b="1" baseline="-25000" dirty="0">
                          <a:effectLst/>
                        </a:rPr>
                        <a:t>B</a:t>
                      </a:r>
                      <a:r>
                        <a:rPr lang="en-US" sz="1600" b="1" dirty="0">
                          <a:effectLst/>
                        </a:rPr>
                        <a:t>) constant.</a:t>
                      </a:r>
                    </a:p>
                  </a:txBody>
                  <a:tcPr marL="76200" marR="76200" marT="76200" marB="76200"/>
                </a:tc>
                <a:tc>
                  <a:txBody>
                    <a:bodyPr/>
                    <a:lstStyle/>
                    <a:p>
                      <a:endParaRPr lang="en-US" dirty="0"/>
                    </a:p>
                  </a:txBody>
                  <a:tcPr/>
                </a:tc>
                <a:extLst>
                  <a:ext uri="{0D108BD9-81ED-4DB2-BD59-A6C34878D82A}">
                    <a16:rowId xmlns:a16="http://schemas.microsoft.com/office/drawing/2014/main" val="2030349436"/>
                  </a:ext>
                </a:extLst>
              </a:tr>
              <a:tr h="1740486">
                <a:tc>
                  <a:txBody>
                    <a:bodyPr/>
                    <a:lstStyle/>
                    <a:p>
                      <a:pPr fontAlgn="t"/>
                      <a:r>
                        <a:rPr lang="ro-RO" sz="1600" b="0" dirty="0">
                          <a:effectLst/>
                        </a:rPr>
                        <a:t>C</a:t>
                      </a:r>
                      <a:r>
                        <a:rPr lang="en-US" sz="1600" b="0" dirty="0" err="1">
                          <a:effectLst/>
                        </a:rPr>
                        <a:t>urrent</a:t>
                      </a:r>
                      <a:r>
                        <a:rPr lang="en-US" sz="1600" b="0" dirty="0">
                          <a:effectLst/>
                        </a:rPr>
                        <a:t> Transfer Characteristics</a:t>
                      </a:r>
                    </a:p>
                  </a:txBody>
                  <a:tcPr marL="76200" marR="76200" marT="76200" marB="76200"/>
                </a:tc>
                <a:tc>
                  <a:txBody>
                    <a:bodyPr/>
                    <a:lstStyle/>
                    <a:p>
                      <a:pPr fontAlgn="t"/>
                      <a:r>
                        <a:rPr lang="en-US" sz="1600" b="0" dirty="0">
                          <a:effectLst/>
                        </a:rPr>
                        <a:t>The variation of collector current(I</a:t>
                      </a:r>
                      <a:r>
                        <a:rPr lang="en-US" sz="1600" b="0" baseline="-25000" dirty="0">
                          <a:effectLst/>
                        </a:rPr>
                        <a:t>C</a:t>
                      </a:r>
                      <a:r>
                        <a:rPr lang="en-US" sz="1600" b="0" dirty="0">
                          <a:effectLst/>
                        </a:rPr>
                        <a:t>) with the base current(I</a:t>
                      </a:r>
                      <a:r>
                        <a:rPr lang="en-US" sz="1600" b="0" baseline="-25000" dirty="0">
                          <a:effectLst/>
                        </a:rPr>
                        <a:t>B</a:t>
                      </a:r>
                      <a:r>
                        <a:rPr lang="en-US" sz="1600" b="0" dirty="0">
                          <a:effectLst/>
                        </a:rPr>
                        <a:t>), </a:t>
                      </a:r>
                      <a:r>
                        <a:rPr lang="en-US" sz="1600" b="1" dirty="0">
                          <a:effectLst/>
                        </a:rPr>
                        <a:t>keeping Collector-Emitter voltage</a:t>
                      </a:r>
                      <a:r>
                        <a:rPr lang="ro-RO" sz="1600" b="1" dirty="0">
                          <a:effectLst/>
                        </a:rPr>
                        <a:t> </a:t>
                      </a:r>
                      <a:r>
                        <a:rPr lang="en-US" sz="1600" b="1" dirty="0">
                          <a:effectLst/>
                        </a:rPr>
                        <a:t>(V</a:t>
                      </a:r>
                      <a:r>
                        <a:rPr lang="en-US" sz="1600" b="1" baseline="-25000" dirty="0">
                          <a:effectLst/>
                        </a:rPr>
                        <a:t>CE</a:t>
                      </a:r>
                      <a:r>
                        <a:rPr lang="en-US" sz="1600" b="1" dirty="0">
                          <a:effectLst/>
                        </a:rPr>
                        <a:t>) constant.</a:t>
                      </a:r>
                    </a:p>
                    <a:p>
                      <a:pPr fontAlgn="t"/>
                      <a:r>
                        <a:rPr lang="en-US" sz="1600" b="0" dirty="0">
                          <a:effectLst/>
                        </a:rPr>
                        <a:t>The resulting current gain has a value greater than 1.</a:t>
                      </a:r>
                    </a:p>
                  </a:txBody>
                  <a:tcPr marL="76200" marR="76200" marT="76200" marB="76200"/>
                </a:tc>
                <a:tc>
                  <a:txBody>
                    <a:bodyPr/>
                    <a:lstStyle/>
                    <a:p>
                      <a:endParaRPr lang="en-US" dirty="0"/>
                    </a:p>
                  </a:txBody>
                  <a:tcPr/>
                </a:tc>
                <a:extLst>
                  <a:ext uri="{0D108BD9-81ED-4DB2-BD59-A6C34878D82A}">
                    <a16:rowId xmlns:a16="http://schemas.microsoft.com/office/drawing/2014/main" val="1742338471"/>
                  </a:ext>
                </a:extLst>
              </a:tr>
            </a:tbl>
          </a:graphicData>
        </a:graphic>
      </p:graphicFrame>
      <p:pic>
        <p:nvPicPr>
          <p:cNvPr id="14" name="Imagine 13">
            <a:extLst>
              <a:ext uri="{FF2B5EF4-FFF2-40B4-BE49-F238E27FC236}">
                <a16:creationId xmlns:a16="http://schemas.microsoft.com/office/drawing/2014/main" id="{4CF243C4-323A-1AE5-9444-7A63FD0FAD6D}"/>
              </a:ext>
            </a:extLst>
          </p:cNvPr>
          <p:cNvPicPr>
            <a:picLocks noChangeAspect="1"/>
          </p:cNvPicPr>
          <p:nvPr/>
        </p:nvPicPr>
        <p:blipFill>
          <a:blip r:embed="rId2"/>
          <a:stretch>
            <a:fillRect/>
          </a:stretch>
        </p:blipFill>
        <p:spPr>
          <a:xfrm>
            <a:off x="5424026" y="3111347"/>
            <a:ext cx="2500774" cy="321329"/>
          </a:xfrm>
          <a:prstGeom prst="rect">
            <a:avLst/>
          </a:prstGeom>
        </p:spPr>
      </p:pic>
      <p:pic>
        <p:nvPicPr>
          <p:cNvPr id="16" name="Imagine 15">
            <a:extLst>
              <a:ext uri="{FF2B5EF4-FFF2-40B4-BE49-F238E27FC236}">
                <a16:creationId xmlns:a16="http://schemas.microsoft.com/office/drawing/2014/main" id="{655EB000-5E7A-602E-9B11-76302361230F}"/>
              </a:ext>
            </a:extLst>
          </p:cNvPr>
          <p:cNvPicPr>
            <a:picLocks noChangeAspect="1"/>
          </p:cNvPicPr>
          <p:nvPr/>
        </p:nvPicPr>
        <p:blipFill>
          <a:blip r:embed="rId3"/>
          <a:stretch>
            <a:fillRect/>
          </a:stretch>
        </p:blipFill>
        <p:spPr>
          <a:xfrm>
            <a:off x="5424027" y="4051722"/>
            <a:ext cx="2500774" cy="407430"/>
          </a:xfrm>
          <a:prstGeom prst="rect">
            <a:avLst/>
          </a:prstGeom>
        </p:spPr>
      </p:pic>
      <p:pic>
        <p:nvPicPr>
          <p:cNvPr id="18" name="Imagine 17">
            <a:extLst>
              <a:ext uri="{FF2B5EF4-FFF2-40B4-BE49-F238E27FC236}">
                <a16:creationId xmlns:a16="http://schemas.microsoft.com/office/drawing/2014/main" id="{647B65A0-AEAF-47C5-3FC8-4045CA1175A7}"/>
              </a:ext>
            </a:extLst>
          </p:cNvPr>
          <p:cNvPicPr>
            <a:picLocks noChangeAspect="1"/>
          </p:cNvPicPr>
          <p:nvPr/>
        </p:nvPicPr>
        <p:blipFill>
          <a:blip r:embed="rId4"/>
          <a:stretch>
            <a:fillRect/>
          </a:stretch>
        </p:blipFill>
        <p:spPr>
          <a:xfrm>
            <a:off x="5549309" y="5329253"/>
            <a:ext cx="2267915" cy="391985"/>
          </a:xfrm>
          <a:prstGeom prst="rect">
            <a:avLst/>
          </a:prstGeom>
        </p:spPr>
      </p:pic>
      <p:pic>
        <p:nvPicPr>
          <p:cNvPr id="24" name="Imagine 23">
            <a:extLst>
              <a:ext uri="{FF2B5EF4-FFF2-40B4-BE49-F238E27FC236}">
                <a16:creationId xmlns:a16="http://schemas.microsoft.com/office/drawing/2014/main" id="{BD1C3E8C-1391-2B3A-3AA8-8DA6FD905FFF}"/>
              </a:ext>
            </a:extLst>
          </p:cNvPr>
          <p:cNvPicPr>
            <a:picLocks noChangeAspect="1"/>
          </p:cNvPicPr>
          <p:nvPr/>
        </p:nvPicPr>
        <p:blipFill>
          <a:blip r:embed="rId5"/>
          <a:stretch>
            <a:fillRect/>
          </a:stretch>
        </p:blipFill>
        <p:spPr>
          <a:xfrm>
            <a:off x="8348296" y="5160788"/>
            <a:ext cx="2154791" cy="1278860"/>
          </a:xfrm>
          <a:prstGeom prst="rect">
            <a:avLst/>
          </a:prstGeom>
        </p:spPr>
      </p:pic>
      <p:pic>
        <p:nvPicPr>
          <p:cNvPr id="27" name="Imagine 26">
            <a:extLst>
              <a:ext uri="{FF2B5EF4-FFF2-40B4-BE49-F238E27FC236}">
                <a16:creationId xmlns:a16="http://schemas.microsoft.com/office/drawing/2014/main" id="{EF326DC2-A35C-8622-4FE9-42345E6512BC}"/>
              </a:ext>
            </a:extLst>
          </p:cNvPr>
          <p:cNvPicPr>
            <a:picLocks noChangeAspect="1"/>
          </p:cNvPicPr>
          <p:nvPr/>
        </p:nvPicPr>
        <p:blipFill>
          <a:blip r:embed="rId6"/>
          <a:stretch>
            <a:fillRect/>
          </a:stretch>
        </p:blipFill>
        <p:spPr>
          <a:xfrm>
            <a:off x="8271162" y="1985152"/>
            <a:ext cx="2510792" cy="1427249"/>
          </a:xfrm>
          <a:prstGeom prst="rect">
            <a:avLst/>
          </a:prstGeom>
        </p:spPr>
      </p:pic>
      <p:pic>
        <p:nvPicPr>
          <p:cNvPr id="4" name="Imagine 3">
            <a:extLst>
              <a:ext uri="{FF2B5EF4-FFF2-40B4-BE49-F238E27FC236}">
                <a16:creationId xmlns:a16="http://schemas.microsoft.com/office/drawing/2014/main" id="{5160A605-50A2-145C-691A-8A397E4A6EBD}"/>
              </a:ext>
            </a:extLst>
          </p:cNvPr>
          <p:cNvPicPr>
            <a:picLocks noChangeAspect="1"/>
          </p:cNvPicPr>
          <p:nvPr/>
        </p:nvPicPr>
        <p:blipFill>
          <a:blip r:embed="rId7"/>
          <a:stretch>
            <a:fillRect/>
          </a:stretch>
        </p:blipFill>
        <p:spPr>
          <a:xfrm>
            <a:off x="230250" y="237543"/>
            <a:ext cx="2264764" cy="1924563"/>
          </a:xfrm>
          <a:prstGeom prst="rect">
            <a:avLst/>
          </a:prstGeom>
        </p:spPr>
      </p:pic>
      <p:pic>
        <p:nvPicPr>
          <p:cNvPr id="10" name="Imagine 9">
            <a:extLst>
              <a:ext uri="{FF2B5EF4-FFF2-40B4-BE49-F238E27FC236}">
                <a16:creationId xmlns:a16="http://schemas.microsoft.com/office/drawing/2014/main" id="{0AC3BAAF-A603-96C8-B3FC-D29229832C3E}"/>
              </a:ext>
            </a:extLst>
          </p:cNvPr>
          <p:cNvPicPr>
            <a:picLocks noChangeAspect="1"/>
          </p:cNvPicPr>
          <p:nvPr/>
        </p:nvPicPr>
        <p:blipFill>
          <a:blip r:embed="rId8"/>
          <a:stretch>
            <a:fillRect/>
          </a:stretch>
        </p:blipFill>
        <p:spPr>
          <a:xfrm>
            <a:off x="8348296" y="3445600"/>
            <a:ext cx="2641282" cy="1681989"/>
          </a:xfrm>
          <a:prstGeom prst="rect">
            <a:avLst/>
          </a:prstGeom>
        </p:spPr>
      </p:pic>
    </p:spTree>
    <p:extLst>
      <p:ext uri="{BB962C8B-B14F-4D97-AF65-F5344CB8AC3E}">
        <p14:creationId xmlns:p14="http://schemas.microsoft.com/office/powerpoint/2010/main" val="2650449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C7A26D1-4A6F-189A-52CD-4823F710DA4C}"/>
              </a:ext>
            </a:extLst>
          </p:cNvPr>
          <p:cNvSpPr>
            <a:spLocks noGrp="1"/>
          </p:cNvSpPr>
          <p:nvPr>
            <p:ph type="title"/>
          </p:nvPr>
        </p:nvSpPr>
        <p:spPr>
          <a:xfrm>
            <a:off x="1251678" y="382385"/>
            <a:ext cx="10178322" cy="942562"/>
          </a:xfrm>
        </p:spPr>
        <p:txBody>
          <a:bodyPr/>
          <a:lstStyle/>
          <a:p>
            <a:r>
              <a:rPr lang="ro-RO" dirty="0"/>
              <a:t>Familia curbelor colectorului</a:t>
            </a:r>
            <a:endParaRPr lang="en-US" dirty="0"/>
          </a:p>
        </p:txBody>
      </p:sp>
      <p:sp>
        <p:nvSpPr>
          <p:cNvPr id="3" name="Substituent conținut 2">
            <a:extLst>
              <a:ext uri="{FF2B5EF4-FFF2-40B4-BE49-F238E27FC236}">
                <a16:creationId xmlns:a16="http://schemas.microsoft.com/office/drawing/2014/main" id="{BA112E79-3BCE-78FB-8DC9-1BF2A8A63A76}"/>
              </a:ext>
            </a:extLst>
          </p:cNvPr>
          <p:cNvSpPr>
            <a:spLocks noGrp="1"/>
          </p:cNvSpPr>
          <p:nvPr>
            <p:ph idx="1"/>
          </p:nvPr>
        </p:nvSpPr>
        <p:spPr>
          <a:xfrm>
            <a:off x="852838" y="1173831"/>
            <a:ext cx="7633750" cy="5621416"/>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Una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utile </a:t>
            </a:r>
            <a:r>
              <a:rPr lang="en-US" dirty="0" err="1">
                <a:latin typeface="Times New Roman" panose="02020603050405020304" pitchFamily="18" charset="0"/>
                <a:cs typeface="Times New Roman" panose="02020603050405020304" pitchFamily="18" charset="0"/>
              </a:rPr>
              <a:t>diagrame</a:t>
            </a:r>
            <a:r>
              <a:rPr lang="en-US" dirty="0">
                <a:latin typeface="Times New Roman" panose="02020603050405020304" pitchFamily="18" charset="0"/>
                <a:cs typeface="Times New Roman" panose="02020603050405020304" pitchFamily="18" charset="0"/>
              </a:rPr>
              <a:t> ale BT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familia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IC, </a:t>
            </a:r>
            <a:r>
              <a:rPr lang="en-US" dirty="0" err="1">
                <a:latin typeface="Times New Roman" panose="02020603050405020304" pitchFamily="18" charset="0"/>
                <a:cs typeface="Times New Roman" panose="02020603050405020304" pitchFamily="18" charset="0"/>
              </a:rPr>
              <a:t>față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tensiunea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colector-emitor</a:t>
            </a:r>
            <a:r>
              <a:rPr lang="en-US" dirty="0">
                <a:latin typeface="Times New Roman" panose="02020603050405020304" pitchFamily="18" charset="0"/>
                <a:cs typeface="Times New Roman" panose="02020603050405020304" pitchFamily="18" charset="0"/>
              </a:rPr>
              <a:t>, VCE, la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valori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IB.</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genera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curbe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alimentăm </a:t>
            </a:r>
            <a:r>
              <a:rPr lang="en-US" dirty="0" err="1">
                <a:latin typeface="Times New Roman" panose="02020603050405020304" pitchFamily="18" charset="0"/>
                <a:cs typeface="Times New Roman" panose="02020603050405020304" pitchFamily="18" charset="0"/>
              </a:rPr>
              <a:t>terminalul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cu o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de c</a:t>
            </a:r>
            <a:r>
              <a:rPr lang="ro-RO"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stabilește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IB</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sursă</a:t>
            </a:r>
            <a:r>
              <a:rPr lang="en-US" dirty="0">
                <a:latin typeface="Times New Roman" panose="02020603050405020304" pitchFamily="18" charset="0"/>
                <a:cs typeface="Times New Roman" panose="02020603050405020304" pitchFamily="18" charset="0"/>
              </a:rPr>
              <a:t> de c</a:t>
            </a:r>
            <a:r>
              <a:rPr lang="ro-RO"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atașată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a </a:t>
            </a:r>
            <a:r>
              <a:rPr lang="ro-RO" dirty="0">
                <a:latin typeface="Times New Roman" panose="02020603050405020304" pitchFamily="18" charset="0"/>
                <a:cs typeface="Times New Roman" panose="02020603050405020304" pitchFamily="18" charset="0"/>
              </a:rPr>
              <a:t>joncțiunea C-E.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permite varierea</a:t>
            </a:r>
            <a:r>
              <a:rPr lang="en-US" dirty="0">
                <a:latin typeface="Times New Roman" panose="02020603050405020304" pitchFamily="18" charset="0"/>
                <a:cs typeface="Times New Roman" panose="02020603050405020304" pitchFamily="18" charset="0"/>
              </a:rPr>
              <a:t> VCE. </a:t>
            </a:r>
            <a:r>
              <a:rPr lang="en-US" dirty="0" err="1">
                <a:latin typeface="Times New Roman" panose="02020603050405020304" pitchFamily="18" charset="0"/>
                <a:cs typeface="Times New Roman" panose="02020603050405020304" pitchFamily="18" charset="0"/>
              </a:rPr>
              <a:t>Simultan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urmărim</a:t>
            </a:r>
            <a:r>
              <a:rPr lang="en-US"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rezultat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notăm </a:t>
            </a:r>
            <a:r>
              <a:rPr lang="en-US" dirty="0" err="1">
                <a:latin typeface="Times New Roman" panose="02020603050405020304" pitchFamily="18" charset="0"/>
                <a:cs typeface="Times New Roman" panose="02020603050405020304" pitchFamily="18" charset="0"/>
              </a:rPr>
              <a:t>rezultatul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Rezultă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singură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curbă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IB</a:t>
            </a:r>
            <a:r>
              <a:rPr lang="ro-RO" dirty="0">
                <a:latin typeface="Times New Roman" panose="02020603050405020304" pitchFamily="18" charset="0"/>
                <a:cs typeface="Times New Roman" panose="02020603050405020304" pitchFamily="18" charset="0"/>
              </a:rPr>
              <a:t> fiind modificat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alimentarea</a:t>
            </a:r>
            <a:r>
              <a:rPr lang="en-US" dirty="0">
                <a:latin typeface="Times New Roman" panose="02020603050405020304" pitchFamily="18" charset="0"/>
                <a:cs typeface="Times New Roman" panose="02020603050405020304" pitchFamily="18" charset="0"/>
              </a:rPr>
              <a:t> de c</a:t>
            </a:r>
            <a:r>
              <a:rPr lang="ro-RO"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variată </a:t>
            </a:r>
            <a:r>
              <a:rPr lang="en-US" dirty="0">
                <a:latin typeface="Times New Roman" panose="02020603050405020304" pitchFamily="18" charset="0"/>
                <a:cs typeface="Times New Roman" panose="02020603050405020304" pitchFamily="18" charset="0"/>
              </a:rPr>
              <a:t>din </a:t>
            </a:r>
            <a:r>
              <a:rPr lang="en-US" dirty="0" err="1">
                <a:latin typeface="Times New Roman" panose="02020603050405020304" pitchFamily="18" charset="0"/>
                <a:cs typeface="Times New Roman" panose="02020603050405020304" pitchFamily="18" charset="0"/>
              </a:rPr>
              <a:t>nou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o a </a:t>
            </a:r>
            <a:r>
              <a:rPr lang="en-US" dirty="0" err="1">
                <a:latin typeface="Times New Roman" panose="02020603050405020304" pitchFamily="18" charset="0"/>
                <a:cs typeface="Times New Roman" panose="02020603050405020304" pitchFamily="18" charset="0"/>
              </a:rPr>
              <a:t>doua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curbă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repetă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crea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familie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curbe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Curba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cea mai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jos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rezultă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IB = 0</a:t>
            </a:r>
            <a:r>
              <a:rPr lang="en-US" dirty="0">
                <a:latin typeface="Times New Roman" panose="02020603050405020304" pitchFamily="18" charset="0"/>
                <a:cs typeface="Times New Roman" panose="02020603050405020304" pitchFamily="18" charset="0"/>
              </a:rPr>
              <a:t>. În mod ideal, </a:t>
            </a:r>
            <a:r>
              <a:rPr lang="ro-RO" b="1" dirty="0">
                <a:latin typeface="Times New Roman" panose="02020603050405020304" pitchFamily="18" charset="0"/>
                <a:cs typeface="Times New Roman" panose="02020603050405020304" pitchFamily="18" charset="0"/>
              </a:rPr>
              <a:t>IC = 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are loc un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scurgere</a:t>
            </a:r>
            <a:r>
              <a:rPr lang="en-US" dirty="0">
                <a:latin typeface="Times New Roman" panose="02020603050405020304" pitchFamily="18" charset="0"/>
                <a:cs typeface="Times New Roman" panose="02020603050405020304" pitchFamily="18" charset="0"/>
              </a:rPr>
              <a:t> mic.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obicei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denumit</a:t>
            </a:r>
            <a:r>
              <a:rPr lang="en-US" dirty="0">
                <a:latin typeface="Times New Roman" panose="02020603050405020304" pitchFamily="18" charset="0"/>
                <a:cs typeface="Times New Roman" panose="02020603050405020304" pitchFamily="18" charset="0"/>
              </a:rPr>
              <a:t> I</a:t>
            </a:r>
            <a:r>
              <a:rPr lang="en-US" b="1" dirty="0">
                <a:latin typeface="Times New Roman" panose="02020603050405020304" pitchFamily="18" charset="0"/>
                <a:cs typeface="Times New Roman" panose="02020603050405020304" pitchFamily="18" charset="0"/>
              </a:rPr>
              <a:t>CEO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colector-emitor</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terminalul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deschis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ro-RO" dirty="0">
                <a:latin typeface="Times New Roman" panose="02020603050405020304" pitchFamily="18" charset="0"/>
                <a:cs typeface="Times New Roman" panose="02020603050405020304" pitchFamily="18" charset="0"/>
              </a:rPr>
              <a:t> interesant</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set de c</a:t>
            </a:r>
            <a:r>
              <a:rPr lang="ro-RO" dirty="0" err="1">
                <a:latin typeface="Times New Roman" panose="02020603050405020304" pitchFamily="18" charset="0"/>
                <a:cs typeface="Times New Roman" panose="02020603050405020304" pitchFamily="18" charset="0"/>
              </a:rPr>
              <a:t>aracteristici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trei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regiuni</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operare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distincte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În extrema </a:t>
            </a:r>
            <a:r>
              <a:rPr lang="en-US" dirty="0" err="1">
                <a:latin typeface="Times New Roman" panose="02020603050405020304" pitchFamily="18" charset="0"/>
                <a:cs typeface="Times New Roman" panose="02020603050405020304" pitchFamily="18" charset="0"/>
              </a:rPr>
              <a:t>stângă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curbei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rapid.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cunoscută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drept</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regiunea</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saturație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Punctul</a:t>
            </a:r>
            <a:r>
              <a:rPr lang="en-US" dirty="0">
                <a:latin typeface="Times New Roman" panose="02020603050405020304" pitchFamily="18" charset="0"/>
                <a:cs typeface="Times New Roman" panose="02020603050405020304" pitchFamily="18" charset="0"/>
              </a:rPr>
              <a:t> de </a:t>
            </a:r>
            <a:r>
              <a:rPr lang="ro-RO" dirty="0">
                <a:latin typeface="Times New Roman" panose="02020603050405020304" pitchFamily="18" charset="0"/>
                <a:cs typeface="Times New Roman" panose="02020603050405020304" pitchFamily="18" charset="0"/>
              </a:rPr>
              <a:t>trecere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destul</a:t>
            </a:r>
            <a:r>
              <a:rPr lang="en-US" dirty="0">
                <a:latin typeface="Times New Roman" panose="02020603050405020304" pitchFamily="18" charset="0"/>
                <a:cs typeface="Times New Roman" panose="02020603050405020304" pitchFamily="18" charset="0"/>
              </a:rPr>
              <a:t> de mic la </a:t>
            </a:r>
            <a:r>
              <a:rPr lang="en-US" dirty="0" err="1">
                <a:latin typeface="Times New Roman" panose="02020603050405020304" pitchFamily="18" charset="0"/>
                <a:cs typeface="Times New Roman" panose="02020603050405020304" pitchFamily="18" charset="0"/>
              </a:rPr>
              <a:t>doar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câteva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zecimi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volți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ro-RO" dirty="0">
                <a:latin typeface="Times New Roman" panose="02020603050405020304" pitchFamily="18" charset="0"/>
                <a:cs typeface="Times New Roman" panose="02020603050405020304" pitchFamily="18" charset="0"/>
              </a:rPr>
              <a:t>a este indicat 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fiș</a:t>
            </a:r>
            <a:r>
              <a:rPr lang="ro-RO"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de date ca </a:t>
            </a:r>
            <a:r>
              <a:rPr lang="en-US" b="1" dirty="0">
                <a:latin typeface="Times New Roman" panose="02020603050405020304" pitchFamily="18" charset="0"/>
                <a:cs typeface="Times New Roman" panose="02020603050405020304" pitchFamily="18" charset="0"/>
              </a:rPr>
              <a:t>VCE(sat). </a:t>
            </a:r>
            <a:r>
              <a:rPr lang="en-US" dirty="0">
                <a:latin typeface="Times New Roman" panose="02020603050405020304" pitchFamily="18" charset="0"/>
                <a:cs typeface="Times New Roman" panose="02020603050405020304" pitchFamily="18" charset="0"/>
              </a:rPr>
              <a:t>Regiunea de </a:t>
            </a:r>
            <a:r>
              <a:rPr lang="en-US" dirty="0" err="1">
                <a:latin typeface="Times New Roman" panose="02020603050405020304" pitchFamily="18" charset="0"/>
                <a:cs typeface="Times New Roman" panose="02020603050405020304" pitchFamily="18" charset="0"/>
              </a:rPr>
              <a:t>saturație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aplicațiile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tranzistorilor</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În extrema </a:t>
            </a:r>
            <a:r>
              <a:rPr lang="en-US" dirty="0" err="1">
                <a:latin typeface="Times New Roman" panose="02020603050405020304" pitchFamily="18" charset="0"/>
                <a:cs typeface="Times New Roman" panose="02020603050405020304" pitchFamily="18" charset="0"/>
              </a:rPr>
              <a:t>dreaptă</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află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altă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ro-RO" b="1" dirty="0">
                <a:latin typeface="Times New Roman" panose="02020603050405020304" pitchFamily="18" charset="0"/>
                <a:cs typeface="Times New Roman" panose="02020603050405020304" pitchFamily="18" charset="0"/>
              </a:rPr>
              <a:t>IC</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rapid.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numește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de </a:t>
            </a:r>
            <a:r>
              <a:rPr lang="ro-RO" b="1" dirty="0">
                <a:latin typeface="Times New Roman" panose="02020603050405020304" pitchFamily="18" charset="0"/>
                <a:cs typeface="Times New Roman" panose="02020603050405020304" pitchFamily="18" charset="0"/>
              </a:rPr>
              <a:t>străpungere directă</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(similar </a:t>
            </a:r>
            <a:r>
              <a:rPr lang="ro-RO" dirty="0" err="1">
                <a:latin typeface="Times New Roman" panose="02020603050405020304" pitchFamily="18" charset="0"/>
                <a:cs typeface="Times New Roman" panose="02020603050405020304" pitchFamily="18" charset="0"/>
              </a:rPr>
              <a:t>ef</a:t>
            </a:r>
            <a:r>
              <a:rPr lang="en-US" dirty="0" err="1">
                <a:latin typeface="Times New Roman" panose="02020603050405020304" pitchFamily="18" charset="0"/>
                <a:cs typeface="Times New Roman" panose="02020603050405020304" pitchFamily="18" charset="0"/>
              </a:rPr>
              <a:t>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văzut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 </a:t>
            </a:r>
            <a:r>
              <a:rPr lang="en-US" dirty="0">
                <a:latin typeface="Times New Roman" panose="02020603050405020304" pitchFamily="18" charset="0"/>
                <a:cs typeface="Times New Roman" panose="02020603050405020304" pitchFamily="18" charset="0"/>
              </a:rPr>
              <a:t>diode</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Tensiunea</a:t>
            </a:r>
            <a:r>
              <a:rPr lang="en-US" dirty="0">
                <a:latin typeface="Times New Roman" panose="02020603050405020304" pitchFamily="18" charset="0"/>
                <a:cs typeface="Times New Roman" panose="02020603050405020304" pitchFamily="18" charset="0"/>
              </a:rPr>
              <a:t> de </a:t>
            </a:r>
            <a:r>
              <a:rPr lang="ro-RO" dirty="0">
                <a:latin typeface="Times New Roman" panose="02020603050405020304" pitchFamily="18" charset="0"/>
                <a:cs typeface="Times New Roman" panose="02020603050405020304" pitchFamily="18" charset="0"/>
              </a:rPr>
              <a:t>străpungere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indicată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fiș</a:t>
            </a:r>
            <a:r>
              <a:rPr lang="ro-RO"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date</a:t>
            </a:r>
            <a:r>
              <a:rPr lang="ro-RO" dirty="0">
                <a:latin typeface="Times New Roman" panose="02020603050405020304" pitchFamily="18" charset="0"/>
                <a:cs typeface="Times New Roman" panose="02020603050405020304" pitchFamily="18" charset="0"/>
              </a:rPr>
              <a:t>lor ca</a:t>
            </a:r>
            <a:r>
              <a:rPr lang="en-US" dirty="0">
                <a:latin typeface="Times New Roman" panose="02020603050405020304" pitchFamily="18" charset="0"/>
                <a:cs typeface="Times New Roman" panose="02020603050405020304" pitchFamily="18" charset="0"/>
              </a:rPr>
              <a:t> BVCEO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a:t>
            </a:r>
            <a:r>
              <a:rPr lang="en-US" dirty="0" err="1">
                <a:latin typeface="Times New Roman" panose="02020603050405020304" pitchFamily="18" charset="0"/>
                <a:cs typeface="Times New Roman" panose="02020603050405020304" pitchFamily="18" charset="0"/>
              </a:rPr>
              <a:t>olector</a:t>
            </a:r>
            <a:r>
              <a:rPr lang="ro-RO"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emitor</a:t>
            </a:r>
            <a:r>
              <a:rPr lang="en-US" dirty="0">
                <a:latin typeface="Times New Roman" panose="02020603050405020304" pitchFamily="18" charset="0"/>
                <a:cs typeface="Times New Roman" panose="02020603050405020304" pitchFamily="18" charset="0"/>
              </a:rPr>
              <a:t> cu o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deschisă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dispozitivele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uz</a:t>
            </a:r>
            <a:r>
              <a:rPr lang="en-US" dirty="0">
                <a:latin typeface="Times New Roman" panose="02020603050405020304" pitchFamily="18" charset="0"/>
                <a:cs typeface="Times New Roman" panose="02020603050405020304" pitchFamily="18" charset="0"/>
              </a:rPr>
              <a:t> general,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intervalul</a:t>
            </a:r>
            <a:r>
              <a:rPr lang="en-US" dirty="0">
                <a:latin typeface="Times New Roman" panose="02020603050405020304" pitchFamily="18" charset="0"/>
                <a:cs typeface="Times New Roman" panose="02020603050405020304" pitchFamily="18" charset="0"/>
              </a:rPr>
              <a:t> 30 la 60 de </a:t>
            </a:r>
            <a:r>
              <a:rPr lang="en-US" dirty="0" err="1">
                <a:latin typeface="Times New Roman" panose="02020603050405020304" pitchFamily="18" charset="0"/>
                <a:cs typeface="Times New Roman" panose="02020603050405020304" pitchFamily="18" charset="0"/>
              </a:rPr>
              <a:t>volți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a:t>
            </a:r>
            <a:r>
              <a:rPr lang="ro-RO"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extreme se </a:t>
            </a:r>
            <a:r>
              <a:rPr lang="en-US" dirty="0" err="1">
                <a:latin typeface="Times New Roman" panose="02020603050405020304" pitchFamily="18" charset="0"/>
                <a:cs typeface="Times New Roman" panose="02020603050405020304" pitchFamily="18" charset="0"/>
              </a:rPr>
              <a:t>află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regiune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ro-RO" dirty="0">
                <a:latin typeface="Times New Roman" panose="02020603050405020304" pitchFamily="18" charset="0"/>
                <a:cs typeface="Times New Roman" panose="02020603050405020304" pitchFamily="18" charset="0"/>
              </a:rPr>
              <a: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relativ</a:t>
            </a:r>
            <a:r>
              <a:rPr lang="en-US" dirty="0">
                <a:latin typeface="Times New Roman" panose="02020603050405020304" pitchFamily="18" charset="0"/>
                <a:cs typeface="Times New Roman" panose="02020603050405020304" pitchFamily="18" charset="0"/>
              </a:rPr>
              <a:t> constant, </a:t>
            </a:r>
            <a:r>
              <a:rPr lang="en-US" dirty="0" err="1">
                <a:latin typeface="Times New Roman" panose="02020603050405020304" pitchFamily="18" charset="0"/>
                <a:cs typeface="Times New Roman" panose="02020603050405020304" pitchFamily="18" charset="0"/>
              </a:rPr>
              <a:t>prezentând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doar</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pantă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pozitivă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modestă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t>
            </a:r>
            <a:r>
              <a:rPr lang="ro-RO" i="1" dirty="0">
                <a:latin typeface="Times New Roman" panose="02020603050405020304" pitchFamily="18" charset="0"/>
                <a:cs typeface="Times New Roman" panose="02020603050405020304" pitchFamily="18" charset="0"/>
              </a:rPr>
              <a:t>aproximativ</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constant</a:t>
            </a:r>
            <a:r>
              <a:rPr lang="ro-RO" dirty="0">
                <a:latin typeface="Times New Roman" panose="02020603050405020304" pitchFamily="18" charset="0"/>
                <a:cs typeface="Times New Roman" panose="02020603050405020304" pitchFamily="18" charset="0"/>
              </a:rPr>
              <a:t> (</a:t>
            </a:r>
            <a:r>
              <a:rPr lang="ro-RO" b="1" i="1" dirty="0">
                <a:latin typeface="Times New Roman" panose="02020603050405020304" pitchFamily="18" charset="0"/>
                <a:cs typeface="Times New Roman" panose="02020603050405020304" pitchFamily="18" charset="0"/>
              </a:rPr>
              <a:t>de saturație</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Aici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recomandăm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funcționeze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BJT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ca </a:t>
            </a:r>
            <a:r>
              <a:rPr lang="en-US" dirty="0" err="1">
                <a:latin typeface="Times New Roman" panose="02020603050405020304" pitchFamily="18" charset="0"/>
                <a:cs typeface="Times New Roman" panose="02020603050405020304" pitchFamily="18" charset="0"/>
              </a:rPr>
              <a:t>amplificatoarele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liniare</a:t>
            </a:r>
            <a:endParaRPr lang="en-US" dirty="0">
              <a:latin typeface="Times New Roman" panose="02020603050405020304" pitchFamily="18" charset="0"/>
              <a:cs typeface="Times New Roman" panose="02020603050405020304" pitchFamily="18" charset="0"/>
            </a:endParaRPr>
          </a:p>
          <a:p>
            <a:endParaRPr lang="en-US" dirty="0"/>
          </a:p>
        </p:txBody>
      </p:sp>
      <p:pic>
        <p:nvPicPr>
          <p:cNvPr id="5" name="Imagine 4">
            <a:extLst>
              <a:ext uri="{FF2B5EF4-FFF2-40B4-BE49-F238E27FC236}">
                <a16:creationId xmlns:a16="http://schemas.microsoft.com/office/drawing/2014/main" id="{B6CBBCCE-2D02-3F3E-AC2F-5D971F0CEE18}"/>
              </a:ext>
            </a:extLst>
          </p:cNvPr>
          <p:cNvPicPr>
            <a:picLocks noChangeAspect="1"/>
          </p:cNvPicPr>
          <p:nvPr/>
        </p:nvPicPr>
        <p:blipFill>
          <a:blip r:embed="rId2"/>
          <a:stretch>
            <a:fillRect/>
          </a:stretch>
        </p:blipFill>
        <p:spPr>
          <a:xfrm>
            <a:off x="8486588" y="3343836"/>
            <a:ext cx="2943412" cy="2330824"/>
          </a:xfrm>
          <a:prstGeom prst="rect">
            <a:avLst/>
          </a:prstGeom>
        </p:spPr>
      </p:pic>
      <p:sp>
        <p:nvSpPr>
          <p:cNvPr id="8" name="Săgeată: sus 7">
            <a:extLst>
              <a:ext uri="{FF2B5EF4-FFF2-40B4-BE49-F238E27FC236}">
                <a16:creationId xmlns:a16="http://schemas.microsoft.com/office/drawing/2014/main" id="{6731BF45-461A-451C-04B9-65202C40D007}"/>
              </a:ext>
            </a:extLst>
          </p:cNvPr>
          <p:cNvSpPr/>
          <p:nvPr/>
        </p:nvSpPr>
        <p:spPr>
          <a:xfrm>
            <a:off x="10838329" y="3523129"/>
            <a:ext cx="690283" cy="1506071"/>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o-RO" dirty="0"/>
              <a:t>I</a:t>
            </a:r>
            <a:r>
              <a:rPr lang="ro-RO" sz="1200" dirty="0"/>
              <a:t>B</a:t>
            </a:r>
            <a:endParaRPr lang="en-US" dirty="0"/>
          </a:p>
        </p:txBody>
      </p:sp>
      <p:pic>
        <p:nvPicPr>
          <p:cNvPr id="10" name="Imagine 9">
            <a:extLst>
              <a:ext uri="{FF2B5EF4-FFF2-40B4-BE49-F238E27FC236}">
                <a16:creationId xmlns:a16="http://schemas.microsoft.com/office/drawing/2014/main" id="{0612CB8B-4128-83F1-B0D1-E5CD11DACA1D}"/>
              </a:ext>
            </a:extLst>
          </p:cNvPr>
          <p:cNvPicPr>
            <a:picLocks noChangeAspect="1"/>
          </p:cNvPicPr>
          <p:nvPr/>
        </p:nvPicPr>
        <p:blipFill>
          <a:blip r:embed="rId3"/>
          <a:stretch>
            <a:fillRect/>
          </a:stretch>
        </p:blipFill>
        <p:spPr>
          <a:xfrm>
            <a:off x="8534400" y="1554277"/>
            <a:ext cx="2234007" cy="1337020"/>
          </a:xfrm>
          <a:prstGeom prst="rect">
            <a:avLst/>
          </a:prstGeom>
        </p:spPr>
      </p:pic>
    </p:spTree>
    <p:extLst>
      <p:ext uri="{BB962C8B-B14F-4D97-AF65-F5344CB8AC3E}">
        <p14:creationId xmlns:p14="http://schemas.microsoft.com/office/powerpoint/2010/main" val="115365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a:extLst>
              <a:ext uri="{FF2B5EF4-FFF2-40B4-BE49-F238E27FC236}">
                <a16:creationId xmlns:a16="http://schemas.microsoft.com/office/drawing/2014/main" id="{11109D10-8277-659B-DEBB-CC8FABB86B19}"/>
              </a:ext>
            </a:extLst>
          </p:cNvPr>
          <p:cNvPicPr>
            <a:picLocks noGrp="1" noChangeAspect="1"/>
          </p:cNvPicPr>
          <p:nvPr>
            <p:ph idx="1"/>
          </p:nvPr>
        </p:nvPicPr>
        <p:blipFill>
          <a:blip r:embed="rId2"/>
          <a:stretch>
            <a:fillRect/>
          </a:stretch>
        </p:blipFill>
        <p:spPr>
          <a:xfrm>
            <a:off x="2448545" y="475488"/>
            <a:ext cx="7919515" cy="5815584"/>
          </a:xfrm>
          <a:prstGeom prst="rect">
            <a:avLst/>
          </a:prstGeom>
        </p:spPr>
      </p:pic>
    </p:spTree>
    <p:extLst>
      <p:ext uri="{BB962C8B-B14F-4D97-AF65-F5344CB8AC3E}">
        <p14:creationId xmlns:p14="http://schemas.microsoft.com/office/powerpoint/2010/main" val="798991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C8D599-0FE8-F5BE-8D8E-3536B8B25562}"/>
              </a:ext>
            </a:extLst>
          </p:cNvPr>
          <p:cNvSpPr>
            <a:spLocks noGrp="1"/>
          </p:cNvSpPr>
          <p:nvPr>
            <p:ph type="title"/>
          </p:nvPr>
        </p:nvSpPr>
        <p:spPr>
          <a:xfrm>
            <a:off x="833769" y="143814"/>
            <a:ext cx="10898155" cy="746066"/>
          </a:xfrm>
        </p:spPr>
        <p:txBody>
          <a:bodyPr>
            <a:normAutofit fontScale="90000"/>
          </a:bodyPr>
          <a:lstStyle/>
          <a:p>
            <a:r>
              <a:rPr lang="en-US" dirty="0" err="1"/>
              <a:t>Creșterea</a:t>
            </a:r>
            <a:r>
              <a:rPr lang="en-US" dirty="0"/>
              <a:t> </a:t>
            </a:r>
            <a:r>
              <a:rPr lang="el-GR" i="1" dirty="0"/>
              <a:t>β</a:t>
            </a:r>
            <a:r>
              <a:rPr lang="ro-RO" i="1" dirty="0" err="1"/>
              <a:t>eta</a:t>
            </a:r>
            <a:r>
              <a:rPr lang="el-GR" i="1" dirty="0"/>
              <a:t> </a:t>
            </a:r>
            <a:r>
              <a:rPr lang="en-US" dirty="0" err="1"/>
              <a:t>și</a:t>
            </a:r>
            <a:r>
              <a:rPr lang="en-US" dirty="0"/>
              <a:t> a </a:t>
            </a:r>
            <a:r>
              <a:rPr lang="en-US" dirty="0" err="1"/>
              <a:t>tensiunii</a:t>
            </a:r>
            <a:r>
              <a:rPr lang="en-US" dirty="0"/>
              <a:t> </a:t>
            </a:r>
            <a:r>
              <a:rPr lang="ro-RO" dirty="0" err="1"/>
              <a:t>Early</a:t>
            </a:r>
            <a:r>
              <a:rPr lang="en-US" dirty="0"/>
              <a:t> </a:t>
            </a:r>
          </a:p>
        </p:txBody>
      </p:sp>
      <p:sp>
        <p:nvSpPr>
          <p:cNvPr id="3" name="Substituent conținut 2">
            <a:extLst>
              <a:ext uri="{FF2B5EF4-FFF2-40B4-BE49-F238E27FC236}">
                <a16:creationId xmlns:a16="http://schemas.microsoft.com/office/drawing/2014/main" id="{98B693A6-B0EA-E198-55F7-AFB868949799}"/>
              </a:ext>
            </a:extLst>
          </p:cNvPr>
          <p:cNvSpPr>
            <a:spLocks noGrp="1"/>
          </p:cNvSpPr>
          <p:nvPr>
            <p:ph idx="1"/>
          </p:nvPr>
        </p:nvSpPr>
        <p:spPr>
          <a:xfrm>
            <a:off x="891988" y="835152"/>
            <a:ext cx="10839935" cy="3593591"/>
          </a:xfrm>
        </p:spPr>
        <p:txBody>
          <a:bodyPr>
            <a:normAutofit/>
          </a:bodyPr>
          <a:lstStyle/>
          <a:p>
            <a:r>
              <a:rPr lang="ro-RO" dirty="0">
                <a:latin typeface="Times New Roman" panose="02020603050405020304" pitchFamily="18" charset="0"/>
                <a:cs typeface="Times New Roman" panose="02020603050405020304" pitchFamily="18" charset="0"/>
              </a:rPr>
              <a:t>Din c</a:t>
            </a:r>
            <a:r>
              <a:rPr lang="en-US" dirty="0" err="1">
                <a:latin typeface="Times New Roman" panose="02020603050405020304" pitchFamily="18" charset="0"/>
                <a:cs typeface="Times New Roman" panose="02020603050405020304" pitchFamily="18" charset="0"/>
              </a:rPr>
              <a:t>urbele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apare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întrebare</a:t>
            </a:r>
            <a:r>
              <a:rPr lang="ro-RO"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a:t>
            </a:r>
            <a:r>
              <a:rPr lang="en-US"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I</a:t>
            </a:r>
            <a:r>
              <a:rPr lang="ro-RO" sz="1400" b="1" dirty="0">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 cu creșterea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400" b="1" dirty="0">
                <a:latin typeface="Times New Roman" panose="02020603050405020304" pitchFamily="18" charset="0"/>
                <a:cs typeface="Times New Roman" panose="02020603050405020304" pitchFamily="18" charset="0"/>
              </a:rPr>
              <a:t>CE</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Datorită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creșter</a:t>
            </a:r>
            <a:r>
              <a:rPr lang="ro-RO" dirty="0">
                <a:latin typeface="Times New Roman" panose="02020603050405020304" pitchFamily="18" charset="0"/>
                <a:cs typeface="Times New Roman" panose="02020603050405020304" pitchFamily="18" charset="0"/>
              </a:rPr>
              <a:t>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tensiunii</a:t>
            </a:r>
            <a:r>
              <a:rPr lang="en-US" dirty="0">
                <a:latin typeface="Times New Roman" panose="02020603050405020304" pitchFamily="18" charset="0"/>
                <a:cs typeface="Times New Roman" panose="02020603050405020304" pitchFamily="18" charset="0"/>
              </a:rPr>
              <a:t> V</a:t>
            </a:r>
            <a:r>
              <a:rPr lang="en-US" sz="1400" dirty="0">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responsabilă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creșterea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tensiunii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400" b="1" dirty="0">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definiție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400" b="1" dirty="0">
                <a:latin typeface="Times New Roman" panose="02020603050405020304" pitchFamily="18" charset="0"/>
                <a:cs typeface="Times New Roman" panose="02020603050405020304" pitchFamily="18" charset="0"/>
              </a:rPr>
              <a:t>CE</a:t>
            </a:r>
            <a:r>
              <a:rPr lang="en-US" b="1" dirty="0">
                <a:latin typeface="Times New Roman" panose="02020603050405020304" pitchFamily="18" charset="0"/>
                <a:cs typeface="Times New Roman" panose="02020603050405020304" pitchFamily="18" charset="0"/>
              </a:rPr>
              <a:t> = V</a:t>
            </a:r>
            <a:r>
              <a:rPr lang="en-US" sz="1400" b="1" dirty="0">
                <a:latin typeface="Times New Roman" panose="02020603050405020304" pitchFamily="18" charset="0"/>
                <a:cs typeface="Times New Roman" panose="02020603050405020304" pitchFamily="18" charset="0"/>
              </a:rPr>
              <a:t>CB</a:t>
            </a:r>
            <a:r>
              <a:rPr lang="en-US" b="1" dirty="0">
                <a:latin typeface="Times New Roman" panose="02020603050405020304" pitchFamily="18" charset="0"/>
                <a:cs typeface="Times New Roman" panose="02020603050405020304" pitchFamily="18" charset="0"/>
              </a:rPr>
              <a:t> + V</a:t>
            </a:r>
            <a:r>
              <a:rPr lang="en-US" sz="1400" b="1" dirty="0">
                <a:latin typeface="Times New Roman" panose="02020603050405020304" pitchFamily="18" charset="0"/>
                <a:cs typeface="Times New Roman" panose="02020603050405020304" pitchFamily="18" charset="0"/>
              </a:rPr>
              <a:t>BE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400" b="1" dirty="0">
                <a:latin typeface="Times New Roman" panose="02020603050405020304" pitchFamily="18" charset="0"/>
                <a:cs typeface="Times New Roman" panose="02020603050405020304" pitchFamily="18" charset="0"/>
              </a:rPr>
              <a:t>CB</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potențialul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polarizare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inversă</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joncțiunea</a:t>
            </a:r>
            <a:r>
              <a:rPr lang="en-US"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colector-bază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Cu creșterea acestui </a:t>
            </a:r>
            <a:r>
              <a:rPr lang="en-US" dirty="0" err="1">
                <a:latin typeface="Times New Roman" panose="02020603050405020304" pitchFamily="18" charset="0"/>
                <a:cs typeface="Times New Roman" panose="02020603050405020304" pitchFamily="18" charset="0"/>
              </a:rPr>
              <a:t>potențial</a:t>
            </a:r>
            <a:r>
              <a:rPr lang="en-US" dirty="0">
                <a:latin typeface="Times New Roman" panose="02020603050405020304" pitchFamily="18" charset="0"/>
                <a:cs typeface="Times New Roman" panose="02020603050405020304" pitchFamily="18" charset="0"/>
              </a:rPr>
              <a:t> invers </a:t>
            </a:r>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epuizare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lărgește</a:t>
            </a:r>
            <a:r>
              <a:rPr lang="ro-RO" dirty="0">
                <a:latin typeface="Times New Roman" panose="02020603050405020304" pitchFamily="18" charset="0"/>
                <a:cs typeface="Times New Roman" panose="02020603050405020304" pitchFamily="18" charset="0"/>
              </a:rPr>
              <a:t>, pătrunzând și mai mult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îngust</a:t>
            </a:r>
            <a:r>
              <a:rPr lang="ro-RO" dirty="0" err="1">
                <a:latin typeface="Times New Roman" panose="02020603050405020304" pitchFamily="18" charset="0"/>
                <a:cs typeface="Times New Roman" panose="02020603050405020304" pitchFamily="18" charset="0"/>
              </a:rPr>
              <a:t>eaz</a:t>
            </a:r>
            <a:r>
              <a:rPr lang="en-US" dirty="0">
                <a:latin typeface="Times New Roman" panose="02020603050405020304" pitchFamily="18" charset="0"/>
                <a:cs typeface="Times New Roman" panose="02020603050405020304" pitchFamily="18" charset="0"/>
              </a:rPr>
              <a:t>ă </a:t>
            </a:r>
            <a:r>
              <a:rPr lang="en-US" dirty="0" err="1">
                <a:latin typeface="Times New Roman" panose="02020603050405020304" pitchFamily="18" charset="0"/>
                <a:cs typeface="Times New Roman" panose="02020603050405020304" pitchFamily="18" charset="0"/>
              </a:rPr>
              <a:t>efectiv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recombinare</a:t>
            </a:r>
            <a:r>
              <a:rPr lang="ro-RO"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s</a:t>
            </a:r>
            <a:r>
              <a:rPr lang="ro-RO"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a:t>
            </a:r>
            <a:r>
              <a:rPr lang="ro-RO"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e, </a:t>
            </a:r>
            <a:r>
              <a:rPr lang="en-US" dirty="0" err="1">
                <a:latin typeface="Times New Roman" panose="02020603050405020304" pitchFamily="18" charset="0"/>
                <a:cs typeface="Times New Roman" panose="02020603050405020304" pitchFamily="18" charset="0"/>
              </a:rPr>
              <a:t>reducând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I</a:t>
            </a:r>
            <a:r>
              <a:rPr lang="ro-RO" sz="14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crescând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efectiv</a:t>
            </a:r>
            <a:r>
              <a:rPr lang="en-US"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Dacă </a:t>
            </a:r>
            <a:r>
              <a:rPr lang="ro-RO" dirty="0">
                <a:latin typeface="Times New Roman" panose="02020603050405020304" pitchFamily="18" charset="0"/>
                <a:cs typeface="Times New Roman" panose="02020603050405020304" pitchFamily="18" charset="0"/>
              </a:rPr>
              <a:t>extrapolăm dreptele</a:t>
            </a:r>
            <a:r>
              <a:rPr lang="en-US"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I</a:t>
            </a:r>
            <a:r>
              <a:rPr lang="ro-RO" sz="1400"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spre 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doilea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intersectează</a:t>
            </a:r>
            <a:r>
              <a:rPr lang="ro-RO" dirty="0">
                <a:latin typeface="Times New Roman" panose="02020603050405020304" pitchFamily="18" charset="0"/>
                <a:cs typeface="Times New Roman" panose="02020603050405020304" pitchFamily="18" charset="0"/>
              </a:rPr>
              <a:t> aprox.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-un </a:t>
            </a:r>
            <a:r>
              <a:rPr lang="en-US" dirty="0" err="1">
                <a:latin typeface="Times New Roman" panose="02020603050405020304" pitchFamily="18" charset="0"/>
                <a:cs typeface="Times New Roman" panose="02020603050405020304" pitchFamily="18" charset="0"/>
              </a:rPr>
              <a:t>punct</a:t>
            </a:r>
            <a:r>
              <a:rPr lang="ro-RO" dirty="0">
                <a:latin typeface="Times New Roman" panose="02020603050405020304" pitchFamily="18" charset="0"/>
                <a:cs typeface="Times New Roman" panose="02020603050405020304" pitchFamily="18" charset="0"/>
              </a:rPr>
              <a:t> cu </a:t>
            </a:r>
            <a:r>
              <a:rPr lang="ro-RO" b="1" dirty="0">
                <a:latin typeface="Times New Roman" panose="02020603050405020304" pitchFamily="18" charset="0"/>
                <a:cs typeface="Times New Roman" panose="02020603050405020304" pitchFamily="18" charset="0"/>
              </a:rPr>
              <a:t>I</a:t>
            </a:r>
            <a:r>
              <a:rPr lang="ro-RO" sz="1400" b="1" dirty="0">
                <a:latin typeface="Times New Roman" panose="02020603050405020304" pitchFamily="18" charset="0"/>
                <a:cs typeface="Times New Roman" panose="02020603050405020304" pitchFamily="18" charset="0"/>
              </a:rPr>
              <a:t>C</a:t>
            </a:r>
            <a:r>
              <a:rPr lang="ro-RO" b="1" dirty="0">
                <a:latin typeface="Times New Roman" panose="02020603050405020304" pitchFamily="18" charset="0"/>
                <a:cs typeface="Times New Roman" panose="02020603050405020304" pitchFamily="18" charset="0"/>
              </a:rPr>
              <a:t>=0 </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numit</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Tensiune</a:t>
            </a:r>
            <a:r>
              <a:rPr lang="ro-RO" b="1" dirty="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 Early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notat</a:t>
            </a:r>
            <a:r>
              <a:rPr lang="ro-RO"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 ca </a:t>
            </a:r>
            <a:r>
              <a:rPr lang="en-US" b="1" dirty="0">
                <a:latin typeface="Times New Roman" panose="02020603050405020304" pitchFamily="18" charset="0"/>
                <a:cs typeface="Times New Roman" panose="02020603050405020304" pitchFamily="18" charset="0"/>
              </a:rPr>
              <a:t>V</a:t>
            </a:r>
            <a:r>
              <a:rPr lang="en-US" sz="1400" b="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R</a:t>
            </a:r>
            <a:r>
              <a:rPr lang="fr-FR" dirty="0" err="1">
                <a:latin typeface="Times New Roman" panose="02020603050405020304" pitchFamily="18" charset="0"/>
                <a:cs typeface="Times New Roman" panose="02020603050405020304" pitchFamily="18" charset="0"/>
              </a:rPr>
              <a:t>ezistența</a:t>
            </a:r>
            <a:r>
              <a:rPr lang="fr-FR" dirty="0">
                <a:latin typeface="Times New Roman" panose="02020603050405020304" pitchFamily="18" charset="0"/>
                <a:cs typeface="Times New Roman" panose="02020603050405020304" pitchFamily="18" charset="0"/>
              </a:rPr>
              <a:t> de </a:t>
            </a:r>
            <a:r>
              <a:rPr lang="fr-FR" dirty="0" err="1">
                <a:latin typeface="Times New Roman" panose="02020603050405020304" pitchFamily="18" charset="0"/>
                <a:cs typeface="Times New Roman" panose="02020603050405020304" pitchFamily="18" charset="0"/>
              </a:rPr>
              <a:t>ieșire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poate</a:t>
            </a:r>
            <a:r>
              <a:rPr lang="fr-FR" dirty="0">
                <a:latin typeface="Times New Roman" panose="02020603050405020304" pitchFamily="18" charset="0"/>
                <a:cs typeface="Times New Roman" panose="02020603050405020304" pitchFamily="18" charset="0"/>
              </a:rPr>
              <a:t> fi </a:t>
            </a:r>
            <a:r>
              <a:rPr lang="fr-FR" dirty="0" err="1">
                <a:latin typeface="Times New Roman" panose="02020603050405020304" pitchFamily="18" charset="0"/>
                <a:cs typeface="Times New Roman" panose="02020603050405020304" pitchFamily="18" charset="0"/>
              </a:rPr>
              <a:t>exprimată</a:t>
            </a:r>
            <a:r>
              <a:rPr lang="fr-FR" dirty="0">
                <a:latin typeface="Times New Roman" panose="02020603050405020304" pitchFamily="18" charset="0"/>
                <a:cs typeface="Times New Roman" panose="02020603050405020304" pitchFamily="18" charset="0"/>
              </a:rPr>
              <a:t> ca </a:t>
            </a:r>
            <a:r>
              <a:rPr lang="fr-FR" b="1" dirty="0">
                <a:latin typeface="Times New Roman" panose="02020603050405020304" pitchFamily="18" charset="0"/>
                <a:cs typeface="Times New Roman" panose="02020603050405020304" pitchFamily="18" charset="0"/>
              </a:rPr>
              <a:t>V</a:t>
            </a:r>
            <a:r>
              <a:rPr lang="fr-FR" sz="1400" b="1" dirty="0">
                <a:latin typeface="Times New Roman" panose="02020603050405020304" pitchFamily="18" charset="0"/>
                <a:cs typeface="Times New Roman" panose="02020603050405020304" pitchFamily="18" charset="0"/>
              </a:rPr>
              <a:t>A</a:t>
            </a:r>
            <a:r>
              <a:rPr lang="fr-FR" b="1" dirty="0">
                <a:latin typeface="Times New Roman" panose="02020603050405020304" pitchFamily="18" charset="0"/>
                <a:cs typeface="Times New Roman" panose="02020603050405020304" pitchFamily="18" charset="0"/>
              </a:rPr>
              <a:t>/I</a:t>
            </a:r>
            <a:r>
              <a:rPr lang="fr-FR" sz="1400" b="1" dirty="0">
                <a:latin typeface="Times New Roman" panose="02020603050405020304" pitchFamily="18" charset="0"/>
                <a:cs typeface="Times New Roman" panose="02020603050405020304" pitchFamily="18" charset="0"/>
              </a:rPr>
              <a:t>C</a:t>
            </a:r>
            <a:r>
              <a:rPr lang="ro-RO" sz="1400"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id="{79214ECF-9827-E46A-67D5-9B10BB266271}"/>
              </a:ext>
            </a:extLst>
          </p:cNvPr>
          <p:cNvPicPr>
            <a:picLocks noChangeAspect="1"/>
          </p:cNvPicPr>
          <p:nvPr/>
        </p:nvPicPr>
        <p:blipFill>
          <a:blip r:embed="rId2"/>
          <a:stretch>
            <a:fillRect/>
          </a:stretch>
        </p:blipFill>
        <p:spPr>
          <a:xfrm>
            <a:off x="8705692" y="3810733"/>
            <a:ext cx="3115960" cy="2022059"/>
          </a:xfrm>
          <a:prstGeom prst="rect">
            <a:avLst/>
          </a:prstGeom>
        </p:spPr>
      </p:pic>
      <p:pic>
        <p:nvPicPr>
          <p:cNvPr id="11" name="Imagine 10">
            <a:extLst>
              <a:ext uri="{FF2B5EF4-FFF2-40B4-BE49-F238E27FC236}">
                <a16:creationId xmlns:a16="http://schemas.microsoft.com/office/drawing/2014/main" id="{1399AC41-7F13-0AC3-A739-C139E12F47DF}"/>
              </a:ext>
            </a:extLst>
          </p:cNvPr>
          <p:cNvPicPr>
            <a:picLocks noChangeAspect="1"/>
          </p:cNvPicPr>
          <p:nvPr/>
        </p:nvPicPr>
        <p:blipFill>
          <a:blip r:embed="rId3"/>
          <a:stretch>
            <a:fillRect/>
          </a:stretch>
        </p:blipFill>
        <p:spPr>
          <a:xfrm>
            <a:off x="10211499" y="6172718"/>
            <a:ext cx="1610153" cy="541468"/>
          </a:xfrm>
          <a:prstGeom prst="rect">
            <a:avLst/>
          </a:prstGeom>
        </p:spPr>
      </p:pic>
      <p:pic>
        <p:nvPicPr>
          <p:cNvPr id="5" name="Imagine 4">
            <a:extLst>
              <a:ext uri="{FF2B5EF4-FFF2-40B4-BE49-F238E27FC236}">
                <a16:creationId xmlns:a16="http://schemas.microsoft.com/office/drawing/2014/main" id="{5B992FBF-53FC-7BD6-FB2B-A0F61736C0E0}"/>
              </a:ext>
            </a:extLst>
          </p:cNvPr>
          <p:cNvPicPr>
            <a:picLocks noChangeAspect="1"/>
          </p:cNvPicPr>
          <p:nvPr/>
        </p:nvPicPr>
        <p:blipFill>
          <a:blip r:embed="rId4"/>
          <a:stretch>
            <a:fillRect/>
          </a:stretch>
        </p:blipFill>
        <p:spPr>
          <a:xfrm>
            <a:off x="5624" y="3914364"/>
            <a:ext cx="5144218" cy="2943636"/>
          </a:xfrm>
          <a:prstGeom prst="rect">
            <a:avLst/>
          </a:prstGeom>
        </p:spPr>
      </p:pic>
      <p:pic>
        <p:nvPicPr>
          <p:cNvPr id="8" name="Imagine 7">
            <a:extLst>
              <a:ext uri="{FF2B5EF4-FFF2-40B4-BE49-F238E27FC236}">
                <a16:creationId xmlns:a16="http://schemas.microsoft.com/office/drawing/2014/main" id="{23E03A06-F2FF-C84E-C8FE-1A075C833793}"/>
              </a:ext>
            </a:extLst>
          </p:cNvPr>
          <p:cNvPicPr>
            <a:picLocks noChangeAspect="1"/>
          </p:cNvPicPr>
          <p:nvPr/>
        </p:nvPicPr>
        <p:blipFill>
          <a:blip r:embed="rId5"/>
          <a:stretch>
            <a:fillRect/>
          </a:stretch>
        </p:blipFill>
        <p:spPr>
          <a:xfrm>
            <a:off x="5149843" y="6022848"/>
            <a:ext cx="4939573" cy="669772"/>
          </a:xfrm>
          <a:prstGeom prst="rect">
            <a:avLst/>
          </a:prstGeom>
        </p:spPr>
      </p:pic>
    </p:spTree>
    <p:extLst>
      <p:ext uri="{BB962C8B-B14F-4D97-AF65-F5344CB8AC3E}">
        <p14:creationId xmlns:p14="http://schemas.microsoft.com/office/powerpoint/2010/main" val="1893216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a:extLst>
              <a:ext uri="{FF2B5EF4-FFF2-40B4-BE49-F238E27FC236}">
                <a16:creationId xmlns:a16="http://schemas.microsoft.com/office/drawing/2014/main" id="{BFBE66C5-9515-C1A0-3E8D-1F53E3FFF9FE}"/>
              </a:ext>
            </a:extLst>
          </p:cNvPr>
          <p:cNvGraphicFramePr>
            <a:graphicFrameLocks noGrp="1"/>
          </p:cNvGraphicFramePr>
          <p:nvPr>
            <p:ph idx="1"/>
            <p:extLst>
              <p:ext uri="{D42A27DB-BD31-4B8C-83A1-F6EECF244321}">
                <p14:modId xmlns:p14="http://schemas.microsoft.com/office/powerpoint/2010/main" val="1997384458"/>
              </p:ext>
            </p:extLst>
          </p:nvPr>
        </p:nvGraphicFramePr>
        <p:xfrm>
          <a:off x="28696" y="2736661"/>
          <a:ext cx="7448399" cy="3870960"/>
        </p:xfrm>
        <a:graphic>
          <a:graphicData uri="http://schemas.openxmlformats.org/drawingml/2006/table">
            <a:tbl>
              <a:tblPr firstRow="1" bandRow="1">
                <a:tableStyleId>{5C22544A-7EE6-4342-B048-85BDC9FD1C3A}</a:tableStyleId>
              </a:tblPr>
              <a:tblGrid>
                <a:gridCol w="1531163">
                  <a:extLst>
                    <a:ext uri="{9D8B030D-6E8A-4147-A177-3AD203B41FA5}">
                      <a16:colId xmlns:a16="http://schemas.microsoft.com/office/drawing/2014/main" val="3857871897"/>
                    </a:ext>
                  </a:extLst>
                </a:gridCol>
                <a:gridCol w="2937940">
                  <a:extLst>
                    <a:ext uri="{9D8B030D-6E8A-4147-A177-3AD203B41FA5}">
                      <a16:colId xmlns:a16="http://schemas.microsoft.com/office/drawing/2014/main" val="1826795455"/>
                    </a:ext>
                  </a:extLst>
                </a:gridCol>
                <a:gridCol w="2979296">
                  <a:extLst>
                    <a:ext uri="{9D8B030D-6E8A-4147-A177-3AD203B41FA5}">
                      <a16:colId xmlns:a16="http://schemas.microsoft.com/office/drawing/2014/main" val="3850880015"/>
                    </a:ext>
                  </a:extLst>
                </a:gridCol>
              </a:tblGrid>
              <a:tr h="888500">
                <a:tc>
                  <a:txBody>
                    <a:bodyPr/>
                    <a:lstStyle/>
                    <a:p>
                      <a:pPr fontAlgn="t"/>
                      <a:r>
                        <a:rPr lang="en-US" sz="1600" b="0" dirty="0">
                          <a:solidFill>
                            <a:schemeClr val="tx1"/>
                          </a:solidFill>
                          <a:effectLst/>
                        </a:rPr>
                        <a:t>Input Characteristics</a:t>
                      </a:r>
                    </a:p>
                  </a:txBody>
                  <a:tcPr marL="76200" marR="76200" marT="76200" marB="76200"/>
                </a:tc>
                <a:tc>
                  <a:txBody>
                    <a:bodyPr/>
                    <a:lstStyle/>
                    <a:p>
                      <a:pPr fontAlgn="t"/>
                      <a:r>
                        <a:rPr lang="en-US" sz="1600" b="0" dirty="0">
                          <a:solidFill>
                            <a:schemeClr val="tx1"/>
                          </a:solidFill>
                          <a:effectLst/>
                        </a:rPr>
                        <a:t>The variation of emitter current</a:t>
                      </a:r>
                      <a:r>
                        <a:rPr lang="ro-RO" sz="1600" b="0" dirty="0">
                          <a:solidFill>
                            <a:schemeClr val="tx1"/>
                          </a:solidFill>
                          <a:effectLst/>
                        </a:rPr>
                        <a:t> </a:t>
                      </a:r>
                      <a:r>
                        <a:rPr lang="en-US" sz="1600" b="0" dirty="0">
                          <a:solidFill>
                            <a:schemeClr val="tx1"/>
                          </a:solidFill>
                          <a:effectLst/>
                        </a:rPr>
                        <a:t>(I</a:t>
                      </a:r>
                      <a:r>
                        <a:rPr lang="en-US" sz="1600" b="0" baseline="-25000" dirty="0">
                          <a:solidFill>
                            <a:schemeClr val="tx1"/>
                          </a:solidFill>
                          <a:effectLst/>
                        </a:rPr>
                        <a:t>E</a:t>
                      </a:r>
                      <a:r>
                        <a:rPr lang="en-US" sz="1600" b="0" dirty="0">
                          <a:solidFill>
                            <a:schemeClr val="tx1"/>
                          </a:solidFill>
                          <a:effectLst/>
                        </a:rPr>
                        <a:t>) with Base-Emitter voltage</a:t>
                      </a:r>
                      <a:r>
                        <a:rPr lang="ro-RO" sz="1600" b="0" dirty="0">
                          <a:solidFill>
                            <a:schemeClr val="tx1"/>
                          </a:solidFill>
                          <a:effectLst/>
                        </a:rPr>
                        <a:t> </a:t>
                      </a:r>
                      <a:r>
                        <a:rPr lang="en-US" sz="1600" b="0" dirty="0">
                          <a:solidFill>
                            <a:schemeClr val="tx1"/>
                          </a:solidFill>
                          <a:effectLst/>
                        </a:rPr>
                        <a:t>(V</a:t>
                      </a:r>
                      <a:r>
                        <a:rPr lang="en-US" sz="1600" b="0" baseline="-25000" dirty="0">
                          <a:solidFill>
                            <a:schemeClr val="tx1"/>
                          </a:solidFill>
                          <a:effectLst/>
                        </a:rPr>
                        <a:t>BE</a:t>
                      </a:r>
                      <a:r>
                        <a:rPr lang="en-US" sz="1600" b="0" dirty="0">
                          <a:solidFill>
                            <a:schemeClr val="tx1"/>
                          </a:solidFill>
                          <a:effectLst/>
                        </a:rPr>
                        <a:t>), </a:t>
                      </a:r>
                      <a:r>
                        <a:rPr lang="en-US" sz="1600" b="1" dirty="0">
                          <a:solidFill>
                            <a:schemeClr val="tx1"/>
                          </a:solidFill>
                          <a:effectLst/>
                        </a:rPr>
                        <a:t>keeping Collector Base voltage</a:t>
                      </a:r>
                      <a:r>
                        <a:rPr lang="ro-RO" sz="1600" b="1" dirty="0">
                          <a:solidFill>
                            <a:schemeClr val="tx1"/>
                          </a:solidFill>
                          <a:effectLst/>
                        </a:rPr>
                        <a:t> </a:t>
                      </a:r>
                      <a:r>
                        <a:rPr lang="en-US" sz="1600" b="1" dirty="0">
                          <a:solidFill>
                            <a:schemeClr val="tx1"/>
                          </a:solidFill>
                          <a:effectLst/>
                        </a:rPr>
                        <a:t>(V</a:t>
                      </a:r>
                      <a:r>
                        <a:rPr lang="en-US" sz="1600" b="1" baseline="-25000" dirty="0">
                          <a:solidFill>
                            <a:schemeClr val="tx1"/>
                          </a:solidFill>
                          <a:effectLst/>
                        </a:rPr>
                        <a:t>CB</a:t>
                      </a:r>
                      <a:r>
                        <a:rPr lang="en-US" sz="1600" b="1" dirty="0">
                          <a:solidFill>
                            <a:schemeClr val="tx1"/>
                          </a:solidFill>
                          <a:effectLst/>
                        </a:rPr>
                        <a:t>) constant.</a:t>
                      </a:r>
                    </a:p>
                  </a:txBody>
                  <a:tcPr marL="76200" marR="76200" marT="76200" marB="76200"/>
                </a:tc>
                <a:tc>
                  <a:txBody>
                    <a:bodyPr/>
                    <a:lstStyle/>
                    <a:p>
                      <a:endParaRPr lang="en-US"/>
                    </a:p>
                  </a:txBody>
                  <a:tcPr/>
                </a:tc>
                <a:extLst>
                  <a:ext uri="{0D108BD9-81ED-4DB2-BD59-A6C34878D82A}">
                    <a16:rowId xmlns:a16="http://schemas.microsoft.com/office/drawing/2014/main" val="2164682"/>
                  </a:ext>
                </a:extLst>
              </a:tr>
              <a:tr h="888500">
                <a:tc>
                  <a:txBody>
                    <a:bodyPr/>
                    <a:lstStyle/>
                    <a:p>
                      <a:pPr fontAlgn="t"/>
                      <a:r>
                        <a:rPr lang="en-US" sz="1600" b="0">
                          <a:effectLst/>
                        </a:rPr>
                        <a:t>Output Characteristics</a:t>
                      </a:r>
                    </a:p>
                  </a:txBody>
                  <a:tcPr marL="76200" marR="76200" marT="76200" marB="76200"/>
                </a:tc>
                <a:tc>
                  <a:txBody>
                    <a:bodyPr/>
                    <a:lstStyle/>
                    <a:p>
                      <a:pPr fontAlgn="t"/>
                      <a:r>
                        <a:rPr lang="en-US" sz="1600" b="0" dirty="0">
                          <a:effectLst/>
                        </a:rPr>
                        <a:t>The variation of collector current</a:t>
                      </a:r>
                      <a:r>
                        <a:rPr lang="ro-RO" sz="1600" b="0" dirty="0">
                          <a:effectLst/>
                        </a:rPr>
                        <a:t> </a:t>
                      </a:r>
                      <a:r>
                        <a:rPr lang="en-US" sz="1600" b="0" dirty="0">
                          <a:effectLst/>
                        </a:rPr>
                        <a:t>(I</a:t>
                      </a:r>
                      <a:r>
                        <a:rPr lang="en-US" sz="1600" b="0" baseline="-25000" dirty="0">
                          <a:effectLst/>
                        </a:rPr>
                        <a:t>C</a:t>
                      </a:r>
                      <a:r>
                        <a:rPr lang="en-US" sz="1600" b="0" dirty="0">
                          <a:effectLst/>
                        </a:rPr>
                        <a:t>) with Collector-Base voltage</a:t>
                      </a:r>
                      <a:r>
                        <a:rPr lang="ro-RO" sz="1600" b="0" dirty="0">
                          <a:effectLst/>
                        </a:rPr>
                        <a:t> </a:t>
                      </a:r>
                      <a:r>
                        <a:rPr lang="en-US" sz="1600" b="0" dirty="0">
                          <a:effectLst/>
                        </a:rPr>
                        <a:t>(V</a:t>
                      </a:r>
                      <a:r>
                        <a:rPr lang="en-US" sz="1600" b="0" baseline="-25000" dirty="0">
                          <a:effectLst/>
                        </a:rPr>
                        <a:t>CB</a:t>
                      </a:r>
                      <a:r>
                        <a:rPr lang="en-US" sz="1600" b="0" dirty="0">
                          <a:effectLst/>
                        </a:rPr>
                        <a:t>), </a:t>
                      </a:r>
                      <a:r>
                        <a:rPr lang="en-US" sz="1600" b="1" dirty="0">
                          <a:effectLst/>
                        </a:rPr>
                        <a:t>keeping the emitter current</a:t>
                      </a:r>
                      <a:r>
                        <a:rPr lang="ro-RO" sz="1600" b="1" dirty="0">
                          <a:effectLst/>
                        </a:rPr>
                        <a:t> </a:t>
                      </a:r>
                      <a:r>
                        <a:rPr lang="en-US" sz="1600" b="1" dirty="0">
                          <a:effectLst/>
                        </a:rPr>
                        <a:t>(I</a:t>
                      </a:r>
                      <a:r>
                        <a:rPr lang="en-US" sz="1600" b="1" baseline="-25000" dirty="0">
                          <a:effectLst/>
                        </a:rPr>
                        <a:t>E</a:t>
                      </a:r>
                      <a:r>
                        <a:rPr lang="en-US" sz="1600" b="1" dirty="0">
                          <a:effectLst/>
                        </a:rPr>
                        <a:t>) constant.</a:t>
                      </a:r>
                    </a:p>
                  </a:txBody>
                  <a:tcPr marL="76200" marR="76200" marT="76200" marB="76200"/>
                </a:tc>
                <a:tc>
                  <a:txBody>
                    <a:bodyPr/>
                    <a:lstStyle/>
                    <a:p>
                      <a:endParaRPr lang="en-US" dirty="0"/>
                    </a:p>
                  </a:txBody>
                  <a:tcPr/>
                </a:tc>
                <a:extLst>
                  <a:ext uri="{0D108BD9-81ED-4DB2-BD59-A6C34878D82A}">
                    <a16:rowId xmlns:a16="http://schemas.microsoft.com/office/drawing/2014/main" val="1080432479"/>
                  </a:ext>
                </a:extLst>
              </a:tr>
              <a:tr h="1133603">
                <a:tc>
                  <a:txBody>
                    <a:bodyPr/>
                    <a:lstStyle/>
                    <a:p>
                      <a:pPr fontAlgn="t"/>
                      <a:r>
                        <a:rPr lang="en-US" sz="1600" b="0" dirty="0">
                          <a:effectLst/>
                        </a:rPr>
                        <a:t>Current Transfer Characteristics</a:t>
                      </a:r>
                    </a:p>
                  </a:txBody>
                  <a:tcPr marL="76200" marR="76200" marT="76200" marB="76200"/>
                </a:tc>
                <a:tc>
                  <a:txBody>
                    <a:bodyPr/>
                    <a:lstStyle/>
                    <a:p>
                      <a:pPr fontAlgn="t"/>
                      <a:r>
                        <a:rPr lang="en-US" sz="1600" b="0" dirty="0">
                          <a:effectLst/>
                        </a:rPr>
                        <a:t>The variation of collector current</a:t>
                      </a:r>
                      <a:r>
                        <a:rPr lang="ro-RO" sz="1600" b="0" dirty="0">
                          <a:effectLst/>
                        </a:rPr>
                        <a:t> </a:t>
                      </a:r>
                      <a:r>
                        <a:rPr lang="en-US" sz="1600" b="0" dirty="0">
                          <a:effectLst/>
                        </a:rPr>
                        <a:t>(I</a:t>
                      </a:r>
                      <a:r>
                        <a:rPr lang="en-US" sz="1600" b="0" baseline="-25000" dirty="0">
                          <a:effectLst/>
                        </a:rPr>
                        <a:t>C</a:t>
                      </a:r>
                      <a:r>
                        <a:rPr lang="en-US" sz="1600" b="0" dirty="0">
                          <a:effectLst/>
                        </a:rPr>
                        <a:t>) with the emitter current</a:t>
                      </a:r>
                      <a:r>
                        <a:rPr lang="ro-RO" sz="1600" b="0" dirty="0">
                          <a:effectLst/>
                        </a:rPr>
                        <a:t> </a:t>
                      </a:r>
                      <a:r>
                        <a:rPr lang="en-US" sz="1600" b="0" dirty="0">
                          <a:effectLst/>
                        </a:rPr>
                        <a:t>(I</a:t>
                      </a:r>
                      <a:r>
                        <a:rPr lang="en-US" sz="1600" b="0" baseline="-25000" dirty="0">
                          <a:effectLst/>
                        </a:rPr>
                        <a:t>E</a:t>
                      </a:r>
                      <a:r>
                        <a:rPr lang="en-US" sz="1600" b="0" dirty="0">
                          <a:effectLst/>
                        </a:rPr>
                        <a:t>), </a:t>
                      </a:r>
                      <a:r>
                        <a:rPr lang="en-US" sz="1600" b="1" dirty="0">
                          <a:effectLst/>
                        </a:rPr>
                        <a:t>keeping Collector Base voltage</a:t>
                      </a:r>
                      <a:r>
                        <a:rPr lang="ro-RO" sz="1600" b="1" dirty="0">
                          <a:effectLst/>
                        </a:rPr>
                        <a:t> </a:t>
                      </a:r>
                      <a:r>
                        <a:rPr lang="en-US" sz="1600" b="1" dirty="0">
                          <a:effectLst/>
                        </a:rPr>
                        <a:t>(V</a:t>
                      </a:r>
                      <a:r>
                        <a:rPr lang="en-US" sz="1600" b="1" baseline="-25000" dirty="0">
                          <a:effectLst/>
                        </a:rPr>
                        <a:t>CB</a:t>
                      </a:r>
                      <a:r>
                        <a:rPr lang="en-US" sz="1600" b="1" dirty="0">
                          <a:effectLst/>
                        </a:rPr>
                        <a:t>) constant</a:t>
                      </a:r>
                      <a:r>
                        <a:rPr lang="en-US" sz="1600" b="0" dirty="0">
                          <a:effectLst/>
                        </a:rPr>
                        <a:t>.</a:t>
                      </a:r>
                    </a:p>
                    <a:p>
                      <a:pPr fontAlgn="t"/>
                      <a:r>
                        <a:rPr lang="en-US" sz="1600" b="0" dirty="0">
                          <a:effectLst/>
                        </a:rPr>
                        <a:t>The resulting current gain has a value less than 1.</a:t>
                      </a:r>
                    </a:p>
                  </a:txBody>
                  <a:tcPr marL="76200" marR="76200" marT="76200" marB="76200"/>
                </a:tc>
                <a:tc>
                  <a:txBody>
                    <a:bodyPr/>
                    <a:lstStyle/>
                    <a:p>
                      <a:endParaRPr lang="en-US" dirty="0"/>
                    </a:p>
                  </a:txBody>
                  <a:tcPr/>
                </a:tc>
                <a:extLst>
                  <a:ext uri="{0D108BD9-81ED-4DB2-BD59-A6C34878D82A}">
                    <a16:rowId xmlns:a16="http://schemas.microsoft.com/office/drawing/2014/main" val="853671637"/>
                  </a:ext>
                </a:extLst>
              </a:tr>
            </a:tbl>
          </a:graphicData>
        </a:graphic>
      </p:graphicFrame>
      <p:pic>
        <p:nvPicPr>
          <p:cNvPr id="6" name="Imagine 5">
            <a:extLst>
              <a:ext uri="{FF2B5EF4-FFF2-40B4-BE49-F238E27FC236}">
                <a16:creationId xmlns:a16="http://schemas.microsoft.com/office/drawing/2014/main" id="{E7A4909F-4C31-AD5F-2AA1-8C892D767356}"/>
              </a:ext>
            </a:extLst>
          </p:cNvPr>
          <p:cNvPicPr>
            <a:picLocks noChangeAspect="1"/>
          </p:cNvPicPr>
          <p:nvPr/>
        </p:nvPicPr>
        <p:blipFill>
          <a:blip r:embed="rId2"/>
          <a:stretch>
            <a:fillRect/>
          </a:stretch>
        </p:blipFill>
        <p:spPr>
          <a:xfrm>
            <a:off x="4476191" y="3175599"/>
            <a:ext cx="2894994" cy="379672"/>
          </a:xfrm>
          <a:prstGeom prst="rect">
            <a:avLst/>
          </a:prstGeom>
        </p:spPr>
      </p:pic>
      <p:sp>
        <p:nvSpPr>
          <p:cNvPr id="8" name="Titlu 1">
            <a:extLst>
              <a:ext uri="{FF2B5EF4-FFF2-40B4-BE49-F238E27FC236}">
                <a16:creationId xmlns:a16="http://schemas.microsoft.com/office/drawing/2014/main" id="{779B1D18-034B-38CB-3D65-4EBE50B23C35}"/>
              </a:ext>
            </a:extLst>
          </p:cNvPr>
          <p:cNvSpPr>
            <a:spLocks noGrp="1"/>
          </p:cNvSpPr>
          <p:nvPr>
            <p:ph type="title"/>
          </p:nvPr>
        </p:nvSpPr>
        <p:spPr>
          <a:xfrm>
            <a:off x="5109882" y="6539"/>
            <a:ext cx="7082118" cy="702344"/>
          </a:xfrm>
        </p:spPr>
        <p:txBody>
          <a:bodyPr>
            <a:normAutofit fontScale="90000"/>
          </a:bodyPr>
          <a:lstStyle/>
          <a:p>
            <a:r>
              <a:rPr lang="en-US" sz="4000" dirty="0"/>
              <a:t>Common base (</a:t>
            </a:r>
            <a:r>
              <a:rPr lang="en-US" sz="4000" dirty="0" err="1"/>
              <a:t>Cb</a:t>
            </a:r>
            <a:r>
              <a:rPr lang="en-US" sz="4000" dirty="0"/>
              <a:t> </a:t>
            </a:r>
            <a:r>
              <a:rPr lang="en-US" sz="4000" i="1" dirty="0"/>
              <a:t>n-p-n </a:t>
            </a:r>
            <a:r>
              <a:rPr lang="en-US" sz="4000" dirty="0"/>
              <a:t>) mode</a:t>
            </a:r>
            <a:endParaRPr lang="en-US" dirty="0"/>
          </a:p>
        </p:txBody>
      </p:sp>
      <p:pic>
        <p:nvPicPr>
          <p:cNvPr id="10" name="Imagine 9">
            <a:extLst>
              <a:ext uri="{FF2B5EF4-FFF2-40B4-BE49-F238E27FC236}">
                <a16:creationId xmlns:a16="http://schemas.microsoft.com/office/drawing/2014/main" id="{D1A19B37-C744-E337-12EA-064CAF0CDCE0}"/>
              </a:ext>
            </a:extLst>
          </p:cNvPr>
          <p:cNvPicPr>
            <a:picLocks noChangeAspect="1"/>
          </p:cNvPicPr>
          <p:nvPr/>
        </p:nvPicPr>
        <p:blipFill>
          <a:blip r:embed="rId3"/>
          <a:stretch>
            <a:fillRect/>
          </a:stretch>
        </p:blipFill>
        <p:spPr>
          <a:xfrm>
            <a:off x="4546039" y="4431206"/>
            <a:ext cx="2706290" cy="362855"/>
          </a:xfrm>
          <a:prstGeom prst="rect">
            <a:avLst/>
          </a:prstGeom>
        </p:spPr>
      </p:pic>
      <p:pic>
        <p:nvPicPr>
          <p:cNvPr id="12" name="Imagine 11">
            <a:extLst>
              <a:ext uri="{FF2B5EF4-FFF2-40B4-BE49-F238E27FC236}">
                <a16:creationId xmlns:a16="http://schemas.microsoft.com/office/drawing/2014/main" id="{0707C92C-A627-4141-6273-99AFEAA4055F}"/>
              </a:ext>
            </a:extLst>
          </p:cNvPr>
          <p:cNvPicPr>
            <a:picLocks noChangeAspect="1"/>
          </p:cNvPicPr>
          <p:nvPr/>
        </p:nvPicPr>
        <p:blipFill>
          <a:blip r:embed="rId4"/>
          <a:stretch>
            <a:fillRect/>
          </a:stretch>
        </p:blipFill>
        <p:spPr>
          <a:xfrm>
            <a:off x="4546039" y="5812606"/>
            <a:ext cx="2583784" cy="544774"/>
          </a:xfrm>
          <a:prstGeom prst="rect">
            <a:avLst/>
          </a:prstGeom>
        </p:spPr>
      </p:pic>
      <p:pic>
        <p:nvPicPr>
          <p:cNvPr id="16" name="Imagine 15">
            <a:extLst>
              <a:ext uri="{FF2B5EF4-FFF2-40B4-BE49-F238E27FC236}">
                <a16:creationId xmlns:a16="http://schemas.microsoft.com/office/drawing/2014/main" id="{B420C30F-8D3E-8884-A56E-35F57F866F23}"/>
              </a:ext>
            </a:extLst>
          </p:cNvPr>
          <p:cNvPicPr>
            <a:picLocks noChangeAspect="1"/>
          </p:cNvPicPr>
          <p:nvPr/>
        </p:nvPicPr>
        <p:blipFill>
          <a:blip r:embed="rId5"/>
          <a:stretch>
            <a:fillRect/>
          </a:stretch>
        </p:blipFill>
        <p:spPr>
          <a:xfrm>
            <a:off x="170328" y="6539"/>
            <a:ext cx="2664559" cy="1914792"/>
          </a:xfrm>
          <a:prstGeom prst="rect">
            <a:avLst/>
          </a:prstGeom>
        </p:spPr>
      </p:pic>
      <p:pic>
        <p:nvPicPr>
          <p:cNvPr id="17" name="Imagine 16">
            <a:extLst>
              <a:ext uri="{FF2B5EF4-FFF2-40B4-BE49-F238E27FC236}">
                <a16:creationId xmlns:a16="http://schemas.microsoft.com/office/drawing/2014/main" id="{E96FAB52-30B8-E8B1-46C1-89B46C56B7D1}"/>
              </a:ext>
            </a:extLst>
          </p:cNvPr>
          <p:cNvPicPr>
            <a:picLocks noChangeAspect="1"/>
          </p:cNvPicPr>
          <p:nvPr/>
        </p:nvPicPr>
        <p:blipFill>
          <a:blip r:embed="rId6"/>
          <a:stretch>
            <a:fillRect/>
          </a:stretch>
        </p:blipFill>
        <p:spPr>
          <a:xfrm>
            <a:off x="7597565" y="2227348"/>
            <a:ext cx="2740726" cy="1507719"/>
          </a:xfrm>
          <a:prstGeom prst="rect">
            <a:avLst/>
          </a:prstGeom>
        </p:spPr>
      </p:pic>
      <p:pic>
        <p:nvPicPr>
          <p:cNvPr id="18" name="Imagine 17">
            <a:extLst>
              <a:ext uri="{FF2B5EF4-FFF2-40B4-BE49-F238E27FC236}">
                <a16:creationId xmlns:a16="http://schemas.microsoft.com/office/drawing/2014/main" id="{23F0704A-AA92-7DDC-8BA1-A0E67FF876F8}"/>
              </a:ext>
            </a:extLst>
          </p:cNvPr>
          <p:cNvPicPr>
            <a:picLocks noChangeAspect="1"/>
          </p:cNvPicPr>
          <p:nvPr/>
        </p:nvPicPr>
        <p:blipFill>
          <a:blip r:embed="rId7"/>
          <a:stretch>
            <a:fillRect/>
          </a:stretch>
        </p:blipFill>
        <p:spPr>
          <a:xfrm>
            <a:off x="7561706" y="3769730"/>
            <a:ext cx="2740726" cy="1592584"/>
          </a:xfrm>
          <a:prstGeom prst="rect">
            <a:avLst/>
          </a:prstGeom>
        </p:spPr>
      </p:pic>
      <p:pic>
        <p:nvPicPr>
          <p:cNvPr id="20" name="Imagine 19">
            <a:extLst>
              <a:ext uri="{FF2B5EF4-FFF2-40B4-BE49-F238E27FC236}">
                <a16:creationId xmlns:a16="http://schemas.microsoft.com/office/drawing/2014/main" id="{C1813A1F-561C-2BE9-60E6-39E1A5DA1CC9}"/>
              </a:ext>
            </a:extLst>
          </p:cNvPr>
          <p:cNvPicPr>
            <a:picLocks noChangeAspect="1"/>
          </p:cNvPicPr>
          <p:nvPr/>
        </p:nvPicPr>
        <p:blipFill>
          <a:blip r:embed="rId8"/>
          <a:stretch>
            <a:fillRect/>
          </a:stretch>
        </p:blipFill>
        <p:spPr>
          <a:xfrm>
            <a:off x="7597565" y="5426380"/>
            <a:ext cx="2450677" cy="1433024"/>
          </a:xfrm>
          <a:prstGeom prst="rect">
            <a:avLst/>
          </a:prstGeom>
        </p:spPr>
      </p:pic>
      <p:sp>
        <p:nvSpPr>
          <p:cNvPr id="22" name="CasetăText 21">
            <a:extLst>
              <a:ext uri="{FF2B5EF4-FFF2-40B4-BE49-F238E27FC236}">
                <a16:creationId xmlns:a16="http://schemas.microsoft.com/office/drawing/2014/main" id="{7640614F-F4F5-2A45-9292-493EDE27FAE4}"/>
              </a:ext>
            </a:extLst>
          </p:cNvPr>
          <p:cNvSpPr txBox="1"/>
          <p:nvPr/>
        </p:nvSpPr>
        <p:spPr>
          <a:xfrm>
            <a:off x="2834887" y="592601"/>
            <a:ext cx="8949017" cy="1815882"/>
          </a:xfrm>
          <a:prstGeom prst="rect">
            <a:avLst/>
          </a:prstGeom>
          <a:noFill/>
        </p:spPr>
        <p:txBody>
          <a:bodyPr wrap="square">
            <a:spAutoFit/>
          </a:bodyPr>
          <a:lstStyle/>
          <a:p>
            <a:pPr algn="l"/>
            <a:r>
              <a:rPr lang="fr-FR" sz="1400" i="0" dirty="0" err="1">
                <a:effectLst/>
                <a:latin typeface="Times New Roman" panose="02020603050405020304" pitchFamily="18" charset="0"/>
                <a:cs typeface="Times New Roman" panose="02020603050405020304" pitchFamily="18" charset="0"/>
              </a:rPr>
              <a:t>Modul</a:t>
            </a:r>
            <a:r>
              <a:rPr lang="fr-FR" sz="1400" i="0" dirty="0">
                <a:effectLst/>
                <a:latin typeface="Times New Roman" panose="02020603050405020304" pitchFamily="18" charset="0"/>
                <a:cs typeface="Times New Roman" panose="02020603050405020304" pitchFamily="18" charset="0"/>
              </a:rPr>
              <a:t> de </a:t>
            </a:r>
            <a:r>
              <a:rPr lang="fr-FR" sz="1400" i="0" dirty="0" err="1">
                <a:effectLst/>
                <a:latin typeface="Times New Roman" panose="02020603050405020304" pitchFamily="18" charset="0"/>
                <a:cs typeface="Times New Roman" panose="02020603050405020304" pitchFamily="18" charset="0"/>
              </a:rPr>
              <a:t>bază</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comună</a:t>
            </a:r>
            <a:r>
              <a:rPr lang="fr-FR" sz="1400" i="0" dirty="0">
                <a:effectLst/>
                <a:latin typeface="Times New Roman" panose="02020603050405020304" pitchFamily="18" charset="0"/>
                <a:cs typeface="Times New Roman" panose="02020603050405020304" pitchFamily="18" charset="0"/>
              </a:rPr>
              <a:t> (CB) are </a:t>
            </a:r>
            <a:r>
              <a:rPr lang="ro-RO" sz="1400" i="0" dirty="0">
                <a:effectLst/>
                <a:latin typeface="Times New Roman" panose="02020603050405020304" pitchFamily="18" charset="0"/>
                <a:cs typeface="Times New Roman" panose="02020603050405020304" pitchFamily="18" charset="0"/>
              </a:rPr>
              <a:t>Amplificare în Tensiune da nu are Amplificare în Curent. </a:t>
            </a:r>
          </a:p>
          <a:p>
            <a:pPr algn="l"/>
            <a:r>
              <a:rPr lang="fr-FR" sz="1400" i="0" dirty="0" err="1">
                <a:effectLst/>
                <a:latin typeface="Times New Roman" panose="02020603050405020304" pitchFamily="18" charset="0"/>
                <a:cs typeface="Times New Roman" panose="02020603050405020304" pitchFamily="18" charset="0"/>
              </a:rPr>
              <a:t>Deoarece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joncțiunea</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polarizată</a:t>
            </a:r>
            <a:r>
              <a:rPr lang="fr-FR" sz="1400" i="0" dirty="0">
                <a:effectLst/>
                <a:latin typeface="Times New Roman" panose="02020603050405020304" pitchFamily="18" charset="0"/>
                <a:cs typeface="Times New Roman" panose="02020603050405020304" pitchFamily="18" charset="0"/>
              </a:rPr>
              <a:t> direct, </a:t>
            </a:r>
            <a:r>
              <a:rPr lang="fr-FR" sz="1400" i="0" dirty="0" err="1">
                <a:effectLst/>
                <a:latin typeface="Times New Roman" panose="02020603050405020304" pitchFamily="18" charset="0"/>
                <a:cs typeface="Times New Roman" panose="02020603050405020304" pitchFamily="18" charset="0"/>
              </a:rPr>
              <a:t>prin</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urmare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graficul</a:t>
            </a:r>
            <a:r>
              <a:rPr lang="fr-FR" sz="1400" i="0" dirty="0">
                <a:effectLst/>
                <a:latin typeface="Times New Roman" panose="02020603050405020304" pitchFamily="18" charset="0"/>
                <a:cs typeface="Times New Roman" panose="02020603050405020304" pitchFamily="18" charset="0"/>
              </a:rPr>
              <a:t> I</a:t>
            </a:r>
            <a:r>
              <a:rPr lang="fr-FR" sz="1050" i="0" dirty="0">
                <a:effectLst/>
                <a:latin typeface="Times New Roman" panose="02020603050405020304" pitchFamily="18" charset="0"/>
                <a:cs typeface="Times New Roman" panose="02020603050405020304" pitchFamily="18" charset="0"/>
              </a:rPr>
              <a:t>E</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v</a:t>
            </a:r>
            <a:r>
              <a:rPr lang="fr-FR" sz="1400" i="0" dirty="0">
                <a:effectLst/>
                <a:latin typeface="Times New Roman" panose="02020603050405020304" pitchFamily="18" charset="0"/>
                <a:cs typeface="Times New Roman" panose="02020603050405020304" pitchFamily="18" charset="0"/>
              </a:rPr>
              <a:t>s V</a:t>
            </a:r>
            <a:r>
              <a:rPr lang="fr-FR" sz="105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similar</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cu</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caracteristicile</a:t>
            </a:r>
            <a:r>
              <a:rPr lang="fr-FR" sz="1400" i="0" dirty="0">
                <a:effectLst/>
                <a:latin typeface="Times New Roman" panose="02020603050405020304" pitchFamily="18" charset="0"/>
                <a:cs typeface="Times New Roman" panose="02020603050405020304" pitchFamily="18" charset="0"/>
              </a:rPr>
              <a:t> directe ale </a:t>
            </a:r>
            <a:r>
              <a:rPr lang="fr-FR" sz="1400" i="0" dirty="0" err="1">
                <a:effectLst/>
                <a:latin typeface="Times New Roman" panose="02020603050405020304" pitchFamily="18" charset="0"/>
                <a:cs typeface="Times New Roman" panose="02020603050405020304" pitchFamily="18" charset="0"/>
              </a:rPr>
              <a:t>unei</a:t>
            </a:r>
            <a:r>
              <a:rPr lang="fr-FR" sz="1400" i="0" dirty="0">
                <a:effectLst/>
                <a:latin typeface="Times New Roman" panose="02020603050405020304" pitchFamily="18" charset="0"/>
                <a:cs typeface="Times New Roman" panose="02020603050405020304" pitchFamily="18" charset="0"/>
              </a:rPr>
              <a:t> diode p-n.  </a:t>
            </a:r>
            <a:r>
              <a:rPr lang="fr-FR" sz="1400" i="0" dirty="0" err="1">
                <a:effectLst/>
                <a:latin typeface="Times New Roman" panose="02020603050405020304" pitchFamily="18" charset="0"/>
                <a:cs typeface="Times New Roman" panose="02020603050405020304" pitchFamily="18" charset="0"/>
              </a:rPr>
              <a:t>După</a:t>
            </a:r>
            <a:r>
              <a:rPr lang="fr-FR" sz="1400" i="0" dirty="0">
                <a:effectLst/>
                <a:latin typeface="Times New Roman" panose="02020603050405020304" pitchFamily="18" charset="0"/>
                <a:cs typeface="Times New Roman" panose="02020603050405020304" pitchFamily="18" charset="0"/>
              </a:rPr>
              <a:t> cum </a:t>
            </a:r>
            <a:r>
              <a:rPr lang="fr-FR" sz="1400" i="0" dirty="0" err="1">
                <a:effectLst/>
                <a:latin typeface="Times New Roman" panose="02020603050405020304" pitchFamily="18" charset="0"/>
                <a:cs typeface="Times New Roman" panose="02020603050405020304" pitchFamily="18" charset="0"/>
              </a:rPr>
              <a:t>știm</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pentru</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tranzistorii</a:t>
            </a:r>
            <a:r>
              <a:rPr lang="fr-FR" sz="1400" i="0" dirty="0">
                <a:effectLst/>
                <a:latin typeface="Times New Roman" panose="02020603050405020304" pitchFamily="18" charset="0"/>
                <a:cs typeface="Times New Roman" panose="02020603050405020304" pitchFamily="18" charset="0"/>
              </a:rPr>
              <a:t> p-n-p I</a:t>
            </a:r>
            <a:r>
              <a:rPr lang="fr-FR" sz="1050" i="0" dirty="0">
                <a:effectLst/>
                <a:latin typeface="Times New Roman" panose="02020603050405020304" pitchFamily="18" charset="0"/>
                <a:cs typeface="Times New Roman" panose="02020603050405020304" pitchFamily="18" charset="0"/>
              </a:rPr>
              <a:t>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și</a:t>
            </a:r>
            <a:r>
              <a:rPr lang="fr-FR" sz="1400" i="0" dirty="0">
                <a:effectLst/>
                <a:latin typeface="Times New Roman" panose="02020603050405020304" pitchFamily="18" charset="0"/>
                <a:cs typeface="Times New Roman" panose="02020603050405020304" pitchFamily="18" charset="0"/>
              </a:rPr>
              <a:t> V</a:t>
            </a:r>
            <a:r>
              <a:rPr lang="fr-FR" sz="105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pozitive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iar</a:t>
            </a:r>
            <a:r>
              <a:rPr lang="fr-FR" sz="1400" i="0" dirty="0">
                <a:effectLst/>
                <a:latin typeface="Times New Roman" panose="02020603050405020304" pitchFamily="18" charset="0"/>
                <a:cs typeface="Times New Roman" panose="02020603050405020304" pitchFamily="18" charset="0"/>
              </a:rPr>
              <a:t> I</a:t>
            </a:r>
            <a:r>
              <a:rPr lang="fr-FR" sz="1050" i="0" dirty="0">
                <a:effectLst/>
                <a:latin typeface="Times New Roman" panose="02020603050405020304" pitchFamily="18" charset="0"/>
                <a:cs typeface="Times New Roman" panose="02020603050405020304" pitchFamily="18" charset="0"/>
              </a:rPr>
              <a:t>C</a:t>
            </a:r>
            <a:r>
              <a:rPr lang="fr-FR" sz="1400" i="0" dirty="0">
                <a:effectLst/>
                <a:latin typeface="Times New Roman" panose="02020603050405020304" pitchFamily="18" charset="0"/>
                <a:cs typeface="Times New Roman" panose="02020603050405020304" pitchFamily="18" charset="0"/>
              </a:rPr>
              <a:t>, I</a:t>
            </a:r>
            <a:r>
              <a:rPr lang="fr-FR" sz="1050" i="0" dirty="0">
                <a:effectLst/>
                <a:latin typeface="Times New Roman" panose="02020603050405020304" pitchFamily="18" charset="0"/>
                <a:cs typeface="Times New Roman" panose="02020603050405020304" pitchFamily="18" charset="0"/>
              </a:rPr>
              <a:t>B</a:t>
            </a:r>
            <a:r>
              <a:rPr lang="fr-FR" sz="1400" i="0" dirty="0">
                <a:effectLst/>
                <a:latin typeface="Times New Roman" panose="02020603050405020304" pitchFamily="18" charset="0"/>
                <a:cs typeface="Times New Roman" panose="02020603050405020304" pitchFamily="18" charset="0"/>
              </a:rPr>
              <a:t>, V</a:t>
            </a:r>
            <a:r>
              <a:rPr lang="fr-FR" sz="1050" i="0" dirty="0">
                <a:effectLst/>
                <a:latin typeface="Times New Roman" panose="02020603050405020304" pitchFamily="18" charset="0"/>
                <a:cs typeface="Times New Roman" panose="02020603050405020304" pitchFamily="18" charset="0"/>
              </a:rPr>
              <a:t>CB</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negative</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Acestea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trei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regiuni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din</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curb</a:t>
            </a:r>
            <a:r>
              <a:rPr lang="ro-RO" sz="1400" i="0" dirty="0">
                <a:effectLst/>
                <a:latin typeface="Times New Roman" panose="02020603050405020304" pitchFamily="18" charset="0"/>
                <a:cs typeface="Times New Roman" panose="02020603050405020304" pitchFamily="18" charset="0"/>
              </a:rPr>
              <a:t>e</a:t>
            </a:r>
            <a:r>
              <a:rPr lang="fr-FR" sz="1400" i="0"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regiunea</a:t>
            </a:r>
            <a:r>
              <a:rPr lang="fr-FR" sz="1400" i="1" dirty="0">
                <a:effectLst/>
                <a:latin typeface="Times New Roman" panose="02020603050405020304" pitchFamily="18" charset="0"/>
                <a:cs typeface="Times New Roman" panose="02020603050405020304" pitchFamily="18" charset="0"/>
              </a:rPr>
              <a:t> de </a:t>
            </a:r>
            <a:r>
              <a:rPr lang="fr-FR" sz="1400" i="1" dirty="0" err="1">
                <a:effectLst/>
                <a:latin typeface="Times New Roman" panose="02020603050405020304" pitchFamily="18" charset="0"/>
                <a:cs typeface="Times New Roman" panose="02020603050405020304" pitchFamily="18" charset="0"/>
              </a:rPr>
              <a:t>saturație</a:t>
            </a:r>
            <a:r>
              <a:rPr lang="ro-RO" sz="1400" i="1" dirty="0">
                <a:effectLst/>
                <a:latin typeface="Times New Roman" panose="02020603050405020304" pitchFamily="18" charset="0"/>
                <a:cs typeface="Times New Roman" panose="02020603050405020304" pitchFamily="18" charset="0"/>
              </a:rPr>
              <a:t>,</a:t>
            </a:r>
            <a:r>
              <a:rPr lang="fr-FR" sz="1400" i="0"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regiun</a:t>
            </a:r>
            <a:r>
              <a:rPr lang="ro-RO" sz="1400" i="1" dirty="0">
                <a:effectLst/>
                <a:latin typeface="Times New Roman" panose="02020603050405020304" pitchFamily="18" charset="0"/>
                <a:cs typeface="Times New Roman" panose="02020603050405020304" pitchFamily="18" charset="0"/>
              </a:rPr>
              <a:t>ea</a:t>
            </a:r>
            <a:r>
              <a:rPr lang="fr-FR" sz="1400" i="1"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activ</a:t>
            </a:r>
            <a:r>
              <a:rPr lang="ro-RO" sz="1400" i="1" dirty="0">
                <a:effectLst/>
                <a:latin typeface="Times New Roman" panose="02020603050405020304" pitchFamily="18" charset="0"/>
                <a:cs typeface="Times New Roman" panose="02020603050405020304" pitchFamily="18" charset="0"/>
              </a:rPr>
              <a:t>ă</a:t>
            </a:r>
            <a:r>
              <a:rPr lang="fr-FR" sz="1400" i="1"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și</a:t>
            </a:r>
            <a:r>
              <a:rPr lang="fr-FR" sz="1400" i="0"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regiunea</a:t>
            </a:r>
            <a:r>
              <a:rPr lang="fr-FR" sz="1400" i="1" dirty="0">
                <a:effectLst/>
                <a:latin typeface="Times New Roman" panose="02020603050405020304" pitchFamily="18" charset="0"/>
                <a:cs typeface="Times New Roman" panose="02020603050405020304" pitchFamily="18" charset="0"/>
              </a:rPr>
              <a:t> </a:t>
            </a:r>
            <a:r>
              <a:rPr lang="ro-RO" sz="1400" i="1" dirty="0">
                <a:effectLst/>
                <a:latin typeface="Times New Roman" panose="02020603050405020304" pitchFamily="18" charset="0"/>
                <a:cs typeface="Times New Roman" panose="02020603050405020304" pitchFamily="18" charset="0"/>
              </a:rPr>
              <a:t>de tăiere (de blocare)</a:t>
            </a:r>
            <a:r>
              <a:rPr lang="fr-FR" sz="1400" i="0" dirty="0">
                <a:effectLst/>
                <a:latin typeface="Times New Roman" panose="02020603050405020304" pitchFamily="18" charset="0"/>
                <a:cs typeface="Times New Roman" panose="02020603050405020304" pitchFamily="18" charset="0"/>
              </a:rPr>
              <a:t>. </a:t>
            </a:r>
            <a:endParaRPr lang="ro-RO" sz="1400" i="0" dirty="0">
              <a:effectLst/>
              <a:latin typeface="Times New Roman" panose="02020603050405020304" pitchFamily="18" charset="0"/>
              <a:cs typeface="Times New Roman" panose="02020603050405020304" pitchFamily="18" charset="0"/>
            </a:endParaRPr>
          </a:p>
          <a:p>
            <a:pPr algn="l"/>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activă</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(normală) </a:t>
            </a:r>
            <a:r>
              <a:rPr lang="fr-FR" sz="1400" i="0" dirty="0">
                <a:effectLst/>
                <a:latin typeface="Times New Roman" panose="02020603050405020304" pitchFamily="18" charset="0"/>
                <a:cs typeface="Times New Roman" panose="02020603050405020304" pitchFamily="18" charset="0"/>
              </a:rPr>
              <a:t>este </a:t>
            </a:r>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în</a:t>
            </a:r>
            <a:r>
              <a:rPr lang="fr-FR" sz="1400" i="0" dirty="0">
                <a:effectLst/>
                <a:latin typeface="Times New Roman" panose="02020603050405020304" pitchFamily="18" charset="0"/>
                <a:cs typeface="Times New Roman" panose="02020603050405020304" pitchFamily="18" charset="0"/>
              </a:rPr>
              <a:t> care </a:t>
            </a:r>
            <a:r>
              <a:rPr lang="fr-FR" sz="1400" i="0" dirty="0" err="1">
                <a:effectLst/>
                <a:latin typeface="Times New Roman" panose="02020603050405020304" pitchFamily="18" charset="0"/>
                <a:cs typeface="Times New Roman" panose="02020603050405020304" pitchFamily="18" charset="0"/>
              </a:rPr>
              <a:t>tranzistorul</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funcționează</a:t>
            </a:r>
            <a:r>
              <a:rPr lang="fr-FR" sz="1400" i="0" dirty="0">
                <a:effectLst/>
                <a:latin typeface="Times New Roman" panose="02020603050405020304" pitchFamily="18" charset="0"/>
                <a:cs typeface="Times New Roman" panose="02020603050405020304" pitchFamily="18" charset="0"/>
              </a:rPr>
              <a:t> normal. </a:t>
            </a:r>
            <a:r>
              <a:rPr lang="ro-RO"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Aici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emi</a:t>
            </a:r>
            <a:r>
              <a:rPr lang="ro-RO" sz="1400" i="0" dirty="0">
                <a:effectLst/>
                <a:latin typeface="Times New Roman" panose="02020603050405020304" pitchFamily="18" charset="0"/>
                <a:cs typeface="Times New Roman" panose="02020603050405020304" pitchFamily="18" charset="0"/>
              </a:rPr>
              <a:t>torului</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polarizată</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invers</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 </a:t>
            </a:r>
          </a:p>
          <a:p>
            <a:pPr algn="l"/>
            <a:r>
              <a:rPr lang="ro-RO" sz="1400" i="0" dirty="0">
                <a:effectLst/>
                <a:latin typeface="Times New Roman" panose="02020603050405020304" pitchFamily="18" charset="0"/>
                <a:cs typeface="Times New Roman" panose="02020603050405020304" pitchFamily="18" charset="0"/>
              </a:rPr>
              <a:t>R</a:t>
            </a:r>
            <a:r>
              <a:rPr lang="fr-FR" sz="1400" i="0" dirty="0" err="1">
                <a:effectLst/>
                <a:latin typeface="Times New Roman" panose="02020603050405020304" pitchFamily="18" charset="0"/>
                <a:cs typeface="Times New Roman" panose="02020603050405020304" pitchFamily="18" charset="0"/>
              </a:rPr>
              <a:t>egiunea</a:t>
            </a:r>
            <a:r>
              <a:rPr lang="fr-FR" sz="1400" i="0" dirty="0">
                <a:effectLst/>
                <a:latin typeface="Times New Roman" panose="02020603050405020304" pitchFamily="18" charset="0"/>
                <a:cs typeface="Times New Roman" panose="02020603050405020304" pitchFamily="18" charset="0"/>
              </a:rPr>
              <a:t> de </a:t>
            </a:r>
            <a:r>
              <a:rPr lang="fr-FR" sz="1400" i="0" dirty="0" err="1">
                <a:effectLst/>
                <a:latin typeface="Times New Roman" panose="02020603050405020304" pitchFamily="18" charset="0"/>
                <a:cs typeface="Times New Roman" panose="02020603050405020304" pitchFamily="18" charset="0"/>
              </a:rPr>
              <a:t>saturație</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în</a:t>
            </a:r>
            <a:r>
              <a:rPr lang="fr-FR" sz="1400" i="0" dirty="0">
                <a:effectLst/>
                <a:latin typeface="Times New Roman" panose="02020603050405020304" pitchFamily="18" charset="0"/>
                <a:cs typeface="Times New Roman" panose="02020603050405020304" pitchFamily="18" charset="0"/>
              </a:rPr>
              <a:t> care </a:t>
            </a:r>
            <a:r>
              <a:rPr lang="fr-FR" sz="1400" i="0" dirty="0" err="1">
                <a:effectLst/>
                <a:latin typeface="Times New Roman" panose="02020603050405020304" pitchFamily="18" charset="0"/>
                <a:cs typeface="Times New Roman" panose="02020603050405020304" pitchFamily="18" charset="0"/>
              </a:rPr>
              <a:t>ambele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joncțiuni</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E-B și C-B</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polarizate</a:t>
            </a:r>
            <a:r>
              <a:rPr lang="fr-FR" sz="1400" i="0" dirty="0">
                <a:effectLst/>
                <a:latin typeface="Times New Roman" panose="02020603050405020304" pitchFamily="18" charset="0"/>
                <a:cs typeface="Times New Roman" panose="02020603050405020304" pitchFamily="18" charset="0"/>
              </a:rPr>
              <a:t> direct. </a:t>
            </a:r>
            <a:endParaRPr lang="ro-RO" sz="1400" i="0" dirty="0">
              <a:effectLst/>
              <a:latin typeface="Times New Roman" panose="02020603050405020304" pitchFamily="18" charset="0"/>
              <a:cs typeface="Times New Roman" panose="02020603050405020304" pitchFamily="18" charset="0"/>
            </a:endParaRPr>
          </a:p>
          <a:p>
            <a:pPr algn="l"/>
            <a:r>
              <a:rPr lang="ro-RO" sz="1400" dirty="0">
                <a:latin typeface="Times New Roman" panose="02020603050405020304" pitchFamily="18" charset="0"/>
                <a:cs typeface="Times New Roman" panose="02020603050405020304" pitchFamily="18" charset="0"/>
              </a:rPr>
              <a:t>R</a:t>
            </a:r>
            <a:r>
              <a:rPr lang="fr-FR" sz="1400" i="0" dirty="0" err="1">
                <a:effectLst/>
                <a:latin typeface="Times New Roman" panose="02020603050405020304" pitchFamily="18" charset="0"/>
                <a:cs typeface="Times New Roman" panose="02020603050405020304" pitchFamily="18" charset="0"/>
              </a:rPr>
              <a:t>egiunea</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de blocare</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în</a:t>
            </a:r>
            <a:r>
              <a:rPr lang="fr-FR" sz="1400" i="0" dirty="0">
                <a:effectLst/>
                <a:latin typeface="Times New Roman" panose="02020603050405020304" pitchFamily="18" charset="0"/>
                <a:cs typeface="Times New Roman" panose="02020603050405020304" pitchFamily="18" charset="0"/>
              </a:rPr>
              <a:t> care </a:t>
            </a:r>
            <a:r>
              <a:rPr lang="fr-FR" sz="1400" i="0" dirty="0" err="1">
                <a:effectLst/>
                <a:latin typeface="Times New Roman" panose="02020603050405020304" pitchFamily="18" charset="0"/>
                <a:cs typeface="Times New Roman" panose="02020603050405020304" pitchFamily="18" charset="0"/>
              </a:rPr>
              <a:t>atât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joncțiunile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emitorului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cât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și</a:t>
            </a:r>
            <a:r>
              <a:rPr lang="fr-FR" sz="1400" i="0" dirty="0">
                <a:effectLst/>
                <a:latin typeface="Times New Roman" panose="02020603050405020304" pitchFamily="18" charset="0"/>
                <a:cs typeface="Times New Roman" panose="02020603050405020304" pitchFamily="18" charset="0"/>
              </a:rPr>
              <a:t> ale </a:t>
            </a:r>
            <a:r>
              <a:rPr lang="fr-FR" sz="1400" i="0" dirty="0" err="1">
                <a:effectLst/>
                <a:latin typeface="Times New Roman" panose="02020603050405020304" pitchFamily="18" charset="0"/>
                <a:cs typeface="Times New Roman" panose="02020603050405020304" pitchFamily="18" charset="0"/>
              </a:rPr>
              <a:t>colectorului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polarizate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invers</a:t>
            </a:r>
            <a:r>
              <a:rPr lang="fr-FR" sz="1400" i="0" dirty="0">
                <a:effectLst/>
                <a:latin typeface="Times New Roman" panose="02020603050405020304" pitchFamily="18" charset="0"/>
                <a:cs typeface="Times New Roman" panose="02020603050405020304" pitchFamily="18" charset="0"/>
              </a:rPr>
              <a:t>.</a:t>
            </a:r>
            <a:endParaRPr lang="fr-FR"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61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id="{05019850-3174-BB30-3A84-8C8CBFCD8F2C}"/>
              </a:ext>
            </a:extLst>
          </p:cNvPr>
          <p:cNvSpPr>
            <a:spLocks noGrp="1"/>
          </p:cNvSpPr>
          <p:nvPr>
            <p:ph type="title"/>
          </p:nvPr>
        </p:nvSpPr>
        <p:spPr>
          <a:xfrm>
            <a:off x="3818965" y="212859"/>
            <a:ext cx="8023412" cy="774408"/>
          </a:xfrm>
        </p:spPr>
        <p:txBody>
          <a:bodyPr>
            <a:normAutofit fontScale="90000"/>
          </a:bodyPr>
          <a:lstStyle/>
          <a:p>
            <a:r>
              <a:rPr lang="en-US" sz="4000" dirty="0"/>
              <a:t>Common collector (Cc </a:t>
            </a:r>
            <a:r>
              <a:rPr lang="en-US" sz="4000" i="1" dirty="0"/>
              <a:t>n-p-n</a:t>
            </a:r>
            <a:r>
              <a:rPr lang="en-US" sz="4000" dirty="0"/>
              <a:t> ) mode</a:t>
            </a:r>
            <a:endParaRPr lang="en-US" dirty="0"/>
          </a:p>
        </p:txBody>
      </p:sp>
      <p:pic>
        <p:nvPicPr>
          <p:cNvPr id="6" name="Imagine 5">
            <a:extLst>
              <a:ext uri="{FF2B5EF4-FFF2-40B4-BE49-F238E27FC236}">
                <a16:creationId xmlns:a16="http://schemas.microsoft.com/office/drawing/2014/main" id="{1F2D11C0-EFFF-7D0A-7812-0D1479C7A519}"/>
              </a:ext>
            </a:extLst>
          </p:cNvPr>
          <p:cNvPicPr>
            <a:picLocks noChangeAspect="1"/>
          </p:cNvPicPr>
          <p:nvPr/>
        </p:nvPicPr>
        <p:blipFill>
          <a:blip r:embed="rId2"/>
          <a:stretch>
            <a:fillRect/>
          </a:stretch>
        </p:blipFill>
        <p:spPr>
          <a:xfrm>
            <a:off x="0" y="0"/>
            <a:ext cx="2556588" cy="2334784"/>
          </a:xfrm>
          <a:prstGeom prst="rect">
            <a:avLst/>
          </a:prstGeom>
        </p:spPr>
      </p:pic>
      <p:graphicFrame>
        <p:nvGraphicFramePr>
          <p:cNvPr id="7" name="Tabel 6">
            <a:extLst>
              <a:ext uri="{FF2B5EF4-FFF2-40B4-BE49-F238E27FC236}">
                <a16:creationId xmlns:a16="http://schemas.microsoft.com/office/drawing/2014/main" id="{F41EF4BE-D186-D6D5-A3F1-006103A5F71B}"/>
              </a:ext>
            </a:extLst>
          </p:cNvPr>
          <p:cNvGraphicFramePr>
            <a:graphicFrameLocks noGrp="1"/>
          </p:cNvGraphicFramePr>
          <p:nvPr>
            <p:extLst>
              <p:ext uri="{D42A27DB-BD31-4B8C-83A1-F6EECF244321}">
                <p14:modId xmlns:p14="http://schemas.microsoft.com/office/powerpoint/2010/main" val="1031560072"/>
              </p:ext>
            </p:extLst>
          </p:nvPr>
        </p:nvGraphicFramePr>
        <p:xfrm>
          <a:off x="0" y="2585789"/>
          <a:ext cx="5228149" cy="3383280"/>
        </p:xfrm>
        <a:graphic>
          <a:graphicData uri="http://schemas.openxmlformats.org/drawingml/2006/table">
            <a:tbl>
              <a:tblPr firstRow="1" bandRow="1">
                <a:tableStyleId>{5C22544A-7EE6-4342-B048-85BDC9FD1C3A}</a:tableStyleId>
              </a:tblPr>
              <a:tblGrid>
                <a:gridCol w="1996751">
                  <a:extLst>
                    <a:ext uri="{9D8B030D-6E8A-4147-A177-3AD203B41FA5}">
                      <a16:colId xmlns:a16="http://schemas.microsoft.com/office/drawing/2014/main" val="3039093030"/>
                    </a:ext>
                  </a:extLst>
                </a:gridCol>
                <a:gridCol w="3023118">
                  <a:extLst>
                    <a:ext uri="{9D8B030D-6E8A-4147-A177-3AD203B41FA5}">
                      <a16:colId xmlns:a16="http://schemas.microsoft.com/office/drawing/2014/main" val="3108334849"/>
                    </a:ext>
                  </a:extLst>
                </a:gridCol>
                <a:gridCol w="208280">
                  <a:extLst>
                    <a:ext uri="{9D8B030D-6E8A-4147-A177-3AD203B41FA5}">
                      <a16:colId xmlns:a16="http://schemas.microsoft.com/office/drawing/2014/main" val="3495558008"/>
                    </a:ext>
                  </a:extLst>
                </a:gridCol>
              </a:tblGrid>
              <a:tr h="370840">
                <a:tc>
                  <a:txBody>
                    <a:bodyPr/>
                    <a:lstStyle/>
                    <a:p>
                      <a:pPr fontAlgn="t"/>
                      <a:r>
                        <a:rPr lang="en-US" sz="1600" b="0" dirty="0">
                          <a:solidFill>
                            <a:schemeClr val="tx1"/>
                          </a:solidFill>
                          <a:effectLst/>
                        </a:rPr>
                        <a:t>Input Characteristics</a:t>
                      </a:r>
                    </a:p>
                  </a:txBody>
                  <a:tcPr marL="76200" marR="76200" marT="76200" marB="76200"/>
                </a:tc>
                <a:tc>
                  <a:txBody>
                    <a:bodyPr/>
                    <a:lstStyle/>
                    <a:p>
                      <a:pPr fontAlgn="t"/>
                      <a:r>
                        <a:rPr lang="en-US" sz="1600" b="0" dirty="0">
                          <a:solidFill>
                            <a:schemeClr val="tx1"/>
                          </a:solidFill>
                          <a:effectLst/>
                        </a:rPr>
                        <a:t>The variation of emitter current</a:t>
                      </a:r>
                      <a:r>
                        <a:rPr lang="ro-RO" sz="1600" b="0" dirty="0">
                          <a:solidFill>
                            <a:schemeClr val="tx1"/>
                          </a:solidFill>
                          <a:effectLst/>
                        </a:rPr>
                        <a:t> </a:t>
                      </a:r>
                      <a:r>
                        <a:rPr lang="en-US" sz="1600" b="0" dirty="0">
                          <a:solidFill>
                            <a:schemeClr val="tx1"/>
                          </a:solidFill>
                          <a:effectLst/>
                        </a:rPr>
                        <a:t>(I</a:t>
                      </a:r>
                      <a:r>
                        <a:rPr lang="en-US" sz="1600" b="0" baseline="-25000" dirty="0">
                          <a:solidFill>
                            <a:schemeClr val="tx1"/>
                          </a:solidFill>
                          <a:effectLst/>
                        </a:rPr>
                        <a:t>B</a:t>
                      </a:r>
                      <a:r>
                        <a:rPr lang="en-US" sz="1600" b="0" dirty="0">
                          <a:solidFill>
                            <a:schemeClr val="tx1"/>
                          </a:solidFill>
                          <a:effectLst/>
                        </a:rPr>
                        <a:t>) with Collector-Base voltage</a:t>
                      </a:r>
                      <a:r>
                        <a:rPr lang="ro-RO" sz="1600" b="0" dirty="0">
                          <a:solidFill>
                            <a:schemeClr val="tx1"/>
                          </a:solidFill>
                          <a:effectLst/>
                        </a:rPr>
                        <a:t> </a:t>
                      </a:r>
                      <a:r>
                        <a:rPr lang="en-US" sz="1600" b="0" dirty="0">
                          <a:solidFill>
                            <a:schemeClr val="tx1"/>
                          </a:solidFill>
                          <a:effectLst/>
                        </a:rPr>
                        <a:t>(V</a:t>
                      </a:r>
                      <a:r>
                        <a:rPr lang="en-US" sz="1600" b="0" baseline="-25000" dirty="0">
                          <a:solidFill>
                            <a:schemeClr val="tx1"/>
                          </a:solidFill>
                          <a:effectLst/>
                        </a:rPr>
                        <a:t>CB</a:t>
                      </a:r>
                      <a:r>
                        <a:rPr lang="en-US" sz="1600" b="0" dirty="0">
                          <a:solidFill>
                            <a:schemeClr val="tx1"/>
                          </a:solidFill>
                          <a:effectLst/>
                        </a:rPr>
                        <a:t>), </a:t>
                      </a:r>
                      <a:r>
                        <a:rPr lang="en-US" sz="1600" b="1" dirty="0">
                          <a:solidFill>
                            <a:schemeClr val="tx1"/>
                          </a:solidFill>
                          <a:effectLst/>
                        </a:rPr>
                        <a:t>keeping Collector Base voltage(V</a:t>
                      </a:r>
                      <a:r>
                        <a:rPr lang="en-US" sz="1600" b="1" baseline="-25000" dirty="0">
                          <a:solidFill>
                            <a:schemeClr val="tx1"/>
                          </a:solidFill>
                          <a:effectLst/>
                        </a:rPr>
                        <a:t>CB</a:t>
                      </a:r>
                      <a:r>
                        <a:rPr lang="en-US" sz="1600" b="1" dirty="0">
                          <a:solidFill>
                            <a:schemeClr val="tx1"/>
                          </a:solidFill>
                          <a:effectLst/>
                        </a:rPr>
                        <a:t>) constant.</a:t>
                      </a:r>
                    </a:p>
                  </a:txBody>
                  <a:tcPr marL="76200" marR="76200" marT="76200" marB="76200"/>
                </a:tc>
                <a:tc>
                  <a:txBody>
                    <a:bodyPr/>
                    <a:lstStyle/>
                    <a:p>
                      <a:endParaRPr lang="en-US" sz="1600" dirty="0"/>
                    </a:p>
                  </a:txBody>
                  <a:tcPr/>
                </a:tc>
                <a:extLst>
                  <a:ext uri="{0D108BD9-81ED-4DB2-BD59-A6C34878D82A}">
                    <a16:rowId xmlns:a16="http://schemas.microsoft.com/office/drawing/2014/main" val="519350490"/>
                  </a:ext>
                </a:extLst>
              </a:tr>
              <a:tr h="370840">
                <a:tc>
                  <a:txBody>
                    <a:bodyPr/>
                    <a:lstStyle/>
                    <a:p>
                      <a:pPr fontAlgn="t"/>
                      <a:r>
                        <a:rPr lang="en-US" sz="1600" b="1">
                          <a:effectLst/>
                        </a:rPr>
                        <a:t>Output Characteristics</a:t>
                      </a:r>
                      <a:endParaRPr lang="en-US" sz="1600">
                        <a:effectLst/>
                      </a:endParaRPr>
                    </a:p>
                  </a:txBody>
                  <a:tcPr marL="76200" marR="76200" marT="76200" marB="76200"/>
                </a:tc>
                <a:tc>
                  <a:txBody>
                    <a:bodyPr/>
                    <a:lstStyle/>
                    <a:p>
                      <a:pPr fontAlgn="t"/>
                      <a:r>
                        <a:rPr lang="en-US" sz="1600" dirty="0">
                          <a:effectLst/>
                        </a:rPr>
                        <a:t>The variation of emitter current</a:t>
                      </a:r>
                      <a:r>
                        <a:rPr lang="ro-RO" sz="1600" dirty="0">
                          <a:effectLst/>
                        </a:rPr>
                        <a:t> </a:t>
                      </a:r>
                      <a:r>
                        <a:rPr lang="en-US" sz="1600" dirty="0">
                          <a:effectLst/>
                        </a:rPr>
                        <a:t>(I</a:t>
                      </a:r>
                      <a:r>
                        <a:rPr lang="en-US" sz="1600" baseline="-25000" dirty="0">
                          <a:effectLst/>
                        </a:rPr>
                        <a:t>E</a:t>
                      </a:r>
                      <a:r>
                        <a:rPr lang="en-US" sz="1600" dirty="0">
                          <a:effectLst/>
                        </a:rPr>
                        <a:t>) with Collector-Emitter voltage</a:t>
                      </a:r>
                      <a:r>
                        <a:rPr lang="ro-RO" sz="1600" dirty="0">
                          <a:effectLst/>
                        </a:rPr>
                        <a:t> </a:t>
                      </a:r>
                      <a:r>
                        <a:rPr lang="en-US" sz="1600" dirty="0">
                          <a:effectLst/>
                        </a:rPr>
                        <a:t>(V</a:t>
                      </a:r>
                      <a:r>
                        <a:rPr lang="en-US" sz="1600" baseline="-25000" dirty="0">
                          <a:effectLst/>
                        </a:rPr>
                        <a:t>CE</a:t>
                      </a:r>
                      <a:r>
                        <a:rPr lang="en-US" sz="1600" dirty="0">
                          <a:effectLst/>
                        </a:rPr>
                        <a:t>), </a:t>
                      </a:r>
                      <a:r>
                        <a:rPr lang="en-US" sz="1600" b="1" dirty="0">
                          <a:effectLst/>
                        </a:rPr>
                        <a:t>keeping the base current(I</a:t>
                      </a:r>
                      <a:r>
                        <a:rPr lang="en-US" sz="1600" b="1" baseline="-25000" dirty="0">
                          <a:effectLst/>
                        </a:rPr>
                        <a:t>B</a:t>
                      </a:r>
                      <a:r>
                        <a:rPr lang="en-US" sz="1600" b="1" dirty="0">
                          <a:effectLst/>
                        </a:rPr>
                        <a:t>) constant.</a:t>
                      </a:r>
                    </a:p>
                  </a:txBody>
                  <a:tcPr marL="76200" marR="76200" marT="76200" marB="76200"/>
                </a:tc>
                <a:tc>
                  <a:txBody>
                    <a:bodyPr/>
                    <a:lstStyle/>
                    <a:p>
                      <a:endParaRPr lang="en-US" sz="1600" dirty="0"/>
                    </a:p>
                  </a:txBody>
                  <a:tcPr/>
                </a:tc>
                <a:extLst>
                  <a:ext uri="{0D108BD9-81ED-4DB2-BD59-A6C34878D82A}">
                    <a16:rowId xmlns:a16="http://schemas.microsoft.com/office/drawing/2014/main" val="3871003119"/>
                  </a:ext>
                </a:extLst>
              </a:tr>
              <a:tr h="250095">
                <a:tc>
                  <a:txBody>
                    <a:bodyPr/>
                    <a:lstStyle/>
                    <a:p>
                      <a:pPr fontAlgn="t"/>
                      <a:r>
                        <a:rPr lang="en-US" sz="1600" b="1">
                          <a:effectLst/>
                        </a:rPr>
                        <a:t>Current Transfer Characteristics</a:t>
                      </a:r>
                      <a:endParaRPr lang="en-US" sz="1600">
                        <a:effectLst/>
                      </a:endParaRPr>
                    </a:p>
                  </a:txBody>
                  <a:tcPr marL="76200" marR="76200" marT="76200" marB="76200"/>
                </a:tc>
                <a:tc>
                  <a:txBody>
                    <a:bodyPr/>
                    <a:lstStyle/>
                    <a:p>
                      <a:pPr fontAlgn="t"/>
                      <a:r>
                        <a:rPr lang="en-US" sz="1600" dirty="0">
                          <a:effectLst/>
                        </a:rPr>
                        <a:t>The variation of Emitter current</a:t>
                      </a:r>
                      <a:r>
                        <a:rPr lang="ro-RO" sz="1600" dirty="0">
                          <a:effectLst/>
                        </a:rPr>
                        <a:t> </a:t>
                      </a:r>
                      <a:r>
                        <a:rPr lang="en-US" sz="1600" dirty="0">
                          <a:effectLst/>
                        </a:rPr>
                        <a:t>(I</a:t>
                      </a:r>
                      <a:r>
                        <a:rPr lang="en-US" sz="1600" baseline="-25000" dirty="0">
                          <a:effectLst/>
                        </a:rPr>
                        <a:t>E</a:t>
                      </a:r>
                      <a:r>
                        <a:rPr lang="en-US" sz="1600" dirty="0">
                          <a:effectLst/>
                        </a:rPr>
                        <a:t>) with the base current(I</a:t>
                      </a:r>
                      <a:r>
                        <a:rPr lang="en-US" sz="1600" baseline="-25000" dirty="0">
                          <a:effectLst/>
                        </a:rPr>
                        <a:t>B</a:t>
                      </a:r>
                      <a:r>
                        <a:rPr lang="en-US" sz="1600" dirty="0">
                          <a:effectLst/>
                        </a:rPr>
                        <a:t>), </a:t>
                      </a:r>
                      <a:r>
                        <a:rPr lang="en-US" sz="1600" b="1" dirty="0">
                          <a:effectLst/>
                        </a:rPr>
                        <a:t>keeping Collector-Emitter voltage</a:t>
                      </a:r>
                      <a:r>
                        <a:rPr lang="ro-RO" sz="1600" b="1" dirty="0">
                          <a:effectLst/>
                        </a:rPr>
                        <a:t> </a:t>
                      </a:r>
                      <a:r>
                        <a:rPr lang="en-US" sz="1600" b="1" dirty="0">
                          <a:effectLst/>
                        </a:rPr>
                        <a:t>(V</a:t>
                      </a:r>
                      <a:r>
                        <a:rPr lang="en-US" sz="1600" b="1" baseline="-25000" dirty="0">
                          <a:effectLst/>
                        </a:rPr>
                        <a:t>CE</a:t>
                      </a:r>
                      <a:r>
                        <a:rPr lang="en-US" sz="1600" b="1" dirty="0">
                          <a:effectLst/>
                        </a:rPr>
                        <a:t>) constant.</a:t>
                      </a:r>
                    </a:p>
                  </a:txBody>
                  <a:tcPr marL="76200" marR="76200" marT="76200" marB="76200"/>
                </a:tc>
                <a:tc>
                  <a:txBody>
                    <a:bodyPr/>
                    <a:lstStyle/>
                    <a:p>
                      <a:endParaRPr lang="en-US" sz="1600" dirty="0"/>
                    </a:p>
                  </a:txBody>
                  <a:tcPr/>
                </a:tc>
                <a:extLst>
                  <a:ext uri="{0D108BD9-81ED-4DB2-BD59-A6C34878D82A}">
                    <a16:rowId xmlns:a16="http://schemas.microsoft.com/office/drawing/2014/main" val="2584520746"/>
                  </a:ext>
                </a:extLst>
              </a:tr>
            </a:tbl>
          </a:graphicData>
        </a:graphic>
      </p:graphicFrame>
      <p:pic>
        <p:nvPicPr>
          <p:cNvPr id="9" name="Imagine 8">
            <a:extLst>
              <a:ext uri="{FF2B5EF4-FFF2-40B4-BE49-F238E27FC236}">
                <a16:creationId xmlns:a16="http://schemas.microsoft.com/office/drawing/2014/main" id="{1390B45D-4DDF-86A6-C1F3-8F9725909435}"/>
              </a:ext>
            </a:extLst>
          </p:cNvPr>
          <p:cNvPicPr>
            <a:picLocks noChangeAspect="1"/>
          </p:cNvPicPr>
          <p:nvPr/>
        </p:nvPicPr>
        <p:blipFill>
          <a:blip r:embed="rId3"/>
          <a:stretch>
            <a:fillRect/>
          </a:stretch>
        </p:blipFill>
        <p:spPr>
          <a:xfrm>
            <a:off x="5343420" y="2214174"/>
            <a:ext cx="2556588" cy="1569551"/>
          </a:xfrm>
          <a:prstGeom prst="rect">
            <a:avLst/>
          </a:prstGeom>
        </p:spPr>
      </p:pic>
      <p:pic>
        <p:nvPicPr>
          <p:cNvPr id="11" name="Imagine 10">
            <a:extLst>
              <a:ext uri="{FF2B5EF4-FFF2-40B4-BE49-F238E27FC236}">
                <a16:creationId xmlns:a16="http://schemas.microsoft.com/office/drawing/2014/main" id="{45CC0BFB-D09C-52C3-D423-482A56709615}"/>
              </a:ext>
            </a:extLst>
          </p:cNvPr>
          <p:cNvPicPr>
            <a:picLocks noChangeAspect="1"/>
          </p:cNvPicPr>
          <p:nvPr/>
        </p:nvPicPr>
        <p:blipFill>
          <a:blip r:embed="rId4"/>
          <a:stretch>
            <a:fillRect/>
          </a:stretch>
        </p:blipFill>
        <p:spPr>
          <a:xfrm>
            <a:off x="6621714" y="3783725"/>
            <a:ext cx="2801564" cy="1569551"/>
          </a:xfrm>
          <a:prstGeom prst="rect">
            <a:avLst/>
          </a:prstGeom>
        </p:spPr>
      </p:pic>
      <p:pic>
        <p:nvPicPr>
          <p:cNvPr id="13" name="Imagine 12">
            <a:extLst>
              <a:ext uri="{FF2B5EF4-FFF2-40B4-BE49-F238E27FC236}">
                <a16:creationId xmlns:a16="http://schemas.microsoft.com/office/drawing/2014/main" id="{47101C45-1F6B-DD24-23F0-05121B7210EE}"/>
              </a:ext>
            </a:extLst>
          </p:cNvPr>
          <p:cNvPicPr>
            <a:picLocks noChangeAspect="1"/>
          </p:cNvPicPr>
          <p:nvPr/>
        </p:nvPicPr>
        <p:blipFill>
          <a:blip r:embed="rId5"/>
          <a:stretch>
            <a:fillRect/>
          </a:stretch>
        </p:blipFill>
        <p:spPr>
          <a:xfrm>
            <a:off x="5498833" y="5353276"/>
            <a:ext cx="2245761" cy="1424896"/>
          </a:xfrm>
          <a:prstGeom prst="rect">
            <a:avLst/>
          </a:prstGeom>
        </p:spPr>
      </p:pic>
      <p:sp>
        <p:nvSpPr>
          <p:cNvPr id="15" name="CasetăText 14">
            <a:extLst>
              <a:ext uri="{FF2B5EF4-FFF2-40B4-BE49-F238E27FC236}">
                <a16:creationId xmlns:a16="http://schemas.microsoft.com/office/drawing/2014/main" id="{624F3CAD-0EFC-1676-962E-EB4FFDA260C3}"/>
              </a:ext>
            </a:extLst>
          </p:cNvPr>
          <p:cNvSpPr txBox="1"/>
          <p:nvPr/>
        </p:nvSpPr>
        <p:spPr>
          <a:xfrm>
            <a:off x="2938183" y="1273125"/>
            <a:ext cx="8635252" cy="369332"/>
          </a:xfrm>
          <a:prstGeom prst="rect">
            <a:avLst/>
          </a:prstGeom>
          <a:noFill/>
        </p:spPr>
        <p:txBody>
          <a:bodyPr wrap="square">
            <a:spAutoFit/>
          </a:bodyPr>
          <a:lstStyle/>
          <a:p>
            <a:pPr algn="l"/>
            <a:r>
              <a:rPr lang="fr-FR" b="1" i="0" dirty="0">
                <a:effectLst/>
                <a:latin typeface="Times New Roman" panose="02020603050405020304" pitchFamily="18" charset="0"/>
                <a:cs typeface="Times New Roman" panose="02020603050405020304" pitchFamily="18" charset="0"/>
              </a:rPr>
              <a:t>Common Collector (CC) mode</a:t>
            </a:r>
            <a:r>
              <a:rPr lang="ro-RO" b="1"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has Current Gain but no Voltage Gain.</a:t>
            </a:r>
            <a:endParaRPr lang="fr-FR"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200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483F15-E7F1-6ABC-0DFA-BD4B913D63E2}"/>
              </a:ext>
            </a:extLst>
          </p:cNvPr>
          <p:cNvSpPr>
            <a:spLocks noGrp="1"/>
          </p:cNvSpPr>
          <p:nvPr>
            <p:ph type="title"/>
          </p:nvPr>
        </p:nvSpPr>
        <p:spPr>
          <a:xfrm>
            <a:off x="1251678" y="382385"/>
            <a:ext cx="10178322" cy="849256"/>
          </a:xfrm>
        </p:spPr>
        <p:txBody>
          <a:bodyPr>
            <a:normAutofit/>
          </a:bodyPr>
          <a:lstStyle/>
          <a:p>
            <a:r>
              <a:rPr lang="en-US" sz="3600" dirty="0"/>
              <a:t>Relationship between DC Currents and Gains</a:t>
            </a:r>
          </a:p>
        </p:txBody>
      </p:sp>
      <p:pic>
        <p:nvPicPr>
          <p:cNvPr id="5" name="Substituent conținut 4">
            <a:extLst>
              <a:ext uri="{FF2B5EF4-FFF2-40B4-BE49-F238E27FC236}">
                <a16:creationId xmlns:a16="http://schemas.microsoft.com/office/drawing/2014/main" id="{E07A961C-DD3E-0010-BCBC-5BAB73253141}"/>
              </a:ext>
            </a:extLst>
          </p:cNvPr>
          <p:cNvPicPr>
            <a:picLocks noGrp="1" noChangeAspect="1"/>
          </p:cNvPicPr>
          <p:nvPr>
            <p:ph idx="1"/>
          </p:nvPr>
        </p:nvPicPr>
        <p:blipFill>
          <a:blip r:embed="rId2"/>
          <a:stretch>
            <a:fillRect/>
          </a:stretch>
        </p:blipFill>
        <p:spPr>
          <a:xfrm>
            <a:off x="3428437" y="1088482"/>
            <a:ext cx="5824803" cy="4281036"/>
          </a:xfrm>
        </p:spPr>
      </p:pic>
      <p:sp>
        <p:nvSpPr>
          <p:cNvPr id="7" name="CasetăText 6">
            <a:extLst>
              <a:ext uri="{FF2B5EF4-FFF2-40B4-BE49-F238E27FC236}">
                <a16:creationId xmlns:a16="http://schemas.microsoft.com/office/drawing/2014/main" id="{2D6A068A-EB04-5634-4025-E6BDB1E66EC8}"/>
              </a:ext>
            </a:extLst>
          </p:cNvPr>
          <p:cNvSpPr txBox="1"/>
          <p:nvPr/>
        </p:nvSpPr>
        <p:spPr>
          <a:xfrm>
            <a:off x="1251677" y="5380672"/>
            <a:ext cx="10178321" cy="1323439"/>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Rețineți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deși</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analizat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aici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configurațiile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tranzistorului</a:t>
            </a:r>
            <a:r>
              <a:rPr lang="en-US" sz="2000" dirty="0">
                <a:latin typeface="Times New Roman" panose="02020603050405020304" pitchFamily="18" charset="0"/>
                <a:cs typeface="Times New Roman" panose="02020603050405020304" pitchFamily="18" charset="0"/>
              </a:rPr>
              <a:t> bipolar N</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P</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tranzistoarele</a:t>
            </a:r>
            <a:r>
              <a:rPr lang="en-US" sz="2000" dirty="0">
                <a:latin typeface="Times New Roman" panose="02020603050405020304" pitchFamily="18" charset="0"/>
                <a:cs typeface="Times New Roman" panose="02020603050405020304" pitchFamily="18" charset="0"/>
              </a:rPr>
              <a:t> P</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N</a:t>
            </a:r>
            <a:r>
              <a:rPr lang="ro-RO"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P sunt la </a:t>
            </a:r>
            <a:r>
              <a:rPr lang="en-US" sz="2000" dirty="0" err="1">
                <a:latin typeface="Times New Roman" panose="02020603050405020304" pitchFamily="18" charset="0"/>
                <a:cs typeface="Times New Roman" panose="02020603050405020304" pitchFamily="18" charset="0"/>
              </a:rPr>
              <a:t>fel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valide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fi </a:t>
            </a:r>
            <a:r>
              <a:rPr lang="en-US" sz="2000" dirty="0" err="1">
                <a:latin typeface="Times New Roman" panose="02020603050405020304" pitchFamily="18" charset="0"/>
                <a:cs typeface="Times New Roman" panose="02020603050405020304" pitchFamily="18" charset="0"/>
              </a:rPr>
              <a:t>utilizate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configurație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deoarece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calculele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vor</a:t>
            </a:r>
            <a:r>
              <a:rPr lang="en-US" sz="2000" dirty="0">
                <a:latin typeface="Times New Roman" panose="02020603050405020304" pitchFamily="18" charset="0"/>
                <a:cs typeface="Times New Roman" panose="02020603050405020304" pitchFamily="18" charset="0"/>
              </a:rPr>
              <a:t> fi </a:t>
            </a:r>
            <a:r>
              <a:rPr lang="en-US" sz="2000" dirty="0" err="1">
                <a:latin typeface="Times New Roman" panose="02020603050405020304" pitchFamily="18" charset="0"/>
                <a:cs typeface="Times New Roman" panose="02020603050405020304" pitchFamily="18" charset="0"/>
              </a:rPr>
              <a:t>toate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aceleași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neinversarea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semnalului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amplificat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Singura</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diferență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fi </a:t>
            </a:r>
            <a:r>
              <a:rPr lang="en-US" sz="2000" b="1" dirty="0" err="1">
                <a:latin typeface="Times New Roman" panose="02020603050405020304" pitchFamily="18" charset="0"/>
                <a:cs typeface="Times New Roman" panose="02020603050405020304" pitchFamily="18" charset="0"/>
              </a:rPr>
              <a:t>în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polaritățile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tensiunii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direcțiile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curentului</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9235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303BE84-42C0-AA75-88CF-E2EDF3B6D993}"/>
              </a:ext>
            </a:extLst>
          </p:cNvPr>
          <p:cNvSpPr>
            <a:spLocks noGrp="1"/>
          </p:cNvSpPr>
          <p:nvPr>
            <p:ph type="title"/>
          </p:nvPr>
        </p:nvSpPr>
        <p:spPr>
          <a:xfrm>
            <a:off x="842682" y="297850"/>
            <a:ext cx="10643302" cy="596023"/>
          </a:xfrm>
        </p:spPr>
        <p:txBody>
          <a:bodyPr>
            <a:normAutofit fontScale="90000"/>
          </a:bodyPr>
          <a:lstStyle/>
          <a:p>
            <a:r>
              <a:rPr lang="en-US" sz="3600" dirty="0">
                <a:latin typeface="Times New Roman" panose="02020603050405020304" pitchFamily="18" charset="0"/>
                <a:cs typeface="Times New Roman" panose="02020603050405020304" pitchFamily="18" charset="0"/>
              </a:rPr>
              <a:t>Difference between </a:t>
            </a:r>
            <a:r>
              <a:rPr lang="en-US" sz="3600" dirty="0" err="1">
                <a:latin typeface="Times New Roman" panose="02020603050405020304" pitchFamily="18" charset="0"/>
                <a:cs typeface="Times New Roman" panose="02020603050405020304" pitchFamily="18" charset="0"/>
              </a:rPr>
              <a:t>npn</a:t>
            </a:r>
            <a:r>
              <a:rPr lang="en-US" sz="3600" dirty="0">
                <a:latin typeface="Times New Roman" panose="02020603050405020304" pitchFamily="18" charset="0"/>
                <a:cs typeface="Times New Roman" panose="02020603050405020304" pitchFamily="18" charset="0"/>
              </a:rPr>
              <a:t> &amp;  </a:t>
            </a:r>
            <a:r>
              <a:rPr lang="en-US" sz="3600" dirty="0" err="1">
                <a:latin typeface="Times New Roman" panose="02020603050405020304" pitchFamily="18" charset="0"/>
                <a:cs typeface="Times New Roman" panose="02020603050405020304" pitchFamily="18" charset="0"/>
              </a:rPr>
              <a:t>pnp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tranzistor</a:t>
            </a:r>
            <a:endParaRPr lang="en-US" sz="3600" dirty="0">
              <a:latin typeface="Times New Roman" panose="02020603050405020304" pitchFamily="18" charset="0"/>
              <a:cs typeface="Times New Roman" panose="02020603050405020304" pitchFamily="18" charset="0"/>
            </a:endParaRPr>
          </a:p>
        </p:txBody>
      </p:sp>
      <p:graphicFrame>
        <p:nvGraphicFramePr>
          <p:cNvPr id="4" name="Substituent conținut 3">
            <a:extLst>
              <a:ext uri="{FF2B5EF4-FFF2-40B4-BE49-F238E27FC236}">
                <a16:creationId xmlns:a16="http://schemas.microsoft.com/office/drawing/2014/main" id="{A28F611B-7556-8057-AEB1-18C2E5D9A796}"/>
              </a:ext>
            </a:extLst>
          </p:cNvPr>
          <p:cNvGraphicFramePr>
            <a:graphicFrameLocks noGrp="1"/>
          </p:cNvGraphicFramePr>
          <p:nvPr>
            <p:ph idx="1"/>
            <p:extLst>
              <p:ext uri="{D42A27DB-BD31-4B8C-83A1-F6EECF244321}">
                <p14:modId xmlns:p14="http://schemas.microsoft.com/office/powerpoint/2010/main" val="1720737302"/>
              </p:ext>
            </p:extLst>
          </p:nvPr>
        </p:nvGraphicFramePr>
        <p:xfrm>
          <a:off x="1202267" y="1483567"/>
          <a:ext cx="9983258" cy="3931920"/>
        </p:xfrm>
        <a:graphic>
          <a:graphicData uri="http://schemas.openxmlformats.org/drawingml/2006/table">
            <a:tbl>
              <a:tblPr firstRow="1" bandRow="1">
                <a:tableStyleId>{21E4AEA4-8DFA-4A89-87EB-49C32662AFE0}</a:tableStyleId>
              </a:tblPr>
              <a:tblGrid>
                <a:gridCol w="4655762">
                  <a:extLst>
                    <a:ext uri="{9D8B030D-6E8A-4147-A177-3AD203B41FA5}">
                      <a16:colId xmlns:a16="http://schemas.microsoft.com/office/drawing/2014/main" val="2116284855"/>
                    </a:ext>
                  </a:extLst>
                </a:gridCol>
                <a:gridCol w="5327496">
                  <a:extLst>
                    <a:ext uri="{9D8B030D-6E8A-4147-A177-3AD203B41FA5}">
                      <a16:colId xmlns:a16="http://schemas.microsoft.com/office/drawing/2014/main" val="588540201"/>
                    </a:ext>
                  </a:extLst>
                </a:gridCol>
              </a:tblGrid>
              <a:tr h="370840">
                <a:tc>
                  <a:txBody>
                    <a:bodyPr/>
                    <a:lstStyle/>
                    <a:p>
                      <a:pPr fontAlgn="t"/>
                      <a:r>
                        <a:rPr lang="en-US" b="1" dirty="0">
                          <a:effectLst/>
                          <a:latin typeface="Times New Roman" panose="02020603050405020304" pitchFamily="18" charset="0"/>
                          <a:cs typeface="Times New Roman" panose="02020603050405020304" pitchFamily="18" charset="0"/>
                        </a:rPr>
                        <a:t>                                 NPN</a:t>
                      </a:r>
                      <a:endParaRPr lang="en-US"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r>
                        <a:rPr lang="en-US" b="1" dirty="0">
                          <a:effectLst/>
                          <a:latin typeface="Times New Roman" panose="02020603050405020304" pitchFamily="18" charset="0"/>
                          <a:cs typeface="Times New Roman" panose="02020603050405020304" pitchFamily="18" charset="0"/>
                        </a:rPr>
                        <a:t>                                 PNP</a:t>
                      </a:r>
                      <a:endParaRPr lang="en-US" dirty="0">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821810262"/>
                  </a:ext>
                </a:extLst>
              </a:tr>
              <a:tr h="370840">
                <a:tc>
                  <a:txBody>
                    <a:bodyPr/>
                    <a:lstStyle/>
                    <a:p>
                      <a:pPr fontAlgn="t"/>
                      <a:r>
                        <a:rPr lang="en-US" dirty="0" err="1">
                          <a:effectLst/>
                          <a:latin typeface="Times New Roman" panose="02020603050405020304" pitchFamily="18" charset="0"/>
                          <a:cs typeface="Times New Roman" panose="02020603050405020304" pitchFamily="18" charset="0"/>
                        </a:rPr>
                        <a:t>Curentul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curge</a:t>
                      </a:r>
                      <a:r>
                        <a:rPr lang="en-US" dirty="0">
                          <a:effectLst/>
                          <a:latin typeface="Times New Roman" panose="02020603050405020304" pitchFamily="18" charset="0"/>
                          <a:cs typeface="Times New Roman" panose="02020603050405020304" pitchFamily="18" charset="0"/>
                        </a:rPr>
                        <a:t> de la collector </a:t>
                      </a:r>
                      <a:r>
                        <a:rPr lang="en-US" dirty="0" err="1">
                          <a:effectLst/>
                          <a:latin typeface="Times New Roman" panose="02020603050405020304" pitchFamily="18" charset="0"/>
                          <a:cs typeface="Times New Roman" panose="02020603050405020304" pitchFamily="18" charset="0"/>
                        </a:rPr>
                        <a:t>spre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emitor</a:t>
                      </a:r>
                      <a:endParaRPr lang="en-US"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r>
                        <a:rPr lang="en-US" dirty="0" err="1">
                          <a:effectLst/>
                          <a:latin typeface="Times New Roman" panose="02020603050405020304" pitchFamily="18" charset="0"/>
                          <a:cs typeface="Times New Roman" panose="02020603050405020304" pitchFamily="18" charset="0"/>
                        </a:rPr>
                        <a:t>Curentul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curge</a:t>
                      </a:r>
                      <a:r>
                        <a:rPr lang="en-US" dirty="0">
                          <a:effectLst/>
                          <a:latin typeface="Times New Roman" panose="02020603050405020304" pitchFamily="18" charset="0"/>
                          <a:cs typeface="Times New Roman" panose="02020603050405020304" pitchFamily="18" charset="0"/>
                        </a:rPr>
                        <a:t> de la </a:t>
                      </a:r>
                      <a:r>
                        <a:rPr lang="en-US" dirty="0" err="1">
                          <a:effectLst/>
                          <a:latin typeface="Times New Roman" panose="02020603050405020304" pitchFamily="18" charset="0"/>
                          <a:cs typeface="Times New Roman" panose="02020603050405020304" pitchFamily="18" charset="0"/>
                        </a:rPr>
                        <a:t>emitor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spre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colector</a:t>
                      </a:r>
                      <a:r>
                        <a:rPr lang="en-US" dirty="0">
                          <a:effectLst/>
                          <a:latin typeface="Times New Roman" panose="02020603050405020304" pitchFamily="18" charset="0"/>
                          <a:cs typeface="Times New Roman" panose="02020603050405020304" pitchFamily="18" charset="0"/>
                        </a:rPr>
                        <a:t>.</a:t>
                      </a:r>
                    </a:p>
                  </a:txBody>
                  <a:tcPr marL="76200" marR="76200" marT="76200" marB="76200"/>
                </a:tc>
                <a:extLst>
                  <a:ext uri="{0D108BD9-81ED-4DB2-BD59-A6C34878D82A}">
                    <a16:rowId xmlns:a16="http://schemas.microsoft.com/office/drawing/2014/main" val="1584427666"/>
                  </a:ext>
                </a:extLst>
              </a:tr>
              <a:tr h="370840">
                <a:tc>
                  <a:txBody>
                    <a:bodyPr/>
                    <a:lstStyle/>
                    <a:p>
                      <a:pPr fontAlgn="t"/>
                      <a:endParaRPr lang="en-US"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endParaRPr lang="en-US" dirty="0">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3745071005"/>
                  </a:ext>
                </a:extLst>
              </a:tr>
              <a:tr h="370840">
                <a:tc>
                  <a:txBody>
                    <a:bodyPr/>
                    <a:lstStyle/>
                    <a:p>
                      <a:pPr fontAlgn="t"/>
                      <a:r>
                        <a:rPr lang="en-US" dirty="0" err="1">
                          <a:effectLst/>
                          <a:latin typeface="Times New Roman" panose="02020603050405020304" pitchFamily="18" charset="0"/>
                          <a:cs typeface="Times New Roman" panose="02020603050405020304" pitchFamily="18" charset="0"/>
                        </a:rPr>
                        <a:t>Fluxul</a:t>
                      </a:r>
                      <a:r>
                        <a:rPr lang="en-US" dirty="0">
                          <a:effectLst/>
                          <a:latin typeface="Times New Roman" panose="02020603050405020304" pitchFamily="18" charset="0"/>
                          <a:cs typeface="Times New Roman" panose="02020603050405020304" pitchFamily="18" charset="0"/>
                        </a:rPr>
                        <a:t> de </a:t>
                      </a:r>
                      <a:r>
                        <a:rPr lang="en-US" dirty="0" err="1">
                          <a:effectLst/>
                          <a:latin typeface="Times New Roman" panose="02020603050405020304" pitchFamily="18" charset="0"/>
                          <a:cs typeface="Times New Roman" panose="02020603050405020304" pitchFamily="18" charset="0"/>
                        </a:rPr>
                        <a:t>curent</a:t>
                      </a:r>
                      <a:r>
                        <a:rPr lang="en-US" dirty="0">
                          <a:effectLst/>
                          <a:latin typeface="Times New Roman" panose="02020603050405020304" pitchFamily="18" charset="0"/>
                          <a:cs typeface="Times New Roman" panose="02020603050405020304" pitchFamily="18" charset="0"/>
                        </a:rPr>
                        <a:t> de la </a:t>
                      </a:r>
                      <a:r>
                        <a:rPr lang="en-US" dirty="0" err="1">
                          <a:effectLst/>
                          <a:latin typeface="Times New Roman" panose="02020603050405020304" pitchFamily="18" charset="0"/>
                          <a:cs typeface="Times New Roman" panose="02020603050405020304" pitchFamily="18" charset="0"/>
                        </a:rPr>
                        <a:t>colector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este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generat</a:t>
                      </a:r>
                      <a:r>
                        <a:rPr lang="en-US" dirty="0">
                          <a:effectLst/>
                          <a:latin typeface="Times New Roman" panose="02020603050405020304" pitchFamily="18" charset="0"/>
                          <a:cs typeface="Times New Roman" panose="02020603050405020304" pitchFamily="18" charset="0"/>
                        </a:rPr>
                        <a:t> de </a:t>
                      </a:r>
                      <a:r>
                        <a:rPr lang="en-US" dirty="0" err="1">
                          <a:effectLst/>
                          <a:latin typeface="Times New Roman" panose="02020603050405020304" pitchFamily="18" charset="0"/>
                          <a:cs typeface="Times New Roman" panose="02020603050405020304" pitchFamily="18" charset="0"/>
                        </a:rPr>
                        <a:t>mentinerea</a:t>
                      </a:r>
                      <a:r>
                        <a:rPr lang="en-US" dirty="0">
                          <a:effectLst/>
                          <a:latin typeface="Times New Roman" panose="02020603050405020304" pitchFamily="18" charset="0"/>
                          <a:cs typeface="Times New Roman" panose="02020603050405020304" pitchFamily="18" charset="0"/>
                        </a:rPr>
                        <a:t> +V</a:t>
                      </a:r>
                      <a:r>
                        <a:rPr lang="en-US" sz="1800" dirty="0">
                          <a:effectLst/>
                          <a:latin typeface="Times New Roman" panose="02020603050405020304" pitchFamily="18" charset="0"/>
                          <a:cs typeface="Times New Roman" panose="02020603050405020304" pitchFamily="18" charset="0"/>
                        </a:rPr>
                        <a:t>E</a:t>
                      </a:r>
                      <a:r>
                        <a:rPr lang="en-US" dirty="0">
                          <a:effectLst/>
                          <a:latin typeface="Times New Roman" panose="02020603050405020304" pitchFamily="18" charset="0"/>
                          <a:cs typeface="Times New Roman" panose="02020603050405020304" pitchFamily="18" charset="0"/>
                        </a:rPr>
                        <a:t>.</a:t>
                      </a:r>
                    </a:p>
                  </a:txBody>
                  <a:tcPr marL="76200" marR="76200" marT="76200" marB="76200"/>
                </a:tc>
                <a:tc>
                  <a:txBody>
                    <a:bodyPr/>
                    <a:lstStyle/>
                    <a:p>
                      <a:pPr fontAlgn="t"/>
                      <a:r>
                        <a:rPr lang="en-US" dirty="0" err="1">
                          <a:effectLst/>
                          <a:latin typeface="Times New Roman" panose="02020603050405020304" pitchFamily="18" charset="0"/>
                          <a:cs typeface="Times New Roman" panose="02020603050405020304" pitchFamily="18" charset="0"/>
                        </a:rPr>
                        <a:t>Fluxul</a:t>
                      </a:r>
                      <a:r>
                        <a:rPr lang="en-US" dirty="0">
                          <a:effectLst/>
                          <a:latin typeface="Times New Roman" panose="02020603050405020304" pitchFamily="18" charset="0"/>
                          <a:cs typeface="Times New Roman" panose="02020603050405020304" pitchFamily="18" charset="0"/>
                        </a:rPr>
                        <a:t> de </a:t>
                      </a:r>
                      <a:r>
                        <a:rPr lang="en-US" dirty="0" err="1">
                          <a:effectLst/>
                          <a:latin typeface="Times New Roman" panose="02020603050405020304" pitchFamily="18" charset="0"/>
                          <a:cs typeface="Times New Roman" panose="02020603050405020304" pitchFamily="18" charset="0"/>
                        </a:rPr>
                        <a:t>curent</a:t>
                      </a:r>
                      <a:r>
                        <a:rPr lang="en-US" dirty="0">
                          <a:effectLst/>
                          <a:latin typeface="Times New Roman" panose="02020603050405020304" pitchFamily="18" charset="0"/>
                          <a:cs typeface="Times New Roman" panose="02020603050405020304" pitchFamily="18" charset="0"/>
                        </a:rPr>
                        <a:t> de la </a:t>
                      </a:r>
                      <a:r>
                        <a:rPr lang="en-US" dirty="0" err="1">
                          <a:effectLst/>
                          <a:latin typeface="Times New Roman" panose="02020603050405020304" pitchFamily="18" charset="0"/>
                          <a:cs typeface="Times New Roman" panose="02020603050405020304" pitchFamily="18" charset="0"/>
                        </a:rPr>
                        <a:t>emitor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spre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colector</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este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generat</a:t>
                      </a:r>
                      <a:r>
                        <a:rPr lang="en-US" dirty="0">
                          <a:effectLst/>
                          <a:latin typeface="Times New Roman" panose="02020603050405020304" pitchFamily="18" charset="0"/>
                          <a:cs typeface="Times New Roman" panose="02020603050405020304" pitchFamily="18" charset="0"/>
                        </a:rPr>
                        <a:t> la </a:t>
                      </a:r>
                      <a:r>
                        <a:rPr lang="en-US" dirty="0" err="1">
                          <a:effectLst/>
                          <a:latin typeface="Times New Roman" panose="02020603050405020304" pitchFamily="18" charset="0"/>
                          <a:cs typeface="Times New Roman" panose="02020603050405020304" pitchFamily="18" charset="0"/>
                        </a:rPr>
                        <a:t>terminalul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emitorului</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prin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mentinerea</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potentialului</a:t>
                      </a:r>
                      <a:r>
                        <a:rPr lang="en-US" dirty="0">
                          <a:effectLst/>
                          <a:latin typeface="Times New Roman" panose="02020603050405020304" pitchFamily="18" charset="0"/>
                          <a:cs typeface="Times New Roman" panose="02020603050405020304" pitchFamily="18" charset="0"/>
                        </a:rPr>
                        <a:t> +VE</a:t>
                      </a:r>
                    </a:p>
                  </a:txBody>
                  <a:tcPr marL="76200" marR="76200" marT="76200" marB="76200"/>
                </a:tc>
                <a:extLst>
                  <a:ext uri="{0D108BD9-81ED-4DB2-BD59-A6C34878D82A}">
                    <a16:rowId xmlns:a16="http://schemas.microsoft.com/office/drawing/2014/main" val="973181041"/>
                  </a:ext>
                </a:extLst>
              </a:tr>
              <a:tr h="370840">
                <a:tc>
                  <a:txBody>
                    <a:bodyPr/>
                    <a:lstStyle/>
                    <a:p>
                      <a:pPr fontAlgn="t"/>
                      <a:r>
                        <a:rPr lang="en-US" dirty="0" err="1">
                          <a:effectLst/>
                          <a:latin typeface="Times New Roman" panose="02020603050405020304" pitchFamily="18" charset="0"/>
                          <a:cs typeface="Times New Roman" panose="02020603050405020304" pitchFamily="18" charset="0"/>
                        </a:rPr>
                        <a:t>Tranzistorul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este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comutat</a:t>
                      </a:r>
                      <a:r>
                        <a:rPr lang="en-US" dirty="0">
                          <a:effectLst/>
                          <a:latin typeface="Times New Roman" panose="02020603050405020304" pitchFamily="18" charset="0"/>
                          <a:cs typeface="Times New Roman" panose="02020603050405020304" pitchFamily="18" charset="0"/>
                        </a:rPr>
                        <a:t> la ON </a:t>
                      </a:r>
                      <a:r>
                        <a:rPr lang="en-US" dirty="0" err="1">
                          <a:effectLst/>
                          <a:latin typeface="Times New Roman" panose="02020603050405020304" pitchFamily="18" charset="0"/>
                          <a:cs typeface="Times New Roman" panose="02020603050405020304" pitchFamily="18" charset="0"/>
                        </a:rPr>
                        <a:t>prin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cresterea</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curentului</a:t>
                      </a:r>
                      <a:r>
                        <a:rPr lang="en-US" dirty="0">
                          <a:effectLst/>
                          <a:latin typeface="Times New Roman" panose="02020603050405020304" pitchFamily="18" charset="0"/>
                          <a:cs typeface="Times New Roman" panose="02020603050405020304" pitchFamily="18" charset="0"/>
                        </a:rPr>
                        <a:t> la </a:t>
                      </a:r>
                      <a:r>
                        <a:rPr lang="en-US" dirty="0" err="1">
                          <a:effectLst/>
                          <a:latin typeface="Times New Roman" panose="02020603050405020304" pitchFamily="18" charset="0"/>
                          <a:cs typeface="Times New Roman" panose="02020603050405020304" pitchFamily="18" charset="0"/>
                        </a:rPr>
                        <a:t>baza</a:t>
                      </a:r>
                      <a:endParaRPr lang="en-US"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r>
                        <a:rPr lang="en-US" dirty="0" err="1">
                          <a:effectLst/>
                          <a:latin typeface="Times New Roman" panose="02020603050405020304" pitchFamily="18" charset="0"/>
                          <a:cs typeface="Times New Roman" panose="02020603050405020304" pitchFamily="18" charset="0"/>
                        </a:rPr>
                        <a:t>Tranzistorul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este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comutat</a:t>
                      </a:r>
                      <a:r>
                        <a:rPr lang="en-US" dirty="0">
                          <a:effectLst/>
                          <a:latin typeface="Times New Roman" panose="02020603050405020304" pitchFamily="18" charset="0"/>
                          <a:cs typeface="Times New Roman" panose="02020603050405020304" pitchFamily="18" charset="0"/>
                        </a:rPr>
                        <a:t> la ON </a:t>
                      </a:r>
                      <a:r>
                        <a:rPr lang="en-US" dirty="0" err="1">
                          <a:effectLst/>
                          <a:latin typeface="Times New Roman" panose="02020603050405020304" pitchFamily="18" charset="0"/>
                          <a:cs typeface="Times New Roman" panose="02020603050405020304" pitchFamily="18" charset="0"/>
                        </a:rPr>
                        <a:t>cind</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prin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baza</a:t>
                      </a:r>
                      <a:r>
                        <a:rPr lang="en-US" dirty="0">
                          <a:effectLst/>
                          <a:latin typeface="Times New Roman" panose="02020603050405020304" pitchFamily="18" charset="0"/>
                          <a:cs typeface="Times New Roman" panose="02020603050405020304" pitchFamily="18" charset="0"/>
                        </a:rPr>
                        <a:t> nu </a:t>
                      </a:r>
                      <a:r>
                        <a:rPr lang="en-US" dirty="0" err="1">
                          <a:effectLst/>
                          <a:latin typeface="Times New Roman" panose="02020603050405020304" pitchFamily="18" charset="0"/>
                          <a:cs typeface="Times New Roman" panose="02020603050405020304" pitchFamily="18" charset="0"/>
                        </a:rPr>
                        <a:t>curge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curent</a:t>
                      </a:r>
                      <a:endParaRPr lang="en-US" dirty="0">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3013298648"/>
                  </a:ext>
                </a:extLst>
              </a:tr>
              <a:tr h="370840">
                <a:tc>
                  <a:txBody>
                    <a:bodyPr/>
                    <a:lstStyle/>
                    <a:p>
                      <a:pPr fontAlgn="t"/>
                      <a:r>
                        <a:rPr lang="en-US" dirty="0" err="1">
                          <a:effectLst/>
                          <a:latin typeface="Times New Roman" panose="02020603050405020304" pitchFamily="18" charset="0"/>
                          <a:cs typeface="Times New Roman" panose="02020603050405020304" pitchFamily="18" charset="0"/>
                        </a:rPr>
                        <a:t>Cind</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curentul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este</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redus</a:t>
                      </a:r>
                      <a:r>
                        <a:rPr lang="en-US" dirty="0">
                          <a:effectLst/>
                          <a:latin typeface="Times New Roman" panose="02020603050405020304" pitchFamily="18" charset="0"/>
                          <a:cs typeface="Times New Roman" panose="02020603050405020304" pitchFamily="18" charset="0"/>
                        </a:rPr>
                        <a:t>  in </a:t>
                      </a:r>
                      <a:r>
                        <a:rPr lang="en-US" dirty="0" err="1">
                          <a:effectLst/>
                          <a:latin typeface="Times New Roman" panose="02020603050405020304" pitchFamily="18" charset="0"/>
                          <a:cs typeface="Times New Roman" panose="02020603050405020304" pitchFamily="18" charset="0"/>
                        </a:rPr>
                        <a:t>baza</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tranzistorul</a:t>
                      </a:r>
                      <a:r>
                        <a:rPr lang="en-US" dirty="0">
                          <a:effectLst/>
                          <a:latin typeface="Times New Roman" panose="02020603050405020304" pitchFamily="18" charset="0"/>
                          <a:cs typeface="Times New Roman" panose="02020603050405020304" pitchFamily="18" charset="0"/>
                        </a:rPr>
                        <a:t> nu </a:t>
                      </a:r>
                      <a:r>
                        <a:rPr lang="en-US" dirty="0" err="1">
                          <a:effectLst/>
                          <a:latin typeface="Times New Roman" panose="02020603050405020304" pitchFamily="18" charset="0"/>
                          <a:cs typeface="Times New Roman" panose="02020603050405020304" pitchFamily="18" charset="0"/>
                        </a:rPr>
                        <a:t>functioneaza</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prin</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terminalul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colectorului</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si</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trece</a:t>
                      </a:r>
                      <a:r>
                        <a:rPr lang="en-US" dirty="0">
                          <a:effectLst/>
                          <a:latin typeface="Times New Roman" panose="02020603050405020304" pitchFamily="18" charset="0"/>
                          <a:cs typeface="Times New Roman" panose="02020603050405020304" pitchFamily="18" charset="0"/>
                        </a:rPr>
                        <a:t> in OFF</a:t>
                      </a:r>
                    </a:p>
                  </a:txBody>
                  <a:tcPr marL="76200" marR="76200" marT="76200" marB="76200"/>
                </a:tc>
                <a:tc>
                  <a:txBody>
                    <a:bodyPr/>
                    <a:lstStyle/>
                    <a:p>
                      <a:pPr fontAlgn="t"/>
                      <a:r>
                        <a:rPr lang="en-US" dirty="0" err="1">
                          <a:effectLst/>
                          <a:latin typeface="Times New Roman" panose="02020603050405020304" pitchFamily="18" charset="0"/>
                          <a:cs typeface="Times New Roman" panose="02020603050405020304" pitchFamily="18" charset="0"/>
                        </a:rPr>
                        <a:t>Cind</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curentul</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este</a:t>
                      </a:r>
                      <a:r>
                        <a:rPr lang="en-US" dirty="0">
                          <a:effectLst/>
                          <a:latin typeface="Times New Roman" panose="02020603050405020304" pitchFamily="18" charset="0"/>
                          <a:cs typeface="Times New Roman" panose="02020603050405020304" pitchFamily="18" charset="0"/>
                        </a:rPr>
                        <a:t> present in </a:t>
                      </a:r>
                      <a:r>
                        <a:rPr lang="en-US" dirty="0" err="1">
                          <a:effectLst/>
                          <a:latin typeface="Times New Roman" panose="02020603050405020304" pitchFamily="18" charset="0"/>
                          <a:cs typeface="Times New Roman" panose="02020603050405020304" pitchFamily="18" charset="0"/>
                        </a:rPr>
                        <a:t>baza</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tranzistorului</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pnp</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el</a:t>
                      </a:r>
                      <a:r>
                        <a:rPr lang="en-US" dirty="0">
                          <a:effectLst/>
                          <a:latin typeface="Times New Roman" panose="02020603050405020304" pitchFamily="18" charset="0"/>
                          <a:cs typeface="Times New Roman" panose="02020603050405020304" pitchFamily="18" charset="0"/>
                        </a:rPr>
                        <a:t> se </a:t>
                      </a:r>
                      <a:r>
                        <a:rPr lang="en-US" dirty="0" err="1">
                          <a:effectLst/>
                          <a:latin typeface="Times New Roman" panose="02020603050405020304" pitchFamily="18" charset="0"/>
                          <a:cs typeface="Times New Roman" panose="02020603050405020304" pitchFamily="18" charset="0"/>
                        </a:rPr>
                        <a:t>inchide</a:t>
                      </a:r>
                      <a:r>
                        <a:rPr lang="en-US" dirty="0">
                          <a:effectLst/>
                          <a:latin typeface="Times New Roman" panose="02020603050405020304" pitchFamily="18" charset="0"/>
                          <a:cs typeface="Times New Roman" panose="02020603050405020304" pitchFamily="18" charset="0"/>
                        </a:rPr>
                        <a:t> OFF</a:t>
                      </a:r>
                    </a:p>
                  </a:txBody>
                  <a:tcPr marL="76200" marR="76200" marT="76200" marB="76200"/>
                </a:tc>
                <a:extLst>
                  <a:ext uri="{0D108BD9-81ED-4DB2-BD59-A6C34878D82A}">
                    <a16:rowId xmlns:a16="http://schemas.microsoft.com/office/drawing/2014/main" val="4053034029"/>
                  </a:ext>
                </a:extLst>
              </a:tr>
            </a:tbl>
          </a:graphicData>
        </a:graphic>
      </p:graphicFrame>
    </p:spTree>
    <p:extLst>
      <p:ext uri="{BB962C8B-B14F-4D97-AF65-F5344CB8AC3E}">
        <p14:creationId xmlns:p14="http://schemas.microsoft.com/office/powerpoint/2010/main" val="1035695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0A0EE57-CE87-C39D-EF8A-1EF2FF9712A9}"/>
              </a:ext>
            </a:extLst>
          </p:cNvPr>
          <p:cNvSpPr>
            <a:spLocks noGrp="1"/>
          </p:cNvSpPr>
          <p:nvPr>
            <p:ph type="title"/>
          </p:nvPr>
        </p:nvSpPr>
        <p:spPr>
          <a:xfrm>
            <a:off x="790806" y="154603"/>
            <a:ext cx="7659240" cy="612697"/>
          </a:xfrm>
        </p:spPr>
        <p:txBody>
          <a:bodyPr>
            <a:normAutofit/>
          </a:bodyPr>
          <a:lstStyle/>
          <a:p>
            <a:r>
              <a:rPr lang="ro-RO" sz="3600" dirty="0"/>
              <a:t>Caracteristicile statice </a:t>
            </a:r>
            <a:r>
              <a:rPr lang="ro-RO" sz="3600" i="1" dirty="0" err="1"/>
              <a:t>pnp</a:t>
            </a:r>
            <a:r>
              <a:rPr lang="ro-RO" sz="3600" dirty="0"/>
              <a:t>  BT</a:t>
            </a:r>
            <a:endParaRPr lang="en-US" sz="3600" dirty="0"/>
          </a:p>
        </p:txBody>
      </p:sp>
      <p:pic>
        <p:nvPicPr>
          <p:cNvPr id="5" name="Imagine 4">
            <a:extLst>
              <a:ext uri="{FF2B5EF4-FFF2-40B4-BE49-F238E27FC236}">
                <a16:creationId xmlns:a16="http://schemas.microsoft.com/office/drawing/2014/main" id="{2DCD8866-BB50-7A92-9730-2FDD1932D47E}"/>
              </a:ext>
            </a:extLst>
          </p:cNvPr>
          <p:cNvPicPr>
            <a:picLocks noChangeAspect="1"/>
          </p:cNvPicPr>
          <p:nvPr/>
        </p:nvPicPr>
        <p:blipFill>
          <a:blip r:embed="rId2"/>
          <a:stretch>
            <a:fillRect/>
          </a:stretch>
        </p:blipFill>
        <p:spPr>
          <a:xfrm>
            <a:off x="8450046" y="154603"/>
            <a:ext cx="3311677" cy="2974079"/>
          </a:xfrm>
          <a:prstGeom prst="rect">
            <a:avLst/>
          </a:prstGeom>
        </p:spPr>
      </p:pic>
      <p:sp>
        <p:nvSpPr>
          <p:cNvPr id="7" name="CasetăText 6">
            <a:extLst>
              <a:ext uri="{FF2B5EF4-FFF2-40B4-BE49-F238E27FC236}">
                <a16:creationId xmlns:a16="http://schemas.microsoft.com/office/drawing/2014/main" id="{1D88FDED-C968-4E3F-AF7D-83993B1C72B0}"/>
              </a:ext>
            </a:extLst>
          </p:cNvPr>
          <p:cNvSpPr txBox="1"/>
          <p:nvPr/>
        </p:nvSpPr>
        <p:spPr>
          <a:xfrm>
            <a:off x="905435" y="1431156"/>
            <a:ext cx="7225299" cy="2308324"/>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Regiunea </a:t>
            </a:r>
            <a:r>
              <a:rPr lang="en-US" i="1" dirty="0" err="1">
                <a:latin typeface="Times New Roman" panose="02020603050405020304" pitchFamily="18" charset="0"/>
                <a:cs typeface="Times New Roman" panose="02020603050405020304" pitchFamily="18" charset="0"/>
              </a:rPr>
              <a:t>activă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normală</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(RAN),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EB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inverse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CB.</a:t>
            </a:r>
            <a:endParaRPr lang="ro-RO"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Regiunea de </a:t>
            </a:r>
            <a:r>
              <a:rPr lang="en-US" i="1" dirty="0" err="1">
                <a:latin typeface="Times New Roman" panose="02020603050405020304" pitchFamily="18" charset="0"/>
                <a:cs typeface="Times New Roman" panose="02020603050405020304" pitchFamily="18" charset="0"/>
              </a:rPr>
              <a:t>blocare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tăiere</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inverse a </a:t>
            </a:r>
            <a:r>
              <a:rPr lang="en-US" dirty="0" err="1">
                <a:latin typeface="Times New Roman" panose="02020603050405020304" pitchFamily="18" charset="0"/>
                <a:cs typeface="Times New Roman" panose="02020603050405020304" pitchFamily="18" charset="0"/>
              </a:rPr>
              <a:t>ambelor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joncţiuni</a:t>
            </a:r>
            <a:r>
              <a:rPr lang="en-US" dirty="0">
                <a:latin typeface="Times New Roman" panose="02020603050405020304" pitchFamily="18" charset="0"/>
                <a:cs typeface="Times New Roman" panose="02020603050405020304" pitchFamily="18" charset="0"/>
              </a:rPr>
              <a:t>. Deoarece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05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negativ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saturaţie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EB),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sz="1050" b="1"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mic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I</a:t>
            </a:r>
            <a:r>
              <a:rPr lang="en-US" sz="1100" dirty="0">
                <a:latin typeface="Times New Roman" panose="02020603050405020304" pitchFamily="18" charset="0"/>
                <a:cs typeface="Times New Roman" panose="02020603050405020304" pitchFamily="18" charset="0"/>
              </a:rPr>
              <a:t>CB0</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Regiunea de </a:t>
            </a:r>
            <a:r>
              <a:rPr lang="en-US" i="1" dirty="0" err="1">
                <a:latin typeface="Times New Roman" panose="02020603050405020304" pitchFamily="18" charset="0"/>
                <a:cs typeface="Times New Roman" panose="02020603050405020304" pitchFamily="18" charset="0"/>
              </a:rPr>
              <a:t>saturaţie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ambelor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joncţiuni</a:t>
            </a:r>
            <a:r>
              <a:rPr lang="en-US" dirty="0">
                <a:latin typeface="Times New Roman" panose="02020603050405020304" pitchFamily="18" charset="0"/>
                <a:cs typeface="Times New Roman" panose="02020603050405020304" pitchFamily="18" charset="0"/>
              </a:rPr>
              <a:t>. În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situaţie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rezistenţa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CB, </a:t>
            </a:r>
            <a:r>
              <a:rPr lang="ro-RO" dirty="0" err="1">
                <a:latin typeface="Times New Roman" panose="02020603050405020304" pitchFamily="18" charset="0"/>
                <a:cs typeface="Times New Roman" panose="02020603050405020304" pitchFamily="18" charset="0"/>
              </a:rPr>
              <a:t>r</a:t>
            </a:r>
            <a:r>
              <a:rPr lang="ro-RO" sz="1200" dirty="0" err="1">
                <a:latin typeface="Times New Roman" panose="02020603050405020304" pitchFamily="18" charset="0"/>
                <a:cs typeface="Times New Roman" panose="02020603050405020304" pitchFamily="18" charset="0"/>
              </a:rPr>
              <a:t>dif</a:t>
            </a:r>
            <a:r>
              <a:rPr lang="ro-RO" dirty="0">
                <a:latin typeface="Times New Roman" panose="02020603050405020304" pitchFamily="18" charset="0"/>
                <a:cs typeface="Times New Roman" panose="02020603050405020304" pitchFamily="18" charset="0"/>
              </a:rPr>
              <a:t> = </a:t>
            </a:r>
            <a:r>
              <a:rPr lang="ro-RO" dirty="0" err="1">
                <a:latin typeface="Times New Roman" panose="02020603050405020304" pitchFamily="18" charset="0"/>
                <a:cs typeface="Times New Roman" panose="02020603050405020304" pitchFamily="18" charset="0"/>
              </a:rPr>
              <a:t>dv</a:t>
            </a:r>
            <a:r>
              <a:rPr lang="ro-RO" sz="1050" dirty="0" err="1">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di</a:t>
            </a:r>
            <a:r>
              <a:rPr lang="ro-RO" sz="1050" dirty="0" err="1">
                <a:latin typeface="Times New Roman" panose="02020603050405020304" pitchFamily="18" charset="0"/>
                <a:cs typeface="Times New Roman" panose="02020603050405020304" pitchFamily="18" charset="0"/>
              </a:rPr>
              <a:t>C</a:t>
            </a:r>
            <a:r>
              <a:rPr lang="ro-RO" sz="11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micşora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fapt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explică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panta</a:t>
            </a:r>
            <a:r>
              <a:rPr lang="en-US" dirty="0">
                <a:latin typeface="Times New Roman" panose="02020603050405020304" pitchFamily="18" charset="0"/>
                <a:cs typeface="Times New Roman" panose="02020603050405020304" pitchFamily="18" charset="0"/>
              </a:rPr>
              <a:t> mare a </a:t>
            </a:r>
            <a:r>
              <a:rPr lang="en-US" dirty="0" err="1">
                <a:latin typeface="Times New Roman" panose="02020603050405020304" pitchFamily="18" charset="0"/>
                <a:cs typeface="Times New Roman" panose="02020603050405020304" pitchFamily="18" charset="0"/>
              </a:rPr>
              <a:t>caracteristicilor</a:t>
            </a:r>
            <a:r>
              <a:rPr lang="en-US" dirty="0">
                <a:latin typeface="Times New Roman" panose="02020603050405020304" pitchFamily="18" charset="0"/>
                <a:cs typeface="Times New Roman" panose="02020603050405020304" pitchFamily="18" charset="0"/>
              </a:rPr>
              <a:t>. </a:t>
            </a:r>
          </a:p>
        </p:txBody>
      </p:sp>
      <p:sp>
        <p:nvSpPr>
          <p:cNvPr id="9" name="CasetăText 8">
            <a:extLst>
              <a:ext uri="{FF2B5EF4-FFF2-40B4-BE49-F238E27FC236}">
                <a16:creationId xmlns:a16="http://schemas.microsoft.com/office/drawing/2014/main" id="{8D605C5F-7709-023A-FF8C-20D2F540F57E}"/>
              </a:ext>
            </a:extLst>
          </p:cNvPr>
          <p:cNvSpPr txBox="1"/>
          <p:nvPr/>
        </p:nvSpPr>
        <p:spPr>
          <a:xfrm>
            <a:off x="790806" y="969184"/>
            <a:ext cx="6621246" cy="369332"/>
          </a:xfrm>
          <a:prstGeom prst="rect">
            <a:avLst/>
          </a:prstGeom>
          <a:noFill/>
        </p:spPr>
        <p:txBody>
          <a:bodyPr wrap="square">
            <a:spAutoFit/>
          </a:bodyPr>
          <a:lstStyle/>
          <a:p>
            <a:r>
              <a:rPr lang="en-US" dirty="0"/>
              <a:t> </a:t>
            </a:r>
            <a:r>
              <a:rPr lang="en-US" b="1" dirty="0" err="1">
                <a:latin typeface="Times New Roman" panose="02020603050405020304" pitchFamily="18" charset="0"/>
                <a:cs typeface="Times New Roman" panose="02020603050405020304" pitchFamily="18" charset="0"/>
              </a:rPr>
              <a:t>Caracteristici</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ieşire</a:t>
            </a:r>
            <a:r>
              <a:rPr lang="en-US" b="1" dirty="0">
                <a:latin typeface="Times New Roman" panose="02020603050405020304" pitchFamily="18" charset="0"/>
                <a:cs typeface="Times New Roman" panose="02020603050405020304" pitchFamily="18" charset="0"/>
              </a:rPr>
              <a:t> ale TB de tip </a:t>
            </a:r>
            <a:r>
              <a:rPr lang="en-US" b="1" dirty="0" err="1">
                <a:latin typeface="Times New Roman" panose="02020603050405020304" pitchFamily="18" charset="0"/>
                <a:cs typeface="Times New Roman" panose="02020603050405020304" pitchFamily="18" charset="0"/>
              </a:rPr>
              <a:t>pnp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conexiune</a:t>
            </a:r>
            <a:r>
              <a:rPr lang="en-US" b="1" dirty="0">
                <a:latin typeface="Times New Roman" panose="02020603050405020304" pitchFamily="18" charset="0"/>
                <a:cs typeface="Times New Roman" panose="02020603050405020304" pitchFamily="18" charset="0"/>
              </a:rPr>
              <a:t> BC </a:t>
            </a:r>
          </a:p>
        </p:txBody>
      </p:sp>
      <p:sp>
        <p:nvSpPr>
          <p:cNvPr id="11" name="CasetăText 10">
            <a:extLst>
              <a:ext uri="{FF2B5EF4-FFF2-40B4-BE49-F238E27FC236}">
                <a16:creationId xmlns:a16="http://schemas.microsoft.com/office/drawing/2014/main" id="{FACFA295-5BB8-96C9-F504-05D4F65AF3A7}"/>
              </a:ext>
            </a:extLst>
          </p:cNvPr>
          <p:cNvSpPr txBox="1"/>
          <p:nvPr/>
        </p:nvSpPr>
        <p:spPr>
          <a:xfrm>
            <a:off x="790806" y="3826353"/>
            <a:ext cx="6766442" cy="369332"/>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Caracteristic</a:t>
            </a:r>
            <a:r>
              <a:rPr lang="ro-RO" b="1"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de transfer</a:t>
            </a:r>
            <a:r>
              <a:rPr lang="ro-RO" b="1" dirty="0">
                <a:latin typeface="Times New Roman" panose="02020603050405020304" pitchFamily="18" charset="0"/>
                <a:cs typeface="Times New Roman" panose="02020603050405020304" pitchFamily="18" charset="0"/>
              </a:rPr>
              <a:t> ale TB de tip </a:t>
            </a:r>
            <a:r>
              <a:rPr lang="ro-RO" b="1" dirty="0" err="1">
                <a:latin typeface="Times New Roman" panose="02020603050405020304" pitchFamily="18" charset="0"/>
                <a:cs typeface="Times New Roman" panose="02020603050405020304" pitchFamily="18" charset="0"/>
              </a:rPr>
              <a:t>pnp</a:t>
            </a:r>
            <a:r>
              <a:rPr lang="ro-RO" b="1" dirty="0">
                <a:latin typeface="Times New Roman" panose="02020603050405020304" pitchFamily="18" charset="0"/>
                <a:cs typeface="Times New Roman" panose="02020603050405020304" pitchFamily="18" charset="0"/>
              </a:rPr>
              <a:t> în conexiune BC</a:t>
            </a:r>
            <a:endParaRPr lang="en-US" b="1" dirty="0">
              <a:latin typeface="Times New Roman" panose="02020603050405020304" pitchFamily="18" charset="0"/>
              <a:cs typeface="Times New Roman" panose="02020603050405020304" pitchFamily="18" charset="0"/>
            </a:endParaRPr>
          </a:p>
        </p:txBody>
      </p:sp>
      <p:pic>
        <p:nvPicPr>
          <p:cNvPr id="13" name="Imagine 12">
            <a:extLst>
              <a:ext uri="{FF2B5EF4-FFF2-40B4-BE49-F238E27FC236}">
                <a16:creationId xmlns:a16="http://schemas.microsoft.com/office/drawing/2014/main" id="{6DABB90E-1FFC-F5F2-8B03-2E557D6D3300}"/>
              </a:ext>
            </a:extLst>
          </p:cNvPr>
          <p:cNvPicPr>
            <a:picLocks noChangeAspect="1"/>
          </p:cNvPicPr>
          <p:nvPr/>
        </p:nvPicPr>
        <p:blipFill>
          <a:blip r:embed="rId3"/>
          <a:stretch>
            <a:fillRect/>
          </a:stretch>
        </p:blipFill>
        <p:spPr>
          <a:xfrm>
            <a:off x="7195816" y="4026673"/>
            <a:ext cx="4726450" cy="2605311"/>
          </a:xfrm>
          <a:prstGeom prst="rect">
            <a:avLst/>
          </a:prstGeom>
        </p:spPr>
      </p:pic>
      <p:sp>
        <p:nvSpPr>
          <p:cNvPr id="15" name="CasetăText 14">
            <a:extLst>
              <a:ext uri="{FF2B5EF4-FFF2-40B4-BE49-F238E27FC236}">
                <a16:creationId xmlns:a16="http://schemas.microsoft.com/office/drawing/2014/main" id="{FDB8A9DF-65F4-ECB5-4936-3F17CFB52D4F}"/>
              </a:ext>
            </a:extLst>
          </p:cNvPr>
          <p:cNvSpPr txBox="1"/>
          <p:nvPr/>
        </p:nvSpPr>
        <p:spPr>
          <a:xfrm>
            <a:off x="905435" y="4465424"/>
            <a:ext cx="6129839" cy="1754326"/>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n </a:t>
            </a:r>
            <a:r>
              <a:rPr lang="ro-RO" dirty="0" err="1">
                <a:latin typeface="Times New Roman" panose="02020603050405020304" pitchFamily="18" charset="0"/>
                <a:cs typeface="Times New Roman" panose="02020603050405020304" pitchFamily="18" charset="0"/>
              </a:rPr>
              <a:t>pnp</a:t>
            </a:r>
            <a:r>
              <a:rPr lang="en-US" dirty="0">
                <a:latin typeface="Times New Roman" panose="02020603050405020304" pitchFamily="18" charset="0"/>
                <a:cs typeface="Times New Roman" panose="02020603050405020304" pitchFamily="18" charset="0"/>
              </a:rPr>
              <a:t>TB real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prezenta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caracteristică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statică</a:t>
            </a:r>
            <a:r>
              <a:rPr lang="en-US" dirty="0">
                <a:latin typeface="Times New Roman" panose="02020603050405020304" pitchFamily="18" charset="0"/>
                <a:cs typeface="Times New Roman" panose="02020603050405020304" pitchFamily="18" charset="0"/>
              </a:rPr>
              <a:t> de transfer sub forma </a:t>
            </a:r>
            <a:r>
              <a:rPr lang="en-US" dirty="0" err="1">
                <a:latin typeface="Times New Roman" panose="02020603050405020304" pitchFamily="18" charset="0"/>
                <a:cs typeface="Times New Roman" panose="02020603050405020304" pitchFamily="18" charset="0"/>
              </a:rPr>
              <a:t>unui</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fascicol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curbe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drepte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cărui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origine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punctul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ordonată</a:t>
            </a:r>
            <a:r>
              <a:rPr lang="en-US"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I</a:t>
            </a:r>
            <a:r>
              <a:rPr lang="en-US" sz="1200" b="1" dirty="0">
                <a:latin typeface="Times New Roman" panose="02020603050405020304" pitchFamily="18" charset="0"/>
                <a:cs typeface="Times New Roman" panose="02020603050405020304" pitchFamily="18" charset="0"/>
              </a:rPr>
              <a:t>CB0</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axa</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curenţilor</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en-US" sz="1000" b="1" dirty="0" err="1">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Curbele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apropiate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cum </a:t>
            </a:r>
            <a:r>
              <a:rPr lang="en-US" dirty="0" err="1">
                <a:latin typeface="Times New Roman" panose="02020603050405020304" pitchFamily="18" charset="0"/>
                <a:cs typeface="Times New Roman" panose="02020603050405020304" pitchFamily="18" charset="0"/>
              </a:rPr>
              <a:t>sugerează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Evident</a:t>
            </a:r>
            <a:r>
              <a:rPr lang="en-US" b="1" dirty="0">
                <a:latin typeface="Times New Roman" panose="02020603050405020304" pitchFamily="18" charset="0"/>
                <a:cs typeface="Times New Roman" panose="02020603050405020304" pitchFamily="18" charset="0"/>
              </a:rPr>
              <a:t>,</a:t>
            </a:r>
            <a:r>
              <a:rPr lang="ro-RO" b="1" dirty="0">
                <a:latin typeface="Times New Roman" panose="02020603050405020304" pitchFamily="18" charset="0"/>
                <a:cs typeface="Times New Roman" panose="02020603050405020304" pitchFamily="18" charset="0"/>
              </a:rPr>
              <a:t> tg (a) = </a:t>
            </a:r>
            <a:r>
              <a:rPr lang="ro-RO" b="1" dirty="0" err="1">
                <a:latin typeface="Times New Roman" panose="02020603050405020304" pitchFamily="18" charset="0"/>
                <a:cs typeface="Times New Roman" panose="02020603050405020304" pitchFamily="18" charset="0"/>
              </a:rPr>
              <a:t>i</a:t>
            </a:r>
            <a:r>
              <a:rPr lang="ro-RO" sz="1100" b="1" dirty="0" err="1">
                <a:latin typeface="Times New Roman" panose="02020603050405020304" pitchFamily="18" charset="0"/>
                <a:cs typeface="Times New Roman" panose="02020603050405020304" pitchFamily="18" charset="0"/>
              </a:rPr>
              <a:t>C</a:t>
            </a:r>
            <a:r>
              <a:rPr lang="ro-RO" b="1" dirty="0">
                <a:latin typeface="Times New Roman" panose="02020603050405020304" pitchFamily="18" charset="0"/>
                <a:cs typeface="Times New Roman" panose="02020603050405020304" pitchFamily="18" charset="0"/>
              </a:rPr>
              <a:t>/</a:t>
            </a:r>
            <a:r>
              <a:rPr lang="ro-RO" b="1" dirty="0" err="1">
                <a:latin typeface="Times New Roman" panose="02020603050405020304" pitchFamily="18" charset="0"/>
                <a:cs typeface="Times New Roman" panose="02020603050405020304" pitchFamily="18" charset="0"/>
              </a:rPr>
              <a:t>i</a:t>
            </a:r>
            <a:r>
              <a:rPr lang="ro-RO" sz="1100" b="1" dirty="0" err="1">
                <a:latin typeface="Times New Roman" panose="02020603050405020304" pitchFamily="18" charset="0"/>
                <a:cs typeface="Times New Roman" panose="02020603050405020304" pitchFamily="18" charset="0"/>
              </a:rPr>
              <a:t>E</a:t>
            </a:r>
            <a:r>
              <a:rPr lang="ro-RO" b="1" dirty="0">
                <a:latin typeface="Times New Roman" panose="02020603050405020304" pitchFamily="18" charset="0"/>
                <a:cs typeface="Times New Roman" panose="02020603050405020304" pitchFamily="18" charset="0"/>
              </a:rPr>
              <a:t> ≈ 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538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6F47BD3-787B-F555-C3B1-651EEC6970D1}"/>
              </a:ext>
            </a:extLst>
          </p:cNvPr>
          <p:cNvSpPr>
            <a:spLocks noGrp="1"/>
          </p:cNvSpPr>
          <p:nvPr>
            <p:ph idx="1"/>
          </p:nvPr>
        </p:nvSpPr>
        <p:spPr>
          <a:xfrm>
            <a:off x="1006839" y="457201"/>
            <a:ext cx="10178322" cy="457199"/>
          </a:xfrm>
        </p:spPr>
        <p:txBody>
          <a:bodyPr/>
          <a:lstStyle/>
          <a:p>
            <a:r>
              <a:rPr lang="it-IT" b="1" dirty="0">
                <a:latin typeface="Times New Roman" panose="02020603050405020304" pitchFamily="18" charset="0"/>
                <a:cs typeface="Times New Roman" panose="02020603050405020304" pitchFamily="18" charset="0"/>
              </a:rPr>
              <a:t>Caracteristic</a:t>
            </a:r>
            <a:r>
              <a:rPr lang="ro-RO" b="1" dirty="0">
                <a:latin typeface="Times New Roman" panose="02020603050405020304" pitchFamily="18" charset="0"/>
                <a:cs typeface="Times New Roman" panose="02020603050405020304" pitchFamily="18" charset="0"/>
              </a:rPr>
              <a:t>i</a:t>
            </a:r>
            <a:r>
              <a:rPr lang="it-IT" b="1" dirty="0">
                <a:latin typeface="Times New Roman" panose="02020603050405020304" pitchFamily="18" charset="0"/>
                <a:cs typeface="Times New Roman" panose="02020603050405020304" pitchFamily="18" charset="0"/>
              </a:rPr>
              <a:t> static</a:t>
            </a:r>
            <a:r>
              <a:rPr lang="ro-RO" b="1" dirty="0">
                <a:latin typeface="Times New Roman" panose="02020603050405020304" pitchFamily="18" charset="0"/>
                <a:cs typeface="Times New Roman" panose="02020603050405020304" pitchFamily="18" charset="0"/>
              </a:rPr>
              <a:t>e</a:t>
            </a:r>
            <a:r>
              <a:rPr lang="it-IT" b="1" dirty="0">
                <a:latin typeface="Times New Roman" panose="02020603050405020304" pitchFamily="18" charset="0"/>
                <a:cs typeface="Times New Roman" panose="02020603050405020304" pitchFamily="18" charset="0"/>
              </a:rPr>
              <a:t> de intrare</a:t>
            </a:r>
            <a:r>
              <a:rPr lang="ro-RO" b="1" dirty="0">
                <a:latin typeface="Times New Roman" panose="02020603050405020304" pitchFamily="18" charset="0"/>
                <a:cs typeface="Times New Roman" panose="02020603050405020304" pitchFamily="18" charset="0"/>
              </a:rPr>
              <a:t> ale </a:t>
            </a:r>
            <a:r>
              <a:rPr lang="ro-RO" b="1" dirty="0" err="1">
                <a:latin typeface="Times New Roman" panose="02020603050405020304" pitchFamily="18" charset="0"/>
                <a:cs typeface="Times New Roman" panose="02020603050405020304" pitchFamily="18" charset="0"/>
              </a:rPr>
              <a:t>pnp</a:t>
            </a:r>
            <a:r>
              <a:rPr lang="ro-RO" b="1" dirty="0">
                <a:latin typeface="Times New Roman" panose="02020603050405020304" pitchFamily="18" charset="0"/>
                <a:cs typeface="Times New Roman" panose="02020603050405020304" pitchFamily="18" charset="0"/>
              </a:rPr>
              <a:t> TB î</a:t>
            </a:r>
            <a:r>
              <a:rPr lang="it-IT" b="1" dirty="0">
                <a:latin typeface="Times New Roman" panose="02020603050405020304" pitchFamily="18" charset="0"/>
                <a:cs typeface="Times New Roman" panose="02020603050405020304" pitchFamily="18" charset="0"/>
              </a:rPr>
              <a:t>n cazul conexiunii B.C</a:t>
            </a:r>
            <a:endParaRPr lang="en-US" b="1"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B0240F11-E320-8BC7-EA52-89CF1136870B}"/>
              </a:ext>
            </a:extLst>
          </p:cNvPr>
          <p:cNvPicPr>
            <a:picLocks noChangeAspect="1"/>
          </p:cNvPicPr>
          <p:nvPr/>
        </p:nvPicPr>
        <p:blipFill>
          <a:blip r:embed="rId2"/>
          <a:stretch>
            <a:fillRect/>
          </a:stretch>
        </p:blipFill>
        <p:spPr>
          <a:xfrm>
            <a:off x="6651812" y="1112133"/>
            <a:ext cx="5098470" cy="3108076"/>
          </a:xfrm>
          <a:prstGeom prst="rect">
            <a:avLst/>
          </a:prstGeom>
        </p:spPr>
      </p:pic>
      <p:sp>
        <p:nvSpPr>
          <p:cNvPr id="7" name="CasetăText 6">
            <a:extLst>
              <a:ext uri="{FF2B5EF4-FFF2-40B4-BE49-F238E27FC236}">
                <a16:creationId xmlns:a16="http://schemas.microsoft.com/office/drawing/2014/main" id="{DEC6C3F6-488D-31DB-6DC6-9FBB9125A200}"/>
              </a:ext>
            </a:extLst>
          </p:cNvPr>
          <p:cNvSpPr txBox="1"/>
          <p:nvPr/>
        </p:nvSpPr>
        <p:spPr>
          <a:xfrm>
            <a:off x="851648" y="1112133"/>
            <a:ext cx="5800164" cy="3139321"/>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Rezultă</a:t>
            </a:r>
            <a:r>
              <a:rPr lang="en-US" dirty="0">
                <a:latin typeface="Times New Roman" panose="02020603050405020304" pitchFamily="18" charset="0"/>
                <a:cs typeface="Times New Roman" panose="02020603050405020304" pitchFamily="18" charset="0"/>
              </a:rPr>
              <a:t> următoarele </a:t>
            </a:r>
            <a:r>
              <a:rPr lang="en-US" dirty="0" err="1">
                <a:latin typeface="Times New Roman" panose="02020603050405020304" pitchFamily="18" charset="0"/>
                <a:cs typeface="Times New Roman" panose="02020603050405020304" pitchFamily="18" charset="0"/>
              </a:rPr>
              <a:t>aspecte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calitative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funcţionarea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RAN (</a:t>
            </a:r>
            <a:r>
              <a:rPr lang="en-US" dirty="0" err="1">
                <a:latin typeface="Times New Roman" panose="02020603050405020304" pitchFamily="18" charset="0"/>
                <a:cs typeface="Times New Roman" panose="02020603050405020304" pitchFamily="18" charset="0"/>
              </a:rPr>
              <a:t>v</a:t>
            </a:r>
            <a:r>
              <a:rPr lang="en-US" sz="1050" dirty="0" err="1">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&lt;</a:t>
            </a:r>
            <a:r>
              <a:rPr lang="ro-RO" dirty="0">
                <a:latin typeface="Times New Roman" panose="02020603050405020304" pitchFamily="18" charset="0"/>
                <a:cs typeface="Times New Roman" panose="02020603050405020304" pitchFamily="18" charset="0"/>
              </a:rPr>
              <a:t> 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a:t>
            </a:r>
            <a:r>
              <a:rPr lang="en-US"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npn</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TB): o</a:t>
            </a:r>
            <a:r>
              <a:rPr lang="ro-RO" dirty="0" err="1">
                <a:latin typeface="Times New Roman" panose="02020603050405020304" pitchFamily="18" charset="0"/>
                <a:cs typeface="Times New Roman" panose="02020603050405020304" pitchFamily="18" charset="0"/>
              </a:rPr>
              <a:t>besvăm</a:t>
            </a:r>
            <a:r>
              <a:rPr lang="ro-RO" dirty="0">
                <a:latin typeface="Times New Roman" panose="02020603050405020304" pitchFamily="18" charset="0"/>
                <a:cs typeface="Times New Roman" panose="02020603050405020304" pitchFamily="18" charset="0"/>
              </a:rPr>
              <a:t> 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uşoară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creştere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curentului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100" dirty="0" err="1">
                <a:latin typeface="Times New Roman" panose="02020603050405020304" pitchFamily="18" charset="0"/>
                <a:cs typeface="Times New Roman" panose="02020603050405020304" pitchFamily="18" charset="0"/>
              </a:rPr>
              <a:t>E</a:t>
            </a:r>
            <a:r>
              <a:rPr lang="en-US" sz="1100"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faţă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variaţia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t>
            </a:r>
            <a:r>
              <a:rPr lang="en-US" sz="1100" dirty="0" err="1">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funcţionarea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saturaţie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a:t>
            </a:r>
            <a:r>
              <a:rPr lang="en-US" sz="1100" dirty="0" err="1">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a:t>
            </a:r>
            <a:r>
              <a:rPr lang="en-US"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pnp</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TB): </a:t>
            </a:r>
            <a:r>
              <a:rPr lang="ro-RO" dirty="0">
                <a:latin typeface="Times New Roman" panose="02020603050405020304" pitchFamily="18" charset="0"/>
                <a:cs typeface="Times New Roman" panose="02020603050405020304" pitchFamily="18" charset="0"/>
              </a:rPr>
              <a:t>observăm o </a:t>
            </a:r>
            <a:r>
              <a:rPr lang="en-US" dirty="0" err="1">
                <a:latin typeface="Times New Roman" panose="02020603050405020304" pitchFamily="18" charset="0"/>
                <a:cs typeface="Times New Roman" panose="02020603050405020304" pitchFamily="18" charset="0"/>
              </a:rPr>
              <a:t>micşorare</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curentului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1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faţă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variaţia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t>
            </a:r>
            <a:r>
              <a:rPr lang="en-US" sz="1050" dirty="0" err="1">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variaţii</a:t>
            </a:r>
            <a:r>
              <a:rPr lang="en-US" dirty="0">
                <a:latin typeface="Times New Roman" panose="02020603050405020304" pitchFamily="18" charset="0"/>
                <a:cs typeface="Times New Roman" panose="02020603050405020304" pitchFamily="18" charset="0"/>
              </a:rPr>
              <a:t> au loc la </a:t>
            </a:r>
            <a:r>
              <a:rPr lang="en-US" dirty="0" err="1">
                <a:latin typeface="Times New Roman" panose="02020603050405020304" pitchFamily="18" charset="0"/>
                <a:cs typeface="Times New Roman" panose="02020603050405020304" pitchFamily="18" charset="0"/>
              </a:rPr>
              <a:t>aceeaşi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t>
            </a:r>
            <a:r>
              <a:rPr lang="en-US" sz="1100" dirty="0" err="1">
                <a:latin typeface="Times New Roman" panose="02020603050405020304" pitchFamily="18" charset="0"/>
                <a:cs typeface="Times New Roman" panose="02020603050405020304" pitchFamily="18" charset="0"/>
              </a:rPr>
              <a:t>BE</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Deplasarea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jos</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caracteristicii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funcţionării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saturaţie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explicată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micşorarea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1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CB, </a:t>
            </a:r>
            <a:r>
              <a:rPr lang="en-US" dirty="0" err="1">
                <a:latin typeface="Times New Roman" panose="02020603050405020304" pitchFamily="18" charset="0"/>
                <a:cs typeface="Times New Roman" panose="02020603050405020304" pitchFamily="18" charset="0"/>
              </a:rPr>
              <a:t>datorită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injecţiei</a:t>
            </a:r>
            <a:r>
              <a:rPr lang="en-US" dirty="0">
                <a:latin typeface="Times New Roman" panose="02020603050405020304" pitchFamily="18" charset="0"/>
                <a:cs typeface="Times New Roman" panose="02020603050405020304" pitchFamily="18" charset="0"/>
              </a:rPr>
              <a:t> de</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goluri</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generează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invers </a:t>
            </a:r>
            <a:r>
              <a:rPr lang="en-US" dirty="0" err="1">
                <a:latin typeface="Times New Roman" panose="02020603050405020304" pitchFamily="18" charset="0"/>
                <a:cs typeface="Times New Roman" panose="02020603050405020304" pitchFamily="18" charset="0"/>
              </a:rPr>
              <a:t>faţă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100" dirty="0" err="1">
                <a:latin typeface="Times New Roman" panose="02020603050405020304" pitchFamily="18" charset="0"/>
                <a:cs typeface="Times New Roman" panose="02020603050405020304" pitchFamily="18" charset="0"/>
              </a:rPr>
              <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647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875DF2-B60D-F626-08FA-C01A385C8A70}"/>
              </a:ext>
            </a:extLst>
          </p:cNvPr>
          <p:cNvSpPr>
            <a:spLocks noGrp="1"/>
          </p:cNvSpPr>
          <p:nvPr>
            <p:ph type="title"/>
          </p:nvPr>
        </p:nvSpPr>
        <p:spPr>
          <a:xfrm>
            <a:off x="1251678" y="382385"/>
            <a:ext cx="10178322" cy="1147835"/>
          </a:xfrm>
        </p:spPr>
        <p:txBody>
          <a:bodyPr>
            <a:normAutofit/>
          </a:bodyPr>
          <a:lstStyle/>
          <a:p>
            <a:r>
              <a:rPr lang="ro-RO" sz="3600" dirty="0"/>
              <a:t>Caracteristicile statice în conexiunea EC pentru </a:t>
            </a:r>
            <a:r>
              <a:rPr lang="ro-RO" sz="3600" dirty="0" err="1"/>
              <a:t>pnp</a:t>
            </a:r>
            <a:r>
              <a:rPr lang="ro-RO" sz="3600" dirty="0"/>
              <a:t> TB</a:t>
            </a:r>
            <a:endParaRPr lang="en-US" sz="3600" dirty="0"/>
          </a:p>
        </p:txBody>
      </p:sp>
      <p:sp>
        <p:nvSpPr>
          <p:cNvPr id="3" name="Substituent conținut 2">
            <a:extLst>
              <a:ext uri="{FF2B5EF4-FFF2-40B4-BE49-F238E27FC236}">
                <a16:creationId xmlns:a16="http://schemas.microsoft.com/office/drawing/2014/main" id="{94B0A73D-00E4-26DE-2CE3-4AB6D75BEA36}"/>
              </a:ext>
            </a:extLst>
          </p:cNvPr>
          <p:cNvSpPr>
            <a:spLocks noGrp="1"/>
          </p:cNvSpPr>
          <p:nvPr>
            <p:ph idx="1"/>
          </p:nvPr>
        </p:nvSpPr>
        <p:spPr>
          <a:xfrm>
            <a:off x="3564294" y="1632204"/>
            <a:ext cx="8033657" cy="4843411"/>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Regiunea </a:t>
            </a:r>
            <a:r>
              <a:rPr lang="en-US" dirty="0" err="1">
                <a:latin typeface="Times New Roman" panose="02020603050405020304" pitchFamily="18" charset="0"/>
                <a:cs typeface="Times New Roman" panose="02020603050405020304" pitchFamily="18" charset="0"/>
              </a:rPr>
              <a:t>activă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normală</a:t>
            </a:r>
            <a:r>
              <a:rPr lang="en-US" dirty="0">
                <a:latin typeface="Times New Roman" panose="02020603050405020304" pitchFamily="18" charset="0"/>
                <a:cs typeface="Times New Roman" panose="02020603050405020304" pitchFamily="18" charset="0"/>
              </a:rPr>
              <a:t> (RAN),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EB</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inverse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CB.</a:t>
            </a:r>
          </a:p>
          <a:p>
            <a:r>
              <a:rPr lang="en-US" dirty="0">
                <a:latin typeface="Times New Roman" panose="02020603050405020304" pitchFamily="18" charset="0"/>
                <a:cs typeface="Times New Roman" panose="02020603050405020304" pitchFamily="18" charset="0"/>
              </a:rPr>
              <a:t> Regiunea de </a:t>
            </a:r>
            <a:r>
              <a:rPr lang="en-US" dirty="0" err="1">
                <a:latin typeface="Times New Roman" panose="02020603050405020304" pitchFamily="18" charset="0"/>
                <a:cs typeface="Times New Roman" panose="02020603050405020304" pitchFamily="18" charset="0"/>
              </a:rPr>
              <a:t>blocare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tăiere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inverse a </a:t>
            </a:r>
            <a:r>
              <a:rPr lang="en-US" dirty="0" err="1">
                <a:latin typeface="Times New Roman" panose="02020603050405020304" pitchFamily="18" charset="0"/>
                <a:cs typeface="Times New Roman" panose="02020603050405020304" pitchFamily="18" charset="0"/>
              </a:rPr>
              <a:t>ambelor</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tăiere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ro-RO" sz="1300" b="1" dirty="0">
                <a:latin typeface="Times New Roman" panose="02020603050405020304" pitchFamily="18" charset="0"/>
                <a:cs typeface="Times New Roman" panose="02020603050405020304" pitchFamily="18" charset="0"/>
              </a:rPr>
              <a:t>B</a:t>
            </a:r>
            <a:r>
              <a:rPr lang="ro-RO" b="1"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valoarea</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fi </a:t>
            </a:r>
            <a:r>
              <a:rPr lang="ro-RO" dirty="0">
                <a:latin typeface="Times New Roman" panose="02020603050405020304" pitchFamily="18" charset="0"/>
                <a:cs typeface="Times New Roman" panose="02020603050405020304" pitchFamily="18" charset="0"/>
              </a:rPr>
              <a:t>I</a:t>
            </a:r>
            <a:r>
              <a:rPr lang="en-US" sz="1500" dirty="0">
                <a:latin typeface="Times New Roman" panose="02020603050405020304" pitchFamily="18" charset="0"/>
                <a:cs typeface="Times New Roman" panose="02020603050405020304" pitchFamily="18" charset="0"/>
              </a:rPr>
              <a:t>CE0</a:t>
            </a:r>
            <a:r>
              <a:rPr lang="ro-RO" sz="15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Dacă </a:t>
            </a:r>
            <a:r>
              <a:rPr lang="en-US" dirty="0" err="1">
                <a:latin typeface="Times New Roman" panose="02020603050405020304" pitchFamily="18" charset="0"/>
                <a:cs typeface="Times New Roman" panose="02020603050405020304" pitchFamily="18" charset="0"/>
              </a:rPr>
              <a:t>joncţiunea</a:t>
            </a:r>
            <a:r>
              <a:rPr lang="en-US" dirty="0">
                <a:latin typeface="Times New Roman" panose="02020603050405020304" pitchFamily="18" charset="0"/>
                <a:cs typeface="Times New Roman" panose="02020603050405020304" pitchFamily="18" charset="0"/>
              </a:rPr>
              <a:t> EB se </a:t>
            </a:r>
            <a:r>
              <a:rPr lang="en-US" dirty="0" err="1">
                <a:latin typeface="Times New Roman" panose="02020603050405020304" pitchFamily="18" charset="0"/>
                <a:cs typeface="Times New Roman" panose="02020603050405020304" pitchFamily="18" charset="0"/>
              </a:rPr>
              <a:t>polarizează</a:t>
            </a:r>
            <a:r>
              <a:rPr lang="en-US" dirty="0">
                <a:latin typeface="Times New Roman" panose="02020603050405020304" pitchFamily="18" charset="0"/>
                <a:cs typeface="Times New Roman" panose="02020603050405020304" pitchFamily="18" charset="0"/>
              </a:rPr>
              <a:t> invers,</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negativ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saturaţie</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EB),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încât</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mic </a:t>
            </a:r>
            <a:r>
              <a:rPr lang="en-US" dirty="0" err="1">
                <a:latin typeface="Times New Roman" panose="02020603050405020304" pitchFamily="18" charset="0"/>
                <a:cs typeface="Times New Roman" panose="02020603050405020304" pitchFamily="18" charset="0"/>
              </a:rPr>
              <a:t>decât</a:t>
            </a:r>
            <a:r>
              <a:rPr lang="ro-RO" dirty="0">
                <a:latin typeface="Times New Roman" panose="02020603050405020304" pitchFamily="18" charset="0"/>
                <a:cs typeface="Times New Roman" panose="02020603050405020304" pitchFamily="18" charset="0"/>
              </a:rPr>
              <a:t> I</a:t>
            </a:r>
            <a:r>
              <a:rPr lang="en-US" sz="1500" dirty="0">
                <a:latin typeface="Times New Roman" panose="02020603050405020304" pitchFamily="18" charset="0"/>
                <a:cs typeface="Times New Roman" panose="02020603050405020304" pitchFamily="18" charset="0"/>
              </a:rPr>
              <a:t>CE0</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defineşte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blocării</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profunde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i</a:t>
            </a:r>
            <a:r>
              <a:rPr lang="en-US" sz="1500" dirty="0">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=-I</a:t>
            </a:r>
            <a:r>
              <a:rPr lang="ro-RO" sz="1500" dirty="0">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 </a:t>
            </a:r>
            <a:r>
              <a:rPr lang="ro-RO" dirty="0">
                <a:latin typeface="Times New Roman" panose="02020603050405020304" pitchFamily="18" charset="0"/>
                <a:cs typeface="Times New Roman" panose="02020603050405020304" pitchFamily="18" charset="0"/>
              </a:rPr>
              <a:t>în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ro-RO" dirty="0" err="1">
                <a:latin typeface="Times New Roman" panose="02020603050405020304" pitchFamily="18" charset="0"/>
                <a:cs typeface="Times New Roman" panose="02020603050405020304" pitchFamily="18" charset="0"/>
              </a:rPr>
              <a:t>i</a:t>
            </a:r>
            <a:r>
              <a:rPr lang="ro-RO" sz="1500" dirty="0" err="1">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=I</a:t>
            </a:r>
            <a:r>
              <a:rPr lang="ro-RO" sz="1500" dirty="0">
                <a:latin typeface="Times New Roman" panose="02020603050405020304" pitchFamily="18" charset="0"/>
                <a:cs typeface="Times New Roman" panose="02020603050405020304" pitchFamily="18" charset="0"/>
              </a:rPr>
              <a:t>CB0.</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Regiunea de </a:t>
            </a:r>
            <a:r>
              <a:rPr lang="en-US" dirty="0" err="1">
                <a:latin typeface="Times New Roman" panose="02020603050405020304" pitchFamily="18" charset="0"/>
                <a:cs typeface="Times New Roman" panose="02020603050405020304" pitchFamily="18" charset="0"/>
              </a:rPr>
              <a:t>saturaţie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ambelor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joncţiuni</a:t>
            </a:r>
            <a:r>
              <a:rPr lang="en-US" dirty="0">
                <a:latin typeface="Times New Roman" panose="02020603050405020304" pitchFamily="18" charset="0"/>
                <a:cs typeface="Times New Roman" panose="02020603050405020304" pitchFamily="18" charset="0"/>
              </a:rPr>
              <a:t>. În</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situaţie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rezistenţa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dinamică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CB,</a:t>
            </a:r>
            <a:r>
              <a:rPr lang="ro-RO" dirty="0">
                <a:latin typeface="Times New Roman" panose="02020603050405020304" pitchFamily="18" charset="0"/>
                <a:cs typeface="Times New Roman" panose="02020603050405020304" pitchFamily="18" charset="0"/>
              </a:rPr>
              <a:t> </a:t>
            </a:r>
          </a:p>
          <a:p>
            <a:pPr marL="0" indent="0">
              <a:buNone/>
            </a:pPr>
            <a:r>
              <a:rPr lang="ro-RO" dirty="0" err="1">
                <a:highlight>
                  <a:srgbClr val="FFFF00"/>
                </a:highlight>
                <a:latin typeface="Times New Roman" panose="02020603050405020304" pitchFamily="18" charset="0"/>
                <a:cs typeface="Times New Roman" panose="02020603050405020304" pitchFamily="18" charset="0"/>
              </a:rPr>
              <a:t>r</a:t>
            </a:r>
            <a:r>
              <a:rPr lang="ro-RO" sz="1700" dirty="0" err="1">
                <a:highlight>
                  <a:srgbClr val="FFFF00"/>
                </a:highlight>
                <a:latin typeface="Times New Roman" panose="02020603050405020304" pitchFamily="18" charset="0"/>
                <a:cs typeface="Times New Roman" panose="02020603050405020304" pitchFamily="18" charset="0"/>
              </a:rPr>
              <a:t>d</a:t>
            </a:r>
            <a:r>
              <a:rPr lang="ro-RO" dirty="0">
                <a:highlight>
                  <a:srgbClr val="FFFF00"/>
                </a:highlight>
                <a:latin typeface="Times New Roman" panose="02020603050405020304" pitchFamily="18" charset="0"/>
                <a:cs typeface="Times New Roman" panose="02020603050405020304" pitchFamily="18" charset="0"/>
              </a:rPr>
              <a:t>=</a:t>
            </a:r>
            <a:r>
              <a:rPr lang="ro-RO" dirty="0" err="1">
                <a:highlight>
                  <a:srgbClr val="FFFF00"/>
                </a:highlight>
                <a:latin typeface="Times New Roman" panose="02020603050405020304" pitchFamily="18" charset="0"/>
                <a:cs typeface="Times New Roman" panose="02020603050405020304" pitchFamily="18" charset="0"/>
              </a:rPr>
              <a:t>dv</a:t>
            </a:r>
            <a:r>
              <a:rPr lang="ro-RO" sz="1300" dirty="0" err="1">
                <a:highlight>
                  <a:srgbClr val="FFFF00"/>
                </a:highlight>
                <a:latin typeface="Times New Roman" panose="02020603050405020304" pitchFamily="18" charset="0"/>
                <a:cs typeface="Times New Roman" panose="02020603050405020304" pitchFamily="18" charset="0"/>
              </a:rPr>
              <a:t>CB</a:t>
            </a:r>
            <a:r>
              <a:rPr lang="ro-RO" dirty="0">
                <a:highlight>
                  <a:srgbClr val="FFFF00"/>
                </a:highlight>
                <a:latin typeface="Times New Roman" panose="02020603050405020304" pitchFamily="18" charset="0"/>
                <a:cs typeface="Times New Roman" panose="02020603050405020304" pitchFamily="18" charset="0"/>
              </a:rPr>
              <a:t>/</a:t>
            </a:r>
            <a:r>
              <a:rPr lang="ro-RO" dirty="0" err="1">
                <a:highlight>
                  <a:srgbClr val="FFFF00"/>
                </a:highlight>
                <a:latin typeface="Times New Roman" panose="02020603050405020304" pitchFamily="18" charset="0"/>
                <a:cs typeface="Times New Roman" panose="02020603050405020304" pitchFamily="18" charset="0"/>
              </a:rPr>
              <a:t>di</a:t>
            </a:r>
            <a:r>
              <a:rPr lang="ro-RO" sz="1300" dirty="0" err="1">
                <a:highlight>
                  <a:srgbClr val="FFFF00"/>
                </a:highlight>
                <a:latin typeface="Times New Roman" panose="02020603050405020304" pitchFamily="18" charset="0"/>
                <a:cs typeface="Times New Roman" panose="02020603050405020304" pitchFamily="18" charset="0"/>
              </a:rPr>
              <a:t>C</a:t>
            </a:r>
            <a:r>
              <a:rPr lang="ro-RO" dirty="0">
                <a:highlight>
                  <a:srgbClr val="FFFF00"/>
                </a:highlight>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se va </a:t>
            </a:r>
            <a:r>
              <a:rPr lang="en-US" dirty="0" err="1">
                <a:latin typeface="Times New Roman" panose="02020603050405020304" pitchFamily="18" charset="0"/>
                <a:cs typeface="Times New Roman" panose="02020603050405020304" pitchFamily="18" charset="0"/>
              </a:rPr>
              <a:t>micşora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fapt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explică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panta</a:t>
            </a:r>
            <a:r>
              <a:rPr lang="en-US" dirty="0">
                <a:latin typeface="Times New Roman" panose="02020603050405020304" pitchFamily="18" charset="0"/>
                <a:cs typeface="Times New Roman" panose="02020603050405020304" pitchFamily="18" charset="0"/>
              </a:rPr>
              <a:t> mare a </a:t>
            </a:r>
            <a:r>
              <a:rPr lang="en-US" dirty="0" err="1">
                <a:latin typeface="Times New Roman" panose="02020603050405020304" pitchFamily="18" charset="0"/>
                <a:cs typeface="Times New Roman" panose="02020603050405020304" pitchFamily="18" charset="0"/>
              </a:rPr>
              <a:t>caracteristicilor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saturaţie</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V</a:t>
            </a:r>
            <a:r>
              <a:rPr lang="ro-RO" sz="1500" dirty="0">
                <a:latin typeface="Times New Roman" panose="02020603050405020304" pitchFamily="18" charset="0"/>
                <a:cs typeface="Times New Roman" panose="02020603050405020304" pitchFamily="18" charset="0"/>
              </a:rPr>
              <a:t>BC</a:t>
            </a:r>
            <a:r>
              <a:rPr lang="ro-RO"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joncţiunea</a:t>
            </a:r>
            <a:r>
              <a:rPr lang="en-US" dirty="0">
                <a:latin typeface="Times New Roman" panose="02020603050405020304" pitchFamily="18" charset="0"/>
                <a:cs typeface="Times New Roman" panose="02020603050405020304" pitchFamily="18" charset="0"/>
              </a:rPr>
              <a:t> CB la </a:t>
            </a:r>
            <a:r>
              <a:rPr lang="en-US" dirty="0" err="1">
                <a:latin typeface="Times New Roman" panose="02020603050405020304" pitchFamily="18" charset="0"/>
                <a:cs typeface="Times New Roman" panose="02020603050405020304" pitchFamily="18" charset="0"/>
              </a:rPr>
              <a:t>limita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practică</a:t>
            </a:r>
            <a:r>
              <a:rPr lang="en-US" dirty="0">
                <a:latin typeface="Times New Roman" panose="02020603050405020304" pitchFamily="18" charset="0"/>
                <a:cs typeface="Times New Roman" panose="02020603050405020304" pitchFamily="18" charset="0"/>
              </a:rPr>
              <a:t> se</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lucrează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valori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uşor</a:t>
            </a:r>
            <a:r>
              <a:rPr lang="en-US" dirty="0">
                <a:latin typeface="Times New Roman" panose="02020603050405020304" pitchFamily="18" charset="0"/>
                <a:cs typeface="Times New Roman" panose="02020603050405020304" pitchFamily="18" charset="0"/>
              </a:rPr>
              <a:t> negative,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preîntâmpina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profundă</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În </a:t>
            </a:r>
            <a:r>
              <a:rPr lang="en-US" dirty="0" err="1">
                <a:latin typeface="Times New Roman" panose="02020603050405020304" pitchFamily="18" charset="0"/>
                <a:cs typeface="Times New Roman" panose="02020603050405020304" pitchFamily="18" charset="0"/>
              </a:rPr>
              <a:t>acest</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valoarea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tensiunii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t>
            </a:r>
            <a:r>
              <a:rPr lang="ro-RO" dirty="0" err="1">
                <a:latin typeface="Times New Roman" panose="02020603050405020304" pitchFamily="18" charset="0"/>
                <a:cs typeface="Times New Roman" panose="02020603050405020304" pitchFamily="18" charset="0"/>
              </a:rPr>
              <a:t>V</a:t>
            </a:r>
            <a:r>
              <a:rPr lang="ro-RO" sz="1500" dirty="0" err="1">
                <a:latin typeface="Times New Roman" panose="02020603050405020304" pitchFamily="18" charset="0"/>
                <a:cs typeface="Times New Roman" panose="02020603050405020304" pitchFamily="18" charset="0"/>
              </a:rPr>
              <a:t>CEsa</a:t>
            </a:r>
            <a:r>
              <a:rPr lang="ro-RO" dirty="0" err="1">
                <a:latin typeface="Times New Roman" panose="02020603050405020304" pitchFamily="18" charset="0"/>
                <a:cs typeface="Times New Roman" panose="02020603050405020304" pitchFamily="18" charset="0"/>
              </a:rPr>
              <a:t>t</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fi cu </a:t>
            </a:r>
            <a:r>
              <a:rPr lang="en-US" dirty="0" err="1">
                <a:latin typeface="Times New Roman" panose="02020603050405020304" pitchFamily="18" charset="0"/>
                <a:cs typeface="Times New Roman" panose="02020603050405020304" pitchFamily="18" charset="0"/>
              </a:rPr>
              <a:t>puţin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t>
            </a:r>
            <a:r>
              <a:rPr lang="ro-RO" dirty="0" err="1">
                <a:latin typeface="Times New Roman" panose="02020603050405020304" pitchFamily="18" charset="0"/>
                <a:cs typeface="Times New Roman" panose="02020603050405020304" pitchFamily="18" charset="0"/>
              </a:rPr>
              <a:t>Vg</a:t>
            </a:r>
            <a:endParaRPr lang="en-US"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66EE4B8C-FB84-E967-6E98-DE3CD89236EA}"/>
              </a:ext>
            </a:extLst>
          </p:cNvPr>
          <p:cNvPicPr>
            <a:picLocks noChangeAspect="1"/>
          </p:cNvPicPr>
          <p:nvPr/>
        </p:nvPicPr>
        <p:blipFill>
          <a:blip r:embed="rId2"/>
          <a:stretch>
            <a:fillRect/>
          </a:stretch>
        </p:blipFill>
        <p:spPr>
          <a:xfrm>
            <a:off x="45792" y="2583179"/>
            <a:ext cx="3518502" cy="4146805"/>
          </a:xfrm>
          <a:prstGeom prst="rect">
            <a:avLst/>
          </a:prstGeom>
        </p:spPr>
      </p:pic>
    </p:spTree>
    <p:extLst>
      <p:ext uri="{BB962C8B-B14F-4D97-AF65-F5344CB8AC3E}">
        <p14:creationId xmlns:p14="http://schemas.microsoft.com/office/powerpoint/2010/main" val="3518088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3E0CE8-CF34-A152-9FA2-65D56ED84043}"/>
              </a:ext>
            </a:extLst>
          </p:cNvPr>
          <p:cNvSpPr>
            <a:spLocks noGrp="1"/>
          </p:cNvSpPr>
          <p:nvPr>
            <p:ph type="title"/>
          </p:nvPr>
        </p:nvSpPr>
        <p:spPr>
          <a:xfrm>
            <a:off x="1251678" y="382385"/>
            <a:ext cx="10178322" cy="952639"/>
          </a:xfrm>
        </p:spPr>
        <p:txBody>
          <a:bodyPr/>
          <a:lstStyle/>
          <a:p>
            <a:r>
              <a:rPr lang="en-US" dirty="0"/>
              <a:t>Teoria </a:t>
            </a:r>
            <a:r>
              <a:rPr lang="en-US" dirty="0" err="1"/>
              <a:t>retelei</a:t>
            </a:r>
            <a:endParaRPr lang="en-US" dirty="0"/>
          </a:p>
        </p:txBody>
      </p:sp>
      <p:sp>
        <p:nvSpPr>
          <p:cNvPr id="3" name="Substituent conținut 2">
            <a:extLst>
              <a:ext uri="{FF2B5EF4-FFF2-40B4-BE49-F238E27FC236}">
                <a16:creationId xmlns:a16="http://schemas.microsoft.com/office/drawing/2014/main" id="{B951754E-1443-E00D-D146-3146C827A7BE}"/>
              </a:ext>
            </a:extLst>
          </p:cNvPr>
          <p:cNvSpPr>
            <a:spLocks noGrp="1"/>
          </p:cNvSpPr>
          <p:nvPr>
            <p:ph idx="1"/>
          </p:nvPr>
        </p:nvSpPr>
        <p:spPr>
          <a:xfrm>
            <a:off x="1251678" y="1632204"/>
            <a:ext cx="10178322" cy="4843411"/>
          </a:xfrm>
        </p:spPr>
        <p:txBody>
          <a:bodyPr>
            <a:normAutofit/>
          </a:bodyPr>
          <a:lstStyle/>
          <a:p>
            <a:r>
              <a:rPr lang="en-US" dirty="0" err="1">
                <a:latin typeface="Times New Roman" panose="02020603050405020304" pitchFamily="18" charset="0"/>
                <a:cs typeface="Times New Roman" panose="02020603050405020304" pitchFamily="18" charset="0"/>
              </a:rPr>
              <a:t>Rețeaua</a:t>
            </a:r>
            <a:r>
              <a:rPr lang="en-US" dirty="0">
                <a:latin typeface="Times New Roman" panose="02020603050405020304" pitchFamily="18" charset="0"/>
                <a:cs typeface="Times New Roman" panose="02020603050405020304" pitchFamily="18" charset="0"/>
              </a:rPr>
              <a:t> cu un port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electrică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terminale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printr</a:t>
            </a:r>
            <a:r>
              <a:rPr lang="en-US" dirty="0">
                <a:latin typeface="Times New Roman" panose="02020603050405020304" pitchFamily="18" charset="0"/>
                <a:cs typeface="Times New Roman" panose="02020603050405020304" pitchFamily="18" charset="0"/>
              </a:rPr>
              <a:t>-un terminal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printr</a:t>
            </a:r>
            <a:r>
              <a:rPr lang="en-US" dirty="0">
                <a:latin typeface="Times New Roman" panose="02020603050405020304" pitchFamily="18" charset="0"/>
                <a:cs typeface="Times New Roman" panose="02020603050405020304" pitchFamily="18" charset="0"/>
              </a:rPr>
              <a:t>-un alt terminal. </a:t>
            </a:r>
          </a:p>
          <a:p>
            <a:r>
              <a:rPr lang="en-US" dirty="0" err="1">
                <a:latin typeface="Times New Roman" panose="02020603050405020304" pitchFamily="18" charset="0"/>
                <a:cs typeface="Times New Roman" panose="02020603050405020304" pitchFamily="18" charset="0"/>
              </a:rPr>
              <a:t>Rezistoarele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inductoarele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condensatoarele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exemple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cu un </a:t>
            </a:r>
            <a:r>
              <a:rPr lang="en-US" dirty="0" err="1">
                <a:latin typeface="Times New Roman" panose="02020603050405020304" pitchFamily="18" charset="0"/>
                <a:cs typeface="Times New Roman" panose="02020603050405020304" pitchFamily="18" charset="0"/>
              </a:rPr>
              <a:t>singur</a:t>
            </a:r>
            <a:r>
              <a:rPr lang="en-US" dirty="0">
                <a:latin typeface="Times New Roman" panose="02020603050405020304" pitchFamily="18" charset="0"/>
                <a:cs typeface="Times New Roman" panose="02020603050405020304" pitchFamily="18" charset="0"/>
              </a:rPr>
              <a:t> port, </a:t>
            </a:r>
            <a:r>
              <a:rPr lang="en-US" dirty="0" err="1">
                <a:latin typeface="Times New Roman" panose="02020603050405020304" pitchFamily="18" charset="0"/>
                <a:cs typeface="Times New Roman" panose="02020603050405020304" pitchFamily="18" charset="0"/>
              </a:rPr>
              <a:t>deoarece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are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terminale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Reprezentarea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a:t>
            </a:r>
            <a:r>
              <a:rPr lang="en-US" dirty="0">
                <a:latin typeface="Times New Roman" panose="02020603050405020304" pitchFamily="18" charset="0"/>
                <a:cs typeface="Times New Roman" panose="02020603050405020304" pitchFamily="18" charset="0"/>
              </a:rPr>
              <a:t> de port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prezentată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următoare</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perechea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terminale</a:t>
            </a:r>
            <a:r>
              <a:rPr lang="en-US" dirty="0">
                <a:latin typeface="Times New Roman" panose="02020603050405020304" pitchFamily="18" charset="0"/>
                <a:cs typeface="Times New Roman" panose="02020603050405020304" pitchFamily="18" charset="0"/>
              </a:rPr>
              <a:t>, 1 &amp; 1’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un port. În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avem</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singur</a:t>
            </a:r>
            <a:r>
              <a:rPr lang="en-US" dirty="0">
                <a:latin typeface="Times New Roman" panose="02020603050405020304" pitchFamily="18" charset="0"/>
                <a:cs typeface="Times New Roman" panose="02020603050405020304" pitchFamily="18" charset="0"/>
              </a:rPr>
              <a:t> port, </a:t>
            </a:r>
            <a:r>
              <a:rPr lang="en-US" dirty="0" err="1">
                <a:latin typeface="Times New Roman" panose="02020603050405020304" pitchFamily="18" charset="0"/>
                <a:cs typeface="Times New Roman" panose="02020603050405020304" pitchFamily="18" charset="0"/>
              </a:rPr>
              <a:t>deoarece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cu un </a:t>
            </a:r>
            <a:r>
              <a:rPr lang="en-US" dirty="0" err="1">
                <a:latin typeface="Times New Roman" panose="02020603050405020304" pitchFamily="18" charset="0"/>
                <a:cs typeface="Times New Roman" panose="02020603050405020304" pitchFamily="18" charset="0"/>
              </a:rPr>
              <a:t>singur</a:t>
            </a:r>
            <a:r>
              <a:rPr lang="en-US" dirty="0">
                <a:latin typeface="Times New Roman" panose="02020603050405020304" pitchFamily="18" charset="0"/>
                <a:cs typeface="Times New Roman" panose="02020603050405020304" pitchFamily="18" charset="0"/>
              </a:rPr>
              <a:t> port.</a:t>
            </a:r>
          </a:p>
        </p:txBody>
      </p:sp>
      <p:pic>
        <p:nvPicPr>
          <p:cNvPr id="5" name="Imagine 4">
            <a:extLst>
              <a:ext uri="{FF2B5EF4-FFF2-40B4-BE49-F238E27FC236}">
                <a16:creationId xmlns:a16="http://schemas.microsoft.com/office/drawing/2014/main" id="{39F38C93-FD53-2F33-5B7F-59A18E31BBC0}"/>
              </a:ext>
            </a:extLst>
          </p:cNvPr>
          <p:cNvPicPr>
            <a:picLocks noChangeAspect="1"/>
          </p:cNvPicPr>
          <p:nvPr/>
        </p:nvPicPr>
        <p:blipFill>
          <a:blip r:embed="rId2"/>
          <a:stretch>
            <a:fillRect/>
          </a:stretch>
        </p:blipFill>
        <p:spPr>
          <a:xfrm>
            <a:off x="8244371" y="3419854"/>
            <a:ext cx="2695951" cy="1648055"/>
          </a:xfrm>
          <a:prstGeom prst="rect">
            <a:avLst/>
          </a:prstGeom>
        </p:spPr>
      </p:pic>
    </p:spTree>
    <p:extLst>
      <p:ext uri="{BB962C8B-B14F-4D97-AF65-F5344CB8AC3E}">
        <p14:creationId xmlns:p14="http://schemas.microsoft.com/office/powerpoint/2010/main" val="239833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898FD799-E6AA-60CA-542A-ABA094E15512}"/>
              </a:ext>
            </a:extLst>
          </p:cNvPr>
          <p:cNvSpPr>
            <a:spLocks noGrp="1"/>
          </p:cNvSpPr>
          <p:nvPr>
            <p:ph idx="1"/>
          </p:nvPr>
        </p:nvSpPr>
        <p:spPr>
          <a:xfrm>
            <a:off x="1251678" y="475488"/>
            <a:ext cx="10178322" cy="6254496"/>
          </a:xfrm>
        </p:spPr>
        <p:txBody>
          <a:bodyPr>
            <a:normAutofit/>
          </a:bodyPr>
          <a:lstStyle/>
          <a:p>
            <a:r>
              <a:rPr lang="en-US" dirty="0">
                <a:latin typeface="Times New Roman" panose="02020603050405020304" pitchFamily="18" charset="0"/>
                <a:cs typeface="Times New Roman" panose="02020603050405020304" pitchFamily="18" charset="0"/>
              </a:rPr>
              <a:t>În mod similar, </a:t>
            </a:r>
            <a:r>
              <a:rPr lang="en-US" dirty="0" err="1">
                <a:latin typeface="Times New Roman" panose="02020603050405020304" pitchFamily="18" charset="0"/>
                <a:cs typeface="Times New Roman" panose="02020603050405020304" pitchFamily="18" charset="0"/>
              </a:rPr>
              <a:t>rețeaua</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pereche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rețele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electrice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terminale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printr</a:t>
            </a:r>
            <a:r>
              <a:rPr lang="en-US" dirty="0">
                <a:latin typeface="Times New Roman" panose="02020603050405020304" pitchFamily="18" charset="0"/>
                <a:cs typeface="Times New Roman" panose="02020603050405020304" pitchFamily="18" charset="0"/>
              </a:rPr>
              <a:t>-un terminal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printr</a:t>
            </a:r>
            <a:r>
              <a:rPr lang="en-US" dirty="0">
                <a:latin typeface="Times New Roman" panose="02020603050405020304" pitchFamily="18" charset="0"/>
                <a:cs typeface="Times New Roman" panose="02020603050405020304" pitchFamily="18" charset="0"/>
              </a:rPr>
              <a:t>-un alt terminal al </a:t>
            </a:r>
            <a:r>
              <a:rPr lang="en-US" dirty="0" err="1">
                <a:latin typeface="Times New Roman" panose="02020603050405020304" pitchFamily="18" charset="0"/>
                <a:cs typeface="Times New Roman" panose="02020603050405020304" pitchFamily="18" charset="0"/>
              </a:rPr>
              <a:t>fiecărui</a:t>
            </a:r>
            <a:r>
              <a:rPr lang="en-US" dirty="0">
                <a:latin typeface="Times New Roman" panose="02020603050405020304" pitchFamily="18" charset="0"/>
                <a:cs typeface="Times New Roman" panose="02020603050405020304" pitchFamily="18" charset="0"/>
              </a:rPr>
              <a:t> port. </a:t>
            </a:r>
            <a:r>
              <a:rPr lang="en-US" dirty="0" err="1">
                <a:latin typeface="Times New Roman" panose="02020603050405020304" pitchFamily="18" charset="0"/>
                <a:cs typeface="Times New Roman" panose="02020603050405020304" pitchFamily="18" charset="0"/>
              </a:rPr>
              <a:t>Reprezentarea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rețelei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prezentată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următoare</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Aici</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pereche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terminale</a:t>
            </a:r>
            <a:r>
              <a:rPr lang="en-US" dirty="0">
                <a:latin typeface="Times New Roman" panose="02020603050405020304" pitchFamily="18" charset="0"/>
                <a:cs typeface="Times New Roman" panose="02020603050405020304" pitchFamily="18" charset="0"/>
              </a:rPr>
              <a:t>, 1 &amp; 1’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un port, care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numit</a:t>
            </a:r>
            <a:r>
              <a:rPr lang="en-US" dirty="0">
                <a:latin typeface="Times New Roman" panose="02020603050405020304" pitchFamily="18" charset="0"/>
                <a:cs typeface="Times New Roman" panose="02020603050405020304" pitchFamily="18" charset="0"/>
              </a:rPr>
              <a:t> port1,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cealaltă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pereche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terminale</a:t>
            </a:r>
            <a:r>
              <a:rPr lang="en-US" dirty="0">
                <a:latin typeface="Times New Roman" panose="02020603050405020304" pitchFamily="18" charset="0"/>
                <a:cs typeface="Times New Roman" panose="02020603050405020304" pitchFamily="18" charset="0"/>
              </a:rPr>
              <a:t>, 2 &amp; 2’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un alt port, care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numit</a:t>
            </a:r>
            <a:r>
              <a:rPr lang="en-US" dirty="0">
                <a:latin typeface="Times New Roman" panose="02020603050405020304" pitchFamily="18" charset="0"/>
                <a:cs typeface="Times New Roman" panose="02020603050405020304" pitchFamily="18" charset="0"/>
              </a:rPr>
              <a:t> port2.</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variabile</a:t>
            </a:r>
            <a:r>
              <a:rPr lang="en-US" dirty="0">
                <a:latin typeface="Times New Roman" panose="02020603050405020304" pitchFamily="18" charset="0"/>
                <a:cs typeface="Times New Roman" panose="02020603050405020304" pitchFamily="18" charset="0"/>
              </a:rPr>
              <a:t> V1, V2, I1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I2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rețea</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porturi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așa</a:t>
            </a:r>
            <a:r>
              <a:rPr lang="en-US" dirty="0">
                <a:latin typeface="Times New Roman" panose="02020603050405020304" pitchFamily="18" charset="0"/>
                <a:cs typeface="Times New Roman" panose="02020603050405020304" pitchFamily="18" charset="0"/>
              </a:rPr>
              <a:t> cum se </a:t>
            </a:r>
            <a:r>
              <a:rPr lang="en-US" dirty="0" err="1">
                <a:latin typeface="Times New Roman" panose="02020603050405020304" pitchFamily="18" charset="0"/>
                <a:cs typeface="Times New Roman" panose="02020603050405020304" pitchFamily="18" charset="0"/>
              </a:rPr>
              <a:t>arată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putem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alege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variabile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independente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variabile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dependente</a:t>
            </a:r>
            <a:r>
              <a:rPr lang="en-US" dirty="0">
                <a:latin typeface="Times New Roman" panose="02020603050405020304" pitchFamily="18" charset="0"/>
                <a:cs typeface="Times New Roman" panose="02020603050405020304" pitchFamily="18" charset="0"/>
              </a:rPr>
              <a:t>. Deci, </a:t>
            </a:r>
            <a:r>
              <a:rPr lang="en-US" dirty="0" err="1">
                <a:latin typeface="Times New Roman" panose="02020603050405020304" pitchFamily="18" charset="0"/>
                <a:cs typeface="Times New Roman" panose="02020603050405020304" pitchFamily="18" charset="0"/>
              </a:rPr>
              <a:t>vom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obține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șase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perechi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posibile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ecuații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ecuații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variabilele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dependente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termeni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variabile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independente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Coeficienții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variabilelor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independente</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numiți</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parametri</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Deci,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pereche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ecuații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da un set de </a:t>
            </a:r>
            <a:r>
              <a:rPr lang="en-US" dirty="0" err="1">
                <a:latin typeface="Times New Roman" panose="02020603050405020304" pitchFamily="18" charset="0"/>
                <a:cs typeface="Times New Roman" panose="02020603050405020304" pitchFamily="18" charset="0"/>
              </a:rPr>
              <a:t>patru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parametri</a:t>
            </a:r>
            <a:r>
              <a:rPr lang="en-US" dirty="0">
                <a:latin typeface="Times New Roman" panose="02020603050405020304" pitchFamily="18" charset="0"/>
                <a:cs typeface="Times New Roman" panose="02020603050405020304" pitchFamily="18" charset="0"/>
              </a:rPr>
              <a:t>.</a:t>
            </a:r>
          </a:p>
        </p:txBody>
      </p:sp>
      <p:pic>
        <p:nvPicPr>
          <p:cNvPr id="5" name="Imagine 4">
            <a:extLst>
              <a:ext uri="{FF2B5EF4-FFF2-40B4-BE49-F238E27FC236}">
                <a16:creationId xmlns:a16="http://schemas.microsoft.com/office/drawing/2014/main" id="{93210B8E-7E60-3842-BD05-223BBC919F16}"/>
              </a:ext>
            </a:extLst>
          </p:cNvPr>
          <p:cNvPicPr>
            <a:picLocks noChangeAspect="1"/>
          </p:cNvPicPr>
          <p:nvPr/>
        </p:nvPicPr>
        <p:blipFill>
          <a:blip r:embed="rId2"/>
          <a:stretch>
            <a:fillRect/>
          </a:stretch>
        </p:blipFill>
        <p:spPr>
          <a:xfrm>
            <a:off x="4473678" y="1634276"/>
            <a:ext cx="3734321" cy="1543265"/>
          </a:xfrm>
          <a:prstGeom prst="rect">
            <a:avLst/>
          </a:prstGeom>
        </p:spPr>
      </p:pic>
    </p:spTree>
    <p:extLst>
      <p:ext uri="{BB962C8B-B14F-4D97-AF65-F5344CB8AC3E}">
        <p14:creationId xmlns:p14="http://schemas.microsoft.com/office/powerpoint/2010/main" val="95206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471" y="224119"/>
            <a:ext cx="5512781" cy="3361763"/>
          </a:xfrm>
        </p:spPr>
        <p:txBody>
          <a:bodyPr>
            <a:normAutofit/>
          </a:bodyPr>
          <a:lstStyle/>
          <a:p>
            <a:pPr marL="0" indent="0">
              <a:buNone/>
            </a:pPr>
            <a:r>
              <a:rPr lang="en-GB" sz="1600" dirty="0" err="1">
                <a:latin typeface="Times New Roman" panose="02020603050405020304" pitchFamily="18" charset="0"/>
                <a:cs typeface="Times New Roman" panose="02020603050405020304" pitchFamily="18" charset="0"/>
              </a:rPr>
              <a:t>Să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luăm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acum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în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considerare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electronii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injectați</a:t>
            </a:r>
            <a:r>
              <a:rPr lang="en-GB" sz="1600" dirty="0">
                <a:latin typeface="Times New Roman" panose="02020603050405020304" pitchFamily="18" charset="0"/>
                <a:cs typeface="Times New Roman" panose="02020603050405020304" pitchFamily="18" charset="0"/>
              </a:rPr>
              <a:t> d</a:t>
            </a:r>
            <a:r>
              <a:rPr lang="ro-RO" sz="1600" dirty="0">
                <a:latin typeface="Times New Roman" panose="02020603050405020304" pitchFamily="18" charset="0"/>
                <a:cs typeface="Times New Roman" panose="02020603050405020304" pitchFamily="18" charset="0"/>
              </a:rPr>
              <a:t>in</a:t>
            </a:r>
            <a:r>
              <a:rPr lang="en-GB"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în</a:t>
            </a:r>
            <a:r>
              <a:rPr lang="en-GB"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Acești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electroni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vor</a:t>
            </a:r>
            <a:r>
              <a:rPr lang="en-GB" sz="1600" dirty="0">
                <a:latin typeface="Times New Roman" panose="02020603050405020304" pitchFamily="18" charset="0"/>
                <a:cs typeface="Times New Roman" panose="02020603050405020304" pitchFamily="18" charset="0"/>
              </a:rPr>
              <a:t> fi </a:t>
            </a:r>
            <a:r>
              <a:rPr lang="en-GB" sz="1600" dirty="0" err="1">
                <a:latin typeface="Times New Roman" panose="02020603050405020304" pitchFamily="18" charset="0"/>
                <a:cs typeface="Times New Roman" panose="02020603050405020304" pitchFamily="18" charset="0"/>
              </a:rPr>
              <a:t>purtători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minoritari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în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regiunea</a:t>
            </a:r>
            <a:r>
              <a:rPr lang="en-GB" sz="1600" dirty="0">
                <a:latin typeface="Times New Roman" panose="02020603050405020304" pitchFamily="18" charset="0"/>
                <a:cs typeface="Times New Roman" panose="02020603050405020304" pitchFamily="18" charset="0"/>
              </a:rPr>
              <a:t> de </a:t>
            </a:r>
            <a:r>
              <a:rPr lang="en-GB" sz="1600" dirty="0" err="1">
                <a:solidFill>
                  <a:srgbClr val="FF0000"/>
                </a:solidFill>
                <a:latin typeface="Times New Roman" panose="02020603050405020304" pitchFamily="18" charset="0"/>
                <a:cs typeface="Times New Roman" panose="02020603050405020304" pitchFamily="18" charset="0"/>
              </a:rPr>
              <a:t>bază</a:t>
            </a:r>
            <a:r>
              <a:rPr lang="en-GB" sz="1600" dirty="0">
                <a:solidFill>
                  <a:srgbClr val="FF0000"/>
                </a:solidFill>
                <a:latin typeface="Times New Roman" panose="02020603050405020304" pitchFamily="18" charset="0"/>
                <a:cs typeface="Times New Roman" panose="02020603050405020304" pitchFamily="18" charset="0"/>
              </a:rPr>
              <a:t> de tip p</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Deoarece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baza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este</a:t>
            </a:r>
            <a:r>
              <a:rPr lang="en-GB" sz="1600" dirty="0">
                <a:latin typeface="Times New Roman" panose="02020603050405020304" pitchFamily="18" charset="0"/>
                <a:cs typeface="Times New Roman" panose="02020603050405020304" pitchFamily="18" charset="0"/>
              </a:rPr>
              <a:t> de </a:t>
            </a:r>
            <a:r>
              <a:rPr lang="en-GB" sz="1600" dirty="0" err="1">
                <a:latin typeface="Times New Roman" panose="02020603050405020304" pitchFamily="18" charset="0"/>
                <a:cs typeface="Times New Roman" panose="02020603050405020304" pitchFamily="18" charset="0"/>
              </a:rPr>
              <a:t>obicei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foarte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subțire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în</a:t>
            </a:r>
            <a:r>
              <a:rPr lang="en-GB" sz="1600" dirty="0">
                <a:latin typeface="Times New Roman" panose="02020603050405020304" pitchFamily="18" charset="0"/>
                <a:cs typeface="Times New Roman" panose="02020603050405020304" pitchFamily="18" charset="0"/>
              </a:rPr>
              <a:t> stare de </a:t>
            </a:r>
            <a:r>
              <a:rPr lang="en-GB" sz="1600" dirty="0" err="1">
                <a:latin typeface="Times New Roman" panose="02020603050405020304" pitchFamily="18" charset="0"/>
                <a:cs typeface="Times New Roman" panose="02020603050405020304" pitchFamily="18" charset="0"/>
              </a:rPr>
              <a:t>echilibru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concentrația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excesivă</a:t>
            </a:r>
            <a:r>
              <a:rPr lang="en-GB" sz="1600" dirty="0">
                <a:latin typeface="Times New Roman" panose="02020603050405020304" pitchFamily="18" charset="0"/>
                <a:cs typeface="Times New Roman" panose="02020603050405020304" pitchFamily="18" charset="0"/>
              </a:rPr>
              <a:t> de </a:t>
            </a:r>
            <a:r>
              <a:rPr lang="en-GB" sz="1600" dirty="0" err="1">
                <a:latin typeface="Times New Roman" panose="02020603050405020304" pitchFamily="18" charset="0"/>
                <a:cs typeface="Times New Roman" panose="02020603050405020304" pitchFamily="18" charset="0"/>
              </a:rPr>
              <a:t>purtător</a:t>
            </a:r>
            <a:r>
              <a:rPr lang="en-GB" sz="1600" dirty="0">
                <a:latin typeface="Times New Roman" panose="02020603050405020304" pitchFamily="18" charset="0"/>
                <a:cs typeface="Times New Roman" panose="02020603050405020304" pitchFamily="18" charset="0"/>
              </a:rPr>
              <a:t> minor</a:t>
            </a:r>
            <a:r>
              <a:rPr lang="ro-RO" sz="1600" dirty="0" err="1">
                <a:latin typeface="Times New Roman" panose="02020603050405020304" pitchFamily="18" charset="0"/>
                <a:cs typeface="Times New Roman" panose="02020603050405020304" pitchFamily="18" charset="0"/>
              </a:rPr>
              <a:t>itari</a:t>
            </a:r>
            <a:r>
              <a:rPr lang="en-GB" sz="1600" dirty="0">
                <a:latin typeface="Times New Roman" panose="02020603050405020304" pitchFamily="18" charset="0"/>
                <a:cs typeface="Times New Roman" panose="02020603050405020304" pitchFamily="18" charset="0"/>
              </a:rPr>
              <a:t> (electron</a:t>
            </a:r>
            <a:r>
              <a:rPr lang="ro-RO" sz="1600" dirty="0">
                <a:latin typeface="Times New Roman" panose="02020603050405020304" pitchFamily="18" charset="0"/>
                <a:cs typeface="Times New Roman" panose="02020603050405020304" pitchFamily="18" charset="0"/>
              </a:rPr>
              <a:t>i</a:t>
            </a:r>
            <a:r>
              <a:rPr lang="en-GB" sz="1600" dirty="0">
                <a:latin typeface="Times New Roman" panose="02020603050405020304" pitchFamily="18" charset="0"/>
                <a:cs typeface="Times New Roman" panose="02020603050405020304" pitchFamily="18" charset="0"/>
              </a:rPr>
              <a:t>) din </a:t>
            </a:r>
            <a:r>
              <a:rPr lang="en-GB" sz="1600" dirty="0" err="1">
                <a:latin typeface="Times New Roman" panose="02020603050405020304" pitchFamily="18" charset="0"/>
                <a:cs typeface="Times New Roman" panose="02020603050405020304" pitchFamily="18" charset="0"/>
              </a:rPr>
              <a:t>bază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avea</a:t>
            </a:r>
            <a:r>
              <a:rPr lang="en-GB" sz="1600" dirty="0">
                <a:latin typeface="Times New Roman" panose="02020603050405020304" pitchFamily="18" charset="0"/>
                <a:cs typeface="Times New Roman" panose="02020603050405020304" pitchFamily="18" charset="0"/>
              </a:rPr>
              <a:t> un </a:t>
            </a:r>
            <a:r>
              <a:rPr lang="en-GB" sz="1600" dirty="0" err="1">
                <a:latin typeface="Times New Roman" panose="02020603050405020304" pitchFamily="18" charset="0"/>
                <a:cs typeface="Times New Roman" panose="02020603050405020304" pitchFamily="18" charset="0"/>
              </a:rPr>
              <a:t>profil</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aproape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drept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așa</a:t>
            </a:r>
            <a:r>
              <a:rPr lang="en-GB" sz="1600" dirty="0">
                <a:latin typeface="Times New Roman" panose="02020603050405020304" pitchFamily="18" charset="0"/>
                <a:cs typeface="Times New Roman" panose="02020603050405020304" pitchFamily="18" charset="0"/>
              </a:rPr>
              <a:t> cum </a:t>
            </a:r>
            <a:r>
              <a:rPr lang="en-GB" sz="1600" dirty="0" err="1">
                <a:latin typeface="Times New Roman" panose="02020603050405020304" pitchFamily="18" charset="0"/>
                <a:cs typeface="Times New Roman" panose="02020603050405020304" pitchFamily="18" charset="0"/>
              </a:rPr>
              <a:t>este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indicat</a:t>
            </a:r>
            <a:r>
              <a:rPr lang="en-GB" sz="1600" dirty="0">
                <a:latin typeface="Times New Roman" panose="02020603050405020304" pitchFamily="18" charset="0"/>
                <a:cs typeface="Times New Roman" panose="02020603050405020304" pitchFamily="18" charset="0"/>
              </a:rPr>
              <a:t> de </a:t>
            </a:r>
            <a:r>
              <a:rPr lang="en-GB" sz="1600" dirty="0" err="1">
                <a:latin typeface="Times New Roman" panose="02020603050405020304" pitchFamily="18" charset="0"/>
                <a:cs typeface="Times New Roman" panose="02020603050405020304" pitchFamily="18" charset="0"/>
              </a:rPr>
              <a:t>linia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dreaptă</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solidă</a:t>
            </a:r>
            <a:r>
              <a:rPr lang="en-GB" sz="1600" dirty="0">
                <a:latin typeface="Times New Roman" panose="02020603050405020304" pitchFamily="18" charset="0"/>
                <a:cs typeface="Times New Roman" panose="02020603050405020304" pitchFamily="18" charset="0"/>
              </a:rPr>
              <a:t> din Fig.  </a:t>
            </a:r>
            <a:r>
              <a:rPr lang="en-GB" sz="1600" dirty="0" err="1">
                <a:latin typeface="Times New Roman" panose="02020603050405020304" pitchFamily="18" charset="0"/>
                <a:cs typeface="Times New Roman" panose="02020603050405020304" pitchFamily="18" charset="0"/>
              </a:rPr>
              <a:t>Concentrația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electronilor</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va</a:t>
            </a:r>
            <a:r>
              <a:rPr lang="en-GB" sz="1600" dirty="0">
                <a:latin typeface="Times New Roman" panose="02020603050405020304" pitchFamily="18" charset="0"/>
                <a:cs typeface="Times New Roman" panose="02020603050405020304" pitchFamily="18" charset="0"/>
              </a:rPr>
              <a:t> fi </a:t>
            </a:r>
            <a:r>
              <a:rPr lang="en-GB" sz="1600" dirty="0" err="1">
                <a:latin typeface="Times New Roman" panose="02020603050405020304" pitchFamily="18" charset="0"/>
                <a:cs typeface="Times New Roman" panose="02020603050405020304" pitchFamily="18" charset="0"/>
              </a:rPr>
              <a:t>cea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mai</a:t>
            </a:r>
            <a:r>
              <a:rPr lang="en-GB" sz="1600" dirty="0">
                <a:latin typeface="Times New Roman" panose="02020603050405020304" pitchFamily="18" charset="0"/>
                <a:cs typeface="Times New Roman" panose="02020603050405020304" pitchFamily="18" charset="0"/>
              </a:rPr>
              <a:t> mare </a:t>
            </a:r>
            <a:r>
              <a:rPr lang="ro-RO" sz="1600" dirty="0">
                <a:latin typeface="Times New Roman" panose="02020603050405020304" pitchFamily="18" charset="0"/>
                <a:cs typeface="Times New Roman" panose="02020603050405020304" pitchFamily="18" charset="0"/>
              </a:rPr>
              <a:t>(</a:t>
            </a:r>
            <a:r>
              <a:rPr lang="en-GB" sz="1600" dirty="0" err="1">
                <a:latin typeface="Times New Roman" panose="02020603050405020304" pitchFamily="18" charset="0"/>
                <a:cs typeface="Times New Roman" panose="02020603050405020304" pitchFamily="18" charset="0"/>
              </a:rPr>
              <a:t>notată</a:t>
            </a:r>
            <a:r>
              <a:rPr lang="en-GB" sz="1600" dirty="0">
                <a:latin typeface="Times New Roman" panose="02020603050405020304" pitchFamily="18" charset="0"/>
                <a:cs typeface="Times New Roman" panose="02020603050405020304" pitchFamily="18" charset="0"/>
              </a:rPr>
              <a:t> cu </a:t>
            </a:r>
            <a:r>
              <a:rPr lang="en-GB" sz="1600" b="1" dirty="0">
                <a:latin typeface="Times New Roman" panose="02020603050405020304" pitchFamily="18" charset="0"/>
                <a:cs typeface="Times New Roman" panose="02020603050405020304" pitchFamily="18" charset="0"/>
              </a:rPr>
              <a:t>n</a:t>
            </a:r>
            <a:r>
              <a:rPr lang="en-GB" sz="1600" b="1" baseline="-25000" dirty="0">
                <a:latin typeface="Times New Roman" panose="02020603050405020304" pitchFamily="18" charset="0"/>
                <a:cs typeface="Times New Roman" panose="02020603050405020304" pitchFamily="18" charset="0"/>
              </a:rPr>
              <a:t>p</a:t>
            </a:r>
            <a:r>
              <a:rPr lang="en-GB" sz="1600" b="1" dirty="0">
                <a:latin typeface="Times New Roman" panose="02020603050405020304" pitchFamily="18" charset="0"/>
                <a:cs typeface="Times New Roman" panose="02020603050405020304" pitchFamily="18" charset="0"/>
              </a:rPr>
              <a:t>(0)</a:t>
            </a:r>
            <a:r>
              <a:rPr lang="en-GB" sz="1600" dirty="0">
                <a:latin typeface="Times New Roman" panose="02020603050405020304" pitchFamily="18" charset="0"/>
                <a:cs typeface="Times New Roman" panose="02020603050405020304" pitchFamily="18" charset="0"/>
              </a:rPr>
              <a:t> la </a:t>
            </a:r>
            <a:r>
              <a:rPr lang="en-GB" sz="1600" dirty="0" err="1">
                <a:latin typeface="Times New Roman" panose="02020603050405020304" pitchFamily="18" charset="0"/>
                <a:cs typeface="Times New Roman" panose="02020603050405020304" pitchFamily="18" charset="0"/>
              </a:rPr>
              <a:t>partea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emi</a:t>
            </a:r>
            <a:r>
              <a:rPr lang="ro-RO" sz="1600" dirty="0">
                <a:latin typeface="Times New Roman" panose="02020603050405020304" pitchFamily="18" charset="0"/>
                <a:cs typeface="Times New Roman" panose="02020603050405020304" pitchFamily="18" charset="0"/>
              </a:rPr>
              <a:t>tor)</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și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cea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mai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mică</a:t>
            </a:r>
            <a:r>
              <a:rPr lang="en-GB" sz="1600" dirty="0">
                <a:latin typeface="Times New Roman" panose="02020603050405020304" pitchFamily="18" charset="0"/>
                <a:cs typeface="Times New Roman" panose="02020603050405020304" pitchFamily="18" charset="0"/>
              </a:rPr>
              <a:t> (zero) la </a:t>
            </a:r>
            <a:r>
              <a:rPr lang="en-GB" sz="1600" dirty="0" err="1">
                <a:latin typeface="Times New Roman" panose="02020603050405020304" pitchFamily="18" charset="0"/>
                <a:cs typeface="Times New Roman" panose="02020603050405020304" pitchFamily="18" charset="0"/>
              </a:rPr>
              <a:t>partea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colector</a:t>
            </a:r>
            <a:r>
              <a:rPr lang="en-GB"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marL="0" indent="0">
              <a:buNone/>
            </a:pPr>
            <a:r>
              <a:rPr lang="en-GB" sz="1600" dirty="0">
                <a:latin typeface="Times New Roman" panose="02020603050405020304" pitchFamily="18" charset="0"/>
                <a:cs typeface="Times New Roman" panose="02020603050405020304" pitchFamily="18" charset="0"/>
              </a:rPr>
              <a:t>Ca </a:t>
            </a:r>
            <a:r>
              <a:rPr lang="en-GB" sz="1600" dirty="0" err="1">
                <a:latin typeface="Times New Roman" panose="02020603050405020304" pitchFamily="18" charset="0"/>
                <a:cs typeface="Times New Roman" panose="02020603050405020304" pitchFamily="18" charset="0"/>
              </a:rPr>
              <a:t>în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cazul</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oricărei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joncțiuni</a:t>
            </a:r>
            <a:r>
              <a:rPr lang="en-GB" sz="1600" dirty="0">
                <a:latin typeface="Times New Roman" panose="02020603050405020304" pitchFamily="18" charset="0"/>
                <a:cs typeface="Times New Roman" panose="02020603050405020304" pitchFamily="18" charset="0"/>
              </a:rPr>
              <a:t> p</a:t>
            </a:r>
            <a:r>
              <a:rPr lang="ro-RO" sz="1600"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n </a:t>
            </a:r>
            <a:r>
              <a:rPr lang="ro-RO" sz="1600" dirty="0">
                <a:latin typeface="Times New Roman" panose="02020603050405020304" pitchFamily="18" charset="0"/>
                <a:cs typeface="Times New Roman" panose="02020603050405020304" pitchFamily="18" charset="0"/>
              </a:rPr>
              <a:t>polarizate direct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concen</a:t>
            </a:r>
            <a:r>
              <a:rPr lang="ro-RO" sz="1600" dirty="0" err="1">
                <a:latin typeface="Times New Roman" panose="02020603050405020304" pitchFamily="18" charset="0"/>
                <a:cs typeface="Times New Roman" panose="02020603050405020304" pitchFamily="18" charset="0"/>
              </a:rPr>
              <a:t>trația</a:t>
            </a:r>
            <a:r>
              <a:rPr lang="en-GB" sz="1600" dirty="0">
                <a:latin typeface="Times New Roman" panose="02020603050405020304" pitchFamily="18" charset="0"/>
                <a:cs typeface="Times New Roman" panose="02020603050405020304" pitchFamily="18" charset="0"/>
              </a:rPr>
              <a:t> </a:t>
            </a:r>
            <a:r>
              <a:rPr lang="en-GB" sz="1600" b="1" dirty="0">
                <a:latin typeface="Times New Roman" panose="02020603050405020304" pitchFamily="18" charset="0"/>
                <a:cs typeface="Times New Roman" panose="02020603050405020304" pitchFamily="18" charset="0"/>
              </a:rPr>
              <a:t>n</a:t>
            </a:r>
            <a:r>
              <a:rPr lang="ro-RO" sz="1600" b="1" baseline="-25000" dirty="0">
                <a:latin typeface="Times New Roman" panose="02020603050405020304" pitchFamily="18" charset="0"/>
                <a:cs typeface="Times New Roman" panose="02020603050405020304" pitchFamily="18" charset="0"/>
              </a:rPr>
              <a:t>p</a:t>
            </a:r>
            <a:r>
              <a:rPr lang="ro-RO" sz="1600" b="1" dirty="0">
                <a:latin typeface="Times New Roman" panose="02020603050405020304" pitchFamily="18" charset="0"/>
                <a:cs typeface="Times New Roman" panose="02020603050405020304" pitchFamily="18" charset="0"/>
              </a:rPr>
              <a:t>(</a:t>
            </a:r>
            <a:r>
              <a:rPr lang="en-GB" sz="1600" b="1" dirty="0">
                <a:latin typeface="Times New Roman" panose="02020603050405020304" pitchFamily="18" charset="0"/>
                <a:cs typeface="Times New Roman" panose="02020603050405020304" pitchFamily="18" charset="0"/>
              </a:rPr>
              <a:t>0</a:t>
            </a:r>
            <a:r>
              <a:rPr lang="ro-RO" sz="1600" b="1" dirty="0">
                <a:latin typeface="Times New Roman" panose="02020603050405020304" pitchFamily="18" charset="0"/>
                <a:cs typeface="Times New Roman" panose="02020603050405020304" pitchFamily="18" charset="0"/>
              </a:rPr>
              <a: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va</a:t>
            </a:r>
            <a:r>
              <a:rPr lang="en-GB" sz="1600" dirty="0">
                <a:latin typeface="Times New Roman" panose="02020603050405020304" pitchFamily="18" charset="0"/>
                <a:cs typeface="Times New Roman" panose="02020603050405020304" pitchFamily="18" charset="0"/>
              </a:rPr>
              <a:t> fi </a:t>
            </a:r>
            <a:r>
              <a:rPr lang="en-GB" sz="1600" dirty="0" err="1">
                <a:latin typeface="Times New Roman" panose="02020603050405020304" pitchFamily="18" charset="0"/>
                <a:cs typeface="Times New Roman" panose="02020603050405020304" pitchFamily="18" charset="0"/>
              </a:rPr>
              <a:t>proporțional</a:t>
            </a:r>
            <a:r>
              <a:rPr lang="ro-RO" sz="1600" dirty="0">
                <a:latin typeface="Times New Roman" panose="02020603050405020304" pitchFamily="18" charset="0"/>
                <a:cs typeface="Times New Roman" panose="02020603050405020304" pitchFamily="18" charset="0"/>
              </a:rPr>
              <a:t>ă</a:t>
            </a:r>
            <a:r>
              <a:rPr lang="en-GB" sz="1600" dirty="0">
                <a:latin typeface="Times New Roman" panose="02020603050405020304" pitchFamily="18" charset="0"/>
                <a:cs typeface="Times New Roman" panose="02020603050405020304" pitchFamily="18" charset="0"/>
              </a:rPr>
              <a:t> cu </a:t>
            </a:r>
            <a:r>
              <a:rPr lang="en-GB" sz="1600" b="1" dirty="0">
                <a:latin typeface="Times New Roman" panose="02020603050405020304" pitchFamily="18" charset="0"/>
                <a:cs typeface="Times New Roman" panose="02020603050405020304" pitchFamily="18" charset="0"/>
              </a:rPr>
              <a:t>e</a:t>
            </a:r>
            <a:r>
              <a:rPr lang="ro-RO" sz="1600" b="1" dirty="0" err="1">
                <a:latin typeface="Times New Roman" panose="02020603050405020304" pitchFamily="18" charset="0"/>
                <a:cs typeface="Times New Roman" panose="02020603050405020304" pitchFamily="18" charset="0"/>
              </a:rPr>
              <a:t>xp</a:t>
            </a:r>
            <a:r>
              <a:rPr lang="ro-RO" sz="1600" b="1" dirty="0">
                <a:latin typeface="Times New Roman" panose="02020603050405020304" pitchFamily="18" charset="0"/>
                <a:cs typeface="Times New Roman" panose="02020603050405020304" pitchFamily="18" charset="0"/>
              </a:rPr>
              <a:t> (</a:t>
            </a:r>
            <a:r>
              <a:rPr lang="en-GB" sz="1600" b="1" dirty="0" err="1">
                <a:latin typeface="Times New Roman" panose="02020603050405020304" pitchFamily="18" charset="0"/>
                <a:cs typeface="Times New Roman" panose="02020603050405020304" pitchFamily="18" charset="0"/>
              </a:rPr>
              <a:t>v</a:t>
            </a:r>
            <a:r>
              <a:rPr lang="en-GB" sz="1600" b="1" baseline="-25000" dirty="0" err="1">
                <a:latin typeface="Times New Roman" panose="02020603050405020304" pitchFamily="18" charset="0"/>
                <a:cs typeface="Times New Roman" panose="02020603050405020304" pitchFamily="18" charset="0"/>
              </a:rPr>
              <a:t>BE</a:t>
            </a:r>
            <a:r>
              <a:rPr lang="ro-RO" sz="1600" b="1" dirty="0">
                <a:latin typeface="Times New Roman" panose="02020603050405020304" pitchFamily="18" charset="0"/>
                <a:cs typeface="Times New Roman" panose="02020603050405020304" pitchFamily="18" charset="0"/>
              </a:rPr>
              <a:t>/</a:t>
            </a:r>
            <a:r>
              <a:rPr lang="en-GB" sz="1600" b="1" dirty="0">
                <a:latin typeface="Times New Roman" panose="02020603050405020304" pitchFamily="18" charset="0"/>
                <a:cs typeface="Times New Roman" panose="02020603050405020304" pitchFamily="18" charset="0"/>
              </a:rPr>
              <a:t>V</a:t>
            </a:r>
            <a:r>
              <a:rPr lang="en-GB" sz="1600" b="1" baseline="-25000" dirty="0">
                <a:latin typeface="Times New Roman" panose="02020603050405020304" pitchFamily="18" charset="0"/>
                <a:cs typeface="Times New Roman" panose="02020603050405020304" pitchFamily="18" charset="0"/>
              </a:rPr>
              <a:t>T</a:t>
            </a:r>
            <a:r>
              <a:rPr lang="ro-RO" sz="1600" b="1" dirty="0">
                <a:latin typeface="Times New Roman" panose="02020603050405020304" pitchFamily="18" charset="0"/>
                <a:cs typeface="Times New Roman" panose="02020603050405020304" pitchFamily="18" charset="0"/>
              </a:rPr>
              <a:t>)</a:t>
            </a:r>
          </a:p>
          <a:p>
            <a:pPr marL="0" indent="0">
              <a:buNone/>
            </a:pPr>
            <a:r>
              <a:rPr lang="ro-RO" sz="1600" dirty="0">
                <a:latin typeface="Times New Roman" panose="02020603050405020304" pitchFamily="18" charset="0"/>
                <a:cs typeface="Times New Roman" panose="02020603050405020304" pitchFamily="18" charset="0"/>
              </a:rPr>
              <a:t>                                                                                                   (1)</a:t>
            </a:r>
          </a:p>
          <a:p>
            <a:pPr marL="0" indent="0">
              <a:buNone/>
            </a:pPr>
            <a:endParaRPr lang="ro-RO" dirty="0"/>
          </a:p>
          <a:p>
            <a:pPr marL="0" indent="0">
              <a:buNone/>
            </a:pPr>
            <a:endParaRPr lang="ro-RO" dirty="0"/>
          </a:p>
          <a:p>
            <a:endParaRPr lang="en-GB" b="1" dirty="0"/>
          </a:p>
        </p:txBody>
      </p:sp>
      <p:pic>
        <p:nvPicPr>
          <p:cNvPr id="4" name="Picture 3"/>
          <p:cNvPicPr>
            <a:picLocks noChangeAspect="1"/>
          </p:cNvPicPr>
          <p:nvPr/>
        </p:nvPicPr>
        <p:blipFill>
          <a:blip r:embed="rId2"/>
          <a:stretch>
            <a:fillRect/>
          </a:stretch>
        </p:blipFill>
        <p:spPr>
          <a:xfrm>
            <a:off x="6472005" y="0"/>
            <a:ext cx="5392025" cy="3124449"/>
          </a:xfrm>
          <a:prstGeom prst="rect">
            <a:avLst/>
          </a:prstGeom>
        </p:spPr>
      </p:pic>
      <p:pic>
        <p:nvPicPr>
          <p:cNvPr id="5" name="Picture 4"/>
          <p:cNvPicPr>
            <a:picLocks noChangeAspect="1"/>
          </p:cNvPicPr>
          <p:nvPr/>
        </p:nvPicPr>
        <p:blipFill>
          <a:blip r:embed="rId3"/>
          <a:stretch>
            <a:fillRect/>
          </a:stretch>
        </p:blipFill>
        <p:spPr>
          <a:xfrm>
            <a:off x="2389379" y="3148853"/>
            <a:ext cx="2066080" cy="560293"/>
          </a:xfrm>
          <a:prstGeom prst="rect">
            <a:avLst/>
          </a:prstGeom>
        </p:spPr>
      </p:pic>
      <p:sp>
        <p:nvSpPr>
          <p:cNvPr id="6" name="Rectangle 5"/>
          <p:cNvSpPr/>
          <p:nvPr/>
        </p:nvSpPr>
        <p:spPr>
          <a:xfrm>
            <a:off x="896471" y="3749457"/>
            <a:ext cx="5512781" cy="2554545"/>
          </a:xfrm>
          <a:prstGeom prst="rect">
            <a:avLst/>
          </a:prstGeom>
        </p:spPr>
        <p:txBody>
          <a:bodyPr wrap="square">
            <a:spAutoFit/>
          </a:bodyPr>
          <a:lstStyle/>
          <a:p>
            <a:r>
              <a:rPr lang="ro-RO" sz="1600" dirty="0">
                <a:latin typeface="Times New Roman" panose="02020603050405020304" pitchFamily="18" charset="0"/>
                <a:cs typeface="Times New Roman" panose="02020603050405020304" pitchFamily="18" charset="0"/>
              </a:rPr>
              <a:t>unde n</a:t>
            </a:r>
            <a:r>
              <a:rPr lang="ro-RO" sz="1600" baseline="-25000" dirty="0">
                <a:latin typeface="Times New Roman" panose="02020603050405020304" pitchFamily="18" charset="0"/>
                <a:cs typeface="Times New Roman" panose="02020603050405020304" pitchFamily="18" charset="0"/>
              </a:rPr>
              <a:t>p0</a:t>
            </a:r>
            <a:r>
              <a:rPr lang="ro-RO" sz="1600" dirty="0">
                <a:latin typeface="Times New Roman" panose="02020603050405020304" pitchFamily="18" charset="0"/>
                <a:cs typeface="Times New Roman" panose="02020603050405020304" pitchFamily="18" charset="0"/>
              </a:rPr>
              <a:t> este valoarea în echilibru termic a concentrației purtătorilor minoritari (electroni) în regiunea bazei, </a:t>
            </a:r>
          </a:p>
          <a:p>
            <a:r>
              <a:rPr lang="ro-RO" sz="1600" b="1" dirty="0">
                <a:latin typeface="Times New Roman" panose="02020603050405020304" pitchFamily="18" charset="0"/>
                <a:cs typeface="Times New Roman" panose="02020603050405020304" pitchFamily="18" charset="0"/>
              </a:rPr>
              <a:t>v</a:t>
            </a:r>
            <a:r>
              <a:rPr lang="ro-RO" sz="1600" b="1" baseline="-25000" dirty="0">
                <a:latin typeface="Times New Roman" panose="02020603050405020304" pitchFamily="18" charset="0"/>
                <a:cs typeface="Times New Roman" panose="02020603050405020304" pitchFamily="18" charset="0"/>
              </a:rPr>
              <a:t>BE</a:t>
            </a:r>
            <a:r>
              <a:rPr lang="ro-RO" sz="1600" dirty="0">
                <a:latin typeface="Times New Roman" panose="02020603050405020304" pitchFamily="18" charset="0"/>
                <a:cs typeface="Times New Roman" panose="02020603050405020304" pitchFamily="18" charset="0"/>
              </a:rPr>
              <a:t> - tensiunea de polarizare directă a B-E, </a:t>
            </a:r>
          </a:p>
          <a:p>
            <a:r>
              <a:rPr lang="ro-RO" sz="1600" dirty="0">
                <a:latin typeface="Times New Roman" panose="02020603050405020304" pitchFamily="18" charset="0"/>
                <a:cs typeface="Times New Roman" panose="02020603050405020304" pitchFamily="18" charset="0"/>
              </a:rPr>
              <a:t>V</a:t>
            </a:r>
            <a:r>
              <a:rPr lang="ro-RO" sz="1600" baseline="-25000" dirty="0">
                <a:latin typeface="Times New Roman" panose="02020603050405020304" pitchFamily="18" charset="0"/>
                <a:cs typeface="Times New Roman" panose="02020603050405020304" pitchFamily="18" charset="0"/>
              </a:rPr>
              <a:t>T</a:t>
            </a:r>
            <a:r>
              <a:rPr lang="ro-RO" sz="1600" dirty="0">
                <a:latin typeface="Times New Roman" panose="02020603050405020304" pitchFamily="18" charset="0"/>
                <a:cs typeface="Times New Roman" panose="02020603050405020304" pitchFamily="18" charset="0"/>
              </a:rPr>
              <a:t> tensiunea termică (aproximativ 25 mV la T=300K). </a:t>
            </a:r>
          </a:p>
          <a:p>
            <a:r>
              <a:rPr lang="ro-RO" sz="1600" dirty="0">
                <a:latin typeface="Times New Roman" panose="02020603050405020304" pitchFamily="18" charset="0"/>
                <a:cs typeface="Times New Roman" panose="02020603050405020304" pitchFamily="18" charset="0"/>
              </a:rPr>
              <a:t>  </a:t>
            </a:r>
          </a:p>
          <a:p>
            <a:r>
              <a:rPr lang="ro-RO" sz="2000" dirty="0">
                <a:latin typeface="Times New Roman" panose="02020603050405020304" pitchFamily="18" charset="0"/>
                <a:cs typeface="Times New Roman" panose="02020603050405020304" pitchFamily="18" charset="0"/>
              </a:rPr>
              <a:t>Motivul pentru concentrația zero la partea C-B  este că tensiunea pozitivă a colectorului </a:t>
            </a:r>
            <a:r>
              <a:rPr lang="ro-RO" sz="2000" b="1" dirty="0">
                <a:latin typeface="Times New Roman" panose="02020603050405020304" pitchFamily="18" charset="0"/>
                <a:cs typeface="Times New Roman" panose="02020603050405020304" pitchFamily="18" charset="0"/>
              </a:rPr>
              <a:t>v</a:t>
            </a:r>
            <a:r>
              <a:rPr lang="ro-RO" sz="2000" b="1" baseline="-25000" dirty="0">
                <a:latin typeface="Times New Roman" panose="02020603050405020304" pitchFamily="18" charset="0"/>
                <a:cs typeface="Times New Roman" panose="02020603050405020304" pitchFamily="18" charset="0"/>
              </a:rPr>
              <a:t>CB</a:t>
            </a:r>
            <a:r>
              <a:rPr lang="ro-RO" sz="2000" dirty="0">
                <a:latin typeface="Times New Roman" panose="02020603050405020304" pitchFamily="18" charset="0"/>
                <a:cs typeface="Times New Roman" panose="02020603050405020304" pitchFamily="18" charset="0"/>
              </a:rPr>
              <a:t> determină ca electronii din acel capăt să </a:t>
            </a:r>
            <a:r>
              <a:rPr lang="en-US" sz="2000" dirty="0">
                <a:latin typeface="Times New Roman" panose="02020603050405020304" pitchFamily="18" charset="0"/>
                <a:cs typeface="Times New Roman" panose="02020603050405020304" pitchFamily="18" charset="0"/>
              </a:rPr>
              <a:t>“</a:t>
            </a:r>
            <a:r>
              <a:rPr lang="ro-RO" sz="2000" i="1" dirty="0">
                <a:latin typeface="Times New Roman" panose="02020603050405020304" pitchFamily="18" charset="0"/>
                <a:cs typeface="Times New Roman" panose="02020603050405020304" pitchFamily="18" charset="0"/>
              </a:rPr>
              <a:t>alunec</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 în regiunea de sărăcire a joncțiunii C-B.</a:t>
            </a:r>
          </a:p>
        </p:txBody>
      </p:sp>
    </p:spTree>
    <p:extLst>
      <p:ext uri="{BB962C8B-B14F-4D97-AF65-F5344CB8AC3E}">
        <p14:creationId xmlns:p14="http://schemas.microsoft.com/office/powerpoint/2010/main" val="2900675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4E633BF-F495-A1B6-192E-0A9FC9A0E614}"/>
              </a:ext>
            </a:extLst>
          </p:cNvPr>
          <p:cNvSpPr>
            <a:spLocks noGrp="1"/>
          </p:cNvSpPr>
          <p:nvPr>
            <p:ph type="title"/>
          </p:nvPr>
        </p:nvSpPr>
        <p:spPr>
          <a:xfrm>
            <a:off x="1251678" y="382385"/>
            <a:ext cx="10178322" cy="666486"/>
          </a:xfrm>
        </p:spPr>
        <p:txBody>
          <a:bodyPr>
            <a:normAutofit/>
          </a:bodyPr>
          <a:lstStyle/>
          <a:p>
            <a:r>
              <a:rPr lang="en-US" sz="2800" b="1" dirty="0">
                <a:latin typeface="Times New Roman" panose="02020603050405020304" pitchFamily="18" charset="0"/>
                <a:cs typeface="Times New Roman" panose="02020603050405020304" pitchFamily="18" charset="0"/>
              </a:rPr>
              <a:t>TWO PORT NETWORK PARAMETERS</a:t>
            </a:r>
          </a:p>
        </p:txBody>
      </p:sp>
      <p:pic>
        <p:nvPicPr>
          <p:cNvPr id="1028" name="Picture 4">
            <a:extLst>
              <a:ext uri="{FF2B5EF4-FFF2-40B4-BE49-F238E27FC236}">
                <a16:creationId xmlns:a16="http://schemas.microsoft.com/office/drawing/2014/main" id="{53512505-24EB-ED33-032A-A482DBD2C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1048871"/>
            <a:ext cx="4590903" cy="345318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ine 5">
            <a:extLst>
              <a:ext uri="{FF2B5EF4-FFF2-40B4-BE49-F238E27FC236}">
                <a16:creationId xmlns:a16="http://schemas.microsoft.com/office/drawing/2014/main" id="{5F7F6444-3375-D0EB-7163-DF5B595B53A6}"/>
              </a:ext>
            </a:extLst>
          </p:cNvPr>
          <p:cNvPicPr>
            <a:picLocks noChangeAspect="1"/>
          </p:cNvPicPr>
          <p:nvPr/>
        </p:nvPicPr>
        <p:blipFill>
          <a:blip r:embed="rId3"/>
          <a:stretch>
            <a:fillRect/>
          </a:stretch>
        </p:blipFill>
        <p:spPr>
          <a:xfrm>
            <a:off x="1747740" y="1329169"/>
            <a:ext cx="2476788" cy="3262527"/>
          </a:xfrm>
          <a:prstGeom prst="rect">
            <a:avLst/>
          </a:prstGeom>
        </p:spPr>
      </p:pic>
      <p:pic>
        <p:nvPicPr>
          <p:cNvPr id="10" name="Imagine 9">
            <a:extLst>
              <a:ext uri="{FF2B5EF4-FFF2-40B4-BE49-F238E27FC236}">
                <a16:creationId xmlns:a16="http://schemas.microsoft.com/office/drawing/2014/main" id="{B7CF4B00-2DC1-5B65-9BF4-BFB862A54FE0}"/>
              </a:ext>
            </a:extLst>
          </p:cNvPr>
          <p:cNvPicPr>
            <a:picLocks noChangeAspect="1"/>
          </p:cNvPicPr>
          <p:nvPr/>
        </p:nvPicPr>
        <p:blipFill>
          <a:blip r:embed="rId4"/>
          <a:stretch>
            <a:fillRect/>
          </a:stretch>
        </p:blipFill>
        <p:spPr>
          <a:xfrm>
            <a:off x="7193280" y="4634032"/>
            <a:ext cx="4456176" cy="1841583"/>
          </a:xfrm>
          <a:prstGeom prst="rect">
            <a:avLst/>
          </a:prstGeom>
        </p:spPr>
      </p:pic>
    </p:spTree>
    <p:extLst>
      <p:ext uri="{BB962C8B-B14F-4D97-AF65-F5344CB8AC3E}">
        <p14:creationId xmlns:p14="http://schemas.microsoft.com/office/powerpoint/2010/main" val="1194910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031419C-96F7-04F3-6F35-01F465B8733A}"/>
              </a:ext>
            </a:extLst>
          </p:cNvPr>
          <p:cNvSpPr>
            <a:spLocks noGrp="1"/>
          </p:cNvSpPr>
          <p:nvPr>
            <p:ph type="title"/>
          </p:nvPr>
        </p:nvSpPr>
        <p:spPr>
          <a:xfrm>
            <a:off x="3891246" y="151422"/>
            <a:ext cx="4344450" cy="760158"/>
          </a:xfrm>
        </p:spPr>
        <p:txBody>
          <a:bodyPr>
            <a:normAutofit fontScale="90000"/>
          </a:bodyPr>
          <a:lstStyle/>
          <a:p>
            <a:r>
              <a:rPr lang="en-US" dirty="0"/>
              <a:t>Z-parameters</a:t>
            </a:r>
          </a:p>
        </p:txBody>
      </p:sp>
      <p:sp>
        <p:nvSpPr>
          <p:cNvPr id="4" name="Rectangle 1">
            <a:extLst>
              <a:ext uri="{FF2B5EF4-FFF2-40B4-BE49-F238E27FC236}">
                <a16:creationId xmlns:a16="http://schemas.microsoft.com/office/drawing/2014/main" id="{B10B5E2F-99CE-2194-A0BF-511A4692EE11}"/>
              </a:ext>
            </a:extLst>
          </p:cNvPr>
          <p:cNvSpPr>
            <a:spLocks noGrp="1" noChangeArrowheads="1"/>
          </p:cNvSpPr>
          <p:nvPr>
            <p:ph idx="1"/>
          </p:nvPr>
        </p:nvSpPr>
        <p:spPr bwMode="auto">
          <a:xfrm>
            <a:off x="1068798" y="911580"/>
            <a:ext cx="10324626"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We will get the following set of two equations by considering the variables V</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&amp; V</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as dependent and I</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&amp; I</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as independent.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coefficients of independent variables, I</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I</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are called as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 parameters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 parameters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Z parameters are called as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impedance parameters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because these are simply the ratios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of voltages and currents.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Units of Z parameters are Ohm (Ω).</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We can calculate two Z parameters, Z</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11</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Z</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21</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by doing open circuit of port 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Similarly, we can calculate the other two Z parameters, Z</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12</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Z</a:t>
            </a:r>
            <a:r>
              <a:rPr kumimoji="0" lang="en-US" altLang="en-US"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22</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by doing open circuit of port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Hence, the Z parameters are also called as </a:t>
            </a:r>
            <a:r>
              <a:rPr kumimoji="0" lang="en-US" altLang="en-US"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open-circuit impedance parameters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Imagine 5">
            <a:extLst>
              <a:ext uri="{FF2B5EF4-FFF2-40B4-BE49-F238E27FC236}">
                <a16:creationId xmlns:a16="http://schemas.microsoft.com/office/drawing/2014/main" id="{5E11AB7C-8C62-1EFA-CBAF-BD44A454B17C}"/>
              </a:ext>
            </a:extLst>
          </p:cNvPr>
          <p:cNvPicPr>
            <a:picLocks noChangeAspect="1"/>
          </p:cNvPicPr>
          <p:nvPr/>
        </p:nvPicPr>
        <p:blipFill>
          <a:blip r:embed="rId2"/>
          <a:stretch>
            <a:fillRect/>
          </a:stretch>
        </p:blipFill>
        <p:spPr>
          <a:xfrm>
            <a:off x="4988126" y="2009354"/>
            <a:ext cx="1667108" cy="571580"/>
          </a:xfrm>
          <a:prstGeom prst="rect">
            <a:avLst/>
          </a:prstGeom>
        </p:spPr>
      </p:pic>
      <p:pic>
        <p:nvPicPr>
          <p:cNvPr id="8" name="Imagine 7">
            <a:extLst>
              <a:ext uri="{FF2B5EF4-FFF2-40B4-BE49-F238E27FC236}">
                <a16:creationId xmlns:a16="http://schemas.microsoft.com/office/drawing/2014/main" id="{53A036F1-7FDF-3765-948A-B8B0948D1A70}"/>
              </a:ext>
            </a:extLst>
          </p:cNvPr>
          <p:cNvPicPr>
            <a:picLocks noChangeAspect="1"/>
          </p:cNvPicPr>
          <p:nvPr/>
        </p:nvPicPr>
        <p:blipFill>
          <a:blip r:embed="rId3"/>
          <a:stretch>
            <a:fillRect/>
          </a:stretch>
        </p:blipFill>
        <p:spPr>
          <a:xfrm>
            <a:off x="3456283" y="2667351"/>
            <a:ext cx="2133898" cy="2267266"/>
          </a:xfrm>
          <a:prstGeom prst="rect">
            <a:avLst/>
          </a:prstGeom>
        </p:spPr>
      </p:pic>
      <p:pic>
        <p:nvPicPr>
          <p:cNvPr id="10" name="Imagine 9">
            <a:extLst>
              <a:ext uri="{FF2B5EF4-FFF2-40B4-BE49-F238E27FC236}">
                <a16:creationId xmlns:a16="http://schemas.microsoft.com/office/drawing/2014/main" id="{4D8C7627-E6A5-D3CB-E27B-9BA8DC483E2D}"/>
              </a:ext>
            </a:extLst>
          </p:cNvPr>
          <p:cNvPicPr>
            <a:picLocks noChangeAspect="1"/>
          </p:cNvPicPr>
          <p:nvPr/>
        </p:nvPicPr>
        <p:blipFill>
          <a:blip r:embed="rId4"/>
          <a:stretch>
            <a:fillRect/>
          </a:stretch>
        </p:blipFill>
        <p:spPr>
          <a:xfrm>
            <a:off x="8362416" y="2628788"/>
            <a:ext cx="3829584" cy="1600423"/>
          </a:xfrm>
          <a:prstGeom prst="rect">
            <a:avLst/>
          </a:prstGeom>
        </p:spPr>
      </p:pic>
    </p:spTree>
    <p:extLst>
      <p:ext uri="{BB962C8B-B14F-4D97-AF65-F5344CB8AC3E}">
        <p14:creationId xmlns:p14="http://schemas.microsoft.com/office/powerpoint/2010/main" val="2244366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FFD0B05-B473-5B78-E9B4-3F12CE0FD01C}"/>
              </a:ext>
            </a:extLst>
          </p:cNvPr>
          <p:cNvSpPr>
            <a:spLocks noGrp="1"/>
          </p:cNvSpPr>
          <p:nvPr>
            <p:ph type="title"/>
          </p:nvPr>
        </p:nvSpPr>
        <p:spPr>
          <a:xfrm>
            <a:off x="1251678" y="382385"/>
            <a:ext cx="10178322" cy="806335"/>
          </a:xfrm>
        </p:spPr>
        <p:txBody>
          <a:bodyPr/>
          <a:lstStyle/>
          <a:p>
            <a:r>
              <a:rPr lang="en-US" dirty="0"/>
              <a:t>The y parameters</a:t>
            </a:r>
          </a:p>
        </p:txBody>
      </p:sp>
      <p:sp>
        <p:nvSpPr>
          <p:cNvPr id="3" name="Substituent conținut 2">
            <a:extLst>
              <a:ext uri="{FF2B5EF4-FFF2-40B4-BE49-F238E27FC236}">
                <a16:creationId xmlns:a16="http://schemas.microsoft.com/office/drawing/2014/main" id="{1EF609F4-21A3-687F-7394-F10958A03040}"/>
              </a:ext>
            </a:extLst>
          </p:cNvPr>
          <p:cNvSpPr>
            <a:spLocks noGrp="1"/>
          </p:cNvSpPr>
          <p:nvPr>
            <p:ph idx="1"/>
          </p:nvPr>
        </p:nvSpPr>
        <p:spPr>
          <a:xfrm>
            <a:off x="1251678" y="3694178"/>
            <a:ext cx="10178322" cy="2781438"/>
          </a:xfrm>
        </p:spPr>
        <p:txBody>
          <a:bodyPr>
            <a:normAutofit lnSpcReduction="10000"/>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Y parameters are called as </a:t>
            </a:r>
            <a:r>
              <a:rPr lang="en-US" b="1" i="0" dirty="0">
                <a:solidFill>
                  <a:srgbClr val="000000"/>
                </a:solidFill>
                <a:effectLst/>
                <a:latin typeface="Times New Roman" panose="02020603050405020304" pitchFamily="18" charset="0"/>
                <a:cs typeface="Times New Roman" panose="02020603050405020304" pitchFamily="18" charset="0"/>
              </a:rPr>
              <a:t>admittance parameters</a:t>
            </a:r>
            <a:r>
              <a:rPr lang="en-US" b="0" i="0" dirty="0">
                <a:solidFill>
                  <a:srgbClr val="000000"/>
                </a:solidFill>
                <a:effectLst/>
                <a:latin typeface="Times New Roman" panose="02020603050405020304" pitchFamily="18" charset="0"/>
                <a:cs typeface="Times New Roman" panose="02020603050405020304" pitchFamily="18" charset="0"/>
              </a:rPr>
              <a:t> because these are simply, the ratios of currents and voltages. </a:t>
            </a:r>
          </a:p>
          <a:p>
            <a:pPr algn="l"/>
            <a:r>
              <a:rPr lang="en-US" b="0" i="0" dirty="0">
                <a:solidFill>
                  <a:srgbClr val="000000"/>
                </a:solidFill>
                <a:effectLst/>
                <a:latin typeface="Times New Roman" panose="02020603050405020304" pitchFamily="18" charset="0"/>
                <a:cs typeface="Times New Roman" panose="02020603050405020304" pitchFamily="18" charset="0"/>
              </a:rPr>
              <a:t>Units of Y parameters are mho.</a:t>
            </a:r>
          </a:p>
          <a:p>
            <a:pPr algn="l"/>
            <a:r>
              <a:rPr lang="en-US" b="0" i="0" dirty="0">
                <a:solidFill>
                  <a:srgbClr val="000000"/>
                </a:solidFill>
                <a:effectLst/>
                <a:latin typeface="Times New Roman" panose="02020603050405020304" pitchFamily="18" charset="0"/>
                <a:cs typeface="Times New Roman" panose="02020603050405020304" pitchFamily="18" charset="0"/>
              </a:rPr>
              <a:t>We can calculate two Y parameters, Y</a:t>
            </a:r>
            <a:r>
              <a:rPr lang="en-US" b="0" i="0" baseline="-25000" dirty="0">
                <a:solidFill>
                  <a:srgbClr val="000000"/>
                </a:solidFill>
                <a:effectLst/>
                <a:latin typeface="Times New Roman" panose="02020603050405020304" pitchFamily="18" charset="0"/>
                <a:cs typeface="Times New Roman" panose="02020603050405020304" pitchFamily="18" charset="0"/>
              </a:rPr>
              <a:t>11</a:t>
            </a:r>
            <a:r>
              <a:rPr lang="en-US" b="0" i="0" dirty="0">
                <a:solidFill>
                  <a:srgbClr val="000000"/>
                </a:solidFill>
                <a:effectLst/>
                <a:latin typeface="Times New Roman" panose="02020603050405020304" pitchFamily="18" charset="0"/>
                <a:cs typeface="Times New Roman" panose="02020603050405020304" pitchFamily="18" charset="0"/>
              </a:rPr>
              <a:t> and Y</a:t>
            </a:r>
            <a:r>
              <a:rPr lang="en-US" b="0" i="0" baseline="-25000" dirty="0">
                <a:solidFill>
                  <a:srgbClr val="000000"/>
                </a:solidFill>
                <a:effectLst/>
                <a:latin typeface="Times New Roman" panose="02020603050405020304" pitchFamily="18" charset="0"/>
                <a:cs typeface="Times New Roman" panose="02020603050405020304" pitchFamily="18" charset="0"/>
              </a:rPr>
              <a:t>21</a:t>
            </a:r>
            <a:r>
              <a:rPr lang="en-US" b="0" i="0" dirty="0">
                <a:solidFill>
                  <a:srgbClr val="000000"/>
                </a:solidFill>
                <a:effectLst/>
                <a:latin typeface="Times New Roman" panose="02020603050405020304" pitchFamily="18" charset="0"/>
                <a:cs typeface="Times New Roman" panose="02020603050405020304" pitchFamily="18" charset="0"/>
              </a:rPr>
              <a:t> by doing short circuit of port 2. </a:t>
            </a:r>
          </a:p>
          <a:p>
            <a:pPr algn="l"/>
            <a:r>
              <a:rPr lang="en-US" b="0" i="0" dirty="0">
                <a:solidFill>
                  <a:srgbClr val="000000"/>
                </a:solidFill>
                <a:effectLst/>
                <a:latin typeface="Times New Roman" panose="02020603050405020304" pitchFamily="18" charset="0"/>
                <a:cs typeface="Times New Roman" panose="02020603050405020304" pitchFamily="18" charset="0"/>
              </a:rPr>
              <a:t>Similarly, we can calculate the other two Y parameters, Y</a:t>
            </a:r>
            <a:r>
              <a:rPr lang="en-US" b="0" i="0" baseline="-25000" dirty="0">
                <a:solidFill>
                  <a:srgbClr val="000000"/>
                </a:solidFill>
                <a:effectLst/>
                <a:latin typeface="Times New Roman" panose="02020603050405020304" pitchFamily="18" charset="0"/>
                <a:cs typeface="Times New Roman" panose="02020603050405020304" pitchFamily="18" charset="0"/>
              </a:rPr>
              <a:t>12</a:t>
            </a:r>
            <a:r>
              <a:rPr lang="en-US" b="0" i="0" dirty="0">
                <a:solidFill>
                  <a:srgbClr val="000000"/>
                </a:solidFill>
                <a:effectLst/>
                <a:latin typeface="Times New Roman" panose="02020603050405020304" pitchFamily="18" charset="0"/>
                <a:cs typeface="Times New Roman" panose="02020603050405020304" pitchFamily="18" charset="0"/>
              </a:rPr>
              <a:t> and Y</a:t>
            </a:r>
            <a:r>
              <a:rPr lang="en-US" b="0" i="0" baseline="-25000" dirty="0">
                <a:solidFill>
                  <a:srgbClr val="000000"/>
                </a:solidFill>
                <a:effectLst/>
                <a:latin typeface="Times New Roman" panose="02020603050405020304" pitchFamily="18" charset="0"/>
                <a:cs typeface="Times New Roman" panose="02020603050405020304" pitchFamily="18" charset="0"/>
              </a:rPr>
              <a:t>22</a:t>
            </a:r>
            <a:r>
              <a:rPr lang="en-US" b="0" i="0" dirty="0">
                <a:solidFill>
                  <a:srgbClr val="000000"/>
                </a:solidFill>
                <a:effectLst/>
                <a:latin typeface="Times New Roman" panose="02020603050405020304" pitchFamily="18" charset="0"/>
                <a:cs typeface="Times New Roman" panose="02020603050405020304" pitchFamily="18" charset="0"/>
              </a:rPr>
              <a:t> by doing short circuit of port 1. </a:t>
            </a:r>
          </a:p>
          <a:p>
            <a:pPr algn="l"/>
            <a:r>
              <a:rPr lang="en-US" b="0" i="0" dirty="0">
                <a:solidFill>
                  <a:srgbClr val="000000"/>
                </a:solidFill>
                <a:effectLst/>
                <a:latin typeface="Times New Roman" panose="02020603050405020304" pitchFamily="18" charset="0"/>
                <a:cs typeface="Times New Roman" panose="02020603050405020304" pitchFamily="18" charset="0"/>
              </a:rPr>
              <a:t>Hence, the Y parameters are also called as</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en-US" b="1" i="0" dirty="0">
                <a:solidFill>
                  <a:srgbClr val="000000"/>
                </a:solidFill>
                <a:effectLst/>
                <a:highlight>
                  <a:srgbClr val="FFFF00"/>
                </a:highlight>
                <a:latin typeface="Times New Roman" panose="02020603050405020304" pitchFamily="18" charset="0"/>
                <a:cs typeface="Times New Roman" panose="02020603050405020304" pitchFamily="18" charset="0"/>
              </a:rPr>
              <a:t>short-circuit admittance parameters</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a:t>
            </a:r>
          </a:p>
          <a:p>
            <a:endParaRPr lang="en-US" dirty="0"/>
          </a:p>
        </p:txBody>
      </p:sp>
      <p:pic>
        <p:nvPicPr>
          <p:cNvPr id="5" name="Imagine 4">
            <a:extLst>
              <a:ext uri="{FF2B5EF4-FFF2-40B4-BE49-F238E27FC236}">
                <a16:creationId xmlns:a16="http://schemas.microsoft.com/office/drawing/2014/main" id="{7B754497-4DC3-CCA2-9F22-0E1D4700AFA0}"/>
              </a:ext>
            </a:extLst>
          </p:cNvPr>
          <p:cNvPicPr>
            <a:picLocks noChangeAspect="1"/>
          </p:cNvPicPr>
          <p:nvPr/>
        </p:nvPicPr>
        <p:blipFill>
          <a:blip r:embed="rId2"/>
          <a:stretch>
            <a:fillRect/>
          </a:stretch>
        </p:blipFill>
        <p:spPr>
          <a:xfrm>
            <a:off x="5062393" y="1209365"/>
            <a:ext cx="2067213" cy="2219635"/>
          </a:xfrm>
          <a:prstGeom prst="rect">
            <a:avLst/>
          </a:prstGeom>
        </p:spPr>
      </p:pic>
      <p:pic>
        <p:nvPicPr>
          <p:cNvPr id="7" name="Imagine 6">
            <a:extLst>
              <a:ext uri="{FF2B5EF4-FFF2-40B4-BE49-F238E27FC236}">
                <a16:creationId xmlns:a16="http://schemas.microsoft.com/office/drawing/2014/main" id="{E0C3FBD4-1D20-62C3-34E7-1AE5B87702EB}"/>
              </a:ext>
            </a:extLst>
          </p:cNvPr>
          <p:cNvPicPr>
            <a:picLocks noChangeAspect="1"/>
          </p:cNvPicPr>
          <p:nvPr/>
        </p:nvPicPr>
        <p:blipFill>
          <a:blip r:embed="rId3"/>
          <a:stretch>
            <a:fillRect/>
          </a:stretch>
        </p:blipFill>
        <p:spPr>
          <a:xfrm>
            <a:off x="8362416" y="1142665"/>
            <a:ext cx="3829584" cy="1600423"/>
          </a:xfrm>
          <a:prstGeom prst="rect">
            <a:avLst/>
          </a:prstGeom>
        </p:spPr>
      </p:pic>
    </p:spTree>
    <p:extLst>
      <p:ext uri="{BB962C8B-B14F-4D97-AF65-F5344CB8AC3E}">
        <p14:creationId xmlns:p14="http://schemas.microsoft.com/office/powerpoint/2010/main" val="2461541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C90F381-53E8-502D-63E8-94BCEAD86567}"/>
              </a:ext>
            </a:extLst>
          </p:cNvPr>
          <p:cNvSpPr>
            <a:spLocks noGrp="1"/>
          </p:cNvSpPr>
          <p:nvPr>
            <p:ph type="title"/>
          </p:nvPr>
        </p:nvSpPr>
        <p:spPr>
          <a:xfrm>
            <a:off x="1251678" y="382385"/>
            <a:ext cx="10178322" cy="879487"/>
          </a:xfrm>
        </p:spPr>
        <p:txBody>
          <a:bodyPr/>
          <a:lstStyle/>
          <a:p>
            <a:r>
              <a:rPr lang="en-US" dirty="0"/>
              <a:t>T parameters</a:t>
            </a:r>
          </a:p>
        </p:txBody>
      </p:sp>
      <p:sp>
        <p:nvSpPr>
          <p:cNvPr id="3" name="Substituent conținut 2">
            <a:extLst>
              <a:ext uri="{FF2B5EF4-FFF2-40B4-BE49-F238E27FC236}">
                <a16:creationId xmlns:a16="http://schemas.microsoft.com/office/drawing/2014/main" id="{9E340072-BE1E-D04F-882D-8F079D317542}"/>
              </a:ext>
            </a:extLst>
          </p:cNvPr>
          <p:cNvSpPr>
            <a:spLocks noGrp="1"/>
          </p:cNvSpPr>
          <p:nvPr>
            <p:ph idx="1"/>
          </p:nvPr>
        </p:nvSpPr>
        <p:spPr>
          <a:xfrm>
            <a:off x="1251678" y="1261872"/>
            <a:ext cx="10470930" cy="5596127"/>
          </a:xfrm>
        </p:spPr>
        <p:txBody>
          <a:bodyPr>
            <a:normAutofit lnSpcReduction="10000"/>
          </a:bodyPr>
          <a:lstStyle/>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We will get the following set of two equations by considering the variables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dependent and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independent. The coefficients of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and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 called as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T 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a:t>
            </a: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he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T 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a:t>
            </a: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T parameters are called as </a:t>
            </a:r>
            <a:r>
              <a:rPr lang="en-US" b="0" i="0" dirty="0">
                <a:solidFill>
                  <a:srgbClr val="000000"/>
                </a:solidFill>
                <a:effectLst/>
                <a:highlight>
                  <a:srgbClr val="FFFF00"/>
                </a:highlight>
                <a:latin typeface="Times New Roman" panose="02020603050405020304" pitchFamily="18" charset="0"/>
                <a:cs typeface="Times New Roman" panose="02020603050405020304" pitchFamily="18" charset="0"/>
              </a:rPr>
              <a:t>transmission parameters or </a:t>
            </a:r>
            <a:r>
              <a:rPr lang="en-US" b="1" i="0" dirty="0">
                <a:solidFill>
                  <a:srgbClr val="000000"/>
                </a:solidFill>
                <a:effectLst/>
                <a:highlight>
                  <a:srgbClr val="FFFF00"/>
                </a:highlight>
                <a:latin typeface="Times New Roman" panose="02020603050405020304" pitchFamily="18" charset="0"/>
                <a:cs typeface="Times New Roman" panose="02020603050405020304" pitchFamily="18" charset="0"/>
              </a:rPr>
              <a:t>ABCD parameters</a:t>
            </a:r>
            <a:r>
              <a:rPr lang="en-US" b="0" i="0" dirty="0">
                <a:solidFill>
                  <a:srgbClr val="000000"/>
                </a:solidFill>
                <a:effectLst/>
                <a:latin typeface="Times New Roman" panose="02020603050405020304" pitchFamily="18" charset="0"/>
                <a:cs typeface="Times New Roman" panose="02020603050405020304" pitchFamily="18" charset="0"/>
              </a:rPr>
              <a:t>. </a:t>
            </a:r>
          </a:p>
          <a:p>
            <a:pPr algn="l"/>
            <a:r>
              <a:rPr lang="en-US" b="0" i="0" dirty="0">
                <a:solidFill>
                  <a:srgbClr val="000000"/>
                </a:solidFill>
                <a:effectLst/>
                <a:latin typeface="Times New Roman" panose="02020603050405020304" pitchFamily="18" charset="0"/>
                <a:cs typeface="Times New Roman" panose="02020603050405020304" pitchFamily="18" charset="0"/>
              </a:rPr>
              <a:t>The parameters, A and D do not have any units, since those are dimension less. </a:t>
            </a:r>
          </a:p>
          <a:p>
            <a:pPr algn="l"/>
            <a:r>
              <a:rPr lang="en-US" b="0" i="0" dirty="0">
                <a:solidFill>
                  <a:srgbClr val="000000"/>
                </a:solidFill>
                <a:effectLst/>
                <a:latin typeface="Times New Roman" panose="02020603050405020304" pitchFamily="18" charset="0"/>
                <a:cs typeface="Times New Roman" panose="02020603050405020304" pitchFamily="18" charset="0"/>
              </a:rPr>
              <a:t>The units of parameters, B and C are ohm and mho respectively.</a:t>
            </a:r>
          </a:p>
          <a:p>
            <a:pPr algn="l"/>
            <a:r>
              <a:rPr lang="en-US" b="0" i="0" dirty="0">
                <a:solidFill>
                  <a:srgbClr val="000000"/>
                </a:solidFill>
                <a:effectLst/>
                <a:latin typeface="Times New Roman" panose="02020603050405020304" pitchFamily="18" charset="0"/>
                <a:cs typeface="Times New Roman" panose="02020603050405020304" pitchFamily="18" charset="0"/>
              </a:rPr>
              <a:t>We can calculate two parameters, A and C by doing open circuit of port 2. </a:t>
            </a:r>
          </a:p>
          <a:p>
            <a:pPr algn="l"/>
            <a:r>
              <a:rPr lang="en-US" b="0" i="0" dirty="0">
                <a:solidFill>
                  <a:srgbClr val="000000"/>
                </a:solidFill>
                <a:effectLst/>
                <a:latin typeface="Times New Roman" panose="02020603050405020304" pitchFamily="18" charset="0"/>
                <a:cs typeface="Times New Roman" panose="02020603050405020304" pitchFamily="18" charset="0"/>
              </a:rPr>
              <a:t>Similarly, we can calculate the other two parameters, B and D by doing short circuit of port 2.</a:t>
            </a:r>
          </a:p>
          <a:p>
            <a:endParaRPr lang="en-US"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4D2F46B4-E8C9-7F0A-D664-B8FC013B63B1}"/>
              </a:ext>
            </a:extLst>
          </p:cNvPr>
          <p:cNvPicPr>
            <a:picLocks noChangeAspect="1"/>
          </p:cNvPicPr>
          <p:nvPr/>
        </p:nvPicPr>
        <p:blipFill>
          <a:blip r:embed="rId2"/>
          <a:stretch>
            <a:fillRect/>
          </a:stretch>
        </p:blipFill>
        <p:spPr>
          <a:xfrm>
            <a:off x="9799224" y="1724471"/>
            <a:ext cx="1371791" cy="619211"/>
          </a:xfrm>
          <a:prstGeom prst="rect">
            <a:avLst/>
          </a:prstGeom>
        </p:spPr>
      </p:pic>
      <p:pic>
        <p:nvPicPr>
          <p:cNvPr id="7" name="Imagine 6">
            <a:extLst>
              <a:ext uri="{FF2B5EF4-FFF2-40B4-BE49-F238E27FC236}">
                <a16:creationId xmlns:a16="http://schemas.microsoft.com/office/drawing/2014/main" id="{7D2FA28A-323B-3CCC-F78F-0D926E2B8E39}"/>
              </a:ext>
            </a:extLst>
          </p:cNvPr>
          <p:cNvPicPr>
            <a:picLocks noChangeAspect="1"/>
          </p:cNvPicPr>
          <p:nvPr/>
        </p:nvPicPr>
        <p:blipFill>
          <a:blip r:embed="rId3"/>
          <a:stretch>
            <a:fillRect/>
          </a:stretch>
        </p:blipFill>
        <p:spPr>
          <a:xfrm>
            <a:off x="3841573" y="2141359"/>
            <a:ext cx="2076740" cy="2324424"/>
          </a:xfrm>
          <a:prstGeom prst="rect">
            <a:avLst/>
          </a:prstGeom>
        </p:spPr>
      </p:pic>
      <p:pic>
        <p:nvPicPr>
          <p:cNvPr id="9" name="Imagine 8">
            <a:extLst>
              <a:ext uri="{FF2B5EF4-FFF2-40B4-BE49-F238E27FC236}">
                <a16:creationId xmlns:a16="http://schemas.microsoft.com/office/drawing/2014/main" id="{3BFE0D4F-BE32-7F59-B574-22F1A8D2283E}"/>
              </a:ext>
            </a:extLst>
          </p:cNvPr>
          <p:cNvPicPr>
            <a:picLocks noChangeAspect="1"/>
          </p:cNvPicPr>
          <p:nvPr/>
        </p:nvPicPr>
        <p:blipFill>
          <a:blip r:embed="rId4"/>
          <a:stretch>
            <a:fillRect/>
          </a:stretch>
        </p:blipFill>
        <p:spPr>
          <a:xfrm>
            <a:off x="8362416" y="2865360"/>
            <a:ext cx="3829584" cy="1600423"/>
          </a:xfrm>
          <a:prstGeom prst="rect">
            <a:avLst/>
          </a:prstGeom>
        </p:spPr>
      </p:pic>
    </p:spTree>
    <p:extLst>
      <p:ext uri="{BB962C8B-B14F-4D97-AF65-F5344CB8AC3E}">
        <p14:creationId xmlns:p14="http://schemas.microsoft.com/office/powerpoint/2010/main" val="3477747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E7733D7-FCBB-B161-67BF-48C5F52578B6}"/>
              </a:ext>
            </a:extLst>
          </p:cNvPr>
          <p:cNvSpPr>
            <a:spLocks noGrp="1"/>
          </p:cNvSpPr>
          <p:nvPr>
            <p:ph type="title"/>
          </p:nvPr>
        </p:nvSpPr>
        <p:spPr>
          <a:xfrm>
            <a:off x="1251678" y="382385"/>
            <a:ext cx="10178322" cy="824623"/>
          </a:xfrm>
        </p:spPr>
        <p:txBody>
          <a:bodyPr/>
          <a:lstStyle/>
          <a:p>
            <a:r>
              <a:rPr lang="en-US" dirty="0"/>
              <a:t>T’ parameters</a:t>
            </a:r>
          </a:p>
        </p:txBody>
      </p:sp>
      <p:sp>
        <p:nvSpPr>
          <p:cNvPr id="3" name="Substituent conținut 2">
            <a:extLst>
              <a:ext uri="{FF2B5EF4-FFF2-40B4-BE49-F238E27FC236}">
                <a16:creationId xmlns:a16="http://schemas.microsoft.com/office/drawing/2014/main" id="{85B94A03-62ED-ED65-6271-903732EDF2E8}"/>
              </a:ext>
            </a:extLst>
          </p:cNvPr>
          <p:cNvSpPr>
            <a:spLocks noGrp="1"/>
          </p:cNvSpPr>
          <p:nvPr>
            <p:ph idx="1"/>
          </p:nvPr>
        </p:nvSpPr>
        <p:spPr>
          <a:xfrm>
            <a:off x="1251678" y="1078992"/>
            <a:ext cx="10525794" cy="5614415"/>
          </a:xfrm>
        </p:spPr>
        <p:txBody>
          <a:bodyPr>
            <a:normAutofit/>
          </a:bodyPr>
          <a:lstStyle/>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We will get the following set of two equations by considering the variables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dependent and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independent. The coefficients of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and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 called as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T’ 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a:t>
            </a:r>
          </a:p>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The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T’ 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a:t>
            </a: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T’ parameters are called as inverse transmission parameters or </a:t>
            </a:r>
            <a:r>
              <a:rPr lang="en-US" b="1" i="0" dirty="0">
                <a:solidFill>
                  <a:srgbClr val="000000"/>
                </a:solidFill>
                <a:effectLst/>
                <a:latin typeface="Times New Roman" panose="02020603050405020304" pitchFamily="18" charset="0"/>
                <a:cs typeface="Times New Roman" panose="02020603050405020304" pitchFamily="18" charset="0"/>
              </a:rPr>
              <a:t>A’B’C’D’ parameters</a:t>
            </a:r>
            <a:r>
              <a:rPr lang="en-US" b="0" i="0" dirty="0">
                <a:solidFill>
                  <a:srgbClr val="000000"/>
                </a:solidFill>
                <a:effectLst/>
                <a:latin typeface="Times New Roman" panose="02020603050405020304" pitchFamily="18" charset="0"/>
                <a:cs typeface="Times New Roman" panose="02020603050405020304" pitchFamily="18" charset="0"/>
              </a:rPr>
              <a:t>. </a:t>
            </a:r>
          </a:p>
          <a:p>
            <a:pPr algn="l"/>
            <a:r>
              <a:rPr lang="en-US" b="0" i="0" dirty="0">
                <a:solidFill>
                  <a:srgbClr val="000000"/>
                </a:solidFill>
                <a:effectLst/>
                <a:latin typeface="Times New Roman" panose="02020603050405020304" pitchFamily="18" charset="0"/>
                <a:cs typeface="Times New Roman" panose="02020603050405020304" pitchFamily="18" charset="0"/>
              </a:rPr>
              <a:t>The parameters A’ and D’ do not have any units, since those are dimension less. The units of parameters, B’ and C’, are Ohm and Mho respectively.</a:t>
            </a:r>
          </a:p>
          <a:p>
            <a:pPr algn="l"/>
            <a:r>
              <a:rPr lang="en-US" b="0" i="0" dirty="0">
                <a:solidFill>
                  <a:srgbClr val="000000"/>
                </a:solidFill>
                <a:effectLst/>
                <a:latin typeface="Times New Roman" panose="02020603050405020304" pitchFamily="18" charset="0"/>
                <a:cs typeface="Times New Roman" panose="02020603050405020304" pitchFamily="18" charset="0"/>
              </a:rPr>
              <a:t>We can calculate two parameters, A’ and C’, by doing an open circuit of port 1. </a:t>
            </a:r>
          </a:p>
          <a:p>
            <a:pPr algn="l"/>
            <a:r>
              <a:rPr lang="en-US" b="0" i="0" dirty="0">
                <a:solidFill>
                  <a:srgbClr val="000000"/>
                </a:solidFill>
                <a:effectLst/>
                <a:latin typeface="Times New Roman" panose="02020603050405020304" pitchFamily="18" charset="0"/>
                <a:cs typeface="Times New Roman" panose="02020603050405020304" pitchFamily="18" charset="0"/>
              </a:rPr>
              <a:t>Similarly, we can calculate the other two parameters, B’ and D’, by doing a short circuit of port 1.</a:t>
            </a:r>
          </a:p>
          <a:p>
            <a:endParaRPr lang="en-US" dirty="0"/>
          </a:p>
        </p:txBody>
      </p:sp>
      <p:pic>
        <p:nvPicPr>
          <p:cNvPr id="5" name="Imagine 4">
            <a:extLst>
              <a:ext uri="{FF2B5EF4-FFF2-40B4-BE49-F238E27FC236}">
                <a16:creationId xmlns:a16="http://schemas.microsoft.com/office/drawing/2014/main" id="{263A3794-6175-ED81-DADA-8130DED0575C}"/>
              </a:ext>
            </a:extLst>
          </p:cNvPr>
          <p:cNvPicPr>
            <a:picLocks noChangeAspect="1"/>
          </p:cNvPicPr>
          <p:nvPr/>
        </p:nvPicPr>
        <p:blipFill>
          <a:blip r:embed="rId2"/>
          <a:stretch>
            <a:fillRect/>
          </a:stretch>
        </p:blipFill>
        <p:spPr>
          <a:xfrm>
            <a:off x="5043340" y="2048096"/>
            <a:ext cx="2105319" cy="2286319"/>
          </a:xfrm>
          <a:prstGeom prst="rect">
            <a:avLst/>
          </a:prstGeom>
        </p:spPr>
      </p:pic>
      <p:pic>
        <p:nvPicPr>
          <p:cNvPr id="7" name="Imagine 6">
            <a:extLst>
              <a:ext uri="{FF2B5EF4-FFF2-40B4-BE49-F238E27FC236}">
                <a16:creationId xmlns:a16="http://schemas.microsoft.com/office/drawing/2014/main" id="{D23F8B81-9B67-408F-AEEF-78CAD500407A}"/>
              </a:ext>
            </a:extLst>
          </p:cNvPr>
          <p:cNvPicPr>
            <a:picLocks noChangeAspect="1"/>
          </p:cNvPicPr>
          <p:nvPr/>
        </p:nvPicPr>
        <p:blipFill>
          <a:blip r:embed="rId3"/>
          <a:stretch>
            <a:fillRect/>
          </a:stretch>
        </p:blipFill>
        <p:spPr>
          <a:xfrm>
            <a:off x="8347502" y="2391043"/>
            <a:ext cx="3829584" cy="1600423"/>
          </a:xfrm>
          <a:prstGeom prst="rect">
            <a:avLst/>
          </a:prstGeom>
        </p:spPr>
      </p:pic>
    </p:spTree>
    <p:extLst>
      <p:ext uri="{BB962C8B-B14F-4D97-AF65-F5344CB8AC3E}">
        <p14:creationId xmlns:p14="http://schemas.microsoft.com/office/powerpoint/2010/main" val="1165463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BD503E3-44B6-99D0-3E7C-790A0C083122}"/>
              </a:ext>
            </a:extLst>
          </p:cNvPr>
          <p:cNvSpPr>
            <a:spLocks noGrp="1"/>
          </p:cNvSpPr>
          <p:nvPr>
            <p:ph type="title"/>
          </p:nvPr>
        </p:nvSpPr>
        <p:spPr>
          <a:xfrm>
            <a:off x="1257774" y="176645"/>
            <a:ext cx="10178322" cy="719467"/>
          </a:xfrm>
        </p:spPr>
        <p:txBody>
          <a:bodyPr>
            <a:normAutofit fontScale="90000"/>
          </a:bodyPr>
          <a:lstStyle/>
          <a:p>
            <a:r>
              <a:rPr lang="en-US" dirty="0"/>
              <a:t>H-parameters</a:t>
            </a:r>
          </a:p>
        </p:txBody>
      </p:sp>
      <p:sp>
        <p:nvSpPr>
          <p:cNvPr id="3" name="Substituent conținut 2">
            <a:extLst>
              <a:ext uri="{FF2B5EF4-FFF2-40B4-BE49-F238E27FC236}">
                <a16:creationId xmlns:a16="http://schemas.microsoft.com/office/drawing/2014/main" id="{D5FAF658-2948-635E-F76F-465D7F2336E7}"/>
              </a:ext>
            </a:extLst>
          </p:cNvPr>
          <p:cNvSpPr>
            <a:spLocks noGrp="1"/>
          </p:cNvSpPr>
          <p:nvPr>
            <p:ph idx="1"/>
          </p:nvPr>
        </p:nvSpPr>
        <p:spPr>
          <a:xfrm>
            <a:off x="1024128" y="896112"/>
            <a:ext cx="10771632" cy="5815583"/>
          </a:xfrm>
        </p:spPr>
        <p:txBody>
          <a:bodyPr>
            <a:normAutofit/>
          </a:bodyPr>
          <a:lstStyle/>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We will get the following set of two equations by considering the variables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dependent and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independent. The coefficients of independent variables,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and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 called as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h-parameters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a:t>
            </a: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The h-parameters are</a:t>
            </a: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endParaRPr lang="en-US" dirty="0">
              <a:solidFill>
                <a:srgbClr val="000000"/>
              </a:solidFill>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h-parameters are called as </a:t>
            </a:r>
            <a:r>
              <a:rPr lang="en-US" b="1" i="0" dirty="0">
                <a:solidFill>
                  <a:srgbClr val="000000"/>
                </a:solidFill>
                <a:effectLst/>
                <a:latin typeface="Times New Roman" panose="02020603050405020304" pitchFamily="18" charset="0"/>
                <a:cs typeface="Times New Roman" panose="02020603050405020304" pitchFamily="18" charset="0"/>
              </a:rPr>
              <a:t>hybrid parameters</a:t>
            </a:r>
            <a:r>
              <a:rPr lang="en-US" b="0" i="0" dirty="0">
                <a:solidFill>
                  <a:srgbClr val="000000"/>
                </a:solidFill>
                <a:effectLst/>
                <a:latin typeface="Times New Roman" panose="02020603050405020304" pitchFamily="18" charset="0"/>
                <a:cs typeface="Times New Roman" panose="02020603050405020304" pitchFamily="18" charset="0"/>
              </a:rPr>
              <a:t>. The parameters, h</a:t>
            </a:r>
            <a:r>
              <a:rPr lang="en-US" b="0" i="0" baseline="-25000" dirty="0">
                <a:solidFill>
                  <a:srgbClr val="000000"/>
                </a:solidFill>
                <a:effectLst/>
                <a:latin typeface="Times New Roman" panose="02020603050405020304" pitchFamily="18" charset="0"/>
                <a:cs typeface="Times New Roman" panose="02020603050405020304" pitchFamily="18" charset="0"/>
              </a:rPr>
              <a:t>12</a:t>
            </a:r>
            <a:r>
              <a:rPr lang="en-US" b="0" i="0" dirty="0">
                <a:solidFill>
                  <a:srgbClr val="000000"/>
                </a:solidFill>
                <a:effectLst/>
                <a:latin typeface="Times New Roman" panose="02020603050405020304" pitchFamily="18" charset="0"/>
                <a:cs typeface="Times New Roman" panose="02020603050405020304" pitchFamily="18" charset="0"/>
              </a:rPr>
              <a:t> and h</a:t>
            </a:r>
            <a:r>
              <a:rPr lang="en-US" b="0" i="0" baseline="-25000" dirty="0">
                <a:solidFill>
                  <a:srgbClr val="000000"/>
                </a:solidFill>
                <a:effectLst/>
                <a:latin typeface="Times New Roman" panose="02020603050405020304" pitchFamily="18" charset="0"/>
                <a:cs typeface="Times New Roman" panose="02020603050405020304" pitchFamily="18" charset="0"/>
              </a:rPr>
              <a:t>21</a:t>
            </a:r>
            <a:r>
              <a:rPr lang="en-US" b="0" i="0" dirty="0">
                <a:solidFill>
                  <a:srgbClr val="000000"/>
                </a:solidFill>
                <a:effectLst/>
                <a:latin typeface="Times New Roman" panose="02020603050405020304" pitchFamily="18" charset="0"/>
                <a:cs typeface="Times New Roman" panose="02020603050405020304" pitchFamily="18" charset="0"/>
              </a:rPr>
              <a:t>, do not have any units, since those are dimension-less. </a:t>
            </a:r>
          </a:p>
          <a:p>
            <a:pPr algn="l"/>
            <a:r>
              <a:rPr lang="en-US" b="0" i="0" dirty="0">
                <a:solidFill>
                  <a:srgbClr val="000000"/>
                </a:solidFill>
                <a:effectLst/>
                <a:latin typeface="Times New Roman" panose="02020603050405020304" pitchFamily="18" charset="0"/>
                <a:cs typeface="Times New Roman" panose="02020603050405020304" pitchFamily="18" charset="0"/>
              </a:rPr>
              <a:t>The units of parameters, h</a:t>
            </a:r>
            <a:r>
              <a:rPr lang="en-US" b="0" i="0" baseline="-25000" dirty="0">
                <a:solidFill>
                  <a:srgbClr val="000000"/>
                </a:solidFill>
                <a:effectLst/>
                <a:latin typeface="Times New Roman" panose="02020603050405020304" pitchFamily="18" charset="0"/>
                <a:cs typeface="Times New Roman" panose="02020603050405020304" pitchFamily="18" charset="0"/>
              </a:rPr>
              <a:t>11</a:t>
            </a:r>
            <a:r>
              <a:rPr lang="en-US" b="0" i="0" dirty="0">
                <a:solidFill>
                  <a:srgbClr val="000000"/>
                </a:solidFill>
                <a:effectLst/>
                <a:latin typeface="Times New Roman" panose="02020603050405020304" pitchFamily="18" charset="0"/>
                <a:cs typeface="Times New Roman" panose="02020603050405020304" pitchFamily="18" charset="0"/>
              </a:rPr>
              <a:t> and h</a:t>
            </a:r>
            <a:r>
              <a:rPr lang="en-US" b="0" i="0" baseline="-25000" dirty="0">
                <a:solidFill>
                  <a:srgbClr val="000000"/>
                </a:solidFill>
                <a:effectLst/>
                <a:latin typeface="Times New Roman" panose="02020603050405020304" pitchFamily="18" charset="0"/>
                <a:cs typeface="Times New Roman" panose="02020603050405020304" pitchFamily="18" charset="0"/>
              </a:rPr>
              <a:t>22</a:t>
            </a:r>
            <a:r>
              <a:rPr lang="en-US" b="0" i="0" dirty="0">
                <a:solidFill>
                  <a:srgbClr val="000000"/>
                </a:solidFill>
                <a:effectLst/>
                <a:latin typeface="Times New Roman" panose="02020603050405020304" pitchFamily="18" charset="0"/>
                <a:cs typeface="Times New Roman" panose="02020603050405020304" pitchFamily="18" charset="0"/>
              </a:rPr>
              <a:t>, are Ohm and Mho respectively.</a:t>
            </a:r>
          </a:p>
          <a:p>
            <a:pPr algn="l"/>
            <a:r>
              <a:rPr lang="en-US" b="0" i="0" dirty="0">
                <a:solidFill>
                  <a:srgbClr val="000000"/>
                </a:solidFill>
                <a:effectLst/>
                <a:latin typeface="Times New Roman" panose="02020603050405020304" pitchFamily="18" charset="0"/>
                <a:cs typeface="Times New Roman" panose="02020603050405020304" pitchFamily="18" charset="0"/>
              </a:rPr>
              <a:t>We can calculate two parameters, h</a:t>
            </a:r>
            <a:r>
              <a:rPr lang="en-US" b="0" i="0" baseline="-25000" dirty="0">
                <a:solidFill>
                  <a:srgbClr val="000000"/>
                </a:solidFill>
                <a:effectLst/>
                <a:latin typeface="Times New Roman" panose="02020603050405020304" pitchFamily="18" charset="0"/>
                <a:cs typeface="Times New Roman" panose="02020603050405020304" pitchFamily="18" charset="0"/>
              </a:rPr>
              <a:t>11</a:t>
            </a:r>
            <a:r>
              <a:rPr lang="en-US" b="0" i="0" dirty="0">
                <a:solidFill>
                  <a:srgbClr val="000000"/>
                </a:solidFill>
                <a:effectLst/>
                <a:latin typeface="Times New Roman" panose="02020603050405020304" pitchFamily="18" charset="0"/>
                <a:cs typeface="Times New Roman" panose="02020603050405020304" pitchFamily="18" charset="0"/>
              </a:rPr>
              <a:t> and h</a:t>
            </a:r>
            <a:r>
              <a:rPr lang="en-US" b="0" i="0" baseline="-25000" dirty="0">
                <a:solidFill>
                  <a:srgbClr val="000000"/>
                </a:solidFill>
                <a:effectLst/>
                <a:latin typeface="Times New Roman" panose="02020603050405020304" pitchFamily="18" charset="0"/>
                <a:cs typeface="Times New Roman" panose="02020603050405020304" pitchFamily="18" charset="0"/>
              </a:rPr>
              <a:t>21</a:t>
            </a:r>
            <a:r>
              <a:rPr lang="en-US" b="0" i="0" dirty="0">
                <a:solidFill>
                  <a:srgbClr val="000000"/>
                </a:solidFill>
                <a:effectLst/>
                <a:latin typeface="Times New Roman" panose="02020603050405020304" pitchFamily="18" charset="0"/>
                <a:cs typeface="Times New Roman" panose="02020603050405020304" pitchFamily="18" charset="0"/>
              </a:rPr>
              <a:t> by doing short circuit of port 2. </a:t>
            </a:r>
          </a:p>
          <a:p>
            <a:pPr algn="l"/>
            <a:r>
              <a:rPr lang="en-US" b="0" i="0" dirty="0">
                <a:solidFill>
                  <a:srgbClr val="000000"/>
                </a:solidFill>
                <a:effectLst/>
                <a:latin typeface="Times New Roman" panose="02020603050405020304" pitchFamily="18" charset="0"/>
                <a:cs typeface="Times New Roman" panose="02020603050405020304" pitchFamily="18" charset="0"/>
              </a:rPr>
              <a:t>Similarly, we can calculate the other two parameters, h</a:t>
            </a:r>
            <a:r>
              <a:rPr lang="en-US" b="0" i="0" baseline="-25000" dirty="0">
                <a:solidFill>
                  <a:srgbClr val="000000"/>
                </a:solidFill>
                <a:effectLst/>
                <a:latin typeface="Times New Roman" panose="02020603050405020304" pitchFamily="18" charset="0"/>
                <a:cs typeface="Times New Roman" panose="02020603050405020304" pitchFamily="18" charset="0"/>
              </a:rPr>
              <a:t>12</a:t>
            </a:r>
            <a:r>
              <a:rPr lang="en-US" b="0" i="0" dirty="0">
                <a:solidFill>
                  <a:srgbClr val="000000"/>
                </a:solidFill>
                <a:effectLst/>
                <a:latin typeface="Times New Roman" panose="02020603050405020304" pitchFamily="18" charset="0"/>
                <a:cs typeface="Times New Roman" panose="02020603050405020304" pitchFamily="18" charset="0"/>
              </a:rPr>
              <a:t> and h</a:t>
            </a:r>
            <a:r>
              <a:rPr lang="en-US" b="0" i="0" baseline="-25000" dirty="0">
                <a:solidFill>
                  <a:srgbClr val="000000"/>
                </a:solidFill>
                <a:effectLst/>
                <a:latin typeface="Times New Roman" panose="02020603050405020304" pitchFamily="18" charset="0"/>
                <a:cs typeface="Times New Roman" panose="02020603050405020304" pitchFamily="18" charset="0"/>
              </a:rPr>
              <a:t>22</a:t>
            </a:r>
            <a:r>
              <a:rPr lang="en-US" b="0" i="0" dirty="0">
                <a:solidFill>
                  <a:srgbClr val="000000"/>
                </a:solidFill>
                <a:effectLst/>
                <a:latin typeface="Times New Roman" panose="02020603050405020304" pitchFamily="18" charset="0"/>
                <a:cs typeface="Times New Roman" panose="02020603050405020304" pitchFamily="18" charset="0"/>
              </a:rPr>
              <a:t> by doing open circuit of port 1.</a:t>
            </a:r>
          </a:p>
          <a:p>
            <a:pPr algn="l"/>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The h-parameters or hybrid parameters are useful in transistor modelling circuits (networks).</a:t>
            </a: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b="0" i="0" dirty="0">
              <a:solidFill>
                <a:srgbClr val="000000"/>
              </a:solidFill>
              <a:effectLst/>
              <a:highlight>
                <a:srgbClr val="FFFFFF"/>
              </a:highlight>
              <a:latin typeface="Verdana" panose="020B0604030504040204" pitchFamily="34" charset="0"/>
            </a:endParaRPr>
          </a:p>
        </p:txBody>
      </p:sp>
      <p:pic>
        <p:nvPicPr>
          <p:cNvPr id="5" name="Imagine 4">
            <a:extLst>
              <a:ext uri="{FF2B5EF4-FFF2-40B4-BE49-F238E27FC236}">
                <a16:creationId xmlns:a16="http://schemas.microsoft.com/office/drawing/2014/main" id="{41415891-6339-77B0-80FA-623227F0BED1}"/>
              </a:ext>
            </a:extLst>
          </p:cNvPr>
          <p:cNvPicPr>
            <a:picLocks noChangeAspect="1"/>
          </p:cNvPicPr>
          <p:nvPr/>
        </p:nvPicPr>
        <p:blipFill>
          <a:blip r:embed="rId2"/>
          <a:stretch>
            <a:fillRect/>
          </a:stretch>
        </p:blipFill>
        <p:spPr>
          <a:xfrm>
            <a:off x="3615927" y="1635554"/>
            <a:ext cx="1638529" cy="600159"/>
          </a:xfrm>
          <a:prstGeom prst="rect">
            <a:avLst/>
          </a:prstGeom>
        </p:spPr>
      </p:pic>
      <p:pic>
        <p:nvPicPr>
          <p:cNvPr id="7" name="Imagine 6">
            <a:extLst>
              <a:ext uri="{FF2B5EF4-FFF2-40B4-BE49-F238E27FC236}">
                <a16:creationId xmlns:a16="http://schemas.microsoft.com/office/drawing/2014/main" id="{D6244CD2-8537-2D60-955D-1BC2A6712FA5}"/>
              </a:ext>
            </a:extLst>
          </p:cNvPr>
          <p:cNvPicPr>
            <a:picLocks noChangeAspect="1"/>
          </p:cNvPicPr>
          <p:nvPr/>
        </p:nvPicPr>
        <p:blipFill>
          <a:blip r:embed="rId3"/>
          <a:stretch>
            <a:fillRect/>
          </a:stretch>
        </p:blipFill>
        <p:spPr>
          <a:xfrm>
            <a:off x="5807620" y="1935633"/>
            <a:ext cx="2038635" cy="2267266"/>
          </a:xfrm>
          <a:prstGeom prst="rect">
            <a:avLst/>
          </a:prstGeom>
        </p:spPr>
      </p:pic>
      <p:pic>
        <p:nvPicPr>
          <p:cNvPr id="10" name="Substituent conținut 4">
            <a:extLst>
              <a:ext uri="{FF2B5EF4-FFF2-40B4-BE49-F238E27FC236}">
                <a16:creationId xmlns:a16="http://schemas.microsoft.com/office/drawing/2014/main" id="{24C6AB2C-EFDD-A1AB-18BE-C0895CBA255B}"/>
              </a:ext>
            </a:extLst>
          </p:cNvPr>
          <p:cNvPicPr>
            <a:picLocks noChangeAspect="1"/>
          </p:cNvPicPr>
          <p:nvPr/>
        </p:nvPicPr>
        <p:blipFill>
          <a:blip r:embed="rId4"/>
          <a:stretch>
            <a:fillRect/>
          </a:stretch>
        </p:blipFill>
        <p:spPr>
          <a:xfrm>
            <a:off x="8546860" y="2155088"/>
            <a:ext cx="3420032" cy="1648815"/>
          </a:xfrm>
          <a:prstGeom prst="rect">
            <a:avLst/>
          </a:prstGeom>
        </p:spPr>
      </p:pic>
    </p:spTree>
    <p:extLst>
      <p:ext uri="{BB962C8B-B14F-4D97-AF65-F5344CB8AC3E}">
        <p14:creationId xmlns:p14="http://schemas.microsoft.com/office/powerpoint/2010/main" val="3167789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CD91946-CDC7-03AE-9CC0-64AE9C42F8AC}"/>
              </a:ext>
            </a:extLst>
          </p:cNvPr>
          <p:cNvSpPr>
            <a:spLocks noGrp="1"/>
          </p:cNvSpPr>
          <p:nvPr>
            <p:ph type="title"/>
          </p:nvPr>
        </p:nvSpPr>
        <p:spPr/>
        <p:txBody>
          <a:bodyPr/>
          <a:lstStyle/>
          <a:p>
            <a:r>
              <a:rPr lang="en-US" dirty="0"/>
              <a:t>G-parameters</a:t>
            </a:r>
          </a:p>
        </p:txBody>
      </p:sp>
      <p:sp>
        <p:nvSpPr>
          <p:cNvPr id="3" name="Substituent conținut 2">
            <a:extLst>
              <a:ext uri="{FF2B5EF4-FFF2-40B4-BE49-F238E27FC236}">
                <a16:creationId xmlns:a16="http://schemas.microsoft.com/office/drawing/2014/main" id="{75796B6C-BCF0-FC12-84F0-9A3D36D5784D}"/>
              </a:ext>
            </a:extLst>
          </p:cNvPr>
          <p:cNvSpPr>
            <a:spLocks noGrp="1"/>
          </p:cNvSpPr>
          <p:nvPr>
            <p:ph idx="1"/>
          </p:nvPr>
        </p:nvSpPr>
        <p:spPr>
          <a:xfrm>
            <a:off x="762000" y="1152144"/>
            <a:ext cx="11216640" cy="5705855"/>
          </a:xfrm>
        </p:spPr>
        <p:txBody>
          <a:bodyPr>
            <a:normAutofit fontScale="92500" lnSpcReduction="10000"/>
          </a:bodyPr>
          <a:lstStyle/>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We will get the following set of two equations by considering the variables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dependent and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&amp;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as independent. The coefficients of independent variables, V</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and I</a:t>
            </a:r>
            <a:r>
              <a:rPr lang="en-US" b="0" i="0" baseline="-25000" dirty="0">
                <a:solidFill>
                  <a:srgbClr val="000000"/>
                </a:solidFill>
                <a:effectLst/>
                <a:highlight>
                  <a:srgbClr val="FFFFFF"/>
                </a:highlight>
                <a:latin typeface="Times New Roman" panose="02020603050405020304" pitchFamily="18" charset="0"/>
                <a:cs typeface="Times New Roman" panose="02020603050405020304" pitchFamily="18" charset="0"/>
              </a:rPr>
              <a:t>2</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 called as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g-parameters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a:t>
            </a: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The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g-parameters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are</a:t>
            </a: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endPar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Times New Roman" panose="02020603050405020304" pitchFamily="18" charset="0"/>
                <a:cs typeface="Times New Roman" panose="02020603050405020304" pitchFamily="18" charset="0"/>
              </a:rPr>
              <a:t>g-parameters are called as </a:t>
            </a:r>
            <a:r>
              <a:rPr lang="en-US" b="1" i="0" dirty="0">
                <a:solidFill>
                  <a:srgbClr val="000000"/>
                </a:solidFill>
                <a:effectLst/>
                <a:latin typeface="Times New Roman" panose="02020603050405020304" pitchFamily="18" charset="0"/>
                <a:cs typeface="Times New Roman" panose="02020603050405020304" pitchFamily="18" charset="0"/>
              </a:rPr>
              <a:t>inverse hybrid parameters</a:t>
            </a:r>
            <a:r>
              <a:rPr lang="en-US" b="0" i="0" dirty="0">
                <a:solidFill>
                  <a:srgbClr val="000000"/>
                </a:solidFill>
                <a:effectLst/>
                <a:latin typeface="Times New Roman" panose="02020603050405020304" pitchFamily="18" charset="0"/>
                <a:cs typeface="Times New Roman" panose="02020603050405020304" pitchFamily="18" charset="0"/>
              </a:rPr>
              <a:t>. </a:t>
            </a:r>
          </a:p>
          <a:p>
            <a:pPr algn="l"/>
            <a:r>
              <a:rPr lang="en-US" b="0" i="0" dirty="0">
                <a:solidFill>
                  <a:srgbClr val="000000"/>
                </a:solidFill>
                <a:effectLst/>
                <a:latin typeface="Times New Roman" panose="02020603050405020304" pitchFamily="18" charset="0"/>
                <a:cs typeface="Times New Roman" panose="02020603050405020304" pitchFamily="18" charset="0"/>
              </a:rPr>
              <a:t>The parameters, g</a:t>
            </a:r>
            <a:r>
              <a:rPr lang="en-US" b="0" i="0" baseline="-25000" dirty="0">
                <a:solidFill>
                  <a:srgbClr val="000000"/>
                </a:solidFill>
                <a:effectLst/>
                <a:latin typeface="Times New Roman" panose="02020603050405020304" pitchFamily="18" charset="0"/>
                <a:cs typeface="Times New Roman" panose="02020603050405020304" pitchFamily="18" charset="0"/>
              </a:rPr>
              <a:t>12</a:t>
            </a:r>
            <a:r>
              <a:rPr lang="en-US" b="0" i="0" dirty="0">
                <a:solidFill>
                  <a:srgbClr val="000000"/>
                </a:solidFill>
                <a:effectLst/>
                <a:latin typeface="Times New Roman" panose="02020603050405020304" pitchFamily="18" charset="0"/>
                <a:cs typeface="Times New Roman" panose="02020603050405020304" pitchFamily="18" charset="0"/>
              </a:rPr>
              <a:t> and g</a:t>
            </a:r>
            <a:r>
              <a:rPr lang="en-US" b="0" i="0" baseline="-25000" dirty="0">
                <a:solidFill>
                  <a:srgbClr val="000000"/>
                </a:solidFill>
                <a:effectLst/>
                <a:latin typeface="Times New Roman" panose="02020603050405020304" pitchFamily="18" charset="0"/>
                <a:cs typeface="Times New Roman" panose="02020603050405020304" pitchFamily="18" charset="0"/>
              </a:rPr>
              <a:t>21</a:t>
            </a:r>
            <a:r>
              <a:rPr lang="en-US" b="0" i="0" dirty="0">
                <a:solidFill>
                  <a:srgbClr val="000000"/>
                </a:solidFill>
                <a:effectLst/>
                <a:latin typeface="Times New Roman" panose="02020603050405020304" pitchFamily="18" charset="0"/>
                <a:cs typeface="Times New Roman" panose="02020603050405020304" pitchFamily="18" charset="0"/>
              </a:rPr>
              <a:t> do not have any units, since those are dimension less. </a:t>
            </a:r>
          </a:p>
          <a:p>
            <a:pPr algn="l"/>
            <a:r>
              <a:rPr lang="en-US" b="0" i="0" dirty="0">
                <a:solidFill>
                  <a:srgbClr val="000000"/>
                </a:solidFill>
                <a:effectLst/>
                <a:latin typeface="Times New Roman" panose="02020603050405020304" pitchFamily="18" charset="0"/>
                <a:cs typeface="Times New Roman" panose="02020603050405020304" pitchFamily="18" charset="0"/>
              </a:rPr>
              <a:t>The units of parameters, g</a:t>
            </a:r>
            <a:r>
              <a:rPr lang="en-US" b="0" i="0" baseline="-25000" dirty="0">
                <a:solidFill>
                  <a:srgbClr val="000000"/>
                </a:solidFill>
                <a:effectLst/>
                <a:latin typeface="Times New Roman" panose="02020603050405020304" pitchFamily="18" charset="0"/>
                <a:cs typeface="Times New Roman" panose="02020603050405020304" pitchFamily="18" charset="0"/>
              </a:rPr>
              <a:t>11</a:t>
            </a:r>
            <a:r>
              <a:rPr lang="en-US" b="0" i="0" dirty="0">
                <a:solidFill>
                  <a:srgbClr val="000000"/>
                </a:solidFill>
                <a:effectLst/>
                <a:latin typeface="Times New Roman" panose="02020603050405020304" pitchFamily="18" charset="0"/>
                <a:cs typeface="Times New Roman" panose="02020603050405020304" pitchFamily="18" charset="0"/>
              </a:rPr>
              <a:t> and g</a:t>
            </a:r>
            <a:r>
              <a:rPr lang="en-US" b="0" i="0" baseline="-25000" dirty="0">
                <a:solidFill>
                  <a:srgbClr val="000000"/>
                </a:solidFill>
                <a:effectLst/>
                <a:latin typeface="Times New Roman" panose="02020603050405020304" pitchFamily="18" charset="0"/>
                <a:cs typeface="Times New Roman" panose="02020603050405020304" pitchFamily="18" charset="0"/>
              </a:rPr>
              <a:t>22</a:t>
            </a:r>
            <a:r>
              <a:rPr lang="en-US" b="0" i="0" dirty="0">
                <a:solidFill>
                  <a:srgbClr val="000000"/>
                </a:solidFill>
                <a:effectLst/>
                <a:latin typeface="Times New Roman" panose="02020603050405020304" pitchFamily="18" charset="0"/>
                <a:cs typeface="Times New Roman" panose="02020603050405020304" pitchFamily="18" charset="0"/>
              </a:rPr>
              <a:t> are mho and ohm respectively.</a:t>
            </a:r>
          </a:p>
          <a:p>
            <a:pPr algn="l"/>
            <a:r>
              <a:rPr lang="en-US" b="0" i="0" dirty="0">
                <a:solidFill>
                  <a:srgbClr val="000000"/>
                </a:solidFill>
                <a:effectLst/>
                <a:latin typeface="Times New Roman" panose="02020603050405020304" pitchFamily="18" charset="0"/>
                <a:cs typeface="Times New Roman" panose="02020603050405020304" pitchFamily="18" charset="0"/>
              </a:rPr>
              <a:t>We can calculate two parameters, g</a:t>
            </a:r>
            <a:r>
              <a:rPr lang="en-US" b="0" i="0" baseline="-25000" dirty="0">
                <a:solidFill>
                  <a:srgbClr val="000000"/>
                </a:solidFill>
                <a:effectLst/>
                <a:latin typeface="Times New Roman" panose="02020603050405020304" pitchFamily="18" charset="0"/>
                <a:cs typeface="Times New Roman" panose="02020603050405020304" pitchFamily="18" charset="0"/>
              </a:rPr>
              <a:t>11</a:t>
            </a:r>
            <a:r>
              <a:rPr lang="en-US" b="0" i="0" dirty="0">
                <a:solidFill>
                  <a:srgbClr val="000000"/>
                </a:solidFill>
                <a:effectLst/>
                <a:latin typeface="Times New Roman" panose="02020603050405020304" pitchFamily="18" charset="0"/>
                <a:cs typeface="Times New Roman" panose="02020603050405020304" pitchFamily="18" charset="0"/>
              </a:rPr>
              <a:t> and g</a:t>
            </a:r>
            <a:r>
              <a:rPr lang="en-US" b="0" i="0" baseline="-25000" dirty="0">
                <a:solidFill>
                  <a:srgbClr val="000000"/>
                </a:solidFill>
                <a:effectLst/>
                <a:latin typeface="Times New Roman" panose="02020603050405020304" pitchFamily="18" charset="0"/>
                <a:cs typeface="Times New Roman" panose="02020603050405020304" pitchFamily="18" charset="0"/>
              </a:rPr>
              <a:t>21</a:t>
            </a:r>
            <a:r>
              <a:rPr lang="en-US" b="0" i="0" dirty="0">
                <a:solidFill>
                  <a:srgbClr val="000000"/>
                </a:solidFill>
                <a:effectLst/>
                <a:latin typeface="Times New Roman" panose="02020603050405020304" pitchFamily="18" charset="0"/>
                <a:cs typeface="Times New Roman" panose="02020603050405020304" pitchFamily="18" charset="0"/>
              </a:rPr>
              <a:t> by doing open circuit of port 2. </a:t>
            </a:r>
          </a:p>
          <a:p>
            <a:pPr algn="l"/>
            <a:r>
              <a:rPr lang="en-US" b="0" i="0" dirty="0">
                <a:solidFill>
                  <a:srgbClr val="000000"/>
                </a:solidFill>
                <a:effectLst/>
                <a:latin typeface="Times New Roman" panose="02020603050405020304" pitchFamily="18" charset="0"/>
                <a:cs typeface="Times New Roman" panose="02020603050405020304" pitchFamily="18" charset="0"/>
              </a:rPr>
              <a:t>Similarly, we can calculate the other two parameters, g</a:t>
            </a:r>
            <a:r>
              <a:rPr lang="en-US" b="0" i="0" baseline="-25000" dirty="0">
                <a:solidFill>
                  <a:srgbClr val="000000"/>
                </a:solidFill>
                <a:effectLst/>
                <a:latin typeface="Times New Roman" panose="02020603050405020304" pitchFamily="18" charset="0"/>
                <a:cs typeface="Times New Roman" panose="02020603050405020304" pitchFamily="18" charset="0"/>
              </a:rPr>
              <a:t>12</a:t>
            </a:r>
            <a:r>
              <a:rPr lang="en-US" b="0" i="0" dirty="0">
                <a:solidFill>
                  <a:srgbClr val="000000"/>
                </a:solidFill>
                <a:effectLst/>
                <a:latin typeface="Times New Roman" panose="02020603050405020304" pitchFamily="18" charset="0"/>
                <a:cs typeface="Times New Roman" panose="02020603050405020304" pitchFamily="18" charset="0"/>
              </a:rPr>
              <a:t> and g</a:t>
            </a:r>
            <a:r>
              <a:rPr lang="en-US" b="0" i="0" baseline="-25000" dirty="0">
                <a:solidFill>
                  <a:srgbClr val="000000"/>
                </a:solidFill>
                <a:effectLst/>
                <a:latin typeface="Times New Roman" panose="02020603050405020304" pitchFamily="18" charset="0"/>
                <a:cs typeface="Times New Roman" panose="02020603050405020304" pitchFamily="18" charset="0"/>
              </a:rPr>
              <a:t>22</a:t>
            </a:r>
            <a:r>
              <a:rPr lang="en-US" b="0" i="0" dirty="0">
                <a:solidFill>
                  <a:srgbClr val="000000"/>
                </a:solidFill>
                <a:effectLst/>
                <a:latin typeface="Times New Roman" panose="02020603050405020304" pitchFamily="18" charset="0"/>
                <a:cs typeface="Times New Roman" panose="02020603050405020304" pitchFamily="18" charset="0"/>
              </a:rPr>
              <a:t> by doing short circuit of port1.</a:t>
            </a:r>
          </a:p>
          <a:p>
            <a:endParaRPr lang="en-US" dirty="0"/>
          </a:p>
        </p:txBody>
      </p:sp>
      <p:pic>
        <p:nvPicPr>
          <p:cNvPr id="5" name="Imagine 4">
            <a:extLst>
              <a:ext uri="{FF2B5EF4-FFF2-40B4-BE49-F238E27FC236}">
                <a16:creationId xmlns:a16="http://schemas.microsoft.com/office/drawing/2014/main" id="{9CFBABF9-BE7D-C1E6-50F0-EAD5A3DEB4F9}"/>
              </a:ext>
            </a:extLst>
          </p:cNvPr>
          <p:cNvPicPr>
            <a:picLocks noChangeAspect="1"/>
          </p:cNvPicPr>
          <p:nvPr/>
        </p:nvPicPr>
        <p:blipFill>
          <a:blip r:embed="rId2"/>
          <a:stretch>
            <a:fillRect/>
          </a:stretch>
        </p:blipFill>
        <p:spPr>
          <a:xfrm>
            <a:off x="5593924" y="1874517"/>
            <a:ext cx="1552792" cy="628738"/>
          </a:xfrm>
          <a:prstGeom prst="rect">
            <a:avLst/>
          </a:prstGeom>
        </p:spPr>
      </p:pic>
      <p:pic>
        <p:nvPicPr>
          <p:cNvPr id="7" name="Imagine 6">
            <a:extLst>
              <a:ext uri="{FF2B5EF4-FFF2-40B4-BE49-F238E27FC236}">
                <a16:creationId xmlns:a16="http://schemas.microsoft.com/office/drawing/2014/main" id="{D897E018-798A-64E6-40A4-41417B1C66EA}"/>
              </a:ext>
            </a:extLst>
          </p:cNvPr>
          <p:cNvPicPr>
            <a:picLocks noChangeAspect="1"/>
          </p:cNvPicPr>
          <p:nvPr/>
        </p:nvPicPr>
        <p:blipFill>
          <a:blip r:embed="rId3"/>
          <a:stretch>
            <a:fillRect/>
          </a:stretch>
        </p:blipFill>
        <p:spPr>
          <a:xfrm>
            <a:off x="3517184" y="2503255"/>
            <a:ext cx="2076740" cy="2286319"/>
          </a:xfrm>
          <a:prstGeom prst="rect">
            <a:avLst/>
          </a:prstGeom>
        </p:spPr>
      </p:pic>
      <p:pic>
        <p:nvPicPr>
          <p:cNvPr id="9" name="Imagine 8">
            <a:extLst>
              <a:ext uri="{FF2B5EF4-FFF2-40B4-BE49-F238E27FC236}">
                <a16:creationId xmlns:a16="http://schemas.microsoft.com/office/drawing/2014/main" id="{3253A9AE-FCE4-9244-AF67-0CBCBC3CDC3C}"/>
              </a:ext>
            </a:extLst>
          </p:cNvPr>
          <p:cNvPicPr>
            <a:picLocks noChangeAspect="1"/>
          </p:cNvPicPr>
          <p:nvPr/>
        </p:nvPicPr>
        <p:blipFill>
          <a:blip r:embed="rId4"/>
          <a:stretch>
            <a:fillRect/>
          </a:stretch>
        </p:blipFill>
        <p:spPr>
          <a:xfrm>
            <a:off x="8181740" y="2846202"/>
            <a:ext cx="3829584" cy="1600423"/>
          </a:xfrm>
          <a:prstGeom prst="rect">
            <a:avLst/>
          </a:prstGeom>
        </p:spPr>
      </p:pic>
    </p:spTree>
    <p:extLst>
      <p:ext uri="{BB962C8B-B14F-4D97-AF65-F5344CB8AC3E}">
        <p14:creationId xmlns:p14="http://schemas.microsoft.com/office/powerpoint/2010/main" val="3267489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38135E-4781-7FC6-ED42-A31F1E6E15BE}"/>
              </a:ext>
            </a:extLst>
          </p:cNvPr>
          <p:cNvSpPr>
            <a:spLocks noGrp="1"/>
          </p:cNvSpPr>
          <p:nvPr>
            <p:ph type="title"/>
          </p:nvPr>
        </p:nvSpPr>
        <p:spPr>
          <a:xfrm>
            <a:off x="1251678" y="382385"/>
            <a:ext cx="10507506" cy="788047"/>
          </a:xfrm>
        </p:spPr>
        <p:txBody>
          <a:bodyPr>
            <a:normAutofit fontScale="90000"/>
          </a:bodyPr>
          <a:lstStyle/>
          <a:p>
            <a:r>
              <a:rPr lang="en-US" b="1" i="0" dirty="0">
                <a:solidFill>
                  <a:srgbClr val="000000"/>
                </a:solidFill>
                <a:effectLst/>
                <a:latin typeface="var(--ff-lato)"/>
              </a:rPr>
              <a:t>Two-Port Parameter Conversions</a:t>
            </a:r>
            <a:br>
              <a:rPr lang="en-US" b="1" i="0" dirty="0">
                <a:solidFill>
                  <a:srgbClr val="000000"/>
                </a:solidFill>
                <a:effectLst/>
                <a:latin typeface="var(--ff-lato)"/>
              </a:rPr>
            </a:br>
            <a:endParaRPr lang="en-US" dirty="0"/>
          </a:p>
        </p:txBody>
      </p:sp>
      <p:sp>
        <p:nvSpPr>
          <p:cNvPr id="3" name="Substituent conținut 2">
            <a:extLst>
              <a:ext uri="{FF2B5EF4-FFF2-40B4-BE49-F238E27FC236}">
                <a16:creationId xmlns:a16="http://schemas.microsoft.com/office/drawing/2014/main" id="{E4405281-A6A5-D92D-96C5-67E1F2BADF0C}"/>
              </a:ext>
            </a:extLst>
          </p:cNvPr>
          <p:cNvSpPr>
            <a:spLocks noGrp="1"/>
          </p:cNvSpPr>
          <p:nvPr>
            <p:ph idx="1"/>
          </p:nvPr>
        </p:nvSpPr>
        <p:spPr>
          <a:xfrm>
            <a:off x="1251678" y="1170433"/>
            <a:ext cx="10178322" cy="4709160"/>
          </a:xfrm>
        </p:spPr>
        <p:txBody>
          <a:bodyPr>
            <a:normAutofit/>
          </a:bodyPr>
          <a:lstStyle/>
          <a:p>
            <a:r>
              <a:rPr lang="en-US" sz="2400" b="1" dirty="0">
                <a:latin typeface="Times New Roman" panose="02020603050405020304" pitchFamily="18" charset="0"/>
                <a:cs typeface="Times New Roman" panose="02020603050405020304" pitchFamily="18" charset="0"/>
              </a:rPr>
              <a:t>Pasul 1 - </a:t>
            </a:r>
            <a:r>
              <a:rPr lang="en-US" sz="2400" b="1" dirty="0" err="1">
                <a:latin typeface="Times New Roman" panose="02020603050405020304" pitchFamily="18" charset="0"/>
                <a:cs typeface="Times New Roman" panose="02020603050405020304" pitchFamily="18" charset="0"/>
              </a:rPr>
              <a:t>Scrieți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ecuațiile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unei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rețele</a:t>
            </a:r>
            <a:r>
              <a:rPr lang="en-US" sz="2400" b="1" dirty="0">
                <a:latin typeface="Times New Roman" panose="02020603050405020304" pitchFamily="18" charset="0"/>
                <a:cs typeface="Times New Roman" panose="02020603050405020304" pitchFamily="18" charset="0"/>
              </a:rPr>
              <a:t> cu </a:t>
            </a:r>
            <a:r>
              <a:rPr lang="en-US" sz="2400" b="1" dirty="0" err="1">
                <a:latin typeface="Times New Roman" panose="02020603050405020304" pitchFamily="18" charset="0"/>
                <a:cs typeface="Times New Roman" panose="02020603050405020304" pitchFamily="18" charset="0"/>
              </a:rPr>
              <a:t>două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porturi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în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termeni</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parametrii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doriti</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Pasul 2 - </a:t>
            </a:r>
            <a:r>
              <a:rPr lang="en-US" sz="2400" b="1" dirty="0" err="1">
                <a:latin typeface="Times New Roman" panose="02020603050405020304" pitchFamily="18" charset="0"/>
                <a:cs typeface="Times New Roman" panose="02020603050405020304" pitchFamily="18" charset="0"/>
              </a:rPr>
              <a:t>Scrieți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ecuațiile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unei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rețele</a:t>
            </a:r>
            <a:r>
              <a:rPr lang="en-US" sz="2400" b="1" dirty="0">
                <a:latin typeface="Times New Roman" panose="02020603050405020304" pitchFamily="18" charset="0"/>
                <a:cs typeface="Times New Roman" panose="02020603050405020304" pitchFamily="18" charset="0"/>
              </a:rPr>
              <a:t> cu </a:t>
            </a:r>
            <a:r>
              <a:rPr lang="en-US" sz="2400" b="1" dirty="0" err="1">
                <a:latin typeface="Times New Roman" panose="02020603050405020304" pitchFamily="18" charset="0"/>
                <a:cs typeface="Times New Roman" panose="02020603050405020304" pitchFamily="18" charset="0"/>
              </a:rPr>
              <a:t>două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porturi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în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termeni</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parametri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dați</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Pasul 3 - </a:t>
            </a:r>
            <a:r>
              <a:rPr lang="en-US" sz="2400" b="1" dirty="0" err="1">
                <a:latin typeface="Times New Roman" panose="02020603050405020304" pitchFamily="18" charset="0"/>
                <a:cs typeface="Times New Roman" panose="02020603050405020304" pitchFamily="18" charset="0"/>
              </a:rPr>
              <a:t>Rearanjați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ecuațiile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pasului</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astfel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încât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să</a:t>
            </a:r>
            <a:r>
              <a:rPr lang="en-US" sz="2400" b="1" dirty="0">
                <a:latin typeface="Times New Roman" panose="02020603050405020304" pitchFamily="18" charset="0"/>
                <a:cs typeface="Times New Roman" panose="02020603050405020304" pitchFamily="18" charset="0"/>
              </a:rPr>
              <a:t> fie </a:t>
            </a:r>
            <a:r>
              <a:rPr lang="en-US" sz="2400" b="1" dirty="0" err="1">
                <a:latin typeface="Times New Roman" panose="02020603050405020304" pitchFamily="18" charset="0"/>
                <a:cs typeface="Times New Roman" panose="02020603050405020304" pitchFamily="18" charset="0"/>
              </a:rPr>
              <a:t>similare</a:t>
            </a:r>
            <a:r>
              <a:rPr lang="en-US" sz="2400" b="1" dirty="0">
                <a:latin typeface="Times New Roman" panose="02020603050405020304" pitchFamily="18" charset="0"/>
                <a:cs typeface="Times New Roman" panose="02020603050405020304" pitchFamily="18" charset="0"/>
              </a:rPr>
              <a:t> cu </a:t>
            </a:r>
            <a:r>
              <a:rPr lang="en-US" sz="2400" b="1" dirty="0" err="1">
                <a:latin typeface="Times New Roman" panose="02020603050405020304" pitchFamily="18" charset="0"/>
                <a:cs typeface="Times New Roman" panose="02020603050405020304" pitchFamily="18" charset="0"/>
              </a:rPr>
              <a:t>ecuațiile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pasului</a:t>
            </a:r>
            <a:r>
              <a:rPr lang="en-US" sz="2400" b="1" dirty="0">
                <a:latin typeface="Times New Roman" panose="02020603050405020304" pitchFamily="18" charset="0"/>
                <a:cs typeface="Times New Roman" panose="02020603050405020304" pitchFamily="18" charset="0"/>
              </a:rPr>
              <a:t> 1.</a:t>
            </a:r>
          </a:p>
          <a:p>
            <a:r>
              <a:rPr lang="en-US" sz="2400" b="1" dirty="0">
                <a:latin typeface="Times New Roman" panose="02020603050405020304" pitchFamily="18" charset="0"/>
                <a:cs typeface="Times New Roman" panose="02020603050405020304" pitchFamily="18" charset="0"/>
              </a:rPr>
              <a:t>Pasul 4 − </a:t>
            </a:r>
            <a:r>
              <a:rPr lang="en-US" sz="2400" b="1" dirty="0" err="1">
                <a:latin typeface="Times New Roman" panose="02020603050405020304" pitchFamily="18" charset="0"/>
                <a:cs typeface="Times New Roman" panose="02020603050405020304" pitchFamily="18" charset="0"/>
              </a:rPr>
              <a:t>Echivalând</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ecuațiile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similare</a:t>
            </a:r>
            <a:r>
              <a:rPr lang="en-US" sz="2400" b="1" dirty="0">
                <a:latin typeface="Times New Roman" panose="02020603050405020304" pitchFamily="18" charset="0"/>
                <a:cs typeface="Times New Roman" panose="02020603050405020304" pitchFamily="18" charset="0"/>
              </a:rPr>
              <a:t> din Pasul 1 </a:t>
            </a:r>
            <a:r>
              <a:rPr lang="en-US" sz="2400" b="1" dirty="0" err="1">
                <a:latin typeface="Times New Roman" panose="02020603050405020304" pitchFamily="18" charset="0"/>
                <a:cs typeface="Times New Roman" panose="02020603050405020304" pitchFamily="18" charset="0"/>
              </a:rPr>
              <a:t>și</a:t>
            </a:r>
            <a:r>
              <a:rPr lang="en-US" sz="2400" b="1" dirty="0">
                <a:latin typeface="Times New Roman" panose="02020603050405020304" pitchFamily="18" charset="0"/>
                <a:cs typeface="Times New Roman" panose="02020603050405020304" pitchFamily="18" charset="0"/>
              </a:rPr>
              <a:t> Pasul 3, </a:t>
            </a:r>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obține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parametrii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doriti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în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termeni</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parametri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dați</a:t>
            </a: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Putem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reprezenta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acești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parametri</a:t>
            </a:r>
            <a:r>
              <a:rPr lang="en-US" sz="2400" b="1" dirty="0">
                <a:latin typeface="Times New Roman" panose="02020603050405020304" pitchFamily="18" charset="0"/>
                <a:cs typeface="Times New Roman" panose="02020603050405020304" pitchFamily="18" charset="0"/>
              </a:rPr>
              <a:t> sub </a:t>
            </a:r>
            <a:r>
              <a:rPr lang="en-US" sz="2400" b="1" dirty="0" err="1">
                <a:latin typeface="Times New Roman" panose="02020603050405020304" pitchFamily="18" charset="0"/>
                <a:cs typeface="Times New Roman" panose="02020603050405020304" pitchFamily="18" charset="0"/>
              </a:rPr>
              <a:t>formă</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matrice</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2760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DF84CA3-FE39-A798-6F57-9978362F402E}"/>
              </a:ext>
            </a:extLst>
          </p:cNvPr>
          <p:cNvSpPr>
            <a:spLocks noGrp="1"/>
          </p:cNvSpPr>
          <p:nvPr>
            <p:ph type="title"/>
          </p:nvPr>
        </p:nvSpPr>
        <p:spPr>
          <a:xfrm>
            <a:off x="1251678" y="382385"/>
            <a:ext cx="10178322" cy="897775"/>
          </a:xfrm>
        </p:spPr>
        <p:txBody>
          <a:bodyPr/>
          <a:lstStyle/>
          <a:p>
            <a:r>
              <a:rPr lang="en-US" dirty="0" err="1"/>
              <a:t>Exemplu</a:t>
            </a:r>
            <a:r>
              <a:rPr lang="en-US" dirty="0"/>
              <a:t> de </a:t>
            </a:r>
            <a:r>
              <a:rPr lang="en-US" dirty="0" err="1"/>
              <a:t>conversie</a:t>
            </a:r>
            <a:r>
              <a:rPr lang="en-US" dirty="0"/>
              <a:t>&gt; H in Z</a:t>
            </a:r>
          </a:p>
        </p:txBody>
      </p:sp>
      <p:sp>
        <p:nvSpPr>
          <p:cNvPr id="3" name="Substituent conținut 2">
            <a:extLst>
              <a:ext uri="{FF2B5EF4-FFF2-40B4-BE49-F238E27FC236}">
                <a16:creationId xmlns:a16="http://schemas.microsoft.com/office/drawing/2014/main" id="{11E86B8E-7E5B-2284-15F8-B79F5D172AC9}"/>
              </a:ext>
            </a:extLst>
          </p:cNvPr>
          <p:cNvSpPr>
            <a:spLocks noGrp="1"/>
          </p:cNvSpPr>
          <p:nvPr>
            <p:ph idx="1"/>
          </p:nvPr>
        </p:nvSpPr>
        <p:spPr>
          <a:xfrm>
            <a:off x="987552" y="1280160"/>
            <a:ext cx="11204448" cy="5577839"/>
          </a:xfrm>
        </p:spPr>
        <p:txBody>
          <a:bodyPr/>
          <a:lstStyle/>
          <a:p>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Step 1</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 We know that, the following set of two equations of two port network regarding </a:t>
            </a:r>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Z parameters</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a:t>
            </a: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Step 2 − We know that, the following set of two equations of two-port network regarding h-parameters.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i="0" dirty="0">
                <a:solidFill>
                  <a:srgbClr val="000000"/>
                </a:solidFill>
                <a:effectLst/>
                <a:highlight>
                  <a:srgbClr val="FFFFFF"/>
                </a:highlight>
                <a:latin typeface="Times New Roman" panose="02020603050405020304" pitchFamily="18" charset="0"/>
                <a:cs typeface="Times New Roman" panose="02020603050405020304" pitchFamily="18" charset="0"/>
              </a:rPr>
              <a:t>Step 3</a:t>
            </a:r>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 − We can modify the above equation as</a:t>
            </a:r>
          </a:p>
          <a:p>
            <a:endParaRPr lang="en-US" dirty="0">
              <a:solidFill>
                <a:srgbClr val="000000"/>
              </a:solidFill>
              <a:highlight>
                <a:srgbClr val="FFFFFF"/>
              </a:highlight>
              <a:latin typeface="Times New Roman" panose="02020603050405020304" pitchFamily="18" charset="0"/>
              <a:cs typeface="Times New Roman" panose="02020603050405020304" pitchFamily="18" charset="0"/>
            </a:endParaRPr>
          </a:p>
          <a:p>
            <a:r>
              <a:rPr lang="en-US" b="0" i="0" dirty="0">
                <a:solidFill>
                  <a:srgbClr val="000000"/>
                </a:solidFill>
                <a:effectLst/>
                <a:highlight>
                  <a:srgbClr val="FFFFFF"/>
                </a:highlight>
                <a:latin typeface="Times New Roman" panose="02020603050405020304" pitchFamily="18" charset="0"/>
                <a:cs typeface="Times New Roman" panose="02020603050405020304" pitchFamily="18" charset="0"/>
              </a:rPr>
              <a:t>The above equation is in the form of</a:t>
            </a:r>
            <a:endParaRPr lang="en-US"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78450D56-776F-5BEA-B09B-252D2C8C7932}"/>
              </a:ext>
            </a:extLst>
          </p:cNvPr>
          <p:cNvPicPr>
            <a:picLocks noChangeAspect="1"/>
          </p:cNvPicPr>
          <p:nvPr/>
        </p:nvPicPr>
        <p:blipFill>
          <a:blip r:embed="rId2"/>
          <a:stretch>
            <a:fillRect/>
          </a:stretch>
        </p:blipFill>
        <p:spPr>
          <a:xfrm>
            <a:off x="4918303" y="1577588"/>
            <a:ext cx="1648055" cy="609685"/>
          </a:xfrm>
          <a:prstGeom prst="rect">
            <a:avLst/>
          </a:prstGeom>
        </p:spPr>
      </p:pic>
      <p:pic>
        <p:nvPicPr>
          <p:cNvPr id="7" name="Imagine 6">
            <a:extLst>
              <a:ext uri="{FF2B5EF4-FFF2-40B4-BE49-F238E27FC236}">
                <a16:creationId xmlns:a16="http://schemas.microsoft.com/office/drawing/2014/main" id="{B13E9E7D-24C3-D5F0-6925-97979A00AEAD}"/>
              </a:ext>
            </a:extLst>
          </p:cNvPr>
          <p:cNvPicPr>
            <a:picLocks noChangeAspect="1"/>
          </p:cNvPicPr>
          <p:nvPr/>
        </p:nvPicPr>
        <p:blipFill>
          <a:blip r:embed="rId3"/>
          <a:stretch>
            <a:fillRect/>
          </a:stretch>
        </p:blipFill>
        <p:spPr>
          <a:xfrm>
            <a:off x="4932195" y="2639443"/>
            <a:ext cx="1657581" cy="628738"/>
          </a:xfrm>
          <a:prstGeom prst="rect">
            <a:avLst/>
          </a:prstGeom>
        </p:spPr>
      </p:pic>
      <p:pic>
        <p:nvPicPr>
          <p:cNvPr id="9" name="Imagine 8">
            <a:extLst>
              <a:ext uri="{FF2B5EF4-FFF2-40B4-BE49-F238E27FC236}">
                <a16:creationId xmlns:a16="http://schemas.microsoft.com/office/drawing/2014/main" id="{4F5530A0-40BF-7E38-0BB3-23335B843E0F}"/>
              </a:ext>
            </a:extLst>
          </p:cNvPr>
          <p:cNvPicPr>
            <a:picLocks noChangeAspect="1"/>
          </p:cNvPicPr>
          <p:nvPr/>
        </p:nvPicPr>
        <p:blipFill>
          <a:blip r:embed="rId4"/>
          <a:stretch>
            <a:fillRect/>
          </a:stretch>
        </p:blipFill>
        <p:spPr>
          <a:xfrm>
            <a:off x="6289722" y="3359367"/>
            <a:ext cx="2534004" cy="1419423"/>
          </a:xfrm>
          <a:prstGeom prst="rect">
            <a:avLst/>
          </a:prstGeom>
        </p:spPr>
      </p:pic>
      <p:pic>
        <p:nvPicPr>
          <p:cNvPr id="11" name="Imagine 10">
            <a:extLst>
              <a:ext uri="{FF2B5EF4-FFF2-40B4-BE49-F238E27FC236}">
                <a16:creationId xmlns:a16="http://schemas.microsoft.com/office/drawing/2014/main" id="{510828F9-CEE1-8524-193E-8FF5234075AA}"/>
              </a:ext>
            </a:extLst>
          </p:cNvPr>
          <p:cNvPicPr>
            <a:picLocks noChangeAspect="1"/>
          </p:cNvPicPr>
          <p:nvPr/>
        </p:nvPicPr>
        <p:blipFill>
          <a:blip r:embed="rId5"/>
          <a:stretch>
            <a:fillRect/>
          </a:stretch>
        </p:blipFill>
        <p:spPr>
          <a:xfrm>
            <a:off x="3123785" y="4732522"/>
            <a:ext cx="2972215" cy="1428949"/>
          </a:xfrm>
          <a:prstGeom prst="rect">
            <a:avLst/>
          </a:prstGeom>
        </p:spPr>
      </p:pic>
    </p:spTree>
    <p:extLst>
      <p:ext uri="{BB962C8B-B14F-4D97-AF65-F5344CB8AC3E}">
        <p14:creationId xmlns:p14="http://schemas.microsoft.com/office/powerpoint/2010/main" val="2977524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51C447F-6201-F7FF-1DF7-31A67C5BCE41}"/>
              </a:ext>
            </a:extLst>
          </p:cNvPr>
          <p:cNvSpPr>
            <a:spLocks noGrp="1"/>
          </p:cNvSpPr>
          <p:nvPr>
            <p:ph idx="1"/>
          </p:nvPr>
        </p:nvSpPr>
        <p:spPr>
          <a:xfrm>
            <a:off x="1251678" y="475488"/>
            <a:ext cx="10178322" cy="6199631"/>
          </a:xfrm>
        </p:spPr>
        <p:txBody>
          <a:bodyPr/>
          <a:lstStyle/>
          <a:p>
            <a:r>
              <a:rPr lang="en-US" b="1" i="0" dirty="0">
                <a:solidFill>
                  <a:srgbClr val="000000"/>
                </a:solidFill>
                <a:effectLst/>
                <a:highlight>
                  <a:srgbClr val="FFFFFF"/>
                </a:highlight>
                <a:latin typeface="Verdana" panose="020B0604030504040204" pitchFamily="34" charset="0"/>
              </a:rPr>
              <a:t>Step 4</a:t>
            </a:r>
            <a:r>
              <a:rPr lang="en-US" b="0" i="0" dirty="0">
                <a:solidFill>
                  <a:srgbClr val="000000"/>
                </a:solidFill>
                <a:effectLst/>
                <a:highlight>
                  <a:srgbClr val="FFFFFF"/>
                </a:highlight>
                <a:latin typeface="Verdana" panose="020B0604030504040204" pitchFamily="34" charset="0"/>
              </a:rPr>
              <a:t> − Substitute V</a:t>
            </a:r>
            <a:r>
              <a:rPr lang="en-US" b="0" i="0" baseline="-25000" dirty="0">
                <a:solidFill>
                  <a:srgbClr val="000000"/>
                </a:solidFill>
                <a:effectLst/>
                <a:highlight>
                  <a:srgbClr val="FFFFFF"/>
                </a:highlight>
                <a:latin typeface="Verdana" panose="020B0604030504040204" pitchFamily="34" charset="0"/>
              </a:rPr>
              <a:t>2</a:t>
            </a:r>
            <a:r>
              <a:rPr lang="en-US" b="0" i="0" dirty="0">
                <a:solidFill>
                  <a:srgbClr val="000000"/>
                </a:solidFill>
                <a:effectLst/>
                <a:highlight>
                  <a:srgbClr val="FFFFFF"/>
                </a:highlight>
                <a:latin typeface="Verdana" panose="020B0604030504040204" pitchFamily="34" charset="0"/>
              </a:rPr>
              <a:t> value in first equation of step 2.</a:t>
            </a:r>
          </a:p>
          <a:p>
            <a:endParaRPr lang="en-US" dirty="0">
              <a:solidFill>
                <a:srgbClr val="000000"/>
              </a:solidFill>
              <a:highlight>
                <a:srgbClr val="FFFFFF"/>
              </a:highlight>
              <a:latin typeface="Verdana" panose="020B0604030504040204" pitchFamily="34" charset="0"/>
            </a:endParaRPr>
          </a:p>
          <a:p>
            <a:r>
              <a:rPr lang="en-US" b="0" i="0" dirty="0">
                <a:solidFill>
                  <a:srgbClr val="000000"/>
                </a:solidFill>
                <a:effectLst/>
                <a:highlight>
                  <a:srgbClr val="FFFFFF"/>
                </a:highlight>
                <a:latin typeface="Verdana" panose="020B0604030504040204" pitchFamily="34" charset="0"/>
              </a:rPr>
              <a:t>The above equation is in the form of </a:t>
            </a:r>
          </a:p>
          <a:p>
            <a:endParaRPr lang="en-US" dirty="0">
              <a:solidFill>
                <a:srgbClr val="000000"/>
              </a:solidFill>
              <a:highlight>
                <a:srgbClr val="FFFFFF"/>
              </a:highlight>
              <a:latin typeface="Verdana" panose="020B0604030504040204" pitchFamily="34" charset="0"/>
            </a:endParaRPr>
          </a:p>
          <a:p>
            <a:r>
              <a:rPr lang="en-US" b="0" i="0" dirty="0">
                <a:solidFill>
                  <a:srgbClr val="000000"/>
                </a:solidFill>
                <a:effectLst/>
                <a:highlight>
                  <a:srgbClr val="FFFFFF"/>
                </a:highlight>
                <a:latin typeface="Verdana" panose="020B0604030504040204" pitchFamily="34" charset="0"/>
              </a:rPr>
              <a:t>Here,</a:t>
            </a:r>
          </a:p>
          <a:p>
            <a:endParaRPr lang="en-US" dirty="0">
              <a:solidFill>
                <a:srgbClr val="000000"/>
              </a:solidFill>
              <a:highlight>
                <a:srgbClr val="FFFFFF"/>
              </a:highlight>
              <a:latin typeface="Verdana" panose="020B0604030504040204" pitchFamily="34" charset="0"/>
            </a:endParaRPr>
          </a:p>
          <a:p>
            <a:endParaRPr lang="en-US" dirty="0">
              <a:solidFill>
                <a:srgbClr val="000000"/>
              </a:solidFill>
              <a:highlight>
                <a:srgbClr val="FFFFFF"/>
              </a:highlight>
              <a:latin typeface="Verdana" panose="020B0604030504040204" pitchFamily="34" charset="0"/>
            </a:endParaRPr>
          </a:p>
          <a:p>
            <a:endParaRPr lang="en-US" dirty="0">
              <a:solidFill>
                <a:srgbClr val="000000"/>
              </a:solidFill>
              <a:highlight>
                <a:srgbClr val="FFFFFF"/>
              </a:highlight>
              <a:latin typeface="Verdana" panose="020B0604030504040204" pitchFamily="34" charset="0"/>
            </a:endParaRPr>
          </a:p>
          <a:p>
            <a:endParaRPr lang="en-US" dirty="0">
              <a:solidFill>
                <a:srgbClr val="000000"/>
              </a:solidFill>
              <a:highlight>
                <a:srgbClr val="FFFFFF"/>
              </a:highlight>
              <a:latin typeface="Verdana" panose="020B0604030504040204" pitchFamily="34" charset="0"/>
            </a:endParaRPr>
          </a:p>
          <a:p>
            <a:r>
              <a:rPr lang="en-US" b="1" i="0" dirty="0">
                <a:solidFill>
                  <a:srgbClr val="000000"/>
                </a:solidFill>
                <a:effectLst/>
                <a:highlight>
                  <a:srgbClr val="FFFFFF"/>
                </a:highlight>
                <a:latin typeface="Verdana" panose="020B0604030504040204" pitchFamily="34" charset="0"/>
              </a:rPr>
              <a:t>Step 5</a:t>
            </a:r>
            <a:r>
              <a:rPr lang="en-US" b="0" i="0" dirty="0">
                <a:solidFill>
                  <a:srgbClr val="000000"/>
                </a:solidFill>
                <a:effectLst/>
                <a:highlight>
                  <a:srgbClr val="FFFFFF"/>
                </a:highlight>
                <a:latin typeface="Verdana" panose="020B0604030504040204" pitchFamily="34" charset="0"/>
              </a:rPr>
              <a:t> − Therefore, the Z parameters matrix is</a:t>
            </a:r>
            <a:endParaRPr lang="en-US" dirty="0"/>
          </a:p>
        </p:txBody>
      </p:sp>
      <p:pic>
        <p:nvPicPr>
          <p:cNvPr id="5" name="Imagine 4">
            <a:extLst>
              <a:ext uri="{FF2B5EF4-FFF2-40B4-BE49-F238E27FC236}">
                <a16:creationId xmlns:a16="http://schemas.microsoft.com/office/drawing/2014/main" id="{D3355BD1-7B13-8DE3-76AD-D3A356434F60}"/>
              </a:ext>
            </a:extLst>
          </p:cNvPr>
          <p:cNvPicPr>
            <a:picLocks noChangeAspect="1"/>
          </p:cNvPicPr>
          <p:nvPr/>
        </p:nvPicPr>
        <p:blipFill>
          <a:blip r:embed="rId2"/>
          <a:stretch>
            <a:fillRect/>
          </a:stretch>
        </p:blipFill>
        <p:spPr>
          <a:xfrm>
            <a:off x="8819679" y="273834"/>
            <a:ext cx="3372321" cy="1057423"/>
          </a:xfrm>
          <a:prstGeom prst="rect">
            <a:avLst/>
          </a:prstGeom>
        </p:spPr>
      </p:pic>
      <p:pic>
        <p:nvPicPr>
          <p:cNvPr id="7" name="Imagine 6">
            <a:extLst>
              <a:ext uri="{FF2B5EF4-FFF2-40B4-BE49-F238E27FC236}">
                <a16:creationId xmlns:a16="http://schemas.microsoft.com/office/drawing/2014/main" id="{96540410-1661-0BE3-7E23-334442F4AB63}"/>
              </a:ext>
            </a:extLst>
          </p:cNvPr>
          <p:cNvPicPr>
            <a:picLocks noChangeAspect="1"/>
          </p:cNvPicPr>
          <p:nvPr/>
        </p:nvPicPr>
        <p:blipFill>
          <a:blip r:embed="rId3"/>
          <a:stretch>
            <a:fillRect/>
          </a:stretch>
        </p:blipFill>
        <p:spPr>
          <a:xfrm>
            <a:off x="6307221" y="1329808"/>
            <a:ext cx="2512458" cy="406206"/>
          </a:xfrm>
          <a:prstGeom prst="rect">
            <a:avLst/>
          </a:prstGeom>
        </p:spPr>
      </p:pic>
      <p:pic>
        <p:nvPicPr>
          <p:cNvPr id="9" name="Imagine 8">
            <a:extLst>
              <a:ext uri="{FF2B5EF4-FFF2-40B4-BE49-F238E27FC236}">
                <a16:creationId xmlns:a16="http://schemas.microsoft.com/office/drawing/2014/main" id="{5F4DAB1D-8955-ACBE-2F57-88A871F44A1E}"/>
              </a:ext>
            </a:extLst>
          </p:cNvPr>
          <p:cNvPicPr>
            <a:picLocks noChangeAspect="1"/>
          </p:cNvPicPr>
          <p:nvPr/>
        </p:nvPicPr>
        <p:blipFill>
          <a:blip r:embed="rId4"/>
          <a:stretch>
            <a:fillRect/>
          </a:stretch>
        </p:blipFill>
        <p:spPr>
          <a:xfrm>
            <a:off x="3515697" y="2587436"/>
            <a:ext cx="2646444" cy="1405528"/>
          </a:xfrm>
          <a:prstGeom prst="rect">
            <a:avLst/>
          </a:prstGeom>
        </p:spPr>
      </p:pic>
      <p:pic>
        <p:nvPicPr>
          <p:cNvPr id="11" name="Imagine 10">
            <a:extLst>
              <a:ext uri="{FF2B5EF4-FFF2-40B4-BE49-F238E27FC236}">
                <a16:creationId xmlns:a16="http://schemas.microsoft.com/office/drawing/2014/main" id="{66A07B04-F094-01FC-F80B-B5B5407FED94}"/>
              </a:ext>
            </a:extLst>
          </p:cNvPr>
          <p:cNvPicPr>
            <a:picLocks noChangeAspect="1"/>
          </p:cNvPicPr>
          <p:nvPr/>
        </p:nvPicPr>
        <p:blipFill>
          <a:blip r:embed="rId5"/>
          <a:stretch>
            <a:fillRect/>
          </a:stretch>
        </p:blipFill>
        <p:spPr>
          <a:xfrm>
            <a:off x="5205767" y="4824905"/>
            <a:ext cx="4715366" cy="1243280"/>
          </a:xfrm>
          <a:prstGeom prst="rect">
            <a:avLst/>
          </a:prstGeom>
        </p:spPr>
      </p:pic>
      <p:sp>
        <p:nvSpPr>
          <p:cNvPr id="13" name="CasetăText 12">
            <a:extLst>
              <a:ext uri="{FF2B5EF4-FFF2-40B4-BE49-F238E27FC236}">
                <a16:creationId xmlns:a16="http://schemas.microsoft.com/office/drawing/2014/main" id="{5DA6EDF2-9991-4423-F6F7-E2CF0DC8E250}"/>
              </a:ext>
            </a:extLst>
          </p:cNvPr>
          <p:cNvSpPr txBox="1"/>
          <p:nvPr/>
        </p:nvSpPr>
        <p:spPr>
          <a:xfrm>
            <a:off x="1173428" y="6250395"/>
            <a:ext cx="10178321" cy="646331"/>
          </a:xfrm>
          <a:prstGeom prst="rect">
            <a:avLst/>
          </a:prstGeom>
          <a:noFill/>
        </p:spPr>
        <p:txBody>
          <a:bodyPr wrap="square">
            <a:spAutoFit/>
          </a:bodyPr>
          <a:lstStyle/>
          <a:p>
            <a:r>
              <a:rPr lang="en-US" dirty="0">
                <a:hlinkClick r:id="rId6"/>
              </a:rPr>
              <a:t>https://www.tutorialspoint.com/network_theory/network_theory_twoport_parameter_conversions.htm</a:t>
            </a:r>
            <a:endParaRPr lang="en-US" dirty="0"/>
          </a:p>
          <a:p>
            <a:endParaRPr lang="en-US" dirty="0"/>
          </a:p>
        </p:txBody>
      </p:sp>
    </p:spTree>
    <p:extLst>
      <p:ext uri="{BB962C8B-B14F-4D97-AF65-F5344CB8AC3E}">
        <p14:creationId xmlns:p14="http://schemas.microsoft.com/office/powerpoint/2010/main" val="135418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8EEBF253-636D-FE2A-01EF-1D2FE85DE0DC}"/>
              </a:ext>
            </a:extLst>
          </p:cNvPr>
          <p:cNvSpPr>
            <a:spLocks noGrp="1"/>
          </p:cNvSpPr>
          <p:nvPr>
            <p:ph idx="1"/>
          </p:nvPr>
        </p:nvSpPr>
        <p:spPr>
          <a:xfrm>
            <a:off x="986723" y="932471"/>
            <a:ext cx="8623441" cy="2075945"/>
          </a:xfrm>
        </p:spPr>
        <p:txBody>
          <a:bodyPr>
            <a:normAutofit/>
          </a:bodyPr>
          <a:lstStyle/>
          <a:p>
            <a:r>
              <a:rPr lang="en-US" sz="1600" dirty="0">
                <a:latin typeface="Times New Roman" panose="02020603050405020304" pitchFamily="18" charset="0"/>
                <a:cs typeface="Times New Roman" panose="02020603050405020304" pitchFamily="18" charset="0"/>
              </a:rPr>
              <a:t>În </a:t>
            </a:r>
            <a:r>
              <a:rPr lang="en-US" sz="1600" dirty="0" err="1">
                <a:latin typeface="Times New Roman" panose="02020603050405020304" pitchFamily="18" charset="0"/>
                <a:cs typeface="Times New Roman" panose="02020603050405020304" pitchFamily="18" charset="0"/>
              </a:rPr>
              <a:t>modul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funcționare</a:t>
            </a:r>
            <a:r>
              <a:rPr lang="en-US" sz="1600" dirty="0">
                <a:latin typeface="Times New Roman" panose="02020603050405020304" pitchFamily="18" charset="0"/>
                <a:cs typeface="Times New Roman" panose="02020603050405020304" pitchFamily="18" charset="0"/>
              </a:rPr>
              <a:t> al </a:t>
            </a:r>
            <a:r>
              <a:rPr lang="en-US" sz="1600" dirty="0" err="1">
                <a:latin typeface="Times New Roman" panose="02020603050405020304" pitchFamily="18" charset="0"/>
                <a:cs typeface="Times New Roman" panose="02020603050405020304" pitchFamily="18" charset="0"/>
              </a:rPr>
              <a:t>unui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BJT</a:t>
            </a:r>
            <a:r>
              <a:rPr lang="en-US" sz="1600" dirty="0">
                <a:latin typeface="Times New Roman" panose="02020603050405020304" pitchFamily="18" charset="0"/>
                <a:cs typeface="Times New Roman" panose="02020603050405020304" pitchFamily="18" charset="0"/>
              </a:rPr>
              <a:t> au loc </a:t>
            </a:r>
            <a:r>
              <a:rPr lang="en-US" sz="1600" dirty="0" err="1">
                <a:latin typeface="Times New Roman" panose="02020603050405020304" pitchFamily="18" charset="0"/>
                <a:cs typeface="Times New Roman" panose="02020603050405020304" pitchFamily="18" charset="0"/>
              </a:rPr>
              <a:t>procese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fizice</a:t>
            </a:r>
            <a:r>
              <a:rPr lang="en-US" sz="1600" dirty="0">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injecție</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difuzie</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recombinare</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și</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extracție</a:t>
            </a:r>
            <a:r>
              <a:rPr lang="en-US" sz="1600" i="1" dirty="0">
                <a:solidFill>
                  <a:srgbClr val="FF0000"/>
                </a:solidFill>
                <a:latin typeface="Times New Roman" panose="02020603050405020304" pitchFamily="18" charset="0"/>
                <a:cs typeface="Times New Roman" panose="02020603050405020304" pitchFamily="18" charset="0"/>
              </a:rPr>
              <a:t>.</a:t>
            </a:r>
            <a:endParaRPr lang="ro-RO" sz="1600" i="1" dirty="0">
              <a:solidFill>
                <a:srgbClr val="FF0000"/>
              </a:solidFill>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considerare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joncțiune</a:t>
            </a:r>
            <a:r>
              <a:rPr lang="en-US" sz="1600" dirty="0">
                <a:latin typeface="Times New Roman" panose="02020603050405020304" pitchFamily="18" charset="0"/>
                <a:cs typeface="Times New Roman" panose="02020603050405020304" pitchFamily="18" charset="0"/>
              </a:rPr>
              <a:t> p-n – </a:t>
            </a:r>
            <a:r>
              <a:rPr lang="ro-RO" sz="1600" dirty="0">
                <a:latin typeface="Times New Roman" panose="02020603050405020304" pitchFamily="18" charset="0"/>
                <a:cs typeface="Times New Roman" panose="02020603050405020304" pitchFamily="18" charset="0"/>
              </a:rPr>
              <a:t>E-B</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condiția</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lungimea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fie mare. În </a:t>
            </a:r>
            <a:r>
              <a:rPr lang="en-US" sz="1600" dirty="0" err="1">
                <a:latin typeface="Times New Roman" panose="02020603050405020304" pitchFamily="18" charset="0"/>
                <a:cs typeface="Times New Roman" panose="02020603050405020304" pitchFamily="18" charset="0"/>
              </a:rPr>
              <a:t>acest</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joncțiunea</a:t>
            </a:r>
            <a:r>
              <a:rPr lang="en-US" sz="1600" dirty="0">
                <a:latin typeface="Times New Roman" panose="02020603050405020304" pitchFamily="18" charset="0"/>
                <a:cs typeface="Times New Roman" panose="02020603050405020304" pitchFamily="18" charset="0"/>
              </a:rPr>
              <a:t> p-n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direct </a:t>
            </a:r>
            <a:r>
              <a:rPr lang="en-US" sz="1600" dirty="0" err="1">
                <a:latin typeface="Times New Roman" panose="02020603050405020304" pitchFamily="18" charset="0"/>
                <a:cs typeface="Times New Roman" panose="02020603050405020304" pitchFamily="18" charset="0"/>
              </a:rPr>
              <a:t>polarizată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purtătorii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minoritari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t>
            </a:r>
            <a:r>
              <a:rPr lang="ro-RO" sz="1600" i="1" dirty="0">
                <a:solidFill>
                  <a:srgbClr val="FF0000"/>
                </a:solidFill>
                <a:latin typeface="Times New Roman" panose="02020603050405020304" pitchFamily="18" charset="0"/>
                <a:cs typeface="Times New Roman" panose="02020603050405020304" pitchFamily="18" charset="0"/>
              </a:rPr>
              <a:t>minoritari pentru </a:t>
            </a:r>
            <a:r>
              <a:rPr lang="ro-RO" sz="1600" i="1" dirty="0" err="1">
                <a:solidFill>
                  <a:srgbClr val="FF0000"/>
                </a:solidFill>
                <a:latin typeface="Times New Roman" panose="02020603050405020304" pitchFamily="18" charset="0"/>
                <a:cs typeface="Times New Roman" panose="02020603050405020304" pitchFamily="18" charset="0"/>
              </a:rPr>
              <a:t>bazâ</a:t>
            </a:r>
            <a:r>
              <a:rPr lang="ro-RO" sz="1600" i="1"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sunt </a:t>
            </a:r>
            <a:r>
              <a:rPr lang="en-US" sz="1600" dirty="0" err="1">
                <a:latin typeface="Times New Roman" panose="02020603050405020304" pitchFamily="18" charset="0"/>
                <a:cs typeface="Times New Roman" panose="02020603050405020304" pitchFamily="18" charset="0"/>
              </a:rPr>
              <a:t>injectați</a:t>
            </a:r>
            <a:r>
              <a:rPr lang="en-US" sz="1600" dirty="0">
                <a:latin typeface="Times New Roman" panose="02020603050405020304" pitchFamily="18" charset="0"/>
                <a:cs typeface="Times New Roman" panose="02020603050405020304" pitchFamily="18" charset="0"/>
              </a:rPr>
              <a:t> de la </a:t>
            </a:r>
            <a:r>
              <a:rPr lang="ro-RO" sz="1600" dirty="0">
                <a:latin typeface="Times New Roman" panose="02020603050405020304" pitchFamily="18" charset="0"/>
                <a:cs typeface="Times New Roman" panose="02020603050405020304" pitchFamily="18" charset="0"/>
              </a:rPr>
              <a:t>E → 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Legea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distribuție</a:t>
            </a:r>
            <a:r>
              <a:rPr lang="en-US" sz="1600" dirty="0">
                <a:latin typeface="Times New Roman" panose="02020603050405020304" pitchFamily="18" charset="0"/>
                <a:cs typeface="Times New Roman" panose="02020603050405020304" pitchFamily="18" charset="0"/>
              </a:rPr>
              <a:t> a g</a:t>
            </a:r>
            <a:r>
              <a:rPr lang="ro-RO" sz="1600" dirty="0">
                <a:latin typeface="Times New Roman" panose="02020603050405020304" pitchFamily="18" charset="0"/>
                <a:cs typeface="Times New Roman" panose="02020603050405020304" pitchFamily="18" charset="0"/>
              </a:rPr>
              <a:t>olurilor</a:t>
            </a:r>
            <a:r>
              <a:rPr lang="en-US" sz="1600" dirty="0">
                <a:latin typeface="Times New Roman" panose="02020603050405020304" pitchFamily="18" charset="0"/>
                <a:cs typeface="Times New Roman" panose="02020603050405020304" pitchFamily="18" charset="0"/>
              </a:rPr>
              <a:t> injectate </a:t>
            </a:r>
            <a:r>
              <a:rPr lang="en-US" sz="1600" b="1" dirty="0" err="1">
                <a:latin typeface="Times New Roman" panose="02020603050405020304" pitchFamily="18" charset="0"/>
                <a:cs typeface="Times New Roman" panose="02020603050405020304" pitchFamily="18" charset="0"/>
              </a:rPr>
              <a:t>p</a:t>
            </a:r>
            <a:r>
              <a:rPr lang="en-US" sz="1100" b="1" dirty="0" err="1">
                <a:latin typeface="Times New Roman" panose="02020603050405020304" pitchFamily="18" charset="0"/>
                <a:cs typeface="Times New Roman" panose="02020603050405020304" pitchFamily="18" charset="0"/>
              </a:rPr>
              <a:t>n</a:t>
            </a:r>
            <a:r>
              <a:rPr lang="en-US" sz="1600" b="1" dirty="0">
                <a:latin typeface="Times New Roman" panose="02020603050405020304" pitchFamily="18" charset="0"/>
                <a:cs typeface="Times New Roman" panose="02020603050405020304" pitchFamily="18" charset="0"/>
              </a:rPr>
              <a:t>(x) </a:t>
            </a:r>
            <a:r>
              <a:rPr lang="ro-RO" sz="1600" b="1" dirty="0">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descrisă</a:t>
            </a:r>
            <a:r>
              <a:rPr lang="ro-RO" sz="1600" dirty="0">
                <a:latin typeface="Times New Roman" panose="02020603050405020304" pitchFamily="18" charset="0"/>
                <a:cs typeface="Times New Roman" panose="02020603050405020304" pitchFamily="18" charset="0"/>
              </a:rPr>
              <a:t>:</a:t>
            </a:r>
          </a:p>
          <a:p>
            <a:endParaRPr lang="ro-RO" dirty="0"/>
          </a:p>
          <a:p>
            <a:endParaRPr lang="ro-RO" dirty="0"/>
          </a:p>
        </p:txBody>
      </p:sp>
      <p:sp>
        <p:nvSpPr>
          <p:cNvPr id="4" name="Title 1">
            <a:extLst>
              <a:ext uri="{FF2B5EF4-FFF2-40B4-BE49-F238E27FC236}">
                <a16:creationId xmlns:a16="http://schemas.microsoft.com/office/drawing/2014/main" id="{146BEA8C-806B-DF0F-FB5A-79E1C2E17CA2}"/>
              </a:ext>
            </a:extLst>
          </p:cNvPr>
          <p:cNvSpPr>
            <a:spLocks noGrp="1"/>
          </p:cNvSpPr>
          <p:nvPr>
            <p:ph type="title"/>
          </p:nvPr>
        </p:nvSpPr>
        <p:spPr>
          <a:xfrm>
            <a:off x="2735335" y="307719"/>
            <a:ext cx="7506840" cy="624752"/>
          </a:xfrm>
        </p:spPr>
        <p:txBody>
          <a:bodyPr>
            <a:normAutofit/>
          </a:bodyPr>
          <a:lstStyle/>
          <a:p>
            <a:r>
              <a:rPr lang="ro-RO" sz="3600" dirty="0"/>
              <a:t>fizica proceselor in BJT</a:t>
            </a:r>
            <a:endParaRPr lang="en-GB" sz="3600" dirty="0"/>
          </a:p>
        </p:txBody>
      </p:sp>
      <p:pic>
        <p:nvPicPr>
          <p:cNvPr id="6" name="Imagine 5">
            <a:extLst>
              <a:ext uri="{FF2B5EF4-FFF2-40B4-BE49-F238E27FC236}">
                <a16:creationId xmlns:a16="http://schemas.microsoft.com/office/drawing/2014/main" id="{D8675905-CF41-C6F3-D3A7-A3388E29EE36}"/>
              </a:ext>
            </a:extLst>
          </p:cNvPr>
          <p:cNvPicPr>
            <a:picLocks noChangeAspect="1"/>
          </p:cNvPicPr>
          <p:nvPr/>
        </p:nvPicPr>
        <p:blipFill>
          <a:blip r:embed="rId2"/>
          <a:stretch>
            <a:fillRect/>
          </a:stretch>
        </p:blipFill>
        <p:spPr>
          <a:xfrm>
            <a:off x="2052663" y="2276933"/>
            <a:ext cx="2276793" cy="457264"/>
          </a:xfrm>
          <a:prstGeom prst="rect">
            <a:avLst/>
          </a:prstGeom>
        </p:spPr>
      </p:pic>
      <p:pic>
        <p:nvPicPr>
          <p:cNvPr id="8" name="Imagine 7">
            <a:extLst>
              <a:ext uri="{FF2B5EF4-FFF2-40B4-BE49-F238E27FC236}">
                <a16:creationId xmlns:a16="http://schemas.microsoft.com/office/drawing/2014/main" id="{09514EDF-9B4C-D749-A64C-15DF671B1E06}"/>
              </a:ext>
            </a:extLst>
          </p:cNvPr>
          <p:cNvPicPr>
            <a:picLocks noChangeAspect="1"/>
          </p:cNvPicPr>
          <p:nvPr/>
        </p:nvPicPr>
        <p:blipFill>
          <a:blip r:embed="rId3"/>
          <a:stretch>
            <a:fillRect/>
          </a:stretch>
        </p:blipFill>
        <p:spPr>
          <a:xfrm>
            <a:off x="9061082" y="1768073"/>
            <a:ext cx="2201131" cy="1303747"/>
          </a:xfrm>
          <a:prstGeom prst="rect">
            <a:avLst/>
          </a:prstGeom>
        </p:spPr>
      </p:pic>
      <p:pic>
        <p:nvPicPr>
          <p:cNvPr id="10" name="Imagine 9">
            <a:extLst>
              <a:ext uri="{FF2B5EF4-FFF2-40B4-BE49-F238E27FC236}">
                <a16:creationId xmlns:a16="http://schemas.microsoft.com/office/drawing/2014/main" id="{33F76810-1D7A-C66D-52AD-EDCE24EA6E5D}"/>
              </a:ext>
            </a:extLst>
          </p:cNvPr>
          <p:cNvPicPr>
            <a:picLocks noChangeAspect="1"/>
          </p:cNvPicPr>
          <p:nvPr/>
        </p:nvPicPr>
        <p:blipFill>
          <a:blip r:embed="rId4"/>
          <a:stretch>
            <a:fillRect/>
          </a:stretch>
        </p:blipFill>
        <p:spPr>
          <a:xfrm>
            <a:off x="9023331" y="3633168"/>
            <a:ext cx="2825678" cy="3118535"/>
          </a:xfrm>
          <a:prstGeom prst="rect">
            <a:avLst/>
          </a:prstGeom>
        </p:spPr>
      </p:pic>
      <p:sp>
        <p:nvSpPr>
          <p:cNvPr id="14" name="CasetăText 13">
            <a:extLst>
              <a:ext uri="{FF2B5EF4-FFF2-40B4-BE49-F238E27FC236}">
                <a16:creationId xmlns:a16="http://schemas.microsoft.com/office/drawing/2014/main" id="{834DC910-B60F-9530-542C-C9AAC3E8DD47}"/>
              </a:ext>
            </a:extLst>
          </p:cNvPr>
          <p:cNvSpPr txBox="1"/>
          <p:nvPr/>
        </p:nvSpPr>
        <p:spPr>
          <a:xfrm>
            <a:off x="986723" y="2734197"/>
            <a:ext cx="7835289" cy="4031873"/>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Ulterior</a:t>
            </a:r>
            <a:r>
              <a:rPr lang="ro-RO" sz="1600" dirty="0">
                <a:latin typeface="Times New Roman" panose="02020603050405020304" pitchFamily="18" charset="0"/>
                <a:cs typeface="Times New Roman" panose="02020603050405020304" pitchFamily="18" charset="0"/>
              </a:rPr>
              <a:t>, p</a:t>
            </a:r>
            <a:r>
              <a:rPr lang="en-US" sz="1600" dirty="0" err="1">
                <a:latin typeface="Times New Roman" panose="02020603050405020304" pitchFamily="18" charset="0"/>
                <a:cs typeface="Times New Roman" panose="02020603050405020304" pitchFamily="18" charset="0"/>
              </a:rPr>
              <a:t>rocesul</a:t>
            </a:r>
            <a:r>
              <a:rPr lang="en-US" sz="1600" dirty="0">
                <a:latin typeface="Times New Roman" panose="02020603050405020304" pitchFamily="18" charset="0"/>
                <a:cs typeface="Times New Roman" panose="02020603050405020304" pitchFamily="18" charset="0"/>
              </a:rPr>
              <a:t> de transfer al </a:t>
            </a:r>
            <a:r>
              <a:rPr lang="en-US" sz="1600" dirty="0" err="1">
                <a:latin typeface="Times New Roman" panose="02020603050405020304" pitchFamily="18" charset="0"/>
                <a:cs typeface="Times New Roman" panose="02020603050405020304" pitchFamily="18" charset="0"/>
              </a:rPr>
              <a:t>purtătorilor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injectați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difuzia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Distanța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caracteristică</a:t>
            </a:r>
            <a:r>
              <a:rPr lang="en-US" sz="1600" dirty="0">
                <a:latin typeface="Times New Roman" panose="02020603050405020304" pitchFamily="18" charset="0"/>
                <a:cs typeface="Times New Roman" panose="02020603050405020304" pitchFamily="18" charset="0"/>
              </a:rPr>
              <a:t> pe care </a:t>
            </a:r>
            <a:r>
              <a:rPr lang="en-US" sz="1600" dirty="0" err="1">
                <a:latin typeface="Times New Roman" panose="02020603050405020304" pitchFamily="18" charset="0"/>
                <a:cs typeface="Times New Roman" panose="02020603050405020304" pitchFamily="18" charset="0"/>
              </a:rPr>
              <a:t>purtătorii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neechilibru</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propagă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nestingherit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lungimea</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difuzie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Lp</a:t>
            </a:r>
            <a:r>
              <a:rPr lang="en-US" sz="1600" b="1"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necesar</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purtătorii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injectați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ajungă</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joncțiunea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B-C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lungimea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trebuie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fie </a:t>
            </a:r>
            <a:r>
              <a:rPr lang="ro-RO" sz="1600" b="1" dirty="0">
                <a:latin typeface="Times New Roman" panose="02020603050405020304" pitchFamily="18" charset="0"/>
                <a:cs typeface="Times New Roman" panose="02020603050405020304" pitchFamily="18" charset="0"/>
              </a:rPr>
              <a:t>W </a:t>
            </a:r>
            <a:r>
              <a:rPr lang="en-US" sz="1600" b="1" dirty="0">
                <a:latin typeface="Times New Roman" panose="02020603050405020304" pitchFamily="18" charset="0"/>
                <a:cs typeface="Times New Roman" panose="02020603050405020304" pitchFamily="18" charset="0"/>
              </a:rPr>
              <a:t>&lt; </a:t>
            </a:r>
            <a:r>
              <a:rPr lang="en-US" sz="1600" b="1" dirty="0" err="1">
                <a:latin typeface="Times New Roman" panose="02020603050405020304" pitchFamily="18" charset="0"/>
                <a:cs typeface="Times New Roman" panose="02020603050405020304" pitchFamily="18" charset="0"/>
              </a:rPr>
              <a:t>Lp</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Această c</a:t>
            </a:r>
            <a:r>
              <a:rPr lang="en-US" sz="1600" dirty="0" err="1">
                <a:latin typeface="Times New Roman" panose="02020603050405020304" pitchFamily="18" charset="0"/>
                <a:cs typeface="Times New Roman" panose="02020603050405020304" pitchFamily="18" charset="0"/>
              </a:rPr>
              <a:t>ondiți</a:t>
            </a:r>
            <a:r>
              <a:rPr lang="ro-RO" sz="1600" dirty="0">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necesară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implementarea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efectului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tranzistor</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controlul</a:t>
            </a:r>
            <a:r>
              <a:rPr lang="en-US" sz="1600" i="1" dirty="0">
                <a:highlight>
                  <a:srgbClr val="FFFF00"/>
                </a:highlight>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curentului</a:t>
            </a:r>
            <a:r>
              <a:rPr lang="en-US" sz="1600" i="1" dirty="0">
                <a:highlight>
                  <a:srgbClr val="FFFF00"/>
                </a:highlight>
                <a:latin typeface="Times New Roman" panose="02020603050405020304" pitchFamily="18" charset="0"/>
                <a:cs typeface="Times New Roman" panose="02020603050405020304" pitchFamily="18" charset="0"/>
              </a:rPr>
              <a:t> din </a:t>
            </a:r>
            <a:r>
              <a:rPr lang="en-US" sz="1600" i="1" dirty="0" err="1">
                <a:highlight>
                  <a:srgbClr val="FFFF00"/>
                </a:highlight>
                <a:latin typeface="Times New Roman" panose="02020603050405020304" pitchFamily="18" charset="0"/>
                <a:cs typeface="Times New Roman" panose="02020603050405020304" pitchFamily="18" charset="0"/>
              </a:rPr>
              <a:t>circuitul</a:t>
            </a:r>
            <a:r>
              <a:rPr lang="en-US" sz="1600" i="1" dirty="0">
                <a:highlight>
                  <a:srgbClr val="FFFF00"/>
                </a:highlight>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secundar</a:t>
            </a:r>
            <a:r>
              <a:rPr lang="en-US" sz="1600" i="1" dirty="0">
                <a:highlight>
                  <a:srgbClr val="FFFF00"/>
                </a:highlight>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prin</a:t>
            </a:r>
            <a:r>
              <a:rPr lang="en-US" sz="1600" i="1" dirty="0">
                <a:highlight>
                  <a:srgbClr val="FFFF00"/>
                </a:highlight>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schimbarea</a:t>
            </a:r>
            <a:r>
              <a:rPr lang="en-US" sz="1600" i="1" dirty="0">
                <a:highlight>
                  <a:srgbClr val="FFFF00"/>
                </a:highlight>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curentului</a:t>
            </a:r>
            <a:r>
              <a:rPr lang="en-US" sz="1600" i="1" dirty="0">
                <a:highlight>
                  <a:srgbClr val="FFFF00"/>
                </a:highlight>
                <a:latin typeface="Times New Roman" panose="02020603050405020304" pitchFamily="18" charset="0"/>
                <a:cs typeface="Times New Roman" panose="02020603050405020304" pitchFamily="18" charset="0"/>
              </a:rPr>
              <a:t> din </a:t>
            </a:r>
            <a:r>
              <a:rPr lang="en-US" sz="1600" i="1" dirty="0" err="1">
                <a:highlight>
                  <a:srgbClr val="FFFF00"/>
                </a:highlight>
                <a:latin typeface="Times New Roman" panose="02020603050405020304" pitchFamily="18" charset="0"/>
                <a:cs typeface="Times New Roman" panose="02020603050405020304" pitchFamily="18" charset="0"/>
              </a:rPr>
              <a:t>circuitul</a:t>
            </a:r>
            <a:r>
              <a:rPr lang="en-US" sz="1600" i="1" dirty="0">
                <a:highlight>
                  <a:srgbClr val="FFFF00"/>
                </a:highlight>
                <a:latin typeface="Times New Roman" panose="02020603050405020304" pitchFamily="18" charset="0"/>
                <a:cs typeface="Times New Roman" panose="02020603050405020304" pitchFamily="18" charset="0"/>
              </a:rPr>
              <a:t> </a:t>
            </a:r>
            <a:r>
              <a:rPr lang="en-US" sz="1600" i="1" dirty="0" err="1">
                <a:highlight>
                  <a:srgbClr val="FFFF00"/>
                </a:highlight>
                <a:latin typeface="Times New Roman" panose="02020603050405020304" pitchFamily="18" charset="0"/>
                <a:cs typeface="Times New Roman" panose="02020603050405020304" pitchFamily="18" charset="0"/>
              </a:rPr>
              <a:t>primar</a:t>
            </a:r>
            <a:r>
              <a:rPr lang="en-US" sz="1600" i="1" dirty="0">
                <a:highlight>
                  <a:srgbClr val="FFFF00"/>
                </a:highlight>
                <a:latin typeface="Times New Roman" panose="02020603050405020304" pitchFamily="18" charset="0"/>
                <a:cs typeface="Times New Roman" panose="02020603050405020304" pitchFamily="18" charset="0"/>
              </a:rPr>
              <a:t>.</a:t>
            </a:r>
            <a:r>
              <a:rPr lang="ro-RO" sz="1600" dirty="0">
                <a:highlight>
                  <a:srgbClr val="FFFF00"/>
                </a:highlight>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În </a:t>
            </a:r>
            <a:r>
              <a:rPr lang="en-US" sz="1600" dirty="0" err="1">
                <a:latin typeface="Times New Roman" panose="02020603050405020304" pitchFamily="18" charset="0"/>
                <a:cs typeface="Times New Roman" panose="02020603050405020304" pitchFamily="18" charset="0"/>
              </a:rPr>
              <a:t>timpul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difuzie</a:t>
            </a:r>
            <a:r>
              <a:rPr lang="ro-RO" sz="1600"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purtători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minoritari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injectați</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recombină</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purtătorii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majoritari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compensa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această pierdere purtătorii majoritari din bază sunt complementați din sursa externă de la CC</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curentul</a:t>
            </a:r>
            <a:r>
              <a:rPr lang="en-US" sz="1600" b="1" i="1" dirty="0">
                <a:solidFill>
                  <a:srgbClr val="FF0000"/>
                </a:solidFill>
                <a:latin typeface="Times New Roman" panose="02020603050405020304" pitchFamily="18" charset="0"/>
                <a:cs typeface="Times New Roman" panose="02020603050405020304" pitchFamily="18" charset="0"/>
              </a:rPr>
              <a:t> de </a:t>
            </a:r>
            <a:r>
              <a:rPr lang="en-US" sz="1600" b="1" i="1" dirty="0" err="1">
                <a:solidFill>
                  <a:srgbClr val="FF0000"/>
                </a:solidFill>
                <a:latin typeface="Times New Roman" panose="02020603050405020304" pitchFamily="18" charset="0"/>
                <a:cs typeface="Times New Roman" panose="02020603050405020304" pitchFamily="18" charset="0"/>
              </a:rPr>
              <a:t>bază</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este</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curent</a:t>
            </a:r>
            <a:r>
              <a:rPr lang="en-US" sz="1600" b="1" i="1" dirty="0">
                <a:solidFill>
                  <a:srgbClr val="FF0000"/>
                </a:solidFill>
                <a:latin typeface="Times New Roman" panose="02020603050405020304" pitchFamily="18" charset="0"/>
                <a:cs typeface="Times New Roman" panose="02020603050405020304" pitchFamily="18" charset="0"/>
              </a:rPr>
              <a:t> </a:t>
            </a:r>
            <a:r>
              <a:rPr lang="ro-RO" sz="1600" b="1" i="1" dirty="0">
                <a:solidFill>
                  <a:srgbClr val="FF0000"/>
                </a:solidFill>
                <a:latin typeface="Times New Roman" panose="02020603050405020304" pitchFamily="18" charset="0"/>
                <a:cs typeface="Times New Roman" panose="02020603050405020304" pitchFamily="18" charset="0"/>
              </a:rPr>
              <a:t>de recombinare. </a:t>
            </a:r>
          </a:p>
          <a:p>
            <a:r>
              <a:rPr lang="en-US" sz="1600" dirty="0" err="1">
                <a:latin typeface="Times New Roman" panose="02020603050405020304" pitchFamily="18" charset="0"/>
                <a:cs typeface="Times New Roman" panose="02020603050405020304" pitchFamily="18" charset="0"/>
              </a:rPr>
              <a:t>Purtătorii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difuzați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fără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recombinare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intră</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câmpul</a:t>
            </a:r>
            <a:r>
              <a:rPr lang="en-US" sz="1600" dirty="0">
                <a:latin typeface="Times New Roman" panose="02020603050405020304" pitchFamily="18" charset="0"/>
                <a:cs typeface="Times New Roman" panose="02020603050405020304" pitchFamily="18" charset="0"/>
              </a:rPr>
              <a:t> electric al </a:t>
            </a:r>
            <a:r>
              <a:rPr lang="en-US" sz="1600" dirty="0" err="1">
                <a:latin typeface="Times New Roman" panose="02020603050405020304" pitchFamily="18" charset="0"/>
                <a:cs typeface="Times New Roman" panose="02020603050405020304" pitchFamily="18" charset="0"/>
              </a:rPr>
              <a:t>joncțiuni</a:t>
            </a:r>
            <a:r>
              <a:rPr lang="ro-RO" sz="1600"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p-n a </a:t>
            </a:r>
            <a:r>
              <a:rPr lang="en-US" sz="1600" dirty="0" err="1">
                <a:latin typeface="Times New Roman" panose="02020603050405020304" pitchFamily="18" charset="0"/>
                <a:cs typeface="Times New Roman" panose="02020603050405020304" pitchFamily="18" charset="0"/>
              </a:rPr>
              <a:t>colectorului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polarizat</a:t>
            </a:r>
            <a:r>
              <a:rPr lang="en-US" sz="1600" dirty="0">
                <a:latin typeface="Times New Roman" panose="02020603050405020304" pitchFamily="18" charset="0"/>
                <a:cs typeface="Times New Roman" panose="02020603050405020304" pitchFamily="18" charset="0"/>
              </a:rPr>
              <a:t> invers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sunt extra</a:t>
            </a:r>
            <a:r>
              <a:rPr lang="ro-RO" sz="1600" dirty="0">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d</a:t>
            </a:r>
            <a:r>
              <a:rPr lang="ro-RO" sz="1600" dirty="0">
                <a:latin typeface="Times New Roman" panose="02020603050405020304" pitchFamily="18" charset="0"/>
                <a:cs typeface="Times New Roman" panose="02020603050405020304" pitchFamily="18" charset="0"/>
              </a:rPr>
              <a:t>in B → C</a:t>
            </a:r>
            <a:r>
              <a:rPr lang="en-US" sz="1600" dirty="0" err="1">
                <a:latin typeface="Times New Roman" panose="02020603050405020304" pitchFamily="18" charset="0"/>
                <a:cs typeface="Times New Roman" panose="02020603050405020304" pitchFamily="18" charset="0"/>
              </a:rPr>
              <a:t>olector</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B</a:t>
            </a:r>
            <a:r>
              <a:rPr lang="ro-RO" sz="1600" dirty="0">
                <a:latin typeface="Times New Roman" panose="02020603050405020304" pitchFamily="18" charset="0"/>
                <a:cs typeface="Times New Roman" panose="02020603050405020304" pitchFamily="18" charset="0"/>
              </a:rPr>
              <a:t>JT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implementează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patru</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proces</a:t>
            </a:r>
            <a:r>
              <a:rPr lang="ro-RO" sz="1600" dirty="0">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fizic</a:t>
            </a:r>
            <a:r>
              <a:rPr lang="ro-RO" sz="1600" dirty="0">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injectie</a:t>
            </a:r>
            <a:r>
              <a:rPr lang="en-US" sz="1600" b="1" i="1" dirty="0">
                <a:solidFill>
                  <a:srgbClr val="FF0000"/>
                </a:solidFill>
                <a:latin typeface="Times New Roman" panose="02020603050405020304" pitchFamily="18" charset="0"/>
                <a:cs typeface="Times New Roman" panose="02020603050405020304" pitchFamily="18" charset="0"/>
              </a:rPr>
              <a:t> de la </a:t>
            </a:r>
            <a:r>
              <a:rPr lang="en-US" sz="1600" b="1" i="1" dirty="0" err="1">
                <a:solidFill>
                  <a:srgbClr val="FF0000"/>
                </a:solidFill>
                <a:latin typeface="Times New Roman" panose="02020603050405020304" pitchFamily="18" charset="0"/>
                <a:cs typeface="Times New Roman" panose="02020603050405020304" pitchFamily="18" charset="0"/>
              </a:rPr>
              <a:t>emitor</a:t>
            </a:r>
            <a:r>
              <a:rPr lang="en-US" sz="1600" b="1" i="1" dirty="0">
                <a:solidFill>
                  <a:srgbClr val="FF0000"/>
                </a:solidFill>
                <a:latin typeface="Times New Roman" panose="02020603050405020304" pitchFamily="18" charset="0"/>
                <a:cs typeface="Times New Roman" panose="02020603050405020304" pitchFamily="18" charset="0"/>
              </a:rPr>
              <a:t> la </a:t>
            </a:r>
            <a:r>
              <a:rPr lang="en-US" sz="1600" b="1" i="1" dirty="0" err="1">
                <a:solidFill>
                  <a:srgbClr val="FF0000"/>
                </a:solidFill>
                <a:latin typeface="Times New Roman" panose="02020603050405020304" pitchFamily="18" charset="0"/>
                <a:cs typeface="Times New Roman" panose="02020603050405020304" pitchFamily="18" charset="0"/>
              </a:rPr>
              <a:t>baza</a:t>
            </a:r>
            <a:r>
              <a:rPr lang="en-US" sz="1600" b="1" i="1" dirty="0">
                <a:solidFill>
                  <a:srgbClr val="FF0000"/>
                </a:solidFill>
                <a:latin typeface="Times New Roman" panose="02020603050405020304" pitchFamily="18" charset="0"/>
                <a:cs typeface="Times New Roman" panose="02020603050405020304" pitchFamily="18" charset="0"/>
              </a:rPr>
              <a:t>;</a:t>
            </a:r>
            <a:r>
              <a:rPr lang="ro-RO" sz="1600" b="1" i="1" dirty="0">
                <a:solidFill>
                  <a:srgbClr val="FF0000"/>
                </a:solidFill>
                <a:latin typeface="Times New Roman" panose="02020603050405020304" pitchFamily="18" charset="0"/>
                <a:cs typeface="Times New Roman" panose="02020603050405020304" pitchFamily="18" charset="0"/>
              </a:rPr>
              <a:t> </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difuzie</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prin</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bază</a:t>
            </a:r>
            <a:r>
              <a:rPr lang="en-US" sz="1600" b="1" i="1" dirty="0">
                <a:solidFill>
                  <a:srgbClr val="FF0000"/>
                </a:solidFill>
                <a:latin typeface="Times New Roman" panose="02020603050405020304" pitchFamily="18" charset="0"/>
                <a:cs typeface="Times New Roman" panose="02020603050405020304" pitchFamily="18" charset="0"/>
              </a:rPr>
              <a:t>;</a:t>
            </a:r>
            <a:r>
              <a:rPr lang="ro-RO" sz="1600" b="1" i="1" dirty="0">
                <a:solidFill>
                  <a:srgbClr val="FF0000"/>
                </a:solidFill>
                <a:latin typeface="Times New Roman" panose="02020603050405020304" pitchFamily="18" charset="0"/>
                <a:cs typeface="Times New Roman" panose="02020603050405020304" pitchFamily="18" charset="0"/>
              </a:rPr>
              <a:t> </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recombinare</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în</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bază</a:t>
            </a:r>
            <a:r>
              <a:rPr lang="en-US" sz="1600" b="1" i="1" dirty="0">
                <a:solidFill>
                  <a:srgbClr val="FF0000"/>
                </a:solidFill>
                <a:latin typeface="Times New Roman" panose="02020603050405020304" pitchFamily="18" charset="0"/>
                <a:cs typeface="Times New Roman" panose="02020603050405020304" pitchFamily="18" charset="0"/>
              </a:rPr>
              <a:t>;– </a:t>
            </a:r>
            <a:r>
              <a:rPr lang="en-US" sz="1600" b="1" i="1" dirty="0" err="1">
                <a:solidFill>
                  <a:srgbClr val="FF0000"/>
                </a:solidFill>
                <a:latin typeface="Times New Roman" panose="02020603050405020304" pitchFamily="18" charset="0"/>
                <a:cs typeface="Times New Roman" panose="02020603050405020304" pitchFamily="18" charset="0"/>
              </a:rPr>
              <a:t>extracție</a:t>
            </a:r>
            <a:r>
              <a:rPr lang="en-US" sz="1600" b="1" i="1" dirty="0">
                <a:solidFill>
                  <a:srgbClr val="FF0000"/>
                </a:solidFill>
                <a:latin typeface="Times New Roman" panose="02020603050405020304" pitchFamily="18" charset="0"/>
                <a:cs typeface="Times New Roman" panose="02020603050405020304" pitchFamily="18" charset="0"/>
              </a:rPr>
              <a:t> de la </a:t>
            </a:r>
            <a:r>
              <a:rPr lang="en-US" sz="1600" b="1" i="1" dirty="0" err="1">
                <a:solidFill>
                  <a:srgbClr val="FF0000"/>
                </a:solidFill>
                <a:latin typeface="Times New Roman" panose="02020603050405020304" pitchFamily="18" charset="0"/>
                <a:cs typeface="Times New Roman" panose="02020603050405020304" pitchFamily="18" charset="0"/>
              </a:rPr>
              <a:t>bază</a:t>
            </a:r>
            <a:r>
              <a:rPr lang="en-US" sz="1600" b="1" i="1" dirty="0">
                <a:solidFill>
                  <a:srgbClr val="FF0000"/>
                </a:solidFill>
                <a:latin typeface="Times New Roman" panose="02020603050405020304" pitchFamily="18" charset="0"/>
                <a:cs typeface="Times New Roman" panose="02020603050405020304" pitchFamily="18" charset="0"/>
              </a:rPr>
              <a:t> la </a:t>
            </a:r>
            <a:r>
              <a:rPr lang="en-US" sz="1600" b="1" i="1" dirty="0" err="1">
                <a:solidFill>
                  <a:srgbClr val="FF0000"/>
                </a:solidFill>
                <a:latin typeface="Times New Roman" panose="02020603050405020304" pitchFamily="18" charset="0"/>
                <a:cs typeface="Times New Roman" panose="02020603050405020304" pitchFamily="18" charset="0"/>
              </a:rPr>
              <a:t>colector</a:t>
            </a:r>
            <a:r>
              <a:rPr lang="en-US" sz="1600" b="1" i="1" dirty="0">
                <a:solidFill>
                  <a:srgbClr val="FF0000"/>
                </a:solidFill>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t>
            </a:r>
          </a:p>
          <a:p>
            <a:pPr marL="0" indent="0">
              <a:buNone/>
            </a:pP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procese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un tip de </a:t>
            </a:r>
            <a:r>
              <a:rPr lang="ro-RO" sz="1600" dirty="0">
                <a:latin typeface="Times New Roman" panose="02020603050405020304" pitchFamily="18" charset="0"/>
                <a:cs typeface="Times New Roman" panose="02020603050405020304" pitchFamily="18" charset="0"/>
              </a:rPr>
              <a:t>purtători de sarcină </a:t>
            </a:r>
            <a:r>
              <a:rPr lang="en-US" sz="1600" dirty="0">
                <a:latin typeface="Times New Roman" panose="02020603050405020304" pitchFamily="18" charset="0"/>
                <a:cs typeface="Times New Roman" panose="02020603050405020304" pitchFamily="18" charset="0"/>
              </a:rPr>
              <a:t>sunt </a:t>
            </a:r>
            <a:r>
              <a:rPr lang="en-US" sz="1600" dirty="0" err="1">
                <a:latin typeface="Times New Roman" panose="02020603050405020304" pitchFamily="18" charset="0"/>
                <a:cs typeface="Times New Roman" panose="02020603050405020304" pitchFamily="18" charset="0"/>
              </a:rPr>
              <a:t>prezentate</a:t>
            </a:r>
            <a:r>
              <a:rPr lang="en-US" sz="1600" dirty="0">
                <a:latin typeface="Times New Roman" panose="02020603050405020304" pitchFamily="18" charset="0"/>
                <a:cs typeface="Times New Roman" panose="02020603050405020304" pitchFamily="18" charset="0"/>
              </a:rPr>
              <a:t> schematic</a:t>
            </a:r>
            <a:r>
              <a:rPr lang="ro-RO"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8" name="Săgeată: dreapta 17">
            <a:extLst>
              <a:ext uri="{FF2B5EF4-FFF2-40B4-BE49-F238E27FC236}">
                <a16:creationId xmlns:a16="http://schemas.microsoft.com/office/drawing/2014/main" id="{1ED2AD0B-B926-E0C4-DE4C-1ECC3F698107}"/>
              </a:ext>
            </a:extLst>
          </p:cNvPr>
          <p:cNvSpPr/>
          <p:nvPr/>
        </p:nvSpPr>
        <p:spPr>
          <a:xfrm>
            <a:off x="7679267" y="6316595"/>
            <a:ext cx="1354666" cy="25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ăgeată: dreapta 18">
            <a:extLst>
              <a:ext uri="{FF2B5EF4-FFF2-40B4-BE49-F238E27FC236}">
                <a16:creationId xmlns:a16="http://schemas.microsoft.com/office/drawing/2014/main" id="{42B31211-F96B-8F91-2148-02B78682452C}"/>
              </a:ext>
            </a:extLst>
          </p:cNvPr>
          <p:cNvSpPr/>
          <p:nvPr/>
        </p:nvSpPr>
        <p:spPr>
          <a:xfrm>
            <a:off x="4584208" y="2419947"/>
            <a:ext cx="4765239" cy="1351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082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FF67949-14AD-B90A-68E8-57145AD8A88F}"/>
              </a:ext>
            </a:extLst>
          </p:cNvPr>
          <p:cNvSpPr>
            <a:spLocks noGrp="1"/>
          </p:cNvSpPr>
          <p:nvPr>
            <p:ph idx="1"/>
          </p:nvPr>
        </p:nvSpPr>
        <p:spPr>
          <a:xfrm>
            <a:off x="1171680" y="1053706"/>
            <a:ext cx="3960157" cy="5541091"/>
          </a:xfrm>
        </p:spPr>
        <p:txBody>
          <a:bodyPr>
            <a:normAutofit/>
          </a:bodyPr>
          <a:lstStyle/>
          <a:p>
            <a:r>
              <a:rPr lang="en-US" dirty="0" err="1"/>
              <a:t>Aceștia</a:t>
            </a:r>
            <a:r>
              <a:rPr lang="en-US" dirty="0"/>
              <a:t> sunt </a:t>
            </a:r>
            <a:r>
              <a:rPr lang="en-US" dirty="0" err="1"/>
              <a:t>cei</a:t>
            </a:r>
            <a:r>
              <a:rPr lang="en-US" dirty="0"/>
              <a:t> </a:t>
            </a:r>
            <a:r>
              <a:rPr lang="en-US" dirty="0" err="1"/>
              <a:t>patru</a:t>
            </a:r>
            <a:r>
              <a:rPr lang="en-US" dirty="0"/>
              <a:t> </a:t>
            </a:r>
            <a:r>
              <a:rPr lang="en-US" dirty="0" err="1"/>
              <a:t>parametri</a:t>
            </a:r>
            <a:r>
              <a:rPr lang="en-US" dirty="0"/>
              <a:t> de </a:t>
            </a:r>
            <a:r>
              <a:rPr lang="en-US" dirty="0" err="1"/>
              <a:t>bază</a:t>
            </a:r>
            <a:r>
              <a:rPr lang="en-US" dirty="0"/>
              <a:t> </a:t>
            </a:r>
            <a:r>
              <a:rPr lang="en-US" dirty="0" err="1"/>
              <a:t>pentru</a:t>
            </a:r>
            <a:r>
              <a:rPr lang="en-US" dirty="0"/>
              <a:t> </a:t>
            </a:r>
            <a:r>
              <a:rPr lang="ro-RO" dirty="0"/>
              <a:t>BJT cu</a:t>
            </a:r>
            <a:r>
              <a:rPr lang="en-US" dirty="0"/>
              <a:t> </a:t>
            </a:r>
            <a:r>
              <a:rPr lang="en-US" dirty="0" err="1"/>
              <a:t>emitor</a:t>
            </a:r>
            <a:r>
              <a:rPr lang="en-US" dirty="0"/>
              <a:t> </a:t>
            </a:r>
            <a:r>
              <a:rPr lang="en-US" dirty="0" err="1"/>
              <a:t>comun</a:t>
            </a:r>
            <a:r>
              <a:rPr lang="en-US" dirty="0"/>
              <a:t>. </a:t>
            </a:r>
            <a:r>
              <a:rPr lang="ro-RO" dirty="0"/>
              <a:t> </a:t>
            </a:r>
            <a:r>
              <a:rPr lang="en-US" dirty="0" err="1"/>
              <a:t>Valorile</a:t>
            </a:r>
            <a:r>
              <a:rPr lang="en-US" dirty="0"/>
              <a:t> </a:t>
            </a:r>
            <a:r>
              <a:rPr lang="en-US" dirty="0" err="1"/>
              <a:t>tipice</a:t>
            </a:r>
            <a:r>
              <a:rPr lang="en-US" dirty="0"/>
              <a:t> sunt</a:t>
            </a:r>
            <a:endParaRPr lang="ro-RO" dirty="0"/>
          </a:p>
          <a:p>
            <a:r>
              <a:rPr lang="en-US" dirty="0" err="1"/>
              <a:t>h</a:t>
            </a:r>
            <a:r>
              <a:rPr lang="en-US" sz="1400" dirty="0" err="1"/>
              <a:t>re</a:t>
            </a:r>
            <a:r>
              <a:rPr lang="en-US" dirty="0"/>
              <a:t> = 1 x10-4, </a:t>
            </a:r>
            <a:endParaRPr lang="ro-RO" dirty="0"/>
          </a:p>
          <a:p>
            <a:r>
              <a:rPr lang="ro-RO" dirty="0" err="1"/>
              <a:t>h</a:t>
            </a:r>
            <a:r>
              <a:rPr lang="ro-RO" sz="1200" dirty="0" err="1"/>
              <a:t>oe</a:t>
            </a:r>
            <a:r>
              <a:rPr lang="ro-RO" dirty="0"/>
              <a:t> </a:t>
            </a:r>
            <a:r>
              <a:rPr lang="en-US" dirty="0" err="1"/>
              <a:t>valoarea</a:t>
            </a:r>
            <a:r>
              <a:rPr lang="en-US" dirty="0"/>
              <a:t> </a:t>
            </a:r>
            <a:r>
              <a:rPr lang="en-US" dirty="0" err="1"/>
              <a:t>tipică</a:t>
            </a:r>
            <a:r>
              <a:rPr lang="en-US" dirty="0"/>
              <a:t> 20uS, </a:t>
            </a:r>
            <a:endParaRPr lang="ro-RO" dirty="0"/>
          </a:p>
          <a:p>
            <a:r>
              <a:rPr lang="en-US" dirty="0"/>
              <a:t>h</a:t>
            </a:r>
            <a:r>
              <a:rPr lang="en-US" sz="1200" dirty="0"/>
              <a:t>ie </a:t>
            </a:r>
            <a:r>
              <a:rPr lang="en-US" dirty="0"/>
              <a:t>de </a:t>
            </a:r>
            <a:r>
              <a:rPr lang="en-US" dirty="0" err="1"/>
              <a:t>obicei</a:t>
            </a:r>
            <a:r>
              <a:rPr lang="en-US" dirty="0"/>
              <a:t> 1k </a:t>
            </a:r>
            <a:r>
              <a:rPr lang="en-US" dirty="0" err="1"/>
              <a:t>până</a:t>
            </a:r>
            <a:r>
              <a:rPr lang="en-US" dirty="0"/>
              <a:t> la 20k </a:t>
            </a:r>
            <a:endParaRPr lang="ro-RO" dirty="0"/>
          </a:p>
          <a:p>
            <a:r>
              <a:rPr lang="en-US" dirty="0" err="1"/>
              <a:t>h</a:t>
            </a:r>
            <a:r>
              <a:rPr lang="en-US" sz="1200" dirty="0" err="1"/>
              <a:t>fe</a:t>
            </a:r>
            <a:r>
              <a:rPr lang="en-US" dirty="0"/>
              <a:t> </a:t>
            </a:r>
            <a:r>
              <a:rPr lang="en-US" dirty="0" err="1"/>
              <a:t>poate</a:t>
            </a:r>
            <a:r>
              <a:rPr lang="en-US" dirty="0"/>
              <a:t> fi 50 - 750. </a:t>
            </a:r>
            <a:endParaRPr lang="ro-RO" dirty="0"/>
          </a:p>
          <a:p>
            <a:pPr marL="0" indent="0">
              <a:buNone/>
            </a:pPr>
            <a:r>
              <a:rPr lang="en-US" dirty="0" err="1"/>
              <a:t>Parametrii</a:t>
            </a:r>
            <a:r>
              <a:rPr lang="en-US" dirty="0"/>
              <a:t> H pot fi </a:t>
            </a:r>
            <a:r>
              <a:rPr lang="en-US" dirty="0" err="1"/>
              <a:t>găsiți</a:t>
            </a:r>
            <a:r>
              <a:rPr lang="en-US" dirty="0"/>
              <a:t> pe </a:t>
            </a:r>
            <a:r>
              <a:rPr lang="en-US" dirty="0" err="1"/>
              <a:t>fișele</a:t>
            </a:r>
            <a:r>
              <a:rPr lang="en-US" dirty="0"/>
              <a:t> de date ale </a:t>
            </a:r>
            <a:r>
              <a:rPr lang="en-US" dirty="0" err="1"/>
              <a:t>tranzistorului</a:t>
            </a:r>
            <a:r>
              <a:rPr lang="en-US" dirty="0"/>
              <a:t>. </a:t>
            </a:r>
            <a:endParaRPr lang="ro-RO" dirty="0"/>
          </a:p>
          <a:p>
            <a:pPr marL="0" indent="0">
              <a:buNone/>
            </a:pPr>
            <a:r>
              <a:rPr lang="en-US" dirty="0" err="1"/>
              <a:t>Tabelul</a:t>
            </a:r>
            <a:r>
              <a:rPr lang="en-US" dirty="0"/>
              <a:t> de </a:t>
            </a:r>
            <a:r>
              <a:rPr lang="en-US" dirty="0" err="1"/>
              <a:t>mai</a:t>
            </a:r>
            <a:r>
              <a:rPr lang="en-US" dirty="0"/>
              <a:t> </a:t>
            </a:r>
            <a:r>
              <a:rPr lang="en-US" dirty="0" err="1"/>
              <a:t>jos</a:t>
            </a:r>
            <a:r>
              <a:rPr lang="en-US" dirty="0"/>
              <a:t> </a:t>
            </a:r>
            <a:r>
              <a:rPr lang="ro-RO" dirty="0"/>
              <a:t>indică</a:t>
            </a:r>
            <a:r>
              <a:rPr lang="en-US" dirty="0"/>
              <a:t> </a:t>
            </a:r>
            <a:r>
              <a:rPr lang="en-US" dirty="0" err="1"/>
              <a:t>cei</a:t>
            </a:r>
            <a:r>
              <a:rPr lang="en-US" dirty="0"/>
              <a:t> </a:t>
            </a:r>
            <a:r>
              <a:rPr lang="en-US" dirty="0" err="1"/>
              <a:t>patru</a:t>
            </a:r>
            <a:r>
              <a:rPr lang="en-US" dirty="0"/>
              <a:t> </a:t>
            </a:r>
            <a:r>
              <a:rPr lang="en-US" dirty="0" err="1"/>
              <a:t>parametri</a:t>
            </a:r>
            <a:r>
              <a:rPr lang="en-US" dirty="0"/>
              <a:t> </a:t>
            </a:r>
            <a:r>
              <a:rPr lang="en-US" b="1" i="1" dirty="0"/>
              <a:t>h</a:t>
            </a:r>
            <a:r>
              <a:rPr lang="en-US" dirty="0"/>
              <a:t> </a:t>
            </a:r>
            <a:r>
              <a:rPr lang="en-US" dirty="0" err="1"/>
              <a:t>pentru</a:t>
            </a:r>
            <a:r>
              <a:rPr lang="en-US" dirty="0"/>
              <a:t> BJT </a:t>
            </a:r>
            <a:r>
              <a:rPr lang="en-US" dirty="0" err="1"/>
              <a:t>în</a:t>
            </a:r>
            <a:r>
              <a:rPr lang="en-US" dirty="0"/>
              <a:t> mod de </a:t>
            </a:r>
            <a:r>
              <a:rPr lang="en-US" dirty="0" err="1"/>
              <a:t>bază</a:t>
            </a:r>
            <a:r>
              <a:rPr lang="en-US" dirty="0"/>
              <a:t> </a:t>
            </a:r>
            <a:r>
              <a:rPr lang="en-US" dirty="0" err="1"/>
              <a:t>comună</a:t>
            </a:r>
            <a:r>
              <a:rPr lang="ro-RO" dirty="0"/>
              <a:t>, </a:t>
            </a:r>
            <a:r>
              <a:rPr lang="en-US" dirty="0" err="1"/>
              <a:t>colector</a:t>
            </a:r>
            <a:r>
              <a:rPr lang="en-US" dirty="0"/>
              <a:t> </a:t>
            </a:r>
            <a:r>
              <a:rPr lang="en-US" dirty="0" err="1"/>
              <a:t>comun</a:t>
            </a:r>
            <a:r>
              <a:rPr lang="ro-RO" dirty="0"/>
              <a:t> și</a:t>
            </a:r>
            <a:r>
              <a:rPr lang="en-US" dirty="0"/>
              <a:t> </a:t>
            </a:r>
            <a:r>
              <a:rPr lang="en-US" dirty="0" err="1"/>
              <a:t>emitor</a:t>
            </a:r>
            <a:r>
              <a:rPr lang="ro-RO" dirty="0"/>
              <a:t> comun</a:t>
            </a:r>
            <a:r>
              <a:rPr lang="en-US" dirty="0"/>
              <a:t>.</a:t>
            </a:r>
          </a:p>
        </p:txBody>
      </p:sp>
      <p:sp>
        <p:nvSpPr>
          <p:cNvPr id="5" name="CasetăText 4">
            <a:extLst>
              <a:ext uri="{FF2B5EF4-FFF2-40B4-BE49-F238E27FC236}">
                <a16:creationId xmlns:a16="http://schemas.microsoft.com/office/drawing/2014/main" id="{3471905B-A99E-884D-2B2A-8F02D9CF3986}"/>
              </a:ext>
            </a:extLst>
          </p:cNvPr>
          <p:cNvSpPr txBox="1"/>
          <p:nvPr/>
        </p:nvSpPr>
        <p:spPr>
          <a:xfrm>
            <a:off x="1625859" y="263203"/>
            <a:ext cx="8934061" cy="646331"/>
          </a:xfrm>
          <a:prstGeom prst="rect">
            <a:avLst/>
          </a:prstGeom>
          <a:noFill/>
        </p:spPr>
        <p:txBody>
          <a:bodyPr wrap="square">
            <a:spAutoFit/>
          </a:bodyPr>
          <a:lstStyle/>
          <a:p>
            <a:r>
              <a:rPr lang="en-US" sz="3600" b="0" i="0" dirty="0">
                <a:solidFill>
                  <a:srgbClr val="0000FF"/>
                </a:solidFill>
                <a:effectLst/>
                <a:latin typeface="Arial" panose="020B0604020202020204" pitchFamily="34" charset="0"/>
                <a:cs typeface="Arial" panose="020B0604020202020204" pitchFamily="34" charset="0"/>
              </a:rPr>
              <a:t>h-parameters of Bipolar Junction Transistor</a:t>
            </a:r>
            <a:endParaRPr lang="en-US" sz="3600" dirty="0">
              <a:latin typeface="Arial" panose="020B0604020202020204" pitchFamily="34" charset="0"/>
              <a:cs typeface="Arial" panose="020B0604020202020204" pitchFamily="34" charset="0"/>
            </a:endParaRPr>
          </a:p>
        </p:txBody>
      </p:sp>
      <p:pic>
        <p:nvPicPr>
          <p:cNvPr id="7" name="Imagine 6">
            <a:extLst>
              <a:ext uri="{FF2B5EF4-FFF2-40B4-BE49-F238E27FC236}">
                <a16:creationId xmlns:a16="http://schemas.microsoft.com/office/drawing/2014/main" id="{7B123C66-1253-C814-47DF-ABD12B2A40D0}"/>
              </a:ext>
            </a:extLst>
          </p:cNvPr>
          <p:cNvPicPr>
            <a:picLocks noChangeAspect="1"/>
          </p:cNvPicPr>
          <p:nvPr/>
        </p:nvPicPr>
        <p:blipFill>
          <a:blip r:embed="rId2"/>
          <a:stretch>
            <a:fillRect/>
          </a:stretch>
        </p:blipFill>
        <p:spPr>
          <a:xfrm>
            <a:off x="5429443" y="909534"/>
            <a:ext cx="6418191" cy="4731274"/>
          </a:xfrm>
          <a:prstGeom prst="rect">
            <a:avLst/>
          </a:prstGeom>
        </p:spPr>
      </p:pic>
      <p:sp>
        <p:nvSpPr>
          <p:cNvPr id="9" name="CasetăText 8">
            <a:extLst>
              <a:ext uri="{FF2B5EF4-FFF2-40B4-BE49-F238E27FC236}">
                <a16:creationId xmlns:a16="http://schemas.microsoft.com/office/drawing/2014/main" id="{CE38E5DA-F043-0954-017B-F83389071C6C}"/>
              </a:ext>
            </a:extLst>
          </p:cNvPr>
          <p:cNvSpPr txBox="1"/>
          <p:nvPr/>
        </p:nvSpPr>
        <p:spPr>
          <a:xfrm>
            <a:off x="4927430" y="5640808"/>
            <a:ext cx="6920204" cy="923330"/>
          </a:xfrm>
          <a:prstGeom prst="rect">
            <a:avLst/>
          </a:prstGeom>
          <a:noFill/>
        </p:spPr>
        <p:txBody>
          <a:bodyPr wrap="square">
            <a:spAutoFit/>
          </a:bodyPr>
          <a:lstStyle/>
          <a:p>
            <a:r>
              <a:rPr lang="en-US" dirty="0" err="1"/>
              <a:t>Parametrii</a:t>
            </a:r>
            <a:r>
              <a:rPr lang="en-US" dirty="0"/>
              <a:t> H nu sunt </a:t>
            </a:r>
            <a:r>
              <a:rPr lang="en-US" dirty="0" err="1"/>
              <a:t>constanți</a:t>
            </a:r>
            <a:r>
              <a:rPr lang="en-US" dirty="0"/>
              <a:t> </a:t>
            </a:r>
            <a:r>
              <a:rPr lang="en-US" dirty="0" err="1"/>
              <a:t>și</a:t>
            </a:r>
            <a:r>
              <a:rPr lang="en-US" dirty="0"/>
              <a:t> </a:t>
            </a:r>
            <a:r>
              <a:rPr lang="en-US" dirty="0" err="1"/>
              <a:t>variază</a:t>
            </a:r>
            <a:r>
              <a:rPr lang="en-US" dirty="0"/>
              <a:t> </a:t>
            </a:r>
            <a:r>
              <a:rPr lang="en-US" dirty="0" err="1"/>
              <a:t>în</a:t>
            </a:r>
            <a:r>
              <a:rPr lang="en-US" dirty="0"/>
              <a:t> </a:t>
            </a:r>
            <a:r>
              <a:rPr lang="en-US" dirty="0" err="1"/>
              <a:t>funcție</a:t>
            </a:r>
            <a:r>
              <a:rPr lang="en-US" dirty="0"/>
              <a:t> de </a:t>
            </a:r>
            <a:r>
              <a:rPr lang="ro-RO" dirty="0"/>
              <a:t>T, I</a:t>
            </a:r>
            <a:r>
              <a:rPr lang="ro-RO" sz="1200" dirty="0"/>
              <a:t>C</a:t>
            </a:r>
            <a:r>
              <a:rPr lang="ro-RO" dirty="0"/>
              <a:t>, </a:t>
            </a:r>
            <a:r>
              <a:rPr lang="en-US" dirty="0" err="1"/>
              <a:t>și</a:t>
            </a:r>
            <a:r>
              <a:rPr lang="en-US" dirty="0"/>
              <a:t> </a:t>
            </a:r>
            <a:r>
              <a:rPr lang="ro-RO" dirty="0"/>
              <a:t>U</a:t>
            </a:r>
            <a:r>
              <a:rPr lang="ro-RO" sz="1200" dirty="0"/>
              <a:t>EC</a:t>
            </a:r>
            <a:r>
              <a:rPr lang="en-US" dirty="0"/>
              <a:t>. </a:t>
            </a:r>
            <a:r>
              <a:rPr lang="ro-RO" dirty="0"/>
              <a:t>       </a:t>
            </a:r>
            <a:r>
              <a:rPr lang="en-US" dirty="0"/>
              <a:t>Din </a:t>
            </a:r>
            <a:r>
              <a:rPr lang="en-US" dirty="0" err="1"/>
              <a:t>acest</a:t>
            </a:r>
            <a:r>
              <a:rPr lang="en-US" dirty="0"/>
              <a:t> </a:t>
            </a:r>
            <a:r>
              <a:rPr lang="en-US" dirty="0" err="1"/>
              <a:t>motiv</a:t>
            </a:r>
            <a:r>
              <a:rPr lang="en-US" dirty="0"/>
              <a:t>, </a:t>
            </a:r>
            <a:r>
              <a:rPr lang="ro-RO" dirty="0"/>
              <a:t>la </a:t>
            </a:r>
            <a:r>
              <a:rPr lang="en-US" dirty="0" err="1"/>
              <a:t>proiect</a:t>
            </a:r>
            <a:r>
              <a:rPr lang="ro-RO" dirty="0" err="1"/>
              <a:t>area</a:t>
            </a:r>
            <a:r>
              <a:rPr lang="en-US" dirty="0"/>
              <a:t> circuit</a:t>
            </a:r>
            <a:r>
              <a:rPr lang="ro-RO" dirty="0"/>
              <a:t>ului</a:t>
            </a:r>
            <a:r>
              <a:rPr lang="en-US" dirty="0"/>
              <a:t> </a:t>
            </a:r>
            <a:r>
              <a:rPr lang="en-US" dirty="0" err="1"/>
              <a:t>parametrii</a:t>
            </a:r>
            <a:r>
              <a:rPr lang="en-US" dirty="0"/>
              <a:t> </a:t>
            </a:r>
            <a:r>
              <a:rPr lang="en-US" dirty="0" err="1"/>
              <a:t>hibri</a:t>
            </a:r>
            <a:r>
              <a:rPr lang="ro-RO" dirty="0"/>
              <a:t>zi</a:t>
            </a:r>
            <a:r>
              <a:rPr lang="en-US" dirty="0"/>
              <a:t> </a:t>
            </a:r>
            <a:r>
              <a:rPr lang="en-US" dirty="0" err="1"/>
              <a:t>ar</a:t>
            </a:r>
            <a:r>
              <a:rPr lang="en-US" dirty="0"/>
              <a:t> </a:t>
            </a:r>
            <a:r>
              <a:rPr lang="en-US" dirty="0" err="1"/>
              <a:t>trebui</a:t>
            </a:r>
            <a:r>
              <a:rPr lang="en-US" dirty="0"/>
              <a:t> </a:t>
            </a:r>
            <a:r>
              <a:rPr lang="en-US" dirty="0" err="1"/>
              <a:t>măsurați</a:t>
            </a:r>
            <a:r>
              <a:rPr lang="en-US" dirty="0"/>
              <a:t> </a:t>
            </a:r>
            <a:r>
              <a:rPr lang="en-US" dirty="0" err="1"/>
              <a:t>în</a:t>
            </a:r>
            <a:r>
              <a:rPr lang="en-US" dirty="0"/>
              <a:t> </a:t>
            </a:r>
            <a:r>
              <a:rPr lang="en-US" dirty="0" err="1"/>
              <a:t>aceleași</a:t>
            </a:r>
            <a:r>
              <a:rPr lang="en-US" dirty="0"/>
              <a:t> </a:t>
            </a:r>
            <a:r>
              <a:rPr lang="en-US" dirty="0" err="1"/>
              <a:t>condiții</a:t>
            </a:r>
            <a:r>
              <a:rPr lang="en-US" dirty="0"/>
              <a:t> ca </a:t>
            </a:r>
            <a:r>
              <a:rPr lang="en-US" dirty="0" err="1"/>
              <a:t>și</a:t>
            </a:r>
            <a:r>
              <a:rPr lang="en-US" dirty="0"/>
              <a:t> </a:t>
            </a:r>
            <a:r>
              <a:rPr lang="en-US" dirty="0" err="1"/>
              <a:t>circuitul</a:t>
            </a:r>
            <a:r>
              <a:rPr lang="en-US" dirty="0"/>
              <a:t> real. </a:t>
            </a:r>
          </a:p>
        </p:txBody>
      </p:sp>
    </p:spTree>
    <p:extLst>
      <p:ext uri="{BB962C8B-B14F-4D97-AF65-F5344CB8AC3E}">
        <p14:creationId xmlns:p14="http://schemas.microsoft.com/office/powerpoint/2010/main" val="918062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B52081D-1F4E-288B-A161-A9DD620BF7E2}"/>
              </a:ext>
            </a:extLst>
          </p:cNvPr>
          <p:cNvSpPr>
            <a:spLocks noGrp="1"/>
          </p:cNvSpPr>
          <p:nvPr>
            <p:ph type="title"/>
          </p:nvPr>
        </p:nvSpPr>
        <p:spPr>
          <a:xfrm>
            <a:off x="1251678" y="382385"/>
            <a:ext cx="10708674" cy="1080655"/>
          </a:xfrm>
        </p:spPr>
        <p:txBody>
          <a:bodyPr>
            <a:normAutofit fontScale="90000"/>
          </a:bodyPr>
          <a:lstStyle/>
          <a:p>
            <a:r>
              <a:rPr lang="en-US" dirty="0"/>
              <a:t>bias resistor built-in transistor</a:t>
            </a:r>
            <a:r>
              <a:rPr lang="ro-RO" dirty="0"/>
              <a:t> / Tranzistor digital</a:t>
            </a:r>
            <a:endParaRPr lang="en-US" dirty="0"/>
          </a:p>
        </p:txBody>
      </p:sp>
      <p:sp>
        <p:nvSpPr>
          <p:cNvPr id="3" name="Substituent conținut 2">
            <a:extLst>
              <a:ext uri="{FF2B5EF4-FFF2-40B4-BE49-F238E27FC236}">
                <a16:creationId xmlns:a16="http://schemas.microsoft.com/office/drawing/2014/main" id="{1D522602-0AC8-A6E5-DE4C-2704933B2A14}"/>
              </a:ext>
            </a:extLst>
          </p:cNvPr>
          <p:cNvSpPr>
            <a:spLocks noGrp="1"/>
          </p:cNvSpPr>
          <p:nvPr>
            <p:ph idx="1"/>
          </p:nvPr>
        </p:nvSpPr>
        <p:spPr>
          <a:xfrm>
            <a:off x="846294" y="1569860"/>
            <a:ext cx="5877594" cy="2772482"/>
          </a:xfrm>
        </p:spPr>
        <p:txBody>
          <a:bodyPr>
            <a:normAutofit fontScale="77500" lnSpcReduction="20000"/>
          </a:bodyPr>
          <a:lstStyle/>
          <a:p>
            <a:r>
              <a:rPr lang="en-US" dirty="0"/>
              <a:t>Un </a:t>
            </a:r>
            <a:r>
              <a:rPr lang="en-US" dirty="0" err="1"/>
              <a:t>tranzistor</a:t>
            </a:r>
            <a:r>
              <a:rPr lang="en-US" dirty="0"/>
              <a:t> </a:t>
            </a:r>
            <a:r>
              <a:rPr lang="en-US" dirty="0" err="1"/>
              <a:t>încorporat</a:t>
            </a:r>
            <a:r>
              <a:rPr lang="en-US" dirty="0"/>
              <a:t> cu </a:t>
            </a:r>
            <a:r>
              <a:rPr lang="en-US" dirty="0" err="1"/>
              <a:t>rezistență</a:t>
            </a:r>
            <a:r>
              <a:rPr lang="en-US" dirty="0"/>
              <a:t> de </a:t>
            </a:r>
            <a:r>
              <a:rPr lang="en-US" dirty="0" err="1"/>
              <a:t>polarizare</a:t>
            </a:r>
            <a:r>
              <a:rPr lang="en-US" dirty="0"/>
              <a:t> (BRT) </a:t>
            </a:r>
            <a:r>
              <a:rPr lang="en-US" dirty="0" err="1"/>
              <a:t>este</a:t>
            </a:r>
            <a:r>
              <a:rPr lang="en-US" dirty="0"/>
              <a:t> un </a:t>
            </a:r>
            <a:r>
              <a:rPr lang="en-US" dirty="0" err="1"/>
              <a:t>tranzistor</a:t>
            </a:r>
            <a:r>
              <a:rPr lang="en-US" dirty="0"/>
              <a:t> bipolar cu o </a:t>
            </a:r>
            <a:r>
              <a:rPr lang="en-US" dirty="0" err="1"/>
              <a:t>rețea</a:t>
            </a:r>
            <a:r>
              <a:rPr lang="en-US" dirty="0"/>
              <a:t> de </a:t>
            </a:r>
            <a:r>
              <a:rPr lang="en-US" dirty="0" err="1"/>
              <a:t>polarizare</a:t>
            </a:r>
            <a:r>
              <a:rPr lang="en-US" dirty="0"/>
              <a:t> </a:t>
            </a:r>
            <a:r>
              <a:rPr lang="en-US" dirty="0" err="1"/>
              <a:t>constând</a:t>
            </a:r>
            <a:r>
              <a:rPr lang="en-US" dirty="0"/>
              <a:t> </a:t>
            </a:r>
            <a:r>
              <a:rPr lang="en-US" dirty="0" err="1"/>
              <a:t>dintr</a:t>
            </a:r>
            <a:r>
              <a:rPr lang="en-US" dirty="0"/>
              <a:t>-un </a:t>
            </a:r>
            <a:r>
              <a:rPr lang="en-US" dirty="0" err="1"/>
              <a:t>rezistor</a:t>
            </a:r>
            <a:r>
              <a:rPr lang="en-US" dirty="0"/>
              <a:t> de </a:t>
            </a:r>
            <a:r>
              <a:rPr lang="en-US" dirty="0" err="1"/>
              <a:t>bază</a:t>
            </a:r>
            <a:r>
              <a:rPr lang="en-US" dirty="0"/>
              <a:t> </a:t>
            </a:r>
            <a:r>
              <a:rPr lang="en-US" dirty="0" err="1"/>
              <a:t>în</a:t>
            </a:r>
            <a:r>
              <a:rPr lang="en-US" dirty="0"/>
              <a:t> </a:t>
            </a:r>
            <a:r>
              <a:rPr lang="en-US" dirty="0" err="1"/>
              <a:t>serie</a:t>
            </a:r>
            <a:r>
              <a:rPr lang="en-US" dirty="0"/>
              <a:t> </a:t>
            </a:r>
            <a:r>
              <a:rPr lang="en-US" dirty="0" err="1"/>
              <a:t>și</a:t>
            </a:r>
            <a:r>
              <a:rPr lang="en-US" dirty="0"/>
              <a:t> un </a:t>
            </a:r>
            <a:r>
              <a:rPr lang="en-US" dirty="0" err="1"/>
              <a:t>rezistor</a:t>
            </a:r>
            <a:r>
              <a:rPr lang="en-US" dirty="0"/>
              <a:t> de </a:t>
            </a:r>
            <a:r>
              <a:rPr lang="en-US" dirty="0" err="1"/>
              <a:t>bază-emitor</a:t>
            </a:r>
            <a:r>
              <a:rPr lang="en-US" dirty="0"/>
              <a:t>. Cu </a:t>
            </a:r>
            <a:r>
              <a:rPr lang="en-US" dirty="0" err="1"/>
              <a:t>rezistențe</a:t>
            </a:r>
            <a:r>
              <a:rPr lang="en-US" dirty="0"/>
              <a:t> de </a:t>
            </a:r>
            <a:r>
              <a:rPr lang="en-US" dirty="0" err="1"/>
              <a:t>polarizare</a:t>
            </a:r>
            <a:r>
              <a:rPr lang="en-US" dirty="0"/>
              <a:t> </a:t>
            </a:r>
            <a:r>
              <a:rPr lang="en-US" dirty="0" err="1"/>
              <a:t>încorporate</a:t>
            </a:r>
            <a:r>
              <a:rPr lang="en-US" dirty="0"/>
              <a:t> </a:t>
            </a:r>
            <a:r>
              <a:rPr lang="en-US" dirty="0" err="1"/>
              <a:t>în</a:t>
            </a:r>
            <a:r>
              <a:rPr lang="en-US" dirty="0"/>
              <a:t> </a:t>
            </a:r>
            <a:r>
              <a:rPr lang="en-US" dirty="0" err="1"/>
              <a:t>tranzistor</a:t>
            </a:r>
            <a:r>
              <a:rPr lang="en-US" dirty="0"/>
              <a:t>, BRT-urile </a:t>
            </a:r>
            <a:r>
              <a:rPr lang="en-US" dirty="0" err="1"/>
              <a:t>ajută</a:t>
            </a:r>
            <a:r>
              <a:rPr lang="en-US" dirty="0"/>
              <a:t> la </a:t>
            </a:r>
            <a:r>
              <a:rPr lang="en-US" dirty="0" err="1"/>
              <a:t>reducerea</a:t>
            </a:r>
            <a:r>
              <a:rPr lang="en-US" dirty="0"/>
              <a:t> </a:t>
            </a:r>
            <a:r>
              <a:rPr lang="en-US" dirty="0" err="1"/>
              <a:t>numărului</a:t>
            </a:r>
            <a:r>
              <a:rPr lang="en-US" dirty="0"/>
              <a:t> de </a:t>
            </a:r>
            <a:r>
              <a:rPr lang="en-US" dirty="0" err="1"/>
              <a:t>componente</a:t>
            </a:r>
            <a:r>
              <a:rPr lang="en-US" dirty="0"/>
              <a:t> externe </a:t>
            </a:r>
            <a:r>
              <a:rPr lang="en-US" dirty="0" err="1"/>
              <a:t>necesare</a:t>
            </a:r>
            <a:r>
              <a:rPr lang="en-US" dirty="0"/>
              <a:t>, </a:t>
            </a:r>
            <a:r>
              <a:rPr lang="en-US" dirty="0" err="1"/>
              <a:t>simplificând</a:t>
            </a:r>
            <a:r>
              <a:rPr lang="en-US" dirty="0"/>
              <a:t> </a:t>
            </a:r>
            <a:r>
              <a:rPr lang="en-US" dirty="0" err="1"/>
              <a:t>configurația</a:t>
            </a:r>
            <a:r>
              <a:rPr lang="en-US" dirty="0"/>
              <a:t> </a:t>
            </a:r>
            <a:r>
              <a:rPr lang="en-US" dirty="0" err="1"/>
              <a:t>unui</a:t>
            </a:r>
            <a:r>
              <a:rPr lang="en-US" dirty="0"/>
              <a:t> circuit </a:t>
            </a:r>
            <a:r>
              <a:rPr lang="en-US" dirty="0" err="1"/>
              <a:t>discret</a:t>
            </a:r>
            <a:r>
              <a:rPr lang="en-US" dirty="0"/>
              <a:t>. BRT-urile sunt </a:t>
            </a:r>
            <a:r>
              <a:rPr lang="en-US" dirty="0" err="1"/>
              <a:t>utilizate</a:t>
            </a:r>
            <a:r>
              <a:rPr lang="en-US" dirty="0"/>
              <a:t> </a:t>
            </a:r>
            <a:r>
              <a:rPr lang="en-US" dirty="0" err="1"/>
              <a:t>în</a:t>
            </a:r>
            <a:r>
              <a:rPr lang="en-US" dirty="0"/>
              <a:t> mod </a:t>
            </a:r>
            <a:r>
              <a:rPr lang="en-US" dirty="0" err="1"/>
              <a:t>obișnuit</a:t>
            </a:r>
            <a:r>
              <a:rPr lang="en-US" dirty="0"/>
              <a:t> </a:t>
            </a:r>
            <a:r>
              <a:rPr lang="en-US" dirty="0" err="1"/>
              <a:t>pentru</a:t>
            </a:r>
            <a:r>
              <a:rPr lang="en-US" dirty="0"/>
              <a:t> </a:t>
            </a:r>
            <a:r>
              <a:rPr lang="en-US" dirty="0" err="1"/>
              <a:t>comutarea</a:t>
            </a:r>
            <a:r>
              <a:rPr lang="en-US" dirty="0"/>
              <a:t> </a:t>
            </a:r>
            <a:r>
              <a:rPr lang="en-US" dirty="0" err="1"/>
              <a:t>aplicațiilor</a:t>
            </a:r>
            <a:r>
              <a:rPr lang="en-US" dirty="0"/>
              <a:t>.</a:t>
            </a:r>
            <a:endParaRPr lang="ro-RO" dirty="0"/>
          </a:p>
          <a:p>
            <a:r>
              <a:rPr lang="ro-RO" dirty="0"/>
              <a:t>R1 – pentru stabilizarea Tr prin convertirea tensiunii de intrare in curent de intrare. Prin aceasta se asigura o dependență liniară intre curentul de ieșire și curentul de intrare</a:t>
            </a:r>
          </a:p>
          <a:p>
            <a:r>
              <a:rPr lang="ro-RO" dirty="0"/>
              <a:t>R2 – pentru minimizarea curentului de scurgere</a:t>
            </a:r>
            <a:endParaRPr lang="en-US" dirty="0"/>
          </a:p>
        </p:txBody>
      </p:sp>
      <p:pic>
        <p:nvPicPr>
          <p:cNvPr id="5" name="Imagine 4">
            <a:extLst>
              <a:ext uri="{FF2B5EF4-FFF2-40B4-BE49-F238E27FC236}">
                <a16:creationId xmlns:a16="http://schemas.microsoft.com/office/drawing/2014/main" id="{77B68FD8-820C-319A-6BF8-EF04693E0854}"/>
              </a:ext>
            </a:extLst>
          </p:cNvPr>
          <p:cNvPicPr>
            <a:picLocks noChangeAspect="1"/>
          </p:cNvPicPr>
          <p:nvPr/>
        </p:nvPicPr>
        <p:blipFill>
          <a:blip r:embed="rId2"/>
          <a:stretch>
            <a:fillRect/>
          </a:stretch>
        </p:blipFill>
        <p:spPr>
          <a:xfrm>
            <a:off x="1061435" y="4449162"/>
            <a:ext cx="5329439" cy="1930442"/>
          </a:xfrm>
          <a:prstGeom prst="rect">
            <a:avLst/>
          </a:prstGeom>
        </p:spPr>
      </p:pic>
      <p:pic>
        <p:nvPicPr>
          <p:cNvPr id="7" name="Imagine 6">
            <a:extLst>
              <a:ext uri="{FF2B5EF4-FFF2-40B4-BE49-F238E27FC236}">
                <a16:creationId xmlns:a16="http://schemas.microsoft.com/office/drawing/2014/main" id="{3C8459EA-B68C-683D-AB93-DD22782CC8DB}"/>
              </a:ext>
            </a:extLst>
          </p:cNvPr>
          <p:cNvPicPr>
            <a:picLocks noChangeAspect="1"/>
          </p:cNvPicPr>
          <p:nvPr/>
        </p:nvPicPr>
        <p:blipFill>
          <a:blip r:embed="rId3"/>
          <a:stretch>
            <a:fillRect/>
          </a:stretch>
        </p:blipFill>
        <p:spPr>
          <a:xfrm>
            <a:off x="6606015" y="1569860"/>
            <a:ext cx="5468113" cy="4658375"/>
          </a:xfrm>
          <a:prstGeom prst="rect">
            <a:avLst/>
          </a:prstGeom>
        </p:spPr>
      </p:pic>
    </p:spTree>
    <p:extLst>
      <p:ext uri="{BB962C8B-B14F-4D97-AF65-F5344CB8AC3E}">
        <p14:creationId xmlns:p14="http://schemas.microsoft.com/office/powerpoint/2010/main" val="1891545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24C7058-CCF5-5C52-E53A-1020B5B8D3AE}"/>
              </a:ext>
            </a:extLst>
          </p:cNvPr>
          <p:cNvSpPr>
            <a:spLocks noGrp="1"/>
          </p:cNvSpPr>
          <p:nvPr>
            <p:ph type="title"/>
          </p:nvPr>
        </p:nvSpPr>
        <p:spPr>
          <a:xfrm>
            <a:off x="1562366" y="178345"/>
            <a:ext cx="6322178" cy="753713"/>
          </a:xfrm>
        </p:spPr>
        <p:txBody>
          <a:bodyPr>
            <a:normAutofit/>
          </a:bodyPr>
          <a:lstStyle/>
          <a:p>
            <a:r>
              <a:rPr lang="en-US" sz="3600" dirty="0">
                <a:solidFill>
                  <a:srgbClr val="FF0000"/>
                </a:solidFill>
              </a:rPr>
              <a:t>PERECHILE </a:t>
            </a:r>
            <a:r>
              <a:rPr lang="ro-RO" sz="3600" dirty="0">
                <a:solidFill>
                  <a:srgbClr val="FF0000"/>
                </a:solidFill>
              </a:rPr>
              <a:t>Darlington </a:t>
            </a:r>
            <a:endParaRPr lang="en-US" sz="3600" dirty="0">
              <a:solidFill>
                <a:srgbClr val="FF0000"/>
              </a:solidFill>
            </a:endParaRPr>
          </a:p>
        </p:txBody>
      </p:sp>
      <p:sp>
        <p:nvSpPr>
          <p:cNvPr id="3" name="Substituent conținut 2">
            <a:extLst>
              <a:ext uri="{FF2B5EF4-FFF2-40B4-BE49-F238E27FC236}">
                <a16:creationId xmlns:a16="http://schemas.microsoft.com/office/drawing/2014/main" id="{40F43A18-1AF9-BFD9-5FCE-1B6A3AE8A764}"/>
              </a:ext>
            </a:extLst>
          </p:cNvPr>
          <p:cNvSpPr>
            <a:spLocks noGrp="1"/>
          </p:cNvSpPr>
          <p:nvPr>
            <p:ph idx="1"/>
          </p:nvPr>
        </p:nvSpPr>
        <p:spPr>
          <a:xfrm>
            <a:off x="896756" y="746031"/>
            <a:ext cx="6232178" cy="5242036"/>
          </a:xfrm>
        </p:spPr>
        <p:txBody>
          <a:bodyPr>
            <a:normAutofit fontScale="77500" lnSpcReduction="20000"/>
          </a:bodyPr>
          <a:lstStyle/>
          <a:p>
            <a:pPr marL="0" indent="0">
              <a:buNone/>
            </a:pPr>
            <a:r>
              <a:rPr lang="en-US" sz="2600" dirty="0" err="1">
                <a:latin typeface="Times New Roman" panose="02020603050405020304" pitchFamily="18" charset="0"/>
                <a:cs typeface="Times New Roman" panose="02020603050405020304" pitchFamily="18" charset="0"/>
              </a:rPr>
              <a:t>Uneori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câștigul</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curent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continuu</a:t>
            </a:r>
            <a:r>
              <a:rPr lang="en-US" sz="2600" dirty="0">
                <a:latin typeface="Times New Roman" panose="02020603050405020304" pitchFamily="18" charset="0"/>
                <a:cs typeface="Times New Roman" panose="02020603050405020304" pitchFamily="18" charset="0"/>
              </a:rPr>
              <a:t> al </a:t>
            </a:r>
            <a:r>
              <a:rPr lang="ro-RO" sz="2600" dirty="0">
                <a:latin typeface="Times New Roman" panose="02020603050405020304" pitchFamily="18" charset="0"/>
                <a:cs typeface="Times New Roman" panose="02020603050405020304" pitchFamily="18" charset="0"/>
              </a:rPr>
              <a:t>BJT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prea</a:t>
            </a:r>
            <a:r>
              <a:rPr lang="en-US" sz="2600" dirty="0">
                <a:latin typeface="Times New Roman" panose="02020603050405020304" pitchFamily="18" charset="0"/>
                <a:cs typeface="Times New Roman" panose="02020603050405020304" pitchFamily="18" charset="0"/>
              </a:rPr>
              <a:t> mic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comuta</a:t>
            </a:r>
            <a:r>
              <a:rPr lang="en-US" sz="2600" dirty="0">
                <a:latin typeface="Times New Roman" panose="02020603050405020304" pitchFamily="18" charset="0"/>
                <a:cs typeface="Times New Roman" panose="02020603050405020304" pitchFamily="18" charset="0"/>
              </a:rPr>
              <a:t> direct </a:t>
            </a:r>
            <a:r>
              <a:rPr lang="en-US" sz="2600" dirty="0" err="1">
                <a:latin typeface="Times New Roman" panose="02020603050405020304" pitchFamily="18" charset="0"/>
                <a:cs typeface="Times New Roman" panose="02020603050405020304" pitchFamily="18" charset="0"/>
              </a:rPr>
              <a:t>curentul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tensiunea</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sarcină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astfel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încât</a:t>
            </a:r>
            <a:r>
              <a:rPr lang="en-US" sz="2600" dirty="0">
                <a:latin typeface="Times New Roman" panose="02020603050405020304" pitchFamily="18" charset="0"/>
                <a:cs typeface="Times New Roman" panose="02020603050405020304" pitchFamily="18" charset="0"/>
              </a:rPr>
              <a:t> se </a:t>
            </a:r>
            <a:r>
              <a:rPr lang="en-US" sz="2600" dirty="0" err="1">
                <a:latin typeface="Times New Roman" panose="02020603050405020304" pitchFamily="18" charset="0"/>
                <a:cs typeface="Times New Roman" panose="02020603050405020304" pitchFamily="18" charset="0"/>
              </a:rPr>
              <a:t>folosesc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multe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tranzistoare</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comutare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Aici</a:t>
            </a:r>
            <a:r>
              <a:rPr lang="en-US" sz="2600" dirty="0">
                <a:latin typeface="Times New Roman" panose="02020603050405020304" pitchFamily="18" charset="0"/>
                <a:cs typeface="Times New Roman" panose="02020603050405020304" pitchFamily="18" charset="0"/>
              </a:rPr>
              <a:t>, un </a:t>
            </a:r>
            <a:r>
              <a:rPr lang="en-US" sz="2600" dirty="0" err="1">
                <a:latin typeface="Times New Roman" panose="02020603050405020304" pitchFamily="18" charset="0"/>
                <a:cs typeface="Times New Roman" panose="02020603050405020304" pitchFamily="18" charset="0"/>
              </a:rPr>
              <a:t>tranzistor</a:t>
            </a:r>
            <a:r>
              <a:rPr lang="en-US" sz="2600" dirty="0">
                <a:latin typeface="Times New Roman" panose="02020603050405020304" pitchFamily="18" charset="0"/>
                <a:cs typeface="Times New Roman" panose="02020603050405020304" pitchFamily="18" charset="0"/>
              </a:rPr>
              <a:t> de </a:t>
            </a:r>
            <a:r>
              <a:rPr lang="ro-RO" sz="2600" dirty="0">
                <a:latin typeface="Times New Roman" panose="02020603050405020304" pitchFamily="18" charset="0"/>
                <a:cs typeface="Times New Roman" panose="02020603050405020304" pitchFamily="18" charset="0"/>
              </a:rPr>
              <a:t>curent </a:t>
            </a:r>
            <a:r>
              <a:rPr lang="en-US" sz="2600" dirty="0" err="1">
                <a:latin typeface="Times New Roman" panose="02020603050405020304" pitchFamily="18" charset="0"/>
                <a:cs typeface="Times New Roman" panose="02020603050405020304" pitchFamily="18" charset="0"/>
              </a:rPr>
              <a:t>intrare</a:t>
            </a:r>
            <a:r>
              <a:rPr lang="en-US" sz="2600" dirty="0">
                <a:latin typeface="Times New Roman" panose="02020603050405020304" pitchFamily="18" charset="0"/>
                <a:cs typeface="Times New Roman" panose="02020603050405020304" pitchFamily="18" charset="0"/>
              </a:rPr>
              <a:t> mic </a:t>
            </a:r>
            <a:r>
              <a:rPr lang="en-US" sz="2600" dirty="0" err="1">
                <a:latin typeface="Times New Roman" panose="02020603050405020304" pitchFamily="18" charset="0"/>
                <a:cs typeface="Times New Roman" panose="02020603050405020304" pitchFamily="18" charset="0"/>
              </a:rPr>
              <a:t>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folosit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comuta</a:t>
            </a:r>
            <a:r>
              <a:rPr lang="en-US" sz="2600" dirty="0">
                <a:latin typeface="Times New Roman" panose="02020603050405020304" pitchFamily="18" charset="0"/>
                <a:cs typeface="Times New Roman" panose="02020603050405020304" pitchFamily="18" charset="0"/>
              </a:rPr>
              <a:t> „ON”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„OFF” un </a:t>
            </a:r>
            <a:r>
              <a:rPr lang="en-US" sz="2600" dirty="0" err="1">
                <a:latin typeface="Times New Roman" panose="02020603050405020304" pitchFamily="18" charset="0"/>
                <a:cs typeface="Times New Roman" panose="02020603050405020304" pitchFamily="18" charset="0"/>
              </a:rPr>
              <a:t>tranzistor</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ieșire</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gestionarea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curentului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mult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mare.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maximiza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câștigul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semnalului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tranzistori</a:t>
            </a:r>
            <a:r>
              <a:rPr lang="en-US" sz="2600" dirty="0">
                <a:latin typeface="Times New Roman" panose="02020603050405020304" pitchFamily="18" charset="0"/>
                <a:cs typeface="Times New Roman" panose="02020603050405020304" pitchFamily="18" charset="0"/>
              </a:rPr>
              <a:t> sunt </a:t>
            </a:r>
            <a:r>
              <a:rPr lang="en-US" sz="2600" dirty="0" err="1">
                <a:latin typeface="Times New Roman" panose="02020603050405020304" pitchFamily="18" charset="0"/>
                <a:cs typeface="Times New Roman" panose="02020603050405020304" pitchFamily="18" charset="0"/>
              </a:rPr>
              <a:t>conectați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a</a:t>
            </a:r>
            <a:r>
              <a:rPr lang="ro-RO"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Configurație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complementară</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amplificare</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câștigului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ce</a:t>
            </a:r>
            <a:r>
              <a:rPr lang="en-US" sz="2600" dirty="0">
                <a:latin typeface="Times New Roman" panose="02020603050405020304" pitchFamily="18" charset="0"/>
                <a:cs typeface="Times New Roman" panose="02020603050405020304" pitchFamily="18" charset="0"/>
              </a:rPr>
              <a:t> se </a:t>
            </a:r>
            <a:r>
              <a:rPr lang="en-US" sz="2600" dirty="0" err="1">
                <a:latin typeface="Times New Roman" panose="02020603050405020304" pitchFamily="18" charset="0"/>
                <a:cs typeface="Times New Roman" panose="02020603050405020304" pitchFamily="18" charset="0"/>
              </a:rPr>
              <a:t>numește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general „</a:t>
            </a:r>
            <a:r>
              <a:rPr lang="en-US" sz="2600" dirty="0" err="1">
                <a:latin typeface="Times New Roman" panose="02020603050405020304" pitchFamily="18" charset="0"/>
                <a:cs typeface="Times New Roman" panose="02020603050405020304" pitchFamily="18" charset="0"/>
              </a:rPr>
              <a:t>Configurație</a:t>
            </a:r>
            <a:r>
              <a:rPr lang="en-US" sz="2600" dirty="0">
                <a:latin typeface="Times New Roman" panose="02020603050405020304" pitchFamily="18" charset="0"/>
                <a:cs typeface="Times New Roman" panose="02020603050405020304" pitchFamily="18" charset="0"/>
              </a:rPr>
              <a:t> Darlington” </a:t>
            </a:r>
            <a:r>
              <a:rPr lang="en-US" sz="2600" dirty="0" err="1">
                <a:latin typeface="Times New Roman" panose="02020603050405020304" pitchFamily="18" charset="0"/>
                <a:cs typeface="Times New Roman" panose="02020603050405020304" pitchFamily="18" charset="0"/>
              </a:rPr>
              <a:t>în</a:t>
            </a:r>
            <a:r>
              <a:rPr lang="en-US" sz="2600" dirty="0">
                <a:latin typeface="Times New Roman" panose="02020603050405020304" pitchFamily="18" charset="0"/>
                <a:cs typeface="Times New Roman" panose="02020603050405020304" pitchFamily="18" charset="0"/>
              </a:rPr>
              <a:t> care </a:t>
            </a:r>
            <a:r>
              <a:rPr lang="en-US" sz="2600" b="1" dirty="0" err="1">
                <a:latin typeface="Times New Roman" panose="02020603050405020304" pitchFamily="18" charset="0"/>
                <a:cs typeface="Times New Roman" panose="02020603050405020304" pitchFamily="18" charset="0"/>
              </a:rPr>
              <a:t>factorul</a:t>
            </a:r>
            <a:r>
              <a:rPr lang="en-US" sz="2600" b="1" dirty="0">
                <a:latin typeface="Times New Roman" panose="02020603050405020304" pitchFamily="18" charset="0"/>
                <a:cs typeface="Times New Roman" panose="02020603050405020304" pitchFamily="18" charset="0"/>
              </a:rPr>
              <a:t> de </a:t>
            </a:r>
            <a:r>
              <a:rPr lang="en-US" sz="2600" b="1" dirty="0" err="1">
                <a:latin typeface="Times New Roman" panose="02020603050405020304" pitchFamily="18" charset="0"/>
                <a:cs typeface="Times New Roman" panose="02020603050405020304" pitchFamily="18" charset="0"/>
              </a:rPr>
              <a:t>amplificare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este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produsul</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celor</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două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tranzistoare</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individuale</a:t>
            </a:r>
            <a:r>
              <a:rPr lang="en-US" sz="2600" dirty="0">
                <a:latin typeface="Times New Roman" panose="02020603050405020304" pitchFamily="18" charset="0"/>
                <a:cs typeface="Times New Roman" panose="02020603050405020304" pitchFamily="18" charset="0"/>
              </a:rPr>
              <a:t>.</a:t>
            </a:r>
          </a:p>
          <a:p>
            <a:pPr marL="0" indent="0">
              <a:buNone/>
            </a:pPr>
            <a:r>
              <a:rPr lang="en-US" sz="2600" dirty="0" err="1">
                <a:latin typeface="Times New Roman" panose="02020603050405020304" pitchFamily="18" charset="0"/>
                <a:cs typeface="Times New Roman" panose="02020603050405020304" pitchFamily="18" charset="0"/>
              </a:rPr>
              <a:t>Tranzistoarele</a:t>
            </a:r>
            <a:r>
              <a:rPr lang="en-US" sz="2600" dirty="0">
                <a:latin typeface="Times New Roman" panose="02020603050405020304" pitchFamily="18" charset="0"/>
                <a:cs typeface="Times New Roman" panose="02020603050405020304" pitchFamily="18" charset="0"/>
              </a:rPr>
              <a:t> Darlington sunt </a:t>
            </a:r>
            <a:r>
              <a:rPr lang="en-US" sz="2600" dirty="0" err="1">
                <a:latin typeface="Times New Roman" panose="02020603050405020304" pitchFamily="18" charset="0"/>
                <a:cs typeface="Times New Roman" panose="02020603050405020304" pitchFamily="18" charset="0"/>
              </a:rPr>
              <a:t>două</a:t>
            </a:r>
            <a:r>
              <a:rPr lang="en-US" sz="2600" dirty="0">
                <a:latin typeface="Times New Roman" panose="02020603050405020304" pitchFamily="18" charset="0"/>
                <a:cs typeface="Times New Roman" panose="02020603050405020304" pitchFamily="18" charset="0"/>
              </a:rPr>
              <a:t> BJT </a:t>
            </a:r>
            <a:r>
              <a:rPr lang="en-US" sz="2600" dirty="0" err="1">
                <a:latin typeface="Times New Roman" panose="02020603050405020304" pitchFamily="18" charset="0"/>
                <a:cs typeface="Times New Roman" panose="02020603050405020304" pitchFamily="18" charset="0"/>
              </a:rPr>
              <a:t>individuale</a:t>
            </a:r>
            <a:r>
              <a:rPr lang="en-US" sz="2600" dirty="0">
                <a:latin typeface="Times New Roman" panose="02020603050405020304" pitchFamily="18" charset="0"/>
                <a:cs typeface="Times New Roman" panose="02020603050405020304" pitchFamily="18" charset="0"/>
              </a:rPr>
              <a:t> de tip NPN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PNP </a:t>
            </a:r>
            <a:r>
              <a:rPr lang="en-US" sz="2600" dirty="0" err="1">
                <a:latin typeface="Times New Roman" panose="02020603050405020304" pitchFamily="18" charset="0"/>
                <a:cs typeface="Times New Roman" panose="02020603050405020304" pitchFamily="18" charset="0"/>
              </a:rPr>
              <a:t>conectate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împreună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astfel</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încât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câștigul</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curent</a:t>
            </a:r>
            <a:r>
              <a:rPr lang="en-US" sz="2600" dirty="0">
                <a:latin typeface="Times New Roman" panose="02020603050405020304" pitchFamily="18" charset="0"/>
                <a:cs typeface="Times New Roman" panose="02020603050405020304" pitchFamily="18" charset="0"/>
              </a:rPr>
              <a:t> al </a:t>
            </a:r>
            <a:r>
              <a:rPr lang="en-US" sz="2600" dirty="0" err="1">
                <a:latin typeface="Times New Roman" panose="02020603050405020304" pitchFamily="18" charset="0"/>
                <a:cs typeface="Times New Roman" panose="02020603050405020304" pitchFamily="18" charset="0"/>
              </a:rPr>
              <a:t>primului</a:t>
            </a:r>
            <a:r>
              <a:rPr lang="en-US" sz="2600" dirty="0">
                <a:latin typeface="Times New Roman" panose="02020603050405020304" pitchFamily="18" charset="0"/>
                <a:cs typeface="Times New Roman" panose="02020603050405020304" pitchFamily="18" charset="0"/>
              </a:rPr>
              <a:t> TBJ </a:t>
            </a:r>
            <a:r>
              <a:rPr lang="en-US" sz="2600" dirty="0" err="1">
                <a:latin typeface="Times New Roman" panose="02020603050405020304" pitchFamily="18" charset="0"/>
                <a:cs typeface="Times New Roman" panose="02020603050405020304" pitchFamily="18" charset="0"/>
              </a:rPr>
              <a:t>este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înmulțit</a:t>
            </a:r>
            <a:r>
              <a:rPr lang="en-US" sz="2600" dirty="0">
                <a:latin typeface="Times New Roman" panose="02020603050405020304" pitchFamily="18" charset="0"/>
                <a:cs typeface="Times New Roman" panose="02020603050405020304" pitchFamily="18" charset="0"/>
              </a:rPr>
              <a:t> cu </a:t>
            </a:r>
            <a:r>
              <a:rPr lang="en-US" sz="2600" dirty="0" err="1">
                <a:latin typeface="Times New Roman" panose="02020603050405020304" pitchFamily="18" charset="0"/>
                <a:cs typeface="Times New Roman" panose="02020603050405020304" pitchFamily="18" charset="0"/>
              </a:rPr>
              <a:t>cel</a:t>
            </a:r>
            <a:r>
              <a:rPr lang="en-US" sz="2600" dirty="0">
                <a:latin typeface="Times New Roman" panose="02020603050405020304" pitchFamily="18" charset="0"/>
                <a:cs typeface="Times New Roman" panose="02020603050405020304" pitchFamily="18" charset="0"/>
              </a:rPr>
              <a:t> al </a:t>
            </a:r>
            <a:r>
              <a:rPr lang="en-US" sz="2600" dirty="0" err="1">
                <a:latin typeface="Times New Roman" panose="02020603050405020304" pitchFamily="18" charset="0"/>
                <a:cs typeface="Times New Roman" panose="02020603050405020304" pitchFamily="18" charset="0"/>
              </a:rPr>
              <a:t>câștigului</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curent</a:t>
            </a:r>
            <a:r>
              <a:rPr lang="en-US" sz="2600" dirty="0">
                <a:latin typeface="Times New Roman" panose="02020603050405020304" pitchFamily="18" charset="0"/>
                <a:cs typeface="Times New Roman" panose="02020603050405020304" pitchFamily="18" charset="0"/>
              </a:rPr>
              <a:t> al </a:t>
            </a:r>
            <a:r>
              <a:rPr lang="en-US" sz="2600" dirty="0" err="1">
                <a:latin typeface="Times New Roman" panose="02020603050405020304" pitchFamily="18" charset="0"/>
                <a:cs typeface="Times New Roman" panose="02020603050405020304" pitchFamily="18" charset="0"/>
              </a:rPr>
              <a:t>celui</a:t>
            </a:r>
            <a:r>
              <a:rPr lang="en-US" sz="2600" dirty="0">
                <a:latin typeface="Times New Roman" panose="02020603050405020304" pitchFamily="18" charset="0"/>
                <a:cs typeface="Times New Roman" panose="02020603050405020304" pitchFamily="18" charset="0"/>
              </a:rPr>
              <a:t> de-al </a:t>
            </a:r>
            <a:r>
              <a:rPr lang="en-US" sz="2600" dirty="0" err="1">
                <a:latin typeface="Times New Roman" panose="02020603050405020304" pitchFamily="18" charset="0"/>
                <a:cs typeface="Times New Roman" panose="02020603050405020304" pitchFamily="18" charset="0"/>
              </a:rPr>
              <a:t>doilea</a:t>
            </a:r>
            <a:r>
              <a:rPr lang="en-US" sz="2600" dirty="0">
                <a:latin typeface="Times New Roman" panose="02020603050405020304" pitchFamily="18" charset="0"/>
                <a:cs typeface="Times New Roman" panose="02020603050405020304" pitchFamily="18" charset="0"/>
              </a:rPr>
              <a:t> TBJ </a:t>
            </a:r>
            <a:r>
              <a:rPr lang="en-US" sz="2600" dirty="0" err="1">
                <a:latin typeface="Times New Roman" panose="02020603050405020304" pitchFamily="18" charset="0"/>
                <a:cs typeface="Times New Roman" panose="02020603050405020304" pitchFamily="18" charset="0"/>
              </a:rPr>
              <a:t>pentru</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realiza</a:t>
            </a:r>
            <a:r>
              <a:rPr lang="en-US" sz="2600" dirty="0">
                <a:latin typeface="Times New Roman" panose="02020603050405020304" pitchFamily="18" charset="0"/>
                <a:cs typeface="Times New Roman" panose="02020603050405020304" pitchFamily="18" charset="0"/>
              </a:rPr>
              <a:t> un </a:t>
            </a:r>
            <a:r>
              <a:rPr lang="en-US" sz="2600" dirty="0" err="1">
                <a:latin typeface="Times New Roman" panose="02020603050405020304" pitchFamily="18" charset="0"/>
                <a:cs typeface="Times New Roman" panose="02020603050405020304" pitchFamily="18" charset="0"/>
              </a:rPr>
              <a:t>dispozitiv</a:t>
            </a:r>
            <a:r>
              <a:rPr lang="en-US" sz="2600" dirty="0">
                <a:latin typeface="Times New Roman" panose="02020603050405020304" pitchFamily="18" charset="0"/>
                <a:cs typeface="Times New Roman" panose="02020603050405020304" pitchFamily="18" charset="0"/>
              </a:rPr>
              <a:t> care </a:t>
            </a:r>
            <a:r>
              <a:rPr lang="en-US" sz="2600" dirty="0" err="1">
                <a:latin typeface="Times New Roman" panose="02020603050405020304" pitchFamily="18" charset="0"/>
                <a:cs typeface="Times New Roman" panose="02020603050405020304" pitchFamily="18" charset="0"/>
              </a:rPr>
              <a:t>acționează</a:t>
            </a:r>
            <a:r>
              <a:rPr lang="en-US" sz="2600" dirty="0">
                <a:latin typeface="Times New Roman" panose="02020603050405020304" pitchFamily="18" charset="0"/>
                <a:cs typeface="Times New Roman" panose="02020603050405020304" pitchFamily="18" charset="0"/>
              </a:rPr>
              <a:t> ca un </a:t>
            </a:r>
            <a:r>
              <a:rPr lang="en-US" sz="2600" dirty="0" err="1">
                <a:latin typeface="Times New Roman" panose="02020603050405020304" pitchFamily="18" charset="0"/>
                <a:cs typeface="Times New Roman" panose="02020603050405020304" pitchFamily="18" charset="0"/>
              </a:rPr>
              <a:t>singur</a:t>
            </a:r>
            <a:r>
              <a:rPr lang="en-US" sz="2600" dirty="0">
                <a:latin typeface="Times New Roman" panose="02020603050405020304" pitchFamily="18" charset="0"/>
                <a:cs typeface="Times New Roman" panose="02020603050405020304" pitchFamily="18" charset="0"/>
              </a:rPr>
              <a:t> TBJ cu o </a:t>
            </a:r>
            <a:r>
              <a:rPr lang="en-US" sz="2600" dirty="0" err="1">
                <a:latin typeface="Times New Roman" panose="02020603050405020304" pitchFamily="18" charset="0"/>
                <a:cs typeface="Times New Roman" panose="02020603050405020304" pitchFamily="18" charset="0"/>
              </a:rPr>
              <a:t>putere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foarte</a:t>
            </a:r>
            <a:r>
              <a:rPr lang="en-US" sz="2600" dirty="0">
                <a:latin typeface="Times New Roman" panose="02020603050405020304" pitchFamily="18" charset="0"/>
                <a:cs typeface="Times New Roman" panose="02020603050405020304" pitchFamily="18" charset="0"/>
              </a:rPr>
              <a:t> mare</a:t>
            </a:r>
            <a:r>
              <a:rPr lang="ro-RO" sz="2600" dirty="0">
                <a:latin typeface="Times New Roman" panose="02020603050405020304" pitchFamily="18" charset="0"/>
                <a:cs typeface="Times New Roman" panose="02020603050405020304" pitchFamily="18" charset="0"/>
              </a:rPr>
              <a:t> cu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câștig</a:t>
            </a:r>
            <a:r>
              <a:rPr lang="en-US" sz="2600" dirty="0">
                <a:latin typeface="Times New Roman" panose="02020603050405020304" pitchFamily="18" charset="0"/>
                <a:cs typeface="Times New Roman" panose="02020603050405020304" pitchFamily="18" charset="0"/>
              </a:rPr>
              <a:t> de </a:t>
            </a:r>
            <a:r>
              <a:rPr lang="en-US" sz="2600" dirty="0" err="1">
                <a:latin typeface="Times New Roman" panose="02020603050405020304" pitchFamily="18" charset="0"/>
                <a:cs typeface="Times New Roman" panose="02020603050405020304" pitchFamily="18" charset="0"/>
              </a:rPr>
              <a:t>curent</a:t>
            </a:r>
            <a:r>
              <a:rPr lang="en-US" sz="2600" dirty="0">
                <a:latin typeface="Times New Roman" panose="02020603050405020304" pitchFamily="18" charset="0"/>
                <a:cs typeface="Times New Roman" panose="02020603050405020304" pitchFamily="18" charset="0"/>
              </a:rPr>
              <a:t>. </a:t>
            </a:r>
          </a:p>
          <a:p>
            <a:r>
              <a:rPr lang="en-US" sz="2600" dirty="0" err="1">
                <a:latin typeface="Times New Roman" panose="02020603050405020304" pitchFamily="18" charset="0"/>
                <a:cs typeface="Times New Roman" panose="02020603050405020304" pitchFamily="18" charset="0"/>
              </a:rPr>
              <a:t>Câștigul</a:t>
            </a:r>
            <a:r>
              <a:rPr lang="en-US" sz="2600" dirty="0">
                <a:latin typeface="Times New Roman" panose="02020603050405020304" pitchFamily="18" charset="0"/>
                <a:cs typeface="Times New Roman" panose="02020603050405020304" pitchFamily="18" charset="0"/>
              </a:rPr>
              <a:t> general de </a:t>
            </a:r>
            <a:r>
              <a:rPr lang="en-US" sz="2600" dirty="0" err="1">
                <a:latin typeface="Times New Roman" panose="02020603050405020304" pitchFamily="18" charset="0"/>
                <a:cs typeface="Times New Roman" panose="02020603050405020304" pitchFamily="18" charset="0"/>
              </a:rPr>
              <a:t>curent</a:t>
            </a:r>
            <a:r>
              <a:rPr lang="en-US" sz="2600" dirty="0">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β)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valoarea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t>
            </a:r>
            <a:r>
              <a:rPr lang="en-US" sz="1900" dirty="0" err="1">
                <a:latin typeface="Times New Roman" panose="02020603050405020304" pitchFamily="18" charset="0"/>
                <a:cs typeface="Times New Roman" panose="02020603050405020304" pitchFamily="18" charset="0"/>
              </a:rPr>
              <a:t>fe</a:t>
            </a:r>
            <a:endParaRPr lang="ro-RO" sz="1900" dirty="0">
              <a:latin typeface="Times New Roman" panose="02020603050405020304" pitchFamily="18" charset="0"/>
              <a:cs typeface="Times New Roman" panose="02020603050405020304" pitchFamily="18" charset="0"/>
            </a:endParaRPr>
          </a:p>
          <a:p>
            <a:endParaRPr lang="ro-RO"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p:txBody>
      </p:sp>
      <p:pic>
        <p:nvPicPr>
          <p:cNvPr id="9" name="Imagine 8">
            <a:extLst>
              <a:ext uri="{FF2B5EF4-FFF2-40B4-BE49-F238E27FC236}">
                <a16:creationId xmlns:a16="http://schemas.microsoft.com/office/drawing/2014/main" id="{395039D4-9480-D75A-A422-7241D0713396}"/>
              </a:ext>
            </a:extLst>
          </p:cNvPr>
          <p:cNvPicPr>
            <a:picLocks noChangeAspect="1"/>
          </p:cNvPicPr>
          <p:nvPr/>
        </p:nvPicPr>
        <p:blipFill>
          <a:blip r:embed="rId2"/>
          <a:stretch>
            <a:fillRect/>
          </a:stretch>
        </p:blipFill>
        <p:spPr>
          <a:xfrm>
            <a:off x="3410981" y="5988067"/>
            <a:ext cx="2064024" cy="608008"/>
          </a:xfrm>
          <a:prstGeom prst="rect">
            <a:avLst/>
          </a:prstGeom>
        </p:spPr>
      </p:pic>
      <p:pic>
        <p:nvPicPr>
          <p:cNvPr id="13" name="Imagine 12">
            <a:extLst>
              <a:ext uri="{FF2B5EF4-FFF2-40B4-BE49-F238E27FC236}">
                <a16:creationId xmlns:a16="http://schemas.microsoft.com/office/drawing/2014/main" id="{959EFE5A-585D-3086-FA8B-C0E2A0FFADF8}"/>
              </a:ext>
            </a:extLst>
          </p:cNvPr>
          <p:cNvPicPr>
            <a:picLocks noChangeAspect="1"/>
          </p:cNvPicPr>
          <p:nvPr/>
        </p:nvPicPr>
        <p:blipFill>
          <a:blip r:embed="rId3"/>
          <a:stretch>
            <a:fillRect/>
          </a:stretch>
        </p:blipFill>
        <p:spPr>
          <a:xfrm>
            <a:off x="7194430" y="5802039"/>
            <a:ext cx="2686050" cy="608008"/>
          </a:xfrm>
          <a:prstGeom prst="rect">
            <a:avLst/>
          </a:prstGeom>
        </p:spPr>
      </p:pic>
      <p:pic>
        <p:nvPicPr>
          <p:cNvPr id="14" name="Imagine 13">
            <a:extLst>
              <a:ext uri="{FF2B5EF4-FFF2-40B4-BE49-F238E27FC236}">
                <a16:creationId xmlns:a16="http://schemas.microsoft.com/office/drawing/2014/main" id="{DEB1BF87-F839-CB0B-B389-707594489FCB}"/>
              </a:ext>
            </a:extLst>
          </p:cNvPr>
          <p:cNvPicPr>
            <a:picLocks noChangeAspect="1"/>
          </p:cNvPicPr>
          <p:nvPr/>
        </p:nvPicPr>
        <p:blipFill>
          <a:blip r:embed="rId4"/>
          <a:stretch>
            <a:fillRect/>
          </a:stretch>
        </p:blipFill>
        <p:spPr>
          <a:xfrm>
            <a:off x="10115759" y="5802039"/>
            <a:ext cx="1559080" cy="552765"/>
          </a:xfrm>
          <a:prstGeom prst="rect">
            <a:avLst/>
          </a:prstGeom>
        </p:spPr>
      </p:pic>
      <p:pic>
        <p:nvPicPr>
          <p:cNvPr id="5" name="Imagine 4">
            <a:extLst>
              <a:ext uri="{FF2B5EF4-FFF2-40B4-BE49-F238E27FC236}">
                <a16:creationId xmlns:a16="http://schemas.microsoft.com/office/drawing/2014/main" id="{58462D0E-E771-7DAB-6E98-744316E8F0EE}"/>
              </a:ext>
            </a:extLst>
          </p:cNvPr>
          <p:cNvPicPr>
            <a:picLocks noChangeAspect="1"/>
          </p:cNvPicPr>
          <p:nvPr/>
        </p:nvPicPr>
        <p:blipFill>
          <a:blip r:embed="rId5"/>
          <a:stretch>
            <a:fillRect/>
          </a:stretch>
        </p:blipFill>
        <p:spPr>
          <a:xfrm>
            <a:off x="7980242" y="104245"/>
            <a:ext cx="3800475" cy="2771775"/>
          </a:xfrm>
          <a:prstGeom prst="rect">
            <a:avLst/>
          </a:prstGeom>
        </p:spPr>
      </p:pic>
      <p:pic>
        <p:nvPicPr>
          <p:cNvPr id="7" name="Imagine 6">
            <a:extLst>
              <a:ext uri="{FF2B5EF4-FFF2-40B4-BE49-F238E27FC236}">
                <a16:creationId xmlns:a16="http://schemas.microsoft.com/office/drawing/2014/main" id="{39A1A0F2-799D-D47A-07D7-9868A06AC632}"/>
              </a:ext>
            </a:extLst>
          </p:cNvPr>
          <p:cNvPicPr>
            <a:picLocks noChangeAspect="1"/>
          </p:cNvPicPr>
          <p:nvPr/>
        </p:nvPicPr>
        <p:blipFill>
          <a:blip r:embed="rId6"/>
          <a:stretch>
            <a:fillRect/>
          </a:stretch>
        </p:blipFill>
        <p:spPr>
          <a:xfrm>
            <a:off x="8677283" y="3125450"/>
            <a:ext cx="1438476" cy="647790"/>
          </a:xfrm>
          <a:prstGeom prst="rect">
            <a:avLst/>
          </a:prstGeom>
        </p:spPr>
      </p:pic>
      <p:pic>
        <p:nvPicPr>
          <p:cNvPr id="10" name="Imagine 9">
            <a:extLst>
              <a:ext uri="{FF2B5EF4-FFF2-40B4-BE49-F238E27FC236}">
                <a16:creationId xmlns:a16="http://schemas.microsoft.com/office/drawing/2014/main" id="{6D230AC0-5918-7A82-9CB9-FCAE8E0E1676}"/>
              </a:ext>
            </a:extLst>
          </p:cNvPr>
          <p:cNvPicPr>
            <a:picLocks noChangeAspect="1"/>
          </p:cNvPicPr>
          <p:nvPr/>
        </p:nvPicPr>
        <p:blipFill>
          <a:blip r:embed="rId7"/>
          <a:stretch>
            <a:fillRect/>
          </a:stretch>
        </p:blipFill>
        <p:spPr>
          <a:xfrm>
            <a:off x="7884544" y="4022670"/>
            <a:ext cx="3628618" cy="329874"/>
          </a:xfrm>
          <a:prstGeom prst="rect">
            <a:avLst/>
          </a:prstGeom>
        </p:spPr>
      </p:pic>
      <p:pic>
        <p:nvPicPr>
          <p:cNvPr id="15" name="Imagine 14">
            <a:extLst>
              <a:ext uri="{FF2B5EF4-FFF2-40B4-BE49-F238E27FC236}">
                <a16:creationId xmlns:a16="http://schemas.microsoft.com/office/drawing/2014/main" id="{2896C3A6-98F2-1C04-D731-97469E1AFB21}"/>
              </a:ext>
            </a:extLst>
          </p:cNvPr>
          <p:cNvPicPr>
            <a:picLocks noChangeAspect="1"/>
          </p:cNvPicPr>
          <p:nvPr/>
        </p:nvPicPr>
        <p:blipFill>
          <a:blip r:embed="rId8"/>
          <a:stretch>
            <a:fillRect/>
          </a:stretch>
        </p:blipFill>
        <p:spPr>
          <a:xfrm>
            <a:off x="7128934" y="4420974"/>
            <a:ext cx="4686954" cy="181000"/>
          </a:xfrm>
          <a:prstGeom prst="rect">
            <a:avLst/>
          </a:prstGeom>
        </p:spPr>
      </p:pic>
    </p:spTree>
    <p:extLst>
      <p:ext uri="{BB962C8B-B14F-4D97-AF65-F5344CB8AC3E}">
        <p14:creationId xmlns:p14="http://schemas.microsoft.com/office/powerpoint/2010/main" val="1466121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FEF3CDA-9904-BC59-CD7F-79413082742B}"/>
              </a:ext>
            </a:extLst>
          </p:cNvPr>
          <p:cNvSpPr>
            <a:spLocks noGrp="1"/>
          </p:cNvSpPr>
          <p:nvPr>
            <p:ph type="title"/>
          </p:nvPr>
        </p:nvSpPr>
        <p:spPr>
          <a:xfrm>
            <a:off x="3879386" y="188723"/>
            <a:ext cx="5953794" cy="753743"/>
          </a:xfrm>
        </p:spPr>
        <p:txBody>
          <a:bodyPr>
            <a:normAutofit fontScale="90000"/>
          </a:bodyPr>
          <a:lstStyle/>
          <a:p>
            <a:r>
              <a:rPr lang="en-US" sz="5400" dirty="0">
                <a:solidFill>
                  <a:srgbClr val="FF0000"/>
                </a:solidFill>
              </a:rPr>
              <a:t>PERECHILE SZIKLAI</a:t>
            </a:r>
            <a:endParaRPr lang="en-US" dirty="0"/>
          </a:p>
        </p:txBody>
      </p:sp>
      <p:sp>
        <p:nvSpPr>
          <p:cNvPr id="3" name="Substituent conținut 2">
            <a:extLst>
              <a:ext uri="{FF2B5EF4-FFF2-40B4-BE49-F238E27FC236}">
                <a16:creationId xmlns:a16="http://schemas.microsoft.com/office/drawing/2014/main" id="{73E451C9-CE59-0716-646A-84772F98127C}"/>
              </a:ext>
            </a:extLst>
          </p:cNvPr>
          <p:cNvSpPr>
            <a:spLocks noGrp="1"/>
          </p:cNvSpPr>
          <p:nvPr>
            <p:ph idx="1"/>
          </p:nvPr>
        </p:nvSpPr>
        <p:spPr>
          <a:xfrm>
            <a:off x="2293427" y="934310"/>
            <a:ext cx="9125712" cy="3974844"/>
          </a:xfrm>
        </p:spPr>
        <p:txBody>
          <a:bodyPr>
            <a:normAutofit fontScale="92500" lnSpcReduction="10000"/>
          </a:bodyPr>
          <a:lstStyle/>
          <a:p>
            <a:r>
              <a:rPr lang="en-US" b="1" dirty="0" err="1">
                <a:latin typeface="Times New Roman" panose="02020603050405020304" pitchFamily="18" charset="0"/>
                <a:cs typeface="Times New Roman" panose="02020603050405020304" pitchFamily="18" charset="0"/>
              </a:rPr>
              <a:t>Sziklai</a:t>
            </a:r>
            <a:r>
              <a:rPr lang="en-US" b="1" dirty="0">
                <a:latin typeface="Times New Roman" panose="02020603050405020304" pitchFamily="18" charset="0"/>
                <a:cs typeface="Times New Roman" panose="02020603050405020304" pitchFamily="18" charset="0"/>
              </a:rPr>
              <a:t> pair gain</a:t>
            </a:r>
          </a:p>
          <a:p>
            <a:r>
              <a:rPr lang="en-US" b="1" dirty="0">
                <a:latin typeface="Times New Roman" panose="02020603050405020304" pitchFamily="18" charset="0"/>
                <a:cs typeface="Times New Roman" panose="02020603050405020304" pitchFamily="18" charset="0"/>
              </a:rPr>
              <a:t>The gain of the </a:t>
            </a:r>
            <a:r>
              <a:rPr lang="en-US" b="1" dirty="0" err="1">
                <a:latin typeface="Times New Roman" panose="02020603050405020304" pitchFamily="18" charset="0"/>
                <a:cs typeface="Times New Roman" panose="02020603050405020304" pitchFamily="18" charset="0"/>
              </a:rPr>
              <a:t>Sziklai</a:t>
            </a:r>
            <a:r>
              <a:rPr lang="en-US" b="1" dirty="0">
                <a:latin typeface="Times New Roman" panose="02020603050405020304" pitchFamily="18" charset="0"/>
                <a:cs typeface="Times New Roman" panose="02020603050405020304" pitchFamily="18" charset="0"/>
              </a:rPr>
              <a:t> pair is slightly different as there is no individual contribution from Q2 as seen below.</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 view of the fact that the terms βQi and βQ2 on their own can be neglected, we obtain the more familiar equation which can be used for both the Darlington and </a:t>
            </a:r>
            <a:r>
              <a:rPr lang="en-US" b="1" dirty="0" err="1">
                <a:latin typeface="Times New Roman" panose="02020603050405020304" pitchFamily="18" charset="0"/>
                <a:cs typeface="Times New Roman" panose="02020603050405020304" pitchFamily="18" charset="0"/>
              </a:rPr>
              <a:t>Sziklai</a:t>
            </a:r>
            <a:r>
              <a:rPr lang="en-US" b="1" dirty="0">
                <a:latin typeface="Times New Roman" panose="02020603050405020304" pitchFamily="18" charset="0"/>
                <a:cs typeface="Times New Roman" panose="02020603050405020304" pitchFamily="18" charset="0"/>
              </a:rPr>
              <a:t> pairs.</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Very slightly lower gain than a Darlington</a:t>
            </a:r>
          </a:p>
          <a:p>
            <a:r>
              <a:rPr lang="en-US" b="1" dirty="0">
                <a:latin typeface="Times New Roman" panose="02020603050405020304" pitchFamily="18" charset="0"/>
                <a:cs typeface="Times New Roman" panose="02020603050405020304" pitchFamily="18" charset="0"/>
              </a:rPr>
              <a:t>Higher saturation voltage than a Darlington.</a:t>
            </a:r>
          </a:p>
          <a:p>
            <a:endParaRPr lang="en-US" b="1" dirty="0"/>
          </a:p>
          <a:p>
            <a:endParaRPr lang="en-US" b="1" dirty="0"/>
          </a:p>
        </p:txBody>
      </p:sp>
      <p:pic>
        <p:nvPicPr>
          <p:cNvPr id="6" name="Imagine 5">
            <a:extLst>
              <a:ext uri="{FF2B5EF4-FFF2-40B4-BE49-F238E27FC236}">
                <a16:creationId xmlns:a16="http://schemas.microsoft.com/office/drawing/2014/main" id="{B6EC6D30-49E9-3310-168C-F30047E378F9}"/>
              </a:ext>
            </a:extLst>
          </p:cNvPr>
          <p:cNvPicPr>
            <a:picLocks noChangeAspect="1"/>
          </p:cNvPicPr>
          <p:nvPr/>
        </p:nvPicPr>
        <p:blipFill>
          <a:blip r:embed="rId2"/>
          <a:stretch>
            <a:fillRect/>
          </a:stretch>
        </p:blipFill>
        <p:spPr>
          <a:xfrm>
            <a:off x="-35623" y="0"/>
            <a:ext cx="2262137" cy="1901952"/>
          </a:xfrm>
          <a:prstGeom prst="rect">
            <a:avLst/>
          </a:prstGeom>
        </p:spPr>
      </p:pic>
      <p:pic>
        <p:nvPicPr>
          <p:cNvPr id="9" name="Imagine 8">
            <a:extLst>
              <a:ext uri="{FF2B5EF4-FFF2-40B4-BE49-F238E27FC236}">
                <a16:creationId xmlns:a16="http://schemas.microsoft.com/office/drawing/2014/main" id="{497E5341-F92D-1F9E-FA07-BB2BEA6470F6}"/>
              </a:ext>
            </a:extLst>
          </p:cNvPr>
          <p:cNvPicPr>
            <a:picLocks noChangeAspect="1"/>
          </p:cNvPicPr>
          <p:nvPr/>
        </p:nvPicPr>
        <p:blipFill>
          <a:blip r:embed="rId3"/>
          <a:stretch>
            <a:fillRect/>
          </a:stretch>
        </p:blipFill>
        <p:spPr>
          <a:xfrm>
            <a:off x="0" y="5129403"/>
            <a:ext cx="3879386" cy="1728597"/>
          </a:xfrm>
          <a:prstGeom prst="rect">
            <a:avLst/>
          </a:prstGeom>
        </p:spPr>
      </p:pic>
      <p:sp>
        <p:nvSpPr>
          <p:cNvPr id="11" name="CasetăText 10">
            <a:extLst>
              <a:ext uri="{FF2B5EF4-FFF2-40B4-BE49-F238E27FC236}">
                <a16:creationId xmlns:a16="http://schemas.microsoft.com/office/drawing/2014/main" id="{CDC4FBE5-7516-03E5-BD01-B74DC090A431}"/>
              </a:ext>
            </a:extLst>
          </p:cNvPr>
          <p:cNvSpPr txBox="1"/>
          <p:nvPr/>
        </p:nvSpPr>
        <p:spPr>
          <a:xfrm>
            <a:off x="3951103" y="5532036"/>
            <a:ext cx="8016779"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bypass resistor is included to aid the switch-off process. Without the resistor in place, there is no discharge path for the base emitter capacitance. Including it enables the charge stored in this capacitor to dissipate and this aids a faster turn-off.</a:t>
            </a:r>
          </a:p>
        </p:txBody>
      </p:sp>
      <p:pic>
        <p:nvPicPr>
          <p:cNvPr id="13" name="Imagine 12">
            <a:extLst>
              <a:ext uri="{FF2B5EF4-FFF2-40B4-BE49-F238E27FC236}">
                <a16:creationId xmlns:a16="http://schemas.microsoft.com/office/drawing/2014/main" id="{91D96E59-7A6E-176D-D2A0-E989A149DE50}"/>
              </a:ext>
            </a:extLst>
          </p:cNvPr>
          <p:cNvPicPr>
            <a:picLocks noChangeAspect="1"/>
          </p:cNvPicPr>
          <p:nvPr/>
        </p:nvPicPr>
        <p:blipFill>
          <a:blip r:embed="rId4"/>
          <a:stretch>
            <a:fillRect/>
          </a:stretch>
        </p:blipFill>
        <p:spPr>
          <a:xfrm>
            <a:off x="4811801" y="888379"/>
            <a:ext cx="3058064" cy="525605"/>
          </a:xfrm>
          <a:prstGeom prst="rect">
            <a:avLst/>
          </a:prstGeom>
        </p:spPr>
      </p:pic>
      <p:pic>
        <p:nvPicPr>
          <p:cNvPr id="15" name="Imagine 14">
            <a:extLst>
              <a:ext uri="{FF2B5EF4-FFF2-40B4-BE49-F238E27FC236}">
                <a16:creationId xmlns:a16="http://schemas.microsoft.com/office/drawing/2014/main" id="{D281400A-9084-A913-2FF2-D3420B69A486}"/>
              </a:ext>
            </a:extLst>
          </p:cNvPr>
          <p:cNvPicPr>
            <a:picLocks noChangeAspect="1"/>
          </p:cNvPicPr>
          <p:nvPr/>
        </p:nvPicPr>
        <p:blipFill>
          <a:blip r:embed="rId5"/>
          <a:stretch>
            <a:fillRect/>
          </a:stretch>
        </p:blipFill>
        <p:spPr>
          <a:xfrm>
            <a:off x="7160515" y="1844372"/>
            <a:ext cx="2583282" cy="475867"/>
          </a:xfrm>
          <a:prstGeom prst="rect">
            <a:avLst/>
          </a:prstGeom>
        </p:spPr>
      </p:pic>
      <p:pic>
        <p:nvPicPr>
          <p:cNvPr id="17" name="Imagine 16">
            <a:extLst>
              <a:ext uri="{FF2B5EF4-FFF2-40B4-BE49-F238E27FC236}">
                <a16:creationId xmlns:a16="http://schemas.microsoft.com/office/drawing/2014/main" id="{B3ED68DB-4806-39A2-EEB7-A9FBB49DAA57}"/>
              </a:ext>
            </a:extLst>
          </p:cNvPr>
          <p:cNvPicPr>
            <a:picLocks noChangeAspect="1"/>
          </p:cNvPicPr>
          <p:nvPr/>
        </p:nvPicPr>
        <p:blipFill>
          <a:blip r:embed="rId6"/>
          <a:stretch>
            <a:fillRect/>
          </a:stretch>
        </p:blipFill>
        <p:spPr>
          <a:xfrm>
            <a:off x="7597358" y="3238482"/>
            <a:ext cx="1709596" cy="475867"/>
          </a:xfrm>
          <a:prstGeom prst="rect">
            <a:avLst/>
          </a:prstGeom>
        </p:spPr>
      </p:pic>
    </p:spTree>
    <p:extLst>
      <p:ext uri="{BB962C8B-B14F-4D97-AF65-F5344CB8AC3E}">
        <p14:creationId xmlns:p14="http://schemas.microsoft.com/office/powerpoint/2010/main" val="131156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a:extLst>
              <a:ext uri="{FF2B5EF4-FFF2-40B4-BE49-F238E27FC236}">
                <a16:creationId xmlns:a16="http://schemas.microsoft.com/office/drawing/2014/main" id="{AFBB4744-9F63-4368-1AA8-F39F3A1EB9B8}"/>
              </a:ext>
            </a:extLst>
          </p:cNvPr>
          <p:cNvPicPr>
            <a:picLocks noGrp="1" noChangeAspect="1"/>
          </p:cNvPicPr>
          <p:nvPr>
            <p:ph idx="1"/>
          </p:nvPr>
        </p:nvPicPr>
        <p:blipFill>
          <a:blip r:embed="rId2"/>
          <a:stretch>
            <a:fillRect/>
          </a:stretch>
        </p:blipFill>
        <p:spPr>
          <a:xfrm>
            <a:off x="0" y="0"/>
            <a:ext cx="8141951" cy="5175504"/>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Cerneală 8">
                <a:extLst>
                  <a:ext uri="{FF2B5EF4-FFF2-40B4-BE49-F238E27FC236}">
                    <a16:creationId xmlns:a16="http://schemas.microsoft.com/office/drawing/2014/main" id="{4D335C2A-D77E-CABF-E947-20AB690726AA}"/>
                  </a:ext>
                </a:extLst>
              </p14:cNvPr>
              <p14:cNvContentPartPr/>
              <p14:nvPr/>
            </p14:nvContentPartPr>
            <p14:xfrm>
              <a:off x="5086823" y="1956600"/>
              <a:ext cx="419040" cy="18720"/>
            </p14:xfrm>
          </p:contentPart>
        </mc:Choice>
        <mc:Fallback xmlns="">
          <p:pic>
            <p:nvPicPr>
              <p:cNvPr id="9" name="Cerneală 8">
                <a:extLst>
                  <a:ext uri="{FF2B5EF4-FFF2-40B4-BE49-F238E27FC236}">
                    <a16:creationId xmlns:a16="http://schemas.microsoft.com/office/drawing/2014/main" id="{4D335C2A-D77E-CABF-E947-20AB690726AA}"/>
                  </a:ext>
                </a:extLst>
              </p:cNvPr>
              <p:cNvPicPr/>
              <p:nvPr/>
            </p:nvPicPr>
            <p:blipFill>
              <a:blip r:embed="rId4"/>
              <a:stretch>
                <a:fillRect/>
              </a:stretch>
            </p:blipFill>
            <p:spPr>
              <a:xfrm>
                <a:off x="5050823" y="1920960"/>
                <a:ext cx="490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Cerneală 9">
                <a:extLst>
                  <a:ext uri="{FF2B5EF4-FFF2-40B4-BE49-F238E27FC236}">
                    <a16:creationId xmlns:a16="http://schemas.microsoft.com/office/drawing/2014/main" id="{6996A348-A87F-0C92-DA67-808441B91234}"/>
                  </a:ext>
                </a:extLst>
              </p14:cNvPr>
              <p14:cNvContentPartPr/>
              <p14:nvPr/>
            </p14:nvContentPartPr>
            <p14:xfrm>
              <a:off x="2505456" y="2139263"/>
              <a:ext cx="839520" cy="74880"/>
            </p14:xfrm>
          </p:contentPart>
        </mc:Choice>
        <mc:Fallback xmlns="">
          <p:pic>
            <p:nvPicPr>
              <p:cNvPr id="10" name="Cerneală 9">
                <a:extLst>
                  <a:ext uri="{FF2B5EF4-FFF2-40B4-BE49-F238E27FC236}">
                    <a16:creationId xmlns:a16="http://schemas.microsoft.com/office/drawing/2014/main" id="{6996A348-A87F-0C92-DA67-808441B91234}"/>
                  </a:ext>
                </a:extLst>
              </p:cNvPr>
              <p:cNvPicPr/>
              <p:nvPr/>
            </p:nvPicPr>
            <p:blipFill>
              <a:blip r:embed="rId6"/>
              <a:stretch>
                <a:fillRect/>
              </a:stretch>
            </p:blipFill>
            <p:spPr>
              <a:xfrm>
                <a:off x="2451816" y="2031623"/>
                <a:ext cx="947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Cerneală 10">
                <a:extLst>
                  <a:ext uri="{FF2B5EF4-FFF2-40B4-BE49-F238E27FC236}">
                    <a16:creationId xmlns:a16="http://schemas.microsoft.com/office/drawing/2014/main" id="{B9543485-D663-67A2-257C-7ED28A292EE6}"/>
                  </a:ext>
                </a:extLst>
              </p14:cNvPr>
              <p14:cNvContentPartPr/>
              <p14:nvPr/>
            </p14:nvContentPartPr>
            <p14:xfrm>
              <a:off x="2505456" y="1060272"/>
              <a:ext cx="561960" cy="93600"/>
            </p14:xfrm>
          </p:contentPart>
        </mc:Choice>
        <mc:Fallback xmlns="">
          <p:pic>
            <p:nvPicPr>
              <p:cNvPr id="11" name="Cerneală 10">
                <a:extLst>
                  <a:ext uri="{FF2B5EF4-FFF2-40B4-BE49-F238E27FC236}">
                    <a16:creationId xmlns:a16="http://schemas.microsoft.com/office/drawing/2014/main" id="{B9543485-D663-67A2-257C-7ED28A292EE6}"/>
                  </a:ext>
                </a:extLst>
              </p:cNvPr>
              <p:cNvPicPr/>
              <p:nvPr/>
            </p:nvPicPr>
            <p:blipFill>
              <a:blip r:embed="rId8"/>
              <a:stretch>
                <a:fillRect/>
              </a:stretch>
            </p:blipFill>
            <p:spPr>
              <a:xfrm>
                <a:off x="2469456" y="1024272"/>
                <a:ext cx="63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Cerneală 11">
                <a:extLst>
                  <a:ext uri="{FF2B5EF4-FFF2-40B4-BE49-F238E27FC236}">
                    <a16:creationId xmlns:a16="http://schemas.microsoft.com/office/drawing/2014/main" id="{4D94ECB9-ADE4-5302-A154-756422EA90BC}"/>
                  </a:ext>
                </a:extLst>
              </p14:cNvPr>
              <p14:cNvContentPartPr/>
              <p14:nvPr/>
            </p14:nvContentPartPr>
            <p14:xfrm>
              <a:off x="3749040" y="2587752"/>
              <a:ext cx="360" cy="382320"/>
            </p14:xfrm>
          </p:contentPart>
        </mc:Choice>
        <mc:Fallback xmlns="">
          <p:pic>
            <p:nvPicPr>
              <p:cNvPr id="12" name="Cerneală 11">
                <a:extLst>
                  <a:ext uri="{FF2B5EF4-FFF2-40B4-BE49-F238E27FC236}">
                    <a16:creationId xmlns:a16="http://schemas.microsoft.com/office/drawing/2014/main" id="{4D94ECB9-ADE4-5302-A154-756422EA90BC}"/>
                  </a:ext>
                </a:extLst>
              </p:cNvPr>
              <p:cNvPicPr/>
              <p:nvPr/>
            </p:nvPicPr>
            <p:blipFill>
              <a:blip r:embed="rId10"/>
              <a:stretch>
                <a:fillRect/>
              </a:stretch>
            </p:blipFill>
            <p:spPr>
              <a:xfrm>
                <a:off x="3713400" y="2551752"/>
                <a:ext cx="72000" cy="453960"/>
              </a:xfrm>
              <a:prstGeom prst="rect">
                <a:avLst/>
              </a:prstGeom>
            </p:spPr>
          </p:pic>
        </mc:Fallback>
      </mc:AlternateContent>
      <p:sp>
        <p:nvSpPr>
          <p:cNvPr id="14" name="CasetăText 13">
            <a:extLst>
              <a:ext uri="{FF2B5EF4-FFF2-40B4-BE49-F238E27FC236}">
                <a16:creationId xmlns:a16="http://schemas.microsoft.com/office/drawing/2014/main" id="{43CABDF0-D7F5-1325-F8AE-F5F7017A572C}"/>
              </a:ext>
            </a:extLst>
          </p:cNvPr>
          <p:cNvSpPr txBox="1"/>
          <p:nvPr/>
        </p:nvSpPr>
        <p:spPr>
          <a:xfrm>
            <a:off x="8141951" y="181093"/>
            <a:ext cx="3653809" cy="5632311"/>
          </a:xfrm>
          <a:prstGeom prst="rect">
            <a:avLst/>
          </a:prstGeom>
          <a:noFill/>
        </p:spPr>
        <p:txBody>
          <a:bodyPr wrap="square">
            <a:spAutoFit/>
          </a:bodyPr>
          <a:lstStyle/>
          <a:p>
            <a:r>
              <a:rPr lang="ro-RO" b="0" i="0" dirty="0">
                <a:solidFill>
                  <a:srgbClr val="3A3A3A"/>
                </a:solidFill>
                <a:effectLst/>
                <a:latin typeface="-apple-system"/>
              </a:rPr>
              <a:t>Când emitorul este întrerupt  </a:t>
            </a:r>
            <a:r>
              <a:rPr lang="ro-RO" b="0" i="0" dirty="0" err="1">
                <a:solidFill>
                  <a:srgbClr val="FF0000"/>
                </a:solidFill>
                <a:effectLst/>
                <a:latin typeface="-apple-system"/>
              </a:rPr>
              <a:t>I</a:t>
            </a:r>
            <a:r>
              <a:rPr lang="ro-RO" sz="1200" b="0" i="0" dirty="0" err="1">
                <a:solidFill>
                  <a:srgbClr val="FF0000"/>
                </a:solidFill>
                <a:effectLst/>
                <a:latin typeface="-apple-system"/>
              </a:rPr>
              <a:t>hE</a:t>
            </a:r>
            <a:r>
              <a:rPr lang="ro-RO" b="0" i="0" dirty="0">
                <a:solidFill>
                  <a:srgbClr val="FF0000"/>
                </a:solidFill>
                <a:effectLst/>
                <a:latin typeface="-apple-system"/>
              </a:rPr>
              <a:t> =0 </a:t>
            </a:r>
            <a:r>
              <a:rPr lang="ro-RO" b="0" i="0" dirty="0">
                <a:solidFill>
                  <a:srgbClr val="3A3A3A"/>
                </a:solidFill>
                <a:effectLst/>
                <a:latin typeface="-apple-system"/>
              </a:rPr>
              <a:t>astfel și  </a:t>
            </a:r>
            <a:r>
              <a:rPr lang="ro-RO" b="0" i="0" dirty="0" err="1">
                <a:solidFill>
                  <a:srgbClr val="FF0000"/>
                </a:solidFill>
                <a:effectLst/>
                <a:latin typeface="-apple-system"/>
              </a:rPr>
              <a:t>I</a:t>
            </a:r>
            <a:r>
              <a:rPr lang="ro-RO" sz="1200" b="0" i="0" dirty="0" err="1">
                <a:solidFill>
                  <a:srgbClr val="FF0000"/>
                </a:solidFill>
                <a:effectLst/>
                <a:latin typeface="-apple-system"/>
              </a:rPr>
              <a:t>hC</a:t>
            </a:r>
            <a:r>
              <a:rPr lang="ro-RO" b="0" i="0" dirty="0">
                <a:solidFill>
                  <a:srgbClr val="FF0000"/>
                </a:solidFill>
                <a:effectLst/>
                <a:latin typeface="-apple-system"/>
              </a:rPr>
              <a:t> = 0</a:t>
            </a:r>
            <a:r>
              <a:rPr lang="ro-RO" b="0" i="0" dirty="0">
                <a:solidFill>
                  <a:srgbClr val="3A3A3A"/>
                </a:solidFill>
                <a:effectLst/>
                <a:latin typeface="-apple-system"/>
              </a:rPr>
              <a:t> și curentul va fi egal cu I</a:t>
            </a:r>
            <a:r>
              <a:rPr lang="ro-RO" sz="1200" b="0" i="0" dirty="0">
                <a:solidFill>
                  <a:srgbClr val="3A3A3A"/>
                </a:solidFill>
                <a:effectLst/>
                <a:latin typeface="-apple-system"/>
              </a:rPr>
              <a:t>cb0</a:t>
            </a:r>
            <a:r>
              <a:rPr lang="ro-RO" b="0" i="0" dirty="0">
                <a:solidFill>
                  <a:srgbClr val="3A3A3A"/>
                </a:solidFill>
                <a:effectLst/>
                <a:latin typeface="-apple-system"/>
              </a:rPr>
              <a:t> (curent invers)</a:t>
            </a:r>
          </a:p>
          <a:p>
            <a:r>
              <a:rPr lang="ro-RO" dirty="0">
                <a:solidFill>
                  <a:srgbClr val="3A3A3A"/>
                </a:solidFill>
                <a:latin typeface="-apple-system"/>
              </a:rPr>
              <a:t>Când emitorul este în funcție –      </a:t>
            </a:r>
            <a:r>
              <a:rPr lang="en-US" dirty="0">
                <a:solidFill>
                  <a:srgbClr val="3A3A3A"/>
                </a:solidFill>
                <a:latin typeface="-apple-system"/>
              </a:rPr>
              <a:t>     </a:t>
            </a:r>
            <a:r>
              <a:rPr lang="ro-RO" dirty="0">
                <a:solidFill>
                  <a:srgbClr val="3A3A3A"/>
                </a:solidFill>
                <a:latin typeface="-apple-system"/>
              </a:rPr>
              <a:t> </a:t>
            </a:r>
            <a:r>
              <a:rPr lang="en-US" dirty="0">
                <a:solidFill>
                  <a:srgbClr val="3A3A3A"/>
                </a:solidFill>
                <a:latin typeface="-apple-system"/>
              </a:rPr>
              <a:t>                   </a:t>
            </a:r>
          </a:p>
          <a:p>
            <a:r>
              <a:rPr lang="en-US" b="1" dirty="0">
                <a:solidFill>
                  <a:srgbClr val="3A3A3A"/>
                </a:solidFill>
                <a:latin typeface="-apple-system"/>
              </a:rPr>
              <a:t>                        </a:t>
            </a:r>
            <a:r>
              <a:rPr lang="ro-RO" b="1" dirty="0">
                <a:solidFill>
                  <a:srgbClr val="FF0000"/>
                </a:solidFill>
                <a:latin typeface="-apple-system"/>
              </a:rPr>
              <a:t>Ic = </a:t>
            </a:r>
            <a:r>
              <a:rPr lang="ro-RO" b="1" dirty="0" err="1">
                <a:solidFill>
                  <a:srgbClr val="FF0000"/>
                </a:solidFill>
                <a:latin typeface="-apple-system"/>
              </a:rPr>
              <a:t>Ihc</a:t>
            </a:r>
            <a:r>
              <a:rPr lang="ro-RO" b="1" dirty="0">
                <a:solidFill>
                  <a:srgbClr val="FF0000"/>
                </a:solidFill>
                <a:latin typeface="-apple-system"/>
              </a:rPr>
              <a:t> + Ic0</a:t>
            </a:r>
          </a:p>
          <a:p>
            <a:r>
              <a:rPr lang="ro-RO" dirty="0"/>
              <a:t>Pentru</a:t>
            </a:r>
            <a:r>
              <a:rPr lang="en-US" dirty="0"/>
              <a:t> P-N-P  I</a:t>
            </a:r>
            <a:r>
              <a:rPr lang="en-US" sz="1200" dirty="0"/>
              <a:t>C0</a:t>
            </a:r>
            <a:r>
              <a:rPr lang="en-US" dirty="0"/>
              <a:t> cons</a:t>
            </a:r>
            <a:r>
              <a:rPr lang="ro-RO" dirty="0" err="1"/>
              <a:t>tă</a:t>
            </a:r>
            <a:r>
              <a:rPr lang="ro-RO" dirty="0"/>
              <a:t>  din</a:t>
            </a:r>
            <a:r>
              <a:rPr lang="en-US" dirty="0"/>
              <a:t> </a:t>
            </a:r>
            <a:r>
              <a:rPr lang="ro-RO" dirty="0"/>
              <a:t>mișcarea golurilor prin</a:t>
            </a:r>
            <a:r>
              <a:rPr lang="en-US" dirty="0"/>
              <a:t> JC </a:t>
            </a:r>
            <a:r>
              <a:rPr lang="ro-RO" dirty="0"/>
              <a:t>din regiunea</a:t>
            </a:r>
            <a:r>
              <a:rPr lang="en-US" dirty="0"/>
              <a:t> base</a:t>
            </a:r>
            <a:r>
              <a:rPr lang="ro-RO" dirty="0"/>
              <a:t>i</a:t>
            </a:r>
            <a:r>
              <a:rPr lang="en-US" dirty="0"/>
              <a:t> </a:t>
            </a:r>
            <a:r>
              <a:rPr lang="ro-RO" dirty="0"/>
              <a:t>spre</a:t>
            </a:r>
            <a:r>
              <a:rPr lang="en-US" dirty="0"/>
              <a:t> </a:t>
            </a:r>
            <a:r>
              <a:rPr lang="en-US" dirty="0" err="1"/>
              <a:t>colector</a:t>
            </a:r>
            <a:r>
              <a:rPr lang="en-US" dirty="0"/>
              <a:t> </a:t>
            </a:r>
            <a:r>
              <a:rPr lang="ro-RO" dirty="0"/>
              <a:t>si </a:t>
            </a:r>
            <a:r>
              <a:rPr lang="en-US" dirty="0"/>
              <a:t>electron</a:t>
            </a:r>
            <a:r>
              <a:rPr lang="ro-RO" dirty="0"/>
              <a:t>ii trecând prin</a:t>
            </a:r>
            <a:r>
              <a:rPr lang="en-US" dirty="0"/>
              <a:t> j</a:t>
            </a:r>
            <a:r>
              <a:rPr lang="ro-RO" dirty="0"/>
              <a:t>oncțiunea J</a:t>
            </a:r>
            <a:r>
              <a:rPr lang="en-US" dirty="0"/>
              <a:t>C in </a:t>
            </a:r>
            <a:r>
              <a:rPr lang="ro-RO" dirty="0"/>
              <a:t>direcția opusă</a:t>
            </a:r>
          </a:p>
          <a:p>
            <a:r>
              <a:rPr lang="en-US" b="1" dirty="0">
                <a:solidFill>
                  <a:srgbClr val="FF0000"/>
                </a:solidFill>
              </a:rPr>
              <a:t>                   </a:t>
            </a:r>
            <a:r>
              <a:rPr lang="ro-RO" b="1" dirty="0">
                <a:solidFill>
                  <a:srgbClr val="FF0000"/>
                </a:solidFill>
              </a:rPr>
              <a:t>Ic</a:t>
            </a:r>
            <a:r>
              <a:rPr lang="en-US" b="1" dirty="0">
                <a:solidFill>
                  <a:srgbClr val="FF0000"/>
                </a:solidFill>
              </a:rPr>
              <a:t>0</a:t>
            </a:r>
            <a:r>
              <a:rPr lang="ro-RO" b="1" dirty="0">
                <a:solidFill>
                  <a:srgbClr val="FF0000"/>
                </a:solidFill>
              </a:rPr>
              <a:t> = </a:t>
            </a:r>
            <a:r>
              <a:rPr lang="ro-RO" b="1" dirty="0" err="1">
                <a:solidFill>
                  <a:srgbClr val="FF0000"/>
                </a:solidFill>
              </a:rPr>
              <a:t>I</a:t>
            </a:r>
            <a:r>
              <a:rPr lang="ro-RO" sz="1400" b="1" dirty="0" err="1">
                <a:solidFill>
                  <a:srgbClr val="FF0000"/>
                </a:solidFill>
              </a:rPr>
              <a:t>hc</a:t>
            </a:r>
            <a:r>
              <a:rPr lang="ro-RO" sz="1400" b="1" dirty="0">
                <a:solidFill>
                  <a:srgbClr val="FF0000"/>
                </a:solidFill>
              </a:rPr>
              <a:t> </a:t>
            </a:r>
            <a:r>
              <a:rPr lang="ro-RO" b="1" dirty="0">
                <a:solidFill>
                  <a:srgbClr val="FF0000"/>
                </a:solidFill>
              </a:rPr>
              <a:t>+ </a:t>
            </a:r>
            <a:r>
              <a:rPr lang="ro-RO" b="1" dirty="0" err="1">
                <a:solidFill>
                  <a:srgbClr val="FF0000"/>
                </a:solidFill>
              </a:rPr>
              <a:t>I</a:t>
            </a:r>
            <a:r>
              <a:rPr lang="ro-RO" sz="1400" b="1" dirty="0" err="1">
                <a:solidFill>
                  <a:srgbClr val="FF0000"/>
                </a:solidFill>
              </a:rPr>
              <a:t>ec</a:t>
            </a:r>
            <a:r>
              <a:rPr lang="en-US" sz="1400" b="1" dirty="0">
                <a:solidFill>
                  <a:srgbClr val="FF0000"/>
                </a:solidFill>
              </a:rPr>
              <a:t>0</a:t>
            </a:r>
            <a:endParaRPr lang="ro-RO" sz="1400" b="1" dirty="0">
              <a:solidFill>
                <a:srgbClr val="FF0000"/>
              </a:solidFill>
            </a:endParaRPr>
          </a:p>
          <a:p>
            <a:endParaRPr lang="ro-RO" dirty="0"/>
          </a:p>
          <a:p>
            <a:r>
              <a:rPr lang="ro-RO" dirty="0"/>
              <a:t>În regiunea activă a BT la polarizarea directă a J</a:t>
            </a:r>
            <a:r>
              <a:rPr lang="ro-RO" sz="1400" dirty="0"/>
              <a:t>EB</a:t>
            </a:r>
            <a:r>
              <a:rPr lang="ro-RO" dirty="0"/>
              <a:t> curentul colectorului va fi:</a:t>
            </a:r>
          </a:p>
          <a:p>
            <a:r>
              <a:rPr lang="en-US" b="1" dirty="0"/>
              <a:t>                 </a:t>
            </a:r>
            <a:r>
              <a:rPr lang="ro-RO" b="1" dirty="0">
                <a:solidFill>
                  <a:srgbClr val="FF0000"/>
                </a:solidFill>
              </a:rPr>
              <a:t>I</a:t>
            </a:r>
            <a:r>
              <a:rPr lang="ro-RO" sz="1200" b="1" dirty="0">
                <a:solidFill>
                  <a:srgbClr val="FF0000"/>
                </a:solidFill>
              </a:rPr>
              <a:t>C </a:t>
            </a:r>
            <a:r>
              <a:rPr lang="ro-RO" b="1" dirty="0">
                <a:solidFill>
                  <a:srgbClr val="FF0000"/>
                </a:solidFill>
              </a:rPr>
              <a:t>=</a:t>
            </a:r>
            <a:r>
              <a:rPr lang="ro-RO" b="1" dirty="0">
                <a:solidFill>
                  <a:srgbClr val="FF0000"/>
                </a:solidFill>
                <a:latin typeface="Arial" panose="020B0604020202020204" pitchFamily="34" charset="0"/>
                <a:cs typeface="Arial" panose="020B0604020202020204" pitchFamily="34" charset="0"/>
              </a:rPr>
              <a:t>αI</a:t>
            </a:r>
            <a:r>
              <a:rPr lang="ro-RO" sz="1200" b="1" dirty="0">
                <a:solidFill>
                  <a:srgbClr val="FF0000"/>
                </a:solidFill>
                <a:latin typeface="Arial" panose="020B0604020202020204" pitchFamily="34" charset="0"/>
                <a:cs typeface="Arial" panose="020B0604020202020204" pitchFamily="34" charset="0"/>
              </a:rPr>
              <a:t>E</a:t>
            </a:r>
            <a:r>
              <a:rPr lang="ro-RO" b="1" dirty="0">
                <a:solidFill>
                  <a:srgbClr val="FF0000"/>
                </a:solidFill>
                <a:latin typeface="Arial" panose="020B0604020202020204" pitchFamily="34" charset="0"/>
                <a:cs typeface="Arial" panose="020B0604020202020204" pitchFamily="34" charset="0"/>
              </a:rPr>
              <a:t> + I</a:t>
            </a:r>
            <a:r>
              <a:rPr lang="ro-RO" sz="1200" b="1" dirty="0">
                <a:solidFill>
                  <a:srgbClr val="FF0000"/>
                </a:solidFill>
                <a:latin typeface="Arial" panose="020B0604020202020204" pitchFamily="34" charset="0"/>
                <a:cs typeface="Arial" panose="020B0604020202020204" pitchFamily="34" charset="0"/>
              </a:rPr>
              <a:t>C</a:t>
            </a:r>
            <a:endParaRPr lang="ro-RO" b="1" dirty="0">
              <a:solidFill>
                <a:srgbClr val="FF0000"/>
              </a:solidFill>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Unde </a:t>
            </a:r>
            <a:r>
              <a:rPr lang="ro-RO" i="1" dirty="0">
                <a:solidFill>
                  <a:srgbClr val="FF0000"/>
                </a:solidFill>
                <a:latin typeface="Arial" panose="020B0604020202020204" pitchFamily="34" charset="0"/>
                <a:cs typeface="Arial" panose="020B0604020202020204" pitchFamily="34" charset="0"/>
              </a:rPr>
              <a:t>α </a:t>
            </a:r>
            <a:r>
              <a:rPr lang="ro-RO" dirty="0">
                <a:latin typeface="Arial" panose="020B0604020202020204" pitchFamily="34" charset="0"/>
                <a:cs typeface="Arial" panose="020B0604020202020204" pitchFamily="34" charset="0"/>
              </a:rPr>
              <a:t>este fracția curentului total I</a:t>
            </a:r>
            <a:r>
              <a:rPr lang="ro-RO" sz="1200" dirty="0">
                <a:latin typeface="Arial" panose="020B0604020202020204" pitchFamily="34" charset="0"/>
                <a:cs typeface="Arial" panose="020B0604020202020204" pitchFamily="34" charset="0"/>
              </a:rPr>
              <a:t>E</a:t>
            </a:r>
            <a:r>
              <a:rPr lang="ro-RO" dirty="0">
                <a:latin typeface="Arial" panose="020B0604020202020204" pitchFamily="34" charset="0"/>
                <a:cs typeface="Arial" panose="020B0604020202020204" pitchFamily="34" charset="0"/>
              </a:rPr>
              <a:t> care formează </a:t>
            </a:r>
            <a:r>
              <a:rPr lang="ro-RO" dirty="0" err="1">
                <a:latin typeface="Arial" panose="020B0604020202020204" pitchFamily="34" charset="0"/>
                <a:cs typeface="Arial" panose="020B0604020202020204" pitchFamily="34" charset="0"/>
              </a:rPr>
              <a:t>I</a:t>
            </a:r>
            <a:r>
              <a:rPr lang="ro-RO" sz="1200" dirty="0" err="1">
                <a:latin typeface="Arial" panose="020B0604020202020204" pitchFamily="34" charset="0"/>
                <a:cs typeface="Arial" panose="020B0604020202020204" pitchFamily="34" charset="0"/>
              </a:rPr>
              <a:t>hC</a:t>
            </a:r>
            <a:endParaRPr lang="ro-RO" dirty="0">
              <a:latin typeface="Arial" panose="020B0604020202020204" pitchFamily="34" charset="0"/>
              <a:cs typeface="Arial" panose="020B0604020202020204" pitchFamily="34" charset="0"/>
            </a:endParaRPr>
          </a:p>
          <a:p>
            <a:r>
              <a:rPr lang="ro-RO" dirty="0">
                <a:latin typeface="Arial" panose="020B0604020202020204" pitchFamily="34" charset="0"/>
                <a:cs typeface="Arial" panose="020B0604020202020204" pitchFamily="34" charset="0"/>
              </a:rPr>
              <a:t> astfel,  </a:t>
            </a:r>
            <a:r>
              <a:rPr lang="ro-RO" b="1" dirty="0">
                <a:solidFill>
                  <a:srgbClr val="FF0000"/>
                </a:solidFill>
                <a:latin typeface="Arial" panose="020B0604020202020204" pitchFamily="34" charset="0"/>
                <a:cs typeface="Arial" panose="020B0604020202020204" pitchFamily="34" charset="0"/>
              </a:rPr>
              <a:t>I</a:t>
            </a:r>
            <a:r>
              <a:rPr lang="ro-RO" sz="1200" b="1" dirty="0">
                <a:solidFill>
                  <a:srgbClr val="FF0000"/>
                </a:solidFill>
                <a:latin typeface="Arial" panose="020B0604020202020204" pitchFamily="34" charset="0"/>
                <a:cs typeface="Arial" panose="020B0604020202020204" pitchFamily="34" charset="0"/>
              </a:rPr>
              <a:t>E</a:t>
            </a:r>
            <a:r>
              <a:rPr lang="ro-RO" b="1" dirty="0">
                <a:solidFill>
                  <a:srgbClr val="FF0000"/>
                </a:solidFill>
                <a:latin typeface="Arial" panose="020B0604020202020204" pitchFamily="34" charset="0"/>
                <a:cs typeface="Arial" panose="020B0604020202020204" pitchFamily="34" charset="0"/>
              </a:rPr>
              <a:t> = I</a:t>
            </a:r>
            <a:r>
              <a:rPr lang="ro-RO" sz="1200" b="1" dirty="0">
                <a:solidFill>
                  <a:srgbClr val="FF0000"/>
                </a:solidFill>
                <a:latin typeface="Arial" panose="020B0604020202020204" pitchFamily="34" charset="0"/>
                <a:cs typeface="Arial" panose="020B0604020202020204" pitchFamily="34" charset="0"/>
              </a:rPr>
              <a:t>C</a:t>
            </a:r>
            <a:r>
              <a:rPr lang="ro-RO" b="1" dirty="0">
                <a:solidFill>
                  <a:srgbClr val="FF0000"/>
                </a:solidFill>
                <a:latin typeface="Arial" panose="020B0604020202020204" pitchFamily="34" charset="0"/>
                <a:cs typeface="Arial" panose="020B0604020202020204" pitchFamily="34" charset="0"/>
              </a:rPr>
              <a:t> + I</a:t>
            </a:r>
            <a:r>
              <a:rPr lang="ro-RO" sz="1200" b="1" dirty="0">
                <a:solidFill>
                  <a:srgbClr val="FF0000"/>
                </a:solidFill>
                <a:latin typeface="Arial" panose="020B0604020202020204" pitchFamily="34" charset="0"/>
                <a:cs typeface="Arial" panose="020B0604020202020204" pitchFamily="34" charset="0"/>
              </a:rPr>
              <a:t>B</a:t>
            </a:r>
            <a:endParaRPr lang="ro-RO" b="1"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3394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335" y="307719"/>
            <a:ext cx="7506840" cy="624752"/>
          </a:xfrm>
        </p:spPr>
        <p:txBody>
          <a:bodyPr>
            <a:normAutofit/>
          </a:bodyPr>
          <a:lstStyle/>
          <a:p>
            <a:r>
              <a:rPr lang="ro-RO" sz="3600" dirty="0"/>
              <a:t>Recapitulare: fizica proceselor</a:t>
            </a:r>
            <a:endParaRPr lang="en-GB" sz="3600" dirty="0"/>
          </a:p>
        </p:txBody>
      </p:sp>
      <p:sp>
        <p:nvSpPr>
          <p:cNvPr id="3" name="Content Placeholder 2"/>
          <p:cNvSpPr>
            <a:spLocks noGrp="1"/>
          </p:cNvSpPr>
          <p:nvPr>
            <p:ph idx="1"/>
          </p:nvPr>
        </p:nvSpPr>
        <p:spPr>
          <a:xfrm>
            <a:off x="1036524" y="1128451"/>
            <a:ext cx="10904463" cy="5469573"/>
          </a:xfrm>
        </p:spPr>
        <p:txBody>
          <a:bodyPr/>
          <a:lstStyle/>
          <a:p>
            <a:r>
              <a:rPr lang="en-US" dirty="0"/>
              <a:t>                 </a:t>
            </a:r>
            <a:r>
              <a:rPr lang="ro-RO" dirty="0">
                <a:highlight>
                  <a:srgbClr val="FFFF00"/>
                </a:highlight>
              </a:rPr>
              <a:t>Lipsa polarizării </a:t>
            </a:r>
            <a:r>
              <a:rPr lang="ro-RO" dirty="0"/>
              <a:t>                                      </a:t>
            </a:r>
            <a:r>
              <a:rPr lang="en-US" dirty="0"/>
              <a:t>                </a:t>
            </a:r>
            <a:r>
              <a:rPr lang="ro-RO" dirty="0"/>
              <a:t> </a:t>
            </a:r>
            <a:r>
              <a:rPr lang="ro-RO" dirty="0">
                <a:highlight>
                  <a:srgbClr val="FFFF00"/>
                </a:highlight>
              </a:rPr>
              <a:t>Difuzia</a:t>
            </a:r>
            <a:endParaRPr lang="en-US" dirty="0">
              <a:highlight>
                <a:srgbClr val="FFFF00"/>
              </a:highlight>
            </a:endParaRPr>
          </a:p>
          <a:p>
            <a:endParaRPr lang="en-US" dirty="0">
              <a:highlight>
                <a:srgbClr val="FFFF00"/>
              </a:highlight>
            </a:endParaRPr>
          </a:p>
          <a:p>
            <a:endParaRPr lang="ro-RO" dirty="0">
              <a:highlight>
                <a:srgbClr val="FFFF00"/>
              </a:highlight>
            </a:endParaRPr>
          </a:p>
          <a:p>
            <a:endParaRPr lang="ro-RO" dirty="0"/>
          </a:p>
          <a:p>
            <a:endParaRPr lang="ro-RO" sz="1200" dirty="0"/>
          </a:p>
          <a:p>
            <a:endParaRPr lang="ro-RO" dirty="0"/>
          </a:p>
          <a:p>
            <a:endParaRPr lang="ro-RO" dirty="0"/>
          </a:p>
          <a:p>
            <a:r>
              <a:rPr lang="en-US" dirty="0">
                <a:highlight>
                  <a:srgbClr val="FFFF00"/>
                </a:highlight>
              </a:rPr>
              <a:t>       </a:t>
            </a:r>
            <a:r>
              <a:rPr lang="ro-RO" dirty="0">
                <a:highlight>
                  <a:srgbClr val="FFFF00"/>
                </a:highlight>
              </a:rPr>
              <a:t>Formarea regiunii sărăcite </a:t>
            </a:r>
            <a:r>
              <a:rPr lang="ro-RO" dirty="0"/>
              <a:t>                     </a:t>
            </a:r>
            <a:r>
              <a:rPr lang="ro-RO" dirty="0">
                <a:highlight>
                  <a:srgbClr val="FFFF00"/>
                </a:highlight>
              </a:rPr>
              <a:t>Formarea barierei de intern: negativă la bază</a:t>
            </a:r>
            <a:r>
              <a:rPr lang="ro-RO" dirty="0"/>
              <a:t> </a:t>
            </a:r>
          </a:p>
          <a:p>
            <a:pPr marL="0" indent="0">
              <a:buNone/>
            </a:pPr>
            <a:r>
              <a:rPr lang="ro-RO" dirty="0"/>
              <a:t>                                                                                      </a:t>
            </a:r>
            <a:r>
              <a:rPr lang="ro-RO" dirty="0">
                <a:highlight>
                  <a:srgbClr val="FFFF00"/>
                </a:highlight>
              </a:rPr>
              <a:t>și pozitivă la emitor și colector </a:t>
            </a:r>
            <a:r>
              <a:rPr lang="ro-RO" dirty="0"/>
              <a:t>        </a:t>
            </a:r>
            <a:endParaRPr lang="en-GB" dirty="0"/>
          </a:p>
        </p:txBody>
      </p:sp>
      <p:pic>
        <p:nvPicPr>
          <p:cNvPr id="4" name="Picture 3"/>
          <p:cNvPicPr>
            <a:picLocks noChangeAspect="1"/>
          </p:cNvPicPr>
          <p:nvPr/>
        </p:nvPicPr>
        <p:blipFill>
          <a:blip r:embed="rId2"/>
          <a:stretch>
            <a:fillRect/>
          </a:stretch>
        </p:blipFill>
        <p:spPr>
          <a:xfrm>
            <a:off x="1001524" y="1482558"/>
            <a:ext cx="4672712" cy="1683976"/>
          </a:xfrm>
          <a:prstGeom prst="rect">
            <a:avLst/>
          </a:prstGeom>
        </p:spPr>
      </p:pic>
      <p:pic>
        <p:nvPicPr>
          <p:cNvPr id="5" name="Picture 4"/>
          <p:cNvPicPr>
            <a:picLocks noChangeAspect="1"/>
          </p:cNvPicPr>
          <p:nvPr/>
        </p:nvPicPr>
        <p:blipFill>
          <a:blip r:embed="rId3"/>
          <a:stretch>
            <a:fillRect/>
          </a:stretch>
        </p:blipFill>
        <p:spPr>
          <a:xfrm>
            <a:off x="6739467" y="1482558"/>
            <a:ext cx="3235212" cy="1593666"/>
          </a:xfrm>
          <a:prstGeom prst="rect">
            <a:avLst/>
          </a:prstGeom>
        </p:spPr>
      </p:pic>
      <p:pic>
        <p:nvPicPr>
          <p:cNvPr id="6" name="Picture 5"/>
          <p:cNvPicPr>
            <a:picLocks noChangeAspect="1"/>
          </p:cNvPicPr>
          <p:nvPr/>
        </p:nvPicPr>
        <p:blipFill>
          <a:blip r:embed="rId4"/>
          <a:stretch>
            <a:fillRect/>
          </a:stretch>
        </p:blipFill>
        <p:spPr>
          <a:xfrm>
            <a:off x="1364105" y="4489325"/>
            <a:ext cx="3739982" cy="1900152"/>
          </a:xfrm>
          <a:prstGeom prst="rect">
            <a:avLst/>
          </a:prstGeom>
        </p:spPr>
      </p:pic>
      <p:pic>
        <p:nvPicPr>
          <p:cNvPr id="7" name="Picture 6"/>
          <p:cNvPicPr>
            <a:picLocks noChangeAspect="1"/>
          </p:cNvPicPr>
          <p:nvPr/>
        </p:nvPicPr>
        <p:blipFill>
          <a:blip r:embed="rId5"/>
          <a:stretch>
            <a:fillRect/>
          </a:stretch>
        </p:blipFill>
        <p:spPr>
          <a:xfrm>
            <a:off x="6637435" y="4813898"/>
            <a:ext cx="3439276" cy="1831302"/>
          </a:xfrm>
          <a:prstGeom prst="rect">
            <a:avLst/>
          </a:prstGeom>
        </p:spPr>
      </p:pic>
    </p:spTree>
    <p:extLst>
      <p:ext uri="{BB962C8B-B14F-4D97-AF65-F5344CB8AC3E}">
        <p14:creationId xmlns:p14="http://schemas.microsoft.com/office/powerpoint/2010/main" val="5462146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2817</TotalTime>
  <Words>8084</Words>
  <Application>Microsoft Office PowerPoint</Application>
  <PresentationFormat>Ecran lat</PresentationFormat>
  <Paragraphs>575</Paragraphs>
  <Slides>73</Slides>
  <Notes>0</Notes>
  <HiddenSlides>0</HiddenSlides>
  <MMClips>0</MMClips>
  <ScaleCrop>false</ScaleCrop>
  <HeadingPairs>
    <vt:vector size="6" baseType="variant">
      <vt:variant>
        <vt:lpstr>Fonturi utilizate</vt:lpstr>
      </vt:variant>
      <vt:variant>
        <vt:i4>11</vt:i4>
      </vt:variant>
      <vt:variant>
        <vt:lpstr>Temă</vt:lpstr>
      </vt:variant>
      <vt:variant>
        <vt:i4>1</vt:i4>
      </vt:variant>
      <vt:variant>
        <vt:lpstr>Titluri diapozitive</vt:lpstr>
      </vt:variant>
      <vt:variant>
        <vt:i4>73</vt:i4>
      </vt:variant>
    </vt:vector>
  </HeadingPairs>
  <TitlesOfParts>
    <vt:vector size="85" baseType="lpstr">
      <vt:lpstr>-apple-system</vt:lpstr>
      <vt:lpstr>Arial</vt:lpstr>
      <vt:lpstr>Calibri</vt:lpstr>
      <vt:lpstr>Cambria Math</vt:lpstr>
      <vt:lpstr>Gill Sans MT</vt:lpstr>
      <vt:lpstr>Impact</vt:lpstr>
      <vt:lpstr>Myriad Pro SemiCond</vt:lpstr>
      <vt:lpstr>Symbol</vt:lpstr>
      <vt:lpstr>Times New Roman</vt:lpstr>
      <vt:lpstr>var(--ff-lato)</vt:lpstr>
      <vt:lpstr>Verdana</vt:lpstr>
      <vt:lpstr>Badge</vt:lpstr>
      <vt:lpstr>Tema BT, tranzistorul digital, perechile darlington si sziklai</vt:lpstr>
      <vt:lpstr>Prezentare PowerPoint</vt:lpstr>
      <vt:lpstr>În loc de întroducere</vt:lpstr>
      <vt:lpstr>În loc de întroducere</vt:lpstr>
      <vt:lpstr>Prezentare PowerPoint</vt:lpstr>
      <vt:lpstr>Prezentare PowerPoint</vt:lpstr>
      <vt:lpstr>fizica proceselor in BJT</vt:lpstr>
      <vt:lpstr>Prezentare PowerPoint</vt:lpstr>
      <vt:lpstr>Recapitulare: fizica proceselor</vt:lpstr>
      <vt:lpstr>Polarizarea BT</vt:lpstr>
      <vt:lpstr>Prezentare PowerPoint</vt:lpstr>
      <vt:lpstr>Prezentare PowerPoint</vt:lpstr>
      <vt:lpstr>Prezentare PowerPoint</vt:lpstr>
      <vt:lpstr>Prezentare PowerPoint</vt:lpstr>
      <vt:lpstr>BIASING</vt:lpstr>
      <vt:lpstr>Common-Emitter Configuration </vt:lpstr>
      <vt:lpstr>Proper Biasing common-emitter configuration in active region</vt:lpstr>
      <vt:lpstr>Prezentare PowerPoint</vt:lpstr>
      <vt:lpstr>Prezentare PowerPoint</vt:lpstr>
      <vt:lpstr>Prezentare PowerPoint</vt:lpstr>
      <vt:lpstr>Beta (b) or amplification factor </vt:lpstr>
      <vt:lpstr>Example </vt:lpstr>
      <vt:lpstr>Relationship analysis between αlfa and βeta</vt:lpstr>
      <vt:lpstr>Prezentare PowerPoint</vt:lpstr>
      <vt:lpstr>Limits of Operation </vt:lpstr>
      <vt:lpstr>Prezentare PowerPoint</vt:lpstr>
      <vt:lpstr>Transistor Biasing and Stabilization </vt:lpstr>
      <vt:lpstr>BIAS STABILITY </vt:lpstr>
      <vt:lpstr>The DC Operating Point</vt:lpstr>
      <vt:lpstr>The Thermal Stability of Operating Point (SIco) </vt:lpstr>
      <vt:lpstr>Various Biasing Circuits </vt:lpstr>
      <vt:lpstr>The Fixed Bias Circuit</vt:lpstr>
      <vt:lpstr>Prezentare PowerPoint</vt:lpstr>
      <vt:lpstr>Fixed bias with emitter resistor </vt:lpstr>
      <vt:lpstr>The Collector to Base Bias Circuit </vt:lpstr>
      <vt:lpstr>Prezentare PowerPoint</vt:lpstr>
      <vt:lpstr>The Potential Divider Bias Circuit </vt:lpstr>
      <vt:lpstr>Prezentare PowerPoint</vt:lpstr>
      <vt:lpstr>Prezentare PowerPoint</vt:lpstr>
      <vt:lpstr>SUMAR al tehnicilor polarizarii</vt:lpstr>
      <vt:lpstr>SUMAR AL TEHNICILOR DE POLARIZARE</vt:lpstr>
      <vt:lpstr>Modelul Ebers MOLL pentru BT</vt:lpstr>
      <vt:lpstr>Prezentare PowerPoint</vt:lpstr>
      <vt:lpstr>Modelul Ebers-Moll</vt:lpstr>
      <vt:lpstr>Modelul Ebers-Moll</vt:lpstr>
      <vt:lpstr>Prezentare PowerPoint</vt:lpstr>
      <vt:lpstr>CaractEristicile BT  la ModUL DE polarizare </vt:lpstr>
      <vt:lpstr>Common Emitter (n-p-n) mode</vt:lpstr>
      <vt:lpstr>Familia curbelor colectorului</vt:lpstr>
      <vt:lpstr>Creșterea βeta și a tensiunii Early </vt:lpstr>
      <vt:lpstr>Common base (Cb n-p-n ) mode</vt:lpstr>
      <vt:lpstr>Common collector (Cc n-p-n ) mode</vt:lpstr>
      <vt:lpstr>Relationship between DC Currents and Gains</vt:lpstr>
      <vt:lpstr>Difference between npn &amp;  pnp tranzistor</vt:lpstr>
      <vt:lpstr>Caracteristicile statice pnp  BT</vt:lpstr>
      <vt:lpstr>Prezentare PowerPoint</vt:lpstr>
      <vt:lpstr>Caracteristicile statice în conexiunea EC pentru pnp TB</vt:lpstr>
      <vt:lpstr>Teoria retelei</vt:lpstr>
      <vt:lpstr>Prezentare PowerPoint</vt:lpstr>
      <vt:lpstr>TWO PORT NETWORK PARAMETERS</vt:lpstr>
      <vt:lpstr>Z-parameters</vt:lpstr>
      <vt:lpstr>The y parameters</vt:lpstr>
      <vt:lpstr>T parameters</vt:lpstr>
      <vt:lpstr>T’ parameters</vt:lpstr>
      <vt:lpstr>H-parameters</vt:lpstr>
      <vt:lpstr>G-parameters</vt:lpstr>
      <vt:lpstr>Two-Port Parameter Conversions </vt:lpstr>
      <vt:lpstr>Exemplu de conversie&gt; H in Z</vt:lpstr>
      <vt:lpstr>Prezentare PowerPoint</vt:lpstr>
      <vt:lpstr>Prezentare PowerPoint</vt:lpstr>
      <vt:lpstr>bias resistor built-in transistor / Tranzistor digital</vt:lpstr>
      <vt:lpstr>PERECHILE Darlington </vt:lpstr>
      <vt:lpstr>PERECHILE SZIKLAI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Nusec</dc:creator>
  <cp:lastModifiedBy>buzdugan artur</cp:lastModifiedBy>
  <cp:revision>158</cp:revision>
  <dcterms:created xsi:type="dcterms:W3CDTF">2020-02-29T15:48:29Z</dcterms:created>
  <dcterms:modified xsi:type="dcterms:W3CDTF">2024-05-14T19:58:14Z</dcterms:modified>
</cp:coreProperties>
</file>