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80.50314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1-09-30T06:07:37.391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15540 14446 0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80.50314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1-09-30T06:11:50.844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18115 14693 0,'-17'0'15,"17"18"1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16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48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851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01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79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224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8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536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283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87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61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B717A-B2F3-4393-BB76-3B3B9AE98A3F}" type="datetimeFigureOut">
              <a:rPr lang="ru-RU" smtClean="0"/>
              <a:t>10.03.2024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A328A-37A2-441B-9D7B-AF794DC022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3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23.emf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0736"/>
            <a:ext cx="9144000" cy="971862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012" y="1202598"/>
            <a:ext cx="5895975" cy="504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17" y="1831560"/>
            <a:ext cx="4533900" cy="342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384" y="2431635"/>
            <a:ext cx="7277100" cy="495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767" y="3813072"/>
            <a:ext cx="1295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77800"/>
            <a:ext cx="9144000" cy="1037696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070" y="1557337"/>
            <a:ext cx="1000125" cy="390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070" y="2137304"/>
            <a:ext cx="7458075" cy="1076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262" y="3563937"/>
            <a:ext cx="1590675" cy="381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8192" y="3563937"/>
            <a:ext cx="2886075" cy="381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070" y="3944937"/>
            <a:ext cx="7353300" cy="561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9349" y="4676245"/>
            <a:ext cx="857250" cy="5238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1850" y="4695295"/>
            <a:ext cx="15240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3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46163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067" y="1308100"/>
            <a:ext cx="7162800" cy="533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575" y="2264833"/>
            <a:ext cx="704850" cy="533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425" y="2293408"/>
            <a:ext cx="113347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9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35466"/>
            <a:ext cx="9144000" cy="1080030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179" y="1368425"/>
            <a:ext cx="4295775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942" y="1882775"/>
            <a:ext cx="7334250" cy="16668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942" y="3630083"/>
            <a:ext cx="73914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6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77799"/>
            <a:ext cx="9144000" cy="1071563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388" y="1708679"/>
            <a:ext cx="7210425" cy="1400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821112"/>
            <a:ext cx="73152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5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6516" y="76201"/>
            <a:ext cx="10515600" cy="1201208"/>
          </a:xfrm>
        </p:spPr>
        <p:txBody>
          <a:bodyPr/>
          <a:lstStyle/>
          <a:p>
            <a:pPr algn="ctr"/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985" y="1856158"/>
            <a:ext cx="7581900" cy="1638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090" y="3188078"/>
            <a:ext cx="3550681" cy="288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49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7734" y="76200"/>
            <a:ext cx="9144000" cy="9022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642" y="840536"/>
            <a:ext cx="1924050" cy="142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358" y="1271058"/>
            <a:ext cx="971550" cy="2952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808" y="2380191"/>
            <a:ext cx="7181850" cy="13525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808" y="4125912"/>
            <a:ext cx="7239000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9333"/>
            <a:ext cx="9144000" cy="1122363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496" y="1125007"/>
            <a:ext cx="1819275" cy="1390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5646" y="1567920"/>
            <a:ext cx="3371850" cy="504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250" y="2890306"/>
            <a:ext cx="7277100" cy="581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587" y="3758670"/>
            <a:ext cx="1571625" cy="3905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212" y="3758670"/>
            <a:ext cx="1819275" cy="523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250" y="4407957"/>
            <a:ext cx="6543675" cy="323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7733" y="4990569"/>
            <a:ext cx="3781425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766" y="2196041"/>
            <a:ext cx="4191000" cy="2476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403" y="2888721"/>
            <a:ext cx="847725" cy="504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2892" y="2793471"/>
            <a:ext cx="2952750" cy="600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403" y="3838576"/>
            <a:ext cx="4105275" cy="5143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1978" y="4352926"/>
            <a:ext cx="819150" cy="838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8142" y="4488393"/>
            <a:ext cx="1381125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45533"/>
            <a:ext cx="9144000" cy="902230"/>
          </a:xfrm>
        </p:spPr>
        <p:txBody>
          <a:bodyPr>
            <a:normAutofit fontScale="90000"/>
          </a:bodyPr>
          <a:lstStyle/>
          <a:p>
            <a:r>
              <a:rPr lang="en-US" dirty="0"/>
              <a:t>Diode </a:t>
            </a:r>
            <a:r>
              <a:rPr lang="en-US" dirty="0" err="1"/>
              <a:t>Semiconductoare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2511" y="1147763"/>
            <a:ext cx="2667000" cy="1323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36" y="1233219"/>
            <a:ext cx="7534275" cy="7810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314575"/>
            <a:ext cx="1038225" cy="314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762" y="2471737"/>
            <a:ext cx="7610475" cy="2171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1909" y="4643437"/>
            <a:ext cx="37528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0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0067"/>
            <a:ext cx="9144000" cy="1130830"/>
          </a:xfrm>
        </p:spPr>
        <p:txBody>
          <a:bodyPr/>
          <a:lstStyle/>
          <a:p>
            <a:r>
              <a:rPr lang="en-US" dirty="0"/>
              <a:t>Diode </a:t>
            </a:r>
            <a:r>
              <a:rPr lang="en-US" dirty="0" err="1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75" y="1556279"/>
            <a:ext cx="7410450" cy="1171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175" y="3043236"/>
            <a:ext cx="6610350" cy="990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079" y="4084105"/>
            <a:ext cx="7115175" cy="76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379" y="4558242"/>
            <a:ext cx="7381875" cy="1314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6012" y="5864224"/>
            <a:ext cx="5153025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7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13934" y="406401"/>
            <a:ext cx="9144000" cy="47889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04" y="1097492"/>
            <a:ext cx="1000125" cy="361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8945" y="1211792"/>
            <a:ext cx="5743575" cy="247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936" y="1230842"/>
            <a:ext cx="400050" cy="2095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659" y="1552574"/>
            <a:ext cx="4867275" cy="238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7083" y="1969556"/>
            <a:ext cx="3543300" cy="314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5658" y="2386964"/>
            <a:ext cx="3514725" cy="3714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7083" y="2813054"/>
            <a:ext cx="3619500" cy="2381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9956" y="1785937"/>
            <a:ext cx="4500007" cy="420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0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8533"/>
            <a:ext cx="9144000" cy="953030"/>
          </a:xfrm>
        </p:spPr>
        <p:txBody>
          <a:bodyPr/>
          <a:lstStyle/>
          <a:p>
            <a:r>
              <a:rPr lang="en-US" dirty="0"/>
              <a:t>Diode </a:t>
            </a:r>
            <a:r>
              <a:rPr lang="en-US" dirty="0" err="1"/>
              <a:t>Semiconductoare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450" y="1188243"/>
            <a:ext cx="6515100" cy="7429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6396" y="1963208"/>
            <a:ext cx="2505075" cy="140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875" y="2321983"/>
            <a:ext cx="790575" cy="323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770" y="3731683"/>
            <a:ext cx="6562725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0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7000" y="67732"/>
            <a:ext cx="9144000" cy="817563"/>
          </a:xfrm>
        </p:spPr>
        <p:txBody>
          <a:bodyPr>
            <a:normAutofit fontScale="90000"/>
          </a:bodyPr>
          <a:lstStyle/>
          <a:p>
            <a:r>
              <a:rPr lang="en-US" dirty="0"/>
              <a:t>Diode </a:t>
            </a:r>
            <a:r>
              <a:rPr lang="en-US" dirty="0" err="1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103" y="1030817"/>
            <a:ext cx="3209925" cy="1562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42" y="2738439"/>
            <a:ext cx="6572250" cy="581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320" y="3718984"/>
            <a:ext cx="1876425" cy="419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900" y="3604684"/>
            <a:ext cx="2324100" cy="533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942" y="4185179"/>
            <a:ext cx="5876925" cy="4762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957" y="4708524"/>
            <a:ext cx="4219575" cy="5048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Рукописный ввод 9"/>
              <p14:cNvContentPartPr/>
              <p14:nvPr/>
            </p14:nvContentPartPr>
            <p14:xfrm>
              <a:off x="5594400" y="5200560"/>
              <a:ext cx="360" cy="36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85040" y="51912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545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70933"/>
            <a:ext cx="9144000" cy="732896"/>
          </a:xfrm>
        </p:spPr>
        <p:txBody>
          <a:bodyPr>
            <a:normAutofit fontScale="90000"/>
          </a:bodyPr>
          <a:lstStyle/>
          <a:p>
            <a:r>
              <a:rPr lang="en-US" dirty="0"/>
              <a:t>Diode </a:t>
            </a:r>
            <a:r>
              <a:rPr lang="en-US" dirty="0" err="1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96" y="1003829"/>
            <a:ext cx="6696075" cy="1076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596" y="1684867"/>
            <a:ext cx="2468065" cy="1555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946" y="2755900"/>
            <a:ext cx="876300" cy="381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6654" y="3585103"/>
            <a:ext cx="6600825" cy="16859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Рукописный ввод 7"/>
              <p14:cNvContentPartPr/>
              <p14:nvPr/>
            </p14:nvContentPartPr>
            <p14:xfrm>
              <a:off x="6515280" y="5289480"/>
              <a:ext cx="6480" cy="684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05920" y="5280120"/>
                <a:ext cx="25200" cy="25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627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0867"/>
            <a:ext cx="9144000" cy="978430"/>
          </a:xfrm>
        </p:spPr>
        <p:txBody>
          <a:bodyPr/>
          <a:lstStyle/>
          <a:p>
            <a:r>
              <a:rPr lang="en-US" dirty="0"/>
              <a:t>Diode </a:t>
            </a:r>
            <a:r>
              <a:rPr lang="en-US" dirty="0" err="1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387" y="961497"/>
            <a:ext cx="3705225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2" y="2359554"/>
            <a:ext cx="6772275" cy="581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62" y="3279775"/>
            <a:ext cx="1209675" cy="4000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8837" y="3219451"/>
            <a:ext cx="1304925" cy="571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3287" y="3245908"/>
            <a:ext cx="2400300" cy="523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58" y="4027489"/>
            <a:ext cx="6838950" cy="5905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858" y="4766735"/>
            <a:ext cx="1790700" cy="4095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2237" y="4766735"/>
            <a:ext cx="1981200" cy="5715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1116" y="4821768"/>
            <a:ext cx="295275" cy="3714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6391" y="4447120"/>
            <a:ext cx="4629150" cy="8572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662" y="5174193"/>
            <a:ext cx="6762750" cy="9239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71270" y="6021918"/>
            <a:ext cx="602932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3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91733" y="135465"/>
            <a:ext cx="9144000" cy="7413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520" y="1111249"/>
            <a:ext cx="962025" cy="266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483" y="1766358"/>
            <a:ext cx="7048500" cy="5143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520" y="2450570"/>
            <a:ext cx="723900" cy="619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6137" y="2479144"/>
            <a:ext cx="695325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462" y="2512481"/>
            <a:ext cx="733425" cy="495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5687" y="2598206"/>
            <a:ext cx="742950" cy="3238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437" y="2598206"/>
            <a:ext cx="609600" cy="3333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0908" y="3387193"/>
            <a:ext cx="7105650" cy="5810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0108" y="4052355"/>
            <a:ext cx="771525" cy="5905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66937" y="4109505"/>
            <a:ext cx="571500" cy="5334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0986" y="4119028"/>
            <a:ext cx="714375" cy="4953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17910" y="4199990"/>
            <a:ext cx="742950" cy="3333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0237" y="4147602"/>
            <a:ext cx="695325" cy="4381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88520" y="4643431"/>
            <a:ext cx="7229475" cy="9048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40908" y="5625565"/>
            <a:ext cx="762000" cy="63817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02908" y="5663664"/>
            <a:ext cx="676275" cy="5619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64908" y="5690115"/>
            <a:ext cx="714375" cy="44767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98862" y="5747265"/>
            <a:ext cx="790575" cy="3905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87899" y="5680590"/>
            <a:ext cx="19621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1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7733"/>
            <a:ext cx="9144000" cy="1003830"/>
          </a:xfrm>
        </p:spPr>
        <p:txBody>
          <a:bodyPr/>
          <a:lstStyle/>
          <a:p>
            <a:pPr algn="ctr"/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95" y="1275291"/>
            <a:ext cx="3800475" cy="361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75" y="1907645"/>
            <a:ext cx="7486650" cy="1095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1887" y="3350154"/>
            <a:ext cx="1190625" cy="733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429" y="4331759"/>
            <a:ext cx="5781675" cy="361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8075" y="3154156"/>
            <a:ext cx="4073525" cy="307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8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9467" y="160866"/>
            <a:ext cx="9144000" cy="1003830"/>
          </a:xfrm>
        </p:spPr>
        <p:txBody>
          <a:bodyPr/>
          <a:lstStyle/>
          <a:p>
            <a:pPr algn="ctr"/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520" y="1445683"/>
            <a:ext cx="7362825" cy="1104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2550583"/>
            <a:ext cx="3992034" cy="40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7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88534" y="245533"/>
            <a:ext cx="9144000" cy="1130830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087" y="1564217"/>
            <a:ext cx="885825" cy="342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087" y="1907117"/>
            <a:ext cx="7048500" cy="1104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674" y="3214687"/>
            <a:ext cx="1514475" cy="4286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149" y="3271836"/>
            <a:ext cx="2057400" cy="3143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7674" y="3845980"/>
            <a:ext cx="2876550" cy="2571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7674" y="4305823"/>
            <a:ext cx="1676400" cy="3238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4074" y="4292594"/>
            <a:ext cx="292417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3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6266" y="0"/>
            <a:ext cx="9144000" cy="1046163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870" y="1395412"/>
            <a:ext cx="7096125" cy="561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991" y="2245784"/>
            <a:ext cx="895350" cy="571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778" y="2317221"/>
            <a:ext cx="1857375" cy="4286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870" y="3030537"/>
            <a:ext cx="7458075" cy="542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8616" y="3786715"/>
            <a:ext cx="847725" cy="647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8307" y="3824815"/>
            <a:ext cx="2514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6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7000" y="194733"/>
            <a:ext cx="9144000" cy="978430"/>
          </a:xfrm>
        </p:spPr>
        <p:txBody>
          <a:bodyPr/>
          <a:lstStyle/>
          <a:p>
            <a:pPr algn="ctr"/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295" y="1369483"/>
            <a:ext cx="3495675" cy="342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295" y="1908703"/>
            <a:ext cx="7229475" cy="1343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945" y="3279243"/>
            <a:ext cx="1343025" cy="8286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058" y="4325409"/>
            <a:ext cx="760095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1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46200" y="169333"/>
            <a:ext cx="9144000" cy="1011238"/>
          </a:xfrm>
        </p:spPr>
        <p:txBody>
          <a:bodyPr/>
          <a:lstStyle/>
          <a:p>
            <a:r>
              <a:rPr lang="en-US" dirty="0" smtClean="0"/>
              <a:t>Diode </a:t>
            </a:r>
            <a:r>
              <a:rPr lang="en-US" dirty="0" err="1" smtClean="0"/>
              <a:t>Semiconductoare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336" y="1339320"/>
            <a:ext cx="7248525" cy="1266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047" y="2606145"/>
            <a:ext cx="3477154" cy="376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26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46</Words>
  <Application>Microsoft Office PowerPoint</Application>
  <PresentationFormat>Широкоэкранный</PresentationFormat>
  <Paragraphs>23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  <vt:lpstr>Diode Semiconductoare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Diode Semiconductoare</dc:title>
  <dc:creator>Пользователь Windows</dc:creator>
  <cp:lastModifiedBy>Magariu Nicolae</cp:lastModifiedBy>
  <cp:revision>14</cp:revision>
  <dcterms:created xsi:type="dcterms:W3CDTF">2021-09-28T13:22:16Z</dcterms:created>
  <dcterms:modified xsi:type="dcterms:W3CDTF">2024-03-10T15:19:09Z</dcterms:modified>
</cp:coreProperties>
</file>