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7" r:id="rId5"/>
    <p:sldId id="288" r:id="rId6"/>
    <p:sldId id="290" r:id="rId7"/>
    <p:sldId id="2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240" autoAdjust="0"/>
  </p:normalViewPr>
  <p:slideViewPr>
    <p:cSldViewPr snapToGrid="0">
      <p:cViewPr varScale="1">
        <p:scale>
          <a:sx n="100" d="100"/>
          <a:sy n="100" d="100"/>
        </p:scale>
        <p:origin x="624" y="96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B220E75E-CF1C-45DC-832D-15879A61348D}"/>
    <pc:docChg chg="undo custSel addSld delSld modSld">
      <pc:chgData name="buzdugan artur" userId="1770a38c255ab84c" providerId="LiveId" clId="{B220E75E-CF1C-45DC-832D-15879A61348D}" dt="2024-12-10T18:45:10.880" v="36" actId="47"/>
      <pc:docMkLst>
        <pc:docMk/>
      </pc:docMkLst>
      <pc:sldChg chg="del">
        <pc:chgData name="buzdugan artur" userId="1770a38c255ab84c" providerId="LiveId" clId="{B220E75E-CF1C-45DC-832D-15879A61348D}" dt="2024-12-10T18:37:24.966" v="12" actId="47"/>
        <pc:sldMkLst>
          <pc:docMk/>
          <pc:sldMk cId="0" sldId="256"/>
        </pc:sldMkLst>
      </pc:sldChg>
      <pc:sldChg chg="add del">
        <pc:chgData name="buzdugan artur" userId="1770a38c255ab84c" providerId="LiveId" clId="{B220E75E-CF1C-45DC-832D-15879A61348D}" dt="2024-12-10T18:35:23.497" v="1" actId="47"/>
        <pc:sldMkLst>
          <pc:docMk/>
          <pc:sldMk cId="1573792416" sldId="267"/>
        </pc:sldMkLst>
      </pc:sldChg>
      <pc:sldChg chg="add del">
        <pc:chgData name="buzdugan artur" userId="1770a38c255ab84c" providerId="LiveId" clId="{B220E75E-CF1C-45DC-832D-15879A61348D}" dt="2024-12-10T18:35:26.106" v="2" actId="47"/>
        <pc:sldMkLst>
          <pc:docMk/>
          <pc:sldMk cId="1671791974" sldId="269"/>
        </pc:sldMkLst>
      </pc:sldChg>
      <pc:sldChg chg="modSp add mod">
        <pc:chgData name="buzdugan artur" userId="1770a38c255ab84c" providerId="LiveId" clId="{B220E75E-CF1C-45DC-832D-15879A61348D}" dt="2024-12-10T18:36:56.549" v="10" actId="1076"/>
        <pc:sldMkLst>
          <pc:docMk/>
          <pc:sldMk cId="689107119" sldId="287"/>
        </pc:sldMkLst>
        <pc:picChg chg="mod">
          <ac:chgData name="buzdugan artur" userId="1770a38c255ab84c" providerId="LiveId" clId="{B220E75E-CF1C-45DC-832D-15879A61348D}" dt="2024-12-10T18:36:56.549" v="10" actId="1076"/>
          <ac:picMkLst>
            <pc:docMk/>
            <pc:sldMk cId="689107119" sldId="287"/>
            <ac:picMk id="4" creationId="{40F93B4E-4090-CA1B-17C2-9FEB9AD53AEE}"/>
          </ac:picMkLst>
        </pc:picChg>
      </pc:sldChg>
      <pc:sldChg chg="modSp add">
        <pc:chgData name="buzdugan artur" userId="1770a38c255ab84c" providerId="LiveId" clId="{B220E75E-CF1C-45DC-832D-15879A61348D}" dt="2024-12-10T18:37:02.453" v="11" actId="14100"/>
        <pc:sldMkLst>
          <pc:docMk/>
          <pc:sldMk cId="1558722202" sldId="288"/>
        </pc:sldMkLst>
        <pc:picChg chg="mod">
          <ac:chgData name="buzdugan artur" userId="1770a38c255ab84c" providerId="LiveId" clId="{B220E75E-CF1C-45DC-832D-15879A61348D}" dt="2024-12-10T18:37:02.453" v="11" actId="14100"/>
          <ac:picMkLst>
            <pc:docMk/>
            <pc:sldMk cId="1558722202" sldId="288"/>
            <ac:picMk id="3074" creationId="{D4E6F108-DE23-7498-8B91-EED2221EB407}"/>
          </ac:picMkLst>
        </pc:picChg>
      </pc:sldChg>
      <pc:sldChg chg="modSp add del mod">
        <pc:chgData name="buzdugan artur" userId="1770a38c255ab84c" providerId="LiveId" clId="{B220E75E-CF1C-45DC-832D-15879A61348D}" dt="2024-12-10T18:45:10.880" v="36" actId="47"/>
        <pc:sldMkLst>
          <pc:docMk/>
          <pc:sldMk cId="3062500219" sldId="289"/>
        </pc:sldMkLst>
        <pc:spChg chg="mod">
          <ac:chgData name="buzdugan artur" userId="1770a38c255ab84c" providerId="LiveId" clId="{B220E75E-CF1C-45DC-832D-15879A61348D}" dt="2024-12-10T18:36:23.645" v="8" actId="1076"/>
          <ac:spMkLst>
            <pc:docMk/>
            <pc:sldMk cId="3062500219" sldId="289"/>
            <ac:spMk id="2" creationId="{37150D05-FD62-935F-D184-2A39D85F54AE}"/>
          </ac:spMkLst>
        </pc:spChg>
      </pc:sldChg>
      <pc:sldChg chg="add del">
        <pc:chgData name="buzdugan artur" userId="1770a38c255ab84c" providerId="LiveId" clId="{B220E75E-CF1C-45DC-832D-15879A61348D}" dt="2024-12-10T18:36:11.250" v="7" actId="47"/>
        <pc:sldMkLst>
          <pc:docMk/>
          <pc:sldMk cId="414410153" sldId="290"/>
        </pc:sldMkLst>
      </pc:sldChg>
      <pc:sldChg chg="addSp delSp modSp new mod">
        <pc:chgData name="buzdugan artur" userId="1770a38c255ab84c" providerId="LiveId" clId="{B220E75E-CF1C-45DC-832D-15879A61348D}" dt="2024-12-10T18:42:08.727" v="22" actId="1076"/>
        <pc:sldMkLst>
          <pc:docMk/>
          <pc:sldMk cId="2767087013" sldId="290"/>
        </pc:sldMkLst>
        <pc:spChg chg="del">
          <ac:chgData name="buzdugan artur" userId="1770a38c255ab84c" providerId="LiveId" clId="{B220E75E-CF1C-45DC-832D-15879A61348D}" dt="2024-12-10T18:41:59.032" v="18" actId="22"/>
          <ac:spMkLst>
            <pc:docMk/>
            <pc:sldMk cId="2767087013" sldId="290"/>
            <ac:spMk id="3" creationId="{BE44028A-0F44-C58C-BD49-242D3EDDBE34}"/>
          </ac:spMkLst>
        </pc:spChg>
        <pc:picChg chg="add mod">
          <ac:chgData name="buzdugan artur" userId="1770a38c255ab84c" providerId="LiveId" clId="{B220E75E-CF1C-45DC-832D-15879A61348D}" dt="2024-12-10T18:42:06.315" v="21" actId="1076"/>
          <ac:picMkLst>
            <pc:docMk/>
            <pc:sldMk cId="2767087013" sldId="290"/>
            <ac:picMk id="5" creationId="{C5BF726E-3C52-4D53-0D75-770A8B947418}"/>
          </ac:picMkLst>
        </pc:picChg>
        <pc:picChg chg="add mod ord">
          <ac:chgData name="buzdugan artur" userId="1770a38c255ab84c" providerId="LiveId" clId="{B220E75E-CF1C-45DC-832D-15879A61348D}" dt="2024-12-10T18:42:08.727" v="22" actId="1076"/>
          <ac:picMkLst>
            <pc:docMk/>
            <pc:sldMk cId="2767087013" sldId="290"/>
            <ac:picMk id="7" creationId="{28D68FA6-007C-25EC-BC92-41F9D8BCD182}"/>
          </ac:picMkLst>
        </pc:picChg>
      </pc:sldChg>
      <pc:sldChg chg="add del">
        <pc:chgData name="buzdugan artur" userId="1770a38c255ab84c" providerId="LiveId" clId="{B220E75E-CF1C-45DC-832D-15879A61348D}" dt="2024-12-10T18:35:51.357" v="6" actId="47"/>
        <pc:sldMkLst>
          <pc:docMk/>
          <pc:sldMk cId="572731376" sldId="291"/>
        </pc:sldMkLst>
      </pc:sldChg>
      <pc:sldChg chg="addSp delSp modSp new mod">
        <pc:chgData name="buzdugan artur" userId="1770a38c255ab84c" providerId="LiveId" clId="{B220E75E-CF1C-45DC-832D-15879A61348D}" dt="2024-12-10T18:44:59.980" v="35" actId="1076"/>
        <pc:sldMkLst>
          <pc:docMk/>
          <pc:sldMk cId="1580652792" sldId="291"/>
        </pc:sldMkLst>
        <pc:spChg chg="del">
          <ac:chgData name="buzdugan artur" userId="1770a38c255ab84c" providerId="LiveId" clId="{B220E75E-CF1C-45DC-832D-15879A61348D}" dt="2024-12-10T18:44:02.720" v="33" actId="478"/>
          <ac:spMkLst>
            <pc:docMk/>
            <pc:sldMk cId="1580652792" sldId="291"/>
            <ac:spMk id="2" creationId="{A0910F1B-19E9-F211-F8C8-72E155A3B0C3}"/>
          </ac:spMkLst>
        </pc:spChg>
        <pc:spChg chg="del">
          <ac:chgData name="buzdugan artur" userId="1770a38c255ab84c" providerId="LiveId" clId="{B220E75E-CF1C-45DC-832D-15879A61348D}" dt="2024-12-10T18:42:43.825" v="24" actId="22"/>
          <ac:spMkLst>
            <pc:docMk/>
            <pc:sldMk cId="1580652792" sldId="291"/>
            <ac:spMk id="3" creationId="{A8D16E13-5B7F-96E2-3ACA-8535888643E6}"/>
          </ac:spMkLst>
        </pc:spChg>
        <pc:spChg chg="add del mod">
          <ac:chgData name="buzdugan artur" userId="1770a38c255ab84c" providerId="LiveId" clId="{B220E75E-CF1C-45DC-832D-15879A61348D}" dt="2024-12-10T18:43:22.424" v="29" actId="478"/>
          <ac:spMkLst>
            <pc:docMk/>
            <pc:sldMk cId="1580652792" sldId="291"/>
            <ac:spMk id="9" creationId="{0CF49165-E69F-201F-DC85-9AD9E1073C94}"/>
          </ac:spMkLst>
        </pc:spChg>
        <pc:picChg chg="add del mod ord">
          <ac:chgData name="buzdugan artur" userId="1770a38c255ab84c" providerId="LiveId" clId="{B220E75E-CF1C-45DC-832D-15879A61348D}" dt="2024-12-10T18:43:13.427" v="28" actId="478"/>
          <ac:picMkLst>
            <pc:docMk/>
            <pc:sldMk cId="1580652792" sldId="291"/>
            <ac:picMk id="5" creationId="{901093EA-4C19-8ED6-2A8E-484AACDC042C}"/>
          </ac:picMkLst>
        </pc:picChg>
        <pc:picChg chg="add mod">
          <ac:chgData name="buzdugan artur" userId="1770a38c255ab84c" providerId="LiveId" clId="{B220E75E-CF1C-45DC-832D-15879A61348D}" dt="2024-12-10T18:44:59.980" v="35" actId="1076"/>
          <ac:picMkLst>
            <pc:docMk/>
            <pc:sldMk cId="1580652792" sldId="291"/>
            <ac:picMk id="7" creationId="{3AEB2FF3-52F2-ABB8-5B74-4C72D860BA71}"/>
          </ac:picMkLst>
        </pc:picChg>
        <pc:picChg chg="add mod">
          <ac:chgData name="buzdugan artur" userId="1770a38c255ab84c" providerId="LiveId" clId="{B220E75E-CF1C-45DC-832D-15879A61348D}" dt="2024-12-10T18:44:55.896" v="34" actId="1076"/>
          <ac:picMkLst>
            <pc:docMk/>
            <pc:sldMk cId="1580652792" sldId="291"/>
            <ac:picMk id="11" creationId="{50F4D197-8E09-34A2-223F-E4414575795F}"/>
          </ac:picMkLst>
        </pc:picChg>
      </pc:sldChg>
      <pc:sldChg chg="add del">
        <pc:chgData name="buzdugan artur" userId="1770a38c255ab84c" providerId="LiveId" clId="{B220E75E-CF1C-45DC-832D-15879A61348D}" dt="2024-12-10T18:35:46.825" v="3" actId="47"/>
        <pc:sldMkLst>
          <pc:docMk/>
          <pc:sldMk cId="4099704146" sldId="292"/>
        </pc:sldMkLst>
      </pc:sldChg>
      <pc:sldChg chg="add del">
        <pc:chgData name="buzdugan artur" userId="1770a38c255ab84c" providerId="LiveId" clId="{B220E75E-CF1C-45DC-832D-15879A61348D}" dt="2024-12-10T18:35:48.160" v="4" actId="47"/>
        <pc:sldMkLst>
          <pc:docMk/>
          <pc:sldMk cId="2071501109" sldId="293"/>
        </pc:sldMkLst>
      </pc:sldChg>
      <pc:sldChg chg="add del">
        <pc:chgData name="buzdugan artur" userId="1770a38c255ab84c" providerId="LiveId" clId="{B220E75E-CF1C-45DC-832D-15879A61348D}" dt="2024-12-10T18:35:49.190" v="5" actId="47"/>
        <pc:sldMkLst>
          <pc:docMk/>
          <pc:sldMk cId="1654938886" sldId="2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zitiv tit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un tabel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6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  <p:sldLayoutId id="214748368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8E7B8F7-BB72-3774-9A2A-7CFEE7F8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Căile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transformările</a:t>
            </a:r>
            <a:r>
              <a:rPr lang="en-US" sz="3600" b="1" dirty="0"/>
              <a:t> ENP </a:t>
            </a:r>
            <a:r>
              <a:rPr lang="en-US" sz="3600" b="1" dirty="0" err="1"/>
              <a:t>în</a:t>
            </a:r>
            <a:r>
              <a:rPr lang="en-US" sz="3600" b="1" dirty="0"/>
              <a:t> </a:t>
            </a:r>
            <a:r>
              <a:rPr lang="en-US" sz="3600" b="1" dirty="0" err="1"/>
              <a:t>mediu</a:t>
            </a:r>
            <a:r>
              <a:rPr lang="en-US" sz="3600" b="1" dirty="0"/>
              <a:t>, </a:t>
            </a:r>
            <a:r>
              <a:rPr lang="en-US" sz="3600" b="1" dirty="0" err="1"/>
              <a:t>ecosistemele</a:t>
            </a:r>
            <a:r>
              <a:rPr lang="en-US" sz="3600" b="1" dirty="0"/>
              <a:t> </a:t>
            </a:r>
            <a:r>
              <a:rPr lang="en-US" sz="3600" b="1" dirty="0" err="1"/>
              <a:t>acvatice</a:t>
            </a:r>
            <a:r>
              <a:rPr lang="en-US" sz="3600" b="1" dirty="0"/>
              <a:t> </a:t>
            </a:r>
            <a:r>
              <a:rPr lang="en-US" sz="3600" b="1" dirty="0" err="1"/>
              <a:t>și</a:t>
            </a:r>
            <a:r>
              <a:rPr lang="en-US" sz="3600" b="1" dirty="0"/>
              <a:t> </a:t>
            </a:r>
            <a:r>
              <a:rPr lang="en-US" sz="3600" b="1" dirty="0" err="1"/>
              <a:t>terestre</a:t>
            </a:r>
            <a:endParaRPr lang="en-US" sz="3600" b="1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0F93B4E-4090-CA1B-17C2-9FEB9AD53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324" y="2234781"/>
            <a:ext cx="6067985" cy="3071449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9FA6BE8B-7C71-0668-DB61-FC2FE011106F}"/>
              </a:ext>
            </a:extLst>
          </p:cNvPr>
          <p:cNvSpPr txBox="1"/>
          <p:nvPr/>
        </p:nvSpPr>
        <p:spPr>
          <a:xfrm>
            <a:off x="1714500" y="5675294"/>
            <a:ext cx="876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ENM-urile </a:t>
            </a:r>
            <a:r>
              <a:rPr lang="en-US" sz="1400" dirty="0" err="1"/>
              <a:t>eliberate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mod </a:t>
            </a:r>
            <a:r>
              <a:rPr lang="en-US" sz="1400" dirty="0" err="1"/>
              <a:t>intenționat</a:t>
            </a:r>
            <a:r>
              <a:rPr lang="en-US" sz="1400" dirty="0"/>
              <a:t>/</a:t>
            </a:r>
            <a:r>
              <a:rPr lang="en-US" sz="1400" dirty="0" err="1"/>
              <a:t>neintenționat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mediu</a:t>
            </a:r>
            <a:r>
              <a:rPr lang="en-US" sz="1400" dirty="0"/>
              <a:t> sunt </a:t>
            </a:r>
            <a:r>
              <a:rPr lang="en-US" sz="1400" dirty="0" err="1"/>
              <a:t>supuse</a:t>
            </a:r>
            <a:r>
              <a:rPr lang="en-US" sz="1400" dirty="0"/>
              <a:t> la </a:t>
            </a:r>
            <a:r>
              <a:rPr lang="en-US" sz="1400" dirty="0" err="1"/>
              <a:t>varietăți</a:t>
            </a:r>
            <a:r>
              <a:rPr lang="en-US" sz="1400" dirty="0"/>
              <a:t> de </a:t>
            </a:r>
            <a:r>
              <a:rPr lang="en-US" sz="1400" dirty="0" err="1"/>
              <a:t>procese</a:t>
            </a:r>
            <a:r>
              <a:rPr lang="en-US" sz="1400" dirty="0"/>
              <a:t>. </a:t>
            </a:r>
          </a:p>
          <a:p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atmosferă</a:t>
            </a:r>
            <a:r>
              <a:rPr lang="en-US" sz="1400" dirty="0"/>
              <a:t>, </a:t>
            </a:r>
            <a:r>
              <a:rPr lang="en-US" sz="1400" dirty="0" err="1"/>
              <a:t>aceste</a:t>
            </a:r>
            <a:r>
              <a:rPr lang="en-US" sz="1400" dirty="0"/>
              <a:t> ENP se </a:t>
            </a:r>
            <a:r>
              <a:rPr lang="en-US" sz="1400" dirty="0" err="1"/>
              <a:t>combină</a:t>
            </a:r>
            <a:r>
              <a:rPr lang="en-US" sz="1400" dirty="0"/>
              <a:t> cu </a:t>
            </a:r>
            <a:r>
              <a:rPr lang="en-US" sz="1400" dirty="0" err="1"/>
              <a:t>alți</a:t>
            </a:r>
            <a:r>
              <a:rPr lang="en-US" sz="1400" dirty="0"/>
              <a:t> </a:t>
            </a:r>
            <a:r>
              <a:rPr lang="en-US" sz="1400" dirty="0" err="1"/>
              <a:t>constituenți</a:t>
            </a:r>
            <a:r>
              <a:rPr lang="en-US" sz="1400" dirty="0"/>
              <a:t> </a:t>
            </a:r>
            <a:r>
              <a:rPr lang="en-US" sz="1400" dirty="0" err="1"/>
              <a:t>atmosferici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se </a:t>
            </a:r>
            <a:r>
              <a:rPr lang="en-US" sz="1400" dirty="0" err="1"/>
              <a:t>stabilesc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medii</a:t>
            </a:r>
            <a:r>
              <a:rPr lang="en-US" sz="1400" dirty="0"/>
              <a:t> </a:t>
            </a:r>
            <a:r>
              <a:rPr lang="en-US" sz="1400" dirty="0" err="1"/>
              <a:t>acvatice</a:t>
            </a:r>
            <a:r>
              <a:rPr lang="en-US" sz="1400" dirty="0"/>
              <a:t>/</a:t>
            </a:r>
            <a:r>
              <a:rPr lang="en-US" sz="1400" dirty="0" err="1"/>
              <a:t>terestre</a:t>
            </a:r>
            <a:r>
              <a:rPr lang="en-US" sz="1400" dirty="0"/>
              <a:t>. </a:t>
            </a:r>
          </a:p>
          <a:p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sistemul</a:t>
            </a:r>
            <a:r>
              <a:rPr lang="en-US" sz="1400" dirty="0"/>
              <a:t> </a:t>
            </a:r>
            <a:r>
              <a:rPr lang="en-US" sz="1400" dirty="0" err="1"/>
              <a:t>solului</a:t>
            </a:r>
            <a:r>
              <a:rPr lang="en-US" sz="1400" dirty="0"/>
              <a:t>, </a:t>
            </a:r>
            <a:r>
              <a:rPr lang="en-US" sz="1400" dirty="0" err="1"/>
              <a:t>aceste</a:t>
            </a:r>
            <a:r>
              <a:rPr lang="en-US" sz="1400" dirty="0"/>
              <a:t> ENP pot fi </a:t>
            </a:r>
            <a:r>
              <a:rPr lang="en-US" sz="1400" dirty="0" err="1"/>
              <a:t>disponibile</a:t>
            </a:r>
            <a:r>
              <a:rPr lang="en-US" sz="1400" dirty="0"/>
              <a:t> </a:t>
            </a:r>
            <a:r>
              <a:rPr lang="en-US" sz="1400" dirty="0" err="1"/>
              <a:t>plantelor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pot fi </a:t>
            </a:r>
            <a:r>
              <a:rPr lang="en-US" sz="1400" dirty="0" err="1"/>
              <a:t>adsorbite</a:t>
            </a:r>
            <a:r>
              <a:rPr lang="en-US" sz="1400" dirty="0"/>
              <a:t> pe </a:t>
            </a:r>
            <a:r>
              <a:rPr lang="en-US" sz="1400" dirty="0" err="1"/>
              <a:t>suprafața</a:t>
            </a:r>
            <a:r>
              <a:rPr lang="en-US" sz="1400" dirty="0"/>
              <a:t> </a:t>
            </a:r>
            <a:r>
              <a:rPr lang="en-US" sz="1400" dirty="0" err="1"/>
              <a:t>mineralelor</a:t>
            </a:r>
            <a:r>
              <a:rPr lang="en-US" sz="1400" dirty="0"/>
              <a:t>; </a:t>
            </a:r>
          </a:p>
          <a:p>
            <a:r>
              <a:rPr lang="ro-RO" sz="1400" dirty="0"/>
              <a:t>Î</a:t>
            </a:r>
            <a:r>
              <a:rPr lang="en-US" sz="1400" dirty="0"/>
              <a:t>n </a:t>
            </a:r>
            <a:r>
              <a:rPr lang="en-US" sz="1400" dirty="0" err="1"/>
              <a:t>ecosistemul</a:t>
            </a:r>
            <a:r>
              <a:rPr lang="en-US" sz="1400" dirty="0"/>
              <a:t> </a:t>
            </a:r>
            <a:r>
              <a:rPr lang="en-US" sz="1400" dirty="0" err="1"/>
              <a:t>acvatic</a:t>
            </a:r>
            <a:r>
              <a:rPr lang="en-US" sz="1400" dirty="0"/>
              <a:t>, ENP-urile </a:t>
            </a:r>
            <a:r>
              <a:rPr lang="en-US" sz="1400" dirty="0" err="1"/>
              <a:t>suferă</a:t>
            </a:r>
            <a:r>
              <a:rPr lang="en-US" sz="1400" dirty="0"/>
              <a:t> </a:t>
            </a:r>
            <a:r>
              <a:rPr lang="en-US" sz="1400" dirty="0" err="1"/>
              <a:t>agregare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sedimentare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910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313AF8F-2A24-2EB1-777C-E50CBF78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Boli</a:t>
            </a:r>
            <a:r>
              <a:rPr lang="en-US" dirty="0"/>
              <a:t> care pot fi </a:t>
            </a:r>
            <a:r>
              <a:rPr lang="en-US" dirty="0" err="1"/>
              <a:t>cauzate</a:t>
            </a:r>
            <a:r>
              <a:rPr lang="en-US" dirty="0"/>
              <a:t> de </a:t>
            </a:r>
            <a:r>
              <a:rPr lang="en-US" dirty="0" err="1"/>
              <a:t>expunerea</a:t>
            </a:r>
            <a:r>
              <a:rPr lang="en-US" dirty="0"/>
              <a:t> la </a:t>
            </a:r>
            <a:r>
              <a:rPr lang="ro-RO" dirty="0"/>
              <a:t>NP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E6F108-DE23-7498-8B91-EED2221EB4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124075"/>
            <a:ext cx="4791757" cy="45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2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353EA27-98E8-28E4-903E-52C3E27B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ubstituent conținut 6">
            <a:extLst>
              <a:ext uri="{FF2B5EF4-FFF2-40B4-BE49-F238E27FC236}">
                <a16:creationId xmlns:a16="http://schemas.microsoft.com/office/drawing/2014/main" id="{28D68FA6-007C-25EC-BC92-41F9D8BCD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171" y="3080748"/>
            <a:ext cx="2353003" cy="3610479"/>
          </a:xfr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C5BF726E-3C52-4D53-0D75-770A8B947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735" y="1865718"/>
            <a:ext cx="5353439" cy="121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8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3AEB2FF3-52F2-ABB8-5B74-4C72D860B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59" y="4481420"/>
            <a:ext cx="5963482" cy="1324160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50F4D197-8E09-34A2-223F-E44145757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367" y="899520"/>
            <a:ext cx="2972215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527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3" id="{70008AEC-EDED-4511-BBCB-3094E155874B}" vid="{20F39DC6-8556-4458-8AAA-5D2B51347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9A734A7-6096-47AA-9737-CDF62701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{79EEE194-DF8E-4A50-A1DA-F447BF3672C2}tf67061901_win32</Template>
  <TotalTime>10</TotalTime>
  <Words>84</Words>
  <Application>Microsoft Office PowerPoint</Application>
  <PresentationFormat>Ecran lat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Daytona Condensed Light</vt:lpstr>
      <vt:lpstr>Posterama</vt:lpstr>
      <vt:lpstr>Custom</vt:lpstr>
      <vt:lpstr>Căile și transformările ENP în mediu, ecosistemele acvatice și terestre</vt:lpstr>
      <vt:lpstr>Boli care pot fi cauzate de expunerea la NP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buzdugan artur</dc:creator>
  <cp:lastModifiedBy>buzdugan artur</cp:lastModifiedBy>
  <cp:revision>3</cp:revision>
  <dcterms:created xsi:type="dcterms:W3CDTF">2024-12-10T18:21:12Z</dcterms:created>
  <dcterms:modified xsi:type="dcterms:W3CDTF">2024-12-10T18:45:14Z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