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256" r:id="rId2"/>
    <p:sldId id="259" r:id="rId3"/>
    <p:sldId id="280" r:id="rId4"/>
    <p:sldId id="281" r:id="rId5"/>
    <p:sldId id="320" r:id="rId6"/>
    <p:sldId id="291" r:id="rId7"/>
    <p:sldId id="316" r:id="rId8"/>
    <p:sldId id="290" r:id="rId9"/>
    <p:sldId id="292" r:id="rId10"/>
    <p:sldId id="318" r:id="rId11"/>
    <p:sldId id="293" r:id="rId12"/>
    <p:sldId id="294" r:id="rId13"/>
    <p:sldId id="295" r:id="rId14"/>
    <p:sldId id="258" r:id="rId15"/>
    <p:sldId id="596" r:id="rId16"/>
    <p:sldId id="319" r:id="rId17"/>
    <p:sldId id="588" r:id="rId18"/>
    <p:sldId id="589" r:id="rId19"/>
    <p:sldId id="585" r:id="rId20"/>
    <p:sldId id="579" r:id="rId21"/>
    <p:sldId id="597" r:id="rId22"/>
    <p:sldId id="601" r:id="rId23"/>
    <p:sldId id="598" r:id="rId24"/>
    <p:sldId id="474" r:id="rId25"/>
    <p:sldId id="475" r:id="rId26"/>
    <p:sldId id="476" r:id="rId27"/>
    <p:sldId id="488" r:id="rId28"/>
    <p:sldId id="493" r:id="rId29"/>
    <p:sldId id="490" r:id="rId30"/>
    <p:sldId id="495" r:id="rId31"/>
    <p:sldId id="491" r:id="rId32"/>
    <p:sldId id="481" r:id="rId33"/>
    <p:sldId id="482" r:id="rId34"/>
    <p:sldId id="499" r:id="rId35"/>
    <p:sldId id="486" r:id="rId36"/>
    <p:sldId id="602" r:id="rId37"/>
    <p:sldId id="503" r:id="rId38"/>
    <p:sldId id="511" r:id="rId39"/>
    <p:sldId id="512" r:id="rId40"/>
    <p:sldId id="514" r:id="rId41"/>
    <p:sldId id="314" r:id="rId42"/>
    <p:sldId id="315" r:id="rId43"/>
    <p:sldId id="313" r:id="rId4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6102" autoAdjust="0"/>
    <p:restoredTop sz="94632" autoAdjust="0"/>
  </p:normalViewPr>
  <p:slideViewPr>
    <p:cSldViewPr snapToGrid="0">
      <p:cViewPr varScale="1">
        <p:scale>
          <a:sx n="72" d="100"/>
          <a:sy n="72" d="100"/>
        </p:scale>
        <p:origin x="58" y="19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C922A99-61CC-4182-94DF-8CF8F711214E}" type="doc">
      <dgm:prSet loTypeId="urn:microsoft.com/office/officeart/2005/8/layout/hierarchy2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10E00C96-1B88-41FC-9D9D-CCE779946002}">
      <dgm:prSet phldrT="[Text]"/>
      <dgm:spPr/>
      <dgm:t>
        <a:bodyPr/>
        <a:lstStyle/>
        <a:p>
          <a:r>
            <a:rPr lang="ru-RU" altLang="ru-RU" b="0" i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Техники (парадигмы) программирования </a:t>
          </a:r>
          <a:endParaRPr 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40AB4E92-B2B7-417B-91BA-0D64230B3228}" type="parTrans" cxnId="{0EF4F1D1-E199-4A81-88DA-4BF045D7D2EA}">
      <dgm:prSet/>
      <dgm:spPr/>
      <dgm:t>
        <a:bodyPr/>
        <a:lstStyle/>
        <a:p>
          <a:endParaRPr 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F0B2033B-7106-42B7-8468-24A635A3CADC}" type="sibTrans" cxnId="{0EF4F1D1-E199-4A81-88DA-4BF045D7D2EA}">
      <dgm:prSet/>
      <dgm:spPr/>
      <dgm:t>
        <a:bodyPr/>
        <a:lstStyle/>
        <a:p>
          <a:endParaRPr 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BB9D2DE2-8D9A-4A2A-9DD4-069500831C4D}">
      <dgm:prSet phldrT="[Text]"/>
      <dgm:spPr/>
      <dgm:t>
        <a:bodyPr/>
        <a:lstStyle/>
        <a:p>
          <a:r>
            <a:rPr lang="ru-RU" altLang="ru-RU" b="0" i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Процедурные</a:t>
          </a:r>
          <a:endParaRPr 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8B96B1F8-3136-48C0-8E95-100371468E12}" type="parTrans" cxnId="{BE98E906-8320-4673-BACA-AE741FFDA782}">
      <dgm:prSet/>
      <dgm:spPr/>
      <dgm:t>
        <a:bodyPr/>
        <a:lstStyle/>
        <a:p>
          <a:endParaRPr 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8FD47175-EAAC-49C2-AA5B-9083EB74EC01}" type="sibTrans" cxnId="{BE98E906-8320-4673-BACA-AE741FFDA782}">
      <dgm:prSet/>
      <dgm:spPr/>
      <dgm:t>
        <a:bodyPr/>
        <a:lstStyle/>
        <a:p>
          <a:endParaRPr 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00F6AFD9-B0A9-44F6-847D-99E982B2E00D}">
      <dgm:prSet phldrT="[Text]"/>
      <dgm:spPr/>
      <dgm:t>
        <a:bodyPr/>
        <a:lstStyle/>
        <a:p>
          <a:r>
            <a:rPr lang="ru-RU" b="0" i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Императивные (</a:t>
          </a:r>
          <a:r>
            <a:rPr lang="ro-RO" b="0" i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Pascal, C)</a:t>
          </a:r>
          <a:endParaRPr 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90E5FAFA-9E5C-44D9-ADB5-E53A819A41CA}" type="parTrans" cxnId="{80EE47A0-FBBF-4042-B10C-C2ABFF1F5246}">
      <dgm:prSet/>
      <dgm:spPr/>
      <dgm:t>
        <a:bodyPr/>
        <a:lstStyle/>
        <a:p>
          <a:endParaRPr 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F2642968-1151-4FBD-B049-5188BA5E3641}" type="sibTrans" cxnId="{80EE47A0-FBBF-4042-B10C-C2ABFF1F5246}">
      <dgm:prSet/>
      <dgm:spPr/>
      <dgm:t>
        <a:bodyPr/>
        <a:lstStyle/>
        <a:p>
          <a:endParaRPr 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4F9D24FC-7232-4083-888C-330377D8CB52}">
      <dgm:prSet phldrT="[Text]"/>
      <dgm:spPr/>
      <dgm:t>
        <a:bodyPr/>
        <a:lstStyle/>
        <a:p>
          <a:r>
            <a:rPr lang="ru-RU" altLang="ru-RU" b="0" i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Непроцедурные</a:t>
          </a:r>
          <a:endParaRPr 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C9E27B4A-FC28-40D3-B2A5-2BA0282BB126}" type="parTrans" cxnId="{443BDFFA-127C-46FA-AB8D-7132024F1E14}">
      <dgm:prSet/>
      <dgm:spPr/>
      <dgm:t>
        <a:bodyPr/>
        <a:lstStyle/>
        <a:p>
          <a:endParaRPr 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2FF9BFE6-04BE-4285-8848-3CBD6B72B91E}" type="sibTrans" cxnId="{443BDFFA-127C-46FA-AB8D-7132024F1E14}">
      <dgm:prSet/>
      <dgm:spPr/>
      <dgm:t>
        <a:bodyPr/>
        <a:lstStyle/>
        <a:p>
          <a:endParaRPr 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30B6C7F9-8B99-4648-98B6-7F5BB938A7D3}">
      <dgm:prSet phldrT="[Text]"/>
      <dgm:spPr/>
      <dgm:t>
        <a:bodyPr/>
        <a:lstStyle/>
        <a:p>
          <a:r>
            <a:rPr lang="ro-RO" b="0" i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 </a:t>
          </a:r>
          <a:r>
            <a:rPr lang="ru-RU" b="0" i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Декларативные</a:t>
          </a:r>
          <a:endParaRPr 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B068F810-E1C9-405C-852F-03CCA62D67C6}" type="parTrans" cxnId="{37A5584B-D638-4A0A-87BE-30A680BE4FF7}">
      <dgm:prSet/>
      <dgm:spPr/>
      <dgm:t>
        <a:bodyPr/>
        <a:lstStyle/>
        <a:p>
          <a:endParaRPr 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D6D0C1A1-9C57-4234-A2D3-FD6FC746E9CC}" type="sibTrans" cxnId="{37A5584B-D638-4A0A-87BE-30A680BE4FF7}">
      <dgm:prSet/>
      <dgm:spPr/>
      <dgm:t>
        <a:bodyPr/>
        <a:lstStyle/>
        <a:p>
          <a:endParaRPr 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9D43BABE-A3B0-4A1F-A074-5E7E06C263F1}">
      <dgm:prSet/>
      <dgm:spPr/>
      <dgm:t>
        <a:bodyPr/>
        <a:lstStyle/>
        <a:p>
          <a:r>
            <a:rPr lang="ru-RU" b="0" i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Функциональные</a:t>
          </a:r>
          <a:r>
            <a:rPr lang="ro-RO" b="0" i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 (LISP)</a:t>
          </a:r>
          <a:endParaRPr 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9B5282E9-BB18-47A5-AF21-DD9450243868}" type="parTrans" cxnId="{77663305-7206-41F8-9639-E91A2964A5B4}">
      <dgm:prSet/>
      <dgm:spPr/>
      <dgm:t>
        <a:bodyPr/>
        <a:lstStyle/>
        <a:p>
          <a:endParaRPr 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F12107CE-E6F7-44F4-B12E-754FF2B9F72D}" type="sibTrans" cxnId="{77663305-7206-41F8-9639-E91A2964A5B4}">
      <dgm:prSet/>
      <dgm:spPr/>
      <dgm:t>
        <a:bodyPr/>
        <a:lstStyle/>
        <a:p>
          <a:endParaRPr 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61646114-B3A0-450A-9B6E-E2E5C5429303}">
      <dgm:prSet/>
      <dgm:spPr/>
      <dgm:t>
        <a:bodyPr/>
        <a:lstStyle/>
        <a:p>
          <a:r>
            <a:rPr lang="ru-RU" b="0" i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Недекларативные (нейронные сети)</a:t>
          </a:r>
          <a:endParaRPr 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0F79BB9A-AA05-44DD-A596-05751DF92C09}" type="parTrans" cxnId="{D95686A2-ED60-4BBA-9F1B-18A4E221DBE5}">
      <dgm:prSet/>
      <dgm:spPr/>
      <dgm:t>
        <a:bodyPr/>
        <a:lstStyle/>
        <a:p>
          <a:endParaRPr 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54BD51E2-6990-4CD0-AFFE-127D8FC2F54B}" type="sibTrans" cxnId="{D95686A2-ED60-4BBA-9F1B-18A4E221DBE5}">
      <dgm:prSet/>
      <dgm:spPr/>
      <dgm:t>
        <a:bodyPr/>
        <a:lstStyle/>
        <a:p>
          <a:endParaRPr 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7B1454DB-08E5-4407-A0E1-0C333637E182}">
      <dgm:prSet/>
      <dgm:spPr/>
      <dgm:t>
        <a:bodyPr/>
        <a:lstStyle/>
        <a:p>
          <a:r>
            <a:rPr lang="ru-RU" b="0" i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Логические</a:t>
          </a:r>
          <a:endParaRPr 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25742C4E-76D8-41BA-8B8A-54EF83AB00EB}" type="parTrans" cxnId="{9B6FA4DF-F13B-4F4F-B4A1-42646C48B87A}">
      <dgm:prSet/>
      <dgm:spPr/>
      <dgm:t>
        <a:bodyPr/>
        <a:lstStyle/>
        <a:p>
          <a:endParaRPr 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E582AA40-AFBE-4AB8-A745-C8BA10A3801F}" type="sibTrans" cxnId="{9B6FA4DF-F13B-4F4F-B4A1-42646C48B87A}">
      <dgm:prSet/>
      <dgm:spPr/>
      <dgm:t>
        <a:bodyPr/>
        <a:lstStyle/>
        <a:p>
          <a:endParaRPr 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6D65DC6B-51C6-49A2-B603-A44B24471C02}">
      <dgm:prSet/>
      <dgm:spPr/>
      <dgm:t>
        <a:bodyPr/>
        <a:lstStyle/>
        <a:p>
          <a:r>
            <a:rPr lang="ru-RU" b="0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основанные на правилах</a:t>
          </a:r>
          <a:endParaRPr 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1898E228-0F2C-47AE-A571-53C3339879EF}" type="parTrans" cxnId="{D4753A5A-5D13-4581-8658-7A82BB088AED}">
      <dgm:prSet/>
      <dgm:spPr/>
      <dgm:t>
        <a:bodyPr/>
        <a:lstStyle/>
        <a:p>
          <a:endParaRPr 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28B62C47-F666-4A8A-8A42-283FF2B65B2A}" type="sibTrans" cxnId="{D4753A5A-5D13-4581-8658-7A82BB088AED}">
      <dgm:prSet/>
      <dgm:spPr/>
      <dgm:t>
        <a:bodyPr/>
        <a:lstStyle/>
        <a:p>
          <a:endParaRPr 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B8F73DD2-E828-4DA9-A783-18D912E3D59E}">
      <dgm:prSet/>
      <dgm:spPr/>
      <dgm:t>
        <a:bodyPr/>
        <a:lstStyle/>
        <a:p>
          <a:r>
            <a:rPr lang="ru-RU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каркасное программирование</a:t>
          </a:r>
          <a:endParaRPr lang="en-US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58A77576-F946-4B9F-BF16-2A42E309B2F4}" type="parTrans" cxnId="{D173EE81-2EFE-4625-96A9-695A897477DD}">
      <dgm:prSet/>
      <dgm:spPr/>
      <dgm:t>
        <a:bodyPr/>
        <a:lstStyle/>
        <a:p>
          <a:endParaRPr 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43B416F4-1F86-4A8A-8F28-E63B9B449058}" type="sibTrans" cxnId="{D173EE81-2EFE-4625-96A9-695A897477DD}">
      <dgm:prSet/>
      <dgm:spPr/>
      <dgm:t>
        <a:bodyPr/>
        <a:lstStyle/>
        <a:p>
          <a:endParaRPr 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0922AFE4-371C-4AE4-AB84-523CEEABF7BD}">
      <dgm:prSet/>
      <dgm:spPr/>
      <dgm:t>
        <a:bodyPr/>
        <a:lstStyle/>
        <a:p>
          <a:r>
            <a:rPr lang="ru-RU" altLang="ru-RU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Объектно-ориентированное </a:t>
          </a:r>
          <a:endParaRPr 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A5755EB4-CF1B-498F-AA60-AF1F9C4CD181}" type="parTrans" cxnId="{84747B3F-9EFF-4F18-91A4-BCA42EE89AF6}">
      <dgm:prSet/>
      <dgm:spPr/>
      <dgm:t>
        <a:bodyPr/>
        <a:lstStyle/>
        <a:p>
          <a:endParaRPr 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A0B5A225-ADF9-44AF-BA54-273A53CA0FF9}" type="sibTrans" cxnId="{84747B3F-9EFF-4F18-91A4-BCA42EE89AF6}">
      <dgm:prSet/>
      <dgm:spPr/>
      <dgm:t>
        <a:bodyPr/>
        <a:lstStyle/>
        <a:p>
          <a:endParaRPr 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AB0F84C6-FF03-4F98-AD5F-2114C3E5AA0A}" type="pres">
      <dgm:prSet presAssocID="{4C922A99-61CC-4182-94DF-8CF8F711214E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3075221A-7BB6-479A-B7E9-88DA7C88E91C}" type="pres">
      <dgm:prSet presAssocID="{10E00C96-1B88-41FC-9D9D-CCE779946002}" presName="root1" presStyleCnt="0"/>
      <dgm:spPr/>
    </dgm:pt>
    <dgm:pt modelId="{F36B7128-BC9D-4E4A-BF57-2E1E0A1A12E0}" type="pres">
      <dgm:prSet presAssocID="{10E00C96-1B88-41FC-9D9D-CCE779946002}" presName="LevelOneTextNode" presStyleLbl="node0" presStyleIdx="0" presStyleCnt="1">
        <dgm:presLayoutVars>
          <dgm:chPref val="3"/>
        </dgm:presLayoutVars>
      </dgm:prSet>
      <dgm:spPr/>
    </dgm:pt>
    <dgm:pt modelId="{1EFDCFD2-A560-42A7-8CE1-697D3D96DF6F}" type="pres">
      <dgm:prSet presAssocID="{10E00C96-1B88-41FC-9D9D-CCE779946002}" presName="level2hierChild" presStyleCnt="0"/>
      <dgm:spPr/>
    </dgm:pt>
    <dgm:pt modelId="{7B1C1598-E35B-4390-B012-CAD0C13393E4}" type="pres">
      <dgm:prSet presAssocID="{8B96B1F8-3136-48C0-8E95-100371468E12}" presName="conn2-1" presStyleLbl="parChTrans1D2" presStyleIdx="0" presStyleCnt="2"/>
      <dgm:spPr/>
    </dgm:pt>
    <dgm:pt modelId="{6E52C4A1-2495-486A-9C63-D7E62BEF7831}" type="pres">
      <dgm:prSet presAssocID="{8B96B1F8-3136-48C0-8E95-100371468E12}" presName="connTx" presStyleLbl="parChTrans1D2" presStyleIdx="0" presStyleCnt="2"/>
      <dgm:spPr/>
    </dgm:pt>
    <dgm:pt modelId="{F5D0AE07-ECF6-4230-8F96-AED46482E9EA}" type="pres">
      <dgm:prSet presAssocID="{BB9D2DE2-8D9A-4A2A-9DD4-069500831C4D}" presName="root2" presStyleCnt="0"/>
      <dgm:spPr/>
    </dgm:pt>
    <dgm:pt modelId="{0127B5E2-AC74-48FC-9B1A-64B35A8C48F8}" type="pres">
      <dgm:prSet presAssocID="{BB9D2DE2-8D9A-4A2A-9DD4-069500831C4D}" presName="LevelTwoTextNode" presStyleLbl="node2" presStyleIdx="0" presStyleCnt="2">
        <dgm:presLayoutVars>
          <dgm:chPref val="3"/>
        </dgm:presLayoutVars>
      </dgm:prSet>
      <dgm:spPr/>
    </dgm:pt>
    <dgm:pt modelId="{672D9472-6E42-4265-8609-13BDAE0C9987}" type="pres">
      <dgm:prSet presAssocID="{BB9D2DE2-8D9A-4A2A-9DD4-069500831C4D}" presName="level3hierChild" presStyleCnt="0"/>
      <dgm:spPr/>
    </dgm:pt>
    <dgm:pt modelId="{DD168C2A-6F96-4477-B152-9F531E7E7B10}" type="pres">
      <dgm:prSet presAssocID="{90E5FAFA-9E5C-44D9-ADB5-E53A819A41CA}" presName="conn2-1" presStyleLbl="parChTrans1D3" presStyleIdx="0" presStyleCnt="4"/>
      <dgm:spPr/>
    </dgm:pt>
    <dgm:pt modelId="{C3CADDA5-EBCE-4EFF-ABAE-48A58C0B80CB}" type="pres">
      <dgm:prSet presAssocID="{90E5FAFA-9E5C-44D9-ADB5-E53A819A41CA}" presName="connTx" presStyleLbl="parChTrans1D3" presStyleIdx="0" presStyleCnt="4"/>
      <dgm:spPr/>
    </dgm:pt>
    <dgm:pt modelId="{E67FACE1-0592-4AD7-8AF1-A029495472EC}" type="pres">
      <dgm:prSet presAssocID="{00F6AFD9-B0A9-44F6-847D-99E982B2E00D}" presName="root2" presStyleCnt="0"/>
      <dgm:spPr/>
    </dgm:pt>
    <dgm:pt modelId="{8F2AF8EC-804F-43CC-94C0-D812546101D9}" type="pres">
      <dgm:prSet presAssocID="{00F6AFD9-B0A9-44F6-847D-99E982B2E00D}" presName="LevelTwoTextNode" presStyleLbl="node3" presStyleIdx="0" presStyleCnt="4">
        <dgm:presLayoutVars>
          <dgm:chPref val="3"/>
        </dgm:presLayoutVars>
      </dgm:prSet>
      <dgm:spPr/>
    </dgm:pt>
    <dgm:pt modelId="{8900D15B-9813-4892-8DC2-396B4F120E08}" type="pres">
      <dgm:prSet presAssocID="{00F6AFD9-B0A9-44F6-847D-99E982B2E00D}" presName="level3hierChild" presStyleCnt="0"/>
      <dgm:spPr/>
    </dgm:pt>
    <dgm:pt modelId="{20265E46-7EB9-4AA0-89F7-EAAAD88AA531}" type="pres">
      <dgm:prSet presAssocID="{9B5282E9-BB18-47A5-AF21-DD9450243868}" presName="conn2-1" presStyleLbl="parChTrans1D3" presStyleIdx="1" presStyleCnt="4"/>
      <dgm:spPr/>
    </dgm:pt>
    <dgm:pt modelId="{25306C4C-DD23-475A-926C-352E3E52968A}" type="pres">
      <dgm:prSet presAssocID="{9B5282E9-BB18-47A5-AF21-DD9450243868}" presName="connTx" presStyleLbl="parChTrans1D3" presStyleIdx="1" presStyleCnt="4"/>
      <dgm:spPr/>
    </dgm:pt>
    <dgm:pt modelId="{B870DA96-6795-461C-867B-7B8E3BF28E8E}" type="pres">
      <dgm:prSet presAssocID="{9D43BABE-A3B0-4A1F-A074-5E7E06C263F1}" presName="root2" presStyleCnt="0"/>
      <dgm:spPr/>
    </dgm:pt>
    <dgm:pt modelId="{6FC97282-0011-44B6-83BB-86C2D4129CBC}" type="pres">
      <dgm:prSet presAssocID="{9D43BABE-A3B0-4A1F-A074-5E7E06C263F1}" presName="LevelTwoTextNode" presStyleLbl="node3" presStyleIdx="1" presStyleCnt="4" custLinFactY="20566" custLinFactNeighborX="10577" custLinFactNeighborY="100000">
        <dgm:presLayoutVars>
          <dgm:chPref val="3"/>
        </dgm:presLayoutVars>
      </dgm:prSet>
      <dgm:spPr/>
    </dgm:pt>
    <dgm:pt modelId="{21092552-C1DE-4244-9227-975592E4D15A}" type="pres">
      <dgm:prSet presAssocID="{9D43BABE-A3B0-4A1F-A074-5E7E06C263F1}" presName="level3hierChild" presStyleCnt="0"/>
      <dgm:spPr/>
    </dgm:pt>
    <dgm:pt modelId="{B001AD03-58F7-416F-AB81-04506C57C2ED}" type="pres">
      <dgm:prSet presAssocID="{C9E27B4A-FC28-40D3-B2A5-2BA0282BB126}" presName="conn2-1" presStyleLbl="parChTrans1D2" presStyleIdx="1" presStyleCnt="2"/>
      <dgm:spPr/>
    </dgm:pt>
    <dgm:pt modelId="{8469E6CF-6715-455F-A4CC-8640B07D3C91}" type="pres">
      <dgm:prSet presAssocID="{C9E27B4A-FC28-40D3-B2A5-2BA0282BB126}" presName="connTx" presStyleLbl="parChTrans1D2" presStyleIdx="1" presStyleCnt="2"/>
      <dgm:spPr/>
    </dgm:pt>
    <dgm:pt modelId="{8C61F7C3-1CE7-473D-AB46-D7DB4A274167}" type="pres">
      <dgm:prSet presAssocID="{4F9D24FC-7232-4083-888C-330377D8CB52}" presName="root2" presStyleCnt="0"/>
      <dgm:spPr/>
    </dgm:pt>
    <dgm:pt modelId="{52A17419-1FAC-40E9-9183-45E0530F041B}" type="pres">
      <dgm:prSet presAssocID="{4F9D24FC-7232-4083-888C-330377D8CB52}" presName="LevelTwoTextNode" presStyleLbl="node2" presStyleIdx="1" presStyleCnt="2">
        <dgm:presLayoutVars>
          <dgm:chPref val="3"/>
        </dgm:presLayoutVars>
      </dgm:prSet>
      <dgm:spPr/>
    </dgm:pt>
    <dgm:pt modelId="{5C753B87-791F-4155-9412-1FDF657468A2}" type="pres">
      <dgm:prSet presAssocID="{4F9D24FC-7232-4083-888C-330377D8CB52}" presName="level3hierChild" presStyleCnt="0"/>
      <dgm:spPr/>
    </dgm:pt>
    <dgm:pt modelId="{8F3172EF-C95E-47F4-B15D-2D0AD125497B}" type="pres">
      <dgm:prSet presAssocID="{B068F810-E1C9-405C-852F-03CCA62D67C6}" presName="conn2-1" presStyleLbl="parChTrans1D3" presStyleIdx="2" presStyleCnt="4"/>
      <dgm:spPr/>
    </dgm:pt>
    <dgm:pt modelId="{C3212DB1-EFD7-4869-8911-08A28AE56E00}" type="pres">
      <dgm:prSet presAssocID="{B068F810-E1C9-405C-852F-03CCA62D67C6}" presName="connTx" presStyleLbl="parChTrans1D3" presStyleIdx="2" presStyleCnt="4"/>
      <dgm:spPr/>
    </dgm:pt>
    <dgm:pt modelId="{37515054-285D-407F-9A75-B40C871871E5}" type="pres">
      <dgm:prSet presAssocID="{30B6C7F9-8B99-4648-98B6-7F5BB938A7D3}" presName="root2" presStyleCnt="0"/>
      <dgm:spPr/>
    </dgm:pt>
    <dgm:pt modelId="{BBA03EC5-A1B5-4DBB-B405-9C099F42E0B1}" type="pres">
      <dgm:prSet presAssocID="{30B6C7F9-8B99-4648-98B6-7F5BB938A7D3}" presName="LevelTwoTextNode" presStyleLbl="node3" presStyleIdx="2" presStyleCnt="4">
        <dgm:presLayoutVars>
          <dgm:chPref val="3"/>
        </dgm:presLayoutVars>
      </dgm:prSet>
      <dgm:spPr/>
    </dgm:pt>
    <dgm:pt modelId="{02A6C3C2-73FF-41E1-A1DD-7D91C78DD9B4}" type="pres">
      <dgm:prSet presAssocID="{30B6C7F9-8B99-4648-98B6-7F5BB938A7D3}" presName="level3hierChild" presStyleCnt="0"/>
      <dgm:spPr/>
    </dgm:pt>
    <dgm:pt modelId="{7DD20D33-445E-46F7-A95D-789A19F9F26D}" type="pres">
      <dgm:prSet presAssocID="{A5755EB4-CF1B-498F-AA60-AF1F9C4CD181}" presName="conn2-1" presStyleLbl="parChTrans1D4" presStyleIdx="0" presStyleCnt="4"/>
      <dgm:spPr/>
    </dgm:pt>
    <dgm:pt modelId="{9412FC15-FFA2-4D9E-B63B-73104831650D}" type="pres">
      <dgm:prSet presAssocID="{A5755EB4-CF1B-498F-AA60-AF1F9C4CD181}" presName="connTx" presStyleLbl="parChTrans1D4" presStyleIdx="0" presStyleCnt="4"/>
      <dgm:spPr/>
    </dgm:pt>
    <dgm:pt modelId="{71BCE5EF-EEA7-4056-9C20-C8E222740871}" type="pres">
      <dgm:prSet presAssocID="{0922AFE4-371C-4AE4-AB84-523CEEABF7BD}" presName="root2" presStyleCnt="0"/>
      <dgm:spPr/>
    </dgm:pt>
    <dgm:pt modelId="{1BA5E589-005B-4565-89EC-E1CC27D1D5AB}" type="pres">
      <dgm:prSet presAssocID="{0922AFE4-371C-4AE4-AB84-523CEEABF7BD}" presName="LevelTwoTextNode" presStyleLbl="node4" presStyleIdx="0" presStyleCnt="4">
        <dgm:presLayoutVars>
          <dgm:chPref val="3"/>
        </dgm:presLayoutVars>
      </dgm:prSet>
      <dgm:spPr/>
    </dgm:pt>
    <dgm:pt modelId="{27B2B3B6-F450-4492-BD02-90613BE4F946}" type="pres">
      <dgm:prSet presAssocID="{0922AFE4-371C-4AE4-AB84-523CEEABF7BD}" presName="level3hierChild" presStyleCnt="0"/>
      <dgm:spPr/>
    </dgm:pt>
    <dgm:pt modelId="{AE1ECB67-19AC-442E-9AED-E637A319AD5F}" type="pres">
      <dgm:prSet presAssocID="{25742C4E-76D8-41BA-8B8A-54EF83AB00EB}" presName="conn2-1" presStyleLbl="parChTrans1D4" presStyleIdx="1" presStyleCnt="4"/>
      <dgm:spPr/>
    </dgm:pt>
    <dgm:pt modelId="{A3EFE653-3621-486D-A08C-3554615306E4}" type="pres">
      <dgm:prSet presAssocID="{25742C4E-76D8-41BA-8B8A-54EF83AB00EB}" presName="connTx" presStyleLbl="parChTrans1D4" presStyleIdx="1" presStyleCnt="4"/>
      <dgm:spPr/>
    </dgm:pt>
    <dgm:pt modelId="{5EE02C2D-ED82-43E9-8A93-866449C63728}" type="pres">
      <dgm:prSet presAssocID="{7B1454DB-08E5-4407-A0E1-0C333637E182}" presName="root2" presStyleCnt="0"/>
      <dgm:spPr/>
    </dgm:pt>
    <dgm:pt modelId="{A59DFC04-B071-4511-A0C3-1A2204BCBB5A}" type="pres">
      <dgm:prSet presAssocID="{7B1454DB-08E5-4407-A0E1-0C333637E182}" presName="LevelTwoTextNode" presStyleLbl="node4" presStyleIdx="1" presStyleCnt="4">
        <dgm:presLayoutVars>
          <dgm:chPref val="3"/>
        </dgm:presLayoutVars>
      </dgm:prSet>
      <dgm:spPr/>
    </dgm:pt>
    <dgm:pt modelId="{1992AD4D-8308-44D7-AEC3-7DB2F58A7035}" type="pres">
      <dgm:prSet presAssocID="{7B1454DB-08E5-4407-A0E1-0C333637E182}" presName="level3hierChild" presStyleCnt="0"/>
      <dgm:spPr/>
    </dgm:pt>
    <dgm:pt modelId="{600EEE4D-6B3F-4597-A7DC-9B12F22F1B63}" type="pres">
      <dgm:prSet presAssocID="{1898E228-0F2C-47AE-A571-53C3339879EF}" presName="conn2-1" presStyleLbl="parChTrans1D4" presStyleIdx="2" presStyleCnt="4"/>
      <dgm:spPr/>
    </dgm:pt>
    <dgm:pt modelId="{0BB1539E-BF8C-4872-BEF8-89DDDBD70D72}" type="pres">
      <dgm:prSet presAssocID="{1898E228-0F2C-47AE-A571-53C3339879EF}" presName="connTx" presStyleLbl="parChTrans1D4" presStyleIdx="2" presStyleCnt="4"/>
      <dgm:spPr/>
    </dgm:pt>
    <dgm:pt modelId="{426743D0-8BD4-4F59-A818-C4AE4AD680E1}" type="pres">
      <dgm:prSet presAssocID="{6D65DC6B-51C6-49A2-B603-A44B24471C02}" presName="root2" presStyleCnt="0"/>
      <dgm:spPr/>
    </dgm:pt>
    <dgm:pt modelId="{2087EB3D-4239-4CE1-AA84-5DB8CC9C47B0}" type="pres">
      <dgm:prSet presAssocID="{6D65DC6B-51C6-49A2-B603-A44B24471C02}" presName="LevelTwoTextNode" presStyleLbl="node4" presStyleIdx="2" presStyleCnt="4">
        <dgm:presLayoutVars>
          <dgm:chPref val="3"/>
        </dgm:presLayoutVars>
      </dgm:prSet>
      <dgm:spPr/>
    </dgm:pt>
    <dgm:pt modelId="{44CCC6E5-3882-4FBE-816E-86D242B12B08}" type="pres">
      <dgm:prSet presAssocID="{6D65DC6B-51C6-49A2-B603-A44B24471C02}" presName="level3hierChild" presStyleCnt="0"/>
      <dgm:spPr/>
    </dgm:pt>
    <dgm:pt modelId="{4BD5F51A-3D89-4FB3-A287-8DEF751F78CC}" type="pres">
      <dgm:prSet presAssocID="{58A77576-F946-4B9F-BF16-2A42E309B2F4}" presName="conn2-1" presStyleLbl="parChTrans1D4" presStyleIdx="3" presStyleCnt="4"/>
      <dgm:spPr/>
    </dgm:pt>
    <dgm:pt modelId="{5DC3DA81-234D-497F-9631-361890556D84}" type="pres">
      <dgm:prSet presAssocID="{58A77576-F946-4B9F-BF16-2A42E309B2F4}" presName="connTx" presStyleLbl="parChTrans1D4" presStyleIdx="3" presStyleCnt="4"/>
      <dgm:spPr/>
    </dgm:pt>
    <dgm:pt modelId="{E872E15B-853C-4A3D-BBC6-9B1DD3DCB043}" type="pres">
      <dgm:prSet presAssocID="{B8F73DD2-E828-4DA9-A783-18D912E3D59E}" presName="root2" presStyleCnt="0"/>
      <dgm:spPr/>
    </dgm:pt>
    <dgm:pt modelId="{DACCA110-A21C-4BD3-8B5B-C656E5675C2F}" type="pres">
      <dgm:prSet presAssocID="{B8F73DD2-E828-4DA9-A783-18D912E3D59E}" presName="LevelTwoTextNode" presStyleLbl="node4" presStyleIdx="3" presStyleCnt="4">
        <dgm:presLayoutVars>
          <dgm:chPref val="3"/>
        </dgm:presLayoutVars>
      </dgm:prSet>
      <dgm:spPr/>
    </dgm:pt>
    <dgm:pt modelId="{51250554-CB3A-4627-918E-19C1D7C922CB}" type="pres">
      <dgm:prSet presAssocID="{B8F73DD2-E828-4DA9-A783-18D912E3D59E}" presName="level3hierChild" presStyleCnt="0"/>
      <dgm:spPr/>
    </dgm:pt>
    <dgm:pt modelId="{5C659AE8-8AE8-4C55-94FC-50F862882296}" type="pres">
      <dgm:prSet presAssocID="{0F79BB9A-AA05-44DD-A596-05751DF92C09}" presName="conn2-1" presStyleLbl="parChTrans1D3" presStyleIdx="3" presStyleCnt="4"/>
      <dgm:spPr/>
    </dgm:pt>
    <dgm:pt modelId="{EF47E69A-F5F2-4742-96F3-F1015E8185BB}" type="pres">
      <dgm:prSet presAssocID="{0F79BB9A-AA05-44DD-A596-05751DF92C09}" presName="connTx" presStyleLbl="parChTrans1D3" presStyleIdx="3" presStyleCnt="4"/>
      <dgm:spPr/>
    </dgm:pt>
    <dgm:pt modelId="{16F77F52-1B6A-4EB3-961E-F6882C79695C}" type="pres">
      <dgm:prSet presAssocID="{61646114-B3A0-450A-9B6E-E2E5C5429303}" presName="root2" presStyleCnt="0"/>
      <dgm:spPr/>
    </dgm:pt>
    <dgm:pt modelId="{BDFDB16D-D0B1-44AC-B341-1C80391A0B5F}" type="pres">
      <dgm:prSet presAssocID="{61646114-B3A0-450A-9B6E-E2E5C5429303}" presName="LevelTwoTextNode" presStyleLbl="node3" presStyleIdx="3" presStyleCnt="4">
        <dgm:presLayoutVars>
          <dgm:chPref val="3"/>
        </dgm:presLayoutVars>
      </dgm:prSet>
      <dgm:spPr/>
    </dgm:pt>
    <dgm:pt modelId="{85632178-149D-47B9-8186-C7F79DB78785}" type="pres">
      <dgm:prSet presAssocID="{61646114-B3A0-450A-9B6E-E2E5C5429303}" presName="level3hierChild" presStyleCnt="0"/>
      <dgm:spPr/>
    </dgm:pt>
  </dgm:ptLst>
  <dgm:cxnLst>
    <dgm:cxn modelId="{77663305-7206-41F8-9639-E91A2964A5B4}" srcId="{BB9D2DE2-8D9A-4A2A-9DD4-069500831C4D}" destId="{9D43BABE-A3B0-4A1F-A074-5E7E06C263F1}" srcOrd="1" destOrd="0" parTransId="{9B5282E9-BB18-47A5-AF21-DD9450243868}" sibTransId="{F12107CE-E6F7-44F4-B12E-754FF2B9F72D}"/>
    <dgm:cxn modelId="{BE98E906-8320-4673-BACA-AE741FFDA782}" srcId="{10E00C96-1B88-41FC-9D9D-CCE779946002}" destId="{BB9D2DE2-8D9A-4A2A-9DD4-069500831C4D}" srcOrd="0" destOrd="0" parTransId="{8B96B1F8-3136-48C0-8E95-100371468E12}" sibTransId="{8FD47175-EAAC-49C2-AA5B-9083EB74EC01}"/>
    <dgm:cxn modelId="{C1C54008-B3D6-4A32-A9CD-0F31410FCDA2}" type="presOf" srcId="{1898E228-0F2C-47AE-A571-53C3339879EF}" destId="{0BB1539E-BF8C-4872-BEF8-89DDDBD70D72}" srcOrd="1" destOrd="0" presId="urn:microsoft.com/office/officeart/2005/8/layout/hierarchy2"/>
    <dgm:cxn modelId="{BD0F610D-527B-41F3-B57B-81E2989B132E}" type="presOf" srcId="{25742C4E-76D8-41BA-8B8A-54EF83AB00EB}" destId="{AE1ECB67-19AC-442E-9AED-E637A319AD5F}" srcOrd="0" destOrd="0" presId="urn:microsoft.com/office/officeart/2005/8/layout/hierarchy2"/>
    <dgm:cxn modelId="{A2815013-E46B-4453-BADD-5C1670A9D487}" type="presOf" srcId="{10E00C96-1B88-41FC-9D9D-CCE779946002}" destId="{F36B7128-BC9D-4E4A-BF57-2E1E0A1A12E0}" srcOrd="0" destOrd="0" presId="urn:microsoft.com/office/officeart/2005/8/layout/hierarchy2"/>
    <dgm:cxn modelId="{AEEF6133-D654-4583-8A43-C7A787A80D7D}" type="presOf" srcId="{4C922A99-61CC-4182-94DF-8CF8F711214E}" destId="{AB0F84C6-FF03-4F98-AD5F-2114C3E5AA0A}" srcOrd="0" destOrd="0" presId="urn:microsoft.com/office/officeart/2005/8/layout/hierarchy2"/>
    <dgm:cxn modelId="{D8230134-A9FF-4244-97AA-3F4B0E091A33}" type="presOf" srcId="{0F79BB9A-AA05-44DD-A596-05751DF92C09}" destId="{5C659AE8-8AE8-4C55-94FC-50F862882296}" srcOrd="0" destOrd="0" presId="urn:microsoft.com/office/officeart/2005/8/layout/hierarchy2"/>
    <dgm:cxn modelId="{AADDD836-F568-4EA3-AE09-2689834D1FD5}" type="presOf" srcId="{61646114-B3A0-450A-9B6E-E2E5C5429303}" destId="{BDFDB16D-D0B1-44AC-B341-1C80391A0B5F}" srcOrd="0" destOrd="0" presId="urn:microsoft.com/office/officeart/2005/8/layout/hierarchy2"/>
    <dgm:cxn modelId="{08E3693B-1153-4EF4-9D4B-9A27B735F687}" type="presOf" srcId="{C9E27B4A-FC28-40D3-B2A5-2BA0282BB126}" destId="{B001AD03-58F7-416F-AB81-04506C57C2ED}" srcOrd="0" destOrd="0" presId="urn:microsoft.com/office/officeart/2005/8/layout/hierarchy2"/>
    <dgm:cxn modelId="{F8BD5A3C-1B6F-4842-8824-E322A9B80124}" type="presOf" srcId="{B068F810-E1C9-405C-852F-03CCA62D67C6}" destId="{8F3172EF-C95E-47F4-B15D-2D0AD125497B}" srcOrd="0" destOrd="0" presId="urn:microsoft.com/office/officeart/2005/8/layout/hierarchy2"/>
    <dgm:cxn modelId="{84747B3F-9EFF-4F18-91A4-BCA42EE89AF6}" srcId="{30B6C7F9-8B99-4648-98B6-7F5BB938A7D3}" destId="{0922AFE4-371C-4AE4-AB84-523CEEABF7BD}" srcOrd="0" destOrd="0" parTransId="{A5755EB4-CF1B-498F-AA60-AF1F9C4CD181}" sibTransId="{A0B5A225-ADF9-44AF-BA54-273A53CA0FF9}"/>
    <dgm:cxn modelId="{3258335E-E1D9-4E99-BA6B-3CEB0C5A24BA}" type="presOf" srcId="{90E5FAFA-9E5C-44D9-ADB5-E53A819A41CA}" destId="{DD168C2A-6F96-4477-B152-9F531E7E7B10}" srcOrd="0" destOrd="0" presId="urn:microsoft.com/office/officeart/2005/8/layout/hierarchy2"/>
    <dgm:cxn modelId="{FFC93463-5EE6-470B-B431-1E2787C4DA1B}" type="presOf" srcId="{58A77576-F946-4B9F-BF16-2A42E309B2F4}" destId="{4BD5F51A-3D89-4FB3-A287-8DEF751F78CC}" srcOrd="0" destOrd="0" presId="urn:microsoft.com/office/officeart/2005/8/layout/hierarchy2"/>
    <dgm:cxn modelId="{C6AFE943-BCDA-4374-8438-10BAF01AEC7C}" type="presOf" srcId="{58A77576-F946-4B9F-BF16-2A42E309B2F4}" destId="{5DC3DA81-234D-497F-9631-361890556D84}" srcOrd="1" destOrd="0" presId="urn:microsoft.com/office/officeart/2005/8/layout/hierarchy2"/>
    <dgm:cxn modelId="{5E0D7F45-8B3E-4148-B27F-CD3E550B7460}" type="presOf" srcId="{30B6C7F9-8B99-4648-98B6-7F5BB938A7D3}" destId="{BBA03EC5-A1B5-4DBB-B405-9C099F42E0B1}" srcOrd="0" destOrd="0" presId="urn:microsoft.com/office/officeart/2005/8/layout/hierarchy2"/>
    <dgm:cxn modelId="{37A5584B-D638-4A0A-87BE-30A680BE4FF7}" srcId="{4F9D24FC-7232-4083-888C-330377D8CB52}" destId="{30B6C7F9-8B99-4648-98B6-7F5BB938A7D3}" srcOrd="0" destOrd="0" parTransId="{B068F810-E1C9-405C-852F-03CCA62D67C6}" sibTransId="{D6D0C1A1-9C57-4234-A2D3-FD6FC746E9CC}"/>
    <dgm:cxn modelId="{4A642552-26EE-4945-9987-D111946B7859}" type="presOf" srcId="{C9E27B4A-FC28-40D3-B2A5-2BA0282BB126}" destId="{8469E6CF-6715-455F-A4CC-8640B07D3C91}" srcOrd="1" destOrd="0" presId="urn:microsoft.com/office/officeart/2005/8/layout/hierarchy2"/>
    <dgm:cxn modelId="{D4753A5A-5D13-4581-8658-7A82BB088AED}" srcId="{30B6C7F9-8B99-4648-98B6-7F5BB938A7D3}" destId="{6D65DC6B-51C6-49A2-B603-A44B24471C02}" srcOrd="2" destOrd="0" parTransId="{1898E228-0F2C-47AE-A571-53C3339879EF}" sibTransId="{28B62C47-F666-4A8A-8A42-283FF2B65B2A}"/>
    <dgm:cxn modelId="{9E96767A-D525-452F-8492-EF226B83A206}" type="presOf" srcId="{9B5282E9-BB18-47A5-AF21-DD9450243868}" destId="{25306C4C-DD23-475A-926C-352E3E52968A}" srcOrd="1" destOrd="0" presId="urn:microsoft.com/office/officeart/2005/8/layout/hierarchy2"/>
    <dgm:cxn modelId="{DE10BB7B-02EC-46A4-BD13-84BC6CA357A9}" type="presOf" srcId="{0F79BB9A-AA05-44DD-A596-05751DF92C09}" destId="{EF47E69A-F5F2-4742-96F3-F1015E8185BB}" srcOrd="1" destOrd="0" presId="urn:microsoft.com/office/officeart/2005/8/layout/hierarchy2"/>
    <dgm:cxn modelId="{A490587F-3112-4F2C-B834-37D52C26F4D4}" type="presOf" srcId="{1898E228-0F2C-47AE-A571-53C3339879EF}" destId="{600EEE4D-6B3F-4597-A7DC-9B12F22F1B63}" srcOrd="0" destOrd="0" presId="urn:microsoft.com/office/officeart/2005/8/layout/hierarchy2"/>
    <dgm:cxn modelId="{D173EE81-2EFE-4625-96A9-695A897477DD}" srcId="{30B6C7F9-8B99-4648-98B6-7F5BB938A7D3}" destId="{B8F73DD2-E828-4DA9-A783-18D912E3D59E}" srcOrd="3" destOrd="0" parTransId="{58A77576-F946-4B9F-BF16-2A42E309B2F4}" sibTransId="{43B416F4-1F86-4A8A-8F28-E63B9B449058}"/>
    <dgm:cxn modelId="{EC567884-DCDD-4635-B262-B0D5E71298F3}" type="presOf" srcId="{90E5FAFA-9E5C-44D9-ADB5-E53A819A41CA}" destId="{C3CADDA5-EBCE-4EFF-ABAE-48A58C0B80CB}" srcOrd="1" destOrd="0" presId="urn:microsoft.com/office/officeart/2005/8/layout/hierarchy2"/>
    <dgm:cxn modelId="{B32EB789-E00B-451C-8418-FAEB64C65079}" type="presOf" srcId="{25742C4E-76D8-41BA-8B8A-54EF83AB00EB}" destId="{A3EFE653-3621-486D-A08C-3554615306E4}" srcOrd="1" destOrd="0" presId="urn:microsoft.com/office/officeart/2005/8/layout/hierarchy2"/>
    <dgm:cxn modelId="{D94E948F-288C-4F55-8715-9595F25EF88C}" type="presOf" srcId="{A5755EB4-CF1B-498F-AA60-AF1F9C4CD181}" destId="{7DD20D33-445E-46F7-A95D-789A19F9F26D}" srcOrd="0" destOrd="0" presId="urn:microsoft.com/office/officeart/2005/8/layout/hierarchy2"/>
    <dgm:cxn modelId="{EFF3BE92-0001-4CB6-9E13-F772E8AB5C34}" type="presOf" srcId="{B068F810-E1C9-405C-852F-03CCA62D67C6}" destId="{C3212DB1-EFD7-4869-8911-08A28AE56E00}" srcOrd="1" destOrd="0" presId="urn:microsoft.com/office/officeart/2005/8/layout/hierarchy2"/>
    <dgm:cxn modelId="{80EE47A0-FBBF-4042-B10C-C2ABFF1F5246}" srcId="{BB9D2DE2-8D9A-4A2A-9DD4-069500831C4D}" destId="{00F6AFD9-B0A9-44F6-847D-99E982B2E00D}" srcOrd="0" destOrd="0" parTransId="{90E5FAFA-9E5C-44D9-ADB5-E53A819A41CA}" sibTransId="{F2642968-1151-4FBD-B049-5188BA5E3641}"/>
    <dgm:cxn modelId="{D95686A2-ED60-4BBA-9F1B-18A4E221DBE5}" srcId="{4F9D24FC-7232-4083-888C-330377D8CB52}" destId="{61646114-B3A0-450A-9B6E-E2E5C5429303}" srcOrd="1" destOrd="0" parTransId="{0F79BB9A-AA05-44DD-A596-05751DF92C09}" sibTransId="{54BD51E2-6990-4CD0-AFFE-127D8FC2F54B}"/>
    <dgm:cxn modelId="{9FD450A3-C65E-46DD-8D64-0BB1490D66CD}" type="presOf" srcId="{8B96B1F8-3136-48C0-8E95-100371468E12}" destId="{7B1C1598-E35B-4390-B012-CAD0C13393E4}" srcOrd="0" destOrd="0" presId="urn:microsoft.com/office/officeart/2005/8/layout/hierarchy2"/>
    <dgm:cxn modelId="{E851F9A4-3507-49F8-A060-D4AF09AD72ED}" type="presOf" srcId="{7B1454DB-08E5-4407-A0E1-0C333637E182}" destId="{A59DFC04-B071-4511-A0C3-1A2204BCBB5A}" srcOrd="0" destOrd="0" presId="urn:microsoft.com/office/officeart/2005/8/layout/hierarchy2"/>
    <dgm:cxn modelId="{2234B0AB-E53C-43A9-83C2-1C9A7468831A}" type="presOf" srcId="{0922AFE4-371C-4AE4-AB84-523CEEABF7BD}" destId="{1BA5E589-005B-4565-89EC-E1CC27D1D5AB}" srcOrd="0" destOrd="0" presId="urn:microsoft.com/office/officeart/2005/8/layout/hierarchy2"/>
    <dgm:cxn modelId="{9C7CA6BA-2D4B-475B-AC3C-E03D039426D0}" type="presOf" srcId="{A5755EB4-CF1B-498F-AA60-AF1F9C4CD181}" destId="{9412FC15-FFA2-4D9E-B63B-73104831650D}" srcOrd="1" destOrd="0" presId="urn:microsoft.com/office/officeart/2005/8/layout/hierarchy2"/>
    <dgm:cxn modelId="{5290D0BC-7FEE-4B73-B543-F24580E83136}" type="presOf" srcId="{9B5282E9-BB18-47A5-AF21-DD9450243868}" destId="{20265E46-7EB9-4AA0-89F7-EAAAD88AA531}" srcOrd="0" destOrd="0" presId="urn:microsoft.com/office/officeart/2005/8/layout/hierarchy2"/>
    <dgm:cxn modelId="{2B0C3BC3-3B22-44B3-ADA9-8A4C750D36DE}" type="presOf" srcId="{9D43BABE-A3B0-4A1F-A074-5E7E06C263F1}" destId="{6FC97282-0011-44B6-83BB-86C2D4129CBC}" srcOrd="0" destOrd="0" presId="urn:microsoft.com/office/officeart/2005/8/layout/hierarchy2"/>
    <dgm:cxn modelId="{4E869DD0-29D2-4442-9F44-51A0A0D5CEF9}" type="presOf" srcId="{8B96B1F8-3136-48C0-8E95-100371468E12}" destId="{6E52C4A1-2495-486A-9C63-D7E62BEF7831}" srcOrd="1" destOrd="0" presId="urn:microsoft.com/office/officeart/2005/8/layout/hierarchy2"/>
    <dgm:cxn modelId="{0EF4F1D1-E199-4A81-88DA-4BF045D7D2EA}" srcId="{4C922A99-61CC-4182-94DF-8CF8F711214E}" destId="{10E00C96-1B88-41FC-9D9D-CCE779946002}" srcOrd="0" destOrd="0" parTransId="{40AB4E92-B2B7-417B-91BA-0D64230B3228}" sibTransId="{F0B2033B-7106-42B7-8468-24A635A3CADC}"/>
    <dgm:cxn modelId="{CD6937D3-4851-4AE1-ABF9-B1DC335B7E8B}" type="presOf" srcId="{BB9D2DE2-8D9A-4A2A-9DD4-069500831C4D}" destId="{0127B5E2-AC74-48FC-9B1A-64B35A8C48F8}" srcOrd="0" destOrd="0" presId="urn:microsoft.com/office/officeart/2005/8/layout/hierarchy2"/>
    <dgm:cxn modelId="{AD1AC7D3-FF80-4E18-91B8-935F76A38375}" type="presOf" srcId="{00F6AFD9-B0A9-44F6-847D-99E982B2E00D}" destId="{8F2AF8EC-804F-43CC-94C0-D812546101D9}" srcOrd="0" destOrd="0" presId="urn:microsoft.com/office/officeart/2005/8/layout/hierarchy2"/>
    <dgm:cxn modelId="{9B6FA4DF-F13B-4F4F-B4A1-42646C48B87A}" srcId="{30B6C7F9-8B99-4648-98B6-7F5BB938A7D3}" destId="{7B1454DB-08E5-4407-A0E1-0C333637E182}" srcOrd="1" destOrd="0" parTransId="{25742C4E-76D8-41BA-8B8A-54EF83AB00EB}" sibTransId="{E582AA40-AFBE-4AB8-A745-C8BA10A3801F}"/>
    <dgm:cxn modelId="{79CA8FF1-940F-45B6-A695-BBF836561C33}" type="presOf" srcId="{B8F73DD2-E828-4DA9-A783-18D912E3D59E}" destId="{DACCA110-A21C-4BD3-8B5B-C656E5675C2F}" srcOrd="0" destOrd="0" presId="urn:microsoft.com/office/officeart/2005/8/layout/hierarchy2"/>
    <dgm:cxn modelId="{A8712AF8-CE57-4A9F-AE38-45AC683D992D}" type="presOf" srcId="{4F9D24FC-7232-4083-888C-330377D8CB52}" destId="{52A17419-1FAC-40E9-9183-45E0530F041B}" srcOrd="0" destOrd="0" presId="urn:microsoft.com/office/officeart/2005/8/layout/hierarchy2"/>
    <dgm:cxn modelId="{733498F8-29E7-4E41-94D6-1B91282D9674}" type="presOf" srcId="{6D65DC6B-51C6-49A2-B603-A44B24471C02}" destId="{2087EB3D-4239-4CE1-AA84-5DB8CC9C47B0}" srcOrd="0" destOrd="0" presId="urn:microsoft.com/office/officeart/2005/8/layout/hierarchy2"/>
    <dgm:cxn modelId="{443BDFFA-127C-46FA-AB8D-7132024F1E14}" srcId="{10E00C96-1B88-41FC-9D9D-CCE779946002}" destId="{4F9D24FC-7232-4083-888C-330377D8CB52}" srcOrd="1" destOrd="0" parTransId="{C9E27B4A-FC28-40D3-B2A5-2BA0282BB126}" sibTransId="{2FF9BFE6-04BE-4285-8848-3CBD6B72B91E}"/>
    <dgm:cxn modelId="{8D1410B5-B167-48B8-97E7-B6E6350BD2C0}" type="presParOf" srcId="{AB0F84C6-FF03-4F98-AD5F-2114C3E5AA0A}" destId="{3075221A-7BB6-479A-B7E9-88DA7C88E91C}" srcOrd="0" destOrd="0" presId="urn:microsoft.com/office/officeart/2005/8/layout/hierarchy2"/>
    <dgm:cxn modelId="{813AC682-8BE8-426E-8F4F-B01B185F47EB}" type="presParOf" srcId="{3075221A-7BB6-479A-B7E9-88DA7C88E91C}" destId="{F36B7128-BC9D-4E4A-BF57-2E1E0A1A12E0}" srcOrd="0" destOrd="0" presId="urn:microsoft.com/office/officeart/2005/8/layout/hierarchy2"/>
    <dgm:cxn modelId="{BAFFBA29-B436-458C-8678-4D435A0F58BB}" type="presParOf" srcId="{3075221A-7BB6-479A-B7E9-88DA7C88E91C}" destId="{1EFDCFD2-A560-42A7-8CE1-697D3D96DF6F}" srcOrd="1" destOrd="0" presId="urn:microsoft.com/office/officeart/2005/8/layout/hierarchy2"/>
    <dgm:cxn modelId="{B9B3518A-C9B9-438A-8FF4-C7648EA122D4}" type="presParOf" srcId="{1EFDCFD2-A560-42A7-8CE1-697D3D96DF6F}" destId="{7B1C1598-E35B-4390-B012-CAD0C13393E4}" srcOrd="0" destOrd="0" presId="urn:microsoft.com/office/officeart/2005/8/layout/hierarchy2"/>
    <dgm:cxn modelId="{FB1398E8-018A-4D7D-BA79-A9BF86A3D983}" type="presParOf" srcId="{7B1C1598-E35B-4390-B012-CAD0C13393E4}" destId="{6E52C4A1-2495-486A-9C63-D7E62BEF7831}" srcOrd="0" destOrd="0" presId="urn:microsoft.com/office/officeart/2005/8/layout/hierarchy2"/>
    <dgm:cxn modelId="{90FB611B-6464-4814-AD70-9436F6707757}" type="presParOf" srcId="{1EFDCFD2-A560-42A7-8CE1-697D3D96DF6F}" destId="{F5D0AE07-ECF6-4230-8F96-AED46482E9EA}" srcOrd="1" destOrd="0" presId="urn:microsoft.com/office/officeart/2005/8/layout/hierarchy2"/>
    <dgm:cxn modelId="{AF35E97D-9E1F-4975-B616-EAA8AF874309}" type="presParOf" srcId="{F5D0AE07-ECF6-4230-8F96-AED46482E9EA}" destId="{0127B5E2-AC74-48FC-9B1A-64B35A8C48F8}" srcOrd="0" destOrd="0" presId="urn:microsoft.com/office/officeart/2005/8/layout/hierarchy2"/>
    <dgm:cxn modelId="{3F364EE5-9D46-4269-B067-3C4B21DF3707}" type="presParOf" srcId="{F5D0AE07-ECF6-4230-8F96-AED46482E9EA}" destId="{672D9472-6E42-4265-8609-13BDAE0C9987}" srcOrd="1" destOrd="0" presId="urn:microsoft.com/office/officeart/2005/8/layout/hierarchy2"/>
    <dgm:cxn modelId="{71329B57-1E8E-448C-A18F-BD40952C6878}" type="presParOf" srcId="{672D9472-6E42-4265-8609-13BDAE0C9987}" destId="{DD168C2A-6F96-4477-B152-9F531E7E7B10}" srcOrd="0" destOrd="0" presId="urn:microsoft.com/office/officeart/2005/8/layout/hierarchy2"/>
    <dgm:cxn modelId="{5296E2D4-ED3D-4D92-9B24-F5D9FD3F5C36}" type="presParOf" srcId="{DD168C2A-6F96-4477-B152-9F531E7E7B10}" destId="{C3CADDA5-EBCE-4EFF-ABAE-48A58C0B80CB}" srcOrd="0" destOrd="0" presId="urn:microsoft.com/office/officeart/2005/8/layout/hierarchy2"/>
    <dgm:cxn modelId="{CB49370E-6FDF-43CC-8682-3A91CCC8EAEB}" type="presParOf" srcId="{672D9472-6E42-4265-8609-13BDAE0C9987}" destId="{E67FACE1-0592-4AD7-8AF1-A029495472EC}" srcOrd="1" destOrd="0" presId="urn:microsoft.com/office/officeart/2005/8/layout/hierarchy2"/>
    <dgm:cxn modelId="{29CEBD0C-F2A6-44F3-8085-6077D38C038E}" type="presParOf" srcId="{E67FACE1-0592-4AD7-8AF1-A029495472EC}" destId="{8F2AF8EC-804F-43CC-94C0-D812546101D9}" srcOrd="0" destOrd="0" presId="urn:microsoft.com/office/officeart/2005/8/layout/hierarchy2"/>
    <dgm:cxn modelId="{1F086318-53BC-49DA-8F5B-AC27326FC0BE}" type="presParOf" srcId="{E67FACE1-0592-4AD7-8AF1-A029495472EC}" destId="{8900D15B-9813-4892-8DC2-396B4F120E08}" srcOrd="1" destOrd="0" presId="urn:microsoft.com/office/officeart/2005/8/layout/hierarchy2"/>
    <dgm:cxn modelId="{2D0AA00C-0165-4C00-85C7-A491B03ACF8C}" type="presParOf" srcId="{672D9472-6E42-4265-8609-13BDAE0C9987}" destId="{20265E46-7EB9-4AA0-89F7-EAAAD88AA531}" srcOrd="2" destOrd="0" presId="urn:microsoft.com/office/officeart/2005/8/layout/hierarchy2"/>
    <dgm:cxn modelId="{6605E518-EC0C-40EB-B130-E38D667A09BA}" type="presParOf" srcId="{20265E46-7EB9-4AA0-89F7-EAAAD88AA531}" destId="{25306C4C-DD23-475A-926C-352E3E52968A}" srcOrd="0" destOrd="0" presId="urn:microsoft.com/office/officeart/2005/8/layout/hierarchy2"/>
    <dgm:cxn modelId="{A9EC1927-232D-4499-A87F-D716E2411ACA}" type="presParOf" srcId="{672D9472-6E42-4265-8609-13BDAE0C9987}" destId="{B870DA96-6795-461C-867B-7B8E3BF28E8E}" srcOrd="3" destOrd="0" presId="urn:microsoft.com/office/officeart/2005/8/layout/hierarchy2"/>
    <dgm:cxn modelId="{46D6536C-AC12-4AC7-B491-5922A88B5258}" type="presParOf" srcId="{B870DA96-6795-461C-867B-7B8E3BF28E8E}" destId="{6FC97282-0011-44B6-83BB-86C2D4129CBC}" srcOrd="0" destOrd="0" presId="urn:microsoft.com/office/officeart/2005/8/layout/hierarchy2"/>
    <dgm:cxn modelId="{F46C5D9B-EE24-46CB-91A9-4745321EBA30}" type="presParOf" srcId="{B870DA96-6795-461C-867B-7B8E3BF28E8E}" destId="{21092552-C1DE-4244-9227-975592E4D15A}" srcOrd="1" destOrd="0" presId="urn:microsoft.com/office/officeart/2005/8/layout/hierarchy2"/>
    <dgm:cxn modelId="{20209287-4FC4-4A6E-A006-A63221151153}" type="presParOf" srcId="{1EFDCFD2-A560-42A7-8CE1-697D3D96DF6F}" destId="{B001AD03-58F7-416F-AB81-04506C57C2ED}" srcOrd="2" destOrd="0" presId="urn:microsoft.com/office/officeart/2005/8/layout/hierarchy2"/>
    <dgm:cxn modelId="{8CD563C9-1132-4E84-8D73-ABD309EEE890}" type="presParOf" srcId="{B001AD03-58F7-416F-AB81-04506C57C2ED}" destId="{8469E6CF-6715-455F-A4CC-8640B07D3C91}" srcOrd="0" destOrd="0" presId="urn:microsoft.com/office/officeart/2005/8/layout/hierarchy2"/>
    <dgm:cxn modelId="{A1189F75-3F99-456D-A3AE-51B732ABE44C}" type="presParOf" srcId="{1EFDCFD2-A560-42A7-8CE1-697D3D96DF6F}" destId="{8C61F7C3-1CE7-473D-AB46-D7DB4A274167}" srcOrd="3" destOrd="0" presId="urn:microsoft.com/office/officeart/2005/8/layout/hierarchy2"/>
    <dgm:cxn modelId="{9E3CCF64-A254-4135-952D-1824D4CF4F64}" type="presParOf" srcId="{8C61F7C3-1CE7-473D-AB46-D7DB4A274167}" destId="{52A17419-1FAC-40E9-9183-45E0530F041B}" srcOrd="0" destOrd="0" presId="urn:microsoft.com/office/officeart/2005/8/layout/hierarchy2"/>
    <dgm:cxn modelId="{72B4756F-7193-43CB-9E00-D8720C66254C}" type="presParOf" srcId="{8C61F7C3-1CE7-473D-AB46-D7DB4A274167}" destId="{5C753B87-791F-4155-9412-1FDF657468A2}" srcOrd="1" destOrd="0" presId="urn:microsoft.com/office/officeart/2005/8/layout/hierarchy2"/>
    <dgm:cxn modelId="{8DA2342B-B78F-43EF-9928-4876AF7A7D78}" type="presParOf" srcId="{5C753B87-791F-4155-9412-1FDF657468A2}" destId="{8F3172EF-C95E-47F4-B15D-2D0AD125497B}" srcOrd="0" destOrd="0" presId="urn:microsoft.com/office/officeart/2005/8/layout/hierarchy2"/>
    <dgm:cxn modelId="{CD413B4B-7460-4B64-988A-E5C68E0B7E7B}" type="presParOf" srcId="{8F3172EF-C95E-47F4-B15D-2D0AD125497B}" destId="{C3212DB1-EFD7-4869-8911-08A28AE56E00}" srcOrd="0" destOrd="0" presId="urn:microsoft.com/office/officeart/2005/8/layout/hierarchy2"/>
    <dgm:cxn modelId="{D8043BCB-AD8F-4E63-A5E0-965E418D5842}" type="presParOf" srcId="{5C753B87-791F-4155-9412-1FDF657468A2}" destId="{37515054-285D-407F-9A75-B40C871871E5}" srcOrd="1" destOrd="0" presId="urn:microsoft.com/office/officeart/2005/8/layout/hierarchy2"/>
    <dgm:cxn modelId="{754C231F-5963-49B4-91DE-A6E9882C1210}" type="presParOf" srcId="{37515054-285D-407F-9A75-B40C871871E5}" destId="{BBA03EC5-A1B5-4DBB-B405-9C099F42E0B1}" srcOrd="0" destOrd="0" presId="urn:microsoft.com/office/officeart/2005/8/layout/hierarchy2"/>
    <dgm:cxn modelId="{3D3CEFAD-EF9D-45DC-B47C-D34DBEBBAC43}" type="presParOf" srcId="{37515054-285D-407F-9A75-B40C871871E5}" destId="{02A6C3C2-73FF-41E1-A1DD-7D91C78DD9B4}" srcOrd="1" destOrd="0" presId="urn:microsoft.com/office/officeart/2005/8/layout/hierarchy2"/>
    <dgm:cxn modelId="{DF0DD195-722A-4CB9-ABEA-FE2D70558D53}" type="presParOf" srcId="{02A6C3C2-73FF-41E1-A1DD-7D91C78DD9B4}" destId="{7DD20D33-445E-46F7-A95D-789A19F9F26D}" srcOrd="0" destOrd="0" presId="urn:microsoft.com/office/officeart/2005/8/layout/hierarchy2"/>
    <dgm:cxn modelId="{2C22494D-09A0-4BD6-9EB3-1774C368C6C2}" type="presParOf" srcId="{7DD20D33-445E-46F7-A95D-789A19F9F26D}" destId="{9412FC15-FFA2-4D9E-B63B-73104831650D}" srcOrd="0" destOrd="0" presId="urn:microsoft.com/office/officeart/2005/8/layout/hierarchy2"/>
    <dgm:cxn modelId="{DBA134D2-B653-4F50-AEBB-E2BF6EE1E6C7}" type="presParOf" srcId="{02A6C3C2-73FF-41E1-A1DD-7D91C78DD9B4}" destId="{71BCE5EF-EEA7-4056-9C20-C8E222740871}" srcOrd="1" destOrd="0" presId="urn:microsoft.com/office/officeart/2005/8/layout/hierarchy2"/>
    <dgm:cxn modelId="{E0EAE26F-860D-4CB7-9CE7-AB23C31606EC}" type="presParOf" srcId="{71BCE5EF-EEA7-4056-9C20-C8E222740871}" destId="{1BA5E589-005B-4565-89EC-E1CC27D1D5AB}" srcOrd="0" destOrd="0" presId="urn:microsoft.com/office/officeart/2005/8/layout/hierarchy2"/>
    <dgm:cxn modelId="{F452383E-9F08-43DF-B8A7-8056381D1883}" type="presParOf" srcId="{71BCE5EF-EEA7-4056-9C20-C8E222740871}" destId="{27B2B3B6-F450-4492-BD02-90613BE4F946}" srcOrd="1" destOrd="0" presId="urn:microsoft.com/office/officeart/2005/8/layout/hierarchy2"/>
    <dgm:cxn modelId="{C7D9E213-5AEF-4501-9906-366A2ADED5B1}" type="presParOf" srcId="{02A6C3C2-73FF-41E1-A1DD-7D91C78DD9B4}" destId="{AE1ECB67-19AC-442E-9AED-E637A319AD5F}" srcOrd="2" destOrd="0" presId="urn:microsoft.com/office/officeart/2005/8/layout/hierarchy2"/>
    <dgm:cxn modelId="{60F91010-AC4D-4551-9BA8-9D74A8563AB9}" type="presParOf" srcId="{AE1ECB67-19AC-442E-9AED-E637A319AD5F}" destId="{A3EFE653-3621-486D-A08C-3554615306E4}" srcOrd="0" destOrd="0" presId="urn:microsoft.com/office/officeart/2005/8/layout/hierarchy2"/>
    <dgm:cxn modelId="{C0343969-C782-401A-A6CD-316D55AC8B83}" type="presParOf" srcId="{02A6C3C2-73FF-41E1-A1DD-7D91C78DD9B4}" destId="{5EE02C2D-ED82-43E9-8A93-866449C63728}" srcOrd="3" destOrd="0" presId="urn:microsoft.com/office/officeart/2005/8/layout/hierarchy2"/>
    <dgm:cxn modelId="{5EB35371-158E-4BAD-9C55-0AD0873B5E21}" type="presParOf" srcId="{5EE02C2D-ED82-43E9-8A93-866449C63728}" destId="{A59DFC04-B071-4511-A0C3-1A2204BCBB5A}" srcOrd="0" destOrd="0" presId="urn:microsoft.com/office/officeart/2005/8/layout/hierarchy2"/>
    <dgm:cxn modelId="{207DDD2A-F097-45DA-97EB-F199B6BF6381}" type="presParOf" srcId="{5EE02C2D-ED82-43E9-8A93-866449C63728}" destId="{1992AD4D-8308-44D7-AEC3-7DB2F58A7035}" srcOrd="1" destOrd="0" presId="urn:microsoft.com/office/officeart/2005/8/layout/hierarchy2"/>
    <dgm:cxn modelId="{1DC2D1FA-7808-4219-BBBF-B6316BC9F7B8}" type="presParOf" srcId="{02A6C3C2-73FF-41E1-A1DD-7D91C78DD9B4}" destId="{600EEE4D-6B3F-4597-A7DC-9B12F22F1B63}" srcOrd="4" destOrd="0" presId="urn:microsoft.com/office/officeart/2005/8/layout/hierarchy2"/>
    <dgm:cxn modelId="{A836E013-033A-4AE8-8205-66C6CFDF97BC}" type="presParOf" srcId="{600EEE4D-6B3F-4597-A7DC-9B12F22F1B63}" destId="{0BB1539E-BF8C-4872-BEF8-89DDDBD70D72}" srcOrd="0" destOrd="0" presId="urn:microsoft.com/office/officeart/2005/8/layout/hierarchy2"/>
    <dgm:cxn modelId="{C3C83CD9-52B5-48D1-ACAC-DF88321E3792}" type="presParOf" srcId="{02A6C3C2-73FF-41E1-A1DD-7D91C78DD9B4}" destId="{426743D0-8BD4-4F59-A818-C4AE4AD680E1}" srcOrd="5" destOrd="0" presId="urn:microsoft.com/office/officeart/2005/8/layout/hierarchy2"/>
    <dgm:cxn modelId="{A45255A7-173F-4EC8-9845-CFC8FA97CE64}" type="presParOf" srcId="{426743D0-8BD4-4F59-A818-C4AE4AD680E1}" destId="{2087EB3D-4239-4CE1-AA84-5DB8CC9C47B0}" srcOrd="0" destOrd="0" presId="urn:microsoft.com/office/officeart/2005/8/layout/hierarchy2"/>
    <dgm:cxn modelId="{E2D645D6-309C-46F0-909E-D13AE55C2C5B}" type="presParOf" srcId="{426743D0-8BD4-4F59-A818-C4AE4AD680E1}" destId="{44CCC6E5-3882-4FBE-816E-86D242B12B08}" srcOrd="1" destOrd="0" presId="urn:microsoft.com/office/officeart/2005/8/layout/hierarchy2"/>
    <dgm:cxn modelId="{41C1FC91-721F-4BB8-B108-76E402E1A485}" type="presParOf" srcId="{02A6C3C2-73FF-41E1-A1DD-7D91C78DD9B4}" destId="{4BD5F51A-3D89-4FB3-A287-8DEF751F78CC}" srcOrd="6" destOrd="0" presId="urn:microsoft.com/office/officeart/2005/8/layout/hierarchy2"/>
    <dgm:cxn modelId="{F2EAF27B-942A-40FB-A9D1-7C8DD548F1A1}" type="presParOf" srcId="{4BD5F51A-3D89-4FB3-A287-8DEF751F78CC}" destId="{5DC3DA81-234D-497F-9631-361890556D84}" srcOrd="0" destOrd="0" presId="urn:microsoft.com/office/officeart/2005/8/layout/hierarchy2"/>
    <dgm:cxn modelId="{1D885BC5-5742-44F9-96F1-FC56611D7D11}" type="presParOf" srcId="{02A6C3C2-73FF-41E1-A1DD-7D91C78DD9B4}" destId="{E872E15B-853C-4A3D-BBC6-9B1DD3DCB043}" srcOrd="7" destOrd="0" presId="urn:microsoft.com/office/officeart/2005/8/layout/hierarchy2"/>
    <dgm:cxn modelId="{59F9D76E-3B53-4223-BFC8-444A8AD060FC}" type="presParOf" srcId="{E872E15B-853C-4A3D-BBC6-9B1DD3DCB043}" destId="{DACCA110-A21C-4BD3-8B5B-C656E5675C2F}" srcOrd="0" destOrd="0" presId="urn:microsoft.com/office/officeart/2005/8/layout/hierarchy2"/>
    <dgm:cxn modelId="{CD531EE7-5AAD-4118-8FD5-49A113B4747A}" type="presParOf" srcId="{E872E15B-853C-4A3D-BBC6-9B1DD3DCB043}" destId="{51250554-CB3A-4627-918E-19C1D7C922CB}" srcOrd="1" destOrd="0" presId="urn:microsoft.com/office/officeart/2005/8/layout/hierarchy2"/>
    <dgm:cxn modelId="{72CB226E-BCCB-4239-9CDC-1C032EFAC72F}" type="presParOf" srcId="{5C753B87-791F-4155-9412-1FDF657468A2}" destId="{5C659AE8-8AE8-4C55-94FC-50F862882296}" srcOrd="2" destOrd="0" presId="urn:microsoft.com/office/officeart/2005/8/layout/hierarchy2"/>
    <dgm:cxn modelId="{B4AF9ABD-8049-4519-8480-A36B8A22ECEC}" type="presParOf" srcId="{5C659AE8-8AE8-4C55-94FC-50F862882296}" destId="{EF47E69A-F5F2-4742-96F3-F1015E8185BB}" srcOrd="0" destOrd="0" presId="urn:microsoft.com/office/officeart/2005/8/layout/hierarchy2"/>
    <dgm:cxn modelId="{7638F836-12DB-4FAD-B39A-02CCC51D4E11}" type="presParOf" srcId="{5C753B87-791F-4155-9412-1FDF657468A2}" destId="{16F77F52-1B6A-4EB3-961E-F6882C79695C}" srcOrd="3" destOrd="0" presId="urn:microsoft.com/office/officeart/2005/8/layout/hierarchy2"/>
    <dgm:cxn modelId="{23300703-8DE3-4AA5-A5D1-C714087F247D}" type="presParOf" srcId="{16F77F52-1B6A-4EB3-961E-F6882C79695C}" destId="{BDFDB16D-D0B1-44AC-B341-1C80391A0B5F}" srcOrd="0" destOrd="0" presId="urn:microsoft.com/office/officeart/2005/8/layout/hierarchy2"/>
    <dgm:cxn modelId="{D6BDDE0B-CDAD-4053-9223-0CC5122B0259}" type="presParOf" srcId="{16F77F52-1B6A-4EB3-961E-F6882C79695C}" destId="{85632178-149D-47B9-8186-C7F79DB78785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C922A99-61CC-4182-94DF-8CF8F711214E}" type="doc">
      <dgm:prSet loTypeId="urn:microsoft.com/office/officeart/2005/8/layout/hierarchy1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10E00C96-1B88-41FC-9D9D-CCE779946002}">
      <dgm:prSet phldrT="[Text]" custT="1"/>
      <dgm:spPr/>
      <dgm:t>
        <a:bodyPr/>
        <a:lstStyle/>
        <a:p>
          <a:r>
            <a:rPr lang="ru-RU" sz="1800" b="0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класс</a:t>
          </a:r>
          <a:endParaRPr lang="en-US" sz="1800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40AB4E92-B2B7-417B-91BA-0D64230B3228}" type="parTrans" cxnId="{0EF4F1D1-E199-4A81-88DA-4BF045D7D2EA}">
      <dgm:prSet/>
      <dgm:spPr/>
      <dgm:t>
        <a:bodyPr/>
        <a:lstStyle/>
        <a:p>
          <a:endParaRPr 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F0B2033B-7106-42B7-8468-24A635A3CADC}" type="sibTrans" cxnId="{0EF4F1D1-E199-4A81-88DA-4BF045D7D2EA}">
      <dgm:prSet/>
      <dgm:spPr/>
      <dgm:t>
        <a:bodyPr/>
        <a:lstStyle/>
        <a:p>
          <a:endParaRPr 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61646114-B3A0-450A-9B6E-E2E5C5429303}">
      <dgm:prSet custT="1"/>
      <dgm:spPr/>
      <dgm:t>
        <a:bodyPr/>
        <a:lstStyle/>
        <a:p>
          <a:r>
            <a:rPr lang="ru-RU" sz="1800" b="0" i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события</a:t>
          </a:r>
          <a:endParaRPr lang="en-US" sz="1800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0F79BB9A-AA05-44DD-A596-05751DF92C09}" type="parTrans" cxnId="{D95686A2-ED60-4BBA-9F1B-18A4E221DBE5}">
      <dgm:prSet/>
      <dgm:spPr/>
      <dgm:t>
        <a:bodyPr/>
        <a:lstStyle/>
        <a:p>
          <a:endParaRPr 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54BD51E2-6990-4CD0-AFFE-127D8FC2F54B}" type="sibTrans" cxnId="{D95686A2-ED60-4BBA-9F1B-18A4E221DBE5}">
      <dgm:prSet/>
      <dgm:spPr/>
      <dgm:t>
        <a:bodyPr/>
        <a:lstStyle/>
        <a:p>
          <a:endParaRPr 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7B1454DB-08E5-4407-A0E1-0C333637E182}">
      <dgm:prSet custT="1"/>
      <dgm:spPr/>
      <dgm:t>
        <a:bodyPr/>
        <a:lstStyle/>
        <a:p>
          <a:r>
            <a:rPr lang="ru-RU" sz="1800" b="0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объект</a:t>
          </a:r>
          <a:endParaRPr lang="en-US" sz="1800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25742C4E-76D8-41BA-8B8A-54EF83AB00EB}" type="parTrans" cxnId="{9B6FA4DF-F13B-4F4F-B4A1-42646C48B87A}">
      <dgm:prSet/>
      <dgm:spPr/>
      <dgm:t>
        <a:bodyPr/>
        <a:lstStyle/>
        <a:p>
          <a:endParaRPr 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E582AA40-AFBE-4AB8-A745-C8BA10A3801F}" type="sibTrans" cxnId="{9B6FA4DF-F13B-4F4F-B4A1-42646C48B87A}">
      <dgm:prSet/>
      <dgm:spPr/>
      <dgm:t>
        <a:bodyPr/>
        <a:lstStyle/>
        <a:p>
          <a:endParaRPr 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6D65DC6B-51C6-49A2-B603-A44B24471C02}">
      <dgm:prSet custT="1"/>
      <dgm:spPr/>
      <dgm:t>
        <a:bodyPr/>
        <a:lstStyle/>
        <a:p>
          <a:r>
            <a:rPr lang="ru-RU" sz="1800" b="0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свойства</a:t>
          </a:r>
          <a:endParaRPr lang="en-US" sz="1800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1898E228-0F2C-47AE-A571-53C3339879EF}" type="parTrans" cxnId="{D4753A5A-5D13-4581-8658-7A82BB088AED}">
      <dgm:prSet/>
      <dgm:spPr/>
      <dgm:t>
        <a:bodyPr/>
        <a:lstStyle/>
        <a:p>
          <a:endParaRPr 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28B62C47-F666-4A8A-8A42-283FF2B65B2A}" type="sibTrans" cxnId="{D4753A5A-5D13-4581-8658-7A82BB088AED}">
      <dgm:prSet/>
      <dgm:spPr/>
      <dgm:t>
        <a:bodyPr/>
        <a:lstStyle/>
        <a:p>
          <a:endParaRPr 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B8F73DD2-E828-4DA9-A783-18D912E3D59E}">
      <dgm:prSet custT="1"/>
      <dgm:spPr/>
      <dgm:t>
        <a:bodyPr/>
        <a:lstStyle/>
        <a:p>
          <a:r>
            <a:rPr lang="ru-RU" sz="1800" b="0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методы</a:t>
          </a:r>
          <a:endParaRPr lang="en-US" sz="1800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58A77576-F946-4B9F-BF16-2A42E309B2F4}" type="parTrans" cxnId="{D173EE81-2EFE-4625-96A9-695A897477DD}">
      <dgm:prSet/>
      <dgm:spPr/>
      <dgm:t>
        <a:bodyPr/>
        <a:lstStyle/>
        <a:p>
          <a:endParaRPr 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43B416F4-1F86-4A8A-8F28-E63B9B449058}" type="sibTrans" cxnId="{D173EE81-2EFE-4625-96A9-695A897477DD}">
      <dgm:prSet/>
      <dgm:spPr/>
      <dgm:t>
        <a:bodyPr/>
        <a:lstStyle/>
        <a:p>
          <a:endParaRPr 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E3F2AB7B-DF59-49E2-B853-4E2990DBF7A0}" type="pres">
      <dgm:prSet presAssocID="{4C922A99-61CC-4182-94DF-8CF8F711214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5060225C-8741-4E16-8F1B-5935150C9189}" type="pres">
      <dgm:prSet presAssocID="{10E00C96-1B88-41FC-9D9D-CCE779946002}" presName="hierRoot1" presStyleCnt="0"/>
      <dgm:spPr/>
    </dgm:pt>
    <dgm:pt modelId="{1ECEB07C-5CE1-4F66-9083-674118202B23}" type="pres">
      <dgm:prSet presAssocID="{10E00C96-1B88-41FC-9D9D-CCE779946002}" presName="composite" presStyleCnt="0"/>
      <dgm:spPr/>
    </dgm:pt>
    <dgm:pt modelId="{E371605B-27DA-414A-B21E-C2D3CDD7E344}" type="pres">
      <dgm:prSet presAssocID="{10E00C96-1B88-41FC-9D9D-CCE779946002}" presName="background" presStyleLbl="node0" presStyleIdx="0" presStyleCnt="1"/>
      <dgm:spPr/>
    </dgm:pt>
    <dgm:pt modelId="{F8837621-EA0F-46D9-97A6-D2B7889016B5}" type="pres">
      <dgm:prSet presAssocID="{10E00C96-1B88-41FC-9D9D-CCE779946002}" presName="text" presStyleLbl="fgAcc0" presStyleIdx="0" presStyleCnt="1">
        <dgm:presLayoutVars>
          <dgm:chPref val="3"/>
        </dgm:presLayoutVars>
      </dgm:prSet>
      <dgm:spPr/>
    </dgm:pt>
    <dgm:pt modelId="{CCF79B14-D249-457F-A2C4-C567C3F2F0F0}" type="pres">
      <dgm:prSet presAssocID="{10E00C96-1B88-41FC-9D9D-CCE779946002}" presName="hierChild2" presStyleCnt="0"/>
      <dgm:spPr/>
    </dgm:pt>
    <dgm:pt modelId="{18C065D4-CADC-4660-A4C8-E01DED464DD5}" type="pres">
      <dgm:prSet presAssocID="{25742C4E-76D8-41BA-8B8A-54EF83AB00EB}" presName="Name10" presStyleLbl="parChTrans1D2" presStyleIdx="0" presStyleCnt="1"/>
      <dgm:spPr/>
    </dgm:pt>
    <dgm:pt modelId="{034D63F7-6304-4A9E-9D3B-5059310A9557}" type="pres">
      <dgm:prSet presAssocID="{7B1454DB-08E5-4407-A0E1-0C333637E182}" presName="hierRoot2" presStyleCnt="0"/>
      <dgm:spPr/>
    </dgm:pt>
    <dgm:pt modelId="{6EF57CC0-F538-4327-B5C5-AD4C13EB71B2}" type="pres">
      <dgm:prSet presAssocID="{7B1454DB-08E5-4407-A0E1-0C333637E182}" presName="composite2" presStyleCnt="0"/>
      <dgm:spPr/>
    </dgm:pt>
    <dgm:pt modelId="{D5845615-CAEF-49A8-B9F3-00B4B765F703}" type="pres">
      <dgm:prSet presAssocID="{7B1454DB-08E5-4407-A0E1-0C333637E182}" presName="background2" presStyleLbl="node2" presStyleIdx="0" presStyleCnt="1"/>
      <dgm:spPr/>
    </dgm:pt>
    <dgm:pt modelId="{8C819AE5-1DD7-48AC-B125-4258A76D5ED1}" type="pres">
      <dgm:prSet presAssocID="{7B1454DB-08E5-4407-A0E1-0C333637E182}" presName="text2" presStyleLbl="fgAcc2" presStyleIdx="0" presStyleCnt="1">
        <dgm:presLayoutVars>
          <dgm:chPref val="3"/>
        </dgm:presLayoutVars>
      </dgm:prSet>
      <dgm:spPr/>
    </dgm:pt>
    <dgm:pt modelId="{F68D4C35-8CAF-4E57-AAEA-0D50F5A78BEE}" type="pres">
      <dgm:prSet presAssocID="{7B1454DB-08E5-4407-A0E1-0C333637E182}" presName="hierChild3" presStyleCnt="0"/>
      <dgm:spPr/>
    </dgm:pt>
    <dgm:pt modelId="{181F4B4E-1072-4A60-868F-936CFF740FDF}" type="pres">
      <dgm:prSet presAssocID="{1898E228-0F2C-47AE-A571-53C3339879EF}" presName="Name17" presStyleLbl="parChTrans1D3" presStyleIdx="0" presStyleCnt="3"/>
      <dgm:spPr/>
    </dgm:pt>
    <dgm:pt modelId="{99EDFFBB-80DF-4A06-B882-4CB3E6A426D4}" type="pres">
      <dgm:prSet presAssocID="{6D65DC6B-51C6-49A2-B603-A44B24471C02}" presName="hierRoot3" presStyleCnt="0"/>
      <dgm:spPr/>
    </dgm:pt>
    <dgm:pt modelId="{6759C902-288A-4472-9359-A51AD92CE65E}" type="pres">
      <dgm:prSet presAssocID="{6D65DC6B-51C6-49A2-B603-A44B24471C02}" presName="composite3" presStyleCnt="0"/>
      <dgm:spPr/>
    </dgm:pt>
    <dgm:pt modelId="{D487709D-2138-4042-BB44-4DD5D218BB77}" type="pres">
      <dgm:prSet presAssocID="{6D65DC6B-51C6-49A2-B603-A44B24471C02}" presName="background3" presStyleLbl="node3" presStyleIdx="0" presStyleCnt="3"/>
      <dgm:spPr/>
    </dgm:pt>
    <dgm:pt modelId="{EFCE7A75-9053-4DC4-AF28-45732AD86058}" type="pres">
      <dgm:prSet presAssocID="{6D65DC6B-51C6-49A2-B603-A44B24471C02}" presName="text3" presStyleLbl="fgAcc3" presStyleIdx="0" presStyleCnt="3">
        <dgm:presLayoutVars>
          <dgm:chPref val="3"/>
        </dgm:presLayoutVars>
      </dgm:prSet>
      <dgm:spPr/>
    </dgm:pt>
    <dgm:pt modelId="{9F3D7B46-6633-4303-B848-D330781CA03E}" type="pres">
      <dgm:prSet presAssocID="{6D65DC6B-51C6-49A2-B603-A44B24471C02}" presName="hierChild4" presStyleCnt="0"/>
      <dgm:spPr/>
    </dgm:pt>
    <dgm:pt modelId="{F385351B-527B-40F1-845A-EA8CF7F9DCC3}" type="pres">
      <dgm:prSet presAssocID="{58A77576-F946-4B9F-BF16-2A42E309B2F4}" presName="Name17" presStyleLbl="parChTrans1D3" presStyleIdx="1" presStyleCnt="3"/>
      <dgm:spPr/>
    </dgm:pt>
    <dgm:pt modelId="{8585DC33-951D-478A-A798-14CAB286C536}" type="pres">
      <dgm:prSet presAssocID="{B8F73DD2-E828-4DA9-A783-18D912E3D59E}" presName="hierRoot3" presStyleCnt="0"/>
      <dgm:spPr/>
    </dgm:pt>
    <dgm:pt modelId="{D39294E2-B26D-4F3F-B0E3-A371618A0749}" type="pres">
      <dgm:prSet presAssocID="{B8F73DD2-E828-4DA9-A783-18D912E3D59E}" presName="composite3" presStyleCnt="0"/>
      <dgm:spPr/>
    </dgm:pt>
    <dgm:pt modelId="{00ABBC9D-93DF-498E-818D-B712D3D9535E}" type="pres">
      <dgm:prSet presAssocID="{B8F73DD2-E828-4DA9-A783-18D912E3D59E}" presName="background3" presStyleLbl="node3" presStyleIdx="1" presStyleCnt="3"/>
      <dgm:spPr/>
    </dgm:pt>
    <dgm:pt modelId="{DEE577B3-E120-464B-A39C-6B9809D1F27F}" type="pres">
      <dgm:prSet presAssocID="{B8F73DD2-E828-4DA9-A783-18D912E3D59E}" presName="text3" presStyleLbl="fgAcc3" presStyleIdx="1" presStyleCnt="3">
        <dgm:presLayoutVars>
          <dgm:chPref val="3"/>
        </dgm:presLayoutVars>
      </dgm:prSet>
      <dgm:spPr/>
    </dgm:pt>
    <dgm:pt modelId="{5DB72DAA-0CB1-4690-8279-BEBDB82BAAE0}" type="pres">
      <dgm:prSet presAssocID="{B8F73DD2-E828-4DA9-A783-18D912E3D59E}" presName="hierChild4" presStyleCnt="0"/>
      <dgm:spPr/>
    </dgm:pt>
    <dgm:pt modelId="{D9EC6C74-BABB-4508-9512-E80A1E9742AC}" type="pres">
      <dgm:prSet presAssocID="{0F79BB9A-AA05-44DD-A596-05751DF92C09}" presName="Name17" presStyleLbl="parChTrans1D3" presStyleIdx="2" presStyleCnt="3"/>
      <dgm:spPr/>
    </dgm:pt>
    <dgm:pt modelId="{31BE9584-7A2D-4AF9-9A36-21991A353A5F}" type="pres">
      <dgm:prSet presAssocID="{61646114-B3A0-450A-9B6E-E2E5C5429303}" presName="hierRoot3" presStyleCnt="0"/>
      <dgm:spPr/>
    </dgm:pt>
    <dgm:pt modelId="{0AAF941D-1105-4E7E-B1C5-5F6F710A1563}" type="pres">
      <dgm:prSet presAssocID="{61646114-B3A0-450A-9B6E-E2E5C5429303}" presName="composite3" presStyleCnt="0"/>
      <dgm:spPr/>
    </dgm:pt>
    <dgm:pt modelId="{E5D887A5-713E-492F-887C-B8CD84C41529}" type="pres">
      <dgm:prSet presAssocID="{61646114-B3A0-450A-9B6E-E2E5C5429303}" presName="background3" presStyleLbl="node3" presStyleIdx="2" presStyleCnt="3"/>
      <dgm:spPr/>
    </dgm:pt>
    <dgm:pt modelId="{893F9791-0C29-49BB-B978-1D9E142B3FCB}" type="pres">
      <dgm:prSet presAssocID="{61646114-B3A0-450A-9B6E-E2E5C5429303}" presName="text3" presStyleLbl="fgAcc3" presStyleIdx="2" presStyleCnt="3">
        <dgm:presLayoutVars>
          <dgm:chPref val="3"/>
        </dgm:presLayoutVars>
      </dgm:prSet>
      <dgm:spPr/>
    </dgm:pt>
    <dgm:pt modelId="{ED992D86-82E8-41D5-AE79-0A0D0555BF76}" type="pres">
      <dgm:prSet presAssocID="{61646114-B3A0-450A-9B6E-E2E5C5429303}" presName="hierChild4" presStyleCnt="0"/>
      <dgm:spPr/>
    </dgm:pt>
  </dgm:ptLst>
  <dgm:cxnLst>
    <dgm:cxn modelId="{CB418904-FE6B-476B-8FDB-8A1F8B712DE2}" type="presOf" srcId="{61646114-B3A0-450A-9B6E-E2E5C5429303}" destId="{893F9791-0C29-49BB-B978-1D9E142B3FCB}" srcOrd="0" destOrd="0" presId="urn:microsoft.com/office/officeart/2005/8/layout/hierarchy1"/>
    <dgm:cxn modelId="{5F01CE06-FC98-4C83-906A-656AD83A25B2}" type="presOf" srcId="{4C922A99-61CC-4182-94DF-8CF8F711214E}" destId="{E3F2AB7B-DF59-49E2-B853-4E2990DBF7A0}" srcOrd="0" destOrd="0" presId="urn:microsoft.com/office/officeart/2005/8/layout/hierarchy1"/>
    <dgm:cxn modelId="{09E88D0A-934B-43D4-B242-07FC3235CEA2}" type="presOf" srcId="{6D65DC6B-51C6-49A2-B603-A44B24471C02}" destId="{EFCE7A75-9053-4DC4-AF28-45732AD86058}" srcOrd="0" destOrd="0" presId="urn:microsoft.com/office/officeart/2005/8/layout/hierarchy1"/>
    <dgm:cxn modelId="{E70FCE2F-3F5F-48AA-9A90-4DF5A053C2E8}" type="presOf" srcId="{58A77576-F946-4B9F-BF16-2A42E309B2F4}" destId="{F385351B-527B-40F1-845A-EA8CF7F9DCC3}" srcOrd="0" destOrd="0" presId="urn:microsoft.com/office/officeart/2005/8/layout/hierarchy1"/>
    <dgm:cxn modelId="{2C29C45D-1B61-4A4E-8909-D788FA37F207}" type="presOf" srcId="{10E00C96-1B88-41FC-9D9D-CCE779946002}" destId="{F8837621-EA0F-46D9-97A6-D2B7889016B5}" srcOrd="0" destOrd="0" presId="urn:microsoft.com/office/officeart/2005/8/layout/hierarchy1"/>
    <dgm:cxn modelId="{D673D041-5AC9-4DD1-A355-EFD9D45D26C2}" type="presOf" srcId="{B8F73DD2-E828-4DA9-A783-18D912E3D59E}" destId="{DEE577B3-E120-464B-A39C-6B9809D1F27F}" srcOrd="0" destOrd="0" presId="urn:microsoft.com/office/officeart/2005/8/layout/hierarchy1"/>
    <dgm:cxn modelId="{D730D646-72B4-48FF-9A77-C3498659CBF1}" type="presOf" srcId="{25742C4E-76D8-41BA-8B8A-54EF83AB00EB}" destId="{18C065D4-CADC-4660-A4C8-E01DED464DD5}" srcOrd="0" destOrd="0" presId="urn:microsoft.com/office/officeart/2005/8/layout/hierarchy1"/>
    <dgm:cxn modelId="{91F62F4D-561E-4636-88C9-538AA8357422}" type="presOf" srcId="{0F79BB9A-AA05-44DD-A596-05751DF92C09}" destId="{D9EC6C74-BABB-4508-9512-E80A1E9742AC}" srcOrd="0" destOrd="0" presId="urn:microsoft.com/office/officeart/2005/8/layout/hierarchy1"/>
    <dgm:cxn modelId="{CD9AD251-0EC7-4A05-B5FE-B94DAFAEA1AE}" type="presOf" srcId="{1898E228-0F2C-47AE-A571-53C3339879EF}" destId="{181F4B4E-1072-4A60-868F-936CFF740FDF}" srcOrd="0" destOrd="0" presId="urn:microsoft.com/office/officeart/2005/8/layout/hierarchy1"/>
    <dgm:cxn modelId="{D4753A5A-5D13-4581-8658-7A82BB088AED}" srcId="{7B1454DB-08E5-4407-A0E1-0C333637E182}" destId="{6D65DC6B-51C6-49A2-B603-A44B24471C02}" srcOrd="0" destOrd="0" parTransId="{1898E228-0F2C-47AE-A571-53C3339879EF}" sibTransId="{28B62C47-F666-4A8A-8A42-283FF2B65B2A}"/>
    <dgm:cxn modelId="{D173EE81-2EFE-4625-96A9-695A897477DD}" srcId="{7B1454DB-08E5-4407-A0E1-0C333637E182}" destId="{B8F73DD2-E828-4DA9-A783-18D912E3D59E}" srcOrd="1" destOrd="0" parTransId="{58A77576-F946-4B9F-BF16-2A42E309B2F4}" sibTransId="{43B416F4-1F86-4A8A-8F28-E63B9B449058}"/>
    <dgm:cxn modelId="{D95686A2-ED60-4BBA-9F1B-18A4E221DBE5}" srcId="{7B1454DB-08E5-4407-A0E1-0C333637E182}" destId="{61646114-B3A0-450A-9B6E-E2E5C5429303}" srcOrd="2" destOrd="0" parTransId="{0F79BB9A-AA05-44DD-A596-05751DF92C09}" sibTransId="{54BD51E2-6990-4CD0-AFFE-127D8FC2F54B}"/>
    <dgm:cxn modelId="{05E352CB-EC60-49B4-A56D-C1D7F9F49EAE}" type="presOf" srcId="{7B1454DB-08E5-4407-A0E1-0C333637E182}" destId="{8C819AE5-1DD7-48AC-B125-4258A76D5ED1}" srcOrd="0" destOrd="0" presId="urn:microsoft.com/office/officeart/2005/8/layout/hierarchy1"/>
    <dgm:cxn modelId="{0EF4F1D1-E199-4A81-88DA-4BF045D7D2EA}" srcId="{4C922A99-61CC-4182-94DF-8CF8F711214E}" destId="{10E00C96-1B88-41FC-9D9D-CCE779946002}" srcOrd="0" destOrd="0" parTransId="{40AB4E92-B2B7-417B-91BA-0D64230B3228}" sibTransId="{F0B2033B-7106-42B7-8468-24A635A3CADC}"/>
    <dgm:cxn modelId="{9B6FA4DF-F13B-4F4F-B4A1-42646C48B87A}" srcId="{10E00C96-1B88-41FC-9D9D-CCE779946002}" destId="{7B1454DB-08E5-4407-A0E1-0C333637E182}" srcOrd="0" destOrd="0" parTransId="{25742C4E-76D8-41BA-8B8A-54EF83AB00EB}" sibTransId="{E582AA40-AFBE-4AB8-A745-C8BA10A3801F}"/>
    <dgm:cxn modelId="{AAE4EE83-8745-4324-BBA1-877113624896}" type="presParOf" srcId="{E3F2AB7B-DF59-49E2-B853-4E2990DBF7A0}" destId="{5060225C-8741-4E16-8F1B-5935150C9189}" srcOrd="0" destOrd="0" presId="urn:microsoft.com/office/officeart/2005/8/layout/hierarchy1"/>
    <dgm:cxn modelId="{5621D1DD-1B22-4C83-AA3E-530681BACD7A}" type="presParOf" srcId="{5060225C-8741-4E16-8F1B-5935150C9189}" destId="{1ECEB07C-5CE1-4F66-9083-674118202B23}" srcOrd="0" destOrd="0" presId="urn:microsoft.com/office/officeart/2005/8/layout/hierarchy1"/>
    <dgm:cxn modelId="{5B8C7B2A-D6E0-46AC-95CB-0BF44A5359DB}" type="presParOf" srcId="{1ECEB07C-5CE1-4F66-9083-674118202B23}" destId="{E371605B-27DA-414A-B21E-C2D3CDD7E344}" srcOrd="0" destOrd="0" presId="urn:microsoft.com/office/officeart/2005/8/layout/hierarchy1"/>
    <dgm:cxn modelId="{D3F56A3A-088A-4671-AC73-4F932F4FFB1D}" type="presParOf" srcId="{1ECEB07C-5CE1-4F66-9083-674118202B23}" destId="{F8837621-EA0F-46D9-97A6-D2B7889016B5}" srcOrd="1" destOrd="0" presId="urn:microsoft.com/office/officeart/2005/8/layout/hierarchy1"/>
    <dgm:cxn modelId="{3E694A24-C696-4398-97FE-152C17A64DDA}" type="presParOf" srcId="{5060225C-8741-4E16-8F1B-5935150C9189}" destId="{CCF79B14-D249-457F-A2C4-C567C3F2F0F0}" srcOrd="1" destOrd="0" presId="urn:microsoft.com/office/officeart/2005/8/layout/hierarchy1"/>
    <dgm:cxn modelId="{6921E311-1189-49A5-A643-6C0B1321B156}" type="presParOf" srcId="{CCF79B14-D249-457F-A2C4-C567C3F2F0F0}" destId="{18C065D4-CADC-4660-A4C8-E01DED464DD5}" srcOrd="0" destOrd="0" presId="urn:microsoft.com/office/officeart/2005/8/layout/hierarchy1"/>
    <dgm:cxn modelId="{599E5627-077D-497E-B807-76AAFA1103B1}" type="presParOf" srcId="{CCF79B14-D249-457F-A2C4-C567C3F2F0F0}" destId="{034D63F7-6304-4A9E-9D3B-5059310A9557}" srcOrd="1" destOrd="0" presId="urn:microsoft.com/office/officeart/2005/8/layout/hierarchy1"/>
    <dgm:cxn modelId="{AD2439C2-033A-4EAA-A3E4-BF856902AE8D}" type="presParOf" srcId="{034D63F7-6304-4A9E-9D3B-5059310A9557}" destId="{6EF57CC0-F538-4327-B5C5-AD4C13EB71B2}" srcOrd="0" destOrd="0" presId="urn:microsoft.com/office/officeart/2005/8/layout/hierarchy1"/>
    <dgm:cxn modelId="{2C980CB4-D963-41F7-890D-7EF6E37D6B40}" type="presParOf" srcId="{6EF57CC0-F538-4327-B5C5-AD4C13EB71B2}" destId="{D5845615-CAEF-49A8-B9F3-00B4B765F703}" srcOrd="0" destOrd="0" presId="urn:microsoft.com/office/officeart/2005/8/layout/hierarchy1"/>
    <dgm:cxn modelId="{24170608-5B65-4949-9783-71C900C0EA0C}" type="presParOf" srcId="{6EF57CC0-F538-4327-B5C5-AD4C13EB71B2}" destId="{8C819AE5-1DD7-48AC-B125-4258A76D5ED1}" srcOrd="1" destOrd="0" presId="urn:microsoft.com/office/officeart/2005/8/layout/hierarchy1"/>
    <dgm:cxn modelId="{6F839A05-8978-46F0-B2A8-649F90A72C6A}" type="presParOf" srcId="{034D63F7-6304-4A9E-9D3B-5059310A9557}" destId="{F68D4C35-8CAF-4E57-AAEA-0D50F5A78BEE}" srcOrd="1" destOrd="0" presId="urn:microsoft.com/office/officeart/2005/8/layout/hierarchy1"/>
    <dgm:cxn modelId="{ECDC884B-F686-4688-9832-612D972F3C3E}" type="presParOf" srcId="{F68D4C35-8CAF-4E57-AAEA-0D50F5A78BEE}" destId="{181F4B4E-1072-4A60-868F-936CFF740FDF}" srcOrd="0" destOrd="0" presId="urn:microsoft.com/office/officeart/2005/8/layout/hierarchy1"/>
    <dgm:cxn modelId="{4C15B7FC-70D2-45EB-8317-BC3F234D1FDE}" type="presParOf" srcId="{F68D4C35-8CAF-4E57-AAEA-0D50F5A78BEE}" destId="{99EDFFBB-80DF-4A06-B882-4CB3E6A426D4}" srcOrd="1" destOrd="0" presId="urn:microsoft.com/office/officeart/2005/8/layout/hierarchy1"/>
    <dgm:cxn modelId="{D1D8F0C5-81FE-4B70-81BE-D33520CD23B5}" type="presParOf" srcId="{99EDFFBB-80DF-4A06-B882-4CB3E6A426D4}" destId="{6759C902-288A-4472-9359-A51AD92CE65E}" srcOrd="0" destOrd="0" presId="urn:microsoft.com/office/officeart/2005/8/layout/hierarchy1"/>
    <dgm:cxn modelId="{19AEF820-0B5E-4FCC-9E03-AB6414FD71D5}" type="presParOf" srcId="{6759C902-288A-4472-9359-A51AD92CE65E}" destId="{D487709D-2138-4042-BB44-4DD5D218BB77}" srcOrd="0" destOrd="0" presId="urn:microsoft.com/office/officeart/2005/8/layout/hierarchy1"/>
    <dgm:cxn modelId="{3AF8E5F2-A267-418B-98A5-F6A19361F5FA}" type="presParOf" srcId="{6759C902-288A-4472-9359-A51AD92CE65E}" destId="{EFCE7A75-9053-4DC4-AF28-45732AD86058}" srcOrd="1" destOrd="0" presId="urn:microsoft.com/office/officeart/2005/8/layout/hierarchy1"/>
    <dgm:cxn modelId="{DFF24A57-3311-460A-9CB1-D51176C87587}" type="presParOf" srcId="{99EDFFBB-80DF-4A06-B882-4CB3E6A426D4}" destId="{9F3D7B46-6633-4303-B848-D330781CA03E}" srcOrd="1" destOrd="0" presId="urn:microsoft.com/office/officeart/2005/8/layout/hierarchy1"/>
    <dgm:cxn modelId="{78B69A07-6855-447D-8A76-BDFDBF8008CB}" type="presParOf" srcId="{F68D4C35-8CAF-4E57-AAEA-0D50F5A78BEE}" destId="{F385351B-527B-40F1-845A-EA8CF7F9DCC3}" srcOrd="2" destOrd="0" presId="urn:microsoft.com/office/officeart/2005/8/layout/hierarchy1"/>
    <dgm:cxn modelId="{DC7C47B6-BE85-4BE3-9666-0249C8344647}" type="presParOf" srcId="{F68D4C35-8CAF-4E57-AAEA-0D50F5A78BEE}" destId="{8585DC33-951D-478A-A798-14CAB286C536}" srcOrd="3" destOrd="0" presId="urn:microsoft.com/office/officeart/2005/8/layout/hierarchy1"/>
    <dgm:cxn modelId="{24029E7C-8C37-4DFA-A14E-0E10A7683CE8}" type="presParOf" srcId="{8585DC33-951D-478A-A798-14CAB286C536}" destId="{D39294E2-B26D-4F3F-B0E3-A371618A0749}" srcOrd="0" destOrd="0" presId="urn:microsoft.com/office/officeart/2005/8/layout/hierarchy1"/>
    <dgm:cxn modelId="{5EBCE3BD-0808-4BD9-AEF4-F73915204EF6}" type="presParOf" srcId="{D39294E2-B26D-4F3F-B0E3-A371618A0749}" destId="{00ABBC9D-93DF-498E-818D-B712D3D9535E}" srcOrd="0" destOrd="0" presId="urn:microsoft.com/office/officeart/2005/8/layout/hierarchy1"/>
    <dgm:cxn modelId="{BA82E094-D5C0-4BB4-AC97-719044D9C7CF}" type="presParOf" srcId="{D39294E2-B26D-4F3F-B0E3-A371618A0749}" destId="{DEE577B3-E120-464B-A39C-6B9809D1F27F}" srcOrd="1" destOrd="0" presId="urn:microsoft.com/office/officeart/2005/8/layout/hierarchy1"/>
    <dgm:cxn modelId="{84E88628-2A35-47F0-8D9F-ADF6A78D6624}" type="presParOf" srcId="{8585DC33-951D-478A-A798-14CAB286C536}" destId="{5DB72DAA-0CB1-4690-8279-BEBDB82BAAE0}" srcOrd="1" destOrd="0" presId="urn:microsoft.com/office/officeart/2005/8/layout/hierarchy1"/>
    <dgm:cxn modelId="{7EB41520-CF71-4235-B08E-AD5E59277936}" type="presParOf" srcId="{F68D4C35-8CAF-4E57-AAEA-0D50F5A78BEE}" destId="{D9EC6C74-BABB-4508-9512-E80A1E9742AC}" srcOrd="4" destOrd="0" presId="urn:microsoft.com/office/officeart/2005/8/layout/hierarchy1"/>
    <dgm:cxn modelId="{1BF8842F-CCDA-4E69-9A7E-8F8CE1DB4BC4}" type="presParOf" srcId="{F68D4C35-8CAF-4E57-AAEA-0D50F5A78BEE}" destId="{31BE9584-7A2D-4AF9-9A36-21991A353A5F}" srcOrd="5" destOrd="0" presId="urn:microsoft.com/office/officeart/2005/8/layout/hierarchy1"/>
    <dgm:cxn modelId="{293DE32E-8A10-4376-B3FB-A3F66BEA848F}" type="presParOf" srcId="{31BE9584-7A2D-4AF9-9A36-21991A353A5F}" destId="{0AAF941D-1105-4E7E-B1C5-5F6F710A1563}" srcOrd="0" destOrd="0" presId="urn:microsoft.com/office/officeart/2005/8/layout/hierarchy1"/>
    <dgm:cxn modelId="{25FEDF2A-C9EC-44A4-8F96-10CCE29D0629}" type="presParOf" srcId="{0AAF941D-1105-4E7E-B1C5-5F6F710A1563}" destId="{E5D887A5-713E-492F-887C-B8CD84C41529}" srcOrd="0" destOrd="0" presId="urn:microsoft.com/office/officeart/2005/8/layout/hierarchy1"/>
    <dgm:cxn modelId="{FF6A17A6-E5EA-44BC-9F44-3D3CE166C49F}" type="presParOf" srcId="{0AAF941D-1105-4E7E-B1C5-5F6F710A1563}" destId="{893F9791-0C29-49BB-B978-1D9E142B3FCB}" srcOrd="1" destOrd="0" presId="urn:microsoft.com/office/officeart/2005/8/layout/hierarchy1"/>
    <dgm:cxn modelId="{B79BD887-988D-47A5-A618-B91145E24FF5}" type="presParOf" srcId="{31BE9584-7A2D-4AF9-9A36-21991A353A5F}" destId="{ED992D86-82E8-41D5-AE79-0A0D0555BF76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6B7128-BC9D-4E4A-BF57-2E1E0A1A12E0}">
      <dsp:nvSpPr>
        <dsp:cNvPr id="0" name=""/>
        <dsp:cNvSpPr/>
      </dsp:nvSpPr>
      <dsp:spPr>
        <a:xfrm>
          <a:off x="1372369" y="2183731"/>
          <a:ext cx="1684953" cy="84247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altLang="ru-RU" sz="1500" b="0" i="1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Техники (парадигмы) программирования </a:t>
          </a:r>
          <a:endParaRPr lang="en-US" sz="1500" b="0" kern="120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1397044" y="2208406"/>
        <a:ext cx="1635603" cy="793126"/>
      </dsp:txXfrm>
    </dsp:sp>
    <dsp:sp modelId="{7B1C1598-E35B-4390-B012-CAD0C13393E4}">
      <dsp:nvSpPr>
        <dsp:cNvPr id="0" name=""/>
        <dsp:cNvSpPr/>
      </dsp:nvSpPr>
      <dsp:spPr>
        <a:xfrm rot="17500715">
          <a:off x="2482047" y="1743912"/>
          <a:ext cx="1824531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1824531" y="13315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b="0" kern="120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3348699" y="1711614"/>
        <a:ext cx="91226" cy="91226"/>
      </dsp:txXfrm>
    </dsp:sp>
    <dsp:sp modelId="{0127B5E2-AC74-48FC-9B1A-64B35A8C48F8}">
      <dsp:nvSpPr>
        <dsp:cNvPr id="0" name=""/>
        <dsp:cNvSpPr/>
      </dsp:nvSpPr>
      <dsp:spPr>
        <a:xfrm>
          <a:off x="3731303" y="488247"/>
          <a:ext cx="1684953" cy="84247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altLang="ru-RU" sz="1500" b="0" i="1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Процедурные</a:t>
          </a:r>
          <a:endParaRPr lang="en-US" sz="1500" b="0" kern="120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3755978" y="512922"/>
        <a:ext cx="1635603" cy="793126"/>
      </dsp:txXfrm>
    </dsp:sp>
    <dsp:sp modelId="{DD168C2A-6F96-4477-B152-9F531E7E7B10}">
      <dsp:nvSpPr>
        <dsp:cNvPr id="0" name=""/>
        <dsp:cNvSpPr/>
      </dsp:nvSpPr>
      <dsp:spPr>
        <a:xfrm rot="19457599">
          <a:off x="5338242" y="653957"/>
          <a:ext cx="830010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830010" y="13315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b="0" kern="120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5732497" y="646523"/>
        <a:ext cx="41500" cy="41500"/>
      </dsp:txXfrm>
    </dsp:sp>
    <dsp:sp modelId="{8F2AF8EC-804F-43CC-94C0-D812546101D9}">
      <dsp:nvSpPr>
        <dsp:cNvPr id="0" name=""/>
        <dsp:cNvSpPr/>
      </dsp:nvSpPr>
      <dsp:spPr>
        <a:xfrm>
          <a:off x="6090238" y="3823"/>
          <a:ext cx="1684953" cy="842476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b="0" i="1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Императивные (</a:t>
          </a:r>
          <a:r>
            <a:rPr lang="ro-RO" sz="1500" b="0" i="1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Pascal, C)</a:t>
          </a:r>
          <a:endParaRPr lang="en-US" sz="1500" b="0" kern="120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6114913" y="28498"/>
        <a:ext cx="1635603" cy="793126"/>
      </dsp:txXfrm>
    </dsp:sp>
    <dsp:sp modelId="{20265E46-7EB9-4AA0-89F7-EAAAD88AA531}">
      <dsp:nvSpPr>
        <dsp:cNvPr id="0" name=""/>
        <dsp:cNvSpPr/>
      </dsp:nvSpPr>
      <dsp:spPr>
        <a:xfrm rot="3624023">
          <a:off x="4979695" y="1646252"/>
          <a:ext cx="1725321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1725321" y="13315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b="0" kern="120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5799223" y="1616434"/>
        <a:ext cx="86266" cy="86266"/>
      </dsp:txXfrm>
    </dsp:sp>
    <dsp:sp modelId="{6FC97282-0011-44B6-83BB-86C2D4129CBC}">
      <dsp:nvSpPr>
        <dsp:cNvPr id="0" name=""/>
        <dsp:cNvSpPr/>
      </dsp:nvSpPr>
      <dsp:spPr>
        <a:xfrm>
          <a:off x="6268455" y="1988411"/>
          <a:ext cx="1684953" cy="842476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b="0" i="1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Функциональные</a:t>
          </a:r>
          <a:r>
            <a:rPr lang="ro-RO" sz="1500" b="0" i="1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 (LISP)</a:t>
          </a:r>
          <a:endParaRPr lang="en-US" sz="1500" b="0" kern="120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6293130" y="2013086"/>
        <a:ext cx="1635603" cy="793126"/>
      </dsp:txXfrm>
    </dsp:sp>
    <dsp:sp modelId="{B001AD03-58F7-416F-AB81-04506C57C2ED}">
      <dsp:nvSpPr>
        <dsp:cNvPr id="0" name=""/>
        <dsp:cNvSpPr/>
      </dsp:nvSpPr>
      <dsp:spPr>
        <a:xfrm rot="4099285">
          <a:off x="2482047" y="3439396"/>
          <a:ext cx="1824531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1824531" y="13315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b="0" kern="120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3348699" y="3407098"/>
        <a:ext cx="91226" cy="91226"/>
      </dsp:txXfrm>
    </dsp:sp>
    <dsp:sp modelId="{52A17419-1FAC-40E9-9183-45E0530F041B}">
      <dsp:nvSpPr>
        <dsp:cNvPr id="0" name=""/>
        <dsp:cNvSpPr/>
      </dsp:nvSpPr>
      <dsp:spPr>
        <a:xfrm>
          <a:off x="3731303" y="3879215"/>
          <a:ext cx="1684953" cy="84247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altLang="ru-RU" sz="1500" b="0" i="1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Непроцедурные</a:t>
          </a:r>
          <a:endParaRPr lang="en-US" sz="1500" b="0" kern="120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3755978" y="3903890"/>
        <a:ext cx="1635603" cy="793126"/>
      </dsp:txXfrm>
    </dsp:sp>
    <dsp:sp modelId="{8F3172EF-C95E-47F4-B15D-2D0AD125497B}">
      <dsp:nvSpPr>
        <dsp:cNvPr id="0" name=""/>
        <dsp:cNvSpPr/>
      </dsp:nvSpPr>
      <dsp:spPr>
        <a:xfrm rot="19457599">
          <a:off x="5338242" y="4044926"/>
          <a:ext cx="830010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830010" y="13315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b="0" kern="120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5732497" y="4037491"/>
        <a:ext cx="41500" cy="41500"/>
      </dsp:txXfrm>
    </dsp:sp>
    <dsp:sp modelId="{BBA03EC5-A1B5-4DBB-B405-9C099F42E0B1}">
      <dsp:nvSpPr>
        <dsp:cNvPr id="0" name=""/>
        <dsp:cNvSpPr/>
      </dsp:nvSpPr>
      <dsp:spPr>
        <a:xfrm>
          <a:off x="6090238" y="3394791"/>
          <a:ext cx="1684953" cy="842476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500" b="0" i="1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 </a:t>
          </a:r>
          <a:r>
            <a:rPr lang="ru-RU" sz="1500" b="0" i="1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Декларативные</a:t>
          </a:r>
          <a:endParaRPr lang="en-US" sz="1500" b="0" kern="120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6114913" y="3419466"/>
        <a:ext cx="1635603" cy="793126"/>
      </dsp:txXfrm>
    </dsp:sp>
    <dsp:sp modelId="{7DD20D33-445E-46F7-A95D-789A19F9F26D}">
      <dsp:nvSpPr>
        <dsp:cNvPr id="0" name=""/>
        <dsp:cNvSpPr/>
      </dsp:nvSpPr>
      <dsp:spPr>
        <a:xfrm rot="17692822">
          <a:off x="7311205" y="3076078"/>
          <a:ext cx="1601952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1601952" y="13315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b="0" kern="120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8072133" y="3049344"/>
        <a:ext cx="80097" cy="80097"/>
      </dsp:txXfrm>
    </dsp:sp>
    <dsp:sp modelId="{1BA5E589-005B-4565-89EC-E1CC27D1D5AB}">
      <dsp:nvSpPr>
        <dsp:cNvPr id="0" name=""/>
        <dsp:cNvSpPr/>
      </dsp:nvSpPr>
      <dsp:spPr>
        <a:xfrm>
          <a:off x="8449172" y="1941519"/>
          <a:ext cx="1684953" cy="842476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altLang="ru-RU" sz="15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Объектно-ориентированное </a:t>
          </a:r>
          <a:endParaRPr lang="en-US" sz="1500" b="0" kern="120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8473847" y="1966194"/>
        <a:ext cx="1635603" cy="793126"/>
      </dsp:txXfrm>
    </dsp:sp>
    <dsp:sp modelId="{AE1ECB67-19AC-442E-9AED-E637A319AD5F}">
      <dsp:nvSpPr>
        <dsp:cNvPr id="0" name=""/>
        <dsp:cNvSpPr/>
      </dsp:nvSpPr>
      <dsp:spPr>
        <a:xfrm rot="19457599">
          <a:off x="7697176" y="3560502"/>
          <a:ext cx="830010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830010" y="13315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b="0" kern="120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8091431" y="3553067"/>
        <a:ext cx="41500" cy="41500"/>
      </dsp:txXfrm>
    </dsp:sp>
    <dsp:sp modelId="{A59DFC04-B071-4511-A0C3-1A2204BCBB5A}">
      <dsp:nvSpPr>
        <dsp:cNvPr id="0" name=""/>
        <dsp:cNvSpPr/>
      </dsp:nvSpPr>
      <dsp:spPr>
        <a:xfrm>
          <a:off x="8449172" y="2910367"/>
          <a:ext cx="1684953" cy="842476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b="0" i="1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Логические</a:t>
          </a:r>
          <a:endParaRPr lang="en-US" sz="1500" b="0" kern="120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8473847" y="2935042"/>
        <a:ext cx="1635603" cy="793126"/>
      </dsp:txXfrm>
    </dsp:sp>
    <dsp:sp modelId="{600EEE4D-6B3F-4597-A7DC-9B12F22F1B63}">
      <dsp:nvSpPr>
        <dsp:cNvPr id="0" name=""/>
        <dsp:cNvSpPr/>
      </dsp:nvSpPr>
      <dsp:spPr>
        <a:xfrm rot="2142401">
          <a:off x="7697176" y="4044926"/>
          <a:ext cx="830010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830010" y="13315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b="0" kern="120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8091431" y="4037491"/>
        <a:ext cx="41500" cy="41500"/>
      </dsp:txXfrm>
    </dsp:sp>
    <dsp:sp modelId="{2087EB3D-4239-4CE1-AA84-5DB8CC9C47B0}">
      <dsp:nvSpPr>
        <dsp:cNvPr id="0" name=""/>
        <dsp:cNvSpPr/>
      </dsp:nvSpPr>
      <dsp:spPr>
        <a:xfrm>
          <a:off x="8449172" y="3879215"/>
          <a:ext cx="1684953" cy="842476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b="0" kern="1200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основанные на правилах</a:t>
          </a:r>
          <a:endParaRPr lang="en-US" sz="1500" b="0" kern="120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8473847" y="3903890"/>
        <a:ext cx="1635603" cy="793126"/>
      </dsp:txXfrm>
    </dsp:sp>
    <dsp:sp modelId="{4BD5F51A-3D89-4FB3-A287-8DEF751F78CC}">
      <dsp:nvSpPr>
        <dsp:cNvPr id="0" name=""/>
        <dsp:cNvSpPr/>
      </dsp:nvSpPr>
      <dsp:spPr>
        <a:xfrm rot="3907178">
          <a:off x="7311205" y="4529350"/>
          <a:ext cx="1601952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1601952" y="13315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b="0" kern="120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8072133" y="4502616"/>
        <a:ext cx="80097" cy="80097"/>
      </dsp:txXfrm>
    </dsp:sp>
    <dsp:sp modelId="{DACCA110-A21C-4BD3-8B5B-C656E5675C2F}">
      <dsp:nvSpPr>
        <dsp:cNvPr id="0" name=""/>
        <dsp:cNvSpPr/>
      </dsp:nvSpPr>
      <dsp:spPr>
        <a:xfrm>
          <a:off x="8449172" y="4848063"/>
          <a:ext cx="1684953" cy="842476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каркасное программирование</a:t>
          </a:r>
          <a:endParaRPr lang="en-US" sz="15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8473847" y="4872738"/>
        <a:ext cx="1635603" cy="793126"/>
      </dsp:txXfrm>
    </dsp:sp>
    <dsp:sp modelId="{5C659AE8-8AE8-4C55-94FC-50F862882296}">
      <dsp:nvSpPr>
        <dsp:cNvPr id="0" name=""/>
        <dsp:cNvSpPr/>
      </dsp:nvSpPr>
      <dsp:spPr>
        <a:xfrm rot="2142401">
          <a:off x="5338242" y="4529350"/>
          <a:ext cx="830010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830010" y="13315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b="0" kern="120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5732497" y="4521915"/>
        <a:ext cx="41500" cy="41500"/>
      </dsp:txXfrm>
    </dsp:sp>
    <dsp:sp modelId="{BDFDB16D-D0B1-44AC-B341-1C80391A0B5F}">
      <dsp:nvSpPr>
        <dsp:cNvPr id="0" name=""/>
        <dsp:cNvSpPr/>
      </dsp:nvSpPr>
      <dsp:spPr>
        <a:xfrm>
          <a:off x="6090238" y="4363639"/>
          <a:ext cx="1684953" cy="842476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b="0" i="1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Недекларативные (нейронные сети)</a:t>
          </a:r>
          <a:endParaRPr lang="en-US" sz="1500" b="0" kern="120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6114913" y="4388314"/>
        <a:ext cx="1635603" cy="79312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EC6C74-BABB-4508-9512-E80A1E9742AC}">
      <dsp:nvSpPr>
        <dsp:cNvPr id="0" name=""/>
        <dsp:cNvSpPr/>
      </dsp:nvSpPr>
      <dsp:spPr>
        <a:xfrm>
          <a:off x="5041746" y="3379880"/>
          <a:ext cx="2645007" cy="6293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8912"/>
              </a:lnTo>
              <a:lnTo>
                <a:pt x="2645007" y="428912"/>
              </a:lnTo>
              <a:lnTo>
                <a:pt x="2645007" y="629391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85351B-527B-40F1-845A-EA8CF7F9DCC3}">
      <dsp:nvSpPr>
        <dsp:cNvPr id="0" name=""/>
        <dsp:cNvSpPr/>
      </dsp:nvSpPr>
      <dsp:spPr>
        <a:xfrm>
          <a:off x="4996026" y="3379880"/>
          <a:ext cx="91440" cy="62939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29391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1F4B4E-1072-4A60-868F-936CFF740FDF}">
      <dsp:nvSpPr>
        <dsp:cNvPr id="0" name=""/>
        <dsp:cNvSpPr/>
      </dsp:nvSpPr>
      <dsp:spPr>
        <a:xfrm>
          <a:off x="2396738" y="3379880"/>
          <a:ext cx="2645007" cy="629391"/>
        </a:xfrm>
        <a:custGeom>
          <a:avLst/>
          <a:gdLst/>
          <a:ahLst/>
          <a:cxnLst/>
          <a:rect l="0" t="0" r="0" b="0"/>
          <a:pathLst>
            <a:path>
              <a:moveTo>
                <a:pt x="2645007" y="0"/>
              </a:moveTo>
              <a:lnTo>
                <a:pt x="2645007" y="428912"/>
              </a:lnTo>
              <a:lnTo>
                <a:pt x="0" y="428912"/>
              </a:lnTo>
              <a:lnTo>
                <a:pt x="0" y="629391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C065D4-CADC-4660-A4C8-E01DED464DD5}">
      <dsp:nvSpPr>
        <dsp:cNvPr id="0" name=""/>
        <dsp:cNvSpPr/>
      </dsp:nvSpPr>
      <dsp:spPr>
        <a:xfrm>
          <a:off x="4996026" y="1376286"/>
          <a:ext cx="91440" cy="62939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29391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71605B-27DA-414A-B21E-C2D3CDD7E344}">
      <dsp:nvSpPr>
        <dsp:cNvPr id="0" name=""/>
        <dsp:cNvSpPr/>
      </dsp:nvSpPr>
      <dsp:spPr>
        <a:xfrm>
          <a:off x="3959697" y="2085"/>
          <a:ext cx="2164097" cy="137420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837621-EA0F-46D9-97A6-D2B7889016B5}">
      <dsp:nvSpPr>
        <dsp:cNvPr id="0" name=""/>
        <dsp:cNvSpPr/>
      </dsp:nvSpPr>
      <dsp:spPr>
        <a:xfrm>
          <a:off x="4200153" y="230517"/>
          <a:ext cx="2164097" cy="137420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0" kern="1200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класс</a:t>
          </a:r>
          <a:endParaRPr lang="en-US" sz="1800" b="0" kern="120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4240402" y="270766"/>
        <a:ext cx="2083599" cy="1293703"/>
      </dsp:txXfrm>
    </dsp:sp>
    <dsp:sp modelId="{D5845615-CAEF-49A8-B9F3-00B4B765F703}">
      <dsp:nvSpPr>
        <dsp:cNvPr id="0" name=""/>
        <dsp:cNvSpPr/>
      </dsp:nvSpPr>
      <dsp:spPr>
        <a:xfrm>
          <a:off x="3959697" y="2005678"/>
          <a:ext cx="2164097" cy="137420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819AE5-1DD7-48AC-B125-4258A76D5ED1}">
      <dsp:nvSpPr>
        <dsp:cNvPr id="0" name=""/>
        <dsp:cNvSpPr/>
      </dsp:nvSpPr>
      <dsp:spPr>
        <a:xfrm>
          <a:off x="4200153" y="2234110"/>
          <a:ext cx="2164097" cy="137420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0" kern="1200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объект</a:t>
          </a:r>
          <a:endParaRPr lang="en-US" sz="1800" b="0" kern="120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4240402" y="2274359"/>
        <a:ext cx="2083599" cy="1293703"/>
      </dsp:txXfrm>
    </dsp:sp>
    <dsp:sp modelId="{D487709D-2138-4042-BB44-4DD5D218BB77}">
      <dsp:nvSpPr>
        <dsp:cNvPr id="0" name=""/>
        <dsp:cNvSpPr/>
      </dsp:nvSpPr>
      <dsp:spPr>
        <a:xfrm>
          <a:off x="1314690" y="4009271"/>
          <a:ext cx="2164097" cy="137420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CE7A75-9053-4DC4-AF28-45732AD86058}">
      <dsp:nvSpPr>
        <dsp:cNvPr id="0" name=""/>
        <dsp:cNvSpPr/>
      </dsp:nvSpPr>
      <dsp:spPr>
        <a:xfrm>
          <a:off x="1555145" y="4237704"/>
          <a:ext cx="2164097" cy="137420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0" kern="1200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свойства</a:t>
          </a:r>
          <a:endParaRPr lang="en-US" sz="1800" b="0" kern="120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1595394" y="4277953"/>
        <a:ext cx="2083599" cy="1293703"/>
      </dsp:txXfrm>
    </dsp:sp>
    <dsp:sp modelId="{00ABBC9D-93DF-498E-818D-B712D3D9535E}">
      <dsp:nvSpPr>
        <dsp:cNvPr id="0" name=""/>
        <dsp:cNvSpPr/>
      </dsp:nvSpPr>
      <dsp:spPr>
        <a:xfrm>
          <a:off x="3959697" y="4009271"/>
          <a:ext cx="2164097" cy="137420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E577B3-E120-464B-A39C-6B9809D1F27F}">
      <dsp:nvSpPr>
        <dsp:cNvPr id="0" name=""/>
        <dsp:cNvSpPr/>
      </dsp:nvSpPr>
      <dsp:spPr>
        <a:xfrm>
          <a:off x="4200153" y="4237704"/>
          <a:ext cx="2164097" cy="137420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0" kern="1200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методы</a:t>
          </a:r>
          <a:endParaRPr lang="en-US" sz="1800" b="0" kern="120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4240402" y="4277953"/>
        <a:ext cx="2083599" cy="1293703"/>
      </dsp:txXfrm>
    </dsp:sp>
    <dsp:sp modelId="{E5D887A5-713E-492F-887C-B8CD84C41529}">
      <dsp:nvSpPr>
        <dsp:cNvPr id="0" name=""/>
        <dsp:cNvSpPr/>
      </dsp:nvSpPr>
      <dsp:spPr>
        <a:xfrm>
          <a:off x="6604705" y="4009271"/>
          <a:ext cx="2164097" cy="137420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3F9791-0C29-49BB-B978-1D9E142B3FCB}">
      <dsp:nvSpPr>
        <dsp:cNvPr id="0" name=""/>
        <dsp:cNvSpPr/>
      </dsp:nvSpPr>
      <dsp:spPr>
        <a:xfrm>
          <a:off x="6845160" y="4237704"/>
          <a:ext cx="2164097" cy="137420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0" i="1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события</a:t>
          </a:r>
          <a:endParaRPr lang="en-US" sz="1800" b="0" kern="120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6885409" y="4277953"/>
        <a:ext cx="2083599" cy="12937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191D7E-F762-4B24-AB45-106AB3EFAB44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09598F-44B9-4464-BC98-B449ECA39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9637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21172D-2A39-41EE-87D6-2437BA70E751}" type="slidenum">
              <a:rPr lang="ru-RU" altLang="ru-RU" smtClean="0"/>
              <a:pPr>
                <a:defRPr/>
              </a:pPr>
              <a:t>18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752908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7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1126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4A29CA9-A5EC-440E-AEE3-A6B2D0E3E1D4}" type="slidenum">
              <a:rPr lang="ru-RU" altLang="ru-RU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19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97675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1741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34D7262-E5EC-4611-9920-190E1052B3B4}" type="slidenum">
              <a:rPr lang="ru-RU" altLang="ru-RU" smtClean="0"/>
              <a:pPr/>
              <a:t>25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378300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1946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EDA0555-D0FC-4B82-9808-40EC5D430009}" type="slidenum">
              <a:rPr lang="ru-RU" altLang="ru-RU" smtClean="0"/>
              <a:pPr/>
              <a:t>26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109462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E53518F-CA5F-41A1-B2BF-75EEFB55B7A2}" type="slidenum">
              <a:rPr lang="ru-RU" altLang="ru-RU" smtClean="0"/>
              <a:pPr/>
              <a:t>32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580065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2867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EC6252E-A931-4C97-BAE1-D96F4131D892}" type="slidenum">
              <a:rPr lang="ru-RU" altLang="ru-RU" smtClean="0"/>
              <a:pPr/>
              <a:t>33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928326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1424A05-B33C-40CA-BF5A-32D6DA765450}" type="slidenum">
              <a:rPr lang="ru-RU" altLang="ru-RU" smtClean="0"/>
              <a:pPr/>
              <a:t>35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283673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7376B2B-E8DF-406D-AE83-724B086ABAD4}" type="slidenum">
              <a:rPr lang="ru-RU" altLang="ru-RU" smtClean="0"/>
              <a:pPr>
                <a:spcBef>
                  <a:spcPct val="0"/>
                </a:spcBef>
              </a:pPr>
              <a:t>37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697998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3584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AF74AC9-AB63-4761-9903-78249C16C064}" type="slidenum">
              <a:rPr lang="ru-RU" altLang="ru-RU" smtClean="0"/>
              <a:pPr/>
              <a:t>38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599476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A97CBC-204B-4E48-A82A-BB260D48A4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3A7F0E-827F-49DB-B818-4575D9B7D8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733718-F1EA-4712-B2AA-4E099EF6D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32775-B306-4574-8102-516A6FD36097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4B2CCA-C7B6-4F35-BEAA-984F14D87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00A47B-B666-4D3E-8EA9-6CDF56F53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39DC3-68D5-476D-BD8B-AF37355B70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8069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7EFDBC-A0EF-4A0C-9A65-ADA4072C16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439A548-BD9D-4FC5-9A2C-25997F4364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9A7D9E-409B-4087-BAF3-75ED639568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32775-B306-4574-8102-516A6FD36097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C1B42B-B8CB-4151-85CC-2FB0174B43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97BB0D-307B-4268-9DFE-A3A858F32C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39DC3-68D5-476D-BD8B-AF37355B70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0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7682D09-7AEE-4DB9-BFDD-0B63CF9B585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381B087-06E8-489F-BCFA-2A108EC556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F1D833-7A68-4A8F-AD66-7F59D521C9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32775-B306-4574-8102-516A6FD36097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6BEBE7-F8C3-4223-B5A1-5A3FFAA88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BE9C82-8435-4F68-A877-E42E2BC39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39DC3-68D5-476D-BD8B-AF37355B70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578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7526E1-1118-4CB2-A2C9-C62C0F6BE3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F373CA-9192-44A7-BF8A-A369055537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C696B2-4D9F-438A-A6C8-44AE79B5A7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32775-B306-4574-8102-516A6FD36097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30A84E-E76C-4F60-AA20-0F8C8E749D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4AC487-746F-473F-BD6F-DBA2610F4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39DC3-68D5-476D-BD8B-AF37355B70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5224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5C2483-EA70-4FAB-9982-4282AF2F75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19F36D-E3E2-4BAE-A1E2-2E40FA8DEB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07A385-CF14-4385-95B1-44BDD608E4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32775-B306-4574-8102-516A6FD36097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4FE4C1-4DB9-41CE-A5D1-F94205ABB2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AC6F03-8240-40A8-941D-01EABF7AB9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39DC3-68D5-476D-BD8B-AF37355B70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908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61944B-4332-463C-924E-314C7386FA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71FFDA-550F-4D27-A1AC-BD56C2332F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886EE9-4DA3-46B7-AC37-67E94448F5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B8802F-B794-4C49-86D2-A5F1D4E706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32775-B306-4574-8102-516A6FD36097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E0C4FB-E99B-4998-8080-D27C5362B2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7A3C37-5E1B-4C2B-8100-C323348FF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39DC3-68D5-476D-BD8B-AF37355B70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7946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80462F-D7C6-46BB-9292-813461F6DF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170414-9A5B-400D-8BDD-62EEDD0A1C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CB6016-9E3A-449A-AC9A-D8B72004C0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0AEAFC4-26CC-49A7-8AF0-FB13222A24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509B3F-7BA4-41A2-AA83-0D7001BB9B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CB0C2DC-B1AA-4963-A2AD-1343B25BF2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32775-B306-4574-8102-516A6FD36097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758A6F7-7569-43E3-8DAE-0A96753DFD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5518028-2276-4C39-9243-632AE436EB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39DC3-68D5-476D-BD8B-AF37355B70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4024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61F93A-F326-43C3-AC03-D84093917C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E4A9782-73E9-410F-AB0D-FC3C3CC574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32775-B306-4574-8102-516A6FD36097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21580C-ACC8-4183-9234-E5E7FFFD77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832B0C-01CB-40DD-94DD-702E8F89F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39DC3-68D5-476D-BD8B-AF37355B70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636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A69D1ED-4CC9-432F-9EFC-39F6923BC5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32775-B306-4574-8102-516A6FD36097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903A136-2DB8-4E28-BC56-8C09AE8F88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F43185-1C53-4A1C-B57F-04D436D2A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39DC3-68D5-476D-BD8B-AF37355B70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3092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36614C-D369-45FF-B316-2FE2655D83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9AE856-0CF8-4D92-A392-F44692D3E7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C94ACD-940E-4839-9649-72DC09A359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A2EC84-4DB2-4B25-B5A9-F20C43D94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32775-B306-4574-8102-516A6FD36097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27F6A7-41BA-466D-9B2D-7BD2CE7A2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E50604-80A2-42FB-92AB-E50842FB6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39DC3-68D5-476D-BD8B-AF37355B70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7874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BF0C79-77B1-4440-9215-ED519A57A4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51EDE7B-0A52-4A64-AB98-6814B7F569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AA6D21-5B03-4DA9-8A29-7E30B4DD83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1B7E54-9CF0-4CD6-9413-359A7E6081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32775-B306-4574-8102-516A6FD36097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461F8D-EDAD-4A76-AC74-9D92644C6F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0D6E40-8FA8-4C8D-A7A0-85B4128B9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39DC3-68D5-476D-BD8B-AF37355B70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7967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5648F6E-2E0F-478D-B065-1B2ED6093C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73C9EB-5CAB-487B-B672-944DFB9CF8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05DE0F-7698-4DC4-9BF3-9328539315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632775-B306-4574-8102-516A6FD36097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58A728-8EDC-4B20-9989-6C0730F387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5C3C9A-4D8B-4FC7-84BD-BBBFAE62FC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539DC3-68D5-476D-BD8B-AF37355B70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111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2387B1-5DC0-4D60-8C8D-F180E86AC1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58529" y="2115421"/>
            <a:ext cx="9144000" cy="2387600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Процедурное</a:t>
            </a:r>
            <a:r>
              <a:rPr lang="ro-RO" b="1" dirty="0">
                <a:solidFill>
                  <a:srgbClr val="002060"/>
                </a:solidFill>
              </a:rPr>
              <a:t> </a:t>
            </a:r>
            <a:r>
              <a:rPr lang="ru-RU" b="1" dirty="0">
                <a:solidFill>
                  <a:srgbClr val="002060"/>
                </a:solidFill>
              </a:rPr>
              <a:t>програмирование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D516F5-69C2-40AC-97FF-7CD0C4562E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61414" y="5928852"/>
            <a:ext cx="4451927" cy="929148"/>
          </a:xfrm>
        </p:spPr>
        <p:txBody>
          <a:bodyPr/>
          <a:lstStyle/>
          <a:p>
            <a:r>
              <a:rPr lang="ro-RO" dirty="0" err="1">
                <a:solidFill>
                  <a:srgbClr val="002060"/>
                </a:solidFill>
              </a:rPr>
              <a:t>l.univ</a:t>
            </a:r>
            <a:r>
              <a:rPr lang="ro-RO" dirty="0">
                <a:solidFill>
                  <a:srgbClr val="002060"/>
                </a:solidFill>
              </a:rPr>
              <a:t>. Branişte Rodica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4AF09DB-213A-4E2C-97CB-2FAC2428C6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35700" y="0"/>
            <a:ext cx="3356300" cy="2517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9411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1B7F7D-CD0C-4196-91A6-95527D4E5C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50606"/>
            <a:ext cx="10515600" cy="562635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i="1" dirty="0"/>
              <a:t>По уровню абстракции (который количественно определяет легкость, с которой программисты могут читать программы):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i="1" dirty="0"/>
              <a:t>Языки первого поколения: языки машинного кода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i="1" dirty="0"/>
              <a:t>языки второго поколения: языки ассемблера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i="1" dirty="0"/>
              <a:t>языки третьего поколения: языки высокого уровня, такие как C (и все его производные: C++, Java,), Pascal, Fortran и др.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i="1" dirty="0"/>
              <a:t>языки четвертого поколения: непроцедурные языки, направленные на решение определенного класса задач: SQL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i="1" dirty="0"/>
              <a:t>языки пятого поколения: языки, используемые в таких областях, как нечеткая логика, искусственный интеллект или нейронные сети: Prolog, LISP,</a:t>
            </a:r>
            <a:r>
              <a:rPr lang="en-US" dirty="0"/>
              <a:t>,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26132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76A0BE-802F-42EC-8137-2DF650294F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265" y="796412"/>
            <a:ext cx="11041626" cy="4807975"/>
          </a:xfrm>
        </p:spPr>
        <p:txBody>
          <a:bodyPr/>
          <a:lstStyle/>
          <a:p>
            <a:r>
              <a:rPr lang="ru-RU" b="1" dirty="0"/>
              <a:t>по их назначению</a:t>
            </a:r>
            <a:r>
              <a:rPr lang="en-US" b="1" i="1" dirty="0"/>
              <a:t>:</a:t>
            </a:r>
            <a:endParaRPr lang="ro-RO" b="1" i="1" dirty="0"/>
          </a:p>
          <a:p>
            <a:pPr>
              <a:buFont typeface="Wingdings" panose="05000000000000000000" pitchFamily="2" charset="2"/>
              <a:buChar char="ü"/>
            </a:pPr>
            <a:r>
              <a:rPr lang="ru-RU" i="1" dirty="0"/>
              <a:t>Общие языки — </a:t>
            </a:r>
            <a:r>
              <a:rPr lang="ru-RU" dirty="0"/>
              <a:t>которые можно использовать (хотя бы теоретически) для написания любого типа программ: Basic, C, C++, C#, Cobol, Fortran, Java, Java Script, Pascal, Perl, PHP и т. д.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i="1" dirty="0"/>
              <a:t>Конкретные языки — </a:t>
            </a:r>
            <a:r>
              <a:rPr lang="ru-RU" dirty="0"/>
              <a:t>это языки с четко определенной целью, обычно используемые для взаимодействия с определенной программой или системой: ASP, SQL, FoxPro, ActionScript, Miva и т. д.</a:t>
            </a:r>
            <a:r>
              <a:rPr lang="ro-RO" dirty="0"/>
              <a:t> </a:t>
            </a:r>
          </a:p>
          <a:p>
            <a:pPr marL="0" indent="0">
              <a:buNone/>
            </a:pPr>
            <a:endParaRPr lang="ro-RO" dirty="0"/>
          </a:p>
          <a:p>
            <a:pPr marL="0" indent="0">
              <a:buNone/>
            </a:pP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8241014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88265D-F4FB-4A00-98C4-D58BF6903E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76459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o-RO" dirty="0"/>
              <a:t>	</a:t>
            </a:r>
          </a:p>
          <a:p>
            <a:pPr marL="0" indent="0" algn="just">
              <a:buNone/>
            </a:pPr>
            <a:r>
              <a:rPr lang="ro-RO" dirty="0"/>
              <a:t>	</a:t>
            </a:r>
            <a:r>
              <a:rPr lang="ru-RU" dirty="0"/>
              <a:t>Языки делятся на три больших семейства, основанных на парадигме программирования: </a:t>
            </a:r>
            <a:r>
              <a:rPr lang="ru-RU" b="1" i="1" dirty="0"/>
              <a:t>императивные, функциональные и логические </a:t>
            </a:r>
            <a:r>
              <a:rPr lang="ru-RU" dirty="0"/>
              <a:t>языки.</a:t>
            </a:r>
          </a:p>
          <a:p>
            <a:pPr marL="0" indent="0" algn="just">
              <a:buNone/>
            </a:pPr>
            <a:r>
              <a:rPr lang="ru-RU" b="1" i="1" dirty="0"/>
              <a:t>	Императивные языки: </a:t>
            </a:r>
            <a:r>
              <a:rPr lang="ru-RU" dirty="0"/>
              <a:t>операторы — это явная команда, которая работает с одной или несколькими переменными или с внутренним состоянием машины, и инструкции выполняются в заранее определенном порядке. </a:t>
            </a:r>
          </a:p>
          <a:p>
            <a:pPr marL="0" indent="0" algn="just">
              <a:buNone/>
            </a:pPr>
            <a:r>
              <a:rPr lang="ru-RU" b="0" i="1" dirty="0">
                <a:solidFill>
                  <a:srgbClr val="000000"/>
                </a:solidFill>
                <a:effectLst/>
              </a:rPr>
              <a:t>Программа, написанная на императивном языке, очень похожа на приказы, выражаемые повелительным наклонением в естественных языках, то есть это последовательность команд, которые должен выполнить компьютер. Программируя в императивном стиле, программист должен объяснить компьютеру, как нужно решать задачу.</a:t>
            </a:r>
          </a:p>
          <a:p>
            <a:pPr marL="0" indent="0" algn="just">
              <a:buNone/>
            </a:pPr>
            <a:r>
              <a:rPr lang="ru-RU" dirty="0"/>
              <a:t>Написание программы на императивном языке означает управление тем, что машина должна делать для получения желаемого результата, а программист занят настройкой алгоритмов, необходимых для манипулирования данными: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i="1" dirty="0"/>
              <a:t>Типичные</a:t>
            </a:r>
            <a:r>
              <a:rPr lang="ro-RO" dirty="0"/>
              <a:t>: Assembler, COBOL, FORTRAN, APL; ALGOL, </a:t>
            </a:r>
            <a:r>
              <a:rPr lang="ru-RU" dirty="0"/>
              <a:t>...</a:t>
            </a:r>
            <a:r>
              <a:rPr lang="ro-RO" dirty="0"/>
              <a:t>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i="1" dirty="0"/>
              <a:t>Структурированные - </a:t>
            </a:r>
            <a:r>
              <a:rPr lang="ru-RU" dirty="0"/>
              <a:t>цель состоит в том, чтобы ограничить сложность управляющей структуры программы:</a:t>
            </a:r>
            <a:r>
              <a:rPr lang="ro-RO" dirty="0"/>
              <a:t>Ada, Pascal, etc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i="1" dirty="0"/>
              <a:t>Объектно-ориентированный</a:t>
            </a:r>
            <a:r>
              <a:rPr lang="ro-RO" dirty="0"/>
              <a:t>– C++, C#, JAVA, PHP, Python, Rubin, Visual Basic. </a:t>
            </a:r>
          </a:p>
          <a:p>
            <a:pPr marL="0" indent="0">
              <a:buNone/>
            </a:pPr>
            <a:endParaRPr lang="ro-RO" sz="2400" dirty="0"/>
          </a:p>
        </p:txBody>
      </p:sp>
    </p:spTree>
    <p:extLst>
      <p:ext uri="{BB962C8B-B14F-4D97-AF65-F5344CB8AC3E}">
        <p14:creationId xmlns:p14="http://schemas.microsoft.com/office/powerpoint/2010/main" val="30279442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7BF30A-E580-4695-8EBE-CE73B6550E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4465" y="108154"/>
            <a:ext cx="11395588" cy="6749845"/>
          </a:xfrm>
        </p:spPr>
        <p:txBody>
          <a:bodyPr>
            <a:normAutofit lnSpcReduction="10000"/>
          </a:bodyPr>
          <a:lstStyle/>
          <a:p>
            <a:r>
              <a:rPr lang="ru-RU" b="1" i="1" dirty="0"/>
              <a:t>Функциональные языки: </a:t>
            </a:r>
            <a:r>
              <a:rPr lang="ru-RU" dirty="0"/>
              <a:t>основаны на математическом понятии функции</a:t>
            </a:r>
            <a:r>
              <a:rPr lang="ro-RO" dirty="0"/>
              <a:t>: </a:t>
            </a:r>
            <a:r>
              <a:rPr lang="ro-RO" dirty="0" err="1"/>
              <a:t>Lisp</a:t>
            </a:r>
            <a:r>
              <a:rPr lang="ro-RO" dirty="0"/>
              <a:t>, </a:t>
            </a:r>
            <a:r>
              <a:rPr lang="ro-RO" dirty="0" err="1"/>
              <a:t>Clarion</a:t>
            </a:r>
            <a:r>
              <a:rPr lang="ro-RO" dirty="0"/>
              <a:t>, </a:t>
            </a:r>
            <a:r>
              <a:rPr lang="ro-RO" dirty="0" err="1"/>
              <a:t>Clojure</a:t>
            </a:r>
            <a:r>
              <a:rPr lang="ro-RO" dirty="0"/>
              <a:t>, Sistem, C++11. </a:t>
            </a:r>
          </a:p>
          <a:p>
            <a:pPr marL="0" indent="0">
              <a:buNone/>
            </a:pPr>
            <a:endParaRPr lang="ro-RO" dirty="0"/>
          </a:p>
          <a:p>
            <a:pPr algn="just"/>
            <a:r>
              <a:rPr lang="ru-RU" b="1" i="1" dirty="0"/>
              <a:t>Логические (декларативные) языки: </a:t>
            </a:r>
            <a:r>
              <a:rPr lang="ru-RU" b="0" i="1" dirty="0">
                <a:solidFill>
                  <a:srgbClr val="000000"/>
                </a:solidFill>
                <a:effectLst/>
              </a:rPr>
              <a:t> </a:t>
            </a:r>
            <a:r>
              <a:rPr lang="ru-RU" b="0" dirty="0">
                <a:solidFill>
                  <a:srgbClr val="000000"/>
                </a:solidFill>
                <a:effectLst/>
              </a:rPr>
              <a:t>это языки программирования высокого уровня, в которых операторы представляют собой объявления или высказывания в символьной логике. Типичным примером таких </a:t>
            </a:r>
            <a:r>
              <a:rPr lang="ru-RU" dirty="0"/>
              <a:t>языков являются языки логического программирования (языки, основанные на системе правил и фактов). Программирование на логическом языке означает описание набора отношений между данными и желаемым результатом, и программист занимается определением того, как данные должны развиваться во время вычислений. Характерной особенностью декларативных языков является их декларативная семантика. Основная концепция декларативной семантики заключается в том, что смысл каждого оператора не зависит от того, как этот оператор используется в программе. Декларативная семантика намного проще семантики императивных языков, что может рассматриваться как преимущество декларативных языков над императивными: </a:t>
            </a:r>
            <a:r>
              <a:rPr lang="ro-RO" dirty="0"/>
              <a:t>Curry, Mercur, Prolog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01227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94AFD1-AFA6-4924-8776-215ABCABA2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27" y="0"/>
            <a:ext cx="12108873" cy="816077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Введение в </a:t>
            </a:r>
            <a:r>
              <a:rPr lang="en-US" b="1" dirty="0">
                <a:solidFill>
                  <a:srgbClr val="002060"/>
                </a:solidFill>
              </a:rPr>
              <a:t>VBA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C8F403-538A-4471-BE69-5923A18D20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80214"/>
            <a:ext cx="10515600" cy="4996749"/>
          </a:xfrm>
        </p:spPr>
        <p:txBody>
          <a:bodyPr>
            <a:normAutofit/>
          </a:bodyPr>
          <a:lstStyle/>
          <a:p>
            <a:pPr marL="0" indent="0" algn="just">
              <a:buFontTx/>
              <a:buNone/>
              <a:defRPr/>
            </a:pPr>
            <a:r>
              <a:rPr lang="ro-RO" altLang="ru-RU" sz="3200" dirty="0">
                <a:cs typeface="Times New Roman" panose="02020603050405020304" pitchFamily="18" charset="0"/>
              </a:rPr>
              <a:t>	</a:t>
            </a:r>
            <a:r>
              <a:rPr lang="ru-RU" altLang="ru-RU" sz="3200" dirty="0">
                <a:cs typeface="Times New Roman" panose="02020603050405020304" pitchFamily="18" charset="0"/>
              </a:rPr>
              <a:t>По инициативе президента </a:t>
            </a:r>
            <a:r>
              <a:rPr lang="ro-RO" altLang="ru-RU" sz="3200" dirty="0">
                <a:cs typeface="Times New Roman" panose="02020603050405020304" pitchFamily="18" charset="0"/>
              </a:rPr>
              <a:t>Microsoft Bill Gates, </a:t>
            </a:r>
            <a:r>
              <a:rPr lang="ru-RU" altLang="ru-RU" sz="3200" dirty="0">
                <a:cs typeface="Times New Roman" panose="02020603050405020304" pitchFamily="18" charset="0"/>
              </a:rPr>
              <a:t>язык программирования </a:t>
            </a:r>
            <a:r>
              <a:rPr lang="ro-RO" altLang="ru-RU" sz="3200" dirty="0">
                <a:cs typeface="Times New Roman" panose="02020603050405020304" pitchFamily="18" charset="0"/>
              </a:rPr>
              <a:t> Basic </a:t>
            </a:r>
            <a:r>
              <a:rPr lang="ru-RU" altLang="ru-RU" sz="3200" dirty="0">
                <a:cs typeface="Times New Roman" panose="02020603050405020304" pitchFamily="18" charset="0"/>
              </a:rPr>
              <a:t>был расширен и разработан в</a:t>
            </a:r>
            <a:r>
              <a:rPr lang="ru-RU" altLang="ru-RU" sz="32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3200" dirty="0">
                <a:cs typeface="Times New Roman" panose="02020603050405020304" pitchFamily="18" charset="0"/>
              </a:rPr>
              <a:t>интегрированную среду разработки приложений, созданные </a:t>
            </a:r>
            <a:r>
              <a:rPr lang="ro-RO" altLang="ru-RU" sz="3200" dirty="0">
                <a:cs typeface="Times New Roman" panose="02020603050405020304" pitchFamily="18" charset="0"/>
              </a:rPr>
              <a:t>MS. </a:t>
            </a:r>
            <a:r>
              <a:rPr lang="ru-RU" altLang="ru-RU" sz="3200" dirty="0">
                <a:cs typeface="Times New Roman" panose="02020603050405020304" pitchFamily="18" charset="0"/>
              </a:rPr>
              <a:t>Многочисленные версии этого языка</a:t>
            </a:r>
            <a:r>
              <a:rPr lang="en-US" altLang="ru-RU" sz="3200" dirty="0">
                <a:cs typeface="Times New Roman" panose="02020603050405020304" pitchFamily="18" charset="0"/>
              </a:rPr>
              <a:t>: </a:t>
            </a:r>
            <a:r>
              <a:rPr lang="en-US" altLang="ru-RU" sz="3200" dirty="0" err="1">
                <a:cs typeface="Times New Roman" panose="02020603050405020304" pitchFamily="18" charset="0"/>
              </a:rPr>
              <a:t>BasicA</a:t>
            </a:r>
            <a:r>
              <a:rPr lang="en-US" altLang="ru-RU" sz="3200" dirty="0">
                <a:cs typeface="Times New Roman" panose="02020603050405020304" pitchFamily="18" charset="0"/>
              </a:rPr>
              <a:t>, </a:t>
            </a:r>
            <a:r>
              <a:rPr lang="en-US" altLang="ru-RU" sz="3200" dirty="0" err="1">
                <a:cs typeface="Times New Roman" panose="02020603050405020304" pitchFamily="18" charset="0"/>
              </a:rPr>
              <a:t>BasicM</a:t>
            </a:r>
            <a:r>
              <a:rPr lang="en-US" altLang="ru-RU" sz="3200" dirty="0">
                <a:cs typeface="Times New Roman" panose="02020603050405020304" pitchFamily="18" charset="0"/>
              </a:rPr>
              <a:t>,</a:t>
            </a:r>
            <a:r>
              <a:rPr lang="ru-RU" altLang="ru-RU" sz="3200" dirty="0">
                <a:cs typeface="Times New Roman" panose="02020603050405020304" pitchFamily="18" charset="0"/>
              </a:rPr>
              <a:t> </a:t>
            </a:r>
            <a:r>
              <a:rPr lang="en-US" altLang="ru-RU" sz="3200" dirty="0" err="1">
                <a:cs typeface="Times New Roman" panose="02020603050405020304" pitchFamily="18" charset="0"/>
              </a:rPr>
              <a:t>GWBasic</a:t>
            </a:r>
            <a:r>
              <a:rPr lang="en-US" altLang="ru-RU" sz="3200" dirty="0">
                <a:cs typeface="Times New Roman" panose="02020603050405020304" pitchFamily="18" charset="0"/>
              </a:rPr>
              <a:t>, </a:t>
            </a:r>
            <a:r>
              <a:rPr lang="en-US" altLang="ru-RU" sz="3200" dirty="0" err="1">
                <a:cs typeface="Times New Roman" panose="02020603050405020304" pitchFamily="18" charset="0"/>
              </a:rPr>
              <a:t>MegaBasic</a:t>
            </a:r>
            <a:r>
              <a:rPr lang="en-US" altLang="ru-RU" sz="3200" dirty="0">
                <a:cs typeface="Times New Roman" panose="02020603050405020304" pitchFamily="18" charset="0"/>
              </a:rPr>
              <a:t>, </a:t>
            </a:r>
            <a:r>
              <a:rPr lang="en-US" altLang="ru-RU" sz="3200" dirty="0" err="1">
                <a:cs typeface="Times New Roman" panose="02020603050405020304" pitchFamily="18" charset="0"/>
              </a:rPr>
              <a:t>BasicHP</a:t>
            </a:r>
            <a:r>
              <a:rPr lang="en-US" altLang="ru-RU" sz="3200" dirty="0">
                <a:cs typeface="Times New Roman" panose="02020603050405020304" pitchFamily="18" charset="0"/>
              </a:rPr>
              <a:t>, </a:t>
            </a:r>
            <a:r>
              <a:rPr lang="en-US" altLang="ru-RU" sz="3200" dirty="0" err="1">
                <a:cs typeface="Times New Roman" panose="02020603050405020304" pitchFamily="18" charset="0"/>
              </a:rPr>
              <a:t>Qbasic</a:t>
            </a:r>
            <a:r>
              <a:rPr lang="en-US" altLang="ru-RU" sz="3200" dirty="0">
                <a:cs typeface="Times New Roman" panose="02020603050405020304" pitchFamily="18" charset="0"/>
              </a:rPr>
              <a:t>, etc.</a:t>
            </a:r>
            <a:r>
              <a:rPr lang="ru-RU" altLang="ru-RU" sz="3200" dirty="0">
                <a:cs typeface="Times New Roman" panose="02020603050405020304" pitchFamily="18" charset="0"/>
              </a:rPr>
              <a:t>, после существенных изменений, привели к созданию </a:t>
            </a:r>
            <a:r>
              <a:rPr lang="ro-RO" altLang="ru-RU" sz="3200" dirty="0">
                <a:cs typeface="Times New Roman" panose="02020603050405020304" pitchFamily="18" charset="0"/>
              </a:rPr>
              <a:t>Visual Basic, </a:t>
            </a:r>
            <a:r>
              <a:rPr lang="ru-RU" altLang="ru-RU" sz="3200" dirty="0">
                <a:cs typeface="Times New Roman" panose="02020603050405020304" pitchFamily="18" charset="0"/>
              </a:rPr>
              <a:t>будучи встроенным в многочисленные приложения </a:t>
            </a:r>
            <a:r>
              <a:rPr lang="ro-RO" altLang="ru-RU" sz="3200" dirty="0">
                <a:cs typeface="Times New Roman" panose="02020603050405020304" pitchFamily="18" charset="0"/>
              </a:rPr>
              <a:t>MS, </a:t>
            </a:r>
            <a:r>
              <a:rPr lang="ru-RU" altLang="ru-RU" sz="3200" dirty="0">
                <a:cs typeface="Times New Roman" panose="02020603050405020304" pitchFamily="18" charset="0"/>
              </a:rPr>
              <a:t>что привело к появлению языка программирования </a:t>
            </a:r>
            <a:r>
              <a:rPr lang="ro-RO" altLang="ru-RU" sz="3200" dirty="0">
                <a:cs typeface="Times New Roman" panose="02020603050405020304" pitchFamily="18" charset="0"/>
              </a:rPr>
              <a:t>Visual Basic </a:t>
            </a:r>
            <a:r>
              <a:rPr lang="en-US" altLang="ru-RU" sz="3200" dirty="0">
                <a:cs typeface="Times New Roman" panose="02020603050405020304" pitchFamily="18" charset="0"/>
              </a:rPr>
              <a:t>for </a:t>
            </a:r>
            <a:r>
              <a:rPr lang="ro-RO" altLang="ru-RU" sz="3200" dirty="0" err="1">
                <a:cs typeface="Times New Roman" panose="02020603050405020304" pitchFamily="18" charset="0"/>
              </a:rPr>
              <a:t>Aplication</a:t>
            </a:r>
            <a:r>
              <a:rPr lang="ro-RO" altLang="ru-RU" sz="3200" dirty="0">
                <a:cs typeface="Times New Roman" panose="02020603050405020304" pitchFamily="18" charset="0"/>
              </a:rPr>
              <a:t> </a:t>
            </a:r>
            <a:r>
              <a:rPr lang="en-US" altLang="ru-RU" sz="3200" dirty="0">
                <a:cs typeface="Times New Roman" panose="02020603050405020304" pitchFamily="18" charset="0"/>
              </a:rPr>
              <a:t>(VBA) </a:t>
            </a:r>
            <a:endParaRPr lang="ru-RU" altLang="ru-RU" sz="3200" b="1" dirty="0"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446629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7228"/>
            <a:ext cx="12192000" cy="1152128"/>
          </a:xfrm>
          <a:noFill/>
        </p:spPr>
        <p:txBody>
          <a:bodyPr>
            <a:normAutofit fontScale="90000"/>
          </a:bodyPr>
          <a:lstStyle/>
          <a:p>
            <a:pPr algn="ctr">
              <a:defRPr/>
            </a:pPr>
            <a:br>
              <a:rPr lang="en-US" alt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VBA </a:t>
            </a:r>
            <a:r>
              <a:rPr lang="ru-RU" alt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компонента семейства языков </a:t>
            </a:r>
            <a:r>
              <a:rPr lang="en-US" alt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Visual Basic</a:t>
            </a:r>
            <a:r>
              <a:rPr lang="ro-RO" alt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alt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31504" y="1745890"/>
            <a:ext cx="9144000" cy="4518818"/>
          </a:xfrm>
          <a:solidFill>
            <a:schemeClr val="bg1"/>
          </a:solidFill>
        </p:spPr>
        <p:txBody>
          <a:bodyPr/>
          <a:lstStyle/>
          <a:p>
            <a:pPr indent="449263">
              <a:buNone/>
              <a:defRPr/>
            </a:pPr>
            <a:r>
              <a:rPr lang="en-US" altLang="ru-RU" b="1" i="1" dirty="0">
                <a:latin typeface="Times New Roman" pitchFamily="18" charset="0"/>
                <a:cs typeface="Times New Roman" pitchFamily="18" charset="0"/>
              </a:rPr>
              <a:t>1991 -  VBA </a:t>
            </a:r>
            <a:r>
              <a:rPr lang="ru-RU" altLang="ru-RU" b="1" i="1" dirty="0">
                <a:latin typeface="Times New Roman" pitchFamily="18" charset="0"/>
                <a:cs typeface="Times New Roman" pitchFamily="18" charset="0"/>
              </a:rPr>
              <a:t>появляется в</a:t>
            </a:r>
            <a:r>
              <a:rPr lang="en-US" altLang="ru-RU" b="1" i="1" dirty="0">
                <a:latin typeface="Times New Roman" pitchFamily="18" charset="0"/>
                <a:cs typeface="Times New Roman" pitchFamily="18" charset="0"/>
              </a:rPr>
              <a:t> Microsoft Excel;</a:t>
            </a:r>
            <a:endParaRPr lang="ru-RU" altLang="ru-RU" b="1" i="1" dirty="0">
              <a:latin typeface="Times New Roman" pitchFamily="18" charset="0"/>
              <a:cs typeface="Times New Roman" pitchFamily="18" charset="0"/>
            </a:endParaRPr>
          </a:p>
          <a:p>
            <a:pPr indent="449263">
              <a:buNone/>
              <a:defRPr/>
            </a:pPr>
            <a:r>
              <a:rPr lang="en-US" altLang="ru-RU" b="1" i="1" dirty="0">
                <a:latin typeface="Times New Roman" pitchFamily="18" charset="0"/>
                <a:cs typeface="Times New Roman" pitchFamily="18" charset="0"/>
              </a:rPr>
              <a:t>1994 -  VBA </a:t>
            </a:r>
            <a:r>
              <a:rPr lang="ru-RU" altLang="ru-RU" b="1" i="1" dirty="0">
                <a:latin typeface="Times New Roman" pitchFamily="18" charset="0"/>
                <a:cs typeface="Times New Roman" pitchFamily="18" charset="0"/>
              </a:rPr>
              <a:t>привязан к </a:t>
            </a:r>
            <a:r>
              <a:rPr lang="en-US" altLang="ru-RU" b="1" i="1" dirty="0">
                <a:latin typeface="Times New Roman" pitchFamily="18" charset="0"/>
                <a:cs typeface="Times New Roman" pitchFamily="18" charset="0"/>
              </a:rPr>
              <a:t>Microsoft Project;</a:t>
            </a:r>
            <a:endParaRPr lang="ru-RU" altLang="ru-RU" b="1" i="1" dirty="0">
              <a:latin typeface="Times New Roman" pitchFamily="18" charset="0"/>
              <a:cs typeface="Times New Roman" pitchFamily="18" charset="0"/>
            </a:endParaRPr>
          </a:p>
          <a:p>
            <a:pPr indent="449263">
              <a:buNone/>
              <a:defRPr/>
            </a:pPr>
            <a:r>
              <a:rPr lang="en-US" altLang="ru-RU" b="1" i="1" dirty="0">
                <a:latin typeface="Times New Roman" pitchFamily="18" charset="0"/>
                <a:cs typeface="Times New Roman" pitchFamily="18" charset="0"/>
              </a:rPr>
              <a:t>1995 -  </a:t>
            </a:r>
            <a:r>
              <a:rPr lang="ru-RU" altLang="ru-RU" b="1" i="1" dirty="0">
                <a:latin typeface="Times New Roman" pitchFamily="18" charset="0"/>
                <a:cs typeface="Times New Roman" pitchFamily="18" charset="0"/>
              </a:rPr>
              <a:t>встроен в </a:t>
            </a:r>
            <a:r>
              <a:rPr lang="en-US" altLang="ru-RU" b="1" i="1" dirty="0">
                <a:latin typeface="Times New Roman" pitchFamily="18" charset="0"/>
                <a:cs typeface="Times New Roman" pitchFamily="18" charset="0"/>
              </a:rPr>
              <a:t>Microsoft Access, </a:t>
            </a:r>
            <a:r>
              <a:rPr lang="ru-RU" altLang="ru-RU" b="1" i="1" dirty="0">
                <a:latin typeface="Times New Roman" pitchFamily="18" charset="0"/>
                <a:cs typeface="Times New Roman" pitchFamily="18" charset="0"/>
              </a:rPr>
              <a:t>заменяя</a:t>
            </a:r>
            <a:r>
              <a:rPr lang="en-US" altLang="ru-RU" b="1" i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ro-RO" altLang="ru-RU" b="1" i="1" dirty="0">
              <a:latin typeface="Times New Roman" pitchFamily="18" charset="0"/>
              <a:cs typeface="Times New Roman" pitchFamily="18" charset="0"/>
            </a:endParaRPr>
          </a:p>
          <a:p>
            <a:pPr indent="449263">
              <a:buNone/>
              <a:defRPr/>
            </a:pPr>
            <a:r>
              <a:rPr lang="ro-RO" altLang="ru-RU" b="1" i="1" dirty="0"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altLang="ru-RU" b="1" i="1" dirty="0">
                <a:latin typeface="Times New Roman" pitchFamily="18" charset="0"/>
                <a:cs typeface="Times New Roman" pitchFamily="18" charset="0"/>
              </a:rPr>
              <a:t>Access</a:t>
            </a:r>
            <a:r>
              <a:rPr lang="ro-RO" altLang="ru-RU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b="1" i="1" dirty="0">
                <a:latin typeface="Times New Roman" pitchFamily="18" charset="0"/>
                <a:cs typeface="Times New Roman" pitchFamily="18" charset="0"/>
              </a:rPr>
              <a:t>Basic;</a:t>
            </a:r>
            <a:endParaRPr lang="ru-RU" altLang="ru-RU" b="1" i="1" dirty="0">
              <a:latin typeface="Times New Roman" pitchFamily="18" charset="0"/>
              <a:cs typeface="Times New Roman" pitchFamily="18" charset="0"/>
            </a:endParaRPr>
          </a:p>
          <a:p>
            <a:pPr indent="449263">
              <a:buNone/>
              <a:defRPr/>
            </a:pPr>
            <a:r>
              <a:rPr lang="en-US" altLang="ru-RU" b="1" i="1" dirty="0">
                <a:latin typeface="Times New Roman" pitchFamily="18" charset="0"/>
                <a:cs typeface="Times New Roman" pitchFamily="18" charset="0"/>
              </a:rPr>
              <a:t>1996 -  VBA </a:t>
            </a:r>
            <a:r>
              <a:rPr lang="ru-RU" altLang="ru-RU" b="1" i="1" dirty="0">
                <a:latin typeface="Times New Roman" pitchFamily="18" charset="0"/>
                <a:cs typeface="Times New Roman" pitchFamily="18" charset="0"/>
              </a:rPr>
              <a:t>является элементом </a:t>
            </a:r>
            <a:r>
              <a:rPr lang="en-US" altLang="ru-RU" b="1" i="1" dirty="0">
                <a:latin typeface="Times New Roman" pitchFamily="18" charset="0"/>
                <a:cs typeface="Times New Roman" pitchFamily="18" charset="0"/>
              </a:rPr>
              <a:t>Visual Basic;</a:t>
            </a:r>
            <a:endParaRPr lang="ru-RU" altLang="ru-RU" b="1" i="1" dirty="0">
              <a:latin typeface="Times New Roman" pitchFamily="18" charset="0"/>
              <a:cs typeface="Times New Roman" pitchFamily="18" charset="0"/>
            </a:endParaRPr>
          </a:p>
          <a:p>
            <a:pPr indent="449263">
              <a:buNone/>
              <a:defRPr/>
            </a:pPr>
            <a:r>
              <a:rPr lang="en-US" altLang="ru-RU" b="1" i="1" dirty="0">
                <a:latin typeface="Times New Roman" pitchFamily="18" charset="0"/>
                <a:cs typeface="Times New Roman" pitchFamily="18" charset="0"/>
              </a:rPr>
              <a:t>1996 -  </a:t>
            </a:r>
            <a:r>
              <a:rPr lang="ru-RU" altLang="ru-RU" b="1" i="1" dirty="0">
                <a:latin typeface="Times New Roman" pitchFamily="18" charset="0"/>
                <a:cs typeface="Times New Roman" pitchFamily="18" charset="0"/>
              </a:rPr>
              <a:t>встроен в </a:t>
            </a:r>
            <a:r>
              <a:rPr lang="en-US" altLang="ru-RU" b="1" i="1" dirty="0">
                <a:latin typeface="Times New Roman" pitchFamily="18" charset="0"/>
                <a:cs typeface="Times New Roman" pitchFamily="18" charset="0"/>
              </a:rPr>
              <a:t>Word, </a:t>
            </a:r>
            <a:r>
              <a:rPr lang="ru-RU" altLang="ru-RU" b="1" i="1" dirty="0">
                <a:latin typeface="Times New Roman" pitchFamily="18" charset="0"/>
                <a:cs typeface="Times New Roman" pitchFamily="18" charset="0"/>
              </a:rPr>
              <a:t>заменяя</a:t>
            </a:r>
            <a:r>
              <a:rPr lang="en-US" altLang="ru-RU" b="1" i="1" dirty="0">
                <a:latin typeface="Times New Roman" pitchFamily="18" charset="0"/>
                <a:cs typeface="Times New Roman" pitchFamily="18" charset="0"/>
              </a:rPr>
              <a:t> Word Basic;</a:t>
            </a:r>
            <a:endParaRPr lang="ru-RU" altLang="ru-RU" b="1" i="1" dirty="0">
              <a:latin typeface="Times New Roman" pitchFamily="18" charset="0"/>
              <a:cs typeface="Times New Roman" pitchFamily="18" charset="0"/>
            </a:endParaRPr>
          </a:p>
          <a:p>
            <a:pPr indent="449263">
              <a:buNone/>
              <a:defRPr/>
            </a:pPr>
            <a:r>
              <a:rPr lang="en-US" altLang="ru-RU" b="1" i="1" dirty="0">
                <a:latin typeface="Times New Roman" pitchFamily="18" charset="0"/>
                <a:cs typeface="Times New Roman" pitchFamily="18" charset="0"/>
              </a:rPr>
              <a:t>1997 -  VBA </a:t>
            </a:r>
            <a:r>
              <a:rPr lang="ru-RU" altLang="ru-RU" b="1" i="1" dirty="0">
                <a:latin typeface="Times New Roman" pitchFamily="18" charset="0"/>
                <a:cs typeface="Times New Roman" pitchFamily="18" charset="0"/>
              </a:rPr>
              <a:t>интегрирован в </a:t>
            </a:r>
            <a:r>
              <a:rPr lang="en-US" altLang="ru-RU" b="1" i="1" dirty="0">
                <a:latin typeface="Times New Roman" pitchFamily="18" charset="0"/>
                <a:cs typeface="Times New Roman" pitchFamily="18" charset="0"/>
              </a:rPr>
              <a:t>Office 97;</a:t>
            </a:r>
            <a:endParaRPr lang="ru-RU" altLang="ru-RU" b="1" i="1" dirty="0">
              <a:latin typeface="Times New Roman" pitchFamily="18" charset="0"/>
              <a:cs typeface="Times New Roman" pitchFamily="18" charset="0"/>
            </a:endParaRPr>
          </a:p>
          <a:p>
            <a:pPr indent="449263">
              <a:buNone/>
              <a:defRPr/>
            </a:pPr>
            <a:r>
              <a:rPr lang="en-US" altLang="ru-RU" b="1" i="1" dirty="0">
                <a:latin typeface="Times New Roman" pitchFamily="18" charset="0"/>
                <a:cs typeface="Times New Roman" pitchFamily="18" charset="0"/>
              </a:rPr>
              <a:t>1997-   Microsoft </a:t>
            </a:r>
            <a:r>
              <a:rPr lang="ru-RU" altLang="ru-RU" b="1" i="1" dirty="0">
                <a:latin typeface="Times New Roman" pitchFamily="18" charset="0"/>
                <a:cs typeface="Times New Roman" pitchFamily="18" charset="0"/>
              </a:rPr>
              <a:t>лицензирует </a:t>
            </a:r>
            <a:r>
              <a:rPr lang="en-US" altLang="ru-RU" b="1" i="1" dirty="0">
                <a:latin typeface="Times New Roman" pitchFamily="18" charset="0"/>
                <a:cs typeface="Times New Roman" pitchFamily="18" charset="0"/>
              </a:rPr>
              <a:t>VBA </a:t>
            </a:r>
            <a:r>
              <a:rPr lang="ru-RU" altLang="ru-RU" b="1" i="1" dirty="0">
                <a:latin typeface="Times New Roman" pitchFamily="18" charset="0"/>
                <a:cs typeface="Times New Roman" pitchFamily="18" charset="0"/>
              </a:rPr>
              <a:t>для использования в других приложениях</a:t>
            </a:r>
            <a:endParaRPr lang="ro-RO" altLang="ru-RU" b="1" i="1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59459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EC4E20-D5E7-4ADF-A75F-EFE38CE590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238" y="698090"/>
            <a:ext cx="10515600" cy="5705015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b="0" i="0" dirty="0">
                <a:solidFill>
                  <a:srgbClr val="313131"/>
                </a:solidFill>
                <a:effectLst/>
              </a:rPr>
              <a:t>Программирование VBA является результатом Visual Basic 6, который был максимально используемым языком программирования в мире, пока он не был прекращен, когда Microsoft представила .NET и смежные языки. </a:t>
            </a:r>
          </a:p>
          <a:p>
            <a:pPr algn="just"/>
            <a:r>
              <a:rPr lang="ru-RU" b="0" i="0" dirty="0">
                <a:solidFill>
                  <a:srgbClr val="313131"/>
                </a:solidFill>
                <a:effectLst/>
              </a:rPr>
              <a:t>На сегодняшний день программирование на VBA - это последнее решение классического Visual Basic, и оно очень хорошо подходит для быстрого и легкого выполнения задач программирования на VBA. Программирование на VBA было удалено от основных меню и было превращено в опцию, позволяющую избавить новичков от замешательства или запугивания. VBA (Visual Basic для приложений) - это язык, связанный с Visual Basic, который может работать только через хост-приложение (в нашем случае Excel, </a:t>
            </a:r>
            <a:r>
              <a:rPr lang="en-US" b="0" i="0" dirty="0">
                <a:solidFill>
                  <a:srgbClr val="313131"/>
                </a:solidFill>
                <a:effectLst/>
              </a:rPr>
              <a:t>Word, </a:t>
            </a:r>
            <a:r>
              <a:rPr lang="en-US" b="0" i="0" dirty="0" err="1">
                <a:solidFill>
                  <a:srgbClr val="313131"/>
                </a:solidFill>
                <a:effectLst/>
              </a:rPr>
              <a:t>Acces</a:t>
            </a:r>
            <a:r>
              <a:rPr lang="en-US" b="0" i="0" dirty="0">
                <a:solidFill>
                  <a:srgbClr val="313131"/>
                </a:solidFill>
                <a:effectLst/>
              </a:rPr>
              <a:t>….</a:t>
            </a:r>
            <a:r>
              <a:rPr lang="ru-RU" b="0" i="0" dirty="0">
                <a:solidFill>
                  <a:srgbClr val="313131"/>
                </a:solidFill>
                <a:effectLst/>
              </a:rPr>
              <a:t>).</a:t>
            </a:r>
          </a:p>
          <a:p>
            <a:pPr algn="just"/>
            <a:r>
              <a:rPr lang="ru-RU" b="0" i="0" dirty="0">
                <a:solidFill>
                  <a:srgbClr val="313131"/>
                </a:solidFill>
                <a:effectLst/>
              </a:rPr>
              <a:t>С помощью функций VBA мы можем сделать практически все, что только можно представить в </a:t>
            </a:r>
            <a:r>
              <a:rPr lang="en-US" b="0" i="0" dirty="0">
                <a:solidFill>
                  <a:srgbClr val="313131"/>
                </a:solidFill>
                <a:effectLst/>
              </a:rPr>
              <a:t>MS Office</a:t>
            </a:r>
            <a:r>
              <a:rPr lang="ru-RU" b="0" i="0" dirty="0">
                <a:solidFill>
                  <a:srgbClr val="313131"/>
                </a:solidFill>
                <a:effectLst/>
              </a:rPr>
              <a:t>.</a:t>
            </a:r>
          </a:p>
          <a:p>
            <a:pPr algn="just"/>
            <a:r>
              <a:rPr lang="ru-RU" b="0" i="0" dirty="0">
                <a:solidFill>
                  <a:srgbClr val="313131"/>
                </a:solidFill>
                <a:effectLst/>
              </a:rPr>
              <a:t>Если вы используете </a:t>
            </a:r>
            <a:r>
              <a:rPr lang="en-US" b="0" i="0" dirty="0">
                <a:solidFill>
                  <a:srgbClr val="313131"/>
                </a:solidFill>
                <a:effectLst/>
              </a:rPr>
              <a:t>MS Office</a:t>
            </a:r>
            <a:r>
              <a:rPr lang="ru-RU" b="0" i="0" dirty="0">
                <a:solidFill>
                  <a:srgbClr val="313131"/>
                </a:solidFill>
                <a:effectLst/>
              </a:rPr>
              <a:t> версии 2007</a:t>
            </a:r>
            <a:r>
              <a:rPr lang="en-US" b="0" i="0" dirty="0">
                <a:solidFill>
                  <a:srgbClr val="313131"/>
                </a:solidFill>
                <a:effectLst/>
              </a:rPr>
              <a:t> </a:t>
            </a:r>
            <a:r>
              <a:rPr lang="ru-RU" b="0" i="0" dirty="0">
                <a:solidFill>
                  <a:srgbClr val="313131"/>
                </a:solidFill>
                <a:effectLst/>
              </a:rPr>
              <a:t>или более позднюю версию), нажмите «Файл»&gt; «Параметры»&gt; «Настроить ленту» и выберите «Разработчик»</a:t>
            </a:r>
            <a:r>
              <a:rPr lang="en-US" b="0" i="0" dirty="0">
                <a:solidFill>
                  <a:srgbClr val="313131"/>
                </a:solidFill>
                <a:effectLst/>
              </a:rPr>
              <a:t> </a:t>
            </a:r>
            <a:r>
              <a:rPr lang="ru-RU" b="0" i="0" dirty="0">
                <a:solidFill>
                  <a:srgbClr val="313131"/>
                </a:solidFill>
                <a:effectLst/>
              </a:rPr>
              <a:t>или</a:t>
            </a:r>
            <a:r>
              <a:rPr lang="en-US" b="0" i="0" dirty="0">
                <a:solidFill>
                  <a:srgbClr val="313131"/>
                </a:solidFill>
                <a:effectLst/>
              </a:rPr>
              <a:t> Alt+F11</a:t>
            </a:r>
            <a:endParaRPr lang="ru-RU" b="0" i="0" dirty="0">
              <a:solidFill>
                <a:srgbClr val="313131"/>
              </a:solidFill>
              <a:effectLst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92766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1115" y="1196752"/>
            <a:ext cx="10877107" cy="48000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o-RO" sz="3200" dirty="0"/>
              <a:t>	</a:t>
            </a:r>
            <a:r>
              <a:rPr lang="ru-RU" sz="3200" dirty="0"/>
              <a:t>VBA - язык программирования, встроенный во множество программ, от приложений Microsoft Office, Microsoft Project, Visio и AutoCAD до многочисленных специализированных приложений, предназначенных для управления производственными процессами, учета финансовых ресурсов или информационной поддержки клиентов.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9862947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2381" y="836713"/>
            <a:ext cx="11121656" cy="574665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400" dirty="0"/>
              <a:t>Чтобы использовать VBA, необходимо иметь по крайней мере одно приложение, в которое встроены средства разработки VBA-программ</a:t>
            </a:r>
            <a:r>
              <a:rPr lang="ro-RO" sz="2400" dirty="0"/>
              <a:t>:</a:t>
            </a:r>
            <a:endParaRPr lang="ru-RU" sz="2400" dirty="0"/>
          </a:p>
          <a:p>
            <a:pPr>
              <a:buFont typeface="Wingdings" panose="05000000000000000000" pitchFamily="2" charset="2"/>
              <a:buChar char="ü"/>
            </a:pPr>
            <a:r>
              <a:rPr lang="ru-RU" sz="2400" dirty="0"/>
              <a:t>   любое приложение Microsoft Office - Word, Excel, PowerPoint, Access, Outlook или FrontPage;</a:t>
            </a:r>
            <a:endParaRPr lang="ro-RO" sz="2400" dirty="0"/>
          </a:p>
          <a:p>
            <a:pPr>
              <a:buFont typeface="Wingdings" panose="05000000000000000000" pitchFamily="2" charset="2"/>
              <a:buChar char="ü"/>
            </a:pPr>
            <a:r>
              <a:rPr lang="ro-RO" sz="2400" dirty="0"/>
              <a:t> </a:t>
            </a:r>
            <a:r>
              <a:rPr lang="ru-RU" sz="2400" dirty="0"/>
              <a:t>Microsoft Project;</a:t>
            </a:r>
            <a:endParaRPr lang="ro-RO" sz="2400" dirty="0"/>
          </a:p>
          <a:p>
            <a:pPr>
              <a:buFont typeface="Wingdings" panose="05000000000000000000" pitchFamily="2" charset="2"/>
              <a:buChar char="ü"/>
            </a:pPr>
            <a:r>
              <a:rPr lang="ro-RO" sz="2400" dirty="0"/>
              <a:t>  </a:t>
            </a:r>
            <a:r>
              <a:rPr lang="ru-RU" sz="2400" dirty="0"/>
              <a:t>CorelDraw</a:t>
            </a:r>
            <a:endParaRPr lang="ro-RO" sz="2400" dirty="0"/>
          </a:p>
          <a:p>
            <a:pPr>
              <a:buFont typeface="Wingdings" panose="05000000000000000000" pitchFamily="2" charset="2"/>
              <a:buChar char="ü"/>
            </a:pPr>
            <a:r>
              <a:rPr lang="ro-RO" sz="2400" dirty="0"/>
              <a:t> </a:t>
            </a:r>
            <a:r>
              <a:rPr lang="ru-RU" sz="2400" dirty="0"/>
              <a:t>серия графических бизнес-приложений iGrafx от Micrografx;</a:t>
            </a:r>
            <a:endParaRPr lang="ro-RO" sz="2400" dirty="0"/>
          </a:p>
          <a:p>
            <a:pPr>
              <a:buFont typeface="Wingdings" panose="05000000000000000000" pitchFamily="2" charset="2"/>
              <a:buChar char="ü"/>
            </a:pPr>
            <a:r>
              <a:rPr lang="ro-RO" sz="2400" dirty="0"/>
              <a:t> </a:t>
            </a:r>
            <a:r>
              <a:rPr lang="ru-RU" sz="2400" dirty="0"/>
              <a:t>Visio;</a:t>
            </a:r>
            <a:endParaRPr lang="ro-RO" sz="2400" dirty="0"/>
          </a:p>
          <a:p>
            <a:pPr>
              <a:buFont typeface="Wingdings" panose="05000000000000000000" pitchFamily="2" charset="2"/>
              <a:buChar char="ü"/>
            </a:pPr>
            <a:r>
              <a:rPr lang="ro-RO" sz="2400" dirty="0"/>
              <a:t> </a:t>
            </a:r>
            <a:r>
              <a:rPr lang="ru-RU" sz="2400" dirty="0"/>
              <a:t>AutoCAD</a:t>
            </a:r>
            <a:r>
              <a:rPr lang="en-US" sz="2400" dirty="0"/>
              <a:t>;</a:t>
            </a:r>
            <a:endParaRPr lang="ro-RO" sz="2400" dirty="0"/>
          </a:p>
          <a:p>
            <a:pPr>
              <a:buFont typeface="Wingdings" panose="05000000000000000000" pitchFamily="2" charset="2"/>
              <a:buChar char="ü"/>
            </a:pPr>
            <a:r>
              <a:rPr lang="ro-RO" sz="2400" dirty="0"/>
              <a:t> </a:t>
            </a:r>
            <a:r>
              <a:rPr lang="ru-RU" sz="2400" dirty="0"/>
              <a:t>Autodesk Map;</a:t>
            </a:r>
            <a:endParaRPr lang="ro-RO" sz="2400" dirty="0"/>
          </a:p>
          <a:p>
            <a:pPr>
              <a:buFont typeface="Wingdings" panose="05000000000000000000" pitchFamily="2" charset="2"/>
              <a:buChar char="ü"/>
            </a:pPr>
            <a:r>
              <a:rPr lang="ro-RO" sz="2400" dirty="0"/>
              <a:t> </a:t>
            </a:r>
            <a:r>
              <a:rPr lang="ru-RU" sz="2400" dirty="0"/>
              <a:t>TurboCAD Professional;</a:t>
            </a:r>
            <a:endParaRPr lang="ro-RO" sz="2400" dirty="0"/>
          </a:p>
          <a:p>
            <a:pPr>
              <a:buFont typeface="Wingdings" panose="05000000000000000000" pitchFamily="2" charset="2"/>
              <a:buChar char="ü"/>
            </a:pPr>
            <a:r>
              <a:rPr lang="ro-RO" sz="2400" dirty="0"/>
              <a:t> </a:t>
            </a:r>
            <a:r>
              <a:rPr lang="ru-RU" sz="2400" dirty="0"/>
              <a:t>пакет программ для учета ресурсов Great Plains (некоторые программы из этого пакета понимают VBA);</a:t>
            </a:r>
            <a:endParaRPr lang="ro-RO" sz="2400" dirty="0"/>
          </a:p>
          <a:p>
            <a:pPr>
              <a:buFont typeface="Wingdings" panose="05000000000000000000" pitchFamily="2" charset="2"/>
              <a:buChar char="ü"/>
            </a:pPr>
            <a:r>
              <a:rPr lang="ro-RO" sz="2400" dirty="0"/>
              <a:t> </a:t>
            </a:r>
            <a:r>
              <a:rPr lang="ru-RU" sz="2400" dirty="0"/>
              <a:t>Omni Trader, средства оценки рисков и управления торговыми операциями.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911816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Содержимое 2"/>
          <p:cNvSpPr>
            <a:spLocks noGrp="1"/>
          </p:cNvSpPr>
          <p:nvPr>
            <p:ph idx="1"/>
          </p:nvPr>
        </p:nvSpPr>
        <p:spPr>
          <a:xfrm>
            <a:off x="723015" y="908721"/>
            <a:ext cx="10568762" cy="5949278"/>
          </a:xfrm>
          <a:solidFill>
            <a:schemeClr val="bg1"/>
          </a:solidFill>
        </p:spPr>
        <p:txBody>
          <a:bodyPr/>
          <a:lstStyle/>
          <a:p>
            <a:pPr>
              <a:defRPr/>
            </a:pPr>
            <a:r>
              <a:rPr lang="ro-RO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VBA</a:t>
            </a:r>
            <a:r>
              <a:rPr lang="ro-RO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язык программирования созданный 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Microsoft 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автоматизации приложений</a:t>
            </a:r>
            <a:r>
              <a:rPr lang="ro-RO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первоначально привязанный к компонентам 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Microsoft Office</a:t>
            </a:r>
            <a:r>
              <a:rPr lang="ro-RO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настоящее время существует более 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200 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приложений которые включают 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VBA (CorelDraw, AutoCAD</a:t>
            </a:r>
            <a:r>
              <a:rPr lang="ro-RO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etc.).</a:t>
            </a:r>
            <a:endParaRPr lang="ro-RO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VBA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компонентой семейства языков программирования 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Visual Basic</a:t>
            </a:r>
            <a:endParaRPr lang="ro-RO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и </a:t>
            </a:r>
            <a:r>
              <a:rPr lang="ro-RO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Visual Basic, </a:t>
            </a:r>
            <a:r>
              <a:rPr lang="en-US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VBA 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объектно-ориентированным языком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o-RO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Среда разработки проектов </a:t>
            </a:r>
            <a:r>
              <a:rPr lang="ro-RO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VBA 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аналогична среде разработки </a:t>
            </a:r>
            <a:r>
              <a:rPr lang="ro-RO" altLang="ru-RU" dirty="0">
                <a:latin typeface="Times New Roman" pitchFamily="18" charset="0"/>
                <a:cs typeface="Times New Roman" pitchFamily="18" charset="0"/>
              </a:rPr>
              <a:t>MS Visual Studio.</a:t>
            </a:r>
            <a:r>
              <a:rPr lang="en-US" altLang="ru-RU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en-US" alt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None/>
              <a:defRPr/>
            </a:pPr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ru-RU" alt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8F0DD5B8-AFF0-4F00-A802-FC5DA5854123}"/>
              </a:ext>
            </a:extLst>
          </p:cNvPr>
          <p:cNvSpPr txBox="1">
            <a:spLocks/>
          </p:cNvSpPr>
          <p:nvPr/>
        </p:nvSpPr>
        <p:spPr>
          <a:xfrm>
            <a:off x="765144" y="4595134"/>
            <a:ext cx="5157787" cy="20016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B87459D-F3C0-47D9-8A1F-C9877DBFF21E}"/>
              </a:ext>
            </a:extLst>
          </p:cNvPr>
          <p:cNvSpPr txBox="1"/>
          <p:nvPr/>
        </p:nvSpPr>
        <p:spPr>
          <a:xfrm>
            <a:off x="1952017" y="2799556"/>
            <a:ext cx="85797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tabLst>
                <a:tab pos="354013" algn="l"/>
              </a:tabLst>
            </a:pPr>
            <a:r>
              <a:rPr lang="ro-RO" dirty="0"/>
              <a:t>	</a:t>
            </a:r>
            <a:endParaRPr lang="en-US" dirty="0"/>
          </a:p>
        </p:txBody>
      </p:sp>
      <p:sp>
        <p:nvSpPr>
          <p:cNvPr id="13" name="object 2">
            <a:extLst>
              <a:ext uri="{FF2B5EF4-FFF2-40B4-BE49-F238E27FC236}">
                <a16:creationId xmlns:a16="http://schemas.microsoft.com/office/drawing/2014/main" id="{F00FFEB9-6862-4565-AE4A-6F99CD6449E4}"/>
              </a:ext>
            </a:extLst>
          </p:cNvPr>
          <p:cNvSpPr txBox="1"/>
          <p:nvPr/>
        </p:nvSpPr>
        <p:spPr>
          <a:xfrm>
            <a:off x="367141" y="593503"/>
            <a:ext cx="11628214" cy="478143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spcBef>
                <a:spcPts val="15"/>
              </a:spcBef>
            </a:pPr>
            <a:endParaRPr sz="3150" dirty="0">
              <a:latin typeface="Verdana"/>
              <a:cs typeface="Verdana"/>
            </a:endParaRPr>
          </a:p>
          <a:p>
            <a:pPr marL="15875" algn="ctr">
              <a:lnSpc>
                <a:spcPts val="3800"/>
              </a:lnSpc>
            </a:pPr>
            <a:r>
              <a:rPr lang="ru-RU" sz="4400" b="1" dirty="0">
                <a:solidFill>
                  <a:srgbClr val="002060"/>
                </a:solidFill>
                <a:cs typeface="Times New Roman" panose="02020603050405020304" pitchFamily="18" charset="0"/>
              </a:rPr>
              <a:t>Организация курса:</a:t>
            </a:r>
          </a:p>
          <a:p>
            <a:pPr marL="15875" algn="ctr">
              <a:lnSpc>
                <a:spcPts val="3800"/>
              </a:lnSpc>
            </a:pPr>
            <a:endParaRPr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84200" indent="-571500">
              <a:lnSpc>
                <a:spcPts val="4280"/>
              </a:lnSpc>
              <a:buFont typeface="Arial" panose="020B0604020202020204" pitchFamily="34" charset="0"/>
              <a:buChar char="•"/>
            </a:pPr>
            <a:r>
              <a:rPr lang="ru-RU" sz="3600" spc="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Курс - 30 часов</a:t>
            </a:r>
            <a:endParaRPr lang="ro-RO" sz="3600" spc="5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84200" indent="-571500">
              <a:lnSpc>
                <a:spcPts val="4280"/>
              </a:lnSpc>
              <a:buFont typeface="Arial" panose="020B0604020202020204" pitchFamily="34" charset="0"/>
              <a:buChar char="•"/>
            </a:pPr>
            <a:r>
              <a:rPr lang="ru-RU" sz="3600" spc="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Лабораторные работы - 30, 6 лабораторных работ</a:t>
            </a:r>
            <a:endParaRPr lang="ro-RO" sz="3600" spc="5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84200" indent="-571500">
              <a:lnSpc>
                <a:spcPts val="4280"/>
              </a:lnSpc>
              <a:buFont typeface="Arial" panose="020B0604020202020204" pitchFamily="34" charset="0"/>
              <a:buChar char="•"/>
            </a:pPr>
            <a:r>
              <a:rPr lang="ru-RU" sz="3600" spc="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Аттестация 1 - к 7 неделе обучения,</a:t>
            </a:r>
            <a:endParaRPr lang="ro-RO" sz="3600" spc="5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84200" indent="-571500">
              <a:lnSpc>
                <a:spcPts val="4280"/>
              </a:lnSpc>
              <a:buFont typeface="Arial" panose="020B0604020202020204" pitchFamily="34" charset="0"/>
              <a:buChar char="•"/>
            </a:pPr>
            <a:r>
              <a:rPr lang="ru-RU" sz="3600" spc="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Аттестация 2 - на 14 неделе обучения</a:t>
            </a:r>
            <a:endParaRPr lang="ro-RO" sz="3600" spc="5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84200" indent="-571500">
              <a:lnSpc>
                <a:spcPts val="4280"/>
              </a:lnSpc>
              <a:buFont typeface="Arial" panose="020B0604020202020204" pitchFamily="34" charset="0"/>
              <a:buChar char="•"/>
            </a:pPr>
            <a:r>
              <a:rPr lang="ru-RU" sz="3600" spc="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Текущая деятельность, Индивидуальная работа</a:t>
            </a:r>
            <a:endParaRPr lang="ro-RO" sz="3600" spc="5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84200" indent="-571500">
              <a:lnSpc>
                <a:spcPts val="4280"/>
              </a:lnSpc>
              <a:buFont typeface="Arial" panose="020B0604020202020204" pitchFamily="34" charset="0"/>
              <a:buChar char="•"/>
            </a:pPr>
            <a:r>
              <a:rPr lang="ru-RU" sz="3600" spc="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Экзамен</a:t>
            </a:r>
            <a:endParaRPr sz="3600" spc="5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28853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Содержимое 2"/>
          <p:cNvSpPr>
            <a:spLocks noGrp="1"/>
          </p:cNvSpPr>
          <p:nvPr>
            <p:ph idx="1"/>
          </p:nvPr>
        </p:nvSpPr>
        <p:spPr>
          <a:xfrm>
            <a:off x="435935" y="669851"/>
            <a:ext cx="11408735" cy="5571461"/>
          </a:xfrm>
          <a:solidFill>
            <a:schemeClr val="bg1"/>
          </a:solidFill>
        </p:spPr>
        <p:txBody>
          <a:bodyPr/>
          <a:lstStyle/>
          <a:p>
            <a:pPr>
              <a:buFontTx/>
              <a:buNone/>
              <a:defRPr/>
            </a:pPr>
            <a:endParaRPr lang="ro-RO" alt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None/>
              <a:defRPr/>
            </a:pPr>
            <a:r>
              <a:rPr lang="ro-RO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VBA 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</a:t>
            </a: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подмножеством языка 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Visual </a:t>
            </a:r>
            <a:r>
              <a:rPr lang="en-US" alt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Baisic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который используется из приложений, которые его реализуют 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(MS Excel, </a:t>
            </a:r>
            <a:r>
              <a:rPr lang="en-US" alt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Word,Power</a:t>
            </a:r>
            <a:r>
              <a:rPr lang="ro-RO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Point, </a:t>
            </a:r>
            <a:r>
              <a:rPr lang="en-US" alt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Acces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o-RO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e.t.c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o-RO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предназначен для создания приложений для автоматизации  рутинных действий и для развития </a:t>
            </a:r>
            <a:r>
              <a:rPr lang="ro-RO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различных информационных систем.</a:t>
            </a:r>
            <a:endParaRPr lang="ro-RO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None/>
              <a:defRPr/>
            </a:pPr>
            <a:endParaRPr lang="en-US" alt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199" y="419566"/>
            <a:ext cx="11451266" cy="6018868"/>
          </a:xfrm>
        </p:spPr>
        <p:txBody>
          <a:bodyPr/>
          <a:lstStyle/>
          <a:p>
            <a:pPr algn="just"/>
            <a:r>
              <a:rPr lang="ru-RU" sz="2400" dirty="0"/>
              <a:t>VBA - представляет собой набор средств программирования для создания ваших собственных программ</a:t>
            </a:r>
          </a:p>
          <a:p>
            <a:pPr algn="just"/>
            <a:r>
              <a:rPr lang="ru-RU" sz="2400" dirty="0"/>
              <a:t>VBA предназначается для подгонки имеющихся приложений под запросы пользователя. Приложение - это полномасштабная программа, выполняющая серьезную практическую работу (например, текстовый процессор или приложение баз данных),</a:t>
            </a:r>
          </a:p>
          <a:p>
            <a:pPr algn="just"/>
            <a:r>
              <a:rPr lang="ru-RU" sz="2400" dirty="0"/>
              <a:t>  С помощью VBA возможно по своему усмотрению изменить внешний вид или способ применения имеющихся средств приложения и даже добавить свои, совершенно новые возможности. Вот несколько примеров, где VBA окажется наилучшим выбором.</a:t>
            </a:r>
            <a:endParaRPr lang="ro-RO" sz="2400" dirty="0"/>
          </a:p>
          <a:p>
            <a:pPr algn="just"/>
            <a:r>
              <a:rPr lang="ro-RO" sz="2400" dirty="0"/>
              <a:t> </a:t>
            </a:r>
            <a:r>
              <a:rPr lang="ru-RU" sz="2400" dirty="0"/>
              <a:t>Возможность, которую вам приходится часто использовать, оказывается спрятанной где-то в глубинах диалоговых окон. Почему бы тогда не поместить соответствующую команду в виде кнопки на панель инструментов, чтобы вызывать команду одним щелчком? А еще лучше, если бы и сама эта кнопка появлялась только тогда, когда команда действительно может понадобиться!</a:t>
            </a:r>
            <a:br>
              <a:rPr lang="ru-RU" sz="2000" dirty="0"/>
            </a:br>
            <a:r>
              <a:rPr lang="ru-RU" sz="1500" dirty="0"/>
              <a:t> </a:t>
            </a: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16768666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3004" y="980933"/>
            <a:ext cx="10926726" cy="5100889"/>
          </a:xfrm>
        </p:spPr>
        <p:txBody>
          <a:bodyPr/>
          <a:lstStyle/>
          <a:p>
            <a:pPr algn="just"/>
            <a:r>
              <a:rPr lang="ru-RU" dirty="0"/>
              <a:t>Вам часто приходится повторять один и тот же набор команд. Не предпочтете ли вы иметь программу, которая запомнит все необходимые для этого шаги и позволит запускать сразу всю последовательность одной командой?</a:t>
            </a:r>
            <a:endParaRPr lang="ro-RO" dirty="0"/>
          </a:p>
          <a:p>
            <a:pPr algn="just"/>
            <a:r>
              <a:rPr lang="ro-RO" dirty="0"/>
              <a:t> </a:t>
            </a:r>
            <a:r>
              <a:rPr lang="ru-RU" dirty="0"/>
              <a:t>Ваше программное обеспечение просто не имеет пары-тройки возможностей, которые вам совершенно необходимы. Почему бы вам не добавить недостающие команды самостоятельно?</a:t>
            </a:r>
            <a:br>
              <a:rPr lang="ru-RU" dirty="0"/>
            </a:br>
            <a:r>
              <a:rPr lang="ro-RO" dirty="0"/>
              <a:t>	</a:t>
            </a:r>
            <a:r>
              <a:rPr lang="ru-RU" dirty="0"/>
              <a:t>VBA позволяет выполнить любую из вышеприведенных модификаций приложения; более того, с помощью VBA вы можете создавать свои законченные и полностью работоспособные программы.</a:t>
            </a:r>
            <a:endParaRPr lang="ro-RO" dirty="0"/>
          </a:p>
          <a:p>
            <a:pPr algn="just"/>
            <a:r>
              <a:rPr lang="ru-RU" dirty="0"/>
              <a:t>VBA - прекрасное средство для усовершенствования приложений.</a:t>
            </a:r>
            <a:endParaRPr lang="en-US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530263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97443" y="1031358"/>
            <a:ext cx="11079124" cy="5324992"/>
          </a:xfrm>
        </p:spPr>
        <p:txBody>
          <a:bodyPr/>
          <a:lstStyle/>
          <a:p>
            <a:pPr algn="just"/>
            <a:r>
              <a:rPr lang="ru-RU" dirty="0"/>
              <a:t>VBA быстро и неуклонно движется по направлению к тому, чтобы стать стандартом в индустрии создания программ. После освоения VBA вы сможете использовать этот язык в любом из приложений, поддерживающих VBA. </a:t>
            </a:r>
          </a:p>
          <a:p>
            <a:pPr marL="0" indent="0" algn="just">
              <a:buNone/>
            </a:pPr>
            <a:endParaRPr lang="ru-RU" dirty="0"/>
          </a:p>
          <a:p>
            <a:pPr algn="just"/>
            <a:r>
              <a:rPr lang="ru-RU" dirty="0"/>
              <a:t>И если вы знаете VBA, вы автоматически превращаетесь в эксперта по </a:t>
            </a:r>
            <a:r>
              <a:rPr lang="ru-RU" dirty="0" err="1"/>
              <a:t>Visual</a:t>
            </a:r>
            <a:r>
              <a:rPr lang="ru-RU" dirty="0"/>
              <a:t> </a:t>
            </a:r>
            <a:r>
              <a:rPr lang="ru-RU" dirty="0" err="1"/>
              <a:t>Basic</a:t>
            </a:r>
            <a:r>
              <a:rPr lang="ru-RU" dirty="0"/>
              <a:t>. Еще один продукт фирмы </a:t>
            </a:r>
            <a:r>
              <a:rPr lang="ru-RU" dirty="0" err="1"/>
              <a:t>Microsoft</a:t>
            </a:r>
            <a:r>
              <a:rPr lang="ru-RU" dirty="0"/>
              <a:t>, </a:t>
            </a:r>
            <a:r>
              <a:rPr lang="ru-RU" dirty="0" err="1"/>
              <a:t>Visual</a:t>
            </a:r>
            <a:r>
              <a:rPr lang="ru-RU" dirty="0"/>
              <a:t> </a:t>
            </a:r>
            <a:r>
              <a:rPr lang="ru-RU" dirty="0" err="1"/>
              <a:t>Basic</a:t>
            </a:r>
            <a:r>
              <a:rPr lang="ru-RU" dirty="0"/>
              <a:t> представляет собой одно из наиболее популярных в мире средств разработки программ самого разного уровня - от простейших условно-бесплатных утилит до приложений высшего класса.</a:t>
            </a:r>
            <a:br>
              <a:rPr lang="ru-RU" sz="2000" dirty="0"/>
            </a:br>
            <a:r>
              <a:rPr lang="ru-RU" sz="2000" dirty="0"/>
              <a:t> 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998150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Содержимое 2"/>
          <p:cNvSpPr>
            <a:spLocks noGrp="1"/>
          </p:cNvSpPr>
          <p:nvPr>
            <p:ph idx="1"/>
          </p:nvPr>
        </p:nvSpPr>
        <p:spPr>
          <a:xfrm>
            <a:off x="467833" y="457201"/>
            <a:ext cx="11515060" cy="5773478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 algn="just">
              <a:buNone/>
              <a:defRPr/>
            </a:pPr>
            <a:r>
              <a:rPr lang="ru-RU" altLang="ru-RU" sz="3200" dirty="0">
                <a:cs typeface="Times New Roman" panose="02020603050405020304" pitchFamily="18" charset="0"/>
              </a:rPr>
              <a:t>Под</a:t>
            </a:r>
            <a:r>
              <a:rPr lang="ru-RU" altLang="ru-RU" sz="3200" b="1" dirty="0">
                <a:cs typeface="Times New Roman" panose="02020603050405020304" pitchFamily="18" charset="0"/>
              </a:rPr>
              <a:t> </a:t>
            </a:r>
            <a:r>
              <a:rPr lang="ru-RU" altLang="ru-RU" sz="3200" b="1" i="1" dirty="0">
                <a:cs typeface="Times New Roman" panose="02020603050405020304" pitchFamily="18" charset="0"/>
              </a:rPr>
              <a:t>Информационной системой </a:t>
            </a:r>
            <a:r>
              <a:rPr lang="ru-RU" altLang="ru-RU" sz="3200" dirty="0">
                <a:cs typeface="Times New Roman" panose="02020603050405020304" pitchFamily="18" charset="0"/>
              </a:rPr>
              <a:t>подразумеваем</a:t>
            </a:r>
            <a:r>
              <a:rPr lang="en-US" altLang="ru-RU" sz="3200" dirty="0">
                <a:cs typeface="Times New Roman" panose="02020603050405020304" pitchFamily="18" charset="0"/>
              </a:rPr>
              <a:t> </a:t>
            </a:r>
            <a:r>
              <a:rPr lang="ru-RU" altLang="ru-RU" sz="3200" dirty="0">
                <a:cs typeface="Times New Roman" panose="02020603050405020304" pitchFamily="18" charset="0"/>
              </a:rPr>
              <a:t>часть системы в которой производится автоматизированная обработка данных. </a:t>
            </a:r>
            <a:endParaRPr lang="en-US" altLang="ru-RU" sz="3200" dirty="0">
              <a:cs typeface="Times New Roman" panose="02020603050405020304" pitchFamily="18" charset="0"/>
            </a:endParaRPr>
          </a:p>
          <a:p>
            <a:pPr algn="just">
              <a:buFontTx/>
              <a:buNone/>
              <a:defRPr/>
            </a:pPr>
            <a:endParaRPr lang="ru-RU" altLang="ru-RU" sz="3200" dirty="0">
              <a:cs typeface="Times New Roman" panose="02020603050405020304" pitchFamily="18" charset="0"/>
            </a:endParaRPr>
          </a:p>
          <a:p>
            <a:pPr algn="just">
              <a:buFontTx/>
              <a:buNone/>
              <a:defRPr/>
            </a:pPr>
            <a:r>
              <a:rPr lang="ru-RU" altLang="ru-RU" sz="3200" b="1" dirty="0">
                <a:cs typeface="Times New Roman" panose="02020603050405020304" pitchFamily="18" charset="0"/>
              </a:rPr>
              <a:t>Определение</a:t>
            </a:r>
          </a:p>
          <a:p>
            <a:pPr marL="0" indent="0" algn="just">
              <a:buNone/>
              <a:defRPr/>
            </a:pPr>
            <a:r>
              <a:rPr lang="ru-RU" sz="3200" b="1" i="1" dirty="0">
                <a:cs typeface="Times New Roman" panose="02020603050405020304" pitchFamily="18" charset="0"/>
              </a:rPr>
              <a:t>Информационная система </a:t>
            </a:r>
            <a:r>
              <a:rPr lang="ru-RU" sz="3200" dirty="0">
                <a:cs typeface="Times New Roman" panose="02020603050405020304" pitchFamily="18" charset="0"/>
              </a:rPr>
              <a:t>- это взаимосвязанная совокупность информационных, технических, программных, математических и других средств, предназначенная для сбора, обработки, хранения и выдачи информации и принятия  решений. </a:t>
            </a:r>
          </a:p>
          <a:p>
            <a:pPr marL="0" indent="0">
              <a:buNone/>
              <a:defRPr/>
            </a:pPr>
            <a:endParaRPr lang="ru-RU" altLang="ru-RU" sz="18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None/>
              <a:defRPr/>
            </a:pPr>
            <a:r>
              <a:rPr lang="en-US" alt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o-RO" alt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alt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Содержимое 4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1116" y="788030"/>
            <a:ext cx="10930270" cy="6069970"/>
          </a:xfrm>
        </p:spPr>
      </p:pic>
      <p:sp>
        <p:nvSpPr>
          <p:cNvPr id="8197" name="Rectangle 1"/>
          <p:cNvSpPr>
            <a:spLocks noChangeArrowheads="1"/>
          </p:cNvSpPr>
          <p:nvPr/>
        </p:nvSpPr>
        <p:spPr bwMode="auto">
          <a:xfrm>
            <a:off x="0" y="-180178"/>
            <a:ext cx="12067953" cy="12003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ru-RU" altLang="ru-RU" sz="3600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Информационная система</a:t>
            </a:r>
            <a:r>
              <a:rPr lang="ro-RO" altLang="ru-RU" sz="3600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altLang="ru-RU" sz="3600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подсистемы</a:t>
            </a:r>
            <a:r>
              <a:rPr lang="ro-RO" altLang="ru-RU" sz="3600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altLang="ru-RU" sz="3600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приложения</a:t>
            </a:r>
            <a:r>
              <a:rPr lang="ro-RO" altLang="ru-RU" sz="3600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altLang="ru-RU" sz="3600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программы</a:t>
            </a:r>
            <a:endParaRPr lang="ro-RO" altLang="ru-RU" sz="3600" b="1" dirty="0">
              <a:solidFill>
                <a:srgbClr val="002060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Прямоугольник 6"/>
          <p:cNvSpPr>
            <a:spLocks noChangeArrowheads="1"/>
          </p:cNvSpPr>
          <p:nvPr/>
        </p:nvSpPr>
        <p:spPr bwMode="auto">
          <a:xfrm>
            <a:off x="1631156" y="157162"/>
            <a:ext cx="8929688" cy="6463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36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Техники (парадигмы) программирования </a:t>
            </a:r>
            <a:r>
              <a:rPr lang="en-US" altLang="ru-RU" sz="36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 </a:t>
            </a:r>
            <a:endParaRPr lang="ru-RU" altLang="ru-RU" sz="3600" dirty="0">
              <a:solidFill>
                <a:srgbClr val="002060"/>
              </a:solidFill>
              <a:latin typeface="+mn-lt"/>
              <a:cs typeface="Times New Roman" panose="02020603050405020304" pitchFamily="18" charset="0"/>
            </a:endParaRPr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B8C9DADD-3F41-466C-B291-CE059A88B98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54542859"/>
              </p:ext>
            </p:extLst>
          </p:nvPr>
        </p:nvGraphicFramePr>
        <p:xfrm>
          <a:off x="444499" y="1006474"/>
          <a:ext cx="11506495" cy="5694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856" y="24544"/>
            <a:ext cx="11919097" cy="841909"/>
          </a:xfrm>
          <a:noFill/>
        </p:spPr>
        <p:txBody>
          <a:bodyPr/>
          <a:lstStyle/>
          <a:p>
            <a:pPr algn="ctr">
              <a:defRPr/>
            </a:pPr>
            <a:r>
              <a:rPr lang="ru-RU" alt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Техники</a:t>
            </a:r>
            <a:r>
              <a:rPr lang="ro-RO" alt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alt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языки программирования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8344" y="866453"/>
            <a:ext cx="11734800" cy="5523714"/>
          </a:xfrm>
          <a:solidFill>
            <a:schemeClr val="bg1"/>
          </a:solidFill>
        </p:spPr>
        <p:txBody>
          <a:bodyPr/>
          <a:lstStyle/>
          <a:p>
            <a:pPr>
              <a:buFontTx/>
              <a:buNone/>
              <a:defRPr/>
            </a:pPr>
            <a:r>
              <a:rPr lang="ru-RU" altLang="ru-RU" sz="3200" i="1" dirty="0">
                <a:cs typeface="Times New Roman" panose="02020603050405020304" pitchFamily="18" charset="0"/>
              </a:rPr>
              <a:t>Для создания приложений могут быть использованы различные стили</a:t>
            </a:r>
            <a:r>
              <a:rPr lang="ro-RO" altLang="ru-RU" sz="3200" i="1" dirty="0">
                <a:cs typeface="Times New Roman" panose="02020603050405020304" pitchFamily="18" charset="0"/>
              </a:rPr>
              <a:t>/</a:t>
            </a:r>
            <a:r>
              <a:rPr lang="ru-RU" altLang="ru-RU" sz="3200" i="1" dirty="0">
                <a:cs typeface="Times New Roman" panose="02020603050405020304" pitchFamily="18" charset="0"/>
              </a:rPr>
              <a:t>технологии программирования. </a:t>
            </a:r>
          </a:p>
          <a:p>
            <a:pPr>
              <a:buFontTx/>
              <a:buNone/>
              <a:defRPr/>
            </a:pPr>
            <a:r>
              <a:rPr lang="ru-RU" altLang="ru-RU" sz="3200" i="1" dirty="0">
                <a:cs typeface="Times New Roman" panose="02020603050405020304" pitchFamily="18" charset="0"/>
              </a:rPr>
              <a:t>Наш курс предполагает освоение языка </a:t>
            </a:r>
            <a:r>
              <a:rPr lang="ro-RO" altLang="ru-RU" sz="3200" b="1" i="1" dirty="0">
                <a:cs typeface="Times New Roman" panose="02020603050405020304" pitchFamily="18" charset="0"/>
              </a:rPr>
              <a:t>VBA</a:t>
            </a:r>
            <a:r>
              <a:rPr lang="ru-RU" altLang="ru-RU" sz="3200" b="1" i="1" dirty="0">
                <a:cs typeface="Times New Roman" panose="02020603050405020304" pitchFamily="18" charset="0"/>
              </a:rPr>
              <a:t>, </a:t>
            </a:r>
            <a:r>
              <a:rPr lang="ru-RU" altLang="ru-RU" sz="3200" i="1" dirty="0">
                <a:cs typeface="Times New Roman" panose="02020603050405020304" pitchFamily="18" charset="0"/>
              </a:rPr>
              <a:t>который</a:t>
            </a:r>
            <a:r>
              <a:rPr lang="ru-RU" altLang="ru-RU" sz="3200" b="1" i="1" dirty="0">
                <a:cs typeface="Times New Roman" panose="02020603050405020304" pitchFamily="18" charset="0"/>
              </a:rPr>
              <a:t> </a:t>
            </a:r>
            <a:r>
              <a:rPr lang="ru-RU" altLang="ru-RU" sz="3200" i="1" dirty="0">
                <a:cs typeface="Times New Roman" panose="02020603050405020304" pitchFamily="18" charset="0"/>
              </a:rPr>
              <a:t>совмещает 2 стиля программирования </a:t>
            </a:r>
            <a:r>
              <a:rPr lang="en-US" altLang="ru-RU" sz="3200" i="1" dirty="0">
                <a:cs typeface="Times New Roman" panose="02020603050405020304" pitchFamily="18" charset="0"/>
              </a:rPr>
              <a:t>:</a:t>
            </a:r>
          </a:p>
          <a:p>
            <a:pPr>
              <a:defRPr/>
            </a:pPr>
            <a:r>
              <a:rPr lang="ru-RU" altLang="ru-RU" sz="3200" i="1" dirty="0">
                <a:cs typeface="Times New Roman" panose="02020603050405020304" pitchFamily="18" charset="0"/>
              </a:rPr>
              <a:t>Процедурное</a:t>
            </a:r>
            <a:r>
              <a:rPr lang="ru-RU" altLang="ru-RU" sz="3200" b="1" i="1" dirty="0">
                <a:cs typeface="Times New Roman" panose="02020603050405020304" pitchFamily="18" charset="0"/>
              </a:rPr>
              <a:t> </a:t>
            </a:r>
            <a:r>
              <a:rPr lang="ru-RU" altLang="ru-RU" sz="3200" i="1" dirty="0">
                <a:cs typeface="Times New Roman" panose="02020603050405020304" pitchFamily="18" charset="0"/>
              </a:rPr>
              <a:t>программирование </a:t>
            </a:r>
            <a:r>
              <a:rPr lang="en-US" altLang="ru-RU" sz="3200" b="1" i="1" dirty="0">
                <a:cs typeface="Times New Roman" panose="02020603050405020304" pitchFamily="18" charset="0"/>
              </a:rPr>
              <a:t> </a:t>
            </a:r>
          </a:p>
          <a:p>
            <a:pPr>
              <a:defRPr/>
            </a:pPr>
            <a:r>
              <a:rPr lang="ru-RU" altLang="ru-RU" sz="3200" i="1" dirty="0">
                <a:cs typeface="Times New Roman" panose="02020603050405020304" pitchFamily="18" charset="0"/>
              </a:rPr>
              <a:t>Объектно-ориентированное программирование </a:t>
            </a:r>
          </a:p>
          <a:p>
            <a:pPr>
              <a:spcAft>
                <a:spcPts val="1000"/>
              </a:spcAft>
              <a:buNone/>
              <a:defRPr/>
            </a:pPr>
            <a:r>
              <a:rPr lang="ru-RU" altLang="ru-RU" sz="3200" i="1" dirty="0">
                <a:ea typeface="Calibri" panose="020F0502020204030204" pitchFamily="34" charset="0"/>
                <a:cs typeface="Times New Roman" panose="02020603050405020304" pitchFamily="18" charset="0"/>
              </a:rPr>
              <a:t>Любая программа содержит описание данных и алгоритм для обработки данных </a:t>
            </a:r>
          </a:p>
          <a:p>
            <a:pPr algn="ctr">
              <a:spcAft>
                <a:spcPts val="1000"/>
              </a:spcAft>
              <a:buNone/>
              <a:defRPr/>
            </a:pPr>
            <a:r>
              <a:rPr lang="ru-RU" altLang="ru-RU" sz="3200" b="1" i="1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Программа</a:t>
            </a:r>
            <a:r>
              <a:rPr lang="en-US" altLang="ru-RU" sz="3200" b="1" i="1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= Da</a:t>
            </a:r>
            <a:r>
              <a:rPr lang="ru-RU" altLang="ru-RU" sz="3200" b="1" i="1" dirty="0" err="1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нные</a:t>
            </a:r>
            <a:r>
              <a:rPr lang="en-US" altLang="ru-RU" sz="3200" b="1" i="1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+ </a:t>
            </a:r>
            <a:r>
              <a:rPr lang="ru-RU" altLang="ru-RU" sz="3200" b="1" i="1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Алгоритм</a:t>
            </a:r>
            <a:endParaRPr lang="ru-RU" altLang="ru-RU" sz="3200" dirty="0">
              <a:solidFill>
                <a:srgbClr val="002060"/>
              </a:solidFill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  <a:buNone/>
              <a:defRPr/>
            </a:pPr>
            <a:endParaRPr lang="en-US" altLang="ru-RU" b="1" i="1" dirty="0">
              <a:latin typeface="Times New Roman" panose="02020603050405020304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308344" y="0"/>
            <a:ext cx="11663916" cy="1143000"/>
          </a:xfrm>
          <a:noFill/>
        </p:spPr>
        <p:txBody>
          <a:bodyPr/>
          <a:lstStyle/>
          <a:p>
            <a:pPr>
              <a:defRPr/>
            </a:pPr>
            <a:r>
              <a:rPr lang="ru-RU" alt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Процедурное программирование</a:t>
            </a:r>
            <a:endParaRPr lang="ru-RU" sz="3600" i="1" dirty="0">
              <a:solidFill>
                <a:srgbClr val="002060"/>
              </a:solidFill>
            </a:endParaRPr>
          </a:p>
        </p:txBody>
      </p:sp>
      <p:sp>
        <p:nvSpPr>
          <p:cNvPr id="11267" name="Содержимое 2"/>
          <p:cNvSpPr>
            <a:spLocks noGrp="1"/>
          </p:cNvSpPr>
          <p:nvPr>
            <p:ph idx="1"/>
          </p:nvPr>
        </p:nvSpPr>
        <p:spPr>
          <a:xfrm>
            <a:off x="219740" y="1143000"/>
            <a:ext cx="11663916" cy="5342860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just">
              <a:buFontTx/>
              <a:buNone/>
              <a:defRPr/>
            </a:pPr>
            <a:r>
              <a:rPr lang="ru-RU" altLang="ru-RU" sz="3200" dirty="0">
                <a:cs typeface="Times New Roman" panose="02020603050405020304" pitchFamily="18" charset="0"/>
              </a:rPr>
              <a:t>Концепция процедуры</a:t>
            </a:r>
            <a:r>
              <a:rPr lang="en-US" altLang="ru-RU" sz="3200" dirty="0">
                <a:cs typeface="Times New Roman" panose="02020603050405020304" pitchFamily="18" charset="0"/>
              </a:rPr>
              <a:t>, </a:t>
            </a:r>
            <a:r>
              <a:rPr lang="ru-RU" altLang="ru-RU" sz="3200" dirty="0">
                <a:cs typeface="Times New Roman" panose="02020603050405020304" pitchFamily="18" charset="0"/>
              </a:rPr>
              <a:t>присутствующая в языках </a:t>
            </a:r>
            <a:r>
              <a:rPr lang="en-US" altLang="ru-RU" sz="3200" dirty="0">
                <a:cs typeface="Times New Roman" panose="02020603050405020304" pitchFamily="18" charset="0"/>
              </a:rPr>
              <a:t>Pascal, Basic</a:t>
            </a:r>
            <a:r>
              <a:rPr lang="ro-RO" altLang="ru-RU" sz="3200" dirty="0">
                <a:cs typeface="Times New Roman" panose="02020603050405020304" pitchFamily="18" charset="0"/>
              </a:rPr>
              <a:t>,</a:t>
            </a:r>
            <a:r>
              <a:rPr lang="en-US" altLang="ru-RU" sz="3200" dirty="0">
                <a:cs typeface="Times New Roman" panose="02020603050405020304" pitchFamily="18" charset="0"/>
              </a:rPr>
              <a:t>C </a:t>
            </a:r>
            <a:r>
              <a:rPr lang="ru-RU" altLang="ru-RU" sz="3200" dirty="0">
                <a:cs typeface="Times New Roman" panose="02020603050405020304" pitchFamily="18" charset="0"/>
              </a:rPr>
              <a:t> позволяет сегментирование программы в модули</a:t>
            </a:r>
            <a:r>
              <a:rPr lang="en-US" altLang="ru-RU" sz="3200" dirty="0">
                <a:cs typeface="Times New Roman" panose="02020603050405020304" pitchFamily="18" charset="0"/>
              </a:rPr>
              <a:t>, </a:t>
            </a:r>
            <a:r>
              <a:rPr lang="ru-RU" altLang="ru-RU" sz="3200" dirty="0">
                <a:cs typeface="Times New Roman" panose="02020603050405020304" pitchFamily="18" charset="0"/>
              </a:rPr>
              <a:t>называемые процедурами </a:t>
            </a:r>
            <a:r>
              <a:rPr lang="ro-RO" altLang="ru-RU" sz="3200" dirty="0">
                <a:cs typeface="Times New Roman" panose="02020603050405020304" pitchFamily="18" charset="0"/>
              </a:rPr>
              <a:t>/ </a:t>
            </a:r>
            <a:r>
              <a:rPr lang="ru-RU" altLang="ru-RU" sz="3200" dirty="0">
                <a:cs typeface="Times New Roman" panose="02020603050405020304" pitchFamily="18" charset="0"/>
              </a:rPr>
              <a:t>функциями.</a:t>
            </a:r>
          </a:p>
          <a:p>
            <a:pPr algn="just">
              <a:buFontTx/>
              <a:buNone/>
              <a:defRPr/>
            </a:pPr>
            <a:r>
              <a:rPr lang="en-US" altLang="ru-RU" sz="3200" dirty="0">
                <a:cs typeface="Times New Roman" panose="02020603050405020304" pitchFamily="18" charset="0"/>
              </a:rPr>
              <a:t> </a:t>
            </a:r>
            <a:r>
              <a:rPr lang="ru-RU" altLang="ru-RU" sz="3200" dirty="0">
                <a:cs typeface="Times New Roman" panose="02020603050405020304" pitchFamily="18" charset="0"/>
              </a:rPr>
              <a:t>Философия процедурного программирования - </a:t>
            </a:r>
            <a:r>
              <a:rPr lang="en-US" altLang="ru-RU" sz="3200" b="1" dirty="0">
                <a:cs typeface="Times New Roman" panose="02020603050405020304" pitchFamily="18" charset="0"/>
              </a:rPr>
              <a:t>"divide et </a:t>
            </a:r>
            <a:r>
              <a:rPr lang="en-US" altLang="ru-RU" sz="3200" b="1" dirty="0" err="1">
                <a:cs typeface="Times New Roman" panose="02020603050405020304" pitchFamily="18" charset="0"/>
              </a:rPr>
              <a:t>impera</a:t>
            </a:r>
            <a:r>
              <a:rPr lang="en-US" altLang="ru-RU" sz="3200" b="1" dirty="0">
                <a:cs typeface="Times New Roman" panose="02020603050405020304" pitchFamily="18" charset="0"/>
              </a:rPr>
              <a:t>",</a:t>
            </a:r>
            <a:r>
              <a:rPr lang="ro-RO" altLang="ru-RU" sz="3200" b="1" dirty="0">
                <a:cs typeface="Times New Roman" panose="02020603050405020304" pitchFamily="18" charset="0"/>
              </a:rPr>
              <a:t> </a:t>
            </a:r>
            <a:r>
              <a:rPr lang="ru-RU" altLang="ru-RU" sz="3200" b="1" dirty="0">
                <a:cs typeface="Times New Roman" panose="02020603050405020304" pitchFamily="18" charset="0"/>
              </a:rPr>
              <a:t> </a:t>
            </a:r>
            <a:r>
              <a:rPr lang="ru-RU" altLang="ru-RU" sz="3200" dirty="0">
                <a:cs typeface="Times New Roman" panose="02020603050405020304" pitchFamily="18" charset="0"/>
              </a:rPr>
              <a:t>разделяй и упрощай разработку приложений.</a:t>
            </a:r>
            <a:endParaRPr lang="ro-RO" altLang="ru-RU" sz="3200" dirty="0"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85060" y="1"/>
            <a:ext cx="12106940" cy="1052513"/>
          </a:xfrm>
          <a:noFill/>
        </p:spPr>
        <p:txBody>
          <a:bodyPr/>
          <a:lstStyle/>
          <a:p>
            <a:pPr algn="ctr">
              <a:defRPr/>
            </a:pPr>
            <a:r>
              <a:rPr lang="ru-RU" alt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Процедурное программирование</a:t>
            </a:r>
            <a:endParaRPr lang="ru-RU" altLang="ru-RU" sz="36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1" name="Объект 2"/>
          <p:cNvSpPr>
            <a:spLocks noGrp="1"/>
          </p:cNvSpPr>
          <p:nvPr>
            <p:ph idx="1"/>
          </p:nvPr>
        </p:nvSpPr>
        <p:spPr>
          <a:xfrm>
            <a:off x="297713" y="1052515"/>
            <a:ext cx="11568222" cy="5263226"/>
          </a:xfrm>
          <a:solidFill>
            <a:schemeClr val="bg1"/>
          </a:solidFill>
        </p:spPr>
        <p:txBody>
          <a:bodyPr/>
          <a:lstStyle/>
          <a:p>
            <a:pPr indent="0">
              <a:buNone/>
              <a:defRPr/>
            </a:pPr>
            <a:r>
              <a:rPr lang="ru-RU" altLang="ru-RU" dirty="0">
                <a:cs typeface="Times New Roman" panose="02020603050405020304" pitchFamily="18" charset="0"/>
              </a:rPr>
              <a:t>Семейство </a:t>
            </a:r>
            <a:r>
              <a:rPr lang="ru-RU" altLang="ru-RU" b="1" dirty="0">
                <a:cs typeface="Times New Roman" panose="02020603050405020304" pitchFamily="18" charset="0"/>
              </a:rPr>
              <a:t>процедурных языков </a:t>
            </a:r>
            <a:r>
              <a:rPr lang="ru-RU" altLang="ru-RU" dirty="0">
                <a:cs typeface="Times New Roman" panose="02020603050405020304" pitchFamily="18" charset="0"/>
              </a:rPr>
              <a:t>основано на понятии алгоритма, что является  методом решения проблемы за конечное число шагов с использованием конечного набора известных операций / инструкций, которые выполняются в установленном порядке и начинаются с набора значений (входов), создают в конечное время другой набор значений (выходов).</a:t>
            </a:r>
          </a:p>
          <a:p>
            <a:pPr indent="0">
              <a:buNone/>
              <a:defRPr/>
            </a:pPr>
            <a:r>
              <a:rPr lang="ru-RU" altLang="ru-RU" b="1" dirty="0">
                <a:cs typeface="Times New Roman" panose="02020603050405020304" pitchFamily="18" charset="0"/>
              </a:rPr>
              <a:t>Программа в этой парадигме может рассматриваться как набор данных и процедур, которые апеллируют друг к другу, манипулируя набором данных.</a:t>
            </a:r>
          </a:p>
          <a:p>
            <a:pPr indent="0">
              <a:buNone/>
              <a:defRPr/>
            </a:pPr>
            <a:endParaRPr lang="ru-RU" alt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DE1C5A-3A8E-40FB-B2B9-AFA7F29304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6748" y="0"/>
            <a:ext cx="11277599" cy="1248697"/>
          </a:xfrm>
        </p:spPr>
        <p:txBody>
          <a:bodyPr>
            <a:normAutofit/>
          </a:bodyPr>
          <a:lstStyle/>
          <a:p>
            <a:r>
              <a:rPr lang="ru-RU" sz="48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требовании</a:t>
            </a:r>
            <a:endParaRPr lang="en-US" sz="4800" b="1" dirty="0">
              <a:solidFill>
                <a:srgbClr val="002060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C9C323-3CE8-4AFC-970A-32DC41ADA5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8426" y="1815999"/>
            <a:ext cx="11130116" cy="4702788"/>
          </a:xfrm>
        </p:spPr>
        <p:txBody>
          <a:bodyPr>
            <a:norm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допуска к экзамену необходимо одновременное выполнение следующих требований:</a:t>
            </a:r>
          </a:p>
          <a:p>
            <a:endParaRPr lang="ro-RO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buAutoNum type="arabicPeriod"/>
            </a:pPr>
            <a:r>
              <a:rPr lang="ru-RU" sz="2800" u="sng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Посетить не менее 80% аудиторных и лабораторных часов</a:t>
            </a:r>
            <a:endParaRPr lang="ro-RO" sz="2800" u="sng" noProof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buAutoNum type="arabicPeriod"/>
            </a:pPr>
            <a:r>
              <a:rPr lang="ru-RU" sz="2800" u="sng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Защитить и предоставить отчеты по всем лабораторным работам</a:t>
            </a:r>
          </a:p>
          <a:p>
            <a:pPr marL="457200" indent="-457200" algn="l">
              <a:buAutoNum type="arabicPeriod"/>
            </a:pPr>
            <a:r>
              <a:rPr lang="ru-RU" sz="2800" u="sng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Защитить и предоставить отчет индивидуальной работы</a:t>
            </a:r>
          </a:p>
          <a:p>
            <a:pPr marL="457200" indent="-457200" algn="l">
              <a:buAutoNum type="arabicPeriod"/>
            </a:pPr>
            <a:r>
              <a:rPr lang="ru-RU" sz="2800" u="sng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Сдать 2 аттестации</a:t>
            </a:r>
            <a:endParaRPr lang="ro-RO" sz="2800" noProof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684982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212111"/>
          </a:xfrm>
          <a:noFill/>
        </p:spPr>
        <p:txBody>
          <a:bodyPr/>
          <a:lstStyle/>
          <a:p>
            <a:pPr algn="ctr">
              <a:defRPr/>
            </a:pPr>
            <a:r>
              <a:rPr lang="ru-RU" alt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Объектно-ориентированное программирование</a:t>
            </a:r>
            <a:endParaRPr lang="ru-RU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15" name="Содержимое 2"/>
          <p:cNvSpPr>
            <a:spLocks noGrp="1"/>
          </p:cNvSpPr>
          <p:nvPr>
            <p:ph idx="1"/>
          </p:nvPr>
        </p:nvSpPr>
        <p:spPr>
          <a:xfrm>
            <a:off x="223284" y="1529346"/>
            <a:ext cx="11738344" cy="4924617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just" fontAlgn="base" latinLnBrk="0"/>
            <a:r>
              <a:rPr lang="ru-RU" b="0" u="none" strike="noStrike" dirty="0">
                <a:effectLst/>
              </a:rPr>
              <a:t>Объектно-ориентированное программирование (ООП) — это подход, при котором программа рассматривается как набор объектов, взаимодействующих друг с другом. У каждого есть свойства и поведение. ООП ускоряет написание кода и делает его более читаемым.</a:t>
            </a:r>
          </a:p>
          <a:p>
            <a:pPr algn="just" fontAlgn="base" latinLnBrk="0"/>
            <a:r>
              <a:rPr lang="ru-RU" b="0" u="none" strike="noStrike" dirty="0">
                <a:effectLst/>
              </a:rPr>
              <a:t>Идеология объектно-ориентированного программирования (ООП) разрабатывалась, чтобы связать поведение определенного объекта с его классом.</a:t>
            </a:r>
          </a:p>
          <a:p>
            <a:pPr algn="just">
              <a:defRPr/>
            </a:pPr>
            <a:r>
              <a:rPr lang="ru-RU" altLang="ru-RU" dirty="0">
                <a:cs typeface="Times New Roman" panose="02020603050405020304" pitchFamily="18" charset="0"/>
              </a:rPr>
              <a:t>Объект представляет собой сущность реального мира с четкими границами и точным значением в контексте изучаемой проблемы.</a:t>
            </a:r>
          </a:p>
          <a:p>
            <a:pPr algn="just">
              <a:defRPr/>
            </a:pPr>
            <a:r>
              <a:rPr lang="ru-RU" altLang="ru-RU" dirty="0">
                <a:cs typeface="Times New Roman" panose="02020603050405020304" pitchFamily="18" charset="0"/>
              </a:rPr>
              <a:t>С точки зрения программистов объект - это набор значений (структур данных) плюс ряд операций (методов), которые манипулируют данными.</a:t>
            </a:r>
          </a:p>
          <a:p>
            <a:pPr>
              <a:defRPr/>
            </a:pPr>
            <a:endParaRPr lang="ro-RO" alt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None/>
              <a:defRPr/>
            </a:pPr>
            <a:endParaRPr lang="ru-RU" alt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ru-RU" altLang="ru-RU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4418" y="269952"/>
            <a:ext cx="11483163" cy="6449825"/>
          </a:xfrm>
          <a:solidFill>
            <a:schemeClr val="bg1"/>
          </a:solidFill>
        </p:spPr>
        <p:txBody>
          <a:bodyPr/>
          <a:lstStyle/>
          <a:p>
            <a:pPr indent="0" algn="just">
              <a:spcBef>
                <a:spcPts val="0"/>
              </a:spcBef>
              <a:buNone/>
              <a:defRPr/>
            </a:pPr>
            <a:r>
              <a:rPr lang="ru-RU" sz="2400" i="1" dirty="0">
                <a:latin typeface="Times New Roman" pitchFamily="18" charset="0"/>
                <a:ea typeface="Calibri"/>
                <a:cs typeface="Times New Roman" pitchFamily="18" charset="0"/>
              </a:rPr>
              <a:t>Основано на тесной связи между данными и выполняемыми над ними операциями и распространяется также на структуры данных. Каждый объект представляет собой структуру данных, связанную с набором методов (функций или процедур), с помощью которых эти данные обрабатываются</a:t>
            </a:r>
          </a:p>
          <a:p>
            <a:pPr indent="0" algn="just">
              <a:spcBef>
                <a:spcPts val="0"/>
              </a:spcBef>
              <a:buNone/>
              <a:defRPr/>
            </a:pPr>
            <a:endParaRPr lang="ru-RU" sz="2400" i="1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indent="0" algn="just">
              <a:spcBef>
                <a:spcPts val="0"/>
              </a:spcBef>
              <a:buNone/>
              <a:defRPr/>
            </a:pPr>
            <a:r>
              <a:rPr lang="ru-RU" sz="2400" i="1" dirty="0">
                <a:latin typeface="Times New Roman" pitchFamily="18" charset="0"/>
                <a:ea typeface="Calibri"/>
                <a:cs typeface="Times New Roman" pitchFamily="18" charset="0"/>
              </a:rPr>
              <a:t>Объекты, имеющие одинаковую структуру и одинаковые методы, сгруппированы в класс. Таким образом, класс является расширением концепции типа данных, в которой множество значений - это множество объектов, а множество операций - множество методов</a:t>
            </a:r>
          </a:p>
          <a:p>
            <a:pPr indent="0" algn="just">
              <a:spcBef>
                <a:spcPts val="0"/>
              </a:spcBef>
              <a:buNone/>
              <a:defRPr/>
            </a:pPr>
            <a:endParaRPr lang="ru-RU" sz="2400" i="1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indent="0" algn="just">
              <a:spcBef>
                <a:spcPts val="0"/>
              </a:spcBef>
              <a:buNone/>
              <a:defRPr/>
            </a:pPr>
            <a:r>
              <a:rPr lang="ru-RU" sz="2400" b="1" i="1" dirty="0">
                <a:latin typeface="Times New Roman" pitchFamily="18" charset="0"/>
                <a:ea typeface="Calibri"/>
                <a:cs typeface="Times New Roman" pitchFamily="18" charset="0"/>
              </a:rPr>
              <a:t>Программа в объектно-ориентированном языке - это набор классов и объектов, которые общаются друг с другом посредством сообщений.</a:t>
            </a:r>
            <a:endParaRPr lang="ru-RU" sz="2400" b="1" dirty="0"/>
          </a:p>
          <a:p>
            <a:pPr indent="0" algn="just">
              <a:spcBef>
                <a:spcPts val="0"/>
              </a:spcBef>
              <a:buNone/>
              <a:defRPr/>
            </a:pPr>
            <a:endParaRPr lang="ro-RO" sz="2400" i="1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>
          <a:xfrm>
            <a:off x="1524000" y="1"/>
            <a:ext cx="9144000" cy="692696"/>
          </a:xfrm>
          <a:noFill/>
        </p:spPr>
        <p:txBody>
          <a:bodyPr/>
          <a:lstStyle/>
          <a:p>
            <a:pPr>
              <a:tabLst>
                <a:tab pos="5264150" algn="l"/>
              </a:tabLst>
            </a:pPr>
            <a:r>
              <a:rPr lang="ru-RU" altLang="ru-RU" sz="3200" b="1" dirty="0">
                <a:solidFill>
                  <a:srgbClr val="22289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</a:t>
            </a:r>
            <a:r>
              <a:rPr lang="en-US" altLang="ru-RU" sz="3200" b="1" dirty="0">
                <a:solidFill>
                  <a:srgbClr val="22289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altLang="ru-RU" sz="3200" b="1" dirty="0">
                <a:solidFill>
                  <a:srgbClr val="22289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колекция</a:t>
            </a:r>
            <a:r>
              <a:rPr lang="ro-RO" altLang="ru-RU" sz="3200" b="1" dirty="0">
                <a:solidFill>
                  <a:srgbClr val="22289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altLang="ru-RU" sz="3200" b="1" dirty="0">
                <a:solidFill>
                  <a:srgbClr val="22289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altLang="ru-RU" sz="3200" b="1" dirty="0">
                <a:solidFill>
                  <a:srgbClr val="22289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ru-RU" altLang="ru-RU" sz="3200" b="1" dirty="0">
                <a:solidFill>
                  <a:srgbClr val="22289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бъект</a:t>
            </a:r>
            <a:r>
              <a:rPr lang="ro-RO" altLang="ru-RU" sz="3200" b="1" dirty="0">
                <a:solidFill>
                  <a:srgbClr val="22289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altLang="ru-RU" sz="3200" b="1" dirty="0">
                <a:solidFill>
                  <a:srgbClr val="22289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свойства</a:t>
            </a:r>
            <a:r>
              <a:rPr lang="ro-RO" altLang="ru-RU" sz="3200" b="1" dirty="0">
                <a:solidFill>
                  <a:srgbClr val="22289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altLang="ru-RU" sz="3200" b="1" dirty="0">
                <a:solidFill>
                  <a:srgbClr val="22289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методы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0516317C-FA0E-40BE-9C59-4D008E520C0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84113282"/>
              </p:ext>
            </p:extLst>
          </p:nvPr>
        </p:nvGraphicFramePr>
        <p:xfrm>
          <a:off x="1223010" y="914400"/>
          <a:ext cx="10323948" cy="56139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>
          <a:xfrm>
            <a:off x="276447" y="299790"/>
            <a:ext cx="11621386" cy="795363"/>
          </a:xfrm>
          <a:noFill/>
        </p:spPr>
        <p:txBody>
          <a:bodyPr>
            <a:normAutofit/>
          </a:bodyPr>
          <a:lstStyle/>
          <a:p>
            <a:r>
              <a:rPr lang="ru-RU" alt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Объектно-ориентированное программирование</a:t>
            </a:r>
            <a:endParaRPr lang="ru-RU" altLang="ru-RU" sz="3600" b="1" i="1" dirty="0">
              <a:solidFill>
                <a:srgbClr val="002060"/>
              </a:solidFill>
            </a:endParaRPr>
          </a:p>
        </p:txBody>
      </p:sp>
      <p:sp>
        <p:nvSpPr>
          <p:cNvPr id="16387" name="Содержимое 2"/>
          <p:cNvSpPr>
            <a:spLocks noGrp="1"/>
          </p:cNvSpPr>
          <p:nvPr>
            <p:ph idx="1"/>
          </p:nvPr>
        </p:nvSpPr>
        <p:spPr>
          <a:xfrm>
            <a:off x="202019" y="1484783"/>
            <a:ext cx="11621385" cy="5073427"/>
          </a:xfrm>
          <a:solidFill>
            <a:schemeClr val="bg1"/>
          </a:solidFill>
        </p:spPr>
        <p:txBody>
          <a:bodyPr/>
          <a:lstStyle/>
          <a:p>
            <a:pPr marL="0" indent="0">
              <a:buNone/>
              <a:defRPr/>
            </a:pPr>
            <a:r>
              <a:rPr lang="ru-RU" altLang="ru-RU" dirty="0">
                <a:cs typeface="Times New Roman" panose="02020603050405020304" pitchFamily="18" charset="0"/>
              </a:rPr>
              <a:t>Объектно-ориентированное и управляемое событиями программирование  - это парадигма программирования, ориентированная на идею инкапсуляции, т.е. группировка данных и кода в единую структуру.</a:t>
            </a:r>
            <a:endParaRPr lang="ro-RO" altLang="ru-RU" dirty="0"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endParaRPr lang="ru-RU" altLang="ru-RU" dirty="0"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r>
              <a:rPr lang="ru-RU" altLang="ru-RU" dirty="0">
                <a:cs typeface="Times New Roman" panose="02020603050405020304" pitchFamily="18" charset="0"/>
              </a:rPr>
              <a:t>Еще одна важная концепция, связанная с объектно-ориентированным программированием является полиморфизм, который позволяет абстрагирование, что позволяют более простое концептуальное описание решения.</a:t>
            </a:r>
          </a:p>
          <a:p>
            <a:pPr>
              <a:buFontTx/>
              <a:buNone/>
              <a:defRPr/>
            </a:pPr>
            <a:endParaRPr lang="ru-RU" altLang="ru-RU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0121" y="0"/>
            <a:ext cx="12021879" cy="1116419"/>
          </a:xfrm>
          <a:noFill/>
        </p:spPr>
        <p:txBody>
          <a:bodyPr>
            <a:normAutofit fontScale="90000"/>
          </a:bodyPr>
          <a:lstStyle/>
          <a:p>
            <a:pPr algn="ctr">
              <a:defRPr/>
            </a:pPr>
            <a:br>
              <a:rPr lang="fr-FR" altLang="ru-RU" sz="3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использования языка программирования </a:t>
            </a:r>
            <a:r>
              <a:rPr lang="fr-FR" alt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VBA </a:t>
            </a:r>
            <a:br>
              <a:rPr lang="fr-FR" alt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59" name="Содержимое 2"/>
          <p:cNvSpPr>
            <a:spLocks noGrp="1"/>
          </p:cNvSpPr>
          <p:nvPr>
            <p:ph idx="1"/>
          </p:nvPr>
        </p:nvSpPr>
        <p:spPr>
          <a:xfrm>
            <a:off x="170121" y="1428750"/>
            <a:ext cx="11929730" cy="4908255"/>
          </a:xfrm>
          <a:solidFill>
            <a:schemeClr val="bg1"/>
          </a:solidFill>
        </p:spPr>
        <p:txBody>
          <a:bodyPr/>
          <a:lstStyle/>
          <a:p>
            <a:pPr marL="0" indent="0">
              <a:buNone/>
              <a:defRPr/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написание программ, с помощью которых возможно</a:t>
            </a:r>
            <a:r>
              <a:rPr lang="fr-FR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fr-FR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контролирование поведения объектов </a:t>
            </a:r>
            <a:r>
              <a:rPr lang="fr-FR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Microsoft Office</a:t>
            </a:r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реализация сложных приложений в различных областях</a:t>
            </a:r>
            <a:r>
              <a:rPr lang="fr-FR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endParaRPr lang="fr-FR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(приложение) в</a:t>
            </a:r>
            <a:r>
              <a:rPr lang="fr-FR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VBA</a:t>
            </a:r>
            <a:r>
              <a:rPr lang="fr-FR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представляет последовательность действий</a:t>
            </a:r>
            <a:r>
              <a:rPr lang="fr-FR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(o</a:t>
            </a:r>
            <a:r>
              <a:rPr lang="ru-RU" alt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пераций</a:t>
            </a:r>
            <a:r>
              <a:rPr lang="fr-FR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которые выполняются над некоторыми объектами</a:t>
            </a:r>
            <a:r>
              <a:rPr lang="fr-FR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202019" y="-1"/>
            <a:ext cx="11685181" cy="1052623"/>
          </a:xfrm>
          <a:noFill/>
        </p:spPr>
        <p:txBody>
          <a:bodyPr/>
          <a:lstStyle/>
          <a:p>
            <a:pPr algn="ctr" eaLnBrk="1" hangingPunct="1"/>
            <a:r>
              <a:rPr lang="ro-RO" alt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VBA </a:t>
            </a:r>
            <a:r>
              <a:rPr lang="ru-RU" alt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позволяет</a:t>
            </a:r>
            <a:r>
              <a:rPr lang="ro-RO" alt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ru-RU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390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04799" y="928687"/>
            <a:ext cx="11685181" cy="5716661"/>
          </a:xfrm>
          <a:solidFill>
            <a:schemeClr val="bg1"/>
          </a:solidFill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ru-RU" altLang="ru-RU" sz="3200" dirty="0">
                <a:cs typeface="Times New Roman" panose="02020603050405020304" pitchFamily="18" charset="0"/>
              </a:rPr>
              <a:t>Написание макросов для автоматизации- более быстрой реализации </a:t>
            </a:r>
            <a:r>
              <a:rPr lang="ro-RO" altLang="ru-RU" sz="3200" dirty="0">
                <a:cs typeface="Times New Roman" panose="02020603050405020304" pitchFamily="18" charset="0"/>
              </a:rPr>
              <a:t> </a:t>
            </a:r>
            <a:r>
              <a:rPr lang="ru-RU" altLang="ru-RU" sz="3200" dirty="0">
                <a:cs typeface="Times New Roman" panose="02020603050405020304" pitchFamily="18" charset="0"/>
              </a:rPr>
              <a:t>некоторых операций, которые чаще используем</a:t>
            </a:r>
            <a:r>
              <a:rPr lang="en-US" altLang="ru-RU" sz="3200" dirty="0">
                <a:cs typeface="Times New Roman" panose="02020603050405020304" pitchFamily="18" charset="0"/>
              </a:rPr>
              <a:t>. </a:t>
            </a:r>
            <a:endParaRPr lang="ru-RU" altLang="ru-RU" sz="3200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ru-RU" altLang="ru-RU" sz="3200" dirty="0">
                <a:cs typeface="Times New Roman" panose="02020603050405020304" pitchFamily="18" charset="0"/>
              </a:rPr>
              <a:t>Разработка пользовательских функций для обеспечения высокой и сложной функциональности приложения</a:t>
            </a:r>
            <a:endParaRPr lang="en-US" altLang="ru-RU" sz="3200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ru-RU" altLang="ru-RU" sz="3200" dirty="0">
                <a:cs typeface="Times New Roman" panose="02020603050405020304" pitchFamily="18" charset="0"/>
              </a:rPr>
              <a:t>Создание удобного интерфейса с помощью стандартного меню и панелей инструментов </a:t>
            </a:r>
            <a:r>
              <a:rPr lang="ru-RU" altLang="ru-RU" sz="3200" dirty="0" err="1">
                <a:cs typeface="Times New Roman" panose="02020603050405020304" pitchFamily="18" charset="0"/>
              </a:rPr>
              <a:t>Windows</a:t>
            </a:r>
            <a:endParaRPr lang="ru-RU" altLang="ru-RU" sz="3200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ru-RU" altLang="ru-RU" sz="3200" dirty="0">
                <a:cs typeface="Times New Roman" panose="02020603050405020304" pitchFamily="18" charset="0"/>
              </a:rPr>
              <a:t>Взаимодействие с другими различными </a:t>
            </a:r>
            <a:r>
              <a:rPr lang="ro-RO" altLang="ru-RU" sz="3200" dirty="0">
                <a:cs typeface="Times New Roman" panose="02020603050405020304" pitchFamily="18" charset="0"/>
              </a:rPr>
              <a:t>Windows Programe</a:t>
            </a:r>
            <a:r>
              <a:rPr lang="en-US" altLang="ru-RU" sz="3200" dirty="0">
                <a:cs typeface="Times New Roman" panose="02020603050405020304" pitchFamily="18" charset="0"/>
              </a:rPr>
              <a:t> (like </a:t>
            </a:r>
            <a:r>
              <a:rPr lang="en-US" altLang="ru-RU" sz="3200" dirty="0" err="1">
                <a:cs typeface="Times New Roman" panose="02020603050405020304" pitchFamily="18" charset="0"/>
              </a:rPr>
              <a:t>Matlab</a:t>
            </a:r>
            <a:r>
              <a:rPr lang="en-US" altLang="ru-RU" sz="3200" dirty="0">
                <a:cs typeface="Times New Roman" panose="02020603050405020304" pitchFamily="18" charset="0"/>
              </a:rPr>
              <a:t>)</a:t>
            </a:r>
            <a:endParaRPr lang="ru-RU" altLang="ru-RU" sz="3200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ru-RU" altLang="ru-RU" sz="3200" dirty="0">
                <a:cs typeface="Times New Roman" panose="02020603050405020304" pitchFamily="18" charset="0"/>
              </a:rPr>
              <a:t>Выполнять операции ввода-вывода с внешними файлами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altLang="ru-RU" sz="3200" dirty="0">
                <a:cs typeface="Times New Roman" panose="02020603050405020304" pitchFamily="18" charset="0"/>
              </a:rPr>
              <a:t>Выполнение операций над базами данных ....</a:t>
            </a:r>
            <a:endParaRPr lang="en-US" alt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39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39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39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39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39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39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39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39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39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39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39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39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39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39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39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39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39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39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39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39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08" grpId="0" build="p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C16ACB-6481-40E7-B0C2-832FFC8ACD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0246" y="1648046"/>
            <a:ext cx="6317511" cy="4954771"/>
          </a:xfrm>
        </p:spPr>
        <p:txBody>
          <a:bodyPr/>
          <a:lstStyle/>
          <a:p>
            <a:r>
              <a:rPr lang="ru-RU" dirty="0"/>
              <a:t>Для того, чтобы иметь возможность работать с макросами и открыть приложение VBA, необходимо в MS Office (например, Excel) разместить ленту Разработчик.</a:t>
            </a:r>
            <a:r>
              <a:rPr lang="ro-RO" dirty="0"/>
              <a:t> </a:t>
            </a:r>
          </a:p>
          <a:p>
            <a:r>
              <a:rPr lang="en-US" b="1" dirty="0"/>
              <a:t>File – Options –Customize Ribbon- Developer </a:t>
            </a:r>
          </a:p>
          <a:p>
            <a:r>
              <a:rPr lang="en-US" b="1" dirty="0"/>
              <a:t>ALT + F11</a:t>
            </a:r>
            <a:endParaRPr lang="ro-RO" b="1" dirty="0"/>
          </a:p>
          <a:p>
            <a:pPr marL="0" indent="0">
              <a:buNone/>
            </a:pPr>
            <a:endParaRPr lang="ro-RO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EBE4C6F-0CA7-44D6-A99D-06613D6D447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241" t="7903" r="22870" b="14073"/>
          <a:stretch/>
        </p:blipFill>
        <p:spPr bwMode="auto">
          <a:xfrm>
            <a:off x="6096000" y="1265272"/>
            <a:ext cx="6096000" cy="533754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53E2AC6-7427-4AB9-B4EE-703C3CA442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488" y="1"/>
            <a:ext cx="12032512" cy="1000125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600" b="1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Первые шаги в </a:t>
            </a:r>
            <a:r>
              <a:rPr lang="ro-RO" altLang="ru-RU" sz="3600" b="1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VBA</a:t>
            </a:r>
            <a:endParaRPr lang="en-US" altLang="ru-RU" sz="3600" b="1" dirty="0">
              <a:solidFill>
                <a:srgbClr val="00206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568117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4"/>
          <p:cNvSpPr>
            <a:spLocks noChangeArrowheads="1"/>
          </p:cNvSpPr>
          <p:nvPr/>
        </p:nvSpPr>
        <p:spPr bwMode="auto">
          <a:xfrm>
            <a:off x="159488" y="1"/>
            <a:ext cx="12032512" cy="1000125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600" b="1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Первые шаги в </a:t>
            </a:r>
            <a:r>
              <a:rPr lang="ro-RO" altLang="ru-RU" sz="3600" b="1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VBA </a:t>
            </a:r>
            <a:r>
              <a:rPr lang="en-US" altLang="ru-RU" sz="3600" b="1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– </a:t>
            </a:r>
            <a:r>
              <a:rPr lang="ru-RU" altLang="ru-RU" sz="3600" b="1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создание макросов</a:t>
            </a:r>
            <a:endParaRPr lang="en-US" altLang="ru-RU" sz="3600" b="1" dirty="0">
              <a:solidFill>
                <a:srgbClr val="00206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34149" name="Rectangle 5"/>
          <p:cNvSpPr>
            <a:spLocks noChangeArrowheads="1"/>
          </p:cNvSpPr>
          <p:nvPr/>
        </p:nvSpPr>
        <p:spPr bwMode="auto">
          <a:xfrm>
            <a:off x="255181" y="1000127"/>
            <a:ext cx="11717079" cy="1924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 marL="469900" indent="-469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361950" eaLnBrk="1" hangingPunct="1">
              <a:spcBef>
                <a:spcPct val="20000"/>
              </a:spcBef>
              <a:buClr>
                <a:schemeClr val="accent2"/>
              </a:buClr>
              <a:defRPr/>
            </a:pPr>
            <a:r>
              <a:rPr lang="ru-RU" altLang="ru-RU" sz="2800" dirty="0">
                <a:latin typeface="+mn-lt"/>
              </a:rPr>
              <a:t>Запись макросов похожа на аудио / видео запись. Запишите все желаемые</a:t>
            </a:r>
            <a:r>
              <a:rPr lang="ro-RO" altLang="ru-RU" sz="2800" dirty="0">
                <a:latin typeface="+mn-lt"/>
              </a:rPr>
              <a:t> </a:t>
            </a:r>
            <a:r>
              <a:rPr lang="ru-RU" altLang="ru-RU" sz="2800" dirty="0">
                <a:latin typeface="+mn-lt"/>
              </a:rPr>
              <a:t>действия  и в результате получите  код VBA, который описывает эти действия</a:t>
            </a:r>
            <a:endParaRPr lang="en-US" altLang="ru-RU" sz="2800" dirty="0">
              <a:latin typeface="+mn-lt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D1D2756-A54E-4173-946B-F4210D72C2B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456" r="56944" b="57037"/>
          <a:stretch/>
        </p:blipFill>
        <p:spPr bwMode="auto">
          <a:xfrm>
            <a:off x="2485822" y="2103082"/>
            <a:ext cx="8635836" cy="445720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4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49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4"/>
          <p:cNvSpPr>
            <a:spLocks noChangeArrowheads="1"/>
          </p:cNvSpPr>
          <p:nvPr/>
        </p:nvSpPr>
        <p:spPr bwMode="auto">
          <a:xfrm>
            <a:off x="2098675" y="304801"/>
            <a:ext cx="8001000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ru-RU" sz="2800">
              <a:latin typeface="Bookman"/>
            </a:endParaRPr>
          </a:p>
        </p:txBody>
      </p:sp>
      <p:sp>
        <p:nvSpPr>
          <p:cNvPr id="135173" name="Rectangle 5"/>
          <p:cNvSpPr>
            <a:spLocks noChangeArrowheads="1"/>
          </p:cNvSpPr>
          <p:nvPr/>
        </p:nvSpPr>
        <p:spPr bwMode="auto">
          <a:xfrm>
            <a:off x="382771" y="1200152"/>
            <a:ext cx="11936819" cy="59342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 marL="469900" indent="-469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itchFamily="34" charset="0"/>
              <a:buChar char="•"/>
              <a:defRPr/>
            </a:pPr>
            <a:r>
              <a:rPr lang="ru-RU" altLang="ru-RU" dirty="0">
                <a:latin typeface="+mn-lt"/>
              </a:rPr>
              <a:t>Макрос назначается событию</a:t>
            </a:r>
            <a:endParaRPr lang="ro-RO" altLang="ru-RU" dirty="0">
              <a:latin typeface="+mn-lt"/>
            </a:endParaRP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ro-RO" altLang="ru-RU" dirty="0">
                <a:latin typeface="+mn-lt"/>
              </a:rPr>
              <a:t>     </a:t>
            </a:r>
            <a:r>
              <a:rPr lang="en-US" altLang="ru-RU" dirty="0">
                <a:latin typeface="+mn-lt"/>
              </a:rPr>
              <a:t>(Button Click Event);</a:t>
            </a:r>
            <a:endParaRPr lang="ro-RO" altLang="ru-RU" dirty="0">
              <a:latin typeface="+mn-lt"/>
            </a:endParaRP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ru-RU" altLang="ru-RU" dirty="0">
                <a:latin typeface="+mn-lt"/>
              </a:rPr>
              <a:t>Кнопке присваивается имя</a:t>
            </a:r>
            <a:r>
              <a:rPr lang="en-US" altLang="ru-RU" dirty="0">
                <a:latin typeface="+mn-lt"/>
              </a:rPr>
              <a:t>;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ru-RU" altLang="ru-RU" dirty="0">
                <a:latin typeface="+mn-lt"/>
              </a:rPr>
              <a:t>Нажав на кнопку - мы запускаем выполнение макроса;</a:t>
            </a:r>
            <a:endParaRPr lang="en-US" altLang="ru-RU" dirty="0">
              <a:latin typeface="+mn-lt"/>
            </a:endParaRP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ru-RU" altLang="ru-RU" dirty="0">
                <a:latin typeface="+mn-lt"/>
              </a:rPr>
              <a:t>Пользователь также может создавать и запускать макрос из окна VBE (</a:t>
            </a:r>
            <a:r>
              <a:rPr lang="en-US" altLang="ru-RU" dirty="0">
                <a:latin typeface="+mn-lt"/>
              </a:rPr>
              <a:t> VBA Edit Window </a:t>
            </a:r>
            <a:r>
              <a:rPr lang="ru-RU" altLang="ru-RU" dirty="0">
                <a:latin typeface="+mn-lt"/>
              </a:rPr>
              <a:t>)</a:t>
            </a:r>
          </a:p>
        </p:txBody>
      </p:sp>
      <p:sp>
        <p:nvSpPr>
          <p:cNvPr id="34820" name="Прямоугольник 3"/>
          <p:cNvSpPr>
            <a:spLocks noChangeArrowheads="1"/>
          </p:cNvSpPr>
          <p:nvPr/>
        </p:nvSpPr>
        <p:spPr bwMode="auto">
          <a:xfrm>
            <a:off x="127591" y="0"/>
            <a:ext cx="12064409" cy="6463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Первые шаги в </a:t>
            </a:r>
            <a:r>
              <a:rPr lang="ro-RO" alt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VBA </a:t>
            </a:r>
            <a:r>
              <a:rPr lang="en-US" alt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alt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макросов</a:t>
            </a:r>
            <a:endParaRPr lang="en-US" altLang="ru-RU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5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173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4"/>
          <p:cNvSpPr>
            <a:spLocks noChangeArrowheads="1"/>
          </p:cNvSpPr>
          <p:nvPr/>
        </p:nvSpPr>
        <p:spPr bwMode="auto">
          <a:xfrm>
            <a:off x="1530350" y="0"/>
            <a:ext cx="91376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ru-RU" sz="2800">
              <a:latin typeface="Bookman"/>
            </a:endParaRPr>
          </a:p>
        </p:txBody>
      </p:sp>
      <p:sp>
        <p:nvSpPr>
          <p:cNvPr id="23555" name="Rectangle 5"/>
          <p:cNvSpPr>
            <a:spLocks noChangeArrowheads="1"/>
          </p:cNvSpPr>
          <p:nvPr/>
        </p:nvSpPr>
        <p:spPr bwMode="auto">
          <a:xfrm>
            <a:off x="329974" y="837717"/>
            <a:ext cx="11589488" cy="16812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 marL="469900" indent="-469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2"/>
              </a:buClr>
              <a:defRPr/>
            </a:pPr>
            <a:r>
              <a:rPr lang="ru-RU" altLang="ru-RU" sz="2800" dirty="0">
                <a:latin typeface="Times New Roman" panose="02020603050405020304" pitchFamily="18" charset="0"/>
              </a:rPr>
              <a:t>Назначить макрос событию</a:t>
            </a:r>
            <a:r>
              <a:rPr lang="ro-RO" altLang="ru-RU" sz="2800" dirty="0">
                <a:latin typeface="Times New Roman" panose="02020603050405020304" pitchFamily="18" charset="0"/>
              </a:rPr>
              <a:t>.</a:t>
            </a:r>
          </a:p>
          <a:p>
            <a:pPr marL="0" indent="0" eaLnBrk="1" hangingPunct="1">
              <a:spcBef>
                <a:spcPct val="20000"/>
              </a:spcBef>
              <a:buClr>
                <a:schemeClr val="accent2"/>
              </a:buClr>
              <a:defRPr/>
            </a:pPr>
            <a:r>
              <a:rPr lang="ru-RU" sz="28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Пример</a:t>
            </a:r>
            <a:r>
              <a:rPr lang="ro-RO" sz="28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– </a:t>
            </a:r>
            <a:r>
              <a:rPr lang="ru-RU" sz="28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создание макросов</a:t>
            </a:r>
            <a:r>
              <a:rPr lang="en-US" sz="28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/</a:t>
            </a:r>
            <a:r>
              <a:rPr lang="ru-RU" sz="28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процедур</a:t>
            </a:r>
            <a:r>
              <a:rPr lang="en-US" sz="28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прикрепленных к кнопке управления на листе </a:t>
            </a:r>
            <a:r>
              <a:rPr lang="ro-RO" sz="28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Excel</a:t>
            </a:r>
            <a:endParaRPr lang="en-US" altLang="ru-RU" sz="2800" dirty="0">
              <a:latin typeface="Times New Roman" panose="02020603050405020304" pitchFamily="18" charset="0"/>
            </a:endParaRPr>
          </a:p>
        </p:txBody>
      </p:sp>
      <p:sp>
        <p:nvSpPr>
          <p:cNvPr id="36869" name="Прямоугольник 4"/>
          <p:cNvSpPr>
            <a:spLocks noChangeArrowheads="1"/>
          </p:cNvSpPr>
          <p:nvPr/>
        </p:nvSpPr>
        <p:spPr bwMode="auto">
          <a:xfrm>
            <a:off x="0" y="0"/>
            <a:ext cx="12192000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Первые шаги в </a:t>
            </a:r>
            <a:r>
              <a:rPr lang="ro-RO" alt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VBA </a:t>
            </a:r>
            <a:r>
              <a:rPr lang="en-US" alt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alt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макросов</a:t>
            </a:r>
            <a:endParaRPr lang="en-US" altLang="ru-RU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DF71697-D26F-41D0-9E24-6D4F89391F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166" t="24693" r="42315" b="29053"/>
          <a:stretch/>
        </p:blipFill>
        <p:spPr bwMode="auto">
          <a:xfrm>
            <a:off x="329974" y="2344638"/>
            <a:ext cx="6047455" cy="408493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56B7ACF-7D5E-4C7F-8426-241E9D8072D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944" t="3293" r="61019" b="65431"/>
          <a:stretch/>
        </p:blipFill>
        <p:spPr bwMode="auto">
          <a:xfrm>
            <a:off x="6377429" y="2364977"/>
            <a:ext cx="5704222" cy="395531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FB5336-B247-4203-B3AE-306C02369F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Методика оценивания</a:t>
            </a:r>
            <a:endParaRPr lang="en-US" b="1" dirty="0">
              <a:solidFill>
                <a:srgbClr val="002060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B60F53-D203-41B1-9C22-5ADE7821B8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  <a:tabLst>
                <a:tab pos="1976438" algn="l"/>
              </a:tabLst>
            </a:pPr>
            <a:r>
              <a:rPr lang="ru-RU" b="1" dirty="0"/>
              <a:t>Итоговая оценка по дисциплине согласно регламенту вуза состоит из:</a:t>
            </a:r>
          </a:p>
          <a:p>
            <a:pPr>
              <a:tabLst>
                <a:tab pos="1976438" algn="l"/>
              </a:tabLst>
            </a:pPr>
            <a:r>
              <a:rPr lang="ru-RU" b="1" dirty="0"/>
              <a:t>Аттестация 1 - 15%</a:t>
            </a:r>
          </a:p>
          <a:p>
            <a:pPr>
              <a:tabLst>
                <a:tab pos="1976438" algn="l"/>
              </a:tabLst>
            </a:pPr>
            <a:r>
              <a:rPr lang="ru-RU" b="1" dirty="0"/>
              <a:t>Аттестация 2 - 15%</a:t>
            </a:r>
          </a:p>
          <a:p>
            <a:pPr>
              <a:tabLst>
                <a:tab pos="1976438" algn="l"/>
              </a:tabLst>
            </a:pPr>
            <a:r>
              <a:rPr lang="ru-RU" b="1" dirty="0"/>
              <a:t>Индивидуальная работа - 15%</a:t>
            </a:r>
          </a:p>
          <a:p>
            <a:pPr>
              <a:tabLst>
                <a:tab pos="1976438" algn="l"/>
              </a:tabLst>
            </a:pPr>
            <a:r>
              <a:rPr lang="ru-RU" b="1" dirty="0"/>
              <a:t>Текущая деятельность - 15% (здесь будет учитываться посещение занятий, а также своевременное сдача лабораторных работ и индивидуальной работы)</a:t>
            </a:r>
          </a:p>
          <a:p>
            <a:pPr>
              <a:tabLst>
                <a:tab pos="1976438" algn="l"/>
              </a:tabLst>
            </a:pPr>
            <a:r>
              <a:rPr lang="ru-RU" b="1" dirty="0"/>
              <a:t>Финальный тест - 40%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8021697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4"/>
          <p:cNvSpPr>
            <a:spLocks noChangeArrowheads="1"/>
          </p:cNvSpPr>
          <p:nvPr/>
        </p:nvSpPr>
        <p:spPr bwMode="auto">
          <a:xfrm>
            <a:off x="1524000" y="0"/>
            <a:ext cx="9144000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ru-RU" sz="2800">
              <a:latin typeface="Bookman"/>
            </a:endParaRPr>
          </a:p>
        </p:txBody>
      </p:sp>
      <p:sp>
        <p:nvSpPr>
          <p:cNvPr id="137221" name="Rectangle 5"/>
          <p:cNvSpPr>
            <a:spLocks noChangeArrowheads="1"/>
          </p:cNvSpPr>
          <p:nvPr/>
        </p:nvSpPr>
        <p:spPr bwMode="auto">
          <a:xfrm>
            <a:off x="329610" y="642938"/>
            <a:ext cx="11653284" cy="60236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 marL="469900" indent="-469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08050" indent="-4365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2"/>
              </a:buClr>
              <a:defRPr/>
            </a:pPr>
            <a:r>
              <a:rPr lang="ru-RU" altLang="ru-RU" sz="2800" i="1" dirty="0">
                <a:latin typeface="Times New Roman" panose="02020603050405020304" pitchFamily="18" charset="0"/>
              </a:rPr>
              <a:t>Для просмотра / редактирования кода макроса используем окно </a:t>
            </a:r>
            <a:r>
              <a:rPr lang="ro-RO" altLang="ru-RU" sz="2800" b="1" i="1" dirty="0">
                <a:latin typeface="Times New Roman" panose="02020603050405020304" pitchFamily="18" charset="0"/>
              </a:rPr>
              <a:t>VBE</a:t>
            </a:r>
            <a:r>
              <a:rPr lang="ro-RO" altLang="ru-RU" sz="2800" i="1" dirty="0">
                <a:latin typeface="Times New Roman" panose="02020603050405020304" pitchFamily="18" charset="0"/>
              </a:rPr>
              <a:t> </a:t>
            </a:r>
            <a:r>
              <a:rPr lang="en-US" altLang="ru-RU" sz="2800" i="1" dirty="0">
                <a:latin typeface="Times New Roman" panose="02020603050405020304" pitchFamily="18" charset="0"/>
              </a:rPr>
              <a:t>(VBA Editor Window):</a:t>
            </a:r>
          </a:p>
          <a:p>
            <a:pPr lvl="1" eaLnBrk="1" hangingPunct="1">
              <a:spcBef>
                <a:spcPct val="20000"/>
              </a:spcBef>
              <a:buFont typeface="Wingdings" panose="05000000000000000000" pitchFamily="2" charset="2"/>
              <a:buChar char="§"/>
              <a:defRPr/>
            </a:pPr>
            <a:r>
              <a:rPr lang="ru-RU" altLang="ru-RU" sz="2800" i="1" dirty="0">
                <a:latin typeface="Times New Roman" panose="02020603050405020304" pitchFamily="18" charset="0"/>
              </a:rPr>
              <a:t>Активируем окно </a:t>
            </a:r>
            <a:r>
              <a:rPr lang="en-US" altLang="ru-RU" sz="2800" i="1" dirty="0">
                <a:latin typeface="Times New Roman" panose="02020603050405020304" pitchFamily="18" charset="0"/>
              </a:rPr>
              <a:t>VBA Window - </a:t>
            </a:r>
            <a:r>
              <a:rPr lang="ro-RO" altLang="ru-RU" sz="2800" i="1" dirty="0">
                <a:latin typeface="Times New Roman" panose="02020603050405020304" pitchFamily="18" charset="0"/>
              </a:rPr>
              <a:t> </a:t>
            </a:r>
            <a:r>
              <a:rPr lang="ru-RU" altLang="ru-RU" sz="2800" i="1" dirty="0">
                <a:latin typeface="Times New Roman" panose="02020603050405020304" pitchFamily="18" charset="0"/>
              </a:rPr>
              <a:t>нажимаем</a:t>
            </a:r>
            <a:r>
              <a:rPr lang="en-US" altLang="ru-RU" sz="2800" i="1" dirty="0">
                <a:latin typeface="Times New Roman" panose="02020603050405020304" pitchFamily="18" charset="0"/>
              </a:rPr>
              <a:t> </a:t>
            </a:r>
            <a:r>
              <a:rPr lang="en-US" altLang="ru-RU" sz="2800" b="1" i="1" dirty="0">
                <a:latin typeface="Times New Roman" panose="02020603050405020304" pitchFamily="18" charset="0"/>
              </a:rPr>
              <a:t>Alt+F11</a:t>
            </a:r>
          </a:p>
          <a:p>
            <a:pPr lvl="1" eaLnBrk="1" hangingPunct="1">
              <a:spcBef>
                <a:spcPct val="20000"/>
              </a:spcBef>
              <a:buFont typeface="Wingdings" panose="05000000000000000000" pitchFamily="2" charset="2"/>
              <a:buChar char="§"/>
              <a:defRPr/>
            </a:pPr>
            <a:r>
              <a:rPr lang="ru-RU" altLang="ru-RU" sz="2800" i="1" dirty="0">
                <a:latin typeface="Times New Roman" panose="02020603050405020304" pitchFamily="18" charset="0"/>
              </a:rPr>
              <a:t>Или используем </a:t>
            </a:r>
            <a:r>
              <a:rPr lang="en-US" altLang="ru-RU" sz="2800" b="1" i="1" dirty="0">
                <a:latin typeface="Times New Roman" panose="02020603050405020304" pitchFamily="18" charset="0"/>
              </a:rPr>
              <a:t>Tab</a:t>
            </a:r>
            <a:r>
              <a:rPr lang="ro-RO" altLang="ru-RU" sz="2800" b="1" i="1" dirty="0">
                <a:latin typeface="Times New Roman" panose="02020603050405020304" pitchFamily="18" charset="0"/>
              </a:rPr>
              <a:t> </a:t>
            </a:r>
            <a:r>
              <a:rPr lang="en-US" altLang="ru-RU" sz="2800" b="1" i="1" dirty="0">
                <a:latin typeface="Times New Roman" panose="02020603050405020304" pitchFamily="18" charset="0"/>
              </a:rPr>
              <a:t>Developer – group Code - Visual Basic - Code Window</a:t>
            </a:r>
            <a:endParaRPr lang="ro-RO" altLang="ru-RU" sz="2800" b="1" i="1" dirty="0">
              <a:latin typeface="Times New Roman" panose="02020603050405020304" pitchFamily="18" charset="0"/>
            </a:endParaRPr>
          </a:p>
          <a:p>
            <a:pPr marL="471487" lvl="1" indent="0" eaLnBrk="1" hangingPunct="1">
              <a:spcBef>
                <a:spcPct val="20000"/>
              </a:spcBef>
              <a:buClr>
                <a:schemeClr val="accent2"/>
              </a:buClr>
              <a:defRPr/>
            </a:pPr>
            <a:r>
              <a:rPr lang="ru-RU" altLang="ru-RU" sz="2800" i="1" dirty="0">
                <a:latin typeface="Times New Roman" panose="02020603050405020304" pitchFamily="18" charset="0"/>
              </a:rPr>
              <a:t>Окно</a:t>
            </a:r>
            <a:r>
              <a:rPr lang="en-US" altLang="ru-RU" sz="2800" i="1" dirty="0">
                <a:latin typeface="Times New Roman" panose="02020603050405020304" pitchFamily="18" charset="0"/>
              </a:rPr>
              <a:t> VBE </a:t>
            </a:r>
            <a:r>
              <a:rPr lang="ru-RU" altLang="ru-RU" sz="2800" i="1" dirty="0">
                <a:latin typeface="Times New Roman" panose="02020603050405020304" pitchFamily="18" charset="0"/>
              </a:rPr>
              <a:t>позволяет и доступ</a:t>
            </a:r>
            <a:r>
              <a:rPr lang="en-US" altLang="ru-RU" sz="2800" i="1" dirty="0">
                <a:latin typeface="Times New Roman" panose="02020603050405020304" pitchFamily="18" charset="0"/>
              </a:rPr>
              <a:t>:</a:t>
            </a:r>
          </a:p>
          <a:p>
            <a:pPr lvl="1" eaLnBrk="1" hangingPunct="1">
              <a:spcBef>
                <a:spcPct val="20000"/>
              </a:spcBef>
              <a:buFont typeface="Wingdings" panose="05000000000000000000" pitchFamily="2" charset="2"/>
              <a:buChar char="§"/>
              <a:defRPr/>
            </a:pPr>
            <a:r>
              <a:rPr lang="en-US" altLang="ru-RU" sz="2800" i="1" dirty="0">
                <a:latin typeface="Times New Roman" panose="02020603050405020304" pitchFamily="18" charset="0"/>
              </a:rPr>
              <a:t>Project Explore Window</a:t>
            </a:r>
          </a:p>
          <a:p>
            <a:pPr lvl="1" eaLnBrk="1" hangingPunct="1">
              <a:spcBef>
                <a:spcPct val="20000"/>
              </a:spcBef>
              <a:buFont typeface="Wingdings" panose="05000000000000000000" pitchFamily="2" charset="2"/>
              <a:buChar char="§"/>
              <a:defRPr/>
            </a:pPr>
            <a:r>
              <a:rPr lang="en-US" altLang="ru-RU" sz="2800" i="1" dirty="0">
                <a:latin typeface="Times New Roman" panose="02020603050405020304" pitchFamily="18" charset="0"/>
              </a:rPr>
              <a:t>Properties Window</a:t>
            </a:r>
          </a:p>
          <a:p>
            <a:pPr lvl="1" eaLnBrk="1" hangingPunct="1">
              <a:spcBef>
                <a:spcPct val="20000"/>
              </a:spcBef>
              <a:buFont typeface="Wingdings" panose="05000000000000000000" pitchFamily="2" charset="2"/>
              <a:buChar char="§"/>
              <a:defRPr/>
            </a:pPr>
            <a:r>
              <a:rPr lang="en-US" altLang="ru-RU" sz="2800" i="1" dirty="0">
                <a:latin typeface="Times New Roman" panose="02020603050405020304" pitchFamily="18" charset="0"/>
              </a:rPr>
              <a:t>Code Wind</a:t>
            </a:r>
            <a:r>
              <a:rPr lang="ro-RO" altLang="ru-RU" sz="2800" i="1" dirty="0">
                <a:latin typeface="Times New Roman" panose="02020603050405020304" pitchFamily="18" charset="0"/>
              </a:rPr>
              <a:t>ow</a:t>
            </a:r>
          </a:p>
          <a:p>
            <a:pPr marL="471487" lvl="1" indent="0" eaLnBrk="1" hangingPunct="1">
              <a:spcBef>
                <a:spcPct val="20000"/>
              </a:spcBef>
              <a:buClr>
                <a:schemeClr val="accent2"/>
              </a:buClr>
              <a:defRPr/>
            </a:pPr>
            <a:r>
              <a:rPr lang="ru-RU" altLang="ru-RU" sz="2600" i="1" dirty="0">
                <a:latin typeface="Times New Roman" panose="02020603050405020304" pitchFamily="18" charset="0"/>
              </a:rPr>
              <a:t>В </a:t>
            </a:r>
            <a:r>
              <a:rPr lang="en-US" altLang="ru-RU" sz="2600" i="1" dirty="0">
                <a:latin typeface="Times New Roman" panose="02020603050405020304" pitchFamily="18" charset="0"/>
              </a:rPr>
              <a:t>VBE</a:t>
            </a:r>
            <a:r>
              <a:rPr lang="ro-RO" altLang="ru-RU" sz="2600" i="1" dirty="0">
                <a:latin typeface="Times New Roman" panose="02020603050405020304" pitchFamily="18" charset="0"/>
              </a:rPr>
              <a:t> </a:t>
            </a:r>
            <a:r>
              <a:rPr lang="ru-RU" altLang="ru-RU" sz="2600" i="1" dirty="0">
                <a:latin typeface="Times New Roman" panose="02020603050405020304" pitchFamily="18" charset="0"/>
              </a:rPr>
              <a:t>пользователь может</a:t>
            </a:r>
            <a:r>
              <a:rPr lang="ro-RO" altLang="ru-RU" sz="2600" i="1" dirty="0">
                <a:latin typeface="Times New Roman" panose="02020603050405020304" pitchFamily="18" charset="0"/>
              </a:rPr>
              <a:t> </a:t>
            </a:r>
            <a:r>
              <a:rPr lang="ru-RU" altLang="ru-RU" sz="2600" i="1" dirty="0">
                <a:latin typeface="Times New Roman" panose="02020603050405020304" pitchFamily="18" charset="0"/>
              </a:rPr>
              <a:t>редактировать-изменять макрос</a:t>
            </a:r>
            <a:r>
              <a:rPr lang="ro-RO" altLang="ru-RU" sz="2600" i="1" dirty="0">
                <a:latin typeface="Times New Roman" panose="02020603050405020304" pitchFamily="18" charset="0"/>
              </a:rPr>
              <a:t>, </a:t>
            </a:r>
            <a:r>
              <a:rPr lang="ru-RU" altLang="ru-RU" sz="2600" i="1" dirty="0">
                <a:latin typeface="Times New Roman" panose="02020603050405020304" pitchFamily="18" charset="0"/>
              </a:rPr>
              <a:t>используя </a:t>
            </a:r>
            <a:r>
              <a:rPr lang="en-US" altLang="ru-RU" sz="2600" i="1" dirty="0">
                <a:latin typeface="Times New Roman" panose="02020603050405020304" pitchFamily="18" charset="0"/>
              </a:rPr>
              <a:t>Tools-Options </a:t>
            </a:r>
            <a:r>
              <a:rPr lang="ro-RO" altLang="ru-RU" sz="2600" i="1" dirty="0">
                <a:latin typeface="Times New Roman" panose="02020603050405020304" pitchFamily="18" charset="0"/>
              </a:rPr>
              <a:t>pentru</a:t>
            </a:r>
            <a:r>
              <a:rPr lang="en-US" altLang="ru-RU" sz="2600" i="1" dirty="0">
                <a:latin typeface="Times New Roman" panose="02020603050405020304" pitchFamily="18" charset="0"/>
              </a:rPr>
              <a:t> Auto Syntax Check, </a:t>
            </a:r>
            <a:r>
              <a:rPr lang="en-US" altLang="ru-RU" sz="2600" i="1" dirty="0" err="1">
                <a:latin typeface="Times New Roman" panose="02020603050405020304" pitchFamily="18" charset="0"/>
              </a:rPr>
              <a:t>AutoListMembers</a:t>
            </a:r>
            <a:r>
              <a:rPr lang="en-US" altLang="ru-RU" sz="2600" i="1" dirty="0">
                <a:latin typeface="Times New Roman" panose="02020603050405020304" pitchFamily="18" charset="0"/>
              </a:rPr>
              <a:t>,</a:t>
            </a:r>
            <a:r>
              <a:rPr lang="ro-RO" altLang="ru-RU" sz="2600" i="1" dirty="0">
                <a:latin typeface="Times New Roman" panose="02020603050405020304" pitchFamily="18" charset="0"/>
              </a:rPr>
              <a:t> </a:t>
            </a:r>
            <a:r>
              <a:rPr lang="ru-RU" altLang="ru-RU" sz="2600" i="1" dirty="0">
                <a:latin typeface="Times New Roman" panose="02020603050405020304" pitchFamily="18" charset="0"/>
              </a:rPr>
              <a:t>защитить приложение</a:t>
            </a:r>
            <a:r>
              <a:rPr lang="ro-RO" altLang="ru-RU" sz="2600" i="1" dirty="0">
                <a:latin typeface="Times New Roman" panose="02020603050405020304" pitchFamily="18" charset="0"/>
              </a:rPr>
              <a:t>, </a:t>
            </a:r>
            <a:r>
              <a:rPr lang="ru-RU" altLang="ru-RU" sz="2600" i="1" dirty="0">
                <a:latin typeface="Times New Roman" panose="02020603050405020304" pitchFamily="18" charset="0"/>
              </a:rPr>
              <a:t>вставляя</a:t>
            </a:r>
            <a:r>
              <a:rPr lang="ro-RO" altLang="ru-RU" sz="2600" i="1" dirty="0">
                <a:latin typeface="Times New Roman" panose="02020603050405020304" pitchFamily="18" charset="0"/>
              </a:rPr>
              <a:t> </a:t>
            </a:r>
            <a:r>
              <a:rPr lang="ru-RU" altLang="ru-RU" sz="2600" i="1" dirty="0">
                <a:latin typeface="Times New Roman" panose="02020603050405020304" pitchFamily="18" charset="0"/>
              </a:rPr>
              <a:t>Модули, процедуры и формы</a:t>
            </a:r>
            <a:r>
              <a:rPr lang="ro-RO" altLang="ru-RU" sz="2800" i="1" dirty="0">
                <a:latin typeface="Times New Roman" panose="02020603050405020304" pitchFamily="18" charset="0"/>
              </a:rPr>
              <a:t>.  </a:t>
            </a:r>
            <a:endParaRPr lang="en-US" altLang="ru-RU" sz="2800" i="1" dirty="0">
              <a:latin typeface="Times New Roman" panose="02020603050405020304" pitchFamily="18" charset="0"/>
            </a:endParaRPr>
          </a:p>
          <a:p>
            <a:pPr lvl="1" eaLnBrk="1" hangingPunct="1">
              <a:spcBef>
                <a:spcPct val="20000"/>
              </a:spcBef>
              <a:buClr>
                <a:schemeClr val="accent2"/>
              </a:buClr>
              <a:defRPr/>
            </a:pPr>
            <a:endParaRPr lang="en-US" altLang="ru-RU" sz="2800" i="1" dirty="0">
              <a:latin typeface="Times New Roman" panose="02020603050405020304" pitchFamily="18" charset="0"/>
            </a:endParaRPr>
          </a:p>
        </p:txBody>
      </p:sp>
      <p:sp>
        <p:nvSpPr>
          <p:cNvPr id="37892" name="Прямоугольник 3"/>
          <p:cNvSpPr>
            <a:spLocks noChangeArrowheads="1"/>
          </p:cNvSpPr>
          <p:nvPr/>
        </p:nvSpPr>
        <p:spPr bwMode="auto">
          <a:xfrm>
            <a:off x="1524000" y="1"/>
            <a:ext cx="9144000" cy="6461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600" b="1" dirty="0">
                <a:solidFill>
                  <a:srgbClr val="22289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Первые шаги в </a:t>
            </a:r>
            <a:r>
              <a:rPr lang="ro-RO" altLang="ru-RU" sz="3600" b="1" dirty="0">
                <a:solidFill>
                  <a:srgbClr val="22289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VBA </a:t>
            </a:r>
            <a:r>
              <a:rPr lang="en-US" altLang="ru-RU" sz="3600" b="1" dirty="0">
                <a:solidFill>
                  <a:srgbClr val="22289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altLang="ru-RU" sz="3600" b="1" dirty="0">
                <a:solidFill>
                  <a:srgbClr val="22289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макросов</a:t>
            </a:r>
            <a:endParaRPr lang="en-US" altLang="ru-RU" sz="3600" b="1" dirty="0">
              <a:solidFill>
                <a:srgbClr val="22289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70BCD13-E92F-4D48-9126-157D6DCE309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407" r="96481" b="81893"/>
          <a:stretch/>
        </p:blipFill>
        <p:spPr bwMode="auto">
          <a:xfrm>
            <a:off x="11182794" y="1819754"/>
            <a:ext cx="800100" cy="13684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7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221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ACEC0-76CC-4656-8EF9-DF877D3E08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670" y="0"/>
            <a:ext cx="11088330" cy="727587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Окно редактора </a:t>
            </a:r>
            <a:r>
              <a:rPr lang="en-US" sz="36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VBA</a:t>
            </a:r>
            <a:endParaRPr lang="en-US" sz="3600" b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4" name="Объект 4">
            <a:extLst>
              <a:ext uri="{FF2B5EF4-FFF2-40B4-BE49-F238E27FC236}">
                <a16:creationId xmlns:a16="http://schemas.microsoft.com/office/drawing/2014/main" id="{07745A1B-21D6-4A6C-8E6D-93F410B7EC73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7149" y="595338"/>
            <a:ext cx="11867536" cy="6262662"/>
          </a:xfrm>
        </p:spPr>
      </p:pic>
    </p:spTree>
    <p:extLst>
      <p:ext uri="{BB962C8B-B14F-4D97-AF65-F5344CB8AC3E}">
        <p14:creationId xmlns:p14="http://schemas.microsoft.com/office/powerpoint/2010/main" val="288356217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>
            <a:extLst>
              <a:ext uri="{FF2B5EF4-FFF2-40B4-BE49-F238E27FC236}">
                <a16:creationId xmlns:a16="http://schemas.microsoft.com/office/drawing/2014/main" id="{B32FF81C-B8BB-4803-9BCA-95137DEAC23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7" t="6827" r="39005" b="42885"/>
          <a:stretch>
            <a:fillRect/>
          </a:stretch>
        </p:blipFill>
        <p:spPr bwMode="auto">
          <a:xfrm>
            <a:off x="463550" y="186814"/>
            <a:ext cx="10814050" cy="6532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peech Bubble: Oval 5">
            <a:extLst>
              <a:ext uri="{FF2B5EF4-FFF2-40B4-BE49-F238E27FC236}">
                <a16:creationId xmlns:a16="http://schemas.microsoft.com/office/drawing/2014/main" id="{6A576258-E212-4210-920E-94031D9E7A2B}"/>
              </a:ext>
            </a:extLst>
          </p:cNvPr>
          <p:cNvSpPr/>
          <p:nvPr/>
        </p:nvSpPr>
        <p:spPr>
          <a:xfrm>
            <a:off x="3106993" y="2290917"/>
            <a:ext cx="2192594" cy="1809135"/>
          </a:xfrm>
          <a:prstGeom prst="wedgeEllipseCallout">
            <a:avLst>
              <a:gd name="adj1" fmla="val -72111"/>
              <a:gd name="adj2" fmla="val 272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ru-RU" sz="1800"/>
              <a:t>Project window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ru-RU" sz="1800"/>
              <a:t>Shows files, sheets and modules</a:t>
            </a:r>
            <a:endParaRPr lang="en-US" altLang="ru-RU" sz="1800" dirty="0"/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995D6A08-4395-47B7-9C45-CA9B95BF65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7" t="6827" r="39005" b="42885"/>
          <a:stretch>
            <a:fillRect/>
          </a:stretch>
        </p:blipFill>
        <p:spPr bwMode="auto">
          <a:xfrm>
            <a:off x="384892" y="186814"/>
            <a:ext cx="10814050" cy="6532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peech Bubble: Oval 7">
            <a:extLst>
              <a:ext uri="{FF2B5EF4-FFF2-40B4-BE49-F238E27FC236}">
                <a16:creationId xmlns:a16="http://schemas.microsoft.com/office/drawing/2014/main" id="{820559D0-8565-4C7C-BC57-AA6B1DD91602}"/>
              </a:ext>
            </a:extLst>
          </p:cNvPr>
          <p:cNvSpPr/>
          <p:nvPr/>
        </p:nvSpPr>
        <p:spPr>
          <a:xfrm>
            <a:off x="3028335" y="2290917"/>
            <a:ext cx="2192594" cy="1809135"/>
          </a:xfrm>
          <a:prstGeom prst="wedgeEllipseCallout">
            <a:avLst>
              <a:gd name="adj1" fmla="val -72111"/>
              <a:gd name="adj2" fmla="val 272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ru-RU" sz="1800"/>
              <a:t>Project window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ru-RU" sz="1800"/>
              <a:t>Shows files, sheets and modules</a:t>
            </a:r>
            <a:endParaRPr lang="en-US" altLang="ru-RU" sz="1800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D274527-6367-489F-9A82-63A28A9FFC06}"/>
              </a:ext>
            </a:extLst>
          </p:cNvPr>
          <p:cNvGrpSpPr/>
          <p:nvPr/>
        </p:nvGrpSpPr>
        <p:grpSpPr>
          <a:xfrm>
            <a:off x="384892" y="138714"/>
            <a:ext cx="10971366" cy="6580572"/>
            <a:chOff x="384892" y="138714"/>
            <a:chExt cx="10971366" cy="6580572"/>
          </a:xfrm>
        </p:grpSpPr>
        <p:pic>
          <p:nvPicPr>
            <p:cNvPr id="9" name="Picture 7">
              <a:extLst>
                <a:ext uri="{FF2B5EF4-FFF2-40B4-BE49-F238E27FC236}">
                  <a16:creationId xmlns:a16="http://schemas.microsoft.com/office/drawing/2014/main" id="{4322FC0F-71A9-4A1D-9FA8-EB0E95D7FA0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67" t="6827" r="39005" b="42885"/>
            <a:stretch>
              <a:fillRect/>
            </a:stretch>
          </p:blipFill>
          <p:spPr bwMode="auto">
            <a:xfrm>
              <a:off x="384892" y="186814"/>
              <a:ext cx="10814050" cy="65324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Speech Bubble: Oval 9">
              <a:extLst>
                <a:ext uri="{FF2B5EF4-FFF2-40B4-BE49-F238E27FC236}">
                  <a16:creationId xmlns:a16="http://schemas.microsoft.com/office/drawing/2014/main" id="{755CDE01-97E2-460D-A0C5-73C6A5F2B54E}"/>
                </a:ext>
              </a:extLst>
            </p:cNvPr>
            <p:cNvSpPr/>
            <p:nvPr/>
          </p:nvSpPr>
          <p:spPr>
            <a:xfrm>
              <a:off x="3028335" y="2261421"/>
              <a:ext cx="2487562" cy="2219296"/>
            </a:xfrm>
            <a:prstGeom prst="wedgeEllipseCallout">
              <a:avLst>
                <a:gd name="adj1" fmla="val -72111"/>
                <a:gd name="adj2" fmla="val 2727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ru-RU" altLang="ru-RU" sz="1800" dirty="0"/>
                <a:t>Окно проекта</a:t>
              </a:r>
            </a:p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ru-RU" altLang="ru-RU" sz="1800" dirty="0"/>
                <a:t>Указаны файлы, листы и модули</a:t>
              </a:r>
              <a:endParaRPr lang="en-US" altLang="ru-RU" sz="1800" dirty="0"/>
            </a:p>
          </p:txBody>
        </p:sp>
        <p:sp>
          <p:nvSpPr>
            <p:cNvPr id="11" name="Speech Bubble: Oval 10">
              <a:extLst>
                <a:ext uri="{FF2B5EF4-FFF2-40B4-BE49-F238E27FC236}">
                  <a16:creationId xmlns:a16="http://schemas.microsoft.com/office/drawing/2014/main" id="{3351398C-CFE8-4C28-8F5A-BF4B3F6A029A}"/>
                </a:ext>
              </a:extLst>
            </p:cNvPr>
            <p:cNvSpPr/>
            <p:nvPr/>
          </p:nvSpPr>
          <p:spPr>
            <a:xfrm>
              <a:off x="3814916" y="4622222"/>
              <a:ext cx="3421626" cy="1955559"/>
            </a:xfrm>
            <a:prstGeom prst="wedgeEllipseCallout">
              <a:avLst>
                <a:gd name="adj1" fmla="val -97803"/>
                <a:gd name="adj2" fmla="val -23689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ru-RU" altLang="ru-RU" sz="1800" dirty="0"/>
                <a:t>Окно свойств  Свойства активных объектов указаны и могут быть изменены</a:t>
              </a:r>
              <a:endParaRPr lang="en-US" altLang="ru-RU" sz="1800" dirty="0"/>
            </a:p>
          </p:txBody>
        </p:sp>
        <p:sp>
          <p:nvSpPr>
            <p:cNvPr id="12" name="Speech Bubble: Oval 11">
              <a:extLst>
                <a:ext uri="{FF2B5EF4-FFF2-40B4-BE49-F238E27FC236}">
                  <a16:creationId xmlns:a16="http://schemas.microsoft.com/office/drawing/2014/main" id="{F8195827-1376-44F6-AFCD-83FB6A67FC09}"/>
                </a:ext>
              </a:extLst>
            </p:cNvPr>
            <p:cNvSpPr/>
            <p:nvPr/>
          </p:nvSpPr>
          <p:spPr>
            <a:xfrm rot="597152">
              <a:off x="9375022" y="3961836"/>
              <a:ext cx="1738876" cy="2563146"/>
            </a:xfrm>
            <a:prstGeom prst="wedgeEllipseCallout">
              <a:avLst>
                <a:gd name="adj1" fmla="val -190524"/>
                <a:gd name="adj2" fmla="val -716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/>
                <a:t>Окно ввода кода </a:t>
              </a:r>
              <a:r>
                <a:rPr lang="ro-RO" dirty="0"/>
                <a:t>VBA</a:t>
              </a:r>
              <a:endParaRPr lang="en-US" dirty="0"/>
            </a:p>
          </p:txBody>
        </p:sp>
        <p:sp>
          <p:nvSpPr>
            <p:cNvPr id="13" name="Speech Bubble: Oval 12">
              <a:extLst>
                <a:ext uri="{FF2B5EF4-FFF2-40B4-BE49-F238E27FC236}">
                  <a16:creationId xmlns:a16="http://schemas.microsoft.com/office/drawing/2014/main" id="{E91DE88B-687B-4CCB-8F6A-C41A8A3C6976}"/>
                </a:ext>
              </a:extLst>
            </p:cNvPr>
            <p:cNvSpPr/>
            <p:nvPr/>
          </p:nvSpPr>
          <p:spPr>
            <a:xfrm>
              <a:off x="8832061" y="138714"/>
              <a:ext cx="2524197" cy="1750142"/>
            </a:xfrm>
            <a:prstGeom prst="wedgeEllipseCallout">
              <a:avLst>
                <a:gd name="adj1" fmla="val -135150"/>
                <a:gd name="adj2" fmla="val 52949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ru-RU" altLang="ru-RU" sz="1800" dirty="0"/>
                <a:t>Автоматический список параметров/ данных</a:t>
              </a:r>
              <a:endParaRPr lang="en-US" altLang="ru-RU" sz="1800" dirty="0"/>
            </a:p>
          </p:txBody>
        </p:sp>
      </p:grpSp>
    </p:spTree>
    <p:extLst>
      <p:ext uri="{BB962C8B-B14F-4D97-AF65-F5344CB8AC3E}">
        <p14:creationId xmlns:p14="http://schemas.microsoft.com/office/powerpoint/2010/main" val="406393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D9AB01-C4C5-49AC-92CE-4DA53C03F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6858" y="2272583"/>
            <a:ext cx="10515600" cy="1325563"/>
          </a:xfrm>
        </p:spPr>
        <p:txBody>
          <a:bodyPr/>
          <a:lstStyle/>
          <a:p>
            <a:pPr algn="ctr"/>
            <a:r>
              <a:rPr lang="ru-RU" b="1" i="1" noProof="1">
                <a:solidFill>
                  <a:srgbClr val="002060"/>
                </a:solidFill>
              </a:rPr>
              <a:t>Спасибо за внимание</a:t>
            </a:r>
            <a:r>
              <a:rPr lang="ro-RO" b="1" i="1" noProof="1">
                <a:solidFill>
                  <a:srgbClr val="002060"/>
                </a:solidFill>
              </a:rPr>
              <a:t>!</a:t>
            </a:r>
          </a:p>
        </p:txBody>
      </p:sp>
      <p:pic>
        <p:nvPicPr>
          <p:cNvPr id="1026" name="Picture 2" descr="Visual Basic for Applications">
            <a:extLst>
              <a:ext uri="{FF2B5EF4-FFF2-40B4-BE49-F238E27FC236}">
                <a16:creationId xmlns:a16="http://schemas.microsoft.com/office/drawing/2014/main" id="{A2842CC8-14BC-49CF-AC3D-9C7851B46E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5174" y="3598146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18161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22B955-617E-449D-9DA7-DAD9DF31EC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68541"/>
            <a:ext cx="10515600" cy="4351338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ru-RU" altLang="ru-RU" sz="2800" b="1" i="1" dirty="0">
                <a:cs typeface="Times New Roman" panose="02020603050405020304" pitchFamily="18" charset="0"/>
              </a:rPr>
              <a:t>Целью курса является</a:t>
            </a:r>
          </a:p>
          <a:p>
            <a:pPr>
              <a:buFontTx/>
              <a:buChar char="-"/>
              <a:defRPr/>
            </a:pPr>
            <a:r>
              <a:rPr lang="ru-RU" altLang="ru-RU" sz="2800" i="1" dirty="0">
                <a:cs typeface="Times New Roman" panose="02020603050405020304" pitchFamily="18" charset="0"/>
              </a:rPr>
              <a:t>освоение основных принципов процедурного программирования</a:t>
            </a:r>
            <a:r>
              <a:rPr lang="en-US" altLang="ru-RU" sz="2800" i="1" dirty="0">
                <a:cs typeface="Times New Roman" panose="02020603050405020304" pitchFamily="18" charset="0"/>
              </a:rPr>
              <a:t>;</a:t>
            </a:r>
            <a:endParaRPr lang="ru-RU" altLang="ru-RU" sz="2800" i="1" dirty="0">
              <a:cs typeface="Times New Roman" panose="02020603050405020304" pitchFamily="18" charset="0"/>
            </a:endParaRPr>
          </a:p>
          <a:p>
            <a:pPr>
              <a:buFontTx/>
              <a:buChar char="-"/>
              <a:defRPr/>
            </a:pPr>
            <a:r>
              <a:rPr lang="ru-RU" altLang="ru-RU" sz="2800" i="1" dirty="0">
                <a:cs typeface="Times New Roman" panose="02020603050405020304" pitchFamily="18" charset="0"/>
              </a:rPr>
              <a:t>изучение языка программирования </a:t>
            </a:r>
            <a:r>
              <a:rPr lang="ro-RO" altLang="ru-RU" sz="2800" i="1" dirty="0">
                <a:cs typeface="Times New Roman" panose="02020603050405020304" pitchFamily="18" charset="0"/>
              </a:rPr>
              <a:t>Visual </a:t>
            </a:r>
            <a:r>
              <a:rPr lang="ro-RO" altLang="ru-RU" sz="2800" i="1" dirty="0" err="1">
                <a:cs typeface="Times New Roman" panose="02020603050405020304" pitchFamily="18" charset="0"/>
              </a:rPr>
              <a:t>Baisic</a:t>
            </a:r>
            <a:r>
              <a:rPr lang="ro-RO" altLang="ru-RU" sz="2800" i="1" dirty="0">
                <a:cs typeface="Times New Roman" panose="02020603050405020304" pitchFamily="18" charset="0"/>
              </a:rPr>
              <a:t> </a:t>
            </a:r>
            <a:r>
              <a:rPr lang="en-US" altLang="ru-RU" sz="2800" i="1" dirty="0">
                <a:cs typeface="Times New Roman" panose="02020603050405020304" pitchFamily="18" charset="0"/>
              </a:rPr>
              <a:t>for </a:t>
            </a:r>
            <a:r>
              <a:rPr lang="ro-RO" altLang="ru-RU" sz="2800" i="1" dirty="0" err="1">
                <a:cs typeface="Times New Roman" panose="02020603050405020304" pitchFamily="18" charset="0"/>
              </a:rPr>
              <a:t>Aplication</a:t>
            </a:r>
            <a:r>
              <a:rPr lang="ro-RO" altLang="ru-RU" sz="2800" i="1" dirty="0">
                <a:cs typeface="Times New Roman" panose="02020603050405020304" pitchFamily="18" charset="0"/>
              </a:rPr>
              <a:t> </a:t>
            </a:r>
            <a:r>
              <a:rPr lang="en-US" altLang="ru-RU" sz="2800" i="1" dirty="0">
                <a:cs typeface="Times New Roman" panose="02020603050405020304" pitchFamily="18" charset="0"/>
              </a:rPr>
              <a:t>(VBA);</a:t>
            </a:r>
            <a:endParaRPr lang="ru-RU" altLang="ru-RU" sz="2800" i="1" dirty="0">
              <a:cs typeface="Times New Roman" panose="02020603050405020304" pitchFamily="18" charset="0"/>
            </a:endParaRPr>
          </a:p>
          <a:p>
            <a:pPr marL="52388" indent="-52388">
              <a:buFontTx/>
              <a:buNone/>
              <a:defRPr/>
            </a:pPr>
            <a:r>
              <a:rPr lang="ru-RU" altLang="ru-RU" sz="2800" i="1" dirty="0">
                <a:cs typeface="Times New Roman" panose="02020603050405020304" pitchFamily="18" charset="0"/>
              </a:rPr>
              <a:t>- приобретение необходимых навыков для развития приложений, подсистем, создания программ и информационных систем с помощью </a:t>
            </a:r>
            <a:r>
              <a:rPr lang="en-US" altLang="ru-RU" sz="2800" i="1" dirty="0">
                <a:cs typeface="Times New Roman" panose="02020603050405020304" pitchFamily="18" charset="0"/>
              </a:rPr>
              <a:t>VBA</a:t>
            </a:r>
            <a:r>
              <a:rPr lang="ru-RU" altLang="ru-RU" sz="2800" i="1" dirty="0">
                <a:cs typeface="Times New Roman" panose="02020603050405020304" pitchFamily="18" charset="0"/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39610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829A3-BD4D-40D2-8F57-D436F27D38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Что такое язык программирования?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92CB93-316E-4BEF-98F3-1A09732453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 fontAlgn="base"/>
            <a:r>
              <a:rPr lang="ro-RO" dirty="0"/>
              <a:t>	</a:t>
            </a:r>
            <a:r>
              <a:rPr lang="ru-RU" b="0" i="0" dirty="0">
                <a:solidFill>
                  <a:srgbClr val="303030"/>
                </a:solidFill>
                <a:effectLst/>
                <a:latin typeface="Gotham Pro"/>
              </a:rPr>
              <a:t>Язык программирования – это набор правил, которые определяют, как написанная компьютерная программа выглядит и что компьютер может сделать под ее управлением. Программа представляет собой код, написанный по правилам конкретного языка программирования. Код, из которого состоит программа, называют «исходный код».</a:t>
            </a:r>
          </a:p>
          <a:p>
            <a:pPr algn="l" fontAlgn="base"/>
            <a:r>
              <a:rPr lang="ru-RU" b="0" i="0" dirty="0">
                <a:solidFill>
                  <a:srgbClr val="303030"/>
                </a:solidFill>
                <a:effectLst/>
                <a:latin typeface="Gotham Pro"/>
              </a:rPr>
              <a:t>Язык программирования – это средство общения человека и компьютера. При этом код на языке программирования пишется так, чтобы он был понятен человеку. Один из критериев хорошего кода – программист читает его и понимает, что это, для чего нужно и как будет работать.</a:t>
            </a:r>
          </a:p>
          <a:p>
            <a:pPr marL="0" indent="0" algn="just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68871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B29C23-8C53-4ACA-998C-39C1A6EF9E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903" y="144309"/>
            <a:ext cx="11412794" cy="6453136"/>
          </a:xfrm>
        </p:spPr>
        <p:txBody>
          <a:bodyPr>
            <a:normAutofit lnSpcReduction="10000"/>
          </a:bodyPr>
          <a:lstStyle/>
          <a:p>
            <a:r>
              <a:rPr lang="ru-RU" b="0" i="0" dirty="0">
                <a:solidFill>
                  <a:srgbClr val="303030"/>
                </a:solidFill>
                <a:effectLst/>
              </a:rPr>
              <a:t>Сегодня код, написанный на популярных языках программирования, для удобства выглядит как текст, состоящий из строк на английском языке.</a:t>
            </a:r>
          </a:p>
          <a:p>
            <a:r>
              <a:rPr lang="ru-RU" b="0" i="1" dirty="0">
                <a:solidFill>
                  <a:srgbClr val="002060"/>
                </a:solidFill>
                <a:effectLst/>
              </a:rPr>
              <a:t>Язык программирования — формальная знаковая система, предназначенная для записи компьютерных программ. Язык программирования определяет набор лексических, синтаксических и семантических правил, задающих внешний вид программы и действия, которые выполнит исполнитель (компьютер) под её управлением.</a:t>
            </a:r>
          </a:p>
          <a:p>
            <a:pPr algn="l" fontAlgn="base"/>
            <a:r>
              <a:rPr lang="ru-RU" b="0" i="0" dirty="0">
                <a:solidFill>
                  <a:srgbClr val="303030"/>
                </a:solidFill>
                <a:effectLst/>
              </a:rPr>
              <a:t>Семантика языка программирования – это начальное смысловое значение слов и конструкций языка. Семантика – это смысл кода, его назначение, то, что должно получиться в результате запуска написанного кода.</a:t>
            </a:r>
          </a:p>
          <a:p>
            <a:pPr algn="l" fontAlgn="base"/>
            <a:r>
              <a:rPr lang="ru-RU" b="0" i="0" dirty="0">
                <a:solidFill>
                  <a:srgbClr val="303030"/>
                </a:solidFill>
                <a:effectLst/>
              </a:rPr>
              <a:t>Синтаксис языка программирования – это порядок слов, форма записи; правила построения сообщений, комбинирования символов и слов. Синтаксис ЯП проще, чем синтаксис человеческих языков общения.</a:t>
            </a:r>
          </a:p>
          <a:p>
            <a:pPr algn="l" fontAlgn="base"/>
            <a:endParaRPr lang="ru-RU" b="0" i="0" dirty="0">
              <a:solidFill>
                <a:srgbClr val="303030"/>
              </a:solidFill>
              <a:effectLst/>
              <a:latin typeface="Gotham Pro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71730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C2A04C-1ED7-4C41-9B11-B4D006ED4D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39097"/>
            <a:ext cx="10515600" cy="5537866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i="1" noProof="1"/>
              <a:t>Язык программирования </a:t>
            </a:r>
            <a:r>
              <a:rPr lang="ru-RU" noProof="1"/>
              <a:t>— это искусственный язык, аналогичный естественному, сжатый, ориентированный на основные инструкции, которые должен выполнять процессор.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i="1" noProof="1"/>
              <a:t>Основные </a:t>
            </a:r>
            <a:r>
              <a:rPr lang="ro-RO" i="1" noProof="1"/>
              <a:t> </a:t>
            </a:r>
            <a:r>
              <a:rPr lang="ru-RU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операторы в ПП</a:t>
            </a:r>
            <a:r>
              <a:rPr lang="ro-RO" i="1" noProof="1"/>
              <a:t>: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noProof="1"/>
              <a:t>операторы присваивания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noProof="1"/>
              <a:t>операторы ввода и вывода информации;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noProof="1"/>
              <a:t>операторы выбора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dirty="0"/>
              <a:t>оператор</a:t>
            </a:r>
            <a:r>
              <a:rPr lang="ru-RU" noProof="1"/>
              <a:t>ы</a:t>
            </a:r>
            <a:r>
              <a:rPr lang="ru-RU" dirty="0"/>
              <a:t> цикла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dirty="0"/>
              <a:t>оператора вызова процедуры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dirty="0"/>
              <a:t>операторов перехода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ru-RU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ru-RU" noProof="1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ru-RU" noProof="1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noProof="1"/>
              <a:t>Существует около 2500 более или менее известных и распространенных языков программирования.Существует несколько типов классификации языков программирования.</a:t>
            </a:r>
            <a:endParaRPr lang="ro-RO" noProof="1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578E816-0C97-4E86-B85B-53E9196461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7109" y="1799304"/>
            <a:ext cx="5083277" cy="2561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9071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340426-A88D-44E3-B1A8-C31B637F35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6"/>
            <a:ext cx="12192000" cy="66278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Классификация языков программирования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1571C7-BB86-48A8-BE88-74F5FDB32E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323" y="681038"/>
            <a:ext cx="12093677" cy="608355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b="1" dirty="0"/>
              <a:t>Существует несколько категорий языков:</a:t>
            </a:r>
            <a:endParaRPr lang="ro-RO" b="1" dirty="0"/>
          </a:p>
          <a:p>
            <a:pPr marL="0" indent="0" algn="just">
              <a:buNone/>
            </a:pPr>
            <a:r>
              <a:rPr lang="ru-RU" b="1" dirty="0"/>
              <a:t>Согласно </a:t>
            </a:r>
            <a:r>
              <a:rPr lang="ru-RU" noProof="1"/>
              <a:t>присваивания оператораторов:</a:t>
            </a:r>
          </a:p>
          <a:p>
            <a:pPr marL="0" indent="0" algn="just">
              <a:buNone/>
            </a:pPr>
            <a:endParaRPr lang="ru-RU" b="1" dirty="0"/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b="1" i="0" dirty="0">
                <a:solidFill>
                  <a:srgbClr val="000000"/>
                </a:solidFill>
                <a:effectLst/>
              </a:rPr>
              <a:t>Процедурные</a:t>
            </a:r>
            <a:r>
              <a:rPr lang="ru-RU" b="0" i="0" dirty="0">
                <a:solidFill>
                  <a:srgbClr val="000000"/>
                </a:solidFill>
                <a:effectLst/>
              </a:rPr>
              <a:t> (</a:t>
            </a:r>
            <a:r>
              <a:rPr lang="ru-RU" b="1" i="0" dirty="0">
                <a:solidFill>
                  <a:srgbClr val="000000"/>
                </a:solidFill>
                <a:effectLst/>
              </a:rPr>
              <a:t>императивные</a:t>
            </a:r>
            <a:r>
              <a:rPr lang="ru-RU" b="0" i="0" dirty="0">
                <a:solidFill>
                  <a:srgbClr val="000000"/>
                </a:solidFill>
                <a:effectLst/>
              </a:rPr>
              <a:t>) языки — это языки операторного типа. Описание алгоритма на этом языке имеет вид последовательности операторов. Характерным для процедурного языка является наличие оператора присваивания (Basic, Pascal, С...). 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b="1" dirty="0"/>
              <a:t>Непроцедурные (декларативные) </a:t>
            </a:r>
            <a:r>
              <a:rPr lang="ru-RU" dirty="0"/>
              <a:t>языки — это языки, при использовании которых в программе в явном виде указывается, какими свойствами должен обладать результат, но не говорится, каким способом он должен быть получен. Непроцедурные языки делятся на две группы: функциональные и логические. </a:t>
            </a:r>
            <a:r>
              <a:rPr lang="ro-RO" dirty="0"/>
              <a:t>(Prolog, LISP</a:t>
            </a:r>
            <a:r>
              <a:rPr lang="ru-RU" dirty="0"/>
              <a:t>)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29822578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736</TotalTime>
  <Words>2851</Words>
  <Application>Microsoft Office PowerPoint</Application>
  <PresentationFormat>Widescreen</PresentationFormat>
  <Paragraphs>231</Paragraphs>
  <Slides>43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2" baseType="lpstr">
      <vt:lpstr>Arial</vt:lpstr>
      <vt:lpstr>Bookman</vt:lpstr>
      <vt:lpstr>Calibri</vt:lpstr>
      <vt:lpstr>Calibri Light</vt:lpstr>
      <vt:lpstr>Gotham Pro</vt:lpstr>
      <vt:lpstr>Times New Roman</vt:lpstr>
      <vt:lpstr>Verdana</vt:lpstr>
      <vt:lpstr>Wingdings</vt:lpstr>
      <vt:lpstr>Office Theme</vt:lpstr>
      <vt:lpstr>Процедурное програмирование</vt:lpstr>
      <vt:lpstr>PowerPoint Presentation</vt:lpstr>
      <vt:lpstr>требовании</vt:lpstr>
      <vt:lpstr>Методика оценивания</vt:lpstr>
      <vt:lpstr>PowerPoint Presentation</vt:lpstr>
      <vt:lpstr>Что такое язык программирования?</vt:lpstr>
      <vt:lpstr>PowerPoint Presentation</vt:lpstr>
      <vt:lpstr>PowerPoint Presentation</vt:lpstr>
      <vt:lpstr>Классификация языков программирования</vt:lpstr>
      <vt:lpstr>PowerPoint Presentation</vt:lpstr>
      <vt:lpstr>PowerPoint Presentation</vt:lpstr>
      <vt:lpstr>PowerPoint Presentation</vt:lpstr>
      <vt:lpstr>PowerPoint Presentation</vt:lpstr>
      <vt:lpstr>Введение в VBA</vt:lpstr>
      <vt:lpstr> VBA – компонента семейства языков Visual Basic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Техники/языки программирования</vt:lpstr>
      <vt:lpstr>Процедурное программирование</vt:lpstr>
      <vt:lpstr>Процедурное программирование</vt:lpstr>
      <vt:lpstr>Объектно-ориентированное программирование</vt:lpstr>
      <vt:lpstr>PowerPoint Presentation</vt:lpstr>
      <vt:lpstr>Пример: колекция, oбъект, свойства, методы</vt:lpstr>
      <vt:lpstr>Объектно-ориентированное программирование</vt:lpstr>
      <vt:lpstr> Цель использования языка программирования VBA  </vt:lpstr>
      <vt:lpstr>VBA позволяет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Окно редактора VBA</vt:lpstr>
      <vt:lpstr>PowerPoint Presentation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Programare procedurală</dc:title>
  <dc:creator>Rodica Branişte</dc:creator>
  <cp:lastModifiedBy>Rodica Branişte</cp:lastModifiedBy>
  <cp:revision>16</cp:revision>
  <dcterms:created xsi:type="dcterms:W3CDTF">2022-01-24T14:12:18Z</dcterms:created>
  <dcterms:modified xsi:type="dcterms:W3CDTF">2022-01-25T23:27:03Z</dcterms:modified>
</cp:coreProperties>
</file>