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296" r:id="rId2"/>
    <p:sldId id="297" r:id="rId3"/>
    <p:sldId id="298" r:id="rId4"/>
    <p:sldId id="299" r:id="rId5"/>
    <p:sldId id="300" r:id="rId6"/>
    <p:sldId id="302" r:id="rId7"/>
    <p:sldId id="303" r:id="rId8"/>
    <p:sldId id="305" r:id="rId9"/>
    <p:sldId id="306" r:id="rId10"/>
    <p:sldId id="304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18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57" autoAdjust="0"/>
    <p:restoredTop sz="88176" autoAdjust="0"/>
  </p:normalViewPr>
  <p:slideViewPr>
    <p:cSldViewPr snapToGrid="0" snapToObjects="1">
      <p:cViewPr varScale="1">
        <p:scale>
          <a:sx n="127" d="100"/>
          <a:sy n="127" d="100"/>
        </p:scale>
        <p:origin x="126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aru Dumitru" userId="6c8105df-432b-4055-9270-0a797142347e" providerId="ADAL" clId="{9CF12429-53A3-485E-8E1C-25E9F4C6DB7A}"/>
    <pc:docChg chg="undo custSel addSld delSld modSld sldOrd">
      <pc:chgData name="Moraru Dumitru" userId="6c8105df-432b-4055-9270-0a797142347e" providerId="ADAL" clId="{9CF12429-53A3-485E-8E1C-25E9F4C6DB7A}" dt="2025-11-06T07:10:33.046" v="1561" actId="1076"/>
      <pc:docMkLst>
        <pc:docMk/>
      </pc:docMkLst>
      <pc:sldChg chg="modSp add del mod">
        <pc:chgData name="Moraru Dumitru" userId="6c8105df-432b-4055-9270-0a797142347e" providerId="ADAL" clId="{9CF12429-53A3-485E-8E1C-25E9F4C6DB7A}" dt="2025-11-06T05:56:14.914" v="1213" actId="47"/>
        <pc:sldMkLst>
          <pc:docMk/>
          <pc:sldMk cId="0" sldId="256"/>
        </pc:sldMkLst>
      </pc:sldChg>
      <pc:sldChg chg="add del">
        <pc:chgData name="Moraru Dumitru" userId="6c8105df-432b-4055-9270-0a797142347e" providerId="ADAL" clId="{9CF12429-53A3-485E-8E1C-25E9F4C6DB7A}" dt="2025-11-06T05:56:12.321" v="1212" actId="47"/>
        <pc:sldMkLst>
          <pc:docMk/>
          <pc:sldMk cId="0" sldId="266"/>
        </pc:sldMkLst>
      </pc:sldChg>
      <pc:sldChg chg="modSp add del mod">
        <pc:chgData name="Moraru Dumitru" userId="6c8105df-432b-4055-9270-0a797142347e" providerId="ADAL" clId="{9CF12429-53A3-485E-8E1C-25E9F4C6DB7A}" dt="2025-11-06T05:56:15.896" v="1214" actId="47"/>
        <pc:sldMkLst>
          <pc:docMk/>
          <pc:sldMk cId="1662613359" sldId="288"/>
        </pc:sldMkLst>
      </pc:sldChg>
      <pc:sldChg chg="delSp modSp add del mod">
        <pc:chgData name="Moraru Dumitru" userId="6c8105df-432b-4055-9270-0a797142347e" providerId="ADAL" clId="{9CF12429-53A3-485E-8E1C-25E9F4C6DB7A}" dt="2025-11-06T05:56:16.526" v="1215" actId="47"/>
        <pc:sldMkLst>
          <pc:docMk/>
          <pc:sldMk cId="32125385" sldId="289"/>
        </pc:sldMkLst>
      </pc:sldChg>
      <pc:sldChg chg="modSp add del mod">
        <pc:chgData name="Moraru Dumitru" userId="6c8105df-432b-4055-9270-0a797142347e" providerId="ADAL" clId="{9CF12429-53A3-485E-8E1C-25E9F4C6DB7A}" dt="2025-11-06T05:56:16.937" v="1216" actId="47"/>
        <pc:sldMkLst>
          <pc:docMk/>
          <pc:sldMk cId="1310659671" sldId="290"/>
        </pc:sldMkLst>
      </pc:sldChg>
      <pc:sldChg chg="modSp add del mod">
        <pc:chgData name="Moraru Dumitru" userId="6c8105df-432b-4055-9270-0a797142347e" providerId="ADAL" clId="{9CF12429-53A3-485E-8E1C-25E9F4C6DB7A}" dt="2025-11-06T05:56:17.330" v="1217" actId="47"/>
        <pc:sldMkLst>
          <pc:docMk/>
          <pc:sldMk cId="2598599853" sldId="291"/>
        </pc:sldMkLst>
      </pc:sldChg>
      <pc:sldChg chg="modSp add del mod">
        <pc:chgData name="Moraru Dumitru" userId="6c8105df-432b-4055-9270-0a797142347e" providerId="ADAL" clId="{9CF12429-53A3-485E-8E1C-25E9F4C6DB7A}" dt="2025-11-06T05:56:17.771" v="1218" actId="47"/>
        <pc:sldMkLst>
          <pc:docMk/>
          <pc:sldMk cId="304703870" sldId="292"/>
        </pc:sldMkLst>
      </pc:sldChg>
      <pc:sldChg chg="modSp add del mod">
        <pc:chgData name="Moraru Dumitru" userId="6c8105df-432b-4055-9270-0a797142347e" providerId="ADAL" clId="{9CF12429-53A3-485E-8E1C-25E9F4C6DB7A}" dt="2025-11-06T05:56:18.282" v="1219" actId="47"/>
        <pc:sldMkLst>
          <pc:docMk/>
          <pc:sldMk cId="241182842" sldId="293"/>
        </pc:sldMkLst>
      </pc:sldChg>
      <pc:sldChg chg="modSp add del mod">
        <pc:chgData name="Moraru Dumitru" userId="6c8105df-432b-4055-9270-0a797142347e" providerId="ADAL" clId="{9CF12429-53A3-485E-8E1C-25E9F4C6DB7A}" dt="2025-11-06T05:56:18.702" v="1220" actId="47"/>
        <pc:sldMkLst>
          <pc:docMk/>
          <pc:sldMk cId="584419942" sldId="294"/>
        </pc:sldMkLst>
      </pc:sldChg>
      <pc:sldChg chg="modSp add del mod">
        <pc:chgData name="Moraru Dumitru" userId="6c8105df-432b-4055-9270-0a797142347e" providerId="ADAL" clId="{9CF12429-53A3-485E-8E1C-25E9F4C6DB7A}" dt="2025-11-06T05:56:20.382" v="1221" actId="47"/>
        <pc:sldMkLst>
          <pc:docMk/>
          <pc:sldMk cId="1461769515" sldId="295"/>
        </pc:sldMkLst>
      </pc:sldChg>
      <pc:sldChg chg="addSp modSp add mod">
        <pc:chgData name="Moraru Dumitru" userId="6c8105df-432b-4055-9270-0a797142347e" providerId="ADAL" clId="{9CF12429-53A3-485E-8E1C-25E9F4C6DB7A}" dt="2025-10-29T20:42:16.041" v="1198" actId="20577"/>
        <pc:sldMkLst>
          <pc:docMk/>
          <pc:sldMk cId="2155415429" sldId="296"/>
        </pc:sldMkLst>
        <pc:spChg chg="add mod">
          <ac:chgData name="Moraru Dumitru" userId="6c8105df-432b-4055-9270-0a797142347e" providerId="ADAL" clId="{9CF12429-53A3-485E-8E1C-25E9F4C6DB7A}" dt="2025-10-29T20:41:50.168" v="1196" actId="20577"/>
          <ac:spMkLst>
            <pc:docMk/>
            <pc:sldMk cId="2155415429" sldId="296"/>
            <ac:spMk id="2" creationId="{A72D393A-7A6F-0C71-7D6F-12FFA571CC54}"/>
          </ac:spMkLst>
        </pc:spChg>
        <pc:spChg chg="mod">
          <ac:chgData name="Moraru Dumitru" userId="6c8105df-432b-4055-9270-0a797142347e" providerId="ADAL" clId="{9CF12429-53A3-485E-8E1C-25E9F4C6DB7A}" dt="2025-10-29T20:42:16.041" v="1198" actId="20577"/>
          <ac:spMkLst>
            <pc:docMk/>
            <pc:sldMk cId="2155415429" sldId="296"/>
            <ac:spMk id="4" creationId="{1B1F3E71-374A-3FC4-5B36-5D7FC04C6952}"/>
          </ac:spMkLst>
        </pc:spChg>
        <pc:spChg chg="mod">
          <ac:chgData name="Moraru Dumitru" userId="6c8105df-432b-4055-9270-0a797142347e" providerId="ADAL" clId="{9CF12429-53A3-485E-8E1C-25E9F4C6DB7A}" dt="2025-10-29T20:41:34.189" v="1188" actId="1076"/>
          <ac:spMkLst>
            <pc:docMk/>
            <pc:sldMk cId="2155415429" sldId="296"/>
            <ac:spMk id="5" creationId="{77E9AAB1-2BEC-2F09-D4EE-426A1AFA724B}"/>
          </ac:spMkLst>
        </pc:spChg>
      </pc:sldChg>
      <pc:sldChg chg="modSp add mod">
        <pc:chgData name="Moraru Dumitru" userId="6c8105df-432b-4055-9270-0a797142347e" providerId="ADAL" clId="{9CF12429-53A3-485E-8E1C-25E9F4C6DB7A}" dt="2025-10-29T20:42:22.602" v="1199"/>
        <pc:sldMkLst>
          <pc:docMk/>
          <pc:sldMk cId="93433944" sldId="297"/>
        </pc:sldMkLst>
        <pc:spChg chg="mod">
          <ac:chgData name="Moraru Dumitru" userId="6c8105df-432b-4055-9270-0a797142347e" providerId="ADAL" clId="{9CF12429-53A3-485E-8E1C-25E9F4C6DB7A}" dt="2025-10-29T20:42:22.602" v="1199"/>
          <ac:spMkLst>
            <pc:docMk/>
            <pc:sldMk cId="93433944" sldId="297"/>
            <ac:spMk id="4" creationId="{6D2F868C-1245-EC2C-B829-863CBC3F17A3}"/>
          </ac:spMkLst>
        </pc:spChg>
        <pc:spChg chg="mod">
          <ac:chgData name="Moraru Dumitru" userId="6c8105df-432b-4055-9270-0a797142347e" providerId="ADAL" clId="{9CF12429-53A3-485E-8E1C-25E9F4C6DB7A}" dt="2025-10-29T18:28:05.304" v="584"/>
          <ac:spMkLst>
            <pc:docMk/>
            <pc:sldMk cId="93433944" sldId="297"/>
            <ac:spMk id="5" creationId="{DE4B0925-52AA-20C3-0CDE-90E0C6B181A8}"/>
          </ac:spMkLst>
        </pc:spChg>
      </pc:sldChg>
      <pc:sldChg chg="modSp add mod">
        <pc:chgData name="Moraru Dumitru" userId="6c8105df-432b-4055-9270-0a797142347e" providerId="ADAL" clId="{9CF12429-53A3-485E-8E1C-25E9F4C6DB7A}" dt="2025-10-29T20:42:26.021" v="1200"/>
        <pc:sldMkLst>
          <pc:docMk/>
          <pc:sldMk cId="3986477574" sldId="298"/>
        </pc:sldMkLst>
        <pc:spChg chg="mod">
          <ac:chgData name="Moraru Dumitru" userId="6c8105df-432b-4055-9270-0a797142347e" providerId="ADAL" clId="{9CF12429-53A3-485E-8E1C-25E9F4C6DB7A}" dt="2025-10-29T20:42:26.021" v="1200"/>
          <ac:spMkLst>
            <pc:docMk/>
            <pc:sldMk cId="3986477574" sldId="298"/>
            <ac:spMk id="4" creationId="{CC076347-9262-BF0A-EF39-499B73AD83C0}"/>
          </ac:spMkLst>
        </pc:spChg>
        <pc:spChg chg="mod">
          <ac:chgData name="Moraru Dumitru" userId="6c8105df-432b-4055-9270-0a797142347e" providerId="ADAL" clId="{9CF12429-53A3-485E-8E1C-25E9F4C6DB7A}" dt="2025-10-29T18:29:57.982" v="612"/>
          <ac:spMkLst>
            <pc:docMk/>
            <pc:sldMk cId="3986477574" sldId="298"/>
            <ac:spMk id="5" creationId="{B5799234-0017-5DB3-E326-709C7812BB01}"/>
          </ac:spMkLst>
        </pc:spChg>
      </pc:sldChg>
      <pc:sldChg chg="modSp add mod">
        <pc:chgData name="Moraru Dumitru" userId="6c8105df-432b-4055-9270-0a797142347e" providerId="ADAL" clId="{9CF12429-53A3-485E-8E1C-25E9F4C6DB7A}" dt="2025-10-29T20:42:28.813" v="1201"/>
        <pc:sldMkLst>
          <pc:docMk/>
          <pc:sldMk cId="2012796169" sldId="299"/>
        </pc:sldMkLst>
        <pc:spChg chg="mod">
          <ac:chgData name="Moraru Dumitru" userId="6c8105df-432b-4055-9270-0a797142347e" providerId="ADAL" clId="{9CF12429-53A3-485E-8E1C-25E9F4C6DB7A}" dt="2025-10-29T20:42:28.813" v="1201"/>
          <ac:spMkLst>
            <pc:docMk/>
            <pc:sldMk cId="2012796169" sldId="299"/>
            <ac:spMk id="4" creationId="{3AAFDBC0-53F9-9234-5D2A-5F4987E6F993}"/>
          </ac:spMkLst>
        </pc:spChg>
        <pc:spChg chg="mod">
          <ac:chgData name="Moraru Dumitru" userId="6c8105df-432b-4055-9270-0a797142347e" providerId="ADAL" clId="{9CF12429-53A3-485E-8E1C-25E9F4C6DB7A}" dt="2025-10-29T18:32:22.233" v="620" actId="113"/>
          <ac:spMkLst>
            <pc:docMk/>
            <pc:sldMk cId="2012796169" sldId="299"/>
            <ac:spMk id="5" creationId="{BF58FF7E-2D7D-05FB-55C6-0D53C48635A3}"/>
          </ac:spMkLst>
        </pc:spChg>
      </pc:sldChg>
      <pc:sldChg chg="modSp add mod">
        <pc:chgData name="Moraru Dumitru" userId="6c8105df-432b-4055-9270-0a797142347e" providerId="ADAL" clId="{9CF12429-53A3-485E-8E1C-25E9F4C6DB7A}" dt="2025-10-29T20:42:31.271" v="1202"/>
        <pc:sldMkLst>
          <pc:docMk/>
          <pc:sldMk cId="2549942461" sldId="300"/>
        </pc:sldMkLst>
        <pc:spChg chg="mod">
          <ac:chgData name="Moraru Dumitru" userId="6c8105df-432b-4055-9270-0a797142347e" providerId="ADAL" clId="{9CF12429-53A3-485E-8E1C-25E9F4C6DB7A}" dt="2025-10-29T20:42:31.271" v="1202"/>
          <ac:spMkLst>
            <pc:docMk/>
            <pc:sldMk cId="2549942461" sldId="300"/>
            <ac:spMk id="4" creationId="{0CA15CCE-3D04-FBA3-DE88-88B0C5B93BD5}"/>
          </ac:spMkLst>
        </pc:spChg>
        <pc:spChg chg="mod">
          <ac:chgData name="Moraru Dumitru" userId="6c8105df-432b-4055-9270-0a797142347e" providerId="ADAL" clId="{9CF12429-53A3-485E-8E1C-25E9F4C6DB7A}" dt="2025-10-29T19:43:07.120" v="823" actId="21"/>
          <ac:spMkLst>
            <pc:docMk/>
            <pc:sldMk cId="2549942461" sldId="300"/>
            <ac:spMk id="5" creationId="{56AE9B80-5227-7762-857E-7780B9DCB542}"/>
          </ac:spMkLst>
        </pc:spChg>
      </pc:sldChg>
      <pc:sldChg chg="addSp delSp modSp add del mod ord">
        <pc:chgData name="Moraru Dumitru" userId="6c8105df-432b-4055-9270-0a797142347e" providerId="ADAL" clId="{9CF12429-53A3-485E-8E1C-25E9F4C6DB7A}" dt="2025-11-06T05:56:30.553" v="1235" actId="47"/>
        <pc:sldMkLst>
          <pc:docMk/>
          <pc:sldMk cId="2589806194" sldId="301"/>
        </pc:sldMkLst>
      </pc:sldChg>
      <pc:sldChg chg="delSp modSp add mod">
        <pc:chgData name="Moraru Dumitru" userId="6c8105df-432b-4055-9270-0a797142347e" providerId="ADAL" clId="{9CF12429-53A3-485E-8E1C-25E9F4C6DB7A}" dt="2025-10-29T20:42:33.765" v="1203"/>
        <pc:sldMkLst>
          <pc:docMk/>
          <pc:sldMk cId="3156035039" sldId="302"/>
        </pc:sldMkLst>
        <pc:spChg chg="mod">
          <ac:chgData name="Moraru Dumitru" userId="6c8105df-432b-4055-9270-0a797142347e" providerId="ADAL" clId="{9CF12429-53A3-485E-8E1C-25E9F4C6DB7A}" dt="2025-10-29T20:42:33.765" v="1203"/>
          <ac:spMkLst>
            <pc:docMk/>
            <pc:sldMk cId="3156035039" sldId="302"/>
            <ac:spMk id="4" creationId="{A292EBE6-6A8E-B7BD-808C-59ED57BE84BC}"/>
          </ac:spMkLst>
        </pc:spChg>
        <pc:spChg chg="mod">
          <ac:chgData name="Moraru Dumitru" userId="6c8105df-432b-4055-9270-0a797142347e" providerId="ADAL" clId="{9CF12429-53A3-485E-8E1C-25E9F4C6DB7A}" dt="2025-10-29T18:59:45.168" v="700" actId="179"/>
          <ac:spMkLst>
            <pc:docMk/>
            <pc:sldMk cId="3156035039" sldId="302"/>
            <ac:spMk id="5" creationId="{A7800B92-67D3-6627-5217-FDCF76181369}"/>
          </ac:spMkLst>
        </pc:spChg>
      </pc:sldChg>
      <pc:sldChg chg="modSp add mod">
        <pc:chgData name="Moraru Dumitru" userId="6c8105df-432b-4055-9270-0a797142347e" providerId="ADAL" clId="{9CF12429-53A3-485E-8E1C-25E9F4C6DB7A}" dt="2025-10-29T20:42:36.381" v="1204"/>
        <pc:sldMkLst>
          <pc:docMk/>
          <pc:sldMk cId="2918584515" sldId="303"/>
        </pc:sldMkLst>
        <pc:spChg chg="mod">
          <ac:chgData name="Moraru Dumitru" userId="6c8105df-432b-4055-9270-0a797142347e" providerId="ADAL" clId="{9CF12429-53A3-485E-8E1C-25E9F4C6DB7A}" dt="2025-10-29T20:42:36.381" v="1204"/>
          <ac:spMkLst>
            <pc:docMk/>
            <pc:sldMk cId="2918584515" sldId="303"/>
            <ac:spMk id="4" creationId="{11F37E32-4260-E4B8-84D2-59788CF48A4B}"/>
          </ac:spMkLst>
        </pc:spChg>
        <pc:spChg chg="mod">
          <ac:chgData name="Moraru Dumitru" userId="6c8105df-432b-4055-9270-0a797142347e" providerId="ADAL" clId="{9CF12429-53A3-485E-8E1C-25E9F4C6DB7A}" dt="2025-10-29T19:01:18.493" v="708" actId="20577"/>
          <ac:spMkLst>
            <pc:docMk/>
            <pc:sldMk cId="2918584515" sldId="303"/>
            <ac:spMk id="5" creationId="{6DE3662B-DE07-6DBA-BA23-AB4343C1B22F}"/>
          </ac:spMkLst>
        </pc:spChg>
      </pc:sldChg>
      <pc:sldChg chg="addSp delSp modSp add mod">
        <pc:chgData name="Moraru Dumitru" userId="6c8105df-432b-4055-9270-0a797142347e" providerId="ADAL" clId="{9CF12429-53A3-485E-8E1C-25E9F4C6DB7A}" dt="2025-10-29T20:42:44.863" v="1207"/>
        <pc:sldMkLst>
          <pc:docMk/>
          <pc:sldMk cId="3952273930" sldId="304"/>
        </pc:sldMkLst>
        <pc:spChg chg="mod">
          <ac:chgData name="Moraru Dumitru" userId="6c8105df-432b-4055-9270-0a797142347e" providerId="ADAL" clId="{9CF12429-53A3-485E-8E1C-25E9F4C6DB7A}" dt="2025-10-29T20:42:44.863" v="1207"/>
          <ac:spMkLst>
            <pc:docMk/>
            <pc:sldMk cId="3952273930" sldId="304"/>
            <ac:spMk id="4" creationId="{AF2CE775-E1B1-907B-45D7-3077D93C1529}"/>
          </ac:spMkLst>
        </pc:spChg>
        <pc:spChg chg="mod">
          <ac:chgData name="Moraru Dumitru" userId="6c8105df-432b-4055-9270-0a797142347e" providerId="ADAL" clId="{9CF12429-53A3-485E-8E1C-25E9F4C6DB7A}" dt="2025-10-29T19:34:34.639" v="770" actId="14100"/>
          <ac:spMkLst>
            <pc:docMk/>
            <pc:sldMk cId="3952273930" sldId="304"/>
            <ac:spMk id="5" creationId="{7150E60B-9438-1566-F19B-69116D7DA37B}"/>
          </ac:spMkLst>
        </pc:spChg>
        <pc:picChg chg="add mod">
          <ac:chgData name="Moraru Dumitru" userId="6c8105df-432b-4055-9270-0a797142347e" providerId="ADAL" clId="{9CF12429-53A3-485E-8E1C-25E9F4C6DB7A}" dt="2025-10-29T19:34:39.866" v="772" actId="1076"/>
          <ac:picMkLst>
            <pc:docMk/>
            <pc:sldMk cId="3952273930" sldId="304"/>
            <ac:picMk id="9" creationId="{5AA84967-1572-BB6E-C075-426CCCC24B9C}"/>
          </ac:picMkLst>
        </pc:picChg>
      </pc:sldChg>
      <pc:sldChg chg="modSp add mod ord">
        <pc:chgData name="Moraru Dumitru" userId="6c8105df-432b-4055-9270-0a797142347e" providerId="ADAL" clId="{9CF12429-53A3-485E-8E1C-25E9F4C6DB7A}" dt="2025-10-29T20:42:38.908" v="1205"/>
        <pc:sldMkLst>
          <pc:docMk/>
          <pc:sldMk cId="2590094592" sldId="305"/>
        </pc:sldMkLst>
        <pc:spChg chg="mod">
          <ac:chgData name="Moraru Dumitru" userId="6c8105df-432b-4055-9270-0a797142347e" providerId="ADAL" clId="{9CF12429-53A3-485E-8E1C-25E9F4C6DB7A}" dt="2025-10-29T20:42:38.908" v="1205"/>
          <ac:spMkLst>
            <pc:docMk/>
            <pc:sldMk cId="2590094592" sldId="305"/>
            <ac:spMk id="4" creationId="{B5BBA5D0-75E3-1713-C474-182A593F1667}"/>
          </ac:spMkLst>
        </pc:spChg>
        <pc:spChg chg="mod">
          <ac:chgData name="Moraru Dumitru" userId="6c8105df-432b-4055-9270-0a797142347e" providerId="ADAL" clId="{9CF12429-53A3-485E-8E1C-25E9F4C6DB7A}" dt="2025-10-29T19:31:37.779" v="741" actId="14100"/>
          <ac:spMkLst>
            <pc:docMk/>
            <pc:sldMk cId="2590094592" sldId="305"/>
            <ac:spMk id="5" creationId="{84B5A19B-78D4-2C1C-5ED8-92BBBFEC20C0}"/>
          </ac:spMkLst>
        </pc:spChg>
        <pc:picChg chg="mod">
          <ac:chgData name="Moraru Dumitru" userId="6c8105df-432b-4055-9270-0a797142347e" providerId="ADAL" clId="{9CF12429-53A3-485E-8E1C-25E9F4C6DB7A}" dt="2025-10-29T19:31:41.697" v="742" actId="1076"/>
          <ac:picMkLst>
            <pc:docMk/>
            <pc:sldMk cId="2590094592" sldId="305"/>
            <ac:picMk id="3" creationId="{4FA3A29F-621B-0225-D0B7-10E96E6DE3AC}"/>
          </ac:picMkLst>
        </pc:picChg>
      </pc:sldChg>
      <pc:sldChg chg="modSp add mod ord">
        <pc:chgData name="Moraru Dumitru" userId="6c8105df-432b-4055-9270-0a797142347e" providerId="ADAL" clId="{9CF12429-53A3-485E-8E1C-25E9F4C6DB7A}" dt="2025-10-29T20:42:41.948" v="1206"/>
        <pc:sldMkLst>
          <pc:docMk/>
          <pc:sldMk cId="4160297532" sldId="306"/>
        </pc:sldMkLst>
        <pc:spChg chg="mod">
          <ac:chgData name="Moraru Dumitru" userId="6c8105df-432b-4055-9270-0a797142347e" providerId="ADAL" clId="{9CF12429-53A3-485E-8E1C-25E9F4C6DB7A}" dt="2025-10-29T20:42:41.948" v="1206"/>
          <ac:spMkLst>
            <pc:docMk/>
            <pc:sldMk cId="4160297532" sldId="306"/>
            <ac:spMk id="4" creationId="{A3868B6B-91F3-FA03-B4B4-4D1F543469CE}"/>
          </ac:spMkLst>
        </pc:spChg>
        <pc:spChg chg="mod">
          <ac:chgData name="Moraru Dumitru" userId="6c8105df-432b-4055-9270-0a797142347e" providerId="ADAL" clId="{9CF12429-53A3-485E-8E1C-25E9F4C6DB7A}" dt="2025-10-29T19:33:18.143" v="752" actId="20577"/>
          <ac:spMkLst>
            <pc:docMk/>
            <pc:sldMk cId="4160297532" sldId="306"/>
            <ac:spMk id="5" creationId="{4B965BB0-D640-6A6D-720C-12C7474DFF39}"/>
          </ac:spMkLst>
        </pc:spChg>
      </pc:sldChg>
      <pc:sldChg chg="modSp add mod ord">
        <pc:chgData name="Moraru Dumitru" userId="6c8105df-432b-4055-9270-0a797142347e" providerId="ADAL" clId="{9CF12429-53A3-485E-8E1C-25E9F4C6DB7A}" dt="2025-10-29T20:42:47.293" v="1208"/>
        <pc:sldMkLst>
          <pc:docMk/>
          <pc:sldMk cId="1681384514" sldId="307"/>
        </pc:sldMkLst>
        <pc:spChg chg="mod">
          <ac:chgData name="Moraru Dumitru" userId="6c8105df-432b-4055-9270-0a797142347e" providerId="ADAL" clId="{9CF12429-53A3-485E-8E1C-25E9F4C6DB7A}" dt="2025-10-29T20:42:47.293" v="1208"/>
          <ac:spMkLst>
            <pc:docMk/>
            <pc:sldMk cId="1681384514" sldId="307"/>
            <ac:spMk id="4" creationId="{322BB117-0605-C8B2-9BC5-42249BE9D71F}"/>
          </ac:spMkLst>
        </pc:spChg>
        <pc:spChg chg="mod">
          <ac:chgData name="Moraru Dumitru" userId="6c8105df-432b-4055-9270-0a797142347e" providerId="ADAL" clId="{9CF12429-53A3-485E-8E1C-25E9F4C6DB7A}" dt="2025-10-29T19:35:21.596" v="781" actId="20577"/>
          <ac:spMkLst>
            <pc:docMk/>
            <pc:sldMk cId="1681384514" sldId="307"/>
            <ac:spMk id="5" creationId="{0C05B4C0-B112-3EF9-7979-72BD899A48FE}"/>
          </ac:spMkLst>
        </pc:spChg>
      </pc:sldChg>
      <pc:sldChg chg="addSp delSp modSp add mod ord">
        <pc:chgData name="Moraru Dumitru" userId="6c8105df-432b-4055-9270-0a797142347e" providerId="ADAL" clId="{9CF12429-53A3-485E-8E1C-25E9F4C6DB7A}" dt="2025-10-29T20:42:49.869" v="1209"/>
        <pc:sldMkLst>
          <pc:docMk/>
          <pc:sldMk cId="233055133" sldId="308"/>
        </pc:sldMkLst>
        <pc:spChg chg="mod">
          <ac:chgData name="Moraru Dumitru" userId="6c8105df-432b-4055-9270-0a797142347e" providerId="ADAL" clId="{9CF12429-53A3-485E-8E1C-25E9F4C6DB7A}" dt="2025-10-29T20:42:49.869" v="1209"/>
          <ac:spMkLst>
            <pc:docMk/>
            <pc:sldMk cId="233055133" sldId="308"/>
            <ac:spMk id="4" creationId="{CF3FB634-D581-686D-495B-36FAB2C31FF5}"/>
          </ac:spMkLst>
        </pc:spChg>
        <pc:spChg chg="mod">
          <ac:chgData name="Moraru Dumitru" userId="6c8105df-432b-4055-9270-0a797142347e" providerId="ADAL" clId="{9CF12429-53A3-485E-8E1C-25E9F4C6DB7A}" dt="2025-10-29T19:36:43.308" v="795" actId="1076"/>
          <ac:spMkLst>
            <pc:docMk/>
            <pc:sldMk cId="233055133" sldId="308"/>
            <ac:spMk id="5" creationId="{60E0B4B5-9B51-F395-9C06-9EB7598A93F3}"/>
          </ac:spMkLst>
        </pc:spChg>
        <pc:picChg chg="add mod">
          <ac:chgData name="Moraru Dumitru" userId="6c8105df-432b-4055-9270-0a797142347e" providerId="ADAL" clId="{9CF12429-53A3-485E-8E1C-25E9F4C6DB7A}" dt="2025-10-29T19:37:13.287" v="798" actId="1076"/>
          <ac:picMkLst>
            <pc:docMk/>
            <pc:sldMk cId="233055133" sldId="308"/>
            <ac:picMk id="3" creationId="{4B306718-A601-F022-883A-694A3E3622DA}"/>
          </ac:picMkLst>
        </pc:picChg>
        <pc:picChg chg="add mod">
          <ac:chgData name="Moraru Dumitru" userId="6c8105df-432b-4055-9270-0a797142347e" providerId="ADAL" clId="{9CF12429-53A3-485E-8E1C-25E9F4C6DB7A}" dt="2025-10-29T19:37:23.542" v="800" actId="1076"/>
          <ac:picMkLst>
            <pc:docMk/>
            <pc:sldMk cId="233055133" sldId="308"/>
            <ac:picMk id="10" creationId="{5B3577A5-928E-F252-FC1C-D64A16382176}"/>
          </ac:picMkLst>
        </pc:picChg>
      </pc:sldChg>
      <pc:sldChg chg="modSp add mod">
        <pc:chgData name="Moraru Dumitru" userId="6c8105df-432b-4055-9270-0a797142347e" providerId="ADAL" clId="{9CF12429-53A3-485E-8E1C-25E9F4C6DB7A}" dt="2025-10-29T20:42:52.577" v="1210"/>
        <pc:sldMkLst>
          <pc:docMk/>
          <pc:sldMk cId="2315821081" sldId="309"/>
        </pc:sldMkLst>
        <pc:spChg chg="mod">
          <ac:chgData name="Moraru Dumitru" userId="6c8105df-432b-4055-9270-0a797142347e" providerId="ADAL" clId="{9CF12429-53A3-485E-8E1C-25E9F4C6DB7A}" dt="2025-10-29T20:42:52.577" v="1210"/>
          <ac:spMkLst>
            <pc:docMk/>
            <pc:sldMk cId="2315821081" sldId="309"/>
            <ac:spMk id="4" creationId="{9B1E6FE5-4F31-FA19-7225-8C7BFFADEEEA}"/>
          </ac:spMkLst>
        </pc:spChg>
        <pc:spChg chg="mod">
          <ac:chgData name="Moraru Dumitru" userId="6c8105df-432b-4055-9270-0a797142347e" providerId="ADAL" clId="{9CF12429-53A3-485E-8E1C-25E9F4C6DB7A}" dt="2025-10-29T19:38:30.207" v="807" actId="113"/>
          <ac:spMkLst>
            <pc:docMk/>
            <pc:sldMk cId="2315821081" sldId="309"/>
            <ac:spMk id="5" creationId="{0CC73872-C163-F321-EEE3-77726C4EF73D}"/>
          </ac:spMkLst>
        </pc:spChg>
      </pc:sldChg>
      <pc:sldChg chg="addSp delSp modSp add mod replId">
        <pc:chgData name="Moraru Dumitru" userId="6c8105df-432b-4055-9270-0a797142347e" providerId="ADAL" clId="{9CF12429-53A3-485E-8E1C-25E9F4C6DB7A}" dt="2025-10-29T20:42:55.377" v="1211"/>
        <pc:sldMkLst>
          <pc:docMk/>
          <pc:sldMk cId="2556454986" sldId="310"/>
        </pc:sldMkLst>
        <pc:spChg chg="mod">
          <ac:chgData name="Moraru Dumitru" userId="6c8105df-432b-4055-9270-0a797142347e" providerId="ADAL" clId="{9CF12429-53A3-485E-8E1C-25E9F4C6DB7A}" dt="2025-10-29T20:42:55.377" v="1211"/>
          <ac:spMkLst>
            <pc:docMk/>
            <pc:sldMk cId="2556454986" sldId="310"/>
            <ac:spMk id="4" creationId="{8FEAF164-FDA6-B5F1-CF7D-2149B6EC973A}"/>
          </ac:spMkLst>
        </pc:spChg>
        <pc:spChg chg="mod">
          <ac:chgData name="Moraru Dumitru" userId="6c8105df-432b-4055-9270-0a797142347e" providerId="ADAL" clId="{9CF12429-53A3-485E-8E1C-25E9F4C6DB7A}" dt="2025-10-29T19:39:18.061" v="815" actId="20577"/>
          <ac:spMkLst>
            <pc:docMk/>
            <pc:sldMk cId="2556454986" sldId="310"/>
            <ac:spMk id="5" creationId="{986F3632-E4CD-C98E-B913-765431B2C1E2}"/>
          </ac:spMkLst>
        </pc:spChg>
        <pc:picChg chg="add mod">
          <ac:chgData name="Moraru Dumitru" userId="6c8105df-432b-4055-9270-0a797142347e" providerId="ADAL" clId="{9CF12429-53A3-485E-8E1C-25E9F4C6DB7A}" dt="2025-10-29T19:39:38.292" v="818" actId="1076"/>
          <ac:picMkLst>
            <pc:docMk/>
            <pc:sldMk cId="2556454986" sldId="310"/>
            <ac:picMk id="6" creationId="{62BAD1BC-5BE5-BFA6-8B27-D71A5067D3B7}"/>
          </ac:picMkLst>
        </pc:picChg>
        <pc:picChg chg="add mod">
          <ac:chgData name="Moraru Dumitru" userId="6c8105df-432b-4055-9270-0a797142347e" providerId="ADAL" clId="{9CF12429-53A3-485E-8E1C-25E9F4C6DB7A}" dt="2025-10-29T19:40:17.605" v="821" actId="1076"/>
          <ac:picMkLst>
            <pc:docMk/>
            <pc:sldMk cId="2556454986" sldId="310"/>
            <ac:picMk id="11" creationId="{B30B938C-205B-582B-14E7-DAD7FAC06D9D}"/>
          </ac:picMkLst>
        </pc:picChg>
      </pc:sldChg>
      <pc:sldChg chg="modSp add del mod">
        <pc:chgData name="Moraru Dumitru" userId="6c8105df-432b-4055-9270-0a797142347e" providerId="ADAL" clId="{9CF12429-53A3-485E-8E1C-25E9F4C6DB7A}" dt="2025-11-06T05:56:20.974" v="1222" actId="47"/>
        <pc:sldMkLst>
          <pc:docMk/>
          <pc:sldMk cId="1384533351" sldId="311"/>
        </pc:sldMkLst>
      </pc:sldChg>
      <pc:sldChg chg="delSp modSp add mod">
        <pc:chgData name="Moraru Dumitru" userId="6c8105df-432b-4055-9270-0a797142347e" providerId="ADAL" clId="{9CF12429-53A3-485E-8E1C-25E9F4C6DB7A}" dt="2025-11-06T06:30:48.529" v="1261" actId="20577"/>
        <pc:sldMkLst>
          <pc:docMk/>
          <pc:sldMk cId="4284149437" sldId="311"/>
        </pc:sldMkLst>
        <pc:spChg chg="mod">
          <ac:chgData name="Moraru Dumitru" userId="6c8105df-432b-4055-9270-0a797142347e" providerId="ADAL" clId="{9CF12429-53A3-485E-8E1C-25E9F4C6DB7A}" dt="2025-11-06T06:26:05.276" v="1238"/>
          <ac:spMkLst>
            <pc:docMk/>
            <pc:sldMk cId="4284149437" sldId="311"/>
            <ac:spMk id="4" creationId="{DF8A548A-2B09-B3F0-0066-5E7EA6ADDD5F}"/>
          </ac:spMkLst>
        </pc:spChg>
        <pc:spChg chg="mod">
          <ac:chgData name="Moraru Dumitru" userId="6c8105df-432b-4055-9270-0a797142347e" providerId="ADAL" clId="{9CF12429-53A3-485E-8E1C-25E9F4C6DB7A}" dt="2025-11-06T06:30:48.529" v="1261" actId="20577"/>
          <ac:spMkLst>
            <pc:docMk/>
            <pc:sldMk cId="4284149437" sldId="311"/>
            <ac:spMk id="5" creationId="{39000EA9-2574-AF96-2D89-041A357AB9AA}"/>
          </ac:spMkLst>
        </pc:spChg>
        <pc:picChg chg="del">
          <ac:chgData name="Moraru Dumitru" userId="6c8105df-432b-4055-9270-0a797142347e" providerId="ADAL" clId="{9CF12429-53A3-485E-8E1C-25E9F4C6DB7A}" dt="2025-11-06T06:26:07.735" v="1239" actId="478"/>
          <ac:picMkLst>
            <pc:docMk/>
            <pc:sldMk cId="4284149437" sldId="311"/>
            <ac:picMk id="6" creationId="{F455C69A-A4F8-10EA-1A7C-6BB63954E317}"/>
          </ac:picMkLst>
        </pc:picChg>
        <pc:picChg chg="del">
          <ac:chgData name="Moraru Dumitru" userId="6c8105df-432b-4055-9270-0a797142347e" providerId="ADAL" clId="{9CF12429-53A3-485E-8E1C-25E9F4C6DB7A}" dt="2025-11-06T06:26:08.951" v="1240" actId="478"/>
          <ac:picMkLst>
            <pc:docMk/>
            <pc:sldMk cId="4284149437" sldId="311"/>
            <ac:picMk id="11" creationId="{319359BB-690C-79EA-05C7-F6D9AAEC85A3}"/>
          </ac:picMkLst>
        </pc:picChg>
      </pc:sldChg>
      <pc:sldChg chg="addSp modSp add del mod">
        <pc:chgData name="Moraru Dumitru" userId="6c8105df-432b-4055-9270-0a797142347e" providerId="ADAL" clId="{9CF12429-53A3-485E-8E1C-25E9F4C6DB7A}" dt="2025-11-06T05:56:21.452" v="1223" actId="47"/>
        <pc:sldMkLst>
          <pc:docMk/>
          <pc:sldMk cId="478197617" sldId="312"/>
        </pc:sldMkLst>
      </pc:sldChg>
      <pc:sldChg chg="addSp modSp add mod">
        <pc:chgData name="Moraru Dumitru" userId="6c8105df-432b-4055-9270-0a797142347e" providerId="ADAL" clId="{9CF12429-53A3-485E-8E1C-25E9F4C6DB7A}" dt="2025-11-06T06:33:56.361" v="1285" actId="1076"/>
        <pc:sldMkLst>
          <pc:docMk/>
          <pc:sldMk cId="652282429" sldId="312"/>
        </pc:sldMkLst>
        <pc:spChg chg="mod">
          <ac:chgData name="Moraru Dumitru" userId="6c8105df-432b-4055-9270-0a797142347e" providerId="ADAL" clId="{9CF12429-53A3-485E-8E1C-25E9F4C6DB7A}" dt="2025-11-06T06:33:56.361" v="1285" actId="1076"/>
          <ac:spMkLst>
            <pc:docMk/>
            <pc:sldMk cId="652282429" sldId="312"/>
            <ac:spMk id="5" creationId="{2399564E-30A0-6E8F-A8DA-6E1BD6B6150A}"/>
          </ac:spMkLst>
        </pc:spChg>
        <pc:spChg chg="add mod">
          <ac:chgData name="Moraru Dumitru" userId="6c8105df-432b-4055-9270-0a797142347e" providerId="ADAL" clId="{9CF12429-53A3-485E-8E1C-25E9F4C6DB7A}" dt="2025-11-06T06:33:52.429" v="1283" actId="1076"/>
          <ac:spMkLst>
            <pc:docMk/>
            <pc:sldMk cId="652282429" sldId="312"/>
            <ac:spMk id="6" creationId="{1506B7CE-14AC-D24C-B7D7-A8143814C237}"/>
          </ac:spMkLst>
        </pc:spChg>
        <pc:picChg chg="add mod">
          <ac:chgData name="Moraru Dumitru" userId="6c8105df-432b-4055-9270-0a797142347e" providerId="ADAL" clId="{9CF12429-53A3-485E-8E1C-25E9F4C6DB7A}" dt="2025-11-06T06:33:53.665" v="1284" actId="1076"/>
          <ac:picMkLst>
            <pc:docMk/>
            <pc:sldMk cId="652282429" sldId="312"/>
            <ac:picMk id="3" creationId="{66A08096-BE43-10AA-63F3-B45CBCD6EE78}"/>
          </ac:picMkLst>
        </pc:picChg>
      </pc:sldChg>
      <pc:sldChg chg="addSp delSp modSp add del mod">
        <pc:chgData name="Moraru Dumitru" userId="6c8105df-432b-4055-9270-0a797142347e" providerId="ADAL" clId="{9CF12429-53A3-485E-8E1C-25E9F4C6DB7A}" dt="2025-11-06T05:56:21.877" v="1224" actId="47"/>
        <pc:sldMkLst>
          <pc:docMk/>
          <pc:sldMk cId="1067772672" sldId="313"/>
        </pc:sldMkLst>
      </pc:sldChg>
      <pc:sldChg chg="addSp delSp modSp add mod">
        <pc:chgData name="Moraru Dumitru" userId="6c8105df-432b-4055-9270-0a797142347e" providerId="ADAL" clId="{9CF12429-53A3-485E-8E1C-25E9F4C6DB7A}" dt="2025-11-06T06:45:06.666" v="1441" actId="20577"/>
        <pc:sldMkLst>
          <pc:docMk/>
          <pc:sldMk cId="3125532460" sldId="313"/>
        </pc:sldMkLst>
        <pc:spChg chg="mod">
          <ac:chgData name="Moraru Dumitru" userId="6c8105df-432b-4055-9270-0a797142347e" providerId="ADAL" clId="{9CF12429-53A3-485E-8E1C-25E9F4C6DB7A}" dt="2025-11-06T06:45:06.666" v="1441" actId="20577"/>
          <ac:spMkLst>
            <pc:docMk/>
            <pc:sldMk cId="3125532460" sldId="313"/>
            <ac:spMk id="5" creationId="{EC801DDC-610D-48A0-0975-0B393330C83A}"/>
          </ac:spMkLst>
        </pc:spChg>
        <pc:spChg chg="del mod">
          <ac:chgData name="Moraru Dumitru" userId="6c8105df-432b-4055-9270-0a797142347e" providerId="ADAL" clId="{9CF12429-53A3-485E-8E1C-25E9F4C6DB7A}" dt="2025-11-06T06:43:02.706" v="1311" actId="478"/>
          <ac:spMkLst>
            <pc:docMk/>
            <pc:sldMk cId="3125532460" sldId="313"/>
            <ac:spMk id="6" creationId="{6863BFDC-A73A-335E-EE1A-775FAD2A4CD8}"/>
          </ac:spMkLst>
        </pc:spChg>
        <pc:picChg chg="del">
          <ac:chgData name="Moraru Dumitru" userId="6c8105df-432b-4055-9270-0a797142347e" providerId="ADAL" clId="{9CF12429-53A3-485E-8E1C-25E9F4C6DB7A}" dt="2025-11-06T06:38:37.375" v="1293" actId="478"/>
          <ac:picMkLst>
            <pc:docMk/>
            <pc:sldMk cId="3125532460" sldId="313"/>
            <ac:picMk id="3" creationId="{8DBDF399-70AE-588B-E384-81E3994B5DBC}"/>
          </ac:picMkLst>
        </pc:picChg>
        <pc:picChg chg="add del mod">
          <ac:chgData name="Moraru Dumitru" userId="6c8105df-432b-4055-9270-0a797142347e" providerId="ADAL" clId="{9CF12429-53A3-485E-8E1C-25E9F4C6DB7A}" dt="2025-11-06T06:42:08.311" v="1301" actId="478"/>
          <ac:picMkLst>
            <pc:docMk/>
            <pc:sldMk cId="3125532460" sldId="313"/>
            <ac:picMk id="9" creationId="{FAF3830B-CC0A-494C-57E9-A5A367E48985}"/>
          </ac:picMkLst>
        </pc:picChg>
        <pc:picChg chg="add mod">
          <ac:chgData name="Moraru Dumitru" userId="6c8105df-432b-4055-9270-0a797142347e" providerId="ADAL" clId="{9CF12429-53A3-485E-8E1C-25E9F4C6DB7A}" dt="2025-11-06T06:43:05.200" v="1313" actId="1076"/>
          <ac:picMkLst>
            <pc:docMk/>
            <pc:sldMk cId="3125532460" sldId="313"/>
            <ac:picMk id="11" creationId="{9A138E87-679D-6371-9D12-F6A822682452}"/>
          </ac:picMkLst>
        </pc:picChg>
        <pc:picChg chg="add mod">
          <ac:chgData name="Moraru Dumitru" userId="6c8105df-432b-4055-9270-0a797142347e" providerId="ADAL" clId="{9CF12429-53A3-485E-8E1C-25E9F4C6DB7A}" dt="2025-11-06T06:43:03.912" v="1312" actId="1076"/>
          <ac:picMkLst>
            <pc:docMk/>
            <pc:sldMk cId="3125532460" sldId="313"/>
            <ac:picMk id="13" creationId="{3BC1A2F2-E05B-FC61-E622-A62012ACBB1B}"/>
          </ac:picMkLst>
        </pc:picChg>
        <pc:picChg chg="add mod">
          <ac:chgData name="Moraru Dumitru" userId="6c8105df-432b-4055-9270-0a797142347e" providerId="ADAL" clId="{9CF12429-53A3-485E-8E1C-25E9F4C6DB7A}" dt="2025-11-06T06:43:40.349" v="1320" actId="14100"/>
          <ac:picMkLst>
            <pc:docMk/>
            <pc:sldMk cId="3125532460" sldId="313"/>
            <ac:picMk id="15" creationId="{7973B258-0D4D-C55B-2976-C3C6BFAF3464}"/>
          </ac:picMkLst>
        </pc:picChg>
        <pc:picChg chg="add mod">
          <ac:chgData name="Moraru Dumitru" userId="6c8105df-432b-4055-9270-0a797142347e" providerId="ADAL" clId="{9CF12429-53A3-485E-8E1C-25E9F4C6DB7A}" dt="2025-11-06T06:43:36.484" v="1318" actId="1076"/>
          <ac:picMkLst>
            <pc:docMk/>
            <pc:sldMk cId="3125532460" sldId="313"/>
            <ac:picMk id="17" creationId="{FD79A9FD-0BE4-6BE0-DCE7-E9655A08549B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1-06T06:51:13.938" v="1478" actId="1076"/>
        <pc:sldMkLst>
          <pc:docMk/>
          <pc:sldMk cId="2108226202" sldId="314"/>
        </pc:sldMkLst>
        <pc:spChg chg="mod">
          <ac:chgData name="Moraru Dumitru" userId="6c8105df-432b-4055-9270-0a797142347e" providerId="ADAL" clId="{9CF12429-53A3-485E-8E1C-25E9F4C6DB7A}" dt="2025-11-06T06:47:01.377" v="1455" actId="179"/>
          <ac:spMkLst>
            <pc:docMk/>
            <pc:sldMk cId="2108226202" sldId="314"/>
            <ac:spMk id="5" creationId="{F0E47778-C2B4-BD09-0E42-127ED5C866B5}"/>
          </ac:spMkLst>
        </pc:spChg>
        <pc:spChg chg="add mod">
          <ac:chgData name="Moraru Dumitru" userId="6c8105df-432b-4055-9270-0a797142347e" providerId="ADAL" clId="{9CF12429-53A3-485E-8E1C-25E9F4C6DB7A}" dt="2025-11-06T06:51:13.938" v="1478" actId="1076"/>
          <ac:spMkLst>
            <pc:docMk/>
            <pc:sldMk cId="2108226202" sldId="314"/>
            <ac:spMk id="9" creationId="{CAAB76E1-107C-8571-0C83-3ED91CFCC22F}"/>
          </ac:spMkLst>
        </pc:spChg>
        <pc:picChg chg="add mod">
          <ac:chgData name="Moraru Dumitru" userId="6c8105df-432b-4055-9270-0a797142347e" providerId="ADAL" clId="{9CF12429-53A3-485E-8E1C-25E9F4C6DB7A}" dt="2025-11-06T06:50:17.306" v="1461" actId="1076"/>
          <ac:picMkLst>
            <pc:docMk/>
            <pc:sldMk cId="2108226202" sldId="314"/>
            <ac:picMk id="3" creationId="{08EC769E-7382-E65D-82A8-CC1A18D1312E}"/>
          </ac:picMkLst>
        </pc:picChg>
        <pc:picChg chg="del">
          <ac:chgData name="Moraru Dumitru" userId="6c8105df-432b-4055-9270-0a797142347e" providerId="ADAL" clId="{9CF12429-53A3-485E-8E1C-25E9F4C6DB7A}" dt="2025-11-06T06:50:05.899" v="1459" actId="478"/>
          <ac:picMkLst>
            <pc:docMk/>
            <pc:sldMk cId="2108226202" sldId="314"/>
            <ac:picMk id="11" creationId="{FCB73A13-1375-1EEB-E05E-1C471F52E845}"/>
          </ac:picMkLst>
        </pc:picChg>
        <pc:picChg chg="del">
          <ac:chgData name="Moraru Dumitru" userId="6c8105df-432b-4055-9270-0a797142347e" providerId="ADAL" clId="{9CF12429-53A3-485E-8E1C-25E9F4C6DB7A}" dt="2025-11-06T06:50:05.445" v="1458" actId="478"/>
          <ac:picMkLst>
            <pc:docMk/>
            <pc:sldMk cId="2108226202" sldId="314"/>
            <ac:picMk id="13" creationId="{324DEF58-B2DC-91A2-05F2-8F0AD6CD88D4}"/>
          </ac:picMkLst>
        </pc:picChg>
        <pc:picChg chg="del">
          <ac:chgData name="Moraru Dumitru" userId="6c8105df-432b-4055-9270-0a797142347e" providerId="ADAL" clId="{9CF12429-53A3-485E-8E1C-25E9F4C6DB7A}" dt="2025-11-06T06:50:03.808" v="1456" actId="478"/>
          <ac:picMkLst>
            <pc:docMk/>
            <pc:sldMk cId="2108226202" sldId="314"/>
            <ac:picMk id="15" creationId="{5138AFBF-B5CC-620E-71DB-E22CDCE96ECF}"/>
          </ac:picMkLst>
        </pc:picChg>
        <pc:picChg chg="del">
          <ac:chgData name="Moraru Dumitru" userId="6c8105df-432b-4055-9270-0a797142347e" providerId="ADAL" clId="{9CF12429-53A3-485E-8E1C-25E9F4C6DB7A}" dt="2025-11-06T06:50:04.684" v="1457" actId="478"/>
          <ac:picMkLst>
            <pc:docMk/>
            <pc:sldMk cId="2108226202" sldId="314"/>
            <ac:picMk id="17" creationId="{24598C29-71AB-8993-B68B-B8F1A7F6273A}"/>
          </ac:picMkLst>
        </pc:picChg>
      </pc:sldChg>
      <pc:sldChg chg="delSp modSp add del mod">
        <pc:chgData name="Moraru Dumitru" userId="6c8105df-432b-4055-9270-0a797142347e" providerId="ADAL" clId="{9CF12429-53A3-485E-8E1C-25E9F4C6DB7A}" dt="2025-11-06T05:56:22.305" v="1225" actId="47"/>
        <pc:sldMkLst>
          <pc:docMk/>
          <pc:sldMk cId="3198892316" sldId="314"/>
        </pc:sldMkLst>
      </pc:sldChg>
      <pc:sldChg chg="addSp delSp modSp add mod">
        <pc:chgData name="Moraru Dumitru" userId="6c8105df-432b-4055-9270-0a797142347e" providerId="ADAL" clId="{9CF12429-53A3-485E-8E1C-25E9F4C6DB7A}" dt="2025-11-06T06:57:04.820" v="1512" actId="22"/>
        <pc:sldMkLst>
          <pc:docMk/>
          <pc:sldMk cId="2429090276" sldId="315"/>
        </pc:sldMkLst>
        <pc:spChg chg="mod">
          <ac:chgData name="Moraru Dumitru" userId="6c8105df-432b-4055-9270-0a797142347e" providerId="ADAL" clId="{9CF12429-53A3-485E-8E1C-25E9F4C6DB7A}" dt="2025-11-06T06:54:06.546" v="1509" actId="113"/>
          <ac:spMkLst>
            <pc:docMk/>
            <pc:sldMk cId="2429090276" sldId="315"/>
            <ac:spMk id="5" creationId="{8AA4AB9F-3328-AA52-3C13-037E4FFA6800}"/>
          </ac:spMkLst>
        </pc:spChg>
        <pc:spChg chg="del">
          <ac:chgData name="Moraru Dumitru" userId="6c8105df-432b-4055-9270-0a797142347e" providerId="ADAL" clId="{9CF12429-53A3-485E-8E1C-25E9F4C6DB7A}" dt="2025-11-06T06:53:55.657" v="1504" actId="478"/>
          <ac:spMkLst>
            <pc:docMk/>
            <pc:sldMk cId="2429090276" sldId="315"/>
            <ac:spMk id="9" creationId="{864F6850-FD88-69EC-9A9B-54A73324AE85}"/>
          </ac:spMkLst>
        </pc:spChg>
        <pc:picChg chg="del">
          <ac:chgData name="Moraru Dumitru" userId="6c8105df-432b-4055-9270-0a797142347e" providerId="ADAL" clId="{9CF12429-53A3-485E-8E1C-25E9F4C6DB7A}" dt="2025-11-06T06:53:54.046" v="1503" actId="478"/>
          <ac:picMkLst>
            <pc:docMk/>
            <pc:sldMk cId="2429090276" sldId="315"/>
            <ac:picMk id="3" creationId="{DDA1C364-2EEB-6BB7-2748-27749AE3EBF8}"/>
          </ac:picMkLst>
        </pc:picChg>
        <pc:picChg chg="add mod">
          <ac:chgData name="Moraru Dumitru" userId="6c8105df-432b-4055-9270-0a797142347e" providerId="ADAL" clId="{9CF12429-53A3-485E-8E1C-25E9F4C6DB7A}" dt="2025-11-06T06:54:08.491" v="1510" actId="1076"/>
          <ac:picMkLst>
            <pc:docMk/>
            <pc:sldMk cId="2429090276" sldId="315"/>
            <ac:picMk id="6" creationId="{54181914-A613-AD8A-E6E7-5915C8BD8E4D}"/>
          </ac:picMkLst>
        </pc:picChg>
        <pc:picChg chg="add del">
          <ac:chgData name="Moraru Dumitru" userId="6c8105df-432b-4055-9270-0a797142347e" providerId="ADAL" clId="{9CF12429-53A3-485E-8E1C-25E9F4C6DB7A}" dt="2025-11-06T06:57:04.820" v="1512" actId="22"/>
          <ac:picMkLst>
            <pc:docMk/>
            <pc:sldMk cId="2429090276" sldId="315"/>
            <ac:picMk id="11" creationId="{31973B41-7511-7F7D-A347-4EE61DCD2BBF}"/>
          </ac:picMkLst>
        </pc:picChg>
      </pc:sldChg>
      <pc:sldChg chg="addSp modSp add del mod">
        <pc:chgData name="Moraru Dumitru" userId="6c8105df-432b-4055-9270-0a797142347e" providerId="ADAL" clId="{9CF12429-53A3-485E-8E1C-25E9F4C6DB7A}" dt="2025-11-06T05:56:22.791" v="1226" actId="47"/>
        <pc:sldMkLst>
          <pc:docMk/>
          <pc:sldMk cId="2663200459" sldId="315"/>
        </pc:sldMkLst>
      </pc:sldChg>
      <pc:sldChg chg="addSp delSp modSp add mod">
        <pc:chgData name="Moraru Dumitru" userId="6c8105df-432b-4055-9270-0a797142347e" providerId="ADAL" clId="{9CF12429-53A3-485E-8E1C-25E9F4C6DB7A}" dt="2025-11-06T06:58:51.817" v="1531" actId="1076"/>
        <pc:sldMkLst>
          <pc:docMk/>
          <pc:sldMk cId="2087773395" sldId="316"/>
        </pc:sldMkLst>
        <pc:spChg chg="mod">
          <ac:chgData name="Moraru Dumitru" userId="6c8105df-432b-4055-9270-0a797142347e" providerId="ADAL" clId="{9CF12429-53A3-485E-8E1C-25E9F4C6DB7A}" dt="2025-11-06T06:58:35.359" v="1527" actId="179"/>
          <ac:spMkLst>
            <pc:docMk/>
            <pc:sldMk cId="2087773395" sldId="316"/>
            <ac:spMk id="5" creationId="{6B4CC9CB-B334-94CA-E219-BBEF047FB980}"/>
          </ac:spMkLst>
        </pc:spChg>
        <pc:picChg chg="add mod">
          <ac:chgData name="Moraru Dumitru" userId="6c8105df-432b-4055-9270-0a797142347e" providerId="ADAL" clId="{9CF12429-53A3-485E-8E1C-25E9F4C6DB7A}" dt="2025-11-06T06:58:51.817" v="1531" actId="1076"/>
          <ac:picMkLst>
            <pc:docMk/>
            <pc:sldMk cId="2087773395" sldId="316"/>
            <ac:picMk id="3" creationId="{E1F355AA-55EC-8053-EFB0-D47DB4F536D0}"/>
          </ac:picMkLst>
        </pc:picChg>
        <pc:picChg chg="del">
          <ac:chgData name="Moraru Dumitru" userId="6c8105df-432b-4055-9270-0a797142347e" providerId="ADAL" clId="{9CF12429-53A3-485E-8E1C-25E9F4C6DB7A}" dt="2025-11-06T06:57:43.082" v="1514" actId="478"/>
          <ac:picMkLst>
            <pc:docMk/>
            <pc:sldMk cId="2087773395" sldId="316"/>
            <ac:picMk id="6" creationId="{6A4C0633-5897-BD2E-3927-D6DE261D98D9}"/>
          </ac:picMkLst>
        </pc:picChg>
      </pc:sldChg>
      <pc:sldChg chg="delSp modSp add del mod">
        <pc:chgData name="Moraru Dumitru" userId="6c8105df-432b-4055-9270-0a797142347e" providerId="ADAL" clId="{9CF12429-53A3-485E-8E1C-25E9F4C6DB7A}" dt="2025-11-06T05:56:23.207" v="1227" actId="47"/>
        <pc:sldMkLst>
          <pc:docMk/>
          <pc:sldMk cId="2959518379" sldId="316"/>
        </pc:sldMkLst>
      </pc:sldChg>
      <pc:sldChg chg="addSp modSp add del mod">
        <pc:chgData name="Moraru Dumitru" userId="6c8105df-432b-4055-9270-0a797142347e" providerId="ADAL" clId="{9CF12429-53A3-485E-8E1C-25E9F4C6DB7A}" dt="2025-11-06T05:56:23.589" v="1228" actId="47"/>
        <pc:sldMkLst>
          <pc:docMk/>
          <pc:sldMk cId="1320877662" sldId="317"/>
        </pc:sldMkLst>
      </pc:sldChg>
      <pc:sldChg chg="addSp delSp modSp add mod">
        <pc:chgData name="Moraru Dumitru" userId="6c8105df-432b-4055-9270-0a797142347e" providerId="ADAL" clId="{9CF12429-53A3-485E-8E1C-25E9F4C6DB7A}" dt="2025-11-06T07:09:08.741" v="1549" actId="1076"/>
        <pc:sldMkLst>
          <pc:docMk/>
          <pc:sldMk cId="4240525998" sldId="317"/>
        </pc:sldMkLst>
        <pc:spChg chg="mod">
          <ac:chgData name="Moraru Dumitru" userId="6c8105df-432b-4055-9270-0a797142347e" providerId="ADAL" clId="{9CF12429-53A3-485E-8E1C-25E9F4C6DB7A}" dt="2025-11-06T07:09:01.095" v="1544" actId="14100"/>
          <ac:spMkLst>
            <pc:docMk/>
            <pc:sldMk cId="4240525998" sldId="317"/>
            <ac:spMk id="5" creationId="{532F6685-DAC7-C3AD-7805-F5A49E3C8832}"/>
          </ac:spMkLst>
        </pc:spChg>
        <pc:picChg chg="del">
          <ac:chgData name="Moraru Dumitru" userId="6c8105df-432b-4055-9270-0a797142347e" providerId="ADAL" clId="{9CF12429-53A3-485E-8E1C-25E9F4C6DB7A}" dt="2025-11-06T07:02:09.984" v="1533" actId="478"/>
          <ac:picMkLst>
            <pc:docMk/>
            <pc:sldMk cId="4240525998" sldId="317"/>
            <ac:picMk id="3" creationId="{8ACD6534-4275-9FA2-37F8-31EFEF3085E5}"/>
          </ac:picMkLst>
        </pc:picChg>
        <pc:picChg chg="add mod">
          <ac:chgData name="Moraru Dumitru" userId="6c8105df-432b-4055-9270-0a797142347e" providerId="ADAL" clId="{9CF12429-53A3-485E-8E1C-25E9F4C6DB7A}" dt="2025-11-06T07:09:08.741" v="1549" actId="1076"/>
          <ac:picMkLst>
            <pc:docMk/>
            <pc:sldMk cId="4240525998" sldId="317"/>
            <ac:picMk id="6" creationId="{3205F0D4-62D1-A09D-6D51-7C8581385035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1-06T07:10:33.046" v="1561" actId="1076"/>
        <pc:sldMkLst>
          <pc:docMk/>
          <pc:sldMk cId="774555544" sldId="318"/>
        </pc:sldMkLst>
        <pc:spChg chg="mod">
          <ac:chgData name="Moraru Dumitru" userId="6c8105df-432b-4055-9270-0a797142347e" providerId="ADAL" clId="{9CF12429-53A3-485E-8E1C-25E9F4C6DB7A}" dt="2025-11-06T07:09:58.200" v="1558" actId="113"/>
          <ac:spMkLst>
            <pc:docMk/>
            <pc:sldMk cId="774555544" sldId="318"/>
            <ac:spMk id="5" creationId="{11A7A4A6-EFE6-EC19-3BD9-97CCF6CF35AC}"/>
          </ac:spMkLst>
        </pc:spChg>
        <pc:picChg chg="add mod">
          <ac:chgData name="Moraru Dumitru" userId="6c8105df-432b-4055-9270-0a797142347e" providerId="ADAL" clId="{9CF12429-53A3-485E-8E1C-25E9F4C6DB7A}" dt="2025-11-06T07:10:33.046" v="1561" actId="1076"/>
          <ac:picMkLst>
            <pc:docMk/>
            <pc:sldMk cId="774555544" sldId="318"/>
            <ac:picMk id="3" creationId="{E4420D33-D308-4381-DE82-863FFDD45B69}"/>
          </ac:picMkLst>
        </pc:picChg>
        <pc:picChg chg="del">
          <ac:chgData name="Moraru Dumitru" userId="6c8105df-432b-4055-9270-0a797142347e" providerId="ADAL" clId="{9CF12429-53A3-485E-8E1C-25E9F4C6DB7A}" dt="2025-11-06T07:10:29.301" v="1559" actId="478"/>
          <ac:picMkLst>
            <pc:docMk/>
            <pc:sldMk cId="774555544" sldId="318"/>
            <ac:picMk id="6" creationId="{842CB910-6BB8-8DD7-8854-443E6FA1D598}"/>
          </ac:picMkLst>
        </pc:picChg>
      </pc:sldChg>
      <pc:sldChg chg="delSp modSp add del mod">
        <pc:chgData name="Moraru Dumitru" userId="6c8105df-432b-4055-9270-0a797142347e" providerId="ADAL" clId="{9CF12429-53A3-485E-8E1C-25E9F4C6DB7A}" dt="2025-11-06T05:56:23.932" v="1229" actId="47"/>
        <pc:sldMkLst>
          <pc:docMk/>
          <pc:sldMk cId="3393898861" sldId="318"/>
        </pc:sldMkLst>
      </pc:sldChg>
      <pc:sldChg chg="addSp modSp add del mod ord">
        <pc:chgData name="Moraru Dumitru" userId="6c8105df-432b-4055-9270-0a797142347e" providerId="ADAL" clId="{9CF12429-53A3-485E-8E1C-25E9F4C6DB7A}" dt="2025-11-06T05:56:24.296" v="1230" actId="47"/>
        <pc:sldMkLst>
          <pc:docMk/>
          <pc:sldMk cId="1857040655" sldId="319"/>
        </pc:sldMkLst>
      </pc:sldChg>
      <pc:sldChg chg="modSp add del mod">
        <pc:chgData name="Moraru Dumitru" userId="6c8105df-432b-4055-9270-0a797142347e" providerId="ADAL" clId="{9CF12429-53A3-485E-8E1C-25E9F4C6DB7A}" dt="2025-11-06T05:56:24.623" v="1231" actId="47"/>
        <pc:sldMkLst>
          <pc:docMk/>
          <pc:sldMk cId="1036147834" sldId="320"/>
        </pc:sldMkLst>
      </pc:sldChg>
      <pc:sldChg chg="addSp modSp add del mod">
        <pc:chgData name="Moraru Dumitru" userId="6c8105df-432b-4055-9270-0a797142347e" providerId="ADAL" clId="{9CF12429-53A3-485E-8E1C-25E9F4C6DB7A}" dt="2025-11-06T05:56:24.961" v="1232" actId="47"/>
        <pc:sldMkLst>
          <pc:docMk/>
          <pc:sldMk cId="1059844302" sldId="321"/>
        </pc:sldMkLst>
      </pc:sldChg>
      <pc:sldChg chg="addSp delSp modSp add del mod">
        <pc:chgData name="Moraru Dumitru" userId="6c8105df-432b-4055-9270-0a797142347e" providerId="ADAL" clId="{9CF12429-53A3-485E-8E1C-25E9F4C6DB7A}" dt="2025-11-06T05:56:25.314" v="1233" actId="47"/>
        <pc:sldMkLst>
          <pc:docMk/>
          <pc:sldMk cId="2061973842" sldId="322"/>
        </pc:sldMkLst>
      </pc:sldChg>
      <pc:sldChg chg="addSp delSp modSp add del mod">
        <pc:chgData name="Moraru Dumitru" userId="6c8105df-432b-4055-9270-0a797142347e" providerId="ADAL" clId="{9CF12429-53A3-485E-8E1C-25E9F4C6DB7A}" dt="2025-11-06T05:56:25.820" v="1234" actId="47"/>
        <pc:sldMkLst>
          <pc:docMk/>
          <pc:sldMk cId="3838907839" sldId="32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ABAEC-8D53-4D04-B9F3-65402F9D8DC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6446E-7447-45E4-84AA-E29C4670A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96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3F24620-6E69-2A84-1B59-28C33F7D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025FA8D9-6D78-42EE-A598-E206078C2C15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B86886-53E4-5372-EEE5-B7FFDFEB5E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E1B4614-8DE3-420B-BDF1-CCA3F974E2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31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B9F0F06-1CCC-6E8F-5A52-F99C3EA5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EC25D5F-4D74-4ADF-B6C2-DA7F7D415448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517FB0-6EE4-4A72-32E4-9ECEFD86E6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3BE44DE-0227-423F-B618-756E9A0E9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02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FECA73A-98B1-041A-5100-01906F44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EC9258F8-2EC6-4C14-9607-5EE8F8E7495A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04F5C-7093-F60A-0B74-97E68B3F2E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8A79327A-8D75-4514-AC6C-7B91E9AF11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47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9E182A-2236-EBCF-F689-6236681902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ABF51BD6-DD08-4C85-8A0A-81DC6AFEDFE1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9A7AB-AD67-528A-FBFE-278EE3D07A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7B2756BF-13CE-41D7-8B58-469185FDD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72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FA2EA3B-7932-5893-C6B2-CD3635D5637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05F55E-187A-4B7B-BB92-35BF3A663F6C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255F9DFA-3EA6-99F3-1F59-83D6EFDCD57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FD1DC528-792C-46EB-8EA3-A6697CCE2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92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F3CC224-759C-678B-E5AD-6265E2C673E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CDB844-DE73-479D-845E-B656C8222235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681EC5CD-ACCA-B887-7664-D06C58AE940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D1C125F4-45F7-4874-B215-AFDD18192D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E2C387C-5F3A-B679-65D0-948ADF9215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D0308D0-234D-FA87-93D6-639B463CCA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22199-4D1F-67AF-B111-D70E978EF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2E80A5-EDB2-41B0-9060-F1664429A04F}" type="datetime1">
              <a:rPr lang="ro-MD" smtClean="0"/>
              <a:t>06.11.2025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F2943-30F7-34EB-5B78-00A6822F4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9A9E0-CB9C-5B8D-DB20-6916958AD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2ACBF71-FDB8-4A51-BFA8-515A06E716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</p:sldLayoutIdLst>
  <p:hf hdr="0" ft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216900-7926-0016-5801-B7D1D8A0E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959CBA-4B86-8F62-74E3-9D815B093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1A8371B-8620-C62E-EDFF-B00FF19627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B1F3E71-374A-3FC4-5B36-5D7FC04C6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7E9AAB1-2BEC-2F09-D4EE-426A1AFA724B}"/>
              </a:ext>
            </a:extLst>
          </p:cNvPr>
          <p:cNvSpPr txBox="1">
            <a:spLocks/>
          </p:cNvSpPr>
          <p:nvPr/>
        </p:nvSpPr>
        <p:spPr bwMode="auto">
          <a:xfrm>
            <a:off x="4318070" y="1813686"/>
            <a:ext cx="4432966" cy="460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600" b="0" dirty="0"/>
              <a:t>Exemple de ierarhii de clase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o-MD" sz="1600" b="0" dirty="0"/>
              <a:t>Ierarhie din domeniul biologic</a:t>
            </a:r>
          </a:p>
          <a:p>
            <a:pPr marL="53657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Clasa de bază: Animal</a:t>
            </a:r>
          </a:p>
          <a:p>
            <a:pPr marL="8985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Atribute: nume, vârstă</a:t>
            </a:r>
          </a:p>
          <a:p>
            <a:pPr marL="8985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Metode: </a:t>
            </a:r>
            <a:r>
              <a:rPr lang="ro-MD" sz="1600" b="0" dirty="0" err="1"/>
              <a:t>mananca</a:t>
            </a:r>
            <a:r>
              <a:rPr lang="ro-MD" sz="1600" b="0" dirty="0"/>
              <a:t>(), doarme()</a:t>
            </a:r>
          </a:p>
          <a:p>
            <a:pPr marL="8985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Clase derivate:</a:t>
            </a:r>
          </a:p>
          <a:p>
            <a:pPr marL="12541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Mamifer → adaugă </a:t>
            </a:r>
            <a:r>
              <a:rPr lang="ro-MD" sz="1600" b="0" dirty="0" err="1"/>
              <a:t>naste_vii</a:t>
            </a:r>
            <a:r>
              <a:rPr lang="ro-MD" sz="1600" b="0" dirty="0"/>
              <a:t>()</a:t>
            </a:r>
          </a:p>
          <a:p>
            <a:pPr marL="1617663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Om</a:t>
            </a:r>
          </a:p>
          <a:p>
            <a:pPr marL="1617663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Câine</a:t>
            </a:r>
          </a:p>
          <a:p>
            <a:pPr marL="12541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Pasăre → adaugă </a:t>
            </a:r>
            <a:r>
              <a:rPr lang="ro-MD" sz="1600" b="0" dirty="0" err="1"/>
              <a:t>zboara</a:t>
            </a:r>
            <a:r>
              <a:rPr lang="ro-MD" sz="1600" b="0" dirty="0"/>
              <a:t>()</a:t>
            </a:r>
          </a:p>
          <a:p>
            <a:pPr marL="1617663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Vultur</a:t>
            </a:r>
          </a:p>
          <a:p>
            <a:pPr marL="1617663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Papagal</a:t>
            </a: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A72D393A-7A6F-0C71-7D6F-12FFA571CC54}"/>
              </a:ext>
            </a:extLst>
          </p:cNvPr>
          <p:cNvSpPr txBox="1">
            <a:spLocks/>
          </p:cNvSpPr>
          <p:nvPr/>
        </p:nvSpPr>
        <p:spPr bwMode="auto">
          <a:xfrm>
            <a:off x="488077" y="1458506"/>
            <a:ext cx="3025941" cy="460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600" b="0" dirty="0"/>
              <a:t>O clasă reprezintă o abstracție a unei idei sau a unui tip de obiect din lumea reală, iar ierarhiile de clase permit organizarea acestora într-o formă logică și reutilizabilă.</a:t>
            </a:r>
          </a:p>
        </p:txBody>
      </p:sp>
    </p:spTree>
    <p:extLst>
      <p:ext uri="{BB962C8B-B14F-4D97-AF65-F5344CB8AC3E}">
        <p14:creationId xmlns:p14="http://schemas.microsoft.com/office/powerpoint/2010/main" val="2155415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8CD90F-3268-5775-075F-AE66BE3DA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9627CD-9DA6-2040-828F-FE2FDDFFC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3ED9FAC-1C9B-7179-EDF9-0DB7A0442A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2CE775-E1B1-907B-45D7-3077D93C1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150E60B-9438-1566-F19B-69116D7DA37B}"/>
              </a:ext>
            </a:extLst>
          </p:cNvPr>
          <p:cNvSpPr txBox="1">
            <a:spLocks/>
          </p:cNvSpPr>
          <p:nvPr/>
        </p:nvSpPr>
        <p:spPr bwMode="auto">
          <a:xfrm>
            <a:off x="302989" y="1753230"/>
            <a:ext cx="3384839" cy="4428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MD" sz="1600" dirty="0"/>
              <a:t>Abstracția. </a:t>
            </a:r>
            <a:r>
              <a:rPr lang="ro-MD" sz="1600" b="0" dirty="0"/>
              <a:t>Scop: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permite concentrarea asupra funcționalităților principale;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reduce complexitatea codului;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îmbunătățește lizibilitatea și mentenanța.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AA84967-1572-BB6E-C075-426CCCC24B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1183" y="3429000"/>
            <a:ext cx="3667637" cy="140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273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FBD6D0-8730-81DB-3DEF-80065CE35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5F9D7C-9F4B-34ED-09B5-073A1823F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156633B-4B30-9540-224B-244B8201F6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22BB117-0605-C8B2-9BC5-42249BE9D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C05B4C0-B112-3EF9-7979-72BD899A48FE}"/>
              </a:ext>
            </a:extLst>
          </p:cNvPr>
          <p:cNvSpPr txBox="1">
            <a:spLocks/>
          </p:cNvSpPr>
          <p:nvPr/>
        </p:nvSpPr>
        <p:spPr bwMode="auto">
          <a:xfrm>
            <a:off x="1141819" y="1753230"/>
            <a:ext cx="6860362" cy="4428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600" dirty="0"/>
              <a:t>Moștenirea</a:t>
            </a:r>
          </a:p>
          <a:p>
            <a:pPr indent="446088" algn="just">
              <a:lnSpc>
                <a:spcPct val="150000"/>
              </a:lnSpc>
            </a:pPr>
            <a:r>
              <a:rPr lang="ro-MD" sz="1600" b="0" dirty="0"/>
              <a:t>Moștenirea permite crearea unei noi clase (subclasă) bazate pe o clasă existentă (superclasă), reutilizând și extinzând codul acesteia.</a:t>
            </a:r>
          </a:p>
          <a:p>
            <a:pPr indent="446088" algn="just">
              <a:lnSpc>
                <a:spcPct val="150000"/>
              </a:lnSpc>
            </a:pPr>
            <a:r>
              <a:rPr lang="ro-MD" sz="1600" b="0" dirty="0"/>
              <a:t>Prin moștenire se pot adăuga funcționalități noi sau se pot modifica comportamentele existente, fără a rescrie tot codul.</a:t>
            </a:r>
          </a:p>
        </p:txBody>
      </p:sp>
    </p:spTree>
    <p:extLst>
      <p:ext uri="{BB962C8B-B14F-4D97-AF65-F5344CB8AC3E}">
        <p14:creationId xmlns:p14="http://schemas.microsoft.com/office/powerpoint/2010/main" val="1681384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2FCBF6-2B84-0112-9096-E1C437531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32F7F2-FFD9-7E27-19E1-3F2E62C43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03071DA-8A53-06CC-C959-3F1AFCC452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F3FB634-D581-686D-495B-36FAB2C31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0E0B4B5-9B51-F395-9C06-9EB7598A93F3}"/>
              </a:ext>
            </a:extLst>
          </p:cNvPr>
          <p:cNvSpPr txBox="1">
            <a:spLocks/>
          </p:cNvSpPr>
          <p:nvPr/>
        </p:nvSpPr>
        <p:spPr bwMode="auto">
          <a:xfrm>
            <a:off x="484358" y="1806129"/>
            <a:ext cx="4269011" cy="4428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MD" sz="1600" dirty="0"/>
              <a:t>Moștenirea. </a:t>
            </a:r>
            <a:r>
              <a:rPr lang="ro-MD" sz="1600" b="0" dirty="0"/>
              <a:t>Avantaje: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promovează reutilizarea codului;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permite organizarea logică a claselor;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reduce redundanța;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facilitează extinderea sistemelor existente.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306718-A601-F022-883A-694A3E3622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357" y="1882211"/>
            <a:ext cx="3128608" cy="359847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B3577A5-928E-F252-FC1C-D64A163821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0051" y="5763839"/>
            <a:ext cx="1295581" cy="50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55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7C1EE1-72B0-2339-CC72-43EAE627B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EF38D8-9DC7-6D6B-94C5-93E47756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E81F8ED-63BF-C1E9-A64A-2B6C93B953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B1E6FE5-4F31-FA19-7225-8C7BFFADE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CC73872-C163-F321-EEE3-77726C4EF73D}"/>
              </a:ext>
            </a:extLst>
          </p:cNvPr>
          <p:cNvSpPr txBox="1">
            <a:spLocks/>
          </p:cNvSpPr>
          <p:nvPr/>
        </p:nvSpPr>
        <p:spPr bwMode="auto">
          <a:xfrm>
            <a:off x="1141819" y="1753230"/>
            <a:ext cx="6860362" cy="4428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600" dirty="0"/>
              <a:t>Polimorfismul</a:t>
            </a:r>
          </a:p>
          <a:p>
            <a:pPr indent="446088" algn="just">
              <a:lnSpc>
                <a:spcPct val="150000"/>
              </a:lnSpc>
            </a:pPr>
            <a:r>
              <a:rPr lang="ro-MD" sz="1600" b="0" dirty="0"/>
              <a:t>Polimorfismul permite utilizarea acelorași metode pentru obiecte diferite, fiecare având comportament specific propriei </a:t>
            </a:r>
            <a:r>
              <a:rPr lang="ro-MD" sz="1600" dirty="0"/>
              <a:t>clase</a:t>
            </a:r>
            <a:r>
              <a:rPr lang="ro-MD" sz="1600" b="0" dirty="0"/>
              <a:t>.</a:t>
            </a:r>
          </a:p>
          <a:p>
            <a:pPr indent="446088" algn="just">
              <a:lnSpc>
                <a:spcPct val="150000"/>
              </a:lnSpc>
            </a:pPr>
            <a:r>
              <a:rPr lang="ro-MD" sz="1600" b="0" dirty="0"/>
              <a:t>Termenul provine din grecescul „</a:t>
            </a:r>
            <a:r>
              <a:rPr lang="ro-MD" sz="1600" dirty="0" err="1"/>
              <a:t>poly</a:t>
            </a:r>
            <a:r>
              <a:rPr lang="ro-MD" sz="1600" b="0" dirty="0"/>
              <a:t>” (mai multe) și „</a:t>
            </a:r>
            <a:r>
              <a:rPr lang="ro-MD" sz="1600" dirty="0" err="1"/>
              <a:t>morph</a:t>
            </a:r>
            <a:r>
              <a:rPr lang="ro-MD" sz="1600" b="0" dirty="0"/>
              <a:t>” (forme) — adică „mai multe forme”.</a:t>
            </a:r>
          </a:p>
        </p:txBody>
      </p:sp>
    </p:spTree>
    <p:extLst>
      <p:ext uri="{BB962C8B-B14F-4D97-AF65-F5344CB8AC3E}">
        <p14:creationId xmlns:p14="http://schemas.microsoft.com/office/powerpoint/2010/main" val="2315821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06663C-D6AD-D1BD-8AB8-F170A5E4E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EE5437-E943-9B2D-2E78-EFC9CC07A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3F524FC-CBF7-E471-FB3A-C349724AE5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EAF164-FDA6-B5F1-CF7D-2149B6EC9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86F3632-E4CD-C98E-B913-765431B2C1E2}"/>
              </a:ext>
            </a:extLst>
          </p:cNvPr>
          <p:cNvSpPr txBox="1">
            <a:spLocks/>
          </p:cNvSpPr>
          <p:nvPr/>
        </p:nvSpPr>
        <p:spPr bwMode="auto">
          <a:xfrm>
            <a:off x="484358" y="1806129"/>
            <a:ext cx="4269011" cy="4428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MD" sz="1600" dirty="0"/>
              <a:t>Polimorfismul. </a:t>
            </a:r>
            <a:r>
              <a:rPr lang="en-US" sz="1600" b="0" dirty="0"/>
              <a:t>Scop</a:t>
            </a:r>
            <a:r>
              <a:rPr lang="ro-MD" sz="1600" b="0" dirty="0"/>
              <a:t>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asigură flexibilitate în proiectarea aplicațiilor;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permite tratarea uniformă a obiectelor de tipuri diferite;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facilitează extinderea programelor fără modificări majore.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BAD1BC-5BE5-BFA6-8B27-D71A5067D3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6448" y="1815175"/>
            <a:ext cx="2896004" cy="42011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30B938C-205B-582B-14E7-DAD7FAC06D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6129" y="6099139"/>
            <a:ext cx="1486107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454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9A2742-816A-4508-F696-73F51F10C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9B7E83-D3A1-AC7C-09C2-D434A2B65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C5D2208-4BCC-24F8-2B8F-D21B6D88A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8A548A-2B09-B3F0-0066-5E7EA6ADD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4</a:t>
            </a:r>
            <a:r>
              <a:rPr lang="it-IT" sz="2000" dirty="0"/>
              <a:t>. </a:t>
            </a:r>
            <a:r>
              <a:rPr lang="en-US" sz="2000" dirty="0"/>
              <a:t>Metode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atribute</a:t>
            </a:r>
            <a:r>
              <a:rPr lang="en-US" sz="2000" dirty="0"/>
              <a:t> </a:t>
            </a:r>
            <a:r>
              <a:rPr lang="en-US" sz="2000" dirty="0" err="1"/>
              <a:t>speciale</a:t>
            </a:r>
            <a:r>
              <a:rPr lang="it-IT" sz="2000" dirty="0"/>
              <a:t>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9000EA9-2574-AF96-2D89-041A357AB9AA}"/>
              </a:ext>
            </a:extLst>
          </p:cNvPr>
          <p:cNvSpPr txBox="1">
            <a:spLocks/>
          </p:cNvSpPr>
          <p:nvPr/>
        </p:nvSpPr>
        <p:spPr bwMode="auto">
          <a:xfrm>
            <a:off x="544814" y="1836356"/>
            <a:ext cx="8175992" cy="4231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271463" algn="just">
              <a:lnSpc>
                <a:spcPct val="150000"/>
              </a:lnSpc>
            </a:pPr>
            <a:r>
              <a:rPr lang="ro-MD" sz="1600" b="0" dirty="0"/>
              <a:t>În </a:t>
            </a:r>
            <a:r>
              <a:rPr lang="ro-MD" sz="1600" b="0" dirty="0" err="1"/>
              <a:t>Python</a:t>
            </a:r>
            <a:r>
              <a:rPr lang="ro-MD" sz="1600" b="0" dirty="0"/>
              <a:t>, clasele pot conține metode și atribute </a:t>
            </a:r>
            <a:r>
              <a:rPr lang="ro-MD" sz="1600" dirty="0"/>
              <a:t>speciale</a:t>
            </a:r>
            <a:r>
              <a:rPr lang="ro-MD" sz="1600" b="0" dirty="0"/>
              <a:t>, recunoscute prin </a:t>
            </a:r>
            <a:r>
              <a:rPr lang="ro-MD" sz="1600" dirty="0"/>
              <a:t>dublu</a:t>
            </a:r>
            <a:r>
              <a:rPr lang="ro-MD" sz="1600" b="0" dirty="0"/>
              <a:t> </a:t>
            </a:r>
            <a:r>
              <a:rPr lang="ro-MD" sz="1600" dirty="0" err="1"/>
              <a:t>underscore</a:t>
            </a:r>
            <a:r>
              <a:rPr lang="ro-MD" sz="1600" b="0" dirty="0"/>
              <a:t> la început și la sfârșit (ex. </a:t>
            </a:r>
            <a:r>
              <a:rPr lang="ro-MD" sz="1600" dirty="0"/>
              <a:t>__</a:t>
            </a:r>
            <a:r>
              <a:rPr lang="ro-MD" sz="1600" dirty="0" err="1"/>
              <a:t>init</a:t>
            </a:r>
            <a:r>
              <a:rPr lang="ro-MD" sz="1600" dirty="0"/>
              <a:t>__</a:t>
            </a:r>
            <a:r>
              <a:rPr lang="ro-MD" sz="1600" b="0" dirty="0"/>
              <a:t>, </a:t>
            </a:r>
            <a:r>
              <a:rPr lang="ro-MD" sz="1600" dirty="0"/>
              <a:t>__</a:t>
            </a:r>
            <a:r>
              <a:rPr lang="ro-MD" sz="1600" dirty="0" err="1"/>
              <a:t>str</a:t>
            </a:r>
            <a:r>
              <a:rPr lang="ro-MD" sz="1600" dirty="0"/>
              <a:t>__</a:t>
            </a:r>
            <a:r>
              <a:rPr lang="ro-MD" sz="1600" b="0" dirty="0"/>
              <a:t>, </a:t>
            </a:r>
            <a:r>
              <a:rPr lang="ro-MD" sz="1600" dirty="0"/>
              <a:t>__</a:t>
            </a:r>
            <a:r>
              <a:rPr lang="ro-MD" sz="1600" dirty="0" err="1"/>
              <a:t>len</a:t>
            </a:r>
            <a:r>
              <a:rPr lang="ro-MD" sz="1600" dirty="0"/>
              <a:t>__</a:t>
            </a:r>
            <a:r>
              <a:rPr lang="ro-MD" sz="1600" b="0" dirty="0"/>
              <a:t>).</a:t>
            </a:r>
            <a:r>
              <a:rPr lang="en-US" sz="1600" b="0" dirty="0"/>
              <a:t> </a:t>
            </a:r>
            <a:r>
              <a:rPr lang="ro-MD" sz="1600" b="0" dirty="0"/>
              <a:t>Acestea sunt denumite și metode magice (</a:t>
            </a:r>
            <a:r>
              <a:rPr lang="ro-MD" sz="1600" b="0" dirty="0" err="1"/>
              <a:t>dunder</a:t>
            </a:r>
            <a:r>
              <a:rPr lang="ro-MD" sz="1600" b="0" dirty="0"/>
              <a:t> </a:t>
            </a:r>
            <a:r>
              <a:rPr lang="ro-MD" sz="1600" b="0" dirty="0" err="1"/>
              <a:t>methods</a:t>
            </a:r>
            <a:r>
              <a:rPr lang="ro-MD" sz="1600" b="0" dirty="0"/>
              <a:t>) și permit personalizarea comportamentului obiectelor, făcându-le mai intuitive și compatibile cu operații standard</a:t>
            </a:r>
            <a:r>
              <a:rPr lang="en-US" sz="1600" b="0" dirty="0"/>
              <a:t>, </a:t>
            </a:r>
            <a:r>
              <a:rPr lang="ro-MD" sz="1600" b="0" dirty="0"/>
              <a:t>cum ar fi +, ==, print().</a:t>
            </a:r>
          </a:p>
        </p:txBody>
      </p:sp>
    </p:spTree>
    <p:extLst>
      <p:ext uri="{BB962C8B-B14F-4D97-AF65-F5344CB8AC3E}">
        <p14:creationId xmlns:p14="http://schemas.microsoft.com/office/powerpoint/2010/main" val="4284149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C46EDF-86F0-70E7-2782-AD8A4EF77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DAA9AF-08A9-5798-EDE1-07282AD43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169D5E-D3AE-34C1-5C8F-101B823492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C45D0EA-51AD-FECF-B97C-B155730D2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4</a:t>
            </a:r>
            <a:r>
              <a:rPr lang="it-IT" sz="2000" dirty="0"/>
              <a:t>. </a:t>
            </a:r>
            <a:r>
              <a:rPr lang="en-US" sz="2000" dirty="0"/>
              <a:t>Metode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atribute</a:t>
            </a:r>
            <a:r>
              <a:rPr lang="en-US" sz="2000" dirty="0"/>
              <a:t> </a:t>
            </a:r>
            <a:r>
              <a:rPr lang="en-US" sz="2000" dirty="0" err="1"/>
              <a:t>speciale</a:t>
            </a:r>
            <a:r>
              <a:rPr lang="it-IT" sz="2000" dirty="0"/>
              <a:t>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399564E-30A0-6E8F-A8DA-6E1BD6B6150A}"/>
              </a:ext>
            </a:extLst>
          </p:cNvPr>
          <p:cNvSpPr txBox="1">
            <a:spLocks/>
          </p:cNvSpPr>
          <p:nvPr/>
        </p:nvSpPr>
        <p:spPr bwMode="auto">
          <a:xfrm>
            <a:off x="544814" y="1882839"/>
            <a:ext cx="8175992" cy="144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271463" algn="just">
              <a:lnSpc>
                <a:spcPct val="150000"/>
              </a:lnSpc>
            </a:pPr>
            <a:r>
              <a:rPr lang="ro-MD" sz="1600" b="0" dirty="0"/>
              <a:t>Metoda </a:t>
            </a:r>
            <a:r>
              <a:rPr lang="ro-MD" sz="1600" dirty="0"/>
              <a:t>__</a:t>
            </a:r>
            <a:r>
              <a:rPr lang="ro-MD" sz="1600" dirty="0" err="1"/>
              <a:t>init</a:t>
            </a:r>
            <a:r>
              <a:rPr lang="ro-MD" sz="1600" dirty="0"/>
              <a:t>__()</a:t>
            </a:r>
            <a:endParaRPr lang="en-US" sz="1600" dirty="0"/>
          </a:p>
          <a:p>
            <a:pPr marL="355600" indent="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0" dirty="0"/>
              <a:t>Este </a:t>
            </a:r>
            <a:r>
              <a:rPr lang="en-US" sz="1600" b="0" dirty="0" err="1"/>
              <a:t>apelată</a:t>
            </a:r>
            <a:r>
              <a:rPr lang="en-US" sz="1600" b="0" dirty="0"/>
              <a:t> automat la </a:t>
            </a:r>
            <a:r>
              <a:rPr lang="en-US" sz="1600" b="0" dirty="0" err="1"/>
              <a:t>crearea</a:t>
            </a:r>
            <a:r>
              <a:rPr lang="en-US" sz="1600" b="0" dirty="0"/>
              <a:t> </a:t>
            </a:r>
            <a:r>
              <a:rPr lang="en-US" sz="1600" b="0" dirty="0" err="1"/>
              <a:t>unui</a:t>
            </a:r>
            <a:r>
              <a:rPr lang="en-US" sz="1600" b="0" dirty="0"/>
              <a:t> </a:t>
            </a:r>
            <a:r>
              <a:rPr lang="en-US" sz="1600" b="0" dirty="0" err="1"/>
              <a:t>obiect</a:t>
            </a:r>
            <a:r>
              <a:rPr lang="en-US" sz="1600" b="0" dirty="0"/>
              <a:t>.</a:t>
            </a:r>
          </a:p>
          <a:p>
            <a:pPr marL="355600" indent="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0" dirty="0" err="1"/>
              <a:t>Servește</a:t>
            </a:r>
            <a:r>
              <a:rPr lang="en-US" sz="1600" b="0" dirty="0"/>
              <a:t> </a:t>
            </a:r>
            <a:r>
              <a:rPr lang="en-US" sz="1600" b="0" dirty="0" err="1"/>
              <a:t>drept</a:t>
            </a:r>
            <a:r>
              <a:rPr lang="en-US" sz="1600" b="0" dirty="0"/>
              <a:t> constructor, </a:t>
            </a:r>
            <a:r>
              <a:rPr lang="en-US" sz="1600" b="0" dirty="0" err="1"/>
              <a:t>inițializând</a:t>
            </a:r>
            <a:r>
              <a:rPr lang="en-US" sz="1600" b="0" dirty="0"/>
              <a:t> </a:t>
            </a:r>
            <a:r>
              <a:rPr lang="en-US" sz="1600" b="0" dirty="0" err="1"/>
              <a:t>valorile</a:t>
            </a:r>
            <a:r>
              <a:rPr lang="en-US" sz="1600" b="0" dirty="0"/>
              <a:t> </a:t>
            </a:r>
            <a:r>
              <a:rPr lang="en-US" sz="1600" b="0" dirty="0" err="1"/>
              <a:t>atributelor</a:t>
            </a:r>
            <a:endParaRPr lang="en-US" sz="16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A08096-BE43-10AA-63F3-B45CBCD6EE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1018" y="3572143"/>
            <a:ext cx="2743583" cy="1038370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1506B7CE-14AC-D24C-B7D7-A8143814C237}"/>
              </a:ext>
            </a:extLst>
          </p:cNvPr>
          <p:cNvSpPr txBox="1">
            <a:spLocks/>
          </p:cNvSpPr>
          <p:nvPr/>
        </p:nvSpPr>
        <p:spPr bwMode="auto">
          <a:xfrm>
            <a:off x="689106" y="4912374"/>
            <a:ext cx="8175992" cy="655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271463" algn="just">
              <a:lnSpc>
                <a:spcPct val="150000"/>
              </a:lnSpc>
            </a:pPr>
            <a:r>
              <a:rPr lang="it-IT" sz="1600" b="0" dirty="0"/>
              <a:t>La apelul s1 = Student("Ion", 2), metoda __init__() rulează implicit.</a:t>
            </a: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val="652282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CC6B22-44B8-1BBB-B219-07406E928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BD1029-7BAB-45C7-13BE-B09981712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8F886AD-9364-B9F0-4E66-AE7CE7517E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417E7-2334-E4B3-39D2-E43A25EE8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4</a:t>
            </a:r>
            <a:r>
              <a:rPr lang="it-IT" sz="2000" dirty="0"/>
              <a:t>. </a:t>
            </a:r>
            <a:r>
              <a:rPr lang="en-US" sz="2000" dirty="0"/>
              <a:t>Metode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atribute</a:t>
            </a:r>
            <a:r>
              <a:rPr lang="en-US" sz="2000" dirty="0"/>
              <a:t> </a:t>
            </a:r>
            <a:r>
              <a:rPr lang="en-US" sz="2000" dirty="0" err="1"/>
              <a:t>speciale</a:t>
            </a:r>
            <a:r>
              <a:rPr lang="it-IT" sz="2000" dirty="0"/>
              <a:t>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C801DDC-610D-48A0-0975-0B393330C83A}"/>
              </a:ext>
            </a:extLst>
          </p:cNvPr>
          <p:cNvSpPr txBox="1">
            <a:spLocks/>
          </p:cNvSpPr>
          <p:nvPr/>
        </p:nvSpPr>
        <p:spPr bwMode="auto">
          <a:xfrm>
            <a:off x="544814" y="1430640"/>
            <a:ext cx="8175992" cy="144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271463" algn="just">
              <a:lnSpc>
                <a:spcPct val="150000"/>
              </a:lnSpc>
            </a:pPr>
            <a:r>
              <a:rPr lang="ro-MD" sz="1600" b="0" dirty="0"/>
              <a:t>Metoda </a:t>
            </a:r>
            <a:r>
              <a:rPr lang="ro-MD" sz="1600" dirty="0"/>
              <a:t>__</a:t>
            </a:r>
            <a:r>
              <a:rPr lang="ro-MD" sz="1600" dirty="0" err="1"/>
              <a:t>str</a:t>
            </a:r>
            <a:r>
              <a:rPr lang="ro-MD" sz="1600" dirty="0"/>
              <a:t>__()</a:t>
            </a:r>
            <a:endParaRPr lang="en-US" sz="1600" dirty="0"/>
          </a:p>
          <a:p>
            <a:pPr marL="355600" indent="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0" dirty="0" err="1"/>
              <a:t>Controlează</a:t>
            </a:r>
            <a:r>
              <a:rPr lang="en-US" sz="1600" b="0" dirty="0"/>
              <a:t> </a:t>
            </a:r>
            <a:r>
              <a:rPr lang="en-US" sz="1600" b="0" dirty="0" err="1"/>
              <a:t>modul</a:t>
            </a:r>
            <a:r>
              <a:rPr lang="en-US" sz="1600" b="0" dirty="0"/>
              <a:t> </a:t>
            </a:r>
            <a:r>
              <a:rPr lang="en-US" sz="1600" b="0" dirty="0" err="1"/>
              <a:t>în</a:t>
            </a:r>
            <a:r>
              <a:rPr lang="en-US" sz="1600" b="0" dirty="0"/>
              <a:t> care </a:t>
            </a:r>
            <a:r>
              <a:rPr lang="en-US" sz="1600" b="0" dirty="0" err="1"/>
              <a:t>obiectul</a:t>
            </a:r>
            <a:r>
              <a:rPr lang="en-US" sz="1600" b="0" dirty="0"/>
              <a:t> </a:t>
            </a:r>
            <a:r>
              <a:rPr lang="en-US" sz="1600" b="0" dirty="0" err="1"/>
              <a:t>este</a:t>
            </a:r>
            <a:r>
              <a:rPr lang="en-US" sz="1600" b="0" dirty="0"/>
              <a:t> </a:t>
            </a:r>
            <a:r>
              <a:rPr lang="en-US" sz="1600" b="0" dirty="0" err="1"/>
              <a:t>afișat</a:t>
            </a:r>
            <a:r>
              <a:rPr lang="en-US" sz="1600" b="0" dirty="0"/>
              <a:t> </a:t>
            </a:r>
            <a:r>
              <a:rPr lang="en-US" sz="1600" b="0" dirty="0" err="1"/>
              <a:t>când</a:t>
            </a:r>
            <a:r>
              <a:rPr lang="en-US" sz="1600" b="0" dirty="0"/>
              <a:t> se </a:t>
            </a:r>
            <a:r>
              <a:rPr lang="en-US" sz="1600" b="0" dirty="0" err="1"/>
              <a:t>folosește</a:t>
            </a:r>
            <a:r>
              <a:rPr lang="en-US" sz="1600" b="0" dirty="0"/>
              <a:t> </a:t>
            </a:r>
            <a:r>
              <a:rPr lang="en-US" sz="1600" dirty="0"/>
              <a:t>print() </a:t>
            </a:r>
            <a:r>
              <a:rPr lang="en-US" sz="1600" b="0" dirty="0" err="1"/>
              <a:t>sau</a:t>
            </a:r>
            <a:r>
              <a:rPr lang="en-US" sz="1600" b="0" dirty="0"/>
              <a:t> </a:t>
            </a:r>
            <a:r>
              <a:rPr lang="en-US" sz="1600" dirty="0"/>
              <a:t>str()</a:t>
            </a:r>
            <a:r>
              <a:rPr lang="en-US" sz="1600" b="0" dirty="0"/>
              <a:t>.</a:t>
            </a:r>
          </a:p>
          <a:p>
            <a:pPr marL="355600" indent="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0" dirty="0" err="1"/>
              <a:t>Fără</a:t>
            </a:r>
            <a:r>
              <a:rPr lang="en-US" sz="1600" b="0" dirty="0"/>
              <a:t> </a:t>
            </a:r>
            <a:r>
              <a:rPr lang="en-US" sz="1600" b="0" dirty="0" err="1"/>
              <a:t>această</a:t>
            </a:r>
            <a:r>
              <a:rPr lang="en-US" sz="1600" b="0" dirty="0"/>
              <a:t> </a:t>
            </a:r>
            <a:r>
              <a:rPr lang="en-US" sz="1600" b="0" dirty="0" err="1"/>
              <a:t>metodă</a:t>
            </a:r>
            <a:r>
              <a:rPr lang="en-US" sz="1600" b="0" dirty="0"/>
              <a:t>, la </a:t>
            </a:r>
            <a:r>
              <a:rPr lang="en-US" sz="1600" b="0" dirty="0" err="1"/>
              <a:t>afisarea</a:t>
            </a:r>
            <a:r>
              <a:rPr lang="en-US" sz="1600" b="0" dirty="0"/>
              <a:t> </a:t>
            </a:r>
            <a:r>
              <a:rPr lang="en-US" sz="1600" b="0" dirty="0" err="1"/>
              <a:t>obiectului</a:t>
            </a:r>
            <a:r>
              <a:rPr lang="en-US" sz="1600" b="0" dirty="0"/>
              <a:t> </a:t>
            </a:r>
            <a:r>
              <a:rPr lang="ro-MD" sz="1600" b="0" dirty="0"/>
              <a:t>î</a:t>
            </a:r>
            <a:r>
              <a:rPr lang="en-US" sz="1600" b="0" dirty="0"/>
              <a:t>n consol</a:t>
            </a:r>
            <a:r>
              <a:rPr lang="ro-MD" sz="1600" b="0" dirty="0"/>
              <a:t>ă se reprezintă adresa </a:t>
            </a:r>
            <a:r>
              <a:rPr lang="en-US" sz="1600" b="0" dirty="0"/>
              <a:t>de </a:t>
            </a:r>
            <a:r>
              <a:rPr lang="en-US" sz="1600" b="0" dirty="0" err="1"/>
              <a:t>memorie</a:t>
            </a:r>
            <a:r>
              <a:rPr lang="ro-MD" sz="1600" b="0" dirty="0"/>
              <a:t> a acestuia</a:t>
            </a:r>
            <a:r>
              <a:rPr lang="en-US" sz="1600" b="0" dirty="0"/>
              <a:t>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A138E87-679D-6371-9D12-F6A822682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2834" y="3295777"/>
            <a:ext cx="3086531" cy="186716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BC1A2F2-E05B-FC61-E622-A62012ACBB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2834" y="5375589"/>
            <a:ext cx="2191056" cy="3524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973B258-0D4D-C55B-2976-C3C6BFAF34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9857" y="3548102"/>
            <a:ext cx="2522523" cy="161483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D79A9FD-0BE4-6BE0-DCE7-E9655A0854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9857" y="5374020"/>
            <a:ext cx="3362794" cy="31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5324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64FFD6-632E-8EC4-E360-D49BB60A2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3105DD-0210-EB24-3BA0-A5941BE28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7C2D4CC-522E-5FE4-8D88-342D73ED3B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CB9E660-9947-06F1-1791-FDA2E75B2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4</a:t>
            </a:r>
            <a:r>
              <a:rPr lang="it-IT" sz="2000" dirty="0"/>
              <a:t>. </a:t>
            </a:r>
            <a:r>
              <a:rPr lang="en-US" sz="2000" dirty="0"/>
              <a:t>Metode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atribute</a:t>
            </a:r>
            <a:r>
              <a:rPr lang="en-US" sz="2000" dirty="0"/>
              <a:t> </a:t>
            </a:r>
            <a:r>
              <a:rPr lang="en-US" sz="2000" dirty="0" err="1"/>
              <a:t>speciale</a:t>
            </a:r>
            <a:r>
              <a:rPr lang="it-IT" sz="2000" dirty="0"/>
              <a:t>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0E47778-C2B4-BD09-0E42-127ED5C866B5}"/>
              </a:ext>
            </a:extLst>
          </p:cNvPr>
          <p:cNvSpPr txBox="1">
            <a:spLocks/>
          </p:cNvSpPr>
          <p:nvPr/>
        </p:nvSpPr>
        <p:spPr bwMode="auto">
          <a:xfrm>
            <a:off x="544814" y="1430640"/>
            <a:ext cx="8175992" cy="144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271463" algn="just">
              <a:lnSpc>
                <a:spcPct val="150000"/>
              </a:lnSpc>
            </a:pPr>
            <a:r>
              <a:rPr lang="ro-MD" sz="1600" b="0" dirty="0"/>
              <a:t>Metoda </a:t>
            </a:r>
            <a:r>
              <a:rPr lang="ro-MD" sz="1600" dirty="0"/>
              <a:t>__</a:t>
            </a:r>
            <a:r>
              <a:rPr lang="ro-MD" sz="1600" dirty="0" err="1"/>
              <a:t>repr</a:t>
            </a:r>
            <a:r>
              <a:rPr lang="ro-MD" sz="1600" dirty="0"/>
              <a:t>__()</a:t>
            </a:r>
          </a:p>
          <a:p>
            <a:pPr marL="285750" indent="25082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0" dirty="0"/>
              <a:t>Oferă o </a:t>
            </a:r>
            <a:r>
              <a:rPr lang="en-US" sz="1600" b="0" dirty="0" err="1"/>
              <a:t>reprezentare</a:t>
            </a:r>
            <a:r>
              <a:rPr lang="en-US" sz="1600" b="0" dirty="0"/>
              <a:t> </a:t>
            </a:r>
            <a:r>
              <a:rPr lang="en-US" sz="1600" b="0" dirty="0" err="1"/>
              <a:t>oficială</a:t>
            </a:r>
            <a:r>
              <a:rPr lang="en-US" sz="1600" b="0" dirty="0"/>
              <a:t> a </a:t>
            </a:r>
            <a:r>
              <a:rPr lang="en-US" sz="1600" b="0" dirty="0" err="1"/>
              <a:t>obiectului</a:t>
            </a:r>
            <a:r>
              <a:rPr lang="en-US" sz="1600" b="0" dirty="0"/>
              <a:t> (</a:t>
            </a:r>
            <a:r>
              <a:rPr lang="en-US" sz="1600" b="0" dirty="0" err="1"/>
              <a:t>utilă</a:t>
            </a:r>
            <a:r>
              <a:rPr lang="en-US" sz="1600" b="0" dirty="0"/>
              <a:t> </a:t>
            </a:r>
            <a:r>
              <a:rPr lang="en-US" sz="1600" b="0" dirty="0" err="1"/>
              <a:t>pentru</a:t>
            </a:r>
            <a:r>
              <a:rPr lang="en-US" sz="1600" b="0" dirty="0"/>
              <a:t> </a:t>
            </a:r>
            <a:r>
              <a:rPr lang="en-US" sz="1600" b="0" dirty="0" err="1"/>
              <a:t>depanare</a:t>
            </a:r>
            <a:r>
              <a:rPr lang="en-US" sz="1600" b="0" dirty="0"/>
              <a:t>).</a:t>
            </a:r>
            <a:endParaRPr lang="ro-MD" sz="1600" b="0" dirty="0"/>
          </a:p>
          <a:p>
            <a:pPr marL="285750" indent="25082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0" dirty="0"/>
              <a:t>De </a:t>
            </a:r>
            <a:r>
              <a:rPr lang="en-US" sz="1600" b="0" dirty="0" err="1"/>
              <a:t>obicei</a:t>
            </a:r>
            <a:r>
              <a:rPr lang="en-US" sz="1600" b="0" dirty="0"/>
              <a:t> </a:t>
            </a:r>
            <a:r>
              <a:rPr lang="en-US" sz="1600" b="0" dirty="0" err="1"/>
              <a:t>returnează</a:t>
            </a:r>
            <a:r>
              <a:rPr lang="en-US" sz="1600" b="0" dirty="0"/>
              <a:t> un </a:t>
            </a:r>
            <a:r>
              <a:rPr lang="en-US" sz="1600" b="0" dirty="0" err="1"/>
              <a:t>șir</a:t>
            </a:r>
            <a:r>
              <a:rPr lang="en-US" sz="1600" b="0" dirty="0"/>
              <a:t> care </a:t>
            </a:r>
            <a:r>
              <a:rPr lang="en-US" sz="1600" b="0" dirty="0" err="1"/>
              <a:t>ar</a:t>
            </a:r>
            <a:r>
              <a:rPr lang="en-US" sz="1600" b="0" dirty="0"/>
              <a:t> </a:t>
            </a:r>
            <a:r>
              <a:rPr lang="en-US" sz="1600" b="0" dirty="0" err="1"/>
              <a:t>putea</a:t>
            </a:r>
            <a:r>
              <a:rPr lang="en-US" sz="1600" b="0" dirty="0"/>
              <a:t> fi </a:t>
            </a:r>
            <a:r>
              <a:rPr lang="en-US" sz="1600" b="0" dirty="0" err="1"/>
              <a:t>folosit</a:t>
            </a:r>
            <a:r>
              <a:rPr lang="en-US" sz="1600" b="0" dirty="0"/>
              <a:t> </a:t>
            </a:r>
            <a:r>
              <a:rPr lang="en-US" sz="1600" b="0" dirty="0" err="1"/>
              <a:t>pentru</a:t>
            </a:r>
            <a:r>
              <a:rPr lang="en-US" sz="1600" b="0" dirty="0"/>
              <a:t> a </a:t>
            </a:r>
            <a:r>
              <a:rPr lang="en-US" sz="1600" b="0" dirty="0" err="1"/>
              <a:t>reconstrui</a:t>
            </a:r>
            <a:r>
              <a:rPr lang="en-US" sz="1600" b="0" dirty="0"/>
              <a:t> </a:t>
            </a:r>
            <a:r>
              <a:rPr lang="en-US" sz="1600" b="0" dirty="0" err="1"/>
              <a:t>obiectul</a:t>
            </a:r>
            <a:r>
              <a:rPr lang="en-US" sz="1600" b="0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EC769E-7382-E65D-82A8-CC1A18D131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5517" y="2942156"/>
            <a:ext cx="4734586" cy="233395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AAB76E1-107C-8571-0C83-3ED91CFCC22F}"/>
              </a:ext>
            </a:extLst>
          </p:cNvPr>
          <p:cNvSpPr txBox="1"/>
          <p:nvPr/>
        </p:nvSpPr>
        <p:spPr>
          <a:xfrm>
            <a:off x="688398" y="5563734"/>
            <a:ext cx="7767204" cy="44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271463" algn="just">
              <a:lnSpc>
                <a:spcPct val="150000"/>
              </a:lnSpc>
              <a:defRPr sz="1600" b="0">
                <a:latin typeface="PT Sans" charset="-52"/>
                <a:ea typeface="PT Sans" charset="-52"/>
                <a:cs typeface="PT Sans" charset="-52"/>
              </a:defRPr>
            </a:lvl1pPr>
            <a:lvl2pPr>
              <a:lnSpc>
                <a:spcPct val="90000"/>
              </a:lnSpc>
              <a:defRPr sz="4400">
                <a:latin typeface="Calibri Light" panose="020F0302020204030204" pitchFamily="34" charset="0"/>
              </a:defRPr>
            </a:lvl2pPr>
            <a:lvl3pPr>
              <a:lnSpc>
                <a:spcPct val="90000"/>
              </a:lnSpc>
              <a:defRPr sz="4400">
                <a:latin typeface="Calibri Light" panose="020F0302020204030204" pitchFamily="34" charset="0"/>
              </a:defRPr>
            </a:lvl3pPr>
            <a:lvl4pPr>
              <a:lnSpc>
                <a:spcPct val="90000"/>
              </a:lnSpc>
              <a:defRPr sz="4400">
                <a:latin typeface="Calibri Light" panose="020F0302020204030204" pitchFamily="34" charset="0"/>
              </a:defRPr>
            </a:lvl4pPr>
            <a:lvl5pPr>
              <a:lnSpc>
                <a:spcPct val="90000"/>
              </a:lnSpc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pt-BR" dirty="0"/>
              <a:t>Obser</a:t>
            </a:r>
            <a:r>
              <a:rPr lang="ro-MD" dirty="0" err="1"/>
              <a:t>vați</a:t>
            </a:r>
            <a:r>
              <a:rPr lang="pt-BR" dirty="0"/>
              <a:t> folosirea </a:t>
            </a:r>
            <a:r>
              <a:rPr lang="pt-BR" b="1" dirty="0"/>
              <a:t>!r</a:t>
            </a:r>
            <a:r>
              <a:rPr lang="pt-BR" dirty="0"/>
              <a:t> pentru a aplica </a:t>
            </a:r>
            <a:r>
              <a:rPr lang="pt-BR" b="1" dirty="0"/>
              <a:t>repr</a:t>
            </a:r>
            <a:r>
              <a:rPr lang="pt-BR" dirty="0"/>
              <a:t> și atributelor.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226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AD275C-63AE-4E3E-6B78-B157C5FD3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F51A1E-1AEF-0CA9-29C6-07A60D223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B50AA0-5BEF-F939-1030-32BEBA89FC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764B1B-709F-7131-CD94-B3AA1C1AE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4</a:t>
            </a:r>
            <a:r>
              <a:rPr lang="it-IT" sz="2000" dirty="0"/>
              <a:t>. </a:t>
            </a:r>
            <a:r>
              <a:rPr lang="en-US" sz="2000" dirty="0"/>
              <a:t>Metode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atribute</a:t>
            </a:r>
            <a:r>
              <a:rPr lang="en-US" sz="2000" dirty="0"/>
              <a:t> </a:t>
            </a:r>
            <a:r>
              <a:rPr lang="en-US" sz="2000" dirty="0" err="1"/>
              <a:t>speciale</a:t>
            </a:r>
            <a:r>
              <a:rPr lang="it-IT" sz="2000" dirty="0"/>
              <a:t>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AA4AB9F-3328-AA52-3C13-037E4FFA6800}"/>
              </a:ext>
            </a:extLst>
          </p:cNvPr>
          <p:cNvSpPr txBox="1">
            <a:spLocks/>
          </p:cNvSpPr>
          <p:nvPr/>
        </p:nvSpPr>
        <p:spPr bwMode="auto">
          <a:xfrm>
            <a:off x="544814" y="1430640"/>
            <a:ext cx="8175992" cy="144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271463" algn="just">
              <a:lnSpc>
                <a:spcPct val="150000"/>
              </a:lnSpc>
            </a:pPr>
            <a:r>
              <a:rPr lang="ro-MD" sz="1600" b="0" dirty="0"/>
              <a:t>Exemplu </a:t>
            </a:r>
            <a:r>
              <a:rPr lang="ro-MD" sz="1600" dirty="0"/>
              <a:t>__</a:t>
            </a:r>
            <a:r>
              <a:rPr lang="ro-MD" sz="1600" dirty="0" err="1"/>
              <a:t>str</a:t>
            </a:r>
            <a:r>
              <a:rPr lang="ro-MD" sz="1600" dirty="0"/>
              <a:t>__ </a:t>
            </a:r>
            <a:r>
              <a:rPr lang="ro-MD" sz="1600" b="0" dirty="0"/>
              <a:t>comparativ </a:t>
            </a:r>
            <a:r>
              <a:rPr lang="ro-MD" sz="1600" dirty="0"/>
              <a:t>__</a:t>
            </a:r>
            <a:r>
              <a:rPr lang="ro-MD" sz="1600" dirty="0" err="1"/>
              <a:t>repr</a:t>
            </a:r>
            <a:r>
              <a:rPr lang="ro-MD" sz="1600" dirty="0"/>
              <a:t>__</a:t>
            </a:r>
          </a:p>
          <a:p>
            <a:pPr indent="271463" algn="just">
              <a:lnSpc>
                <a:spcPct val="150000"/>
              </a:lnSpc>
            </a:pPr>
            <a:endParaRPr lang="ro-MD" sz="1600" b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181914-A613-AD8A-E6E7-5915C8BD8E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6806" y="2628108"/>
            <a:ext cx="5792008" cy="288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090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10D5AF-48C5-8499-8E30-DA8E92E43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D0C45B-1122-6CE1-977F-58028D876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2D6F1B0-7D97-D4B6-37E5-0F39C404C7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D2F868C-1245-EC2C-B829-863CBC3F1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E4B0925-52AA-20C3-0CDE-90E0C6B181A8}"/>
              </a:ext>
            </a:extLst>
          </p:cNvPr>
          <p:cNvSpPr txBox="1">
            <a:spLocks/>
          </p:cNvSpPr>
          <p:nvPr/>
        </p:nvSpPr>
        <p:spPr bwMode="auto">
          <a:xfrm>
            <a:off x="985421" y="1753230"/>
            <a:ext cx="7661429" cy="460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600" b="0" dirty="0"/>
              <a:t>Exemple de ierarhii de clase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o-MD" sz="1600" b="0" dirty="0"/>
              <a:t>Ierarhie din domeniul vehiculelor</a:t>
            </a:r>
          </a:p>
          <a:p>
            <a:pPr marL="53657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Clasa de bază: Vehicul</a:t>
            </a:r>
          </a:p>
          <a:p>
            <a:pPr marL="8985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Atribute: </a:t>
            </a:r>
            <a:r>
              <a:rPr lang="ro-MD" sz="1600" b="0" dirty="0" err="1"/>
              <a:t>viteza_maxima</a:t>
            </a:r>
            <a:r>
              <a:rPr lang="ro-MD" sz="1600" b="0" dirty="0"/>
              <a:t>, </a:t>
            </a:r>
            <a:r>
              <a:rPr lang="ro-MD" sz="1600" b="0" dirty="0" err="1"/>
              <a:t>numar_roti</a:t>
            </a:r>
            <a:endParaRPr lang="ro-MD" sz="1600" b="0" dirty="0"/>
          </a:p>
          <a:p>
            <a:pPr marL="8985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Metode: </a:t>
            </a:r>
            <a:r>
              <a:rPr lang="ro-MD" sz="1600" b="0" dirty="0" err="1"/>
              <a:t>porneste</a:t>
            </a:r>
            <a:r>
              <a:rPr lang="ro-MD" sz="1600" b="0" dirty="0"/>
              <a:t>(), </a:t>
            </a:r>
            <a:r>
              <a:rPr lang="ro-MD" sz="1600" b="0" dirty="0" err="1"/>
              <a:t>opreste</a:t>
            </a:r>
            <a:r>
              <a:rPr lang="ro-MD" sz="1600" b="0" dirty="0"/>
              <a:t>()</a:t>
            </a:r>
          </a:p>
          <a:p>
            <a:pPr marL="8985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Clase derivate:</a:t>
            </a:r>
          </a:p>
          <a:p>
            <a:pPr marL="12541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Automobil</a:t>
            </a:r>
          </a:p>
          <a:p>
            <a:pPr marL="1617663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 err="1"/>
              <a:t>Masina</a:t>
            </a:r>
            <a:endParaRPr lang="ro-MD" sz="1600" b="0" dirty="0"/>
          </a:p>
          <a:p>
            <a:pPr marL="1617663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Camion</a:t>
            </a:r>
          </a:p>
          <a:p>
            <a:pPr marL="12541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 err="1"/>
              <a:t>VehiculAerian</a:t>
            </a:r>
            <a:endParaRPr lang="ro-MD" sz="1600" b="0" dirty="0"/>
          </a:p>
          <a:p>
            <a:pPr marL="1617663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Avion</a:t>
            </a:r>
          </a:p>
          <a:p>
            <a:pPr marL="1617663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Elicopter</a:t>
            </a:r>
          </a:p>
        </p:txBody>
      </p:sp>
    </p:spTree>
    <p:extLst>
      <p:ext uri="{BB962C8B-B14F-4D97-AF65-F5344CB8AC3E}">
        <p14:creationId xmlns:p14="http://schemas.microsoft.com/office/powerpoint/2010/main" val="934339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5DD6C7-77DD-9DD0-5B59-1937E5555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10DE8D-9204-F353-7C61-D38BA21D7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0254186-B0E9-FF53-4835-749D452D4FF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9EED763-A8D4-5858-4629-E13AF1E68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4</a:t>
            </a:r>
            <a:r>
              <a:rPr lang="it-IT" sz="2000" dirty="0"/>
              <a:t>. </a:t>
            </a:r>
            <a:r>
              <a:rPr lang="en-US" sz="2000" dirty="0"/>
              <a:t>Metode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atribute</a:t>
            </a:r>
            <a:r>
              <a:rPr lang="en-US" sz="2000" dirty="0"/>
              <a:t> </a:t>
            </a:r>
            <a:r>
              <a:rPr lang="en-US" sz="2000" dirty="0" err="1"/>
              <a:t>speciale</a:t>
            </a:r>
            <a:r>
              <a:rPr lang="it-IT" sz="2000" dirty="0"/>
              <a:t>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B4CC9CB-B334-94CA-E219-BBEF047FB980}"/>
              </a:ext>
            </a:extLst>
          </p:cNvPr>
          <p:cNvSpPr txBox="1">
            <a:spLocks/>
          </p:cNvSpPr>
          <p:nvPr/>
        </p:nvSpPr>
        <p:spPr bwMode="auto">
          <a:xfrm>
            <a:off x="544814" y="1430640"/>
            <a:ext cx="8175992" cy="1998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271463" algn="just">
              <a:lnSpc>
                <a:spcPct val="150000"/>
              </a:lnSpc>
            </a:pPr>
            <a:r>
              <a:rPr lang="it-IT" sz="1600" b="0" dirty="0"/>
              <a:t>Metode pentru comparare și operatori</a:t>
            </a:r>
            <a:endParaRPr lang="ro-MD" sz="1600" b="0" dirty="0"/>
          </a:p>
          <a:p>
            <a:pPr marL="446088" indent="180975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ro-MD" sz="1600" b="0" dirty="0"/>
              <a:t>__</a:t>
            </a:r>
            <a:r>
              <a:rPr lang="ro-MD" sz="1600" b="0" dirty="0" err="1"/>
              <a:t>eq</a:t>
            </a:r>
            <a:r>
              <a:rPr lang="ro-MD" sz="1600" b="0" dirty="0"/>
              <a:t>__(self, </a:t>
            </a:r>
            <a:r>
              <a:rPr lang="ro-MD" sz="1600" b="0" dirty="0" err="1"/>
              <a:t>other</a:t>
            </a:r>
            <a:r>
              <a:rPr lang="ro-MD" sz="1600" b="0" dirty="0"/>
              <a:t>) – egalitate (==)</a:t>
            </a:r>
          </a:p>
          <a:p>
            <a:pPr marL="446088" indent="180975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ro-MD" sz="1600" b="0" dirty="0"/>
              <a:t>__</a:t>
            </a:r>
            <a:r>
              <a:rPr lang="ro-MD" sz="1600" b="0" dirty="0" err="1"/>
              <a:t>lt</a:t>
            </a:r>
            <a:r>
              <a:rPr lang="ro-MD" sz="1600" b="0" dirty="0"/>
              <a:t>__(self, </a:t>
            </a:r>
            <a:r>
              <a:rPr lang="ro-MD" sz="1600" b="0" dirty="0" err="1"/>
              <a:t>other</a:t>
            </a:r>
            <a:r>
              <a:rPr lang="ro-MD" sz="1600" b="0" dirty="0"/>
              <a:t>) – mai mic (&lt;)</a:t>
            </a:r>
          </a:p>
          <a:p>
            <a:pPr marL="446088" indent="180975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ro-MD" sz="1600" b="0" dirty="0"/>
              <a:t>__</a:t>
            </a:r>
            <a:r>
              <a:rPr lang="ro-MD" sz="1600" b="0" dirty="0" err="1"/>
              <a:t>add</a:t>
            </a:r>
            <a:r>
              <a:rPr lang="ro-MD" sz="1600" b="0" dirty="0"/>
              <a:t>__(self, </a:t>
            </a:r>
            <a:r>
              <a:rPr lang="ro-MD" sz="1600" b="0" dirty="0" err="1"/>
              <a:t>other</a:t>
            </a:r>
            <a:r>
              <a:rPr lang="ro-MD" sz="1600" b="0" dirty="0"/>
              <a:t>) – adunare (+)</a:t>
            </a:r>
          </a:p>
          <a:p>
            <a:pPr marL="446088" indent="180975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808038" algn="l"/>
              </a:tabLst>
            </a:pPr>
            <a:r>
              <a:rPr lang="ro-MD" sz="1600" b="0" dirty="0"/>
              <a:t>__</a:t>
            </a:r>
            <a:r>
              <a:rPr lang="ro-MD" sz="1600" b="0" dirty="0" err="1"/>
              <a:t>len</a:t>
            </a:r>
            <a:r>
              <a:rPr lang="ro-MD" sz="1600" b="0" dirty="0"/>
              <a:t>__(self) – lungimea obiectului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F355AA-55EC-8053-EFB0-D47DB4F53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2624" y="3945445"/>
            <a:ext cx="3518752" cy="777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773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F0D824-3B8D-7E53-FBB6-892533439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370798-EB17-9C23-1D64-62DF716D9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53EA39-7781-832F-58A1-ACC9A3158C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C704C50-6A55-D755-060F-B52B73FB7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4</a:t>
            </a:r>
            <a:r>
              <a:rPr lang="it-IT" sz="2000" dirty="0"/>
              <a:t>. </a:t>
            </a:r>
            <a:r>
              <a:rPr lang="en-US" sz="2000" dirty="0"/>
              <a:t>Metode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atribute</a:t>
            </a:r>
            <a:r>
              <a:rPr lang="en-US" sz="2000" dirty="0"/>
              <a:t> </a:t>
            </a:r>
            <a:r>
              <a:rPr lang="en-US" sz="2000" dirty="0" err="1"/>
              <a:t>speciale</a:t>
            </a:r>
            <a:r>
              <a:rPr lang="it-IT" sz="2000" dirty="0"/>
              <a:t>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32F6685-DAC7-C3AD-7805-F5A49E3C8832}"/>
              </a:ext>
            </a:extLst>
          </p:cNvPr>
          <p:cNvSpPr txBox="1">
            <a:spLocks/>
          </p:cNvSpPr>
          <p:nvPr/>
        </p:nvSpPr>
        <p:spPr bwMode="auto">
          <a:xfrm>
            <a:off x="544814" y="1430640"/>
            <a:ext cx="8175992" cy="2763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271463" algn="just">
              <a:lnSpc>
                <a:spcPct val="150000"/>
              </a:lnSpc>
            </a:pPr>
            <a:r>
              <a:rPr lang="it-IT" sz="1600" dirty="0"/>
              <a:t>Atribute speciale</a:t>
            </a:r>
            <a:endParaRPr lang="ro-MD" sz="1600" dirty="0"/>
          </a:p>
          <a:p>
            <a:pPr indent="271463" algn="just">
              <a:lnSpc>
                <a:spcPct val="150000"/>
              </a:lnSpc>
            </a:pPr>
            <a:r>
              <a:rPr lang="ro-MD" sz="1600" b="0" dirty="0" err="1"/>
              <a:t>Python</a:t>
            </a:r>
            <a:r>
              <a:rPr lang="ro-MD" sz="1600" b="0" dirty="0"/>
              <a:t> creează automat unele atribute pentru fiecare obiect:</a:t>
            </a:r>
          </a:p>
          <a:p>
            <a:pPr indent="271463" algn="just">
              <a:lnSpc>
                <a:spcPct val="150000"/>
              </a:lnSpc>
            </a:pPr>
            <a:r>
              <a:rPr lang="ro-MD" sz="1600" b="0" dirty="0"/>
              <a:t>__</a:t>
            </a:r>
            <a:r>
              <a:rPr lang="ro-MD" sz="1600" b="0" dirty="0" err="1"/>
              <a:t>dict</a:t>
            </a:r>
            <a:r>
              <a:rPr lang="ro-MD" sz="1600" b="0" dirty="0"/>
              <a:t>__ – dicționarul intern cu toate atributele obiectului</a:t>
            </a:r>
          </a:p>
          <a:p>
            <a:pPr indent="271463" algn="just">
              <a:lnSpc>
                <a:spcPct val="150000"/>
              </a:lnSpc>
            </a:pPr>
            <a:r>
              <a:rPr lang="ro-MD" sz="1600" b="0" dirty="0"/>
              <a:t>__</a:t>
            </a:r>
            <a:r>
              <a:rPr lang="ro-MD" sz="1600" b="0" dirty="0" err="1"/>
              <a:t>class</a:t>
            </a:r>
            <a:r>
              <a:rPr lang="ro-MD" sz="1600" b="0" dirty="0"/>
              <a:t>__ – referință către clasa din care provine obiectul</a:t>
            </a:r>
          </a:p>
          <a:p>
            <a:pPr indent="271463" algn="just">
              <a:lnSpc>
                <a:spcPct val="150000"/>
              </a:lnSpc>
            </a:pPr>
            <a:r>
              <a:rPr lang="ro-MD" sz="1600" b="0" dirty="0"/>
              <a:t>__module__ – modulul în care este definită clasa</a:t>
            </a:r>
          </a:p>
          <a:p>
            <a:pPr indent="271463" algn="just">
              <a:lnSpc>
                <a:spcPct val="150000"/>
              </a:lnSpc>
            </a:pPr>
            <a:r>
              <a:rPr lang="ro-MD" sz="1600" b="0" dirty="0"/>
              <a:t>__doc__ – documentația clasei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05F0D4-62D1-A09D-6D51-7C85813850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2776" y="4294671"/>
            <a:ext cx="3438447" cy="77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5259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FD9F34-E82E-0916-0A2D-21848E870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F9B51E-6DFC-9A42-3F6C-C14CB6BC4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C48B187-D81D-3D35-75D3-D339B493EA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91652E-88F1-956F-B1D9-1E3AF1138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4</a:t>
            </a:r>
            <a:r>
              <a:rPr lang="it-IT" sz="2000" dirty="0"/>
              <a:t>. </a:t>
            </a:r>
            <a:r>
              <a:rPr lang="en-US" sz="2000" dirty="0"/>
              <a:t>Metode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atribute</a:t>
            </a:r>
            <a:r>
              <a:rPr lang="en-US" sz="2000" dirty="0"/>
              <a:t> </a:t>
            </a:r>
            <a:r>
              <a:rPr lang="en-US" sz="2000" dirty="0" err="1"/>
              <a:t>speciale</a:t>
            </a:r>
            <a:r>
              <a:rPr lang="it-IT" sz="2000" dirty="0"/>
              <a:t>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11A7A4A6-EFE6-EC19-3BD9-97CCF6CF35AC}"/>
              </a:ext>
            </a:extLst>
          </p:cNvPr>
          <p:cNvSpPr txBox="1">
            <a:spLocks/>
          </p:cNvSpPr>
          <p:nvPr/>
        </p:nvSpPr>
        <p:spPr bwMode="auto">
          <a:xfrm>
            <a:off x="544814" y="1430640"/>
            <a:ext cx="8175992" cy="2763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271463" algn="just">
              <a:lnSpc>
                <a:spcPct val="150000"/>
              </a:lnSpc>
            </a:pPr>
            <a:r>
              <a:rPr lang="it-IT" sz="1600" dirty="0"/>
              <a:t>Metode statice și de clasă</a:t>
            </a:r>
            <a:endParaRPr lang="ro-MD" sz="1600" dirty="0"/>
          </a:p>
          <a:p>
            <a:pPr indent="271463" algn="just">
              <a:lnSpc>
                <a:spcPct val="150000"/>
              </a:lnSpc>
            </a:pPr>
            <a:r>
              <a:rPr lang="ro-MD" sz="1600" dirty="0"/>
              <a:t>@staticmethod </a:t>
            </a:r>
            <a:r>
              <a:rPr lang="ro-MD" sz="1600" b="0" dirty="0"/>
              <a:t>– metodă care nu primește instanța (self), utilă pentru calcule independente.</a:t>
            </a:r>
          </a:p>
          <a:p>
            <a:pPr indent="271463" algn="just">
              <a:lnSpc>
                <a:spcPct val="150000"/>
              </a:lnSpc>
            </a:pPr>
            <a:r>
              <a:rPr lang="ro-MD" sz="1600" dirty="0"/>
              <a:t>@classmethod</a:t>
            </a:r>
            <a:r>
              <a:rPr lang="ro-MD" sz="1600" b="0" dirty="0"/>
              <a:t> – primește clasa ca prim argument (cls) și poate modifica atribute de clasă.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420D33-D308-4381-DE82-863FFDD45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6050" y="3807732"/>
            <a:ext cx="3886742" cy="203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555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92C876-097D-01D6-9060-416B7578D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457837-7CD2-7269-F8FA-CD6BE17BC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10701D8-C732-F2B8-99EE-BE8660CFCE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076347-9262-BF0A-EF39-499B73AD8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5799234-0017-5DB3-E326-709C7812BB01}"/>
              </a:ext>
            </a:extLst>
          </p:cNvPr>
          <p:cNvSpPr txBox="1">
            <a:spLocks/>
          </p:cNvSpPr>
          <p:nvPr/>
        </p:nvSpPr>
        <p:spPr bwMode="auto">
          <a:xfrm>
            <a:off x="985421" y="1753230"/>
            <a:ext cx="7661429" cy="460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600" b="0" dirty="0"/>
              <a:t>Exemple de ierarhii de clase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o-MD" sz="1600" b="0" dirty="0"/>
              <a:t>Ierarhie din domeniul educațional</a:t>
            </a:r>
          </a:p>
          <a:p>
            <a:pPr marL="53657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Clasa de bază: Persoană</a:t>
            </a:r>
          </a:p>
          <a:p>
            <a:pPr marL="8985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Atribute: nume, </a:t>
            </a:r>
            <a:r>
              <a:rPr lang="ro-MD" sz="1600" b="0" dirty="0" err="1"/>
              <a:t>varsta</a:t>
            </a:r>
            <a:endParaRPr lang="ro-MD" sz="1600" b="0" dirty="0"/>
          </a:p>
          <a:p>
            <a:pPr marL="8985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Metode: prezinta()</a:t>
            </a:r>
          </a:p>
          <a:p>
            <a:pPr marL="8985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Clase derivate:</a:t>
            </a:r>
          </a:p>
          <a:p>
            <a:pPr marL="12541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Student → adaugă media, </a:t>
            </a:r>
            <a:r>
              <a:rPr lang="ro-MD" sz="1600" b="0" dirty="0" err="1"/>
              <a:t>inscriere</a:t>
            </a:r>
            <a:r>
              <a:rPr lang="ro-MD" sz="1600" b="0" dirty="0"/>
              <a:t>()</a:t>
            </a:r>
          </a:p>
          <a:p>
            <a:pPr marL="125412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Profesor → adaugă disciplina, preda()</a:t>
            </a:r>
          </a:p>
        </p:txBody>
      </p:sp>
    </p:spTree>
    <p:extLst>
      <p:ext uri="{BB962C8B-B14F-4D97-AF65-F5344CB8AC3E}">
        <p14:creationId xmlns:p14="http://schemas.microsoft.com/office/powerpoint/2010/main" val="3986477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8DBE4A-E7C6-C7B3-74F0-8B2F5DE6E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E7995E-DB1B-25AF-5107-0EAD085DF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CFF8EC-25A4-4CC8-3C6F-94E66E5328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AAFDBC0-53F9-9234-5D2A-5F4987E6F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F58FF7E-2D7D-05FB-55C6-0D53C48635A3}"/>
              </a:ext>
            </a:extLst>
          </p:cNvPr>
          <p:cNvSpPr txBox="1">
            <a:spLocks/>
          </p:cNvSpPr>
          <p:nvPr/>
        </p:nvSpPr>
        <p:spPr bwMode="auto">
          <a:xfrm>
            <a:off x="985421" y="1753230"/>
            <a:ext cx="7661429" cy="460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600" b="0" dirty="0"/>
              <a:t>Astfel de ierarhii ilustrează modul în care </a:t>
            </a:r>
            <a:r>
              <a:rPr lang="ro-MD" sz="1600" dirty="0"/>
              <a:t>moștenirea</a:t>
            </a:r>
            <a:r>
              <a:rPr lang="ro-MD" sz="1600" b="0" dirty="0"/>
              <a:t> permite definirea unor clase generale, urmate de specializări progresive, contribuind la o organizare clară și extensibilă a programului.</a:t>
            </a:r>
          </a:p>
        </p:txBody>
      </p:sp>
    </p:spTree>
    <p:extLst>
      <p:ext uri="{BB962C8B-B14F-4D97-AF65-F5344CB8AC3E}">
        <p14:creationId xmlns:p14="http://schemas.microsoft.com/office/powerpoint/2010/main" val="201279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5CC1A2-6B9D-C48E-0EEF-7EDDF7E60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97BBE-55D1-4710-E4C7-0533300B8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A6F5B9A-4B08-9047-03AD-9E6B053FF4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CA15CCE-3D04-FBA3-DE88-88B0C5B93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6AE9B80-5227-7762-857E-7780B9DCB542}"/>
              </a:ext>
            </a:extLst>
          </p:cNvPr>
          <p:cNvSpPr txBox="1">
            <a:spLocks/>
          </p:cNvSpPr>
          <p:nvPr/>
        </p:nvSpPr>
        <p:spPr bwMode="auto">
          <a:xfrm>
            <a:off x="985421" y="1753230"/>
            <a:ext cx="7661429" cy="460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600" dirty="0"/>
              <a:t>Moștenirea</a:t>
            </a:r>
            <a:r>
              <a:rPr lang="ro-MD" sz="1600" b="0" dirty="0"/>
              <a:t> este unul dintre principiile fundamentale ale programării orientate pe obiecte.</a:t>
            </a:r>
          </a:p>
          <a:p>
            <a:pPr indent="446088" algn="just">
              <a:lnSpc>
                <a:spcPct val="150000"/>
              </a:lnSpc>
            </a:pPr>
            <a:r>
              <a:rPr lang="ro-MD" sz="1600" b="0" dirty="0"/>
              <a:t>Ea permite crearea unei clase noi (numită clasă derivată sau subclasă) pe baza unei clase existente (numită clasă de bază sau superclasă), preluând automat atributele și metodele acesteia.</a:t>
            </a:r>
          </a:p>
          <a:p>
            <a:pPr indent="446088" algn="just">
              <a:lnSpc>
                <a:spcPct val="150000"/>
              </a:lnSpc>
            </a:pPr>
            <a:r>
              <a:rPr lang="ro-MD" sz="1600" b="0" dirty="0"/>
              <a:t>Prin moștenire, se pot reutiliza și extinde funcționalitățile unei clase fără a fi nevoie de rescrierea codului.</a:t>
            </a:r>
          </a:p>
        </p:txBody>
      </p:sp>
    </p:spTree>
    <p:extLst>
      <p:ext uri="{BB962C8B-B14F-4D97-AF65-F5344CB8AC3E}">
        <p14:creationId xmlns:p14="http://schemas.microsoft.com/office/powerpoint/2010/main" val="2549942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C3FB26-57E8-1555-ABA2-532D68321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F7FDB0-9D99-4D9B-9762-9983566AE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512061A-BBA6-9B59-C410-A83901814C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292EBE6-6A8E-B7BD-808C-59ED57BE8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7800B92-67D3-6627-5217-FDCF76181369}"/>
              </a:ext>
            </a:extLst>
          </p:cNvPr>
          <p:cNvSpPr txBox="1">
            <a:spLocks/>
          </p:cNvSpPr>
          <p:nvPr/>
        </p:nvSpPr>
        <p:spPr bwMode="auto">
          <a:xfrm>
            <a:off x="1141819" y="1753230"/>
            <a:ext cx="6860362" cy="4428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600" b="0" dirty="0"/>
              <a:t>Programarea orientată pe obiecte se bazează pe patru principii de bază: </a:t>
            </a:r>
          </a:p>
          <a:p>
            <a:pPr marL="898525" indent="-27146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dirty="0"/>
              <a:t>încapsularea</a:t>
            </a:r>
            <a:r>
              <a:rPr lang="ro-MD" sz="1600" b="0" dirty="0"/>
              <a:t>, </a:t>
            </a:r>
          </a:p>
          <a:p>
            <a:pPr marL="898525" indent="-27146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dirty="0"/>
              <a:t>abstracția</a:t>
            </a:r>
            <a:r>
              <a:rPr lang="ro-MD" sz="1600" b="0" dirty="0"/>
              <a:t>, </a:t>
            </a:r>
          </a:p>
          <a:p>
            <a:pPr marL="898525" indent="-27146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dirty="0"/>
              <a:t>moștenirea,</a:t>
            </a:r>
            <a:r>
              <a:rPr lang="ro-MD" sz="1600" b="0" dirty="0"/>
              <a:t> </a:t>
            </a:r>
          </a:p>
          <a:p>
            <a:pPr marL="898525" indent="-27146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dirty="0"/>
              <a:t>polimorfismul</a:t>
            </a:r>
            <a:r>
              <a:rPr lang="ro-MD" sz="16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6035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D95B11-D116-E119-2976-72ABFB893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603B91-D243-E458-24ED-6A0618C3D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8C549D4-E6AA-25DF-AD77-D341371255F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1F37E32-4260-E4B8-84D2-59788CF48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DE3662B-DE07-6DBA-BA23-AB4343C1B22F}"/>
              </a:ext>
            </a:extLst>
          </p:cNvPr>
          <p:cNvSpPr txBox="1">
            <a:spLocks/>
          </p:cNvSpPr>
          <p:nvPr/>
        </p:nvSpPr>
        <p:spPr bwMode="auto">
          <a:xfrm>
            <a:off x="1141819" y="1753230"/>
            <a:ext cx="6860362" cy="4428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600" dirty="0"/>
              <a:t>Încapsularea</a:t>
            </a:r>
          </a:p>
          <a:p>
            <a:pPr indent="446088" algn="just">
              <a:lnSpc>
                <a:spcPct val="150000"/>
              </a:lnSpc>
            </a:pPr>
            <a:r>
              <a:rPr lang="ro-MD" sz="1600" b="0" dirty="0"/>
              <a:t>Încapsularea constă în gruparea datelor și metodelor care operează asupra acestor date într-o singură unitate logică — </a:t>
            </a:r>
            <a:r>
              <a:rPr lang="ro-MD" sz="1600" dirty="0"/>
              <a:t>clasa</a:t>
            </a:r>
            <a:r>
              <a:rPr lang="ro-MD" sz="1600" b="0" dirty="0"/>
              <a:t>.</a:t>
            </a:r>
          </a:p>
          <a:p>
            <a:pPr indent="446088" algn="just">
              <a:lnSpc>
                <a:spcPct val="150000"/>
              </a:lnSpc>
            </a:pPr>
            <a:r>
              <a:rPr lang="ro-MD" sz="1600" b="0" dirty="0"/>
              <a:t>Scopul este de a proteja datele interne ale obiectelor, permițând accesul doar prin metode controlate.</a:t>
            </a:r>
          </a:p>
          <a:p>
            <a:pPr indent="446088" algn="just">
              <a:lnSpc>
                <a:spcPct val="150000"/>
              </a:lnSpc>
            </a:pPr>
            <a:r>
              <a:rPr lang="ro-MD" sz="1600" b="0" dirty="0"/>
              <a:t>Astfel se previne modificarea accidentală a informațiilor sensibile din afara clasei.</a:t>
            </a:r>
          </a:p>
        </p:txBody>
      </p:sp>
    </p:spTree>
    <p:extLst>
      <p:ext uri="{BB962C8B-B14F-4D97-AF65-F5344CB8AC3E}">
        <p14:creationId xmlns:p14="http://schemas.microsoft.com/office/powerpoint/2010/main" val="2918584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40B011-7E4F-612A-392F-59AB75C1B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EC1E22-4612-411E-9464-DBE2A7009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1A75896-84B6-970A-9041-9CFA7E0218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5BBA5D0-75E3-1713-C474-182A593F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4B5A19B-78D4-2C1C-5ED8-92BBBFEC20C0}"/>
              </a:ext>
            </a:extLst>
          </p:cNvPr>
          <p:cNvSpPr txBox="1">
            <a:spLocks/>
          </p:cNvSpPr>
          <p:nvPr/>
        </p:nvSpPr>
        <p:spPr bwMode="auto">
          <a:xfrm>
            <a:off x="302989" y="1753230"/>
            <a:ext cx="4125428" cy="460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MD" sz="1600" dirty="0"/>
              <a:t>Încapsularea. </a:t>
            </a:r>
            <a:r>
              <a:rPr lang="ro-MD" sz="1600" b="0" dirty="0"/>
              <a:t>Avantaje:</a:t>
            </a:r>
          </a:p>
          <a:p>
            <a:pPr marL="536575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protejează starea internă a obiectului;</a:t>
            </a:r>
          </a:p>
          <a:p>
            <a:pPr marL="536575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oferă un control mai mare asupra modului în care datele sunt accesate și modificate;</a:t>
            </a:r>
          </a:p>
          <a:p>
            <a:pPr marL="536575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dirty="0"/>
              <a:t>permite schimbarea implementării interne fără a afecta codul care folosește clasa.</a:t>
            </a:r>
          </a:p>
          <a:p>
            <a:pPr marL="250825" algn="just">
              <a:lnSpc>
                <a:spcPct val="150000"/>
              </a:lnSpc>
            </a:pPr>
            <a:r>
              <a:rPr lang="ro-MD" sz="1600" b="0" dirty="0"/>
              <a:t>Aici, atributul </a:t>
            </a:r>
            <a:r>
              <a:rPr lang="ro-MD" sz="1600" dirty="0"/>
              <a:t>__sold</a:t>
            </a:r>
            <a:r>
              <a:rPr lang="ro-MD" sz="1600" b="0" dirty="0"/>
              <a:t> este ascuns de accesul direct. Interacțiunea se face doar prin metodele </a:t>
            </a:r>
            <a:r>
              <a:rPr lang="ro-MD" sz="1600" dirty="0"/>
              <a:t>depune() </a:t>
            </a:r>
            <a:r>
              <a:rPr lang="ro-MD" sz="1600" b="0" dirty="0"/>
              <a:t>și </a:t>
            </a:r>
            <a:r>
              <a:rPr lang="ro-MD" sz="1600" dirty="0" err="1"/>
              <a:t>afiseaza_sold</a:t>
            </a:r>
            <a:r>
              <a:rPr lang="ro-MD" sz="1600" dirty="0"/>
              <a:t>()</a:t>
            </a:r>
            <a:r>
              <a:rPr lang="ro-MD" sz="1600" b="0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A3A29F-621B-0225-D0B7-10E96E6DE3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5585" y="2424301"/>
            <a:ext cx="3998841" cy="3651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094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EE5775-8E51-7810-484D-D0D49792E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CE4D1F-90BA-071F-22B9-A5C4D163E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06.11.2025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F64252C-3A0E-0BDD-FA81-F3BAA21C5A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3868B6B-91F3-FA03-B4B4-4D1F54346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</a:t>
            </a:r>
            <a:r>
              <a:rPr lang="it-IT" sz="2000" dirty="0"/>
              <a:t>. Principiile fundamentale POO.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4B965BB0-D640-6A6D-720C-12C7474DFF39}"/>
              </a:ext>
            </a:extLst>
          </p:cNvPr>
          <p:cNvSpPr txBox="1">
            <a:spLocks/>
          </p:cNvSpPr>
          <p:nvPr/>
        </p:nvSpPr>
        <p:spPr bwMode="auto">
          <a:xfrm>
            <a:off x="1141819" y="1753230"/>
            <a:ext cx="6860362" cy="4428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600" dirty="0"/>
              <a:t>Abstracția</a:t>
            </a:r>
          </a:p>
          <a:p>
            <a:pPr indent="446088" algn="just">
              <a:lnSpc>
                <a:spcPct val="150000"/>
              </a:lnSpc>
            </a:pPr>
            <a:r>
              <a:rPr lang="ro-MD" sz="1600" b="0" dirty="0"/>
              <a:t>Abstracția înseamnă simplificarea realității prin ascunderea detaliilor complexe și prezentarea doar a celor esențiale. </a:t>
            </a:r>
          </a:p>
          <a:p>
            <a:pPr indent="446088" algn="just">
              <a:lnSpc>
                <a:spcPct val="150000"/>
              </a:lnSpc>
            </a:pPr>
            <a:r>
              <a:rPr lang="ro-MD" sz="1600" b="0" dirty="0"/>
              <a:t>Clasa oferă o interfață clară de utilizare, fără a fi necesară cunoașterea implementării interne.</a:t>
            </a:r>
          </a:p>
        </p:txBody>
      </p:sp>
    </p:spTree>
    <p:extLst>
      <p:ext uri="{BB962C8B-B14F-4D97-AF65-F5344CB8AC3E}">
        <p14:creationId xmlns:p14="http://schemas.microsoft.com/office/powerpoint/2010/main" val="4160297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3143</TotalTime>
  <Words>1064</Words>
  <Application>Microsoft Office PowerPoint</Application>
  <PresentationFormat>On-screen Show (4:3)</PresentationFormat>
  <Paragraphs>166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PT Sans</vt:lpstr>
      <vt:lpstr>Office Theme</vt:lpstr>
      <vt:lpstr>3. Principiile fundamentale POO.</vt:lpstr>
      <vt:lpstr>3. Principiile fundamentale POO.</vt:lpstr>
      <vt:lpstr>3. Principiile fundamentale POO.</vt:lpstr>
      <vt:lpstr>3. Principiile fundamentale POO.</vt:lpstr>
      <vt:lpstr>3. Principiile fundamentale POO.</vt:lpstr>
      <vt:lpstr>3. Principiile fundamentale POO.</vt:lpstr>
      <vt:lpstr>3. Principiile fundamentale POO.</vt:lpstr>
      <vt:lpstr>3. Principiile fundamentale POO.</vt:lpstr>
      <vt:lpstr>3. Principiile fundamentale POO.</vt:lpstr>
      <vt:lpstr>3. Principiile fundamentale POO.</vt:lpstr>
      <vt:lpstr>3. Principiile fundamentale POO.</vt:lpstr>
      <vt:lpstr>3. Principiile fundamentale POO.</vt:lpstr>
      <vt:lpstr>3. Principiile fundamentale POO.</vt:lpstr>
      <vt:lpstr>3. Principiile fundamentale POO.</vt:lpstr>
      <vt:lpstr>4. Metode și atribute speciale.</vt:lpstr>
      <vt:lpstr>4. Metode și atribute speciale.</vt:lpstr>
      <vt:lpstr>4. Metode și atribute speciale.</vt:lpstr>
      <vt:lpstr>4. Metode și atribute speciale.</vt:lpstr>
      <vt:lpstr>4. Metode și atribute speciale.</vt:lpstr>
      <vt:lpstr>4. Metode și atribute speciale.</vt:lpstr>
      <vt:lpstr>4. Metode și atribute speciale.</vt:lpstr>
      <vt:lpstr>4. Metode și atribute speciale.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serghei.aladin@gmail.com</dc:creator>
  <cp:lastModifiedBy>Moraru Dumitru</cp:lastModifiedBy>
  <cp:revision>97</cp:revision>
  <dcterms:created xsi:type="dcterms:W3CDTF">2016-11-09T12:50:21Z</dcterms:created>
  <dcterms:modified xsi:type="dcterms:W3CDTF">2025-11-06T07:18:07Z</dcterms:modified>
</cp:coreProperties>
</file>